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5"/>
  </p:notesMasterIdLst>
  <p:handoutMasterIdLst>
    <p:handoutMasterId r:id="rId16"/>
  </p:handoutMasterIdLst>
  <p:sldIdLst>
    <p:sldId id="348" r:id="rId2"/>
    <p:sldId id="347" r:id="rId3"/>
    <p:sldId id="306" r:id="rId4"/>
    <p:sldId id="302" r:id="rId5"/>
    <p:sldId id="289" r:id="rId6"/>
    <p:sldId id="344" r:id="rId7"/>
    <p:sldId id="345" r:id="rId8"/>
    <p:sldId id="346" r:id="rId9"/>
    <p:sldId id="339" r:id="rId10"/>
    <p:sldId id="323" r:id="rId11"/>
    <p:sldId id="319" r:id="rId12"/>
    <p:sldId id="321" r:id="rId13"/>
    <p:sldId id="333"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191">
          <p15:clr>
            <a:srgbClr val="A4A3A4"/>
          </p15:clr>
        </p15:guide>
        <p15:guide id="4" orient="horz" pos="2161">
          <p15:clr>
            <a:srgbClr val="A4A3A4"/>
          </p15:clr>
        </p15:guide>
        <p15:guide id="5" pos="5124">
          <p15:clr>
            <a:srgbClr val="A4A3A4"/>
          </p15:clr>
        </p15:guide>
        <p15:guide id="6" pos="630">
          <p15:clr>
            <a:srgbClr val="A4A3A4"/>
          </p15:clr>
        </p15:guide>
        <p15:guide id="7" orient="horz" pos="2233">
          <p15:clr>
            <a:srgbClr val="A4A3A4"/>
          </p15:clr>
        </p15:guide>
        <p15:guide id="8" pos="5583">
          <p15:clr>
            <a:srgbClr val="A4A3A4"/>
          </p15:clr>
        </p15:guide>
        <p15:guide id="9" orient="horz" pos="3907">
          <p15:clr>
            <a:srgbClr val="A4A3A4"/>
          </p15:clr>
        </p15:guide>
        <p15:guide id="10" orient="horz" pos="1025">
          <p15:clr>
            <a:srgbClr val="A4A3A4"/>
          </p15:clr>
        </p15:guide>
        <p15:guide id="11" orient="horz" pos="601">
          <p15:clr>
            <a:srgbClr val="A4A3A4"/>
          </p15:clr>
        </p15:guide>
        <p15:guide id="12" pos="399">
          <p15:clr>
            <a:srgbClr val="A4A3A4"/>
          </p15:clr>
        </p15:guide>
        <p15:guide id="13" orient="horz" pos="2216">
          <p15:clr>
            <a:srgbClr val="A4A3A4"/>
          </p15:clr>
        </p15:guide>
        <p15:guide id="14" orient="horz" pos="3473">
          <p15:clr>
            <a:srgbClr val="A4A3A4"/>
          </p15:clr>
        </p15:guide>
        <p15:guide id="15" pos="292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aldvogel, Lee" initials="WL" lastIdx="9" clrIdx="0"/>
  <p:cmAuthor id="1" name="Jennifer Share" initials="" lastIdx="1" clrIdx="1"/>
  <p:cmAuthor id="2" name="Linnae Selinga" initials="LS" lastIdx="8" clrIdx="2">
    <p:extLst/>
  </p:cmAuthor>
  <p:cmAuthor id="3" name="Julian Alssid" initials="" lastIdx="10" clrIdx="3"/>
  <p:cmAuthor id="4" name="Sarah Normand" initials="SN" lastIdx="1" clrIdx="4"/>
  <p:cmAuthor id="5" name="Gregory Pepin" initials="" lastIdx="0" clrIdx="5"/>
  <p:cmAuthor id="6" name="Rekart, Jerome" initials="RJ" lastIdx="2"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B7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85" autoAdjust="0"/>
    <p:restoredTop sz="95382" autoAdjust="0"/>
  </p:normalViewPr>
  <p:slideViewPr>
    <p:cSldViewPr snapToGrid="0">
      <p:cViewPr varScale="1">
        <p:scale>
          <a:sx n="77" d="100"/>
          <a:sy n="77" d="100"/>
        </p:scale>
        <p:origin x="1675" y="72"/>
      </p:cViewPr>
      <p:guideLst>
        <p:guide orient="horz" pos="2160"/>
        <p:guide pos="2880"/>
        <p:guide orient="horz" pos="1191"/>
        <p:guide orient="horz" pos="2161"/>
        <p:guide pos="5124"/>
        <p:guide pos="630"/>
        <p:guide orient="horz" pos="2233"/>
        <p:guide pos="5583"/>
        <p:guide orient="horz" pos="3907"/>
        <p:guide orient="horz" pos="1025"/>
        <p:guide orient="horz" pos="601"/>
        <p:guide pos="399"/>
        <p:guide orient="horz" pos="2216"/>
        <p:guide orient="horz" pos="3473"/>
        <p:guide pos="2928"/>
      </p:guideLst>
    </p:cSldViewPr>
  </p:slideViewPr>
  <p:outlineViewPr>
    <p:cViewPr>
      <p:scale>
        <a:sx n="33" d="100"/>
        <a:sy n="33" d="100"/>
      </p:scale>
      <p:origin x="0" y="0"/>
    </p:cViewPr>
  </p:outlineViewPr>
  <p:notesTextViewPr>
    <p:cViewPr>
      <p:scale>
        <a:sx n="1" d="1"/>
        <a:sy n="1" d="1"/>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rekart\Documents\NEASC\ETS_PROF_PROFILE\ANALYSIS\ETS_SCALEDSCORE_GRAPHS_116201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Sheet1!$E$6</c:f>
              <c:strCache>
                <c:ptCount val="1"/>
                <c:pt idx="0">
                  <c:v>AA-SOPH</c:v>
                </c:pt>
              </c:strCache>
            </c:strRef>
          </c:tx>
          <c:spPr>
            <a:solidFill>
              <a:schemeClr val="bg1">
                <a:lumMod val="50000"/>
              </a:schemeClr>
            </a:soli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invertIfNegative val="0"/>
          <c:cat>
            <c:strRef>
              <c:f>Sheet1!$C$7:$C$13</c:f>
              <c:strCache>
                <c:ptCount val="7"/>
                <c:pt idx="0">
                  <c:v>Critical Thinking</c:v>
                </c:pt>
                <c:pt idx="1">
                  <c:v>Reading</c:v>
                </c:pt>
                <c:pt idx="2">
                  <c:v>Writing</c:v>
                </c:pt>
                <c:pt idx="3">
                  <c:v>Mathematics</c:v>
                </c:pt>
                <c:pt idx="4">
                  <c:v>Humanities</c:v>
                </c:pt>
                <c:pt idx="5">
                  <c:v>Social Sciences</c:v>
                </c:pt>
                <c:pt idx="6">
                  <c:v>Natural Sciences</c:v>
                </c:pt>
              </c:strCache>
            </c:strRef>
          </c:cat>
          <c:val>
            <c:numRef>
              <c:f>Sheet1!$E$7:$E$13</c:f>
              <c:numCache>
                <c:formatCode>General</c:formatCode>
                <c:ptCount val="7"/>
                <c:pt idx="0">
                  <c:v>109.7</c:v>
                </c:pt>
                <c:pt idx="1">
                  <c:v>115.2</c:v>
                </c:pt>
                <c:pt idx="2">
                  <c:v>112.6</c:v>
                </c:pt>
                <c:pt idx="3">
                  <c:v>111.2</c:v>
                </c:pt>
                <c:pt idx="4">
                  <c:v>114</c:v>
                </c:pt>
                <c:pt idx="5">
                  <c:v>111.9</c:v>
                </c:pt>
                <c:pt idx="6">
                  <c:v>113.3</c:v>
                </c:pt>
              </c:numCache>
            </c:numRef>
          </c:val>
        </c:ser>
        <c:ser>
          <c:idx val="0"/>
          <c:order val="1"/>
          <c:tx>
            <c:strRef>
              <c:f>Sheet1!$D$6</c:f>
              <c:strCache>
                <c:ptCount val="1"/>
                <c:pt idx="0">
                  <c:v>CfA 60+ Comps</c:v>
                </c:pt>
              </c:strCache>
            </c:strRef>
          </c:tx>
          <c:spPr>
            <a:solidFill>
              <a:srgbClr val="FF0000"/>
            </a:solidFill>
            <a:ln>
              <a:noFill/>
            </a:ln>
            <a:effectLst>
              <a:innerShdw blurRad="63500" dist="50800" dir="8100000">
                <a:prstClr val="black">
                  <a:alpha val="50000"/>
                </a:prstClr>
              </a:innerShdw>
            </a:effectLst>
            <a:scene3d>
              <a:camera prst="orthographicFront">
                <a:rot lat="0" lon="0" rev="0"/>
              </a:camera>
              <a:lightRig rig="threePt" dir="t">
                <a:rot lat="0" lon="0" rev="1200000"/>
              </a:lightRig>
            </a:scene3d>
            <a:sp3d>
              <a:bevelT w="63500" h="25400"/>
            </a:sp3d>
          </c:spPr>
          <c:invertIfNegative val="0"/>
          <c:cat>
            <c:strRef>
              <c:f>Sheet1!$C$7:$C$13</c:f>
              <c:strCache>
                <c:ptCount val="7"/>
                <c:pt idx="0">
                  <c:v>Critical Thinking</c:v>
                </c:pt>
                <c:pt idx="1">
                  <c:v>Reading</c:v>
                </c:pt>
                <c:pt idx="2">
                  <c:v>Writing</c:v>
                </c:pt>
                <c:pt idx="3">
                  <c:v>Mathematics</c:v>
                </c:pt>
                <c:pt idx="4">
                  <c:v>Humanities</c:v>
                </c:pt>
                <c:pt idx="5">
                  <c:v>Social Sciences</c:v>
                </c:pt>
                <c:pt idx="6">
                  <c:v>Natural Sciences</c:v>
                </c:pt>
              </c:strCache>
            </c:strRef>
          </c:cat>
          <c:val>
            <c:numRef>
              <c:f>Sheet1!$D$7:$D$13</c:f>
              <c:numCache>
                <c:formatCode>General</c:formatCode>
                <c:ptCount val="7"/>
                <c:pt idx="0">
                  <c:v>111.77</c:v>
                </c:pt>
                <c:pt idx="1">
                  <c:v>119.07</c:v>
                </c:pt>
                <c:pt idx="2">
                  <c:v>112.73</c:v>
                </c:pt>
                <c:pt idx="3">
                  <c:v>110.37</c:v>
                </c:pt>
                <c:pt idx="4">
                  <c:v>116.37</c:v>
                </c:pt>
                <c:pt idx="5">
                  <c:v>113.83</c:v>
                </c:pt>
                <c:pt idx="6">
                  <c:v>116.27</c:v>
                </c:pt>
              </c:numCache>
            </c:numRef>
          </c:val>
        </c:ser>
        <c:dLbls>
          <c:showLegendKey val="0"/>
          <c:showVal val="0"/>
          <c:showCatName val="0"/>
          <c:showSerName val="0"/>
          <c:showPercent val="0"/>
          <c:showBubbleSize val="0"/>
        </c:dLbls>
        <c:gapWidth val="100"/>
        <c:overlap val="56"/>
        <c:axId val="1207505920"/>
        <c:axId val="1207512992"/>
      </c:barChart>
      <c:catAx>
        <c:axId val="120750592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207512992"/>
        <c:crosses val="autoZero"/>
        <c:auto val="1"/>
        <c:lblAlgn val="ctr"/>
        <c:lblOffset val="100"/>
        <c:noMultiLvlLbl val="0"/>
      </c:catAx>
      <c:valAx>
        <c:axId val="1207512992"/>
        <c:scaling>
          <c:orientation val="minMax"/>
          <c:max val="130"/>
          <c:min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a:t>SKILLS</a:t>
                </a:r>
                <a:r>
                  <a:rPr lang="en-US" sz="1400" b="1" baseline="0"/>
                  <a:t> SUBSCORE</a:t>
                </a:r>
                <a:endParaRPr lang="en-US" sz="1400" b="1"/>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20750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8D417D-D056-48D9-B3FA-280D65A0AEDE}" type="doc">
      <dgm:prSet loTypeId="urn:microsoft.com/office/officeart/2005/8/layout/radial6" loCatId="cycle" qsTypeId="urn:microsoft.com/office/officeart/2005/8/quickstyle/simple1" qsCatId="simple" csTypeId="urn:microsoft.com/office/officeart/2005/8/colors/accent0_3" csCatId="mainScheme" phldr="1"/>
      <dgm:spPr/>
      <dgm:t>
        <a:bodyPr/>
        <a:lstStyle/>
        <a:p>
          <a:endParaRPr lang="en-US"/>
        </a:p>
      </dgm:t>
    </dgm:pt>
    <dgm:pt modelId="{17C0BA7E-16D2-4B69-94C2-745D64631BD5}">
      <dgm:prSet phldrT="[Text]"/>
      <dgm:spPr/>
      <dgm:t>
        <a:bodyPr/>
        <a:lstStyle/>
        <a:p>
          <a:r>
            <a:rPr lang="en-US" dirty="0" smtClean="0"/>
            <a:t>$150 billion</a:t>
          </a:r>
          <a:endParaRPr lang="en-US" dirty="0"/>
        </a:p>
      </dgm:t>
    </dgm:pt>
    <dgm:pt modelId="{1AC03423-E17B-4F52-A969-68E03CC3D346}" type="parTrans" cxnId="{BDFAF7FB-D29E-4707-9203-34264B68D4BD}">
      <dgm:prSet/>
      <dgm:spPr/>
      <dgm:t>
        <a:bodyPr/>
        <a:lstStyle/>
        <a:p>
          <a:endParaRPr lang="en-US"/>
        </a:p>
      </dgm:t>
    </dgm:pt>
    <dgm:pt modelId="{4227CA09-9558-48BF-8B81-C1911D0CB943}" type="sibTrans" cxnId="{BDFAF7FB-D29E-4707-9203-34264B68D4BD}">
      <dgm:prSet/>
      <dgm:spPr/>
      <dgm:t>
        <a:bodyPr/>
        <a:lstStyle/>
        <a:p>
          <a:endParaRPr lang="en-US"/>
        </a:p>
      </dgm:t>
    </dgm:pt>
    <dgm:pt modelId="{9EA96271-ECA7-436D-8FAE-86A043727470}">
      <dgm:prSet phldrT="[Text]"/>
      <dgm:spPr/>
      <dgm:t>
        <a:bodyPr/>
        <a:lstStyle/>
        <a:p>
          <a:r>
            <a:rPr lang="en-US" dirty="0" smtClean="0"/>
            <a:t>Calendar</a:t>
          </a:r>
          <a:endParaRPr lang="en-US" dirty="0"/>
        </a:p>
      </dgm:t>
    </dgm:pt>
    <dgm:pt modelId="{D39CD309-52AC-4DF9-81BD-AA28574A7D44}" type="parTrans" cxnId="{B1942D02-8F93-4244-A685-CFD932E29A23}">
      <dgm:prSet/>
      <dgm:spPr/>
      <dgm:t>
        <a:bodyPr/>
        <a:lstStyle/>
        <a:p>
          <a:endParaRPr lang="en-US"/>
        </a:p>
      </dgm:t>
    </dgm:pt>
    <dgm:pt modelId="{527D3015-2859-4C6D-9294-B688438CC28A}" type="sibTrans" cxnId="{B1942D02-8F93-4244-A685-CFD932E29A23}">
      <dgm:prSet/>
      <dgm:spPr/>
      <dgm:t>
        <a:bodyPr/>
        <a:lstStyle/>
        <a:p>
          <a:endParaRPr lang="en-US"/>
        </a:p>
      </dgm:t>
    </dgm:pt>
    <dgm:pt modelId="{441342EE-3F80-4B5C-B22B-BFDC29D632CC}">
      <dgm:prSet phldrT="[Text]"/>
      <dgm:spPr/>
      <dgm:t>
        <a:bodyPr/>
        <a:lstStyle/>
        <a:p>
          <a:r>
            <a:rPr lang="en-US" dirty="0" smtClean="0"/>
            <a:t>Space allocation</a:t>
          </a:r>
          <a:endParaRPr lang="en-US" dirty="0"/>
        </a:p>
      </dgm:t>
    </dgm:pt>
    <dgm:pt modelId="{116B5E6C-9E96-4C3E-87D7-F65984CB5F39}" type="parTrans" cxnId="{F519FEFA-D508-45AC-9628-7601C308DACE}">
      <dgm:prSet/>
      <dgm:spPr/>
      <dgm:t>
        <a:bodyPr/>
        <a:lstStyle/>
        <a:p>
          <a:endParaRPr lang="en-US"/>
        </a:p>
      </dgm:t>
    </dgm:pt>
    <dgm:pt modelId="{C20B2824-BCF2-47CB-8687-EB4F1CBF425F}" type="sibTrans" cxnId="{F519FEFA-D508-45AC-9628-7601C308DACE}">
      <dgm:prSet/>
      <dgm:spPr/>
      <dgm:t>
        <a:bodyPr/>
        <a:lstStyle/>
        <a:p>
          <a:endParaRPr lang="en-US"/>
        </a:p>
      </dgm:t>
    </dgm:pt>
    <dgm:pt modelId="{28D11617-3A92-4E3A-836C-424ACF6E39AD}">
      <dgm:prSet phldrT="[Text]"/>
      <dgm:spPr/>
      <dgm:t>
        <a:bodyPr/>
        <a:lstStyle/>
        <a:p>
          <a:r>
            <a:rPr lang="en-US" dirty="0" smtClean="0"/>
            <a:t>Faculty workload</a:t>
          </a:r>
          <a:endParaRPr lang="en-US" dirty="0"/>
        </a:p>
      </dgm:t>
    </dgm:pt>
    <dgm:pt modelId="{3FA25931-24A1-4C34-BDC0-30589103108D}" type="parTrans" cxnId="{B6B97B92-657D-44F8-AA52-509C809A1A62}">
      <dgm:prSet/>
      <dgm:spPr/>
      <dgm:t>
        <a:bodyPr/>
        <a:lstStyle/>
        <a:p>
          <a:endParaRPr lang="en-US"/>
        </a:p>
      </dgm:t>
    </dgm:pt>
    <dgm:pt modelId="{030DCD9C-AE38-4E53-90C5-C26807B34167}" type="sibTrans" cxnId="{B6B97B92-657D-44F8-AA52-509C809A1A62}">
      <dgm:prSet/>
      <dgm:spPr/>
      <dgm:t>
        <a:bodyPr/>
        <a:lstStyle/>
        <a:p>
          <a:endParaRPr lang="en-US"/>
        </a:p>
      </dgm:t>
    </dgm:pt>
    <dgm:pt modelId="{66AB29D9-0770-4752-ACA3-6855549B9C70}">
      <dgm:prSet phldrT="[Text]"/>
      <dgm:spPr/>
      <dgm:t>
        <a:bodyPr/>
        <a:lstStyle/>
        <a:p>
          <a:r>
            <a:rPr lang="en-US" dirty="0" smtClean="0"/>
            <a:t>Progress</a:t>
          </a:r>
          <a:endParaRPr lang="en-US" dirty="0"/>
        </a:p>
      </dgm:t>
    </dgm:pt>
    <dgm:pt modelId="{35C9A876-9A3F-4DB7-B47B-5654371310C6}" type="parTrans" cxnId="{DD872694-5AE3-4B02-A8DB-B50D18AC441F}">
      <dgm:prSet/>
      <dgm:spPr/>
      <dgm:t>
        <a:bodyPr/>
        <a:lstStyle/>
        <a:p>
          <a:endParaRPr lang="en-US"/>
        </a:p>
      </dgm:t>
    </dgm:pt>
    <dgm:pt modelId="{BC606A70-E012-4408-BED2-B246897100DF}" type="sibTrans" cxnId="{DD872694-5AE3-4B02-A8DB-B50D18AC441F}">
      <dgm:prSet/>
      <dgm:spPr/>
      <dgm:t>
        <a:bodyPr/>
        <a:lstStyle/>
        <a:p>
          <a:endParaRPr lang="en-US"/>
        </a:p>
      </dgm:t>
    </dgm:pt>
    <dgm:pt modelId="{35007522-4005-497D-96E2-1226660A6857}">
      <dgm:prSet phldrT="[Text]"/>
      <dgm:spPr/>
      <dgm:t>
        <a:bodyPr/>
        <a:lstStyle/>
        <a:p>
          <a:r>
            <a:rPr lang="en-US" dirty="0" smtClean="0"/>
            <a:t>Program design</a:t>
          </a:r>
          <a:endParaRPr lang="en-US" dirty="0"/>
        </a:p>
      </dgm:t>
    </dgm:pt>
    <dgm:pt modelId="{2ABB1506-ADAC-461D-922B-CA53AB6A4F8F}" type="parTrans" cxnId="{B8FC9249-DCBF-4774-945C-33F7CB9A9F76}">
      <dgm:prSet/>
      <dgm:spPr/>
      <dgm:t>
        <a:bodyPr/>
        <a:lstStyle/>
        <a:p>
          <a:endParaRPr lang="en-US"/>
        </a:p>
      </dgm:t>
    </dgm:pt>
    <dgm:pt modelId="{F41606B3-6B2A-4AB9-8DCA-AB11720DE62B}" type="sibTrans" cxnId="{B8FC9249-DCBF-4774-945C-33F7CB9A9F76}">
      <dgm:prSet/>
      <dgm:spPr/>
      <dgm:t>
        <a:bodyPr/>
        <a:lstStyle/>
        <a:p>
          <a:endParaRPr lang="en-US"/>
        </a:p>
      </dgm:t>
    </dgm:pt>
    <dgm:pt modelId="{B5977B1E-B5BF-4211-822C-A264F0A99DE2}">
      <dgm:prSet phldrT="[Text]"/>
      <dgm:spPr/>
      <dgm:t>
        <a:bodyPr/>
        <a:lstStyle/>
        <a:p>
          <a:r>
            <a:rPr lang="en-US" dirty="0" smtClean="0"/>
            <a:t>Seat time</a:t>
          </a:r>
          <a:endParaRPr lang="en-US" dirty="0"/>
        </a:p>
      </dgm:t>
    </dgm:pt>
    <dgm:pt modelId="{8164A61A-37A4-4E11-933E-8E25B5477666}" type="parTrans" cxnId="{5F5F8043-D639-45E4-8CED-2709A49A1BD2}">
      <dgm:prSet/>
      <dgm:spPr/>
      <dgm:t>
        <a:bodyPr/>
        <a:lstStyle/>
        <a:p>
          <a:endParaRPr lang="en-US"/>
        </a:p>
      </dgm:t>
    </dgm:pt>
    <dgm:pt modelId="{3366519B-0E26-447F-B405-BBCB982A84A4}" type="sibTrans" cxnId="{5F5F8043-D639-45E4-8CED-2709A49A1BD2}">
      <dgm:prSet/>
      <dgm:spPr/>
      <dgm:t>
        <a:bodyPr/>
        <a:lstStyle/>
        <a:p>
          <a:endParaRPr lang="en-US"/>
        </a:p>
      </dgm:t>
    </dgm:pt>
    <dgm:pt modelId="{58867A82-BB76-4AA1-ADFA-FBA99CCBB4FF}">
      <dgm:prSet phldrT="[Text]" custT="1"/>
      <dgm:spPr/>
      <dgm:t>
        <a:bodyPr/>
        <a:lstStyle/>
        <a:p>
          <a:pPr>
            <a:spcAft>
              <a:spcPts val="0"/>
            </a:spcAft>
          </a:pPr>
          <a:r>
            <a:rPr lang="en-US" sz="2800" b="1" dirty="0" smtClean="0"/>
            <a:t>CREDIT HOUR</a:t>
          </a:r>
        </a:p>
        <a:p>
          <a:pPr>
            <a:spcAft>
              <a:spcPts val="0"/>
            </a:spcAft>
          </a:pPr>
          <a:r>
            <a:rPr lang="en-US" sz="1800" i="1" dirty="0" smtClean="0"/>
            <a:t>Time is fixed.</a:t>
          </a:r>
        </a:p>
        <a:p>
          <a:pPr>
            <a:spcAft>
              <a:spcPts val="0"/>
            </a:spcAft>
          </a:pPr>
          <a:r>
            <a:rPr lang="en-US" sz="1800" i="1" dirty="0" smtClean="0"/>
            <a:t>Learning is variable.</a:t>
          </a:r>
          <a:endParaRPr lang="en-US" sz="1800" dirty="0"/>
        </a:p>
      </dgm:t>
    </dgm:pt>
    <dgm:pt modelId="{DA132F03-C1FA-4ED9-A9F9-2FB8B318B294}" type="sibTrans" cxnId="{A8A14D50-7D01-4065-AFFF-70EDA1B1E719}">
      <dgm:prSet/>
      <dgm:spPr/>
      <dgm:t>
        <a:bodyPr/>
        <a:lstStyle/>
        <a:p>
          <a:endParaRPr lang="en-US"/>
        </a:p>
      </dgm:t>
    </dgm:pt>
    <dgm:pt modelId="{4F0C192D-0704-4C36-B200-02008F645AB2}" type="parTrans" cxnId="{A8A14D50-7D01-4065-AFFF-70EDA1B1E719}">
      <dgm:prSet/>
      <dgm:spPr/>
      <dgm:t>
        <a:bodyPr/>
        <a:lstStyle/>
        <a:p>
          <a:endParaRPr lang="en-US"/>
        </a:p>
      </dgm:t>
    </dgm:pt>
    <dgm:pt modelId="{19126A2F-DD69-47B7-B703-AE0AE2B5303C}" type="pres">
      <dgm:prSet presAssocID="{BF8D417D-D056-48D9-B3FA-280D65A0AEDE}" presName="Name0" presStyleCnt="0">
        <dgm:presLayoutVars>
          <dgm:chMax val="1"/>
          <dgm:dir/>
          <dgm:animLvl val="ctr"/>
          <dgm:resizeHandles val="exact"/>
        </dgm:presLayoutVars>
      </dgm:prSet>
      <dgm:spPr/>
      <dgm:t>
        <a:bodyPr/>
        <a:lstStyle/>
        <a:p>
          <a:endParaRPr lang="en-US"/>
        </a:p>
      </dgm:t>
    </dgm:pt>
    <dgm:pt modelId="{6B81283A-AB93-4FA0-B60A-C8347DA58516}" type="pres">
      <dgm:prSet presAssocID="{58867A82-BB76-4AA1-ADFA-FBA99CCBB4FF}" presName="centerShape" presStyleLbl="node0" presStyleIdx="0" presStyleCnt="1" custScaleX="142682" custScaleY="134201"/>
      <dgm:spPr/>
      <dgm:t>
        <a:bodyPr/>
        <a:lstStyle/>
        <a:p>
          <a:endParaRPr lang="en-US"/>
        </a:p>
      </dgm:t>
    </dgm:pt>
    <dgm:pt modelId="{22D5464D-1071-4E24-9E75-7ED0724CD411}" type="pres">
      <dgm:prSet presAssocID="{17C0BA7E-16D2-4B69-94C2-745D64631BD5}" presName="node" presStyleLbl="node1" presStyleIdx="0" presStyleCnt="7" custScaleX="124938" custScaleY="124938">
        <dgm:presLayoutVars>
          <dgm:bulletEnabled val="1"/>
        </dgm:presLayoutVars>
      </dgm:prSet>
      <dgm:spPr/>
      <dgm:t>
        <a:bodyPr/>
        <a:lstStyle/>
        <a:p>
          <a:endParaRPr lang="en-US"/>
        </a:p>
      </dgm:t>
    </dgm:pt>
    <dgm:pt modelId="{8921A62A-C945-416A-906D-B1ED5546CA05}" type="pres">
      <dgm:prSet presAssocID="{17C0BA7E-16D2-4B69-94C2-745D64631BD5}" presName="dummy" presStyleCnt="0"/>
      <dgm:spPr/>
      <dgm:t>
        <a:bodyPr/>
        <a:lstStyle/>
        <a:p>
          <a:endParaRPr lang="en-US"/>
        </a:p>
      </dgm:t>
    </dgm:pt>
    <dgm:pt modelId="{36781146-1B3E-4521-9AC1-862130047B7B}" type="pres">
      <dgm:prSet presAssocID="{4227CA09-9558-48BF-8B81-C1911D0CB943}" presName="sibTrans" presStyleLbl="sibTrans2D1" presStyleIdx="0" presStyleCnt="7"/>
      <dgm:spPr/>
      <dgm:t>
        <a:bodyPr/>
        <a:lstStyle/>
        <a:p>
          <a:endParaRPr lang="en-US"/>
        </a:p>
      </dgm:t>
    </dgm:pt>
    <dgm:pt modelId="{421C8CC3-C170-40FD-B7AC-487BD3D5C5FC}" type="pres">
      <dgm:prSet presAssocID="{9EA96271-ECA7-436D-8FAE-86A043727470}" presName="node" presStyleLbl="node1" presStyleIdx="1" presStyleCnt="7" custScaleX="124938" custScaleY="124938">
        <dgm:presLayoutVars>
          <dgm:bulletEnabled val="1"/>
        </dgm:presLayoutVars>
      </dgm:prSet>
      <dgm:spPr/>
      <dgm:t>
        <a:bodyPr/>
        <a:lstStyle/>
        <a:p>
          <a:endParaRPr lang="en-US"/>
        </a:p>
      </dgm:t>
    </dgm:pt>
    <dgm:pt modelId="{8B0F5E2B-D33F-4695-87F6-018CB969F071}" type="pres">
      <dgm:prSet presAssocID="{9EA96271-ECA7-436D-8FAE-86A043727470}" presName="dummy" presStyleCnt="0"/>
      <dgm:spPr/>
      <dgm:t>
        <a:bodyPr/>
        <a:lstStyle/>
        <a:p>
          <a:endParaRPr lang="en-US"/>
        </a:p>
      </dgm:t>
    </dgm:pt>
    <dgm:pt modelId="{F1A05F89-C36F-4C7F-87D9-548480668AB8}" type="pres">
      <dgm:prSet presAssocID="{527D3015-2859-4C6D-9294-B688438CC28A}" presName="sibTrans" presStyleLbl="sibTrans2D1" presStyleIdx="1" presStyleCnt="7"/>
      <dgm:spPr/>
      <dgm:t>
        <a:bodyPr/>
        <a:lstStyle/>
        <a:p>
          <a:endParaRPr lang="en-US"/>
        </a:p>
      </dgm:t>
    </dgm:pt>
    <dgm:pt modelId="{20B12465-3ECD-4F44-8737-F1BF0CF1F6A1}" type="pres">
      <dgm:prSet presAssocID="{441342EE-3F80-4B5C-B22B-BFDC29D632CC}" presName="node" presStyleLbl="node1" presStyleIdx="2" presStyleCnt="7" custScaleX="124938" custScaleY="124938">
        <dgm:presLayoutVars>
          <dgm:bulletEnabled val="1"/>
        </dgm:presLayoutVars>
      </dgm:prSet>
      <dgm:spPr/>
      <dgm:t>
        <a:bodyPr/>
        <a:lstStyle/>
        <a:p>
          <a:endParaRPr lang="en-US"/>
        </a:p>
      </dgm:t>
    </dgm:pt>
    <dgm:pt modelId="{C946BFA0-FF6E-4F61-A116-D50B76E55568}" type="pres">
      <dgm:prSet presAssocID="{441342EE-3F80-4B5C-B22B-BFDC29D632CC}" presName="dummy" presStyleCnt="0"/>
      <dgm:spPr/>
      <dgm:t>
        <a:bodyPr/>
        <a:lstStyle/>
        <a:p>
          <a:endParaRPr lang="en-US"/>
        </a:p>
      </dgm:t>
    </dgm:pt>
    <dgm:pt modelId="{150650AB-CB18-4E48-A25C-FE2C1944E9DD}" type="pres">
      <dgm:prSet presAssocID="{C20B2824-BCF2-47CB-8687-EB4F1CBF425F}" presName="sibTrans" presStyleLbl="sibTrans2D1" presStyleIdx="2" presStyleCnt="7"/>
      <dgm:spPr/>
      <dgm:t>
        <a:bodyPr/>
        <a:lstStyle/>
        <a:p>
          <a:endParaRPr lang="en-US"/>
        </a:p>
      </dgm:t>
    </dgm:pt>
    <dgm:pt modelId="{3327871E-F835-433B-899E-097F49BD006B}" type="pres">
      <dgm:prSet presAssocID="{28D11617-3A92-4E3A-836C-424ACF6E39AD}" presName="node" presStyleLbl="node1" presStyleIdx="3" presStyleCnt="7" custScaleX="124938" custScaleY="124938">
        <dgm:presLayoutVars>
          <dgm:bulletEnabled val="1"/>
        </dgm:presLayoutVars>
      </dgm:prSet>
      <dgm:spPr/>
      <dgm:t>
        <a:bodyPr/>
        <a:lstStyle/>
        <a:p>
          <a:endParaRPr lang="en-US"/>
        </a:p>
      </dgm:t>
    </dgm:pt>
    <dgm:pt modelId="{05BD8320-9934-438C-93FE-3E25CA540707}" type="pres">
      <dgm:prSet presAssocID="{28D11617-3A92-4E3A-836C-424ACF6E39AD}" presName="dummy" presStyleCnt="0"/>
      <dgm:spPr/>
      <dgm:t>
        <a:bodyPr/>
        <a:lstStyle/>
        <a:p>
          <a:endParaRPr lang="en-US"/>
        </a:p>
      </dgm:t>
    </dgm:pt>
    <dgm:pt modelId="{2340B403-2210-4267-B8EE-4A767300D857}" type="pres">
      <dgm:prSet presAssocID="{030DCD9C-AE38-4E53-90C5-C26807B34167}" presName="sibTrans" presStyleLbl="sibTrans2D1" presStyleIdx="3" presStyleCnt="7"/>
      <dgm:spPr/>
      <dgm:t>
        <a:bodyPr/>
        <a:lstStyle/>
        <a:p>
          <a:endParaRPr lang="en-US"/>
        </a:p>
      </dgm:t>
    </dgm:pt>
    <dgm:pt modelId="{70FB93E6-F4E6-47B1-BCF2-3C749FF9C7DB}" type="pres">
      <dgm:prSet presAssocID="{66AB29D9-0770-4752-ACA3-6855549B9C70}" presName="node" presStyleLbl="node1" presStyleIdx="4" presStyleCnt="7" custScaleX="124938" custScaleY="124938">
        <dgm:presLayoutVars>
          <dgm:bulletEnabled val="1"/>
        </dgm:presLayoutVars>
      </dgm:prSet>
      <dgm:spPr/>
      <dgm:t>
        <a:bodyPr/>
        <a:lstStyle/>
        <a:p>
          <a:endParaRPr lang="en-US"/>
        </a:p>
      </dgm:t>
    </dgm:pt>
    <dgm:pt modelId="{0B81A9ED-7F24-476F-A4E4-FE9D5DE6B72C}" type="pres">
      <dgm:prSet presAssocID="{66AB29D9-0770-4752-ACA3-6855549B9C70}" presName="dummy" presStyleCnt="0"/>
      <dgm:spPr/>
      <dgm:t>
        <a:bodyPr/>
        <a:lstStyle/>
        <a:p>
          <a:endParaRPr lang="en-US"/>
        </a:p>
      </dgm:t>
    </dgm:pt>
    <dgm:pt modelId="{650F2E7F-2A6E-4202-B662-45FD16E26341}" type="pres">
      <dgm:prSet presAssocID="{BC606A70-E012-4408-BED2-B246897100DF}" presName="sibTrans" presStyleLbl="sibTrans2D1" presStyleIdx="4" presStyleCnt="7"/>
      <dgm:spPr/>
      <dgm:t>
        <a:bodyPr/>
        <a:lstStyle/>
        <a:p>
          <a:endParaRPr lang="en-US"/>
        </a:p>
      </dgm:t>
    </dgm:pt>
    <dgm:pt modelId="{742B1DC8-0CA6-4A31-B691-232ACEB49891}" type="pres">
      <dgm:prSet presAssocID="{35007522-4005-497D-96E2-1226660A6857}" presName="node" presStyleLbl="node1" presStyleIdx="5" presStyleCnt="7" custScaleX="124938" custScaleY="124938">
        <dgm:presLayoutVars>
          <dgm:bulletEnabled val="1"/>
        </dgm:presLayoutVars>
      </dgm:prSet>
      <dgm:spPr/>
      <dgm:t>
        <a:bodyPr/>
        <a:lstStyle/>
        <a:p>
          <a:endParaRPr lang="en-US"/>
        </a:p>
      </dgm:t>
    </dgm:pt>
    <dgm:pt modelId="{4D38BD92-2557-4029-A332-F96D09EDA1E1}" type="pres">
      <dgm:prSet presAssocID="{35007522-4005-497D-96E2-1226660A6857}" presName="dummy" presStyleCnt="0"/>
      <dgm:spPr/>
      <dgm:t>
        <a:bodyPr/>
        <a:lstStyle/>
        <a:p>
          <a:endParaRPr lang="en-US"/>
        </a:p>
      </dgm:t>
    </dgm:pt>
    <dgm:pt modelId="{200DBC6B-4155-4D19-8CF8-5A85D94E1FEA}" type="pres">
      <dgm:prSet presAssocID="{F41606B3-6B2A-4AB9-8DCA-AB11720DE62B}" presName="sibTrans" presStyleLbl="sibTrans2D1" presStyleIdx="5" presStyleCnt="7"/>
      <dgm:spPr/>
      <dgm:t>
        <a:bodyPr/>
        <a:lstStyle/>
        <a:p>
          <a:endParaRPr lang="en-US"/>
        </a:p>
      </dgm:t>
    </dgm:pt>
    <dgm:pt modelId="{5EBF55DA-B97F-4646-944A-0CD98AE6D823}" type="pres">
      <dgm:prSet presAssocID="{B5977B1E-B5BF-4211-822C-A264F0A99DE2}" presName="node" presStyleLbl="node1" presStyleIdx="6" presStyleCnt="7" custScaleX="124938" custScaleY="124938">
        <dgm:presLayoutVars>
          <dgm:bulletEnabled val="1"/>
        </dgm:presLayoutVars>
      </dgm:prSet>
      <dgm:spPr/>
      <dgm:t>
        <a:bodyPr/>
        <a:lstStyle/>
        <a:p>
          <a:endParaRPr lang="en-US"/>
        </a:p>
      </dgm:t>
    </dgm:pt>
    <dgm:pt modelId="{CEB56A82-18CA-4C9C-9C62-902144EB3AAF}" type="pres">
      <dgm:prSet presAssocID="{B5977B1E-B5BF-4211-822C-A264F0A99DE2}" presName="dummy" presStyleCnt="0"/>
      <dgm:spPr/>
      <dgm:t>
        <a:bodyPr/>
        <a:lstStyle/>
        <a:p>
          <a:endParaRPr lang="en-US"/>
        </a:p>
      </dgm:t>
    </dgm:pt>
    <dgm:pt modelId="{E85F32AF-791A-4C67-8433-F9D417B2542B}" type="pres">
      <dgm:prSet presAssocID="{3366519B-0E26-447F-B405-BBCB982A84A4}" presName="sibTrans" presStyleLbl="sibTrans2D1" presStyleIdx="6" presStyleCnt="7"/>
      <dgm:spPr/>
      <dgm:t>
        <a:bodyPr/>
        <a:lstStyle/>
        <a:p>
          <a:endParaRPr lang="en-US"/>
        </a:p>
      </dgm:t>
    </dgm:pt>
  </dgm:ptLst>
  <dgm:cxnLst>
    <dgm:cxn modelId="{B6B97B92-657D-44F8-AA52-509C809A1A62}" srcId="{58867A82-BB76-4AA1-ADFA-FBA99CCBB4FF}" destId="{28D11617-3A92-4E3A-836C-424ACF6E39AD}" srcOrd="3" destOrd="0" parTransId="{3FA25931-24A1-4C34-BDC0-30589103108D}" sibTransId="{030DCD9C-AE38-4E53-90C5-C26807B34167}"/>
    <dgm:cxn modelId="{1B902831-E139-CB44-970C-2C841CD6F3FD}" type="presOf" srcId="{66AB29D9-0770-4752-ACA3-6855549B9C70}" destId="{70FB93E6-F4E6-47B1-BCF2-3C749FF9C7DB}" srcOrd="0" destOrd="0" presId="urn:microsoft.com/office/officeart/2005/8/layout/radial6"/>
    <dgm:cxn modelId="{BDFAF7FB-D29E-4707-9203-34264B68D4BD}" srcId="{58867A82-BB76-4AA1-ADFA-FBA99CCBB4FF}" destId="{17C0BA7E-16D2-4B69-94C2-745D64631BD5}" srcOrd="0" destOrd="0" parTransId="{1AC03423-E17B-4F52-A969-68E03CC3D346}" sibTransId="{4227CA09-9558-48BF-8B81-C1911D0CB943}"/>
    <dgm:cxn modelId="{961715CB-B558-4048-8DF9-8E6522A647D2}" type="presOf" srcId="{BF8D417D-D056-48D9-B3FA-280D65A0AEDE}" destId="{19126A2F-DD69-47B7-B703-AE0AE2B5303C}" srcOrd="0" destOrd="0" presId="urn:microsoft.com/office/officeart/2005/8/layout/radial6"/>
    <dgm:cxn modelId="{5F5F8043-D639-45E4-8CED-2709A49A1BD2}" srcId="{58867A82-BB76-4AA1-ADFA-FBA99CCBB4FF}" destId="{B5977B1E-B5BF-4211-822C-A264F0A99DE2}" srcOrd="6" destOrd="0" parTransId="{8164A61A-37A4-4E11-933E-8E25B5477666}" sibTransId="{3366519B-0E26-447F-B405-BBCB982A84A4}"/>
    <dgm:cxn modelId="{B1942D02-8F93-4244-A685-CFD932E29A23}" srcId="{58867A82-BB76-4AA1-ADFA-FBA99CCBB4FF}" destId="{9EA96271-ECA7-436D-8FAE-86A043727470}" srcOrd="1" destOrd="0" parTransId="{D39CD309-52AC-4DF9-81BD-AA28574A7D44}" sibTransId="{527D3015-2859-4C6D-9294-B688438CC28A}"/>
    <dgm:cxn modelId="{DDAC3749-3CE7-B94A-8FA0-4457CBAE87F1}" type="presOf" srcId="{C20B2824-BCF2-47CB-8687-EB4F1CBF425F}" destId="{150650AB-CB18-4E48-A25C-FE2C1944E9DD}" srcOrd="0" destOrd="0" presId="urn:microsoft.com/office/officeart/2005/8/layout/radial6"/>
    <dgm:cxn modelId="{D83FBC55-559B-B540-A33D-A2EB54EAD354}" type="presOf" srcId="{35007522-4005-497D-96E2-1226660A6857}" destId="{742B1DC8-0CA6-4A31-B691-232ACEB49891}" srcOrd="0" destOrd="0" presId="urn:microsoft.com/office/officeart/2005/8/layout/radial6"/>
    <dgm:cxn modelId="{014F6BE9-7A92-5047-9961-E688D9434186}" type="presOf" srcId="{B5977B1E-B5BF-4211-822C-A264F0A99DE2}" destId="{5EBF55DA-B97F-4646-944A-0CD98AE6D823}" srcOrd="0" destOrd="0" presId="urn:microsoft.com/office/officeart/2005/8/layout/radial6"/>
    <dgm:cxn modelId="{FC7DE711-1E7E-BD4B-8D76-E515BF04CFE7}" type="presOf" srcId="{BC606A70-E012-4408-BED2-B246897100DF}" destId="{650F2E7F-2A6E-4202-B662-45FD16E26341}" srcOrd="0" destOrd="0" presId="urn:microsoft.com/office/officeart/2005/8/layout/radial6"/>
    <dgm:cxn modelId="{18525F77-A6D1-7343-8C91-171476E008F6}" type="presOf" srcId="{4227CA09-9558-48BF-8B81-C1911D0CB943}" destId="{36781146-1B3E-4521-9AC1-862130047B7B}" srcOrd="0" destOrd="0" presId="urn:microsoft.com/office/officeart/2005/8/layout/radial6"/>
    <dgm:cxn modelId="{4AC917AC-E6AD-F145-920F-4F1B0F9836BE}" type="presOf" srcId="{17C0BA7E-16D2-4B69-94C2-745D64631BD5}" destId="{22D5464D-1071-4E24-9E75-7ED0724CD411}" srcOrd="0" destOrd="0" presId="urn:microsoft.com/office/officeart/2005/8/layout/radial6"/>
    <dgm:cxn modelId="{DD872694-5AE3-4B02-A8DB-B50D18AC441F}" srcId="{58867A82-BB76-4AA1-ADFA-FBA99CCBB4FF}" destId="{66AB29D9-0770-4752-ACA3-6855549B9C70}" srcOrd="4" destOrd="0" parTransId="{35C9A876-9A3F-4DB7-B47B-5654371310C6}" sibTransId="{BC606A70-E012-4408-BED2-B246897100DF}"/>
    <dgm:cxn modelId="{B8FC9249-DCBF-4774-945C-33F7CB9A9F76}" srcId="{58867A82-BB76-4AA1-ADFA-FBA99CCBB4FF}" destId="{35007522-4005-497D-96E2-1226660A6857}" srcOrd="5" destOrd="0" parTransId="{2ABB1506-ADAC-461D-922B-CA53AB6A4F8F}" sibTransId="{F41606B3-6B2A-4AB9-8DCA-AB11720DE62B}"/>
    <dgm:cxn modelId="{12643A1C-9A8C-E44F-9802-DE0781B1362E}" type="presOf" srcId="{3366519B-0E26-447F-B405-BBCB982A84A4}" destId="{E85F32AF-791A-4C67-8433-F9D417B2542B}" srcOrd="0" destOrd="0" presId="urn:microsoft.com/office/officeart/2005/8/layout/radial6"/>
    <dgm:cxn modelId="{0E1C416B-BA3A-8842-A227-7BECA4989C1D}" type="presOf" srcId="{9EA96271-ECA7-436D-8FAE-86A043727470}" destId="{421C8CC3-C170-40FD-B7AC-487BD3D5C5FC}" srcOrd="0" destOrd="0" presId="urn:microsoft.com/office/officeart/2005/8/layout/radial6"/>
    <dgm:cxn modelId="{F519FEFA-D508-45AC-9628-7601C308DACE}" srcId="{58867A82-BB76-4AA1-ADFA-FBA99CCBB4FF}" destId="{441342EE-3F80-4B5C-B22B-BFDC29D632CC}" srcOrd="2" destOrd="0" parTransId="{116B5E6C-9E96-4C3E-87D7-F65984CB5F39}" sibTransId="{C20B2824-BCF2-47CB-8687-EB4F1CBF425F}"/>
    <dgm:cxn modelId="{F27B32AB-A657-1641-B46B-991B9BEF1091}" type="presOf" srcId="{58867A82-BB76-4AA1-ADFA-FBA99CCBB4FF}" destId="{6B81283A-AB93-4FA0-B60A-C8347DA58516}" srcOrd="0" destOrd="0" presId="urn:microsoft.com/office/officeart/2005/8/layout/radial6"/>
    <dgm:cxn modelId="{18899A4A-F524-8349-93D1-DE5978C3EDB4}" type="presOf" srcId="{527D3015-2859-4C6D-9294-B688438CC28A}" destId="{F1A05F89-C36F-4C7F-87D9-548480668AB8}" srcOrd="0" destOrd="0" presId="urn:microsoft.com/office/officeart/2005/8/layout/radial6"/>
    <dgm:cxn modelId="{0F7BF776-DCFA-DE45-922F-BAC9EB11377C}" type="presOf" srcId="{441342EE-3F80-4B5C-B22B-BFDC29D632CC}" destId="{20B12465-3ECD-4F44-8737-F1BF0CF1F6A1}" srcOrd="0" destOrd="0" presId="urn:microsoft.com/office/officeart/2005/8/layout/radial6"/>
    <dgm:cxn modelId="{C052BF34-EFBD-A941-B908-1AE292272933}" type="presOf" srcId="{F41606B3-6B2A-4AB9-8DCA-AB11720DE62B}" destId="{200DBC6B-4155-4D19-8CF8-5A85D94E1FEA}" srcOrd="0" destOrd="0" presId="urn:microsoft.com/office/officeart/2005/8/layout/radial6"/>
    <dgm:cxn modelId="{A8A14D50-7D01-4065-AFFF-70EDA1B1E719}" srcId="{BF8D417D-D056-48D9-B3FA-280D65A0AEDE}" destId="{58867A82-BB76-4AA1-ADFA-FBA99CCBB4FF}" srcOrd="0" destOrd="0" parTransId="{4F0C192D-0704-4C36-B200-02008F645AB2}" sibTransId="{DA132F03-C1FA-4ED9-A9F9-2FB8B318B294}"/>
    <dgm:cxn modelId="{AFD35902-1249-0D4F-B647-B4BB80324FC9}" type="presOf" srcId="{28D11617-3A92-4E3A-836C-424ACF6E39AD}" destId="{3327871E-F835-433B-899E-097F49BD006B}" srcOrd="0" destOrd="0" presId="urn:microsoft.com/office/officeart/2005/8/layout/radial6"/>
    <dgm:cxn modelId="{B024E964-1AFB-784D-8558-A693300D9A37}" type="presOf" srcId="{030DCD9C-AE38-4E53-90C5-C26807B34167}" destId="{2340B403-2210-4267-B8EE-4A767300D857}" srcOrd="0" destOrd="0" presId="urn:microsoft.com/office/officeart/2005/8/layout/radial6"/>
    <dgm:cxn modelId="{9659DEA3-90ED-F243-B7FD-7AE40F474F3C}" type="presParOf" srcId="{19126A2F-DD69-47B7-B703-AE0AE2B5303C}" destId="{6B81283A-AB93-4FA0-B60A-C8347DA58516}" srcOrd="0" destOrd="0" presId="urn:microsoft.com/office/officeart/2005/8/layout/radial6"/>
    <dgm:cxn modelId="{DAE4D245-832F-AC49-B31B-B525F0CC97A7}" type="presParOf" srcId="{19126A2F-DD69-47B7-B703-AE0AE2B5303C}" destId="{22D5464D-1071-4E24-9E75-7ED0724CD411}" srcOrd="1" destOrd="0" presId="urn:microsoft.com/office/officeart/2005/8/layout/radial6"/>
    <dgm:cxn modelId="{D5E8C0F5-B098-324F-BAE0-A6828C07A478}" type="presParOf" srcId="{19126A2F-DD69-47B7-B703-AE0AE2B5303C}" destId="{8921A62A-C945-416A-906D-B1ED5546CA05}" srcOrd="2" destOrd="0" presId="urn:microsoft.com/office/officeart/2005/8/layout/radial6"/>
    <dgm:cxn modelId="{06C539C8-C878-D246-B8A0-B6944A7F0E0B}" type="presParOf" srcId="{19126A2F-DD69-47B7-B703-AE0AE2B5303C}" destId="{36781146-1B3E-4521-9AC1-862130047B7B}" srcOrd="3" destOrd="0" presId="urn:microsoft.com/office/officeart/2005/8/layout/radial6"/>
    <dgm:cxn modelId="{15183019-8D5D-9149-A63F-8C6482CAAB9B}" type="presParOf" srcId="{19126A2F-DD69-47B7-B703-AE0AE2B5303C}" destId="{421C8CC3-C170-40FD-B7AC-487BD3D5C5FC}" srcOrd="4" destOrd="0" presId="urn:microsoft.com/office/officeart/2005/8/layout/radial6"/>
    <dgm:cxn modelId="{A1C7F792-6B85-D94A-87F4-DC00B7434809}" type="presParOf" srcId="{19126A2F-DD69-47B7-B703-AE0AE2B5303C}" destId="{8B0F5E2B-D33F-4695-87F6-018CB969F071}" srcOrd="5" destOrd="0" presId="urn:microsoft.com/office/officeart/2005/8/layout/radial6"/>
    <dgm:cxn modelId="{D70A182C-B48B-5145-8E91-269FBF42E3D0}" type="presParOf" srcId="{19126A2F-DD69-47B7-B703-AE0AE2B5303C}" destId="{F1A05F89-C36F-4C7F-87D9-548480668AB8}" srcOrd="6" destOrd="0" presId="urn:microsoft.com/office/officeart/2005/8/layout/radial6"/>
    <dgm:cxn modelId="{DF99FC6F-BC7A-924C-982D-9FECC56A3C1C}" type="presParOf" srcId="{19126A2F-DD69-47B7-B703-AE0AE2B5303C}" destId="{20B12465-3ECD-4F44-8737-F1BF0CF1F6A1}" srcOrd="7" destOrd="0" presId="urn:microsoft.com/office/officeart/2005/8/layout/radial6"/>
    <dgm:cxn modelId="{CFAB9FD9-E610-DE49-B42C-2102C2450D3D}" type="presParOf" srcId="{19126A2F-DD69-47B7-B703-AE0AE2B5303C}" destId="{C946BFA0-FF6E-4F61-A116-D50B76E55568}" srcOrd="8" destOrd="0" presId="urn:microsoft.com/office/officeart/2005/8/layout/radial6"/>
    <dgm:cxn modelId="{C03E27A3-8B24-A042-A583-2278C67BF739}" type="presParOf" srcId="{19126A2F-DD69-47B7-B703-AE0AE2B5303C}" destId="{150650AB-CB18-4E48-A25C-FE2C1944E9DD}" srcOrd="9" destOrd="0" presId="urn:microsoft.com/office/officeart/2005/8/layout/radial6"/>
    <dgm:cxn modelId="{39E50028-BB1C-5845-AAF3-8315AC21D7B5}" type="presParOf" srcId="{19126A2F-DD69-47B7-B703-AE0AE2B5303C}" destId="{3327871E-F835-433B-899E-097F49BD006B}" srcOrd="10" destOrd="0" presId="urn:microsoft.com/office/officeart/2005/8/layout/radial6"/>
    <dgm:cxn modelId="{003C3D06-F7B7-074C-980E-200D3D57D9BB}" type="presParOf" srcId="{19126A2F-DD69-47B7-B703-AE0AE2B5303C}" destId="{05BD8320-9934-438C-93FE-3E25CA540707}" srcOrd="11" destOrd="0" presId="urn:microsoft.com/office/officeart/2005/8/layout/radial6"/>
    <dgm:cxn modelId="{53A83EA6-D5BD-9F49-A64F-977FF1D12CAD}" type="presParOf" srcId="{19126A2F-DD69-47B7-B703-AE0AE2B5303C}" destId="{2340B403-2210-4267-B8EE-4A767300D857}" srcOrd="12" destOrd="0" presId="urn:microsoft.com/office/officeart/2005/8/layout/radial6"/>
    <dgm:cxn modelId="{C147EE00-C546-0E43-855B-1E10BB38DAFD}" type="presParOf" srcId="{19126A2F-DD69-47B7-B703-AE0AE2B5303C}" destId="{70FB93E6-F4E6-47B1-BCF2-3C749FF9C7DB}" srcOrd="13" destOrd="0" presId="urn:microsoft.com/office/officeart/2005/8/layout/radial6"/>
    <dgm:cxn modelId="{1A0D0012-D7F3-9C4B-B226-8E4CE2B9E852}" type="presParOf" srcId="{19126A2F-DD69-47B7-B703-AE0AE2B5303C}" destId="{0B81A9ED-7F24-476F-A4E4-FE9D5DE6B72C}" srcOrd="14" destOrd="0" presId="urn:microsoft.com/office/officeart/2005/8/layout/radial6"/>
    <dgm:cxn modelId="{A297B52D-B484-DA4C-9B82-ED0AC604C14F}" type="presParOf" srcId="{19126A2F-DD69-47B7-B703-AE0AE2B5303C}" destId="{650F2E7F-2A6E-4202-B662-45FD16E26341}" srcOrd="15" destOrd="0" presId="urn:microsoft.com/office/officeart/2005/8/layout/radial6"/>
    <dgm:cxn modelId="{E63BEA02-7FC2-B54C-8F0B-DB269236E475}" type="presParOf" srcId="{19126A2F-DD69-47B7-B703-AE0AE2B5303C}" destId="{742B1DC8-0CA6-4A31-B691-232ACEB49891}" srcOrd="16" destOrd="0" presId="urn:microsoft.com/office/officeart/2005/8/layout/radial6"/>
    <dgm:cxn modelId="{4427AC09-B3B2-E448-BCD0-A9DCC41F8FC4}" type="presParOf" srcId="{19126A2F-DD69-47B7-B703-AE0AE2B5303C}" destId="{4D38BD92-2557-4029-A332-F96D09EDA1E1}" srcOrd="17" destOrd="0" presId="urn:microsoft.com/office/officeart/2005/8/layout/radial6"/>
    <dgm:cxn modelId="{C3A47E6D-84EE-0348-9766-C95A45EFC709}" type="presParOf" srcId="{19126A2F-DD69-47B7-B703-AE0AE2B5303C}" destId="{200DBC6B-4155-4D19-8CF8-5A85D94E1FEA}" srcOrd="18" destOrd="0" presId="urn:microsoft.com/office/officeart/2005/8/layout/radial6"/>
    <dgm:cxn modelId="{3F4C1221-F512-9547-847C-2143F30900A5}" type="presParOf" srcId="{19126A2F-DD69-47B7-B703-AE0AE2B5303C}" destId="{5EBF55DA-B97F-4646-944A-0CD98AE6D823}" srcOrd="19" destOrd="0" presId="urn:microsoft.com/office/officeart/2005/8/layout/radial6"/>
    <dgm:cxn modelId="{2C45F5A8-E3AD-0443-BF4A-732FE55038AC}" type="presParOf" srcId="{19126A2F-DD69-47B7-B703-AE0AE2B5303C}" destId="{CEB56A82-18CA-4C9C-9C62-902144EB3AAF}" srcOrd="20" destOrd="0" presId="urn:microsoft.com/office/officeart/2005/8/layout/radial6"/>
    <dgm:cxn modelId="{E2FEB250-5D37-434C-A68E-42026D6872E2}" type="presParOf" srcId="{19126A2F-DD69-47B7-B703-AE0AE2B5303C}" destId="{E85F32AF-791A-4C67-8433-F9D417B2542B}" srcOrd="21"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5F32AF-791A-4C67-8433-F9D417B2542B}">
      <dsp:nvSpPr>
        <dsp:cNvPr id="0" name=""/>
        <dsp:cNvSpPr/>
      </dsp:nvSpPr>
      <dsp:spPr>
        <a:xfrm>
          <a:off x="1299380" y="490878"/>
          <a:ext cx="3896124" cy="3896124"/>
        </a:xfrm>
        <a:prstGeom prst="blockArc">
          <a:avLst>
            <a:gd name="adj1" fmla="val 13114286"/>
            <a:gd name="adj2" fmla="val 16200000"/>
            <a:gd name="adj3" fmla="val 3897"/>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00DBC6B-4155-4D19-8CF8-5A85D94E1FEA}">
      <dsp:nvSpPr>
        <dsp:cNvPr id="0" name=""/>
        <dsp:cNvSpPr/>
      </dsp:nvSpPr>
      <dsp:spPr>
        <a:xfrm>
          <a:off x="1299380" y="490878"/>
          <a:ext cx="3896124" cy="3896124"/>
        </a:xfrm>
        <a:prstGeom prst="blockArc">
          <a:avLst>
            <a:gd name="adj1" fmla="val 10028571"/>
            <a:gd name="adj2" fmla="val 13114286"/>
            <a:gd name="adj3" fmla="val 3897"/>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50F2E7F-2A6E-4202-B662-45FD16E26341}">
      <dsp:nvSpPr>
        <dsp:cNvPr id="0" name=""/>
        <dsp:cNvSpPr/>
      </dsp:nvSpPr>
      <dsp:spPr>
        <a:xfrm>
          <a:off x="1299380" y="490878"/>
          <a:ext cx="3896124" cy="3896124"/>
        </a:xfrm>
        <a:prstGeom prst="blockArc">
          <a:avLst>
            <a:gd name="adj1" fmla="val 6942857"/>
            <a:gd name="adj2" fmla="val 10028571"/>
            <a:gd name="adj3" fmla="val 3897"/>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340B403-2210-4267-B8EE-4A767300D857}">
      <dsp:nvSpPr>
        <dsp:cNvPr id="0" name=""/>
        <dsp:cNvSpPr/>
      </dsp:nvSpPr>
      <dsp:spPr>
        <a:xfrm>
          <a:off x="1299380" y="490878"/>
          <a:ext cx="3896124" cy="3896124"/>
        </a:xfrm>
        <a:prstGeom prst="blockArc">
          <a:avLst>
            <a:gd name="adj1" fmla="val 3857143"/>
            <a:gd name="adj2" fmla="val 6942857"/>
            <a:gd name="adj3" fmla="val 3897"/>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50650AB-CB18-4E48-A25C-FE2C1944E9DD}">
      <dsp:nvSpPr>
        <dsp:cNvPr id="0" name=""/>
        <dsp:cNvSpPr/>
      </dsp:nvSpPr>
      <dsp:spPr>
        <a:xfrm>
          <a:off x="1299380" y="490878"/>
          <a:ext cx="3896124" cy="3896124"/>
        </a:xfrm>
        <a:prstGeom prst="blockArc">
          <a:avLst>
            <a:gd name="adj1" fmla="val 771429"/>
            <a:gd name="adj2" fmla="val 3857143"/>
            <a:gd name="adj3" fmla="val 3897"/>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1A05F89-C36F-4C7F-87D9-548480668AB8}">
      <dsp:nvSpPr>
        <dsp:cNvPr id="0" name=""/>
        <dsp:cNvSpPr/>
      </dsp:nvSpPr>
      <dsp:spPr>
        <a:xfrm>
          <a:off x="1299380" y="490878"/>
          <a:ext cx="3896124" cy="3896124"/>
        </a:xfrm>
        <a:prstGeom prst="blockArc">
          <a:avLst>
            <a:gd name="adj1" fmla="val 19285714"/>
            <a:gd name="adj2" fmla="val 771429"/>
            <a:gd name="adj3" fmla="val 3897"/>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6781146-1B3E-4521-9AC1-862130047B7B}">
      <dsp:nvSpPr>
        <dsp:cNvPr id="0" name=""/>
        <dsp:cNvSpPr/>
      </dsp:nvSpPr>
      <dsp:spPr>
        <a:xfrm>
          <a:off x="1299380" y="490878"/>
          <a:ext cx="3896124" cy="3896124"/>
        </a:xfrm>
        <a:prstGeom prst="blockArc">
          <a:avLst>
            <a:gd name="adj1" fmla="val 16200000"/>
            <a:gd name="adj2" fmla="val 19285714"/>
            <a:gd name="adj3" fmla="val 3897"/>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B81283A-AB93-4FA0-B60A-C8347DA58516}">
      <dsp:nvSpPr>
        <dsp:cNvPr id="0" name=""/>
        <dsp:cNvSpPr/>
      </dsp:nvSpPr>
      <dsp:spPr>
        <a:xfrm>
          <a:off x="2172774" y="1428151"/>
          <a:ext cx="2149335" cy="2021579"/>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ts val="0"/>
            </a:spcAft>
          </a:pPr>
          <a:r>
            <a:rPr lang="en-US" sz="2800" b="1" kern="1200" dirty="0" smtClean="0"/>
            <a:t>CREDIT HOUR</a:t>
          </a:r>
        </a:p>
        <a:p>
          <a:pPr lvl="0" algn="ctr" defTabSz="1244600">
            <a:lnSpc>
              <a:spcPct val="90000"/>
            </a:lnSpc>
            <a:spcBef>
              <a:spcPct val="0"/>
            </a:spcBef>
            <a:spcAft>
              <a:spcPts val="0"/>
            </a:spcAft>
          </a:pPr>
          <a:r>
            <a:rPr lang="en-US" sz="1800" i="1" kern="1200" dirty="0" smtClean="0"/>
            <a:t>Time is fixed.</a:t>
          </a:r>
        </a:p>
        <a:p>
          <a:pPr lvl="0" algn="ctr" defTabSz="1244600">
            <a:lnSpc>
              <a:spcPct val="90000"/>
            </a:lnSpc>
            <a:spcBef>
              <a:spcPct val="0"/>
            </a:spcBef>
            <a:spcAft>
              <a:spcPts val="0"/>
            </a:spcAft>
          </a:pPr>
          <a:r>
            <a:rPr lang="en-US" sz="1800" i="1" kern="1200" dirty="0" smtClean="0"/>
            <a:t>Learning is variable.</a:t>
          </a:r>
          <a:endParaRPr lang="en-US" sz="1800" kern="1200" dirty="0"/>
        </a:p>
      </dsp:txBody>
      <dsp:txXfrm>
        <a:off x="2487537" y="1724204"/>
        <a:ext cx="1519809" cy="1429473"/>
      </dsp:txXfrm>
    </dsp:sp>
    <dsp:sp modelId="{22D5464D-1071-4E24-9E75-7ED0724CD411}">
      <dsp:nvSpPr>
        <dsp:cNvPr id="0" name=""/>
        <dsp:cNvSpPr/>
      </dsp:nvSpPr>
      <dsp:spPr>
        <a:xfrm>
          <a:off x="2588727" y="-129875"/>
          <a:ext cx="1317430" cy="1317430"/>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t>$150 billion</a:t>
          </a:r>
          <a:endParaRPr lang="en-US" sz="1700" kern="1200" dirty="0"/>
        </a:p>
      </dsp:txBody>
      <dsp:txXfrm>
        <a:off x="2781660" y="63058"/>
        <a:ext cx="931564" cy="931564"/>
      </dsp:txXfrm>
    </dsp:sp>
    <dsp:sp modelId="{421C8CC3-C170-40FD-B7AC-487BD3D5C5FC}">
      <dsp:nvSpPr>
        <dsp:cNvPr id="0" name=""/>
        <dsp:cNvSpPr/>
      </dsp:nvSpPr>
      <dsp:spPr>
        <a:xfrm>
          <a:off x="4082104" y="589297"/>
          <a:ext cx="1317430" cy="1317430"/>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t>Calendar</a:t>
          </a:r>
          <a:endParaRPr lang="en-US" sz="1700" kern="1200" dirty="0"/>
        </a:p>
      </dsp:txBody>
      <dsp:txXfrm>
        <a:off x="4275037" y="782230"/>
        <a:ext cx="931564" cy="931564"/>
      </dsp:txXfrm>
    </dsp:sp>
    <dsp:sp modelId="{20B12465-3ECD-4F44-8737-F1BF0CF1F6A1}">
      <dsp:nvSpPr>
        <dsp:cNvPr id="0" name=""/>
        <dsp:cNvSpPr/>
      </dsp:nvSpPr>
      <dsp:spPr>
        <a:xfrm>
          <a:off x="4450938" y="2205263"/>
          <a:ext cx="1317430" cy="1317430"/>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t>Space allocation</a:t>
          </a:r>
          <a:endParaRPr lang="en-US" sz="1700" kern="1200" dirty="0"/>
        </a:p>
      </dsp:txBody>
      <dsp:txXfrm>
        <a:off x="4643871" y="2398196"/>
        <a:ext cx="931564" cy="931564"/>
      </dsp:txXfrm>
    </dsp:sp>
    <dsp:sp modelId="{3327871E-F835-433B-899E-097F49BD006B}">
      <dsp:nvSpPr>
        <dsp:cNvPr id="0" name=""/>
        <dsp:cNvSpPr/>
      </dsp:nvSpPr>
      <dsp:spPr>
        <a:xfrm>
          <a:off x="3417489" y="3501168"/>
          <a:ext cx="1317430" cy="1317430"/>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t>Faculty workload</a:t>
          </a:r>
          <a:endParaRPr lang="en-US" sz="1700" kern="1200" dirty="0"/>
        </a:p>
      </dsp:txBody>
      <dsp:txXfrm>
        <a:off x="3610422" y="3694101"/>
        <a:ext cx="931564" cy="931564"/>
      </dsp:txXfrm>
    </dsp:sp>
    <dsp:sp modelId="{70FB93E6-F4E6-47B1-BCF2-3C749FF9C7DB}">
      <dsp:nvSpPr>
        <dsp:cNvPr id="0" name=""/>
        <dsp:cNvSpPr/>
      </dsp:nvSpPr>
      <dsp:spPr>
        <a:xfrm>
          <a:off x="1759965" y="3501168"/>
          <a:ext cx="1317430" cy="1317430"/>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t>Progress</a:t>
          </a:r>
          <a:endParaRPr lang="en-US" sz="1700" kern="1200" dirty="0"/>
        </a:p>
      </dsp:txBody>
      <dsp:txXfrm>
        <a:off x="1952898" y="3694101"/>
        <a:ext cx="931564" cy="931564"/>
      </dsp:txXfrm>
    </dsp:sp>
    <dsp:sp modelId="{742B1DC8-0CA6-4A31-B691-232ACEB49891}">
      <dsp:nvSpPr>
        <dsp:cNvPr id="0" name=""/>
        <dsp:cNvSpPr/>
      </dsp:nvSpPr>
      <dsp:spPr>
        <a:xfrm>
          <a:off x="726515" y="2205263"/>
          <a:ext cx="1317430" cy="1317430"/>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t>Program design</a:t>
          </a:r>
          <a:endParaRPr lang="en-US" sz="1700" kern="1200" dirty="0"/>
        </a:p>
      </dsp:txBody>
      <dsp:txXfrm>
        <a:off x="919448" y="2398196"/>
        <a:ext cx="931564" cy="931564"/>
      </dsp:txXfrm>
    </dsp:sp>
    <dsp:sp modelId="{5EBF55DA-B97F-4646-944A-0CD98AE6D823}">
      <dsp:nvSpPr>
        <dsp:cNvPr id="0" name=""/>
        <dsp:cNvSpPr/>
      </dsp:nvSpPr>
      <dsp:spPr>
        <a:xfrm>
          <a:off x="1095349" y="589297"/>
          <a:ext cx="1317430" cy="1317430"/>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t>Seat time</a:t>
          </a:r>
          <a:endParaRPr lang="en-US" sz="1700" kern="1200" dirty="0"/>
        </a:p>
      </dsp:txBody>
      <dsp:txXfrm>
        <a:off x="1288282" y="782230"/>
        <a:ext cx="931564" cy="931564"/>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2C96E11-46D1-F84B-8D3E-29BA367E441A}" type="datetimeFigureOut">
              <a:rPr lang="en-US" smtClean="0"/>
              <a:t>1/15/2016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66E2FED-3D02-0547-A78E-FEA904FF0DA9}" type="slidenum">
              <a:rPr lang="en-US" smtClean="0"/>
              <a:t>‹#›</a:t>
            </a:fld>
            <a:endParaRPr lang="en-US"/>
          </a:p>
        </p:txBody>
      </p:sp>
    </p:spTree>
    <p:extLst>
      <p:ext uri="{BB962C8B-B14F-4D97-AF65-F5344CB8AC3E}">
        <p14:creationId xmlns:p14="http://schemas.microsoft.com/office/powerpoint/2010/main" val="410744758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AB1236-EAE4-4DD8-87DA-24E996B187EE}" type="datetimeFigureOut">
              <a:rPr lang="en-US" smtClean="0"/>
              <a:t>1/15/2016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759F71-659F-459C-AFAC-E1410B5BCBDE}" type="slidenum">
              <a:rPr lang="en-US" smtClean="0"/>
              <a:t>‹#›</a:t>
            </a:fld>
            <a:endParaRPr lang="en-US"/>
          </a:p>
        </p:txBody>
      </p:sp>
    </p:spTree>
    <p:extLst>
      <p:ext uri="{BB962C8B-B14F-4D97-AF65-F5344CB8AC3E}">
        <p14:creationId xmlns:p14="http://schemas.microsoft.com/office/powerpoint/2010/main" val="372648938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7A1A4B-A0B0-A449-95D0-79031D45256B}"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577023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JULIAN</a:t>
            </a:r>
          </a:p>
          <a:p>
            <a:r>
              <a:rPr lang="en-US" dirty="0" smtClean="0"/>
              <a:t>Focus has been around credit</a:t>
            </a:r>
            <a:r>
              <a:rPr lang="en-US" baseline="0" dirty="0" smtClean="0"/>
              <a:t> hour – A $150 billion  industry. </a:t>
            </a:r>
          </a:p>
          <a:p>
            <a:r>
              <a:rPr lang="en-US" baseline="0" dirty="0" smtClean="0"/>
              <a:t>Student is not at the center</a:t>
            </a:r>
            <a:endParaRPr lang="en-US" dirty="0"/>
          </a:p>
        </p:txBody>
      </p:sp>
      <p:sp>
        <p:nvSpPr>
          <p:cNvPr id="4" name="Slide Number Placeholder 3"/>
          <p:cNvSpPr>
            <a:spLocks noGrp="1"/>
          </p:cNvSpPr>
          <p:nvPr>
            <p:ph type="sldNum" sz="quarter" idx="10"/>
          </p:nvPr>
        </p:nvSpPr>
        <p:spPr/>
        <p:txBody>
          <a:bodyPr/>
          <a:lstStyle/>
          <a:p>
            <a:fld id="{99759F71-659F-459C-AFAC-E1410B5BCBDE}" type="slidenum">
              <a:rPr lang="en-US" smtClean="0"/>
              <a:t>2</a:t>
            </a:fld>
            <a:endParaRPr lang="en-US"/>
          </a:p>
        </p:txBody>
      </p:sp>
    </p:spTree>
    <p:extLst>
      <p:ext uri="{BB962C8B-B14F-4D97-AF65-F5344CB8AC3E}">
        <p14:creationId xmlns:p14="http://schemas.microsoft.com/office/powerpoint/2010/main" val="3149713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JULIAN</a:t>
            </a:r>
            <a:endParaRPr lang="en-US" dirty="0" smtClean="0"/>
          </a:p>
          <a:p>
            <a:r>
              <a:rPr lang="en-US" dirty="0" smtClean="0"/>
              <a:t>CBE is an effective approach to addressing what’s important to employers – what will help them overcome their challenges and meet their business goals</a:t>
            </a:r>
            <a:r>
              <a:rPr lang="en-US" baseline="0" dirty="0" smtClean="0"/>
              <a:t> -- while at the same time meeting rigorous academic requirements. </a:t>
            </a:r>
          </a:p>
          <a:p>
            <a:endParaRPr lang="en-US" baseline="0" dirty="0" smtClean="0"/>
          </a:p>
          <a:p>
            <a:r>
              <a:rPr lang="en-US" baseline="0" dirty="0" smtClean="0"/>
              <a:t>Focuses on the demonstration of articulated skills, knowledge, and abilities. </a:t>
            </a:r>
          </a:p>
          <a:p>
            <a:endParaRPr lang="en-US" baseline="0" dirty="0" smtClean="0"/>
          </a:p>
          <a:p>
            <a:r>
              <a:rPr lang="en-US" baseline="0" dirty="0" smtClean="0"/>
              <a:t>Time becomes flexible -- CBE programs allow students to advance based on mastery of competencies and not on credit hour or seat time. </a:t>
            </a:r>
            <a:endParaRPr lang="en-US" dirty="0" smtClean="0"/>
          </a:p>
          <a:p>
            <a:endParaRPr lang="en-US" dirty="0" smtClean="0"/>
          </a:p>
          <a:p>
            <a:r>
              <a:rPr lang="en-US" dirty="0" smtClean="0"/>
              <a:t>Roughly</a:t>
            </a:r>
            <a:r>
              <a:rPr lang="en-US" baseline="0" dirty="0" smtClean="0"/>
              <a:t> 600 higher </a:t>
            </a:r>
            <a:r>
              <a:rPr lang="en-US" baseline="0" dirty="0" err="1" smtClean="0"/>
              <a:t>ed</a:t>
            </a:r>
            <a:r>
              <a:rPr lang="en-US" baseline="0" dirty="0" smtClean="0"/>
              <a:t> institutions offer some type of CBE. </a:t>
            </a:r>
          </a:p>
          <a:p>
            <a:endParaRPr lang="en-US" baseline="0" dirty="0" smtClean="0"/>
          </a:p>
          <a:p>
            <a:r>
              <a:rPr lang="en-US" baseline="0" dirty="0" smtClean="0"/>
              <a:t>Many employers nationwide use it for hiring, promotions, and assessments.</a:t>
            </a:r>
          </a:p>
          <a:p>
            <a:endParaRPr lang="en-US" baseline="0" dirty="0" smtClean="0"/>
          </a:p>
          <a:p>
            <a:r>
              <a:rPr lang="en-US" dirty="0" smtClean="0"/>
              <a:t>CBE creates high-quality learning pathways that are not only affordable, but also tailored to</a:t>
            </a:r>
            <a:r>
              <a:rPr lang="en-US" baseline="0" dirty="0" smtClean="0"/>
              <a:t> a wide variety of industries. </a:t>
            </a:r>
          </a:p>
          <a:p>
            <a:endParaRPr lang="en-US" baseline="0" dirty="0" smtClean="0"/>
          </a:p>
          <a:p>
            <a:r>
              <a:rPr lang="en-US" baseline="0" dirty="0" smtClean="0"/>
              <a:t>CB models are built on learning </a:t>
            </a:r>
            <a:r>
              <a:rPr lang="en-US" i="1" baseline="0" dirty="0" smtClean="0"/>
              <a:t>outcomes </a:t>
            </a:r>
            <a:r>
              <a:rPr lang="en-US" i="0" baseline="0" dirty="0" smtClean="0"/>
              <a:t>that explicitly reflect the practical application of workplace knowledge and skills.</a:t>
            </a:r>
          </a:p>
        </p:txBody>
      </p:sp>
      <p:sp>
        <p:nvSpPr>
          <p:cNvPr id="4" name="Slide Number Placeholder 3"/>
          <p:cNvSpPr>
            <a:spLocks noGrp="1"/>
          </p:cNvSpPr>
          <p:nvPr>
            <p:ph type="sldNum" sz="quarter" idx="10"/>
          </p:nvPr>
        </p:nvSpPr>
        <p:spPr/>
        <p:txBody>
          <a:bodyPr/>
          <a:lstStyle/>
          <a:p>
            <a:fld id="{B47A1A4B-A0B0-A449-95D0-79031D45256B}" type="slidenum">
              <a:rPr lang="en-US" smtClean="0"/>
              <a:pPr/>
              <a:t>3</a:t>
            </a:fld>
            <a:endParaRPr lang="en-US"/>
          </a:p>
        </p:txBody>
      </p:sp>
    </p:spTree>
    <p:extLst>
      <p:ext uri="{BB962C8B-B14F-4D97-AF65-F5344CB8AC3E}">
        <p14:creationId xmlns:p14="http://schemas.microsoft.com/office/powerpoint/2010/main" val="726256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
          <p:cNvSpPr>
            <a:spLocks noGrp="1" noRot="1" noChangeAspect="1" noChangeArrowheads="1" noTextEdit="1"/>
          </p:cNvSpPr>
          <p:nvPr>
            <p:ph type="sldImg"/>
          </p:nvPr>
        </p:nvSpPr>
        <p:spPr>
          <a:solidFill>
            <a:srgbClr val="FFFFFF"/>
          </a:solidFill>
          <a:ln/>
        </p:spPr>
      </p:sp>
      <p:sp>
        <p:nvSpPr>
          <p:cNvPr id="31747" name="Rectangle 2"/>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79375" marR="0" indent="0" algn="l" defTabSz="914400" rtl="0" eaLnBrk="1" fontAlgn="auto" latinLnBrk="0" hangingPunct="1">
              <a:lnSpc>
                <a:spcPct val="100000"/>
              </a:lnSpc>
              <a:spcBef>
                <a:spcPts val="0"/>
              </a:spcBef>
              <a:spcAft>
                <a:spcPts val="0"/>
              </a:spcAft>
              <a:buClrTx/>
              <a:buSzTx/>
              <a:buFontTx/>
              <a:buNone/>
              <a:tabLst/>
              <a:defRPr/>
            </a:pPr>
            <a:r>
              <a:rPr lang="en-US" b="1" dirty="0" smtClean="0"/>
              <a:t>JULIAN</a:t>
            </a:r>
            <a:endParaRPr lang="en-US" b="1" dirty="0" smtClean="0">
              <a:solidFill>
                <a:srgbClr val="000000"/>
              </a:solidFill>
              <a:latin typeface="Lucida Grande" pitchFamily="6" charset="0"/>
              <a:sym typeface="Lucida Grande" pitchFamily="6" charset="0"/>
            </a:endParaRPr>
          </a:p>
          <a:p>
            <a:pPr marL="79375" eaLnBrk="1" hangingPunct="1"/>
            <a:r>
              <a:rPr lang="en-US" b="1" dirty="0" smtClean="0">
                <a:solidFill>
                  <a:srgbClr val="000000"/>
                </a:solidFill>
                <a:latin typeface="Lucida Grande" pitchFamily="6" charset="0"/>
                <a:sym typeface="Lucida Grande" pitchFamily="6" charset="0"/>
              </a:rPr>
              <a:t>Key message: </a:t>
            </a:r>
            <a:r>
              <a:rPr lang="en-US" dirty="0" smtClean="0">
                <a:solidFill>
                  <a:srgbClr val="000000"/>
                </a:solidFill>
                <a:latin typeface="Lucida Grande" pitchFamily="6" charset="0"/>
                <a:sym typeface="Lucida Grande" pitchFamily="6" charset="0"/>
              </a:rPr>
              <a:t>We reengineered higher </a:t>
            </a:r>
            <a:r>
              <a:rPr lang="en-US" dirty="0" err="1" smtClean="0">
                <a:solidFill>
                  <a:srgbClr val="000000"/>
                </a:solidFill>
                <a:latin typeface="Lucida Grande" pitchFamily="6" charset="0"/>
                <a:sym typeface="Lucida Grande" pitchFamily="6" charset="0"/>
              </a:rPr>
              <a:t>ed</a:t>
            </a:r>
            <a:r>
              <a:rPr lang="en-US" dirty="0" smtClean="0">
                <a:solidFill>
                  <a:srgbClr val="000000"/>
                </a:solidFill>
                <a:latin typeface="Lucida Grande" pitchFamily="6" charset="0"/>
                <a:sym typeface="Lucida Grande" pitchFamily="6" charset="0"/>
              </a:rPr>
              <a:t> specifically to work for working adults and their employers. </a:t>
            </a:r>
          </a:p>
          <a:p>
            <a:pPr marL="79375" eaLnBrk="1" hangingPunct="1"/>
            <a:endParaRPr lang="en-US" dirty="0" smtClean="0">
              <a:solidFill>
                <a:srgbClr val="000000"/>
              </a:solidFill>
              <a:latin typeface="Lucida Grande" pitchFamily="6" charset="0"/>
              <a:sym typeface="Lucida Grande" pitchFamily="6" charset="0"/>
            </a:endParaRPr>
          </a:p>
          <a:p>
            <a:pPr lvl="0"/>
            <a:r>
              <a:rPr lang="en-US" sz="1200" kern="1200" dirty="0" smtClean="0">
                <a:solidFill>
                  <a:schemeClr val="tx1"/>
                </a:solidFill>
                <a:effectLst/>
                <a:latin typeface="+mn-lt"/>
                <a:ea typeface="+mn-ea"/>
                <a:cs typeface="+mn-cs"/>
              </a:rPr>
              <a:t>College for America at Southern New Hampshire University is a nonprofit, accredited college that partners with employers nationwide  – from Anthem to Goodwill to some of the country’s largest hospitals and health systems – to make a college degree possible for every frontline employees. </a:t>
            </a:r>
          </a:p>
          <a:p>
            <a:pPr lvl="0"/>
            <a:endParaRPr lang="en-US" sz="105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We do it through competency-based education that lets students show what they know and can do through project-based learning. </a:t>
            </a:r>
            <a:endParaRPr lang="en-US" sz="1050" kern="1200" dirty="0" smtClean="0">
              <a:solidFill>
                <a:schemeClr val="tx1"/>
              </a:solidFill>
              <a:effectLst/>
              <a:latin typeface="+mn-lt"/>
              <a:ea typeface="+mn-ea"/>
              <a:cs typeface="+mn-cs"/>
            </a:endParaRPr>
          </a:p>
          <a:p>
            <a:pPr marL="79375" eaLnBrk="1" hangingPunct="1"/>
            <a:endParaRPr lang="en-US" dirty="0" smtClean="0">
              <a:solidFill>
                <a:srgbClr val="000000"/>
              </a:solidFill>
              <a:latin typeface="Lucida Grande" pitchFamily="6" charset="0"/>
              <a:sym typeface="Lucida Grande" pitchFamily="6" charset="0"/>
            </a:endParaRPr>
          </a:p>
          <a:p>
            <a:pPr lvl="0"/>
            <a:r>
              <a:rPr lang="en-US" sz="1200" kern="1200" dirty="0" smtClean="0">
                <a:solidFill>
                  <a:schemeClr val="tx1"/>
                </a:solidFill>
                <a:effectLst/>
                <a:latin typeface="+mn-lt"/>
                <a:ea typeface="+mn-ea"/>
                <a:cs typeface="+mn-cs"/>
              </a:rPr>
              <a:t>CfA students earn an accredited Associate or Bachelor’s degree, and full college credit from Southern New Hampshire University – an 82 year old nonprofit university.  But the learning path is built specifically for working adults and their employers:</a:t>
            </a:r>
          </a:p>
          <a:p>
            <a:pPr lvl="0"/>
            <a:endParaRPr lang="en-US" sz="105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Students complete projects to learn and develop these competencies – and they have to master every one to graduate. </a:t>
            </a:r>
          </a:p>
          <a:p>
            <a:pPr lvl="0"/>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b="1" kern="1200" dirty="0" smtClean="0">
                <a:solidFill>
                  <a:schemeClr val="tx1"/>
                </a:solidFill>
                <a:effectLst/>
                <a:latin typeface="+mn-lt"/>
                <a:ea typeface="+mn-ea"/>
                <a:cs typeface="+mn-cs"/>
              </a:rPr>
              <a:t>It’s applicable in the workplace. </a:t>
            </a:r>
            <a:r>
              <a:rPr lang="en-US" sz="1200" kern="1200" dirty="0" smtClean="0">
                <a:solidFill>
                  <a:schemeClr val="tx1"/>
                </a:solidFill>
                <a:effectLst/>
                <a:latin typeface="+mn-lt"/>
                <a:ea typeface="+mn-ea"/>
                <a:cs typeface="+mn-cs"/>
              </a:rPr>
              <a:t> Directly informed by labor market data and employer input, and focused on competencies, not seat time.</a:t>
            </a:r>
            <a:endParaRPr lang="en-US" sz="105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b="1" kern="1200" dirty="0" smtClean="0">
                <a:solidFill>
                  <a:schemeClr val="tx1"/>
                </a:solidFill>
                <a:effectLst/>
                <a:latin typeface="+mn-lt"/>
                <a:ea typeface="+mn-ea"/>
                <a:cs typeface="+mn-cs"/>
              </a:rPr>
              <a:t>It’s flexible for busy lives. </a:t>
            </a:r>
            <a:r>
              <a:rPr lang="en-US" sz="1200" kern="1200" dirty="0" smtClean="0">
                <a:solidFill>
                  <a:schemeClr val="tx1"/>
                </a:solidFill>
                <a:effectLst/>
                <a:latin typeface="+mn-lt"/>
                <a:ea typeface="+mn-ea"/>
                <a:cs typeface="+mn-cs"/>
              </a:rPr>
              <a:t> Students can move quickly through subjects they already know and fit it in their life after work and family priorities.</a:t>
            </a:r>
          </a:p>
          <a:p>
            <a:pPr marL="628650" lvl="1" indent="-171450">
              <a:buFont typeface="Arial" panose="020B0604020202020204" pitchFamily="34" charset="0"/>
              <a:buChar char="•"/>
            </a:pPr>
            <a:r>
              <a:rPr lang="en-US" dirty="0" smtClean="0">
                <a:solidFill>
                  <a:srgbClr val="000000"/>
                </a:solidFill>
                <a:latin typeface="Lucida Grande" pitchFamily="6" charset="0"/>
                <a:sym typeface="Lucida Grande" pitchFamily="6" charset="0"/>
              </a:rPr>
              <a:t>The AA degree requires mastery of 120 specific competencies mapped from the university's traditional degree—and although traditional courses are tethered to a preset length of time, CfA requires mastery of every competency regardless of time.</a:t>
            </a:r>
          </a:p>
          <a:p>
            <a:pPr marL="628650" lvl="1" indent="-171450">
              <a:buFont typeface="Arial" panose="020B0604020202020204" pitchFamily="34" charset="0"/>
              <a:buChar char="•"/>
            </a:pPr>
            <a:r>
              <a:rPr lang="en-US" dirty="0" smtClean="0">
                <a:solidFill>
                  <a:srgbClr val="000000"/>
                </a:solidFill>
                <a:latin typeface="Lucida Grande" pitchFamily="6" charset="0"/>
                <a:sym typeface="Lucida Grande" pitchFamily="6" charset="0"/>
              </a:rPr>
              <a:t>An employee who has been working with numbers for years in her job may breeze through CfA mathematics competencies far more quickly than the traditional 16-week course required at a local college, but she may spend a few months or more working with a CfA coach on a plan to learn to write clearly.</a:t>
            </a:r>
          </a:p>
          <a:p>
            <a:pPr marL="171450" lvl="0" indent="-171450">
              <a:buFont typeface="Arial" panose="020B0604020202020204" pitchFamily="34" charset="0"/>
              <a:buChar char="•"/>
            </a:pPr>
            <a:r>
              <a:rPr lang="en-US" sz="1200" b="1" kern="1200" dirty="0" smtClean="0">
                <a:solidFill>
                  <a:schemeClr val="tx1"/>
                </a:solidFill>
                <a:effectLst/>
                <a:latin typeface="+mn-lt"/>
                <a:ea typeface="+mn-ea"/>
                <a:cs typeface="+mn-cs"/>
              </a:rPr>
              <a:t>It’s low cost. </a:t>
            </a:r>
            <a:r>
              <a:rPr lang="en-US" sz="1200" kern="1200" dirty="0" smtClean="0">
                <a:solidFill>
                  <a:schemeClr val="tx1"/>
                </a:solidFill>
                <a:effectLst/>
                <a:latin typeface="+mn-lt"/>
                <a:ea typeface="+mn-ea"/>
                <a:cs typeface="+mn-cs"/>
              </a:rPr>
              <a:t> Our entire tuition is just $2,500/year – less than the typical employer already offers today for tuition reimbursement.</a:t>
            </a:r>
            <a:endParaRPr lang="en-US" sz="1050" kern="1200" dirty="0" smtClean="0">
              <a:solidFill>
                <a:schemeClr val="tx1"/>
              </a:solidFill>
              <a:effectLst/>
              <a:latin typeface="+mn-lt"/>
              <a:ea typeface="+mn-ea"/>
              <a:cs typeface="+mn-cs"/>
            </a:endParaRPr>
          </a:p>
          <a:p>
            <a:pPr marL="628650" lvl="1" indent="-171450">
              <a:buFont typeface="Arial" panose="020B0604020202020204" pitchFamily="34" charset="0"/>
              <a:buChar char="•"/>
            </a:pPr>
            <a:r>
              <a:rPr lang="en-US" dirty="0" smtClean="0">
                <a:solidFill>
                  <a:srgbClr val="000000"/>
                </a:solidFill>
                <a:latin typeface="Lucida Grande" pitchFamily="6" charset="0"/>
                <a:sym typeface="Lucida Grande" pitchFamily="6" charset="0"/>
              </a:rPr>
              <a:t>AA fully eligible for federal student aid).</a:t>
            </a:r>
          </a:p>
          <a:p>
            <a:pPr marL="628650" lvl="1" indent="-171450">
              <a:buFont typeface="Arial" panose="020B0604020202020204" pitchFamily="34" charset="0"/>
              <a:buChar char="•"/>
            </a:pPr>
            <a:r>
              <a:rPr lang="en-US" dirty="0" smtClean="0">
                <a:solidFill>
                  <a:srgbClr val="000000"/>
                </a:solidFill>
                <a:latin typeface="Lucida Grande" pitchFamily="6" charset="0"/>
                <a:sym typeface="Lucida Grande" pitchFamily="6" charset="0"/>
              </a:rPr>
              <a:t>$10K BA</a:t>
            </a:r>
          </a:p>
          <a:p>
            <a:pPr marL="79375" eaLnBrk="1" hangingPunct="1">
              <a:spcBef>
                <a:spcPts val="1200"/>
              </a:spcBef>
            </a:pPr>
            <a:endParaRPr lang="en-US" dirty="0" smtClean="0">
              <a:solidFill>
                <a:srgbClr val="000000"/>
              </a:solidFill>
              <a:latin typeface="Brandon Text Bold" panose="020B0803020203060203" pitchFamily="34" charset="0"/>
              <a:sym typeface="Brandon Text Bold" panose="020B0803020203060203" pitchFamily="34" charset="0"/>
            </a:endParaRPr>
          </a:p>
          <a:p>
            <a:pPr marL="79375" eaLnBrk="1" hangingPunct="1">
              <a:spcBef>
                <a:spcPts val="1200"/>
              </a:spcBef>
            </a:pPr>
            <a:endParaRPr lang="en-US" dirty="0" smtClean="0">
              <a:solidFill>
                <a:srgbClr val="000000"/>
              </a:solidFill>
              <a:latin typeface="Lucida Grande" pitchFamily="6" charset="0"/>
              <a:sym typeface="Lucida Grande" pitchFamily="6" charset="0"/>
            </a:endParaRPr>
          </a:p>
          <a:p>
            <a:pPr marL="79375" eaLnBrk="1" hangingPunct="1">
              <a:buClr>
                <a:srgbClr val="000000"/>
              </a:buClr>
              <a:buFont typeface="Helvetica" panose="020B0604020202020204" pitchFamily="34" charset="0"/>
              <a:buChar char="•"/>
            </a:pPr>
            <a:r>
              <a:rPr lang="en-US" dirty="0" smtClean="0">
                <a:solidFill>
                  <a:srgbClr val="000000"/>
                </a:solidFill>
                <a:latin typeface="Lucida Grande" pitchFamily="6" charset="0"/>
                <a:sym typeface="Lucida Grande" pitchFamily="6" charset="0"/>
              </a:rPr>
              <a:t>The accessibility of our program helps employers offer an incredible opportunity to frontline employees who </a:t>
            </a:r>
            <a:r>
              <a:rPr lang="en-US" dirty="0" err="1" smtClean="0">
                <a:solidFill>
                  <a:srgbClr val="000000"/>
                </a:solidFill>
                <a:latin typeface="Lucida Grande" pitchFamily="6" charset="0"/>
                <a:sym typeface="Lucida Grande" pitchFamily="6" charset="0"/>
              </a:rPr>
              <a:t>wouldn</a:t>
            </a:r>
            <a:r>
              <a:rPr lang="ja-JP" altLang="en-US" dirty="0" smtClean="0">
                <a:solidFill>
                  <a:srgbClr val="000000"/>
                </a:solidFill>
                <a:latin typeface="Arial" panose="020B0604020202020204" pitchFamily="34" charset="0"/>
                <a:sym typeface="Lucida Grande" pitchFamily="6" charset="0"/>
              </a:rPr>
              <a:t>’</a:t>
            </a:r>
            <a:r>
              <a:rPr lang="en-US" altLang="ja-JP" dirty="0" smtClean="0">
                <a:solidFill>
                  <a:srgbClr val="000000"/>
                </a:solidFill>
                <a:latin typeface="Lucida Grande" pitchFamily="6" charset="0"/>
                <a:sym typeface="Lucida Grande" pitchFamily="6" charset="0"/>
              </a:rPr>
              <a:t>t otherwise have an opportunity for higher education or for upward mobility within their organization. </a:t>
            </a:r>
          </a:p>
        </p:txBody>
      </p:sp>
    </p:spTree>
    <p:extLst>
      <p:ext uri="{BB962C8B-B14F-4D97-AF65-F5344CB8AC3E}">
        <p14:creationId xmlns:p14="http://schemas.microsoft.com/office/powerpoint/2010/main" val="3568625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JULIAN</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College for America is centered around workforce development and helping working adults succeed, which is why we only accept students through partnerships with employers like Anthem.</a:t>
            </a:r>
          </a:p>
          <a:p>
            <a:pPr lvl="0"/>
            <a:endParaRPr lang="en-US" sz="105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There is no fee for partnership – we just ask for their active help in bringing this opportunity to every employee.</a:t>
            </a:r>
            <a:endParaRPr lang="en-US" sz="1050" kern="1200" dirty="0" smtClean="0">
              <a:solidFill>
                <a:schemeClr val="tx1"/>
              </a:solidFill>
              <a:effectLst/>
              <a:latin typeface="+mn-lt"/>
              <a:ea typeface="+mn-ea"/>
              <a:cs typeface="+mn-cs"/>
            </a:endParaRPr>
          </a:p>
          <a:p>
            <a:endParaRPr lang="en-US" sz="105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050" kern="1200" dirty="0" smtClean="0">
                <a:solidFill>
                  <a:schemeClr val="tx1"/>
                </a:solidFill>
                <a:effectLst/>
                <a:latin typeface="+mn-lt"/>
                <a:ea typeface="+mn-ea"/>
                <a:cs typeface="+mn-cs"/>
              </a:rPr>
              <a:t>Today, Starrann is studying to receive a Bachelor’s degree in Communications with a concentration in business.  She says this opportunity has reinvigorated her life and given her the opportunity to see a dream for her career that was buried many years ago. Her boss agrees. And at College for America, we want to bring that same opportunity to every frontline employee in this country.</a:t>
            </a:r>
            <a:endParaRPr lang="en-US" sz="900" kern="1200" dirty="0" smtClean="0">
              <a:solidFill>
                <a:schemeClr val="tx1"/>
              </a:solidFill>
              <a:effectLst/>
              <a:latin typeface="+mn-lt"/>
              <a:ea typeface="+mn-ea"/>
              <a:cs typeface="+mn-cs"/>
            </a:endParaRPr>
          </a:p>
          <a:p>
            <a:endParaRPr lang="en-US" sz="105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9759F71-659F-459C-AFAC-E1410B5BCBDE}" type="slidenum">
              <a:rPr lang="en-US" smtClean="0"/>
              <a:t>5</a:t>
            </a:fld>
            <a:endParaRPr lang="en-US"/>
          </a:p>
        </p:txBody>
      </p:sp>
    </p:spTree>
    <p:extLst>
      <p:ext uri="{BB962C8B-B14F-4D97-AF65-F5344CB8AC3E}">
        <p14:creationId xmlns:p14="http://schemas.microsoft.com/office/powerpoint/2010/main" val="1220859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44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Online,</a:t>
            </a:r>
            <a:r>
              <a:rPr lang="en-US" altLang="en-US" baseline="0" dirty="0" smtClean="0"/>
              <a:t> project-based learning</a:t>
            </a:r>
            <a:endParaRPr lang="en-US" altLang="en-US" dirty="0" smtClean="0"/>
          </a:p>
        </p:txBody>
      </p:sp>
      <p:sp>
        <p:nvSpPr>
          <p:cNvPr id="10445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69896" indent="-295258">
              <a:defRPr>
                <a:solidFill>
                  <a:schemeClr val="tx1"/>
                </a:solidFill>
                <a:latin typeface="Calibri" panose="020F0502020204030204" pitchFamily="34" charset="0"/>
              </a:defRPr>
            </a:lvl2pPr>
            <a:lvl3pPr marL="1184209" indent="-236525">
              <a:defRPr>
                <a:solidFill>
                  <a:schemeClr val="tx1"/>
                </a:solidFill>
                <a:latin typeface="Calibri" panose="020F0502020204030204" pitchFamily="34" charset="0"/>
              </a:defRPr>
            </a:lvl3pPr>
            <a:lvl4pPr marL="1658846" indent="-236525">
              <a:defRPr>
                <a:solidFill>
                  <a:schemeClr val="tx1"/>
                </a:solidFill>
                <a:latin typeface="Calibri" panose="020F0502020204030204" pitchFamily="34" charset="0"/>
              </a:defRPr>
            </a:lvl4pPr>
            <a:lvl5pPr marL="2133482" indent="-236525">
              <a:defRPr>
                <a:solidFill>
                  <a:schemeClr val="tx1"/>
                </a:solidFill>
                <a:latin typeface="Calibri" panose="020F0502020204030204" pitchFamily="34" charset="0"/>
              </a:defRPr>
            </a:lvl5pPr>
            <a:lvl6pPr marL="2590657" indent="-236525" defTabSz="457175" eaLnBrk="0" fontAlgn="base" hangingPunct="0">
              <a:spcBef>
                <a:spcPct val="0"/>
              </a:spcBef>
              <a:spcAft>
                <a:spcPct val="0"/>
              </a:spcAft>
              <a:defRPr>
                <a:solidFill>
                  <a:schemeClr val="tx1"/>
                </a:solidFill>
                <a:latin typeface="Calibri" panose="020F0502020204030204" pitchFamily="34" charset="0"/>
              </a:defRPr>
            </a:lvl6pPr>
            <a:lvl7pPr marL="3047831" indent="-236525" defTabSz="457175" eaLnBrk="0" fontAlgn="base" hangingPunct="0">
              <a:spcBef>
                <a:spcPct val="0"/>
              </a:spcBef>
              <a:spcAft>
                <a:spcPct val="0"/>
              </a:spcAft>
              <a:defRPr>
                <a:solidFill>
                  <a:schemeClr val="tx1"/>
                </a:solidFill>
                <a:latin typeface="Calibri" panose="020F0502020204030204" pitchFamily="34" charset="0"/>
              </a:defRPr>
            </a:lvl7pPr>
            <a:lvl8pPr marL="3505006" indent="-236525" defTabSz="457175" eaLnBrk="0" fontAlgn="base" hangingPunct="0">
              <a:spcBef>
                <a:spcPct val="0"/>
              </a:spcBef>
              <a:spcAft>
                <a:spcPct val="0"/>
              </a:spcAft>
              <a:defRPr>
                <a:solidFill>
                  <a:schemeClr val="tx1"/>
                </a:solidFill>
                <a:latin typeface="Calibri" panose="020F0502020204030204" pitchFamily="34" charset="0"/>
              </a:defRPr>
            </a:lvl8pPr>
            <a:lvl9pPr marL="3962181" indent="-236525" defTabSz="457175" eaLnBrk="0" fontAlgn="base" hangingPunct="0">
              <a:spcBef>
                <a:spcPct val="0"/>
              </a:spcBef>
              <a:spcAft>
                <a:spcPct val="0"/>
              </a:spcAft>
              <a:defRPr>
                <a:solidFill>
                  <a:schemeClr val="tx1"/>
                </a:solidFill>
                <a:latin typeface="Calibri" panose="020F0502020204030204" pitchFamily="34" charset="0"/>
              </a:defRPr>
            </a:lvl9pPr>
          </a:lstStyle>
          <a:p>
            <a:fld id="{0DF90D9E-C753-4926-82C8-25DFEAA0F83E}" type="slidenum">
              <a:rPr lang="en-US" altLang="en-US" smtClean="0">
                <a:solidFill>
                  <a:srgbClr val="000000"/>
                </a:solidFill>
              </a:rPr>
              <a:pPr/>
              <a:t>6</a:t>
            </a:fld>
            <a:endParaRPr lang="en-US" altLang="en-US" smtClean="0">
              <a:solidFill>
                <a:srgbClr val="000000"/>
              </a:solidFill>
            </a:endParaRPr>
          </a:p>
        </p:txBody>
      </p:sp>
    </p:spTree>
    <p:extLst>
      <p:ext uri="{BB962C8B-B14F-4D97-AF65-F5344CB8AC3E}">
        <p14:creationId xmlns:p14="http://schemas.microsoft.com/office/powerpoint/2010/main" val="623920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CfA graduation</a:t>
            </a:r>
            <a:r>
              <a:rPr lang="en-US" altLang="en-US" baseline="0" dirty="0" smtClean="0"/>
              <a:t> data is based on CfA survey of graduates three months after graduation</a:t>
            </a:r>
          </a:p>
          <a:p>
            <a:pPr eaLnBrk="1" hangingPunct="1">
              <a:spcBef>
                <a:spcPct val="0"/>
              </a:spcBef>
            </a:pPr>
            <a:endParaRPr lang="en-US" altLang="en-US" baseline="0" smtClean="0"/>
          </a:p>
        </p:txBody>
      </p:sp>
      <p:sp>
        <p:nvSpPr>
          <p:cNvPr id="10957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69896" indent="-295258">
              <a:defRPr>
                <a:solidFill>
                  <a:schemeClr val="tx1"/>
                </a:solidFill>
                <a:latin typeface="Calibri" panose="020F0502020204030204" pitchFamily="34" charset="0"/>
              </a:defRPr>
            </a:lvl2pPr>
            <a:lvl3pPr marL="1184209" indent="-236525">
              <a:defRPr>
                <a:solidFill>
                  <a:schemeClr val="tx1"/>
                </a:solidFill>
                <a:latin typeface="Calibri" panose="020F0502020204030204" pitchFamily="34" charset="0"/>
              </a:defRPr>
            </a:lvl3pPr>
            <a:lvl4pPr marL="1658846" indent="-236525">
              <a:defRPr>
                <a:solidFill>
                  <a:schemeClr val="tx1"/>
                </a:solidFill>
                <a:latin typeface="Calibri" panose="020F0502020204030204" pitchFamily="34" charset="0"/>
              </a:defRPr>
            </a:lvl4pPr>
            <a:lvl5pPr marL="2133482" indent="-236525">
              <a:defRPr>
                <a:solidFill>
                  <a:schemeClr val="tx1"/>
                </a:solidFill>
                <a:latin typeface="Calibri" panose="020F0502020204030204" pitchFamily="34" charset="0"/>
              </a:defRPr>
            </a:lvl5pPr>
            <a:lvl6pPr marL="2590657" indent="-236525" defTabSz="457175" eaLnBrk="0" fontAlgn="base" hangingPunct="0">
              <a:spcBef>
                <a:spcPct val="0"/>
              </a:spcBef>
              <a:spcAft>
                <a:spcPct val="0"/>
              </a:spcAft>
              <a:defRPr>
                <a:solidFill>
                  <a:schemeClr val="tx1"/>
                </a:solidFill>
                <a:latin typeface="Calibri" panose="020F0502020204030204" pitchFamily="34" charset="0"/>
              </a:defRPr>
            </a:lvl6pPr>
            <a:lvl7pPr marL="3047831" indent="-236525" defTabSz="457175" eaLnBrk="0" fontAlgn="base" hangingPunct="0">
              <a:spcBef>
                <a:spcPct val="0"/>
              </a:spcBef>
              <a:spcAft>
                <a:spcPct val="0"/>
              </a:spcAft>
              <a:defRPr>
                <a:solidFill>
                  <a:schemeClr val="tx1"/>
                </a:solidFill>
                <a:latin typeface="Calibri" panose="020F0502020204030204" pitchFamily="34" charset="0"/>
              </a:defRPr>
            </a:lvl7pPr>
            <a:lvl8pPr marL="3505006" indent="-236525" defTabSz="457175" eaLnBrk="0" fontAlgn="base" hangingPunct="0">
              <a:spcBef>
                <a:spcPct val="0"/>
              </a:spcBef>
              <a:spcAft>
                <a:spcPct val="0"/>
              </a:spcAft>
              <a:defRPr>
                <a:solidFill>
                  <a:schemeClr val="tx1"/>
                </a:solidFill>
                <a:latin typeface="Calibri" panose="020F0502020204030204" pitchFamily="34" charset="0"/>
              </a:defRPr>
            </a:lvl8pPr>
            <a:lvl9pPr marL="3962181" indent="-236525" defTabSz="457175" eaLnBrk="0" fontAlgn="base" hangingPunct="0">
              <a:spcBef>
                <a:spcPct val="0"/>
              </a:spcBef>
              <a:spcAft>
                <a:spcPct val="0"/>
              </a:spcAft>
              <a:defRPr>
                <a:solidFill>
                  <a:schemeClr val="tx1"/>
                </a:solidFill>
                <a:latin typeface="Calibri" panose="020F0502020204030204" pitchFamily="34" charset="0"/>
              </a:defRPr>
            </a:lvl9pPr>
          </a:lstStyle>
          <a:p>
            <a:fld id="{F40751FA-FB3F-4D2D-98C0-62E0334EB112}" type="slidenum">
              <a:rPr lang="en-US" altLang="en-US" smtClean="0">
                <a:solidFill>
                  <a:srgbClr val="000000"/>
                </a:solidFill>
              </a:rPr>
              <a:pPr/>
              <a:t>7</a:t>
            </a:fld>
            <a:endParaRPr lang="en-US" altLang="en-US" smtClean="0">
              <a:solidFill>
                <a:srgbClr val="000000"/>
              </a:solidFill>
            </a:endParaRPr>
          </a:p>
        </p:txBody>
      </p:sp>
    </p:spTree>
    <p:extLst>
      <p:ext uri="{BB962C8B-B14F-4D97-AF65-F5344CB8AC3E}">
        <p14:creationId xmlns:p14="http://schemas.microsoft.com/office/powerpoint/2010/main" val="1151086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759F71-659F-459C-AFAC-E1410B5BCBDE}" type="slidenum">
              <a:rPr lang="en-US" smtClean="0"/>
              <a:t>8</a:t>
            </a:fld>
            <a:endParaRPr lang="en-US"/>
          </a:p>
        </p:txBody>
      </p:sp>
    </p:spTree>
    <p:extLst>
      <p:ext uri="{BB962C8B-B14F-4D97-AF65-F5344CB8AC3E}">
        <p14:creationId xmlns:p14="http://schemas.microsoft.com/office/powerpoint/2010/main" val="30478787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DDEAD121-A289-4444-9389-D3675A8CD485}" type="slidenum">
              <a:rPr lang="en-US" smtClean="0"/>
              <a:pPr/>
              <a:t>9</a:t>
            </a:fld>
            <a:endParaRPr lang="en-US" dirty="0"/>
          </a:p>
        </p:txBody>
      </p:sp>
      <p:sp>
        <p:nvSpPr>
          <p:cNvPr id="3" name="Date Placeholder 2"/>
          <p:cNvSpPr>
            <a:spLocks noGrp="1"/>
          </p:cNvSpPr>
          <p:nvPr>
            <p:ph type="dt" idx="12"/>
          </p:nvPr>
        </p:nvSpPr>
        <p:spPr/>
        <p:txBody>
          <a:bodyPr/>
          <a:lstStyle/>
          <a:p>
            <a:fld id="{DA9B8991-F008-4C2C-BBC2-FD18605DCF11}" type="datetime1">
              <a:rPr lang="en-US" smtClean="0"/>
              <a:pPr/>
              <a:t>1/15/2016</a:t>
            </a:fld>
            <a:endParaRPr lang="en-US" dirty="0"/>
          </a:p>
        </p:txBody>
      </p:sp>
      <p:sp>
        <p:nvSpPr>
          <p:cNvPr id="7" name="Slide Image Placeholder 6"/>
          <p:cNvSpPr>
            <a:spLocks noGrp="1" noRot="1" noChangeAspect="1"/>
          </p:cNvSpPr>
          <p:nvPr>
            <p:ph type="sldImg"/>
          </p:nvPr>
        </p:nvSpPr>
        <p:spPr/>
      </p:sp>
      <p:sp>
        <p:nvSpPr>
          <p:cNvPr id="8" name="Notes Placeholder 7"/>
          <p:cNvSpPr>
            <a:spLocks noGrp="1"/>
          </p:cNvSpPr>
          <p:nvPr>
            <p:ph type="body" idx="1"/>
          </p:nvPr>
        </p:nvSpPr>
        <p:spPr/>
        <p:txBody>
          <a:bodyPr/>
          <a:lstStyle/>
          <a:p>
            <a:r>
              <a:rPr lang="en-US" dirty="0" smtClean="0"/>
              <a:t>Add bullets:</a:t>
            </a:r>
          </a:p>
        </p:txBody>
      </p:sp>
    </p:spTree>
    <p:extLst>
      <p:ext uri="{BB962C8B-B14F-4D97-AF65-F5344CB8AC3E}">
        <p14:creationId xmlns:p14="http://schemas.microsoft.com/office/powerpoint/2010/main" val="1470746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LISA</a:t>
            </a:r>
          </a:p>
          <a:p>
            <a:r>
              <a:rPr lang="en-US" sz="1200" kern="1200" dirty="0" smtClean="0">
                <a:solidFill>
                  <a:schemeClr val="tx1"/>
                </a:solidFill>
                <a:effectLst/>
                <a:latin typeface="+mn-lt"/>
                <a:ea typeface="+mn-ea"/>
                <a:cs typeface="+mn-cs"/>
              </a:rPr>
              <a:t>So let’s come back to Anthem.  Not many things can legitimately be called a “no brainer”, but for me, the decision to join the pilot was one. </a:t>
            </a:r>
          </a:p>
          <a:p>
            <a:endParaRPr lang="en-US"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Describes pilot -- </a:t>
            </a:r>
          </a:p>
          <a:p>
            <a:endParaRPr lang="en-US" sz="1200" kern="1200" dirty="0" smtClean="0">
              <a:solidFill>
                <a:schemeClr val="tx1"/>
              </a:solidFill>
              <a:effectLst/>
              <a:latin typeface="+mn-lt"/>
              <a:ea typeface="+mn-ea"/>
              <a:cs typeface="+mn-cs"/>
            </a:endParaRPr>
          </a:p>
          <a:p>
            <a:r>
              <a:rPr lang="en-US" b="1" dirty="0" smtClean="0"/>
              <a:t>[add a slide that shows the timeframe</a:t>
            </a:r>
            <a:r>
              <a:rPr lang="en-US" b="1" baseline="0" dirty="0" smtClean="0"/>
              <a:t> to graduate]</a:t>
            </a:r>
          </a:p>
          <a:p>
            <a:endParaRPr lang="en-US" b="1" baseline="0" dirty="0" smtClean="0"/>
          </a:p>
          <a:p>
            <a:r>
              <a:rPr lang="en-US" b="1" baseline="0" dirty="0" smtClean="0"/>
              <a:t>Add speaker notes to talk about “guinea pig” nature.</a:t>
            </a:r>
            <a:endParaRPr lang="en-US" b="1" dirty="0" smtClean="0"/>
          </a:p>
          <a:p>
            <a:pPr marL="171450" indent="-171450">
              <a:buFont typeface="Arial" panose="020B0604020202020204" pitchFamily="34" charset="0"/>
              <a:buChar char="•"/>
            </a:pPr>
            <a:endParaRPr lang="en-US" b="1"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College for America uses retention and pace-to-graduation as two of our most critical performance indicators of our program.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The vast majority of students are still with us in their second year, which is a retention rate notably higher than the typical figures for an open-enrollment institution awarding two-year degrees, where that is typically true for less than half of all students who enroll.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Our median Associate of Arts degree student is on track for graduating in 2.2 years.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Early data from Anthem shows even stronger indications for both retention and pace, though most are still less than six months into their program.</a:t>
            </a:r>
          </a:p>
          <a:p>
            <a:endParaRPr lang="en-US" b="1" dirty="0" smtClean="0"/>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9759F71-659F-459C-AFAC-E1410B5BCBDE}" type="slidenum">
              <a:rPr lang="en-US" smtClean="0"/>
              <a:t>10</a:t>
            </a:fld>
            <a:endParaRPr lang="en-US"/>
          </a:p>
        </p:txBody>
      </p:sp>
    </p:spTree>
    <p:extLst>
      <p:ext uri="{BB962C8B-B14F-4D97-AF65-F5344CB8AC3E}">
        <p14:creationId xmlns:p14="http://schemas.microsoft.com/office/powerpoint/2010/main" val="36504153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LISA</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DARBY CONLEY</a:t>
            </a:r>
          </a:p>
          <a:p>
            <a:r>
              <a:rPr lang="en-US" sz="1200" kern="1200" dirty="0" smtClean="0">
                <a:solidFill>
                  <a:schemeClr val="tx1"/>
                </a:solidFill>
                <a:effectLst/>
                <a:latin typeface="+mn-lt"/>
                <a:ea typeface="+mn-ea"/>
                <a:cs typeface="+mn-cs"/>
              </a:rPr>
              <a:t>16+ year associate, mother of 3 </a:t>
            </a:r>
          </a:p>
          <a:p>
            <a:r>
              <a:rPr lang="en-US" sz="1200" kern="1200" dirty="0" smtClean="0">
                <a:solidFill>
                  <a:schemeClr val="tx1"/>
                </a:solidFill>
                <a:effectLst/>
                <a:latin typeface="+mn-lt"/>
                <a:ea typeface="+mn-ea"/>
                <a:cs typeface="+mn-cs"/>
              </a:rPr>
              <a:t>Achieved an associates degree from College for America in 9 months, is currently pursuing a Bachelor's degree</a:t>
            </a:r>
          </a:p>
          <a:p>
            <a:r>
              <a:rPr lang="en-US" sz="1200" kern="1200" dirty="0" smtClean="0">
                <a:solidFill>
                  <a:schemeClr val="tx1"/>
                </a:solidFill>
                <a:effectLst/>
                <a:latin typeface="+mn-lt"/>
                <a:ea typeface="+mn-ea"/>
                <a:cs typeface="+mn-cs"/>
              </a:rPr>
              <a:t>Started at Anthem as a Customer Service Rep and is currently a Director </a:t>
            </a:r>
          </a:p>
          <a:p>
            <a:pPr marL="0" marR="0" lvl="1"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t>
            </a:r>
            <a:r>
              <a:rPr lang="en-US" sz="1600" dirty="0" smtClean="0">
                <a:solidFill>
                  <a:srgbClr val="000000"/>
                </a:solidFill>
                <a:ea typeface="Arial Unicode MS"/>
                <a:cs typeface="Arial Unicode MS"/>
              </a:rPr>
              <a:t>Less than 50% of associates hold bachelor’s degrees: program provides flexibility, affordability</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600" dirty="0" smtClean="0">
              <a:solidFill>
                <a:srgbClr val="000000"/>
              </a:solidFill>
              <a:ea typeface="Arial Unicode MS"/>
              <a:cs typeface="Arial Unicode MS"/>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rgbClr val="000000"/>
                </a:solidFill>
                <a:ea typeface="Arial Unicode MS"/>
                <a:cs typeface="Arial Unicode MS"/>
              </a:rPr>
              <a:t>Full quote:</a:t>
            </a:r>
          </a:p>
          <a:p>
            <a:pPr marL="0" marR="0" lvl="1" indent="0" algn="l" defTabSz="914400" rtl="0" eaLnBrk="1" fontAlgn="auto" latinLnBrk="0" hangingPunct="1">
              <a:lnSpc>
                <a:spcPct val="100000"/>
              </a:lnSpc>
              <a:spcBef>
                <a:spcPts val="0"/>
              </a:spcBef>
              <a:spcAft>
                <a:spcPts val="0"/>
              </a:spcAft>
              <a:buClrTx/>
              <a:buSzTx/>
              <a:buFontTx/>
              <a:buNone/>
              <a:tabLst/>
              <a:defRPr/>
            </a:pPr>
            <a:r>
              <a:rPr lang="en-US" sz="1600" i="1" dirty="0" smtClean="0">
                <a:solidFill>
                  <a:schemeClr val="tx1">
                    <a:lumMod val="50000"/>
                    <a:lumOff val="50000"/>
                  </a:schemeClr>
                </a:solidFill>
                <a:latin typeface="Arial"/>
                <a:cs typeface="Arial"/>
              </a:rPr>
              <a:t>“Through CFA I still have the requirement of exploring traditional school topics such as math, writing, social responsibility, and economics. However, the courses are not geared toward memorization but towards understanding and application into real world scenarios.  As a result of my experience with CfA, I think differently, I research more, and most importantly, I have confidence in my learning abilities. My journey with CfA has made me more confident, showed me I have a great deal of transferable knowledge and encouraged me to spread my wings and continue growing!”</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600" dirty="0" smtClean="0">
              <a:solidFill>
                <a:srgbClr val="000000"/>
              </a:solidFill>
              <a:ea typeface="Arial Unicode MS"/>
              <a:cs typeface="Arial Unicode M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STARRANN FREITAS </a:t>
            </a:r>
          </a:p>
          <a:p>
            <a:r>
              <a:rPr lang="en-US" sz="1200" kern="1200" dirty="0" smtClean="0">
                <a:solidFill>
                  <a:schemeClr val="tx1"/>
                </a:solidFill>
                <a:effectLst/>
                <a:latin typeface="+mn-lt"/>
                <a:ea typeface="+mn-ea"/>
                <a:cs typeface="+mn-cs"/>
              </a:rPr>
              <a:t>4+ year associate </a:t>
            </a:r>
          </a:p>
          <a:p>
            <a:r>
              <a:rPr lang="en-US" sz="1200" kern="1200" dirty="0" smtClean="0">
                <a:solidFill>
                  <a:schemeClr val="tx1"/>
                </a:solidFill>
                <a:effectLst/>
                <a:latin typeface="+mn-lt"/>
                <a:ea typeface="+mn-ea"/>
                <a:cs typeface="+mn-cs"/>
              </a:rPr>
              <a:t>Earned College for America associates degree in 8 months </a:t>
            </a:r>
          </a:p>
          <a:p>
            <a:r>
              <a:rPr lang="en-US" sz="1200" kern="1200" dirty="0" smtClean="0">
                <a:solidFill>
                  <a:schemeClr val="tx1"/>
                </a:solidFill>
                <a:effectLst/>
                <a:latin typeface="+mn-lt"/>
                <a:ea typeface="+mn-ea"/>
                <a:cs typeface="+mn-cs"/>
              </a:rPr>
              <a:t>Promoted from Administrative Assistant to Corporate Communications Specialist</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Starrann worked for years as an administrative assistant at Anthem Blue Cross Blue Shield.  52 years old, raised two sons as a single mother, and poured most of her life and energy into her work and raising them well.  Higher education was never a serious option for her until her boss reached out to her asking if she was interested in enrolling in an accredited college degree program 100% paid for by Anthem, called College for America.  Nine months later she graduated with an Associate of Arts in General Studies -- and based on the new skills she was already applying at work, she has been promoted.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79375" eaLnBrk="1" hangingPunct="1">
              <a:lnSpc>
                <a:spcPct val="120000"/>
              </a:lnSpc>
              <a:buClr>
                <a:srgbClr val="595959"/>
              </a:buClr>
              <a:buFont typeface="Brandon Text Medium" panose="020B0603020203060203" pitchFamily="34" charset="0"/>
              <a:buNone/>
            </a:pPr>
            <a:r>
              <a:rPr lang="en-US" sz="1050" b="1" dirty="0" smtClean="0">
                <a:solidFill>
                  <a:srgbClr val="595959"/>
                </a:solidFill>
                <a:latin typeface="Brandon Text Medium" panose="020B0603020203060203" pitchFamily="34" charset="0"/>
                <a:sym typeface="Brandon Text Medium" panose="020B0603020203060203" pitchFamily="34" charset="0"/>
              </a:rPr>
              <a:t>Program Results:</a:t>
            </a:r>
          </a:p>
          <a:p>
            <a:r>
              <a:rPr lang="en-US" sz="1050" dirty="0" smtClean="0"/>
              <a:t>STEPHANIE MALLEY</a:t>
            </a:r>
          </a:p>
          <a:p>
            <a:r>
              <a:rPr lang="en-US" sz="1050" dirty="0" smtClean="0"/>
              <a:t>15+ year associate </a:t>
            </a:r>
          </a:p>
          <a:p>
            <a:r>
              <a:rPr lang="en-US" sz="1050" dirty="0" smtClean="0"/>
              <a:t>Achieved an associates degree from College for America in 8 months, is currently pursuing a Bachelor's degree</a:t>
            </a:r>
          </a:p>
          <a:p>
            <a:r>
              <a:rPr lang="en-US" sz="1050" dirty="0" smtClean="0"/>
              <a:t>Started at Anthem as an Enrollment and Billing Processor and is currently a Business Consultant</a:t>
            </a:r>
          </a:p>
          <a:p>
            <a:r>
              <a:rPr lang="en-US" sz="1050" dirty="0" smtClean="0"/>
              <a:t>MICHELLE COPPOLA</a:t>
            </a:r>
          </a:p>
          <a:p>
            <a:r>
              <a:rPr lang="en-US" sz="1050" dirty="0" smtClean="0"/>
              <a:t>7+ year associate </a:t>
            </a:r>
          </a:p>
          <a:p>
            <a:r>
              <a:rPr lang="en-US" sz="1050" dirty="0" err="1" smtClean="0"/>
              <a:t>Acheived</a:t>
            </a:r>
            <a:r>
              <a:rPr lang="en-US" sz="1050" dirty="0" smtClean="0"/>
              <a:t> an associates degree from College for America in 7 months</a:t>
            </a:r>
          </a:p>
          <a:p>
            <a:r>
              <a:rPr lang="en-US" sz="1050" dirty="0" smtClean="0"/>
              <a:t>Started at Anthem in the Enrollment Department and was promoted to Sales Account Service Representative after receiving her degree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5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99759F71-659F-459C-AFAC-E1410B5BCBDE}" type="slidenum">
              <a:rPr lang="en-US" smtClean="0"/>
              <a:t>11</a:t>
            </a:fld>
            <a:endParaRPr lang="en-US"/>
          </a:p>
        </p:txBody>
      </p:sp>
    </p:spTree>
    <p:extLst>
      <p:ext uri="{BB962C8B-B14F-4D97-AF65-F5344CB8AC3E}">
        <p14:creationId xmlns:p14="http://schemas.microsoft.com/office/powerpoint/2010/main" val="31190353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AIMEE</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Serious about redesigning Total Rewards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Learning and Dev mattered</a:t>
            </a:r>
            <a:r>
              <a:rPr lang="en-US" sz="1200" kern="1200" baseline="0" dirty="0" smtClean="0">
                <a:solidFill>
                  <a:schemeClr val="tx1"/>
                </a:solidFill>
                <a:effectLst/>
                <a:latin typeface="+mn-lt"/>
                <a:ea typeface="+mn-ea"/>
                <a:cs typeface="+mn-cs"/>
              </a:rPr>
              <a:t> a lot to employees (according to associate survey) – focusing on it, but scores weren’t quite satisfactory (since seen a 6 point jump)</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How do we fit it into comprehensive L&amp;D strategy? How do we fit in into our Total Rewards package? Corporate people strategies?</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How do we get the message</a:t>
            </a:r>
            <a:r>
              <a:rPr lang="en-US" sz="1200" kern="1200" baseline="0" dirty="0" smtClean="0">
                <a:solidFill>
                  <a:schemeClr val="tx1"/>
                </a:solidFill>
                <a:effectLst/>
                <a:latin typeface="+mn-lt"/>
                <a:ea typeface="+mn-ea"/>
                <a:cs typeface="+mn-cs"/>
              </a:rPr>
              <a:t> out in an effective manner?</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Who are the people who will be affected by the program? Need the rollout to go smoothly and get people on the same page.</a:t>
            </a:r>
          </a:p>
          <a:p>
            <a:r>
              <a:rPr lang="en-US" sz="1200" kern="1200" baseline="0" dirty="0" smtClean="0">
                <a:solidFill>
                  <a:schemeClr val="tx1"/>
                </a:solidFill>
                <a:effectLst/>
                <a:latin typeface="+mn-lt"/>
                <a:ea typeface="+mn-ea"/>
                <a:cs typeface="+mn-cs"/>
              </a:rPr>
              <a:t>	TA program</a:t>
            </a:r>
          </a:p>
          <a:p>
            <a:r>
              <a:rPr lang="en-US" sz="1200" kern="1200" baseline="0" dirty="0" smtClean="0">
                <a:solidFill>
                  <a:schemeClr val="tx1"/>
                </a:solidFill>
                <a:effectLst/>
                <a:latin typeface="+mn-lt"/>
                <a:ea typeface="+mn-ea"/>
                <a:cs typeface="+mn-cs"/>
              </a:rPr>
              <a:t>	Manager impact</a:t>
            </a:r>
          </a:p>
          <a:p>
            <a:r>
              <a:rPr lang="en-US" sz="1200" kern="1200" baseline="0" dirty="0" smtClean="0">
                <a:solidFill>
                  <a:schemeClr val="tx1"/>
                </a:solidFill>
                <a:effectLst/>
                <a:latin typeface="+mn-lt"/>
                <a:ea typeface="+mn-ea"/>
                <a:cs typeface="+mn-cs"/>
              </a:rPr>
              <a:t>	</a:t>
            </a:r>
          </a:p>
          <a:p>
            <a:r>
              <a:rPr lang="en-US" sz="1200" kern="1200" baseline="0" dirty="0" smtClean="0">
                <a:solidFill>
                  <a:schemeClr val="tx1"/>
                </a:solidFill>
                <a:effectLst/>
                <a:latin typeface="+mn-lt"/>
                <a:ea typeface="+mn-ea"/>
                <a:cs typeface="+mn-cs"/>
              </a:rPr>
              <a:t>Understand what happens, when, and the role</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9759F71-659F-459C-AFAC-E1410B5BCBDE}" type="slidenum">
              <a:rPr lang="en-US" smtClean="0"/>
              <a:t>12</a:t>
            </a:fld>
            <a:endParaRPr lang="en-US"/>
          </a:p>
        </p:txBody>
      </p:sp>
    </p:spTree>
    <p:extLst>
      <p:ext uri="{BB962C8B-B14F-4D97-AF65-F5344CB8AC3E}">
        <p14:creationId xmlns:p14="http://schemas.microsoft.com/office/powerpoint/2010/main" val="2719004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 than 200 people continuously enrolling per month</a:t>
            </a:r>
            <a:endParaRPr lang="en-US" dirty="0"/>
          </a:p>
        </p:txBody>
      </p:sp>
      <p:sp>
        <p:nvSpPr>
          <p:cNvPr id="4" name="Slide Number Placeholder 3"/>
          <p:cNvSpPr>
            <a:spLocks noGrp="1"/>
          </p:cNvSpPr>
          <p:nvPr>
            <p:ph type="sldNum" sz="quarter" idx="10"/>
          </p:nvPr>
        </p:nvSpPr>
        <p:spPr/>
        <p:txBody>
          <a:bodyPr/>
          <a:lstStyle/>
          <a:p>
            <a:fld id="{99759F71-659F-459C-AFAC-E1410B5BCBDE}" type="slidenum">
              <a:rPr lang="en-US" smtClean="0"/>
              <a:t>13</a:t>
            </a:fld>
            <a:endParaRPr lang="en-US"/>
          </a:p>
        </p:txBody>
      </p:sp>
    </p:spTree>
    <p:extLst>
      <p:ext uri="{BB962C8B-B14F-4D97-AF65-F5344CB8AC3E}">
        <p14:creationId xmlns:p14="http://schemas.microsoft.com/office/powerpoint/2010/main" val="1257064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Cover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0" y="2712077"/>
            <a:ext cx="9144000" cy="1483032"/>
          </a:xfrm>
          <a:prstGeom prst="rect">
            <a:avLst/>
          </a:prstGeom>
        </p:spPr>
        <p:txBody>
          <a:bodyPr/>
          <a:lstStyle>
            <a:lvl1pPr>
              <a:defRPr sz="2800" baseline="0">
                <a:solidFill>
                  <a:schemeClr val="bg1"/>
                </a:solidFill>
                <a:latin typeface="Brandon Text Medium"/>
              </a:defRPr>
            </a:lvl1pPr>
          </a:lstStyle>
          <a:p>
            <a:r>
              <a:rPr lang="en-US" dirty="0" smtClean="0"/>
              <a:t>THIS IS WHERE THE TITLE GOES</a:t>
            </a:r>
            <a:br>
              <a:rPr lang="en-US" dirty="0" smtClean="0"/>
            </a:br>
            <a:r>
              <a:rPr lang="en-US" dirty="0" smtClean="0"/>
              <a:t>AND IT CAN BE AS LONG OR AS SHORT</a:t>
            </a:r>
            <a:br>
              <a:rPr lang="en-US" dirty="0" smtClean="0"/>
            </a:br>
            <a:r>
              <a:rPr lang="en-US" dirty="0" smtClean="0"/>
              <a:t>AS YOU WOULD LIKE</a:t>
            </a:r>
            <a:endParaRPr lang="en-US" dirty="0"/>
          </a:p>
        </p:txBody>
      </p:sp>
    </p:spTree>
    <p:extLst>
      <p:ext uri="{BB962C8B-B14F-4D97-AF65-F5344CB8AC3E}">
        <p14:creationId xmlns:p14="http://schemas.microsoft.com/office/powerpoint/2010/main" val="3688326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 Line Header Layou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0" y="229923"/>
            <a:ext cx="9144000" cy="667871"/>
          </a:xfrm>
          <a:prstGeom prst="rect">
            <a:avLst/>
          </a:prstGeom>
        </p:spPr>
        <p:txBody>
          <a:bodyPr/>
          <a:lstStyle>
            <a:lvl1pPr>
              <a:defRPr sz="2800" baseline="0">
                <a:solidFill>
                  <a:schemeClr val="bg1"/>
                </a:solidFill>
                <a:latin typeface="Brandon Text Medium"/>
              </a:defRPr>
            </a:lvl1pPr>
          </a:lstStyle>
          <a:p>
            <a:r>
              <a:rPr lang="en-US" dirty="0" smtClean="0"/>
              <a:t>Use this template for single line titles</a:t>
            </a:r>
            <a:endParaRPr lang="en-US" dirty="0"/>
          </a:p>
        </p:txBody>
      </p:sp>
      <p:sp>
        <p:nvSpPr>
          <p:cNvPr id="9" name="Footer Placeholder 2"/>
          <p:cNvSpPr txBox="1">
            <a:spLocks/>
          </p:cNvSpPr>
          <p:nvPr userDrawn="1"/>
        </p:nvSpPr>
        <p:spPr>
          <a:xfrm>
            <a:off x="88678" y="6514399"/>
            <a:ext cx="3137122" cy="26105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dirty="0" smtClean="0">
                <a:solidFill>
                  <a:schemeClr val="bg1"/>
                </a:solidFill>
                <a:latin typeface="Brandon Text"/>
                <a:cs typeface="Brandon Text Medium"/>
              </a:rPr>
              <a:t>© 2016 Southern New Hampshire University. All rights reserved.</a:t>
            </a:r>
            <a:endParaRPr lang="en-US" sz="800" dirty="0">
              <a:solidFill>
                <a:schemeClr val="bg1"/>
              </a:solidFill>
              <a:latin typeface="Brandon Text"/>
              <a:cs typeface="Brandon Text Medium"/>
            </a:endParaRPr>
          </a:p>
        </p:txBody>
      </p:sp>
    </p:spTree>
    <p:extLst>
      <p:ext uri="{BB962C8B-B14F-4D97-AF65-F5344CB8AC3E}">
        <p14:creationId xmlns:p14="http://schemas.microsoft.com/office/powerpoint/2010/main" val="4246519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 2 Line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29922"/>
            <a:ext cx="9144000" cy="1029179"/>
          </a:xfrm>
          <a:prstGeom prst="rect">
            <a:avLst/>
          </a:prstGeom>
        </p:spPr>
        <p:txBody>
          <a:bodyPr/>
          <a:lstStyle>
            <a:lvl1pPr>
              <a:defRPr sz="2800" baseline="0">
                <a:solidFill>
                  <a:schemeClr val="bg1"/>
                </a:solidFill>
                <a:latin typeface="Brandon Text Medium"/>
              </a:defRPr>
            </a:lvl1pPr>
          </a:lstStyle>
          <a:p>
            <a:r>
              <a:rPr lang="en-US" dirty="0" smtClean="0"/>
              <a:t>Use this template for double</a:t>
            </a:r>
            <a:br>
              <a:rPr lang="en-US" dirty="0" smtClean="0"/>
            </a:br>
            <a:r>
              <a:rPr lang="en-US" dirty="0" smtClean="0"/>
              <a:t>line titles</a:t>
            </a:r>
            <a:endParaRPr lang="en-US" dirty="0"/>
          </a:p>
        </p:txBody>
      </p:sp>
      <p:sp>
        <p:nvSpPr>
          <p:cNvPr id="8" name="Footer Placeholder 2"/>
          <p:cNvSpPr txBox="1">
            <a:spLocks/>
          </p:cNvSpPr>
          <p:nvPr userDrawn="1"/>
        </p:nvSpPr>
        <p:spPr>
          <a:xfrm>
            <a:off x="88678" y="6514399"/>
            <a:ext cx="3137122" cy="26105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dirty="0" smtClean="0">
                <a:solidFill>
                  <a:schemeClr val="bg1"/>
                </a:solidFill>
                <a:latin typeface="Brandon Text"/>
                <a:cs typeface="Brandon Text Medium"/>
              </a:rPr>
              <a:t>© 2016 Southern New Hampshire University. All rights reserved.</a:t>
            </a:r>
            <a:endParaRPr lang="en-US" sz="800" dirty="0">
              <a:solidFill>
                <a:schemeClr val="bg1"/>
              </a:solidFill>
              <a:latin typeface="Brandon Text"/>
              <a:cs typeface="Brandon Text Medium"/>
            </a:endParaRPr>
          </a:p>
        </p:txBody>
      </p:sp>
    </p:spTree>
    <p:extLst>
      <p:ext uri="{BB962C8B-B14F-4D97-AF65-F5344CB8AC3E}">
        <p14:creationId xmlns:p14="http://schemas.microsoft.com/office/powerpoint/2010/main" val="2645770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57" y="3150966"/>
            <a:ext cx="9136743" cy="556986"/>
          </a:xfrm>
          <a:prstGeom prst="rect">
            <a:avLst/>
          </a:prstGeom>
        </p:spPr>
        <p:txBody>
          <a:bodyPr anchor="t"/>
          <a:lstStyle>
            <a:lvl1pPr algn="ctr">
              <a:defRPr sz="2800" b="1" cap="all">
                <a:solidFill>
                  <a:srgbClr val="003B70"/>
                </a:solidFill>
                <a:latin typeface="Brandon Text Medium"/>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57" y="2728236"/>
            <a:ext cx="9151257" cy="422729"/>
          </a:xfrm>
          <a:prstGeom prst="rect">
            <a:avLst/>
          </a:prstGeom>
        </p:spPr>
        <p:txBody>
          <a:bodyPr anchor="b"/>
          <a:lstStyle>
            <a:lvl1pPr marL="0" indent="0" algn="ctr">
              <a:buNone/>
              <a:defRPr sz="2400">
                <a:solidFill>
                  <a:schemeClr val="bg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10" name="Footer Placeholder 2"/>
          <p:cNvSpPr txBox="1">
            <a:spLocks/>
          </p:cNvSpPr>
          <p:nvPr userDrawn="1"/>
        </p:nvSpPr>
        <p:spPr>
          <a:xfrm>
            <a:off x="88678" y="6514399"/>
            <a:ext cx="3137122" cy="26105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dirty="0" smtClean="0">
                <a:solidFill>
                  <a:schemeClr val="bg1"/>
                </a:solidFill>
                <a:latin typeface="Brandon Text"/>
                <a:cs typeface="Brandon Text Medium"/>
              </a:rPr>
              <a:t>© 2016 Southern New Hampshire University. All rights reserved.</a:t>
            </a:r>
            <a:endParaRPr lang="en-US" sz="800" dirty="0">
              <a:solidFill>
                <a:schemeClr val="bg1"/>
              </a:solidFill>
              <a:latin typeface="Brandon Text"/>
              <a:cs typeface="Brandon Text Medium"/>
            </a:endParaRPr>
          </a:p>
        </p:txBody>
      </p:sp>
    </p:spTree>
    <p:extLst>
      <p:ext uri="{BB962C8B-B14F-4D97-AF65-F5344CB8AC3E}">
        <p14:creationId xmlns:p14="http://schemas.microsoft.com/office/powerpoint/2010/main" val="2168222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2 Columns">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2"/>
          <p:cNvSpPr txBox="1">
            <a:spLocks/>
          </p:cNvSpPr>
          <p:nvPr userDrawn="1"/>
        </p:nvSpPr>
        <p:spPr>
          <a:xfrm>
            <a:off x="88678" y="6514399"/>
            <a:ext cx="3137122" cy="26105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dirty="0" smtClean="0">
                <a:solidFill>
                  <a:schemeClr val="bg1"/>
                </a:solidFill>
                <a:latin typeface="Brandon Text"/>
                <a:cs typeface="Brandon Text Medium"/>
              </a:rPr>
              <a:t>© 2016 Southern New Hampshire University. All rights reserved.</a:t>
            </a:r>
            <a:endParaRPr lang="en-US" sz="800" dirty="0">
              <a:solidFill>
                <a:schemeClr val="bg1"/>
              </a:solidFill>
              <a:latin typeface="Brandon Text"/>
              <a:cs typeface="Brandon Text Medium"/>
            </a:endParaRPr>
          </a:p>
        </p:txBody>
      </p:sp>
    </p:spTree>
    <p:extLst>
      <p:ext uri="{BB962C8B-B14F-4D97-AF65-F5344CB8AC3E}">
        <p14:creationId xmlns:p14="http://schemas.microsoft.com/office/powerpoint/2010/main" val="1067440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Footer Placeholder 2"/>
          <p:cNvSpPr txBox="1">
            <a:spLocks/>
          </p:cNvSpPr>
          <p:nvPr userDrawn="1"/>
        </p:nvSpPr>
        <p:spPr>
          <a:xfrm>
            <a:off x="88678" y="6514399"/>
            <a:ext cx="3137122" cy="26105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dirty="0" smtClean="0">
                <a:solidFill>
                  <a:schemeClr val="bg1"/>
                </a:solidFill>
                <a:latin typeface="Brandon Text"/>
                <a:cs typeface="Brandon Text Medium"/>
              </a:rPr>
              <a:t>© 2016 Southern New Hampshire University. All rights reserved.</a:t>
            </a:r>
            <a:endParaRPr lang="en-US" sz="800" dirty="0">
              <a:solidFill>
                <a:schemeClr val="bg1"/>
              </a:solidFill>
              <a:latin typeface="Brandon Text"/>
              <a:cs typeface="Brandon Text Medium"/>
            </a:endParaRPr>
          </a:p>
        </p:txBody>
      </p:sp>
    </p:spTree>
    <p:extLst>
      <p:ext uri="{BB962C8B-B14F-4D97-AF65-F5344CB8AC3E}">
        <p14:creationId xmlns:p14="http://schemas.microsoft.com/office/powerpoint/2010/main" val="966444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1"/>
          <p:cNvSpPr txBox="1">
            <a:spLocks noGrp="1" noChangeArrowheads="1"/>
          </p:cNvSpPr>
          <p:nvPr>
            <p:ph type="sldNum" sz="quarter" idx="10"/>
          </p:nvPr>
        </p:nvSpPr>
        <p:spPr>
          <a:xfrm>
            <a:off x="7416800" y="6356350"/>
            <a:ext cx="403225" cy="368300"/>
          </a:xfrm>
          <a:prstGeom prst="rect">
            <a:avLst/>
          </a:prstGeom>
          <a:ln/>
        </p:spPr>
        <p:txBody>
          <a:bodyPr/>
          <a:lstStyle>
            <a:lvl1pPr>
              <a:defRPr/>
            </a:lvl1pPr>
          </a:lstStyle>
          <a:p>
            <a:pPr>
              <a:defRPr/>
            </a:pPr>
            <a:fld id="{86B6CAF7-395F-4EB0-B5FA-6403C46E82DB}" type="slidenum">
              <a:rPr lang="en-US"/>
              <a:pPr>
                <a:defRPr/>
              </a:pPr>
              <a:t>‹#›</a:t>
            </a:fld>
            <a:endParaRPr lang="en-US"/>
          </a:p>
        </p:txBody>
      </p:sp>
    </p:spTree>
    <p:extLst>
      <p:ext uri="{BB962C8B-B14F-4D97-AF65-F5344CB8AC3E}">
        <p14:creationId xmlns:p14="http://schemas.microsoft.com/office/powerpoint/2010/main" val="294755314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5_BlueBorder">
    <p:bg>
      <p:bgPr>
        <a:solidFill>
          <a:schemeClr val="accent1"/>
        </a:solidFill>
        <a:effectLst/>
      </p:bgPr>
    </p:bg>
    <p:spTree>
      <p:nvGrpSpPr>
        <p:cNvPr id="1" name=""/>
        <p:cNvGrpSpPr/>
        <p:nvPr/>
      </p:nvGrpSpPr>
      <p:grpSpPr>
        <a:xfrm>
          <a:off x="0" y="0"/>
          <a:ext cx="0" cy="0"/>
          <a:chOff x="0" y="0"/>
          <a:chExt cx="0" cy="0"/>
        </a:xfrm>
      </p:grpSpPr>
      <p:sp>
        <p:nvSpPr>
          <p:cNvPr id="8" name="Rounded Rectangle 7"/>
          <p:cNvSpPr/>
          <p:nvPr/>
        </p:nvSpPr>
        <p:spPr>
          <a:xfrm>
            <a:off x="91440" y="91440"/>
            <a:ext cx="8961120" cy="6675120"/>
          </a:xfrm>
          <a:prstGeom prst="roundRect">
            <a:avLst>
              <a:gd name="adj" fmla="val 1317"/>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396875" y="274638"/>
            <a:ext cx="8358188" cy="996950"/>
          </a:xfrm>
          <a:prstGeom prst="rect">
            <a:avLst/>
          </a:prstGeom>
        </p:spPr>
        <p:txBody>
          <a:bodyPr/>
          <a:lstStyle/>
          <a:p>
            <a:r>
              <a:rPr lang="en-US" dirty="0" smtClean="0"/>
              <a:t>Click to edit Master title style</a:t>
            </a:r>
            <a:endParaRPr lang="en-US" dirty="0"/>
          </a:p>
        </p:txBody>
      </p:sp>
      <p:sp>
        <p:nvSpPr>
          <p:cNvPr id="4" name="Slide Number Placeholder 5"/>
          <p:cNvSpPr>
            <a:spLocks noGrp="1"/>
          </p:cNvSpPr>
          <p:nvPr>
            <p:ph type="sldNum" sz="quarter" idx="4"/>
          </p:nvPr>
        </p:nvSpPr>
        <p:spPr>
          <a:xfrm>
            <a:off x="8401050" y="6472462"/>
            <a:ext cx="628650" cy="365125"/>
          </a:xfrm>
          <a:prstGeom prst="rect">
            <a:avLst/>
          </a:prstGeom>
        </p:spPr>
        <p:txBody>
          <a:bodyPr vert="horz" lIns="91440" tIns="45720" rIns="91440" bIns="45720" rtlCol="0" anchor="ctr"/>
          <a:lstStyle>
            <a:lvl1pPr algn="r">
              <a:defRPr sz="900">
                <a:solidFill>
                  <a:schemeClr val="bg1">
                    <a:lumMod val="65000"/>
                  </a:schemeClr>
                </a:solidFill>
              </a:defRPr>
            </a:lvl1pPr>
          </a:lstStyle>
          <a:p>
            <a:fld id="{B39F3810-4318-4880-9D52-993D34A84442}" type="slidenum">
              <a:rPr lang="en-US" smtClean="0"/>
              <a:pPr/>
              <a:t>‹#›</a:t>
            </a:fld>
            <a:endParaRPr lang="en-US"/>
          </a:p>
        </p:txBody>
      </p:sp>
    </p:spTree>
    <p:extLst>
      <p:ext uri="{BB962C8B-B14F-4D97-AF65-F5344CB8AC3E}">
        <p14:creationId xmlns:p14="http://schemas.microsoft.com/office/powerpoint/2010/main" val="214543816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Cover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0" y="2712077"/>
            <a:ext cx="9144000" cy="1483032"/>
          </a:xfrm>
          <a:prstGeom prst="rect">
            <a:avLst/>
          </a:prstGeom>
        </p:spPr>
        <p:txBody>
          <a:bodyPr/>
          <a:lstStyle>
            <a:lvl1pPr>
              <a:defRPr sz="2800" baseline="0">
                <a:solidFill>
                  <a:schemeClr val="bg1"/>
                </a:solidFill>
                <a:latin typeface="Arial"/>
                <a:cs typeface="Arial"/>
              </a:defRPr>
            </a:lvl1pPr>
          </a:lstStyle>
          <a:p>
            <a:r>
              <a:rPr lang="en-US" dirty="0" smtClean="0"/>
              <a:t>THIS IS WHERE THE TITLE GOES</a:t>
            </a:r>
            <a:br>
              <a:rPr lang="en-US" dirty="0" smtClean="0"/>
            </a:br>
            <a:r>
              <a:rPr lang="en-US" dirty="0" smtClean="0"/>
              <a:t>AND IT CAN BE AS LONG OR AS SHORT</a:t>
            </a:r>
            <a:br>
              <a:rPr lang="en-US" dirty="0" smtClean="0"/>
            </a:br>
            <a:r>
              <a:rPr lang="en-US" dirty="0" smtClean="0"/>
              <a:t>AS YOU WOULD LIKE</a:t>
            </a:r>
            <a:endParaRPr lang="en-US" dirty="0"/>
          </a:p>
        </p:txBody>
      </p:sp>
    </p:spTree>
    <p:extLst>
      <p:ext uri="{BB962C8B-B14F-4D97-AF65-F5344CB8AC3E}">
        <p14:creationId xmlns:p14="http://schemas.microsoft.com/office/powerpoint/2010/main" val="3623941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srcRect/>
          <a:stretch>
            <a:fillRect/>
          </a:stretch>
        </a:blipFill>
        <a:effectLst/>
      </p:bgPr>
    </p:bg>
    <p:spTree>
      <p:nvGrpSpPr>
        <p:cNvPr id="1" name=""/>
        <p:cNvGrpSpPr/>
        <p:nvPr/>
      </p:nvGrpSpPr>
      <p:grpSpPr>
        <a:xfrm>
          <a:off x="0" y="0"/>
          <a:ext cx="0" cy="0"/>
          <a:chOff x="0" y="0"/>
          <a:chExt cx="0" cy="0"/>
        </a:xfrm>
      </p:grpSpPr>
      <p:sp>
        <p:nvSpPr>
          <p:cNvPr id="4" name="Footer Placeholder 2"/>
          <p:cNvSpPr txBox="1">
            <a:spLocks/>
          </p:cNvSpPr>
          <p:nvPr userDrawn="1"/>
        </p:nvSpPr>
        <p:spPr>
          <a:xfrm>
            <a:off x="88678" y="6514399"/>
            <a:ext cx="3137122" cy="26105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dirty="0" smtClean="0">
                <a:solidFill>
                  <a:schemeClr val="bg1"/>
                </a:solidFill>
                <a:latin typeface="Brandon Text"/>
                <a:cs typeface="Brandon Text Medium"/>
              </a:rPr>
              <a:t>© 2016 Southern New Hampshire University. All rights reserved.</a:t>
            </a:r>
            <a:endParaRPr lang="en-US" sz="800" dirty="0">
              <a:solidFill>
                <a:schemeClr val="bg1"/>
              </a:solidFill>
              <a:latin typeface="Brandon Text"/>
              <a:cs typeface="Brandon Text Medium"/>
            </a:endParaRPr>
          </a:p>
        </p:txBody>
      </p:sp>
    </p:spTree>
    <p:extLst>
      <p:ext uri="{BB962C8B-B14F-4D97-AF65-F5344CB8AC3E}">
        <p14:creationId xmlns:p14="http://schemas.microsoft.com/office/powerpoint/2010/main" val="3567306683"/>
      </p:ext>
    </p:extLst>
  </p:cSld>
  <p:clrMap bg1="lt1" tx1="dk1" bg2="lt2" tx2="dk2" accent1="accent1" accent2="accent2" accent3="accent3" accent4="accent4" accent5="accent5" accent6="accent6" hlink="hlink" folHlink="folHlink"/>
  <p:sldLayoutIdLst>
    <p:sldLayoutId id="2147483671" r:id="rId1"/>
    <p:sldLayoutId id="2147483669" r:id="rId2"/>
    <p:sldLayoutId id="2147483662" r:id="rId3"/>
    <p:sldLayoutId id="2147483663" r:id="rId4"/>
    <p:sldLayoutId id="2147483664" r:id="rId5"/>
    <p:sldLayoutId id="2147483667" r:id="rId6"/>
    <p:sldLayoutId id="2147483670" r:id="rId7"/>
    <p:sldLayoutId id="2147483672" r:id="rId8"/>
    <p:sldLayoutId id="2147483673" r:id="rId9"/>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txBox="1">
            <a:spLocks/>
          </p:cNvSpPr>
          <p:nvPr/>
        </p:nvSpPr>
        <p:spPr>
          <a:xfrm>
            <a:off x="692700" y="5699970"/>
            <a:ext cx="7778443" cy="519491"/>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2200" dirty="0" smtClean="0">
                <a:solidFill>
                  <a:schemeClr val="bg1">
                    <a:lumMod val="50000"/>
                  </a:schemeClr>
                </a:solidFill>
                <a:latin typeface="Arial"/>
                <a:cs typeface="Arial"/>
              </a:rPr>
              <a:t>January 27, 2016</a:t>
            </a:r>
            <a:endParaRPr lang="en-US" sz="2200" dirty="0">
              <a:solidFill>
                <a:schemeClr val="bg1">
                  <a:lumMod val="50000"/>
                </a:schemeClr>
              </a:solidFill>
              <a:latin typeface="Arial"/>
              <a:cs typeface="Arial"/>
            </a:endParaRPr>
          </a:p>
        </p:txBody>
      </p:sp>
      <p:sp>
        <p:nvSpPr>
          <p:cNvPr id="18" name="Title 17"/>
          <p:cNvSpPr>
            <a:spLocks noGrp="1"/>
          </p:cNvSpPr>
          <p:nvPr>
            <p:ph type="title"/>
          </p:nvPr>
        </p:nvSpPr>
        <p:spPr>
          <a:xfrm>
            <a:off x="0" y="2590604"/>
            <a:ext cx="9144000" cy="645140"/>
          </a:xfrm>
        </p:spPr>
        <p:txBody>
          <a:bodyPr/>
          <a:lstStyle/>
          <a:p>
            <a:r>
              <a:rPr lang="en-US" sz="3500" dirty="0" smtClean="0"/>
              <a:t>Workforce Innovation and Opportunity Act National Convening</a:t>
            </a:r>
            <a:br>
              <a:rPr lang="en-US" sz="3500" dirty="0" smtClean="0"/>
            </a:br>
            <a:endParaRPr lang="en-US" sz="3500" dirty="0"/>
          </a:p>
        </p:txBody>
      </p:sp>
    </p:spTree>
    <p:extLst>
      <p:ext uri="{BB962C8B-B14F-4D97-AF65-F5344CB8AC3E}">
        <p14:creationId xmlns:p14="http://schemas.microsoft.com/office/powerpoint/2010/main" val="28882376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a:cs typeface="Arial"/>
              </a:rPr>
              <a:t>Traditional approach to higher </a:t>
            </a:r>
            <a:r>
              <a:rPr lang="en-US" b="1" dirty="0" err="1" smtClean="0">
                <a:latin typeface="Arial"/>
                <a:cs typeface="Arial"/>
              </a:rPr>
              <a:t>ed</a:t>
            </a:r>
            <a:endParaRPr lang="en-US" b="1" dirty="0">
              <a:latin typeface="Arial"/>
              <a:cs typeface="Arial"/>
            </a:endParaRPr>
          </a:p>
        </p:txBody>
      </p:sp>
      <p:grpSp>
        <p:nvGrpSpPr>
          <p:cNvPr id="9" name="Group 8"/>
          <p:cNvGrpSpPr/>
          <p:nvPr/>
        </p:nvGrpSpPr>
        <p:grpSpPr>
          <a:xfrm>
            <a:off x="631951" y="1363834"/>
            <a:ext cx="7912390" cy="4688723"/>
            <a:chOff x="393700" y="1016602"/>
            <a:chExt cx="8191500" cy="4854119"/>
          </a:xfrm>
        </p:grpSpPr>
        <p:graphicFrame>
          <p:nvGraphicFramePr>
            <p:cNvPr id="10" name="Diagram 9"/>
            <p:cNvGraphicFramePr/>
            <p:nvPr>
              <p:extLst>
                <p:ext uri="{D42A27DB-BD31-4B8C-83A1-F6EECF244321}">
                  <p14:modId xmlns:p14="http://schemas.microsoft.com/office/powerpoint/2010/main" val="127175046"/>
                </p:ext>
              </p:extLst>
            </p:nvPr>
          </p:nvGraphicFramePr>
          <p:xfrm>
            <a:off x="1130179" y="1016602"/>
            <a:ext cx="6723992" cy="48541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Oval 10"/>
            <p:cNvSpPr/>
            <p:nvPr/>
          </p:nvSpPr>
          <p:spPr>
            <a:xfrm>
              <a:off x="393700" y="4075446"/>
              <a:ext cx="1562101" cy="1579137"/>
            </a:xfrm>
            <a:prstGeom prst="ellipse">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30046" tIns="65023" rIns="130046" bIns="65023" rtlCol="0" anchor="ctr"/>
            <a:lstStyle/>
            <a:p>
              <a:pPr algn="ctr"/>
              <a:r>
                <a:rPr lang="en-US" sz="1600" dirty="0" smtClean="0">
                  <a:solidFill>
                    <a:schemeClr val="tx1">
                      <a:lumMod val="75000"/>
                      <a:lumOff val="25000"/>
                    </a:schemeClr>
                  </a:solidFill>
                </a:rPr>
                <a:t>Employer</a:t>
              </a:r>
              <a:endParaRPr lang="en-US" sz="1600" dirty="0">
                <a:solidFill>
                  <a:schemeClr val="tx1">
                    <a:lumMod val="75000"/>
                    <a:lumOff val="25000"/>
                  </a:schemeClr>
                </a:solidFill>
              </a:endParaRPr>
            </a:p>
            <a:p>
              <a:pPr algn="ctr"/>
              <a:r>
                <a:rPr lang="en-US" sz="1600" dirty="0">
                  <a:solidFill>
                    <a:schemeClr val="tx1">
                      <a:lumMod val="75000"/>
                      <a:lumOff val="25000"/>
                    </a:schemeClr>
                  </a:solidFill>
                </a:rPr>
                <a:t>needs</a:t>
              </a:r>
            </a:p>
          </p:txBody>
        </p:sp>
        <p:sp>
          <p:nvSpPr>
            <p:cNvPr id="12" name="Oval 11"/>
            <p:cNvSpPr/>
            <p:nvPr/>
          </p:nvSpPr>
          <p:spPr>
            <a:xfrm>
              <a:off x="7023099" y="4075446"/>
              <a:ext cx="1562101" cy="1579137"/>
            </a:xfrm>
            <a:prstGeom prst="ellipse">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30046" tIns="65023" rIns="130046" bIns="65023" rtlCol="0" anchor="ctr"/>
            <a:lstStyle/>
            <a:p>
              <a:pPr algn="ctr"/>
              <a:r>
                <a:rPr lang="en-US" sz="1600" dirty="0" smtClean="0">
                  <a:solidFill>
                    <a:schemeClr val="tx1">
                      <a:lumMod val="75000"/>
                      <a:lumOff val="25000"/>
                    </a:schemeClr>
                  </a:solidFill>
                </a:rPr>
                <a:t>New</a:t>
              </a:r>
            </a:p>
            <a:p>
              <a:pPr algn="ctr"/>
              <a:r>
                <a:rPr lang="en-US" sz="1600" dirty="0" smtClean="0">
                  <a:solidFill>
                    <a:schemeClr val="tx1">
                      <a:lumMod val="75000"/>
                      <a:lumOff val="25000"/>
                    </a:schemeClr>
                  </a:solidFill>
                </a:rPr>
                <a:t>delivery</a:t>
              </a:r>
              <a:endParaRPr lang="en-US" sz="1600" dirty="0">
                <a:solidFill>
                  <a:schemeClr val="tx1">
                    <a:lumMod val="75000"/>
                    <a:lumOff val="25000"/>
                  </a:schemeClr>
                </a:solidFill>
              </a:endParaRPr>
            </a:p>
          </p:txBody>
        </p:sp>
        <p:sp>
          <p:nvSpPr>
            <p:cNvPr id="13" name="Oval 12"/>
            <p:cNvSpPr/>
            <p:nvPr/>
          </p:nvSpPr>
          <p:spPr>
            <a:xfrm>
              <a:off x="393700" y="1241249"/>
              <a:ext cx="1562101" cy="1579137"/>
            </a:xfrm>
            <a:prstGeom prst="ellipse">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30046" tIns="65023" rIns="130046" bIns="65023" rtlCol="0" anchor="ctr"/>
            <a:lstStyle/>
            <a:p>
              <a:pPr algn="ctr"/>
              <a:r>
                <a:rPr lang="en-US" sz="1600" dirty="0" smtClean="0">
                  <a:solidFill>
                    <a:schemeClr val="tx1">
                      <a:lumMod val="75000"/>
                      <a:lumOff val="25000"/>
                    </a:schemeClr>
                  </a:solidFill>
                </a:rPr>
                <a:t>Actual</a:t>
              </a:r>
            </a:p>
            <a:p>
              <a:pPr algn="ctr"/>
              <a:r>
                <a:rPr lang="en-US" sz="1600" dirty="0" smtClean="0">
                  <a:solidFill>
                    <a:schemeClr val="tx1">
                      <a:lumMod val="75000"/>
                      <a:lumOff val="25000"/>
                    </a:schemeClr>
                  </a:solidFill>
                </a:rPr>
                <a:t>learning</a:t>
              </a:r>
              <a:endParaRPr lang="en-US" sz="1600" dirty="0">
                <a:solidFill>
                  <a:schemeClr val="tx1">
                    <a:lumMod val="75000"/>
                    <a:lumOff val="25000"/>
                  </a:schemeClr>
                </a:solidFill>
              </a:endParaRPr>
            </a:p>
          </p:txBody>
        </p:sp>
        <p:sp>
          <p:nvSpPr>
            <p:cNvPr id="14" name="Oval 13"/>
            <p:cNvSpPr/>
            <p:nvPr/>
          </p:nvSpPr>
          <p:spPr>
            <a:xfrm>
              <a:off x="7023099" y="1241249"/>
              <a:ext cx="1562101" cy="1579137"/>
            </a:xfrm>
            <a:prstGeom prst="ellipse">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30046" tIns="65023" rIns="130046" bIns="65023" rtlCol="0" anchor="ctr"/>
            <a:lstStyle/>
            <a:p>
              <a:pPr algn="ctr"/>
              <a:r>
                <a:rPr lang="en-US" sz="1600" dirty="0" smtClean="0">
                  <a:solidFill>
                    <a:schemeClr val="tx1">
                      <a:lumMod val="75000"/>
                      <a:lumOff val="25000"/>
                    </a:schemeClr>
                  </a:solidFill>
                </a:rPr>
                <a:t>Student</a:t>
              </a:r>
              <a:endParaRPr lang="en-US" sz="1600" dirty="0">
                <a:solidFill>
                  <a:schemeClr val="tx1">
                    <a:lumMod val="75000"/>
                    <a:lumOff val="25000"/>
                  </a:schemeClr>
                </a:solidFill>
              </a:endParaRPr>
            </a:p>
            <a:p>
              <a:pPr algn="ctr"/>
              <a:r>
                <a:rPr lang="en-US" sz="1600" dirty="0">
                  <a:solidFill>
                    <a:schemeClr val="tx1">
                      <a:lumMod val="75000"/>
                      <a:lumOff val="25000"/>
                    </a:schemeClr>
                  </a:solidFill>
                </a:rPr>
                <a:t>needs</a:t>
              </a:r>
            </a:p>
          </p:txBody>
        </p:sp>
      </p:grpSp>
    </p:spTree>
    <p:extLst>
      <p:ext uri="{BB962C8B-B14F-4D97-AF65-F5344CB8AC3E}">
        <p14:creationId xmlns:p14="http://schemas.microsoft.com/office/powerpoint/2010/main" val="1763408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Title 4"/>
          <p:cNvSpPr>
            <a:spLocks noGrp="1"/>
          </p:cNvSpPr>
          <p:nvPr>
            <p:ph type="title"/>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eaLnBrk="1" hangingPunct="1">
              <a:defRPr/>
            </a:pPr>
            <a:r>
              <a:rPr lang="en-US" sz="2800" b="1" dirty="0" smtClean="0">
                <a:solidFill>
                  <a:schemeClr val="bg1"/>
                </a:solidFill>
                <a:latin typeface="Arial"/>
                <a:ea typeface="ＭＳ Ｐゴシック" charset="0"/>
                <a:cs typeface="Arial"/>
              </a:rPr>
              <a:t>The way forward: </a:t>
            </a:r>
            <a:r>
              <a:rPr lang="en-US" b="1" dirty="0">
                <a:latin typeface="Arial"/>
                <a:ea typeface="ＭＳ Ｐゴシック" charset="0"/>
                <a:cs typeface="Arial"/>
              </a:rPr>
              <a:t>C</a:t>
            </a:r>
            <a:r>
              <a:rPr lang="en-US" sz="2800" b="1" dirty="0" smtClean="0">
                <a:solidFill>
                  <a:schemeClr val="bg1"/>
                </a:solidFill>
                <a:latin typeface="Arial"/>
                <a:ea typeface="ＭＳ Ｐゴシック" charset="0"/>
                <a:cs typeface="Arial"/>
              </a:rPr>
              <a:t>ompetency-based </a:t>
            </a:r>
            <a:r>
              <a:rPr lang="en-US" sz="2800" b="1" dirty="0">
                <a:solidFill>
                  <a:schemeClr val="bg1"/>
                </a:solidFill>
                <a:latin typeface="Arial"/>
                <a:ea typeface="ＭＳ Ｐゴシック" charset="0"/>
                <a:cs typeface="Arial"/>
              </a:rPr>
              <a:t>e</a:t>
            </a:r>
            <a:r>
              <a:rPr lang="en-US" sz="2800" b="1" dirty="0" smtClean="0">
                <a:solidFill>
                  <a:schemeClr val="bg1"/>
                </a:solidFill>
                <a:latin typeface="Arial"/>
                <a:ea typeface="ＭＳ Ｐゴシック" charset="0"/>
                <a:cs typeface="Arial"/>
              </a:rPr>
              <a:t>ducation</a:t>
            </a:r>
            <a:endParaRPr lang="en-US" sz="2800" b="1" dirty="0">
              <a:solidFill>
                <a:schemeClr val="bg1"/>
              </a:solidFill>
              <a:latin typeface="Arial"/>
              <a:ea typeface="ＭＳ Ｐゴシック" charset="0"/>
              <a:cs typeface="Arial"/>
            </a:endParaRPr>
          </a:p>
        </p:txBody>
      </p:sp>
      <p:pic>
        <p:nvPicPr>
          <p:cNvPr id="16" name="Picture 15" descr="BlueSquare.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71962" y="1440180"/>
            <a:ext cx="2418968" cy="2535079"/>
          </a:xfrm>
          <a:prstGeom prst="rect">
            <a:avLst/>
          </a:prstGeom>
        </p:spPr>
      </p:pic>
      <p:pic>
        <p:nvPicPr>
          <p:cNvPr id="18" name="Picture 17" descr="BlueSquare.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1706" y="3377089"/>
            <a:ext cx="2418968" cy="2535079"/>
          </a:xfrm>
          <a:prstGeom prst="rect">
            <a:avLst/>
          </a:prstGeom>
        </p:spPr>
      </p:pic>
      <p:pic>
        <p:nvPicPr>
          <p:cNvPr id="20" name="Picture 19" descr="BlueSquare.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81486" y="3388201"/>
            <a:ext cx="2418968" cy="2535079"/>
          </a:xfrm>
          <a:prstGeom prst="rect">
            <a:avLst/>
          </a:prstGeom>
        </p:spPr>
      </p:pic>
      <p:pic>
        <p:nvPicPr>
          <p:cNvPr id="22" name="Picture 21" descr="Star.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436947" y="1663859"/>
            <a:ext cx="279400" cy="279400"/>
          </a:xfrm>
          <a:prstGeom prst="rect">
            <a:avLst/>
          </a:prstGeom>
        </p:spPr>
      </p:pic>
      <p:pic>
        <p:nvPicPr>
          <p:cNvPr id="23" name="Picture 22" descr="Star.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680546" y="3600768"/>
            <a:ext cx="279400" cy="279400"/>
          </a:xfrm>
          <a:prstGeom prst="rect">
            <a:avLst/>
          </a:prstGeom>
        </p:spPr>
      </p:pic>
      <p:pic>
        <p:nvPicPr>
          <p:cNvPr id="24" name="Picture 23" descr="Star.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053263" y="3611880"/>
            <a:ext cx="279400" cy="279400"/>
          </a:xfrm>
          <a:prstGeom prst="rect">
            <a:avLst/>
          </a:prstGeom>
        </p:spPr>
      </p:pic>
      <p:sp>
        <p:nvSpPr>
          <p:cNvPr id="13" name="TextBox 12"/>
          <p:cNvSpPr txBox="1"/>
          <p:nvPr/>
        </p:nvSpPr>
        <p:spPr>
          <a:xfrm>
            <a:off x="3532370" y="1988399"/>
            <a:ext cx="2108269" cy="1631216"/>
          </a:xfrm>
          <a:prstGeom prst="rect">
            <a:avLst/>
          </a:prstGeom>
          <a:noFill/>
        </p:spPr>
        <p:txBody>
          <a:bodyPr wrap="none" rtlCol="0">
            <a:spAutoFit/>
          </a:bodyPr>
          <a:lstStyle/>
          <a:p>
            <a:pPr marL="0" lvl="1" algn="ctr"/>
            <a:r>
              <a:rPr lang="en-US" sz="2000" dirty="0" smtClean="0">
                <a:solidFill>
                  <a:schemeClr val="bg1">
                    <a:lumMod val="95000"/>
                  </a:schemeClr>
                </a:solidFill>
                <a:latin typeface="Arial" panose="020B0604020202020204" pitchFamily="34" charset="0"/>
                <a:cs typeface="Arial" panose="020B0604020202020204" pitchFamily="34" charset="0"/>
              </a:rPr>
              <a:t>Focuses on the</a:t>
            </a:r>
          </a:p>
          <a:p>
            <a:pPr marL="0" lvl="1" algn="ctr"/>
            <a:r>
              <a:rPr lang="en-US" sz="2000" dirty="0" smtClean="0">
                <a:solidFill>
                  <a:schemeClr val="bg1">
                    <a:lumMod val="95000"/>
                  </a:schemeClr>
                </a:solidFill>
                <a:latin typeface="Arial" panose="020B0604020202020204" pitchFamily="34" charset="0"/>
                <a:cs typeface="Arial" panose="020B0604020202020204" pitchFamily="34" charset="0"/>
              </a:rPr>
              <a:t>demonstration of</a:t>
            </a:r>
          </a:p>
          <a:p>
            <a:pPr marL="0" lvl="1" algn="ctr"/>
            <a:r>
              <a:rPr lang="en-US" sz="2000" dirty="0" smtClean="0">
                <a:solidFill>
                  <a:schemeClr val="bg1">
                    <a:lumMod val="95000"/>
                  </a:schemeClr>
                </a:solidFill>
                <a:latin typeface="Arial" panose="020B0604020202020204" pitchFamily="34" charset="0"/>
                <a:cs typeface="Arial" panose="020B0604020202020204" pitchFamily="34" charset="0"/>
              </a:rPr>
              <a:t>articulated skills</a:t>
            </a:r>
          </a:p>
          <a:p>
            <a:pPr marL="0" lvl="1" algn="ctr"/>
            <a:r>
              <a:rPr lang="en-US" sz="2000" dirty="0" smtClean="0">
                <a:solidFill>
                  <a:schemeClr val="bg1">
                    <a:lumMod val="95000"/>
                  </a:schemeClr>
                </a:solidFill>
                <a:latin typeface="Arial" panose="020B0604020202020204" pitchFamily="34" charset="0"/>
                <a:cs typeface="Arial" panose="020B0604020202020204" pitchFamily="34" charset="0"/>
              </a:rPr>
              <a:t>knowledge and</a:t>
            </a:r>
          </a:p>
          <a:p>
            <a:pPr marL="0" lvl="1" algn="ctr"/>
            <a:r>
              <a:rPr lang="en-US" sz="2000" dirty="0" smtClean="0">
                <a:solidFill>
                  <a:schemeClr val="bg1">
                    <a:lumMod val="95000"/>
                  </a:schemeClr>
                </a:solidFill>
                <a:latin typeface="Arial" panose="020B0604020202020204" pitchFamily="34" charset="0"/>
                <a:cs typeface="Arial" panose="020B0604020202020204" pitchFamily="34" charset="0"/>
              </a:rPr>
              <a:t>abilities</a:t>
            </a:r>
            <a:endParaRPr lang="en-US" dirty="0"/>
          </a:p>
        </p:txBody>
      </p:sp>
      <p:sp>
        <p:nvSpPr>
          <p:cNvPr id="14" name="TextBox 13"/>
          <p:cNvSpPr txBox="1"/>
          <p:nvPr/>
        </p:nvSpPr>
        <p:spPr>
          <a:xfrm>
            <a:off x="742332" y="3932935"/>
            <a:ext cx="2159001" cy="1292662"/>
          </a:xfrm>
          <a:prstGeom prst="rect">
            <a:avLst/>
          </a:prstGeom>
          <a:noFill/>
        </p:spPr>
        <p:txBody>
          <a:bodyPr wrap="square" rtlCol="0">
            <a:spAutoFit/>
          </a:bodyPr>
          <a:lstStyle/>
          <a:p>
            <a:pPr marL="0" lvl="1" algn="ctr"/>
            <a:r>
              <a:rPr lang="en-US" sz="2000" dirty="0" smtClean="0">
                <a:solidFill>
                  <a:schemeClr val="bg1">
                    <a:lumMod val="95000"/>
                  </a:schemeClr>
                </a:solidFill>
                <a:latin typeface="Arial" panose="020B0604020202020204" pitchFamily="34" charset="0"/>
                <a:cs typeface="Arial" panose="020B0604020202020204" pitchFamily="34" charset="0"/>
              </a:rPr>
              <a:t>Defines learning</a:t>
            </a:r>
          </a:p>
          <a:p>
            <a:pPr marL="0" lvl="1" algn="ctr"/>
            <a:r>
              <a:rPr lang="en-US" sz="2000" dirty="0" smtClean="0">
                <a:solidFill>
                  <a:schemeClr val="bg1">
                    <a:lumMod val="95000"/>
                  </a:schemeClr>
                </a:solidFill>
                <a:latin typeface="Arial" panose="020B0604020202020204" pitchFamily="34" charset="0"/>
                <a:cs typeface="Arial" panose="020B0604020202020204" pitchFamily="34" charset="0"/>
              </a:rPr>
              <a:t>but makes time flexible</a:t>
            </a:r>
          </a:p>
          <a:p>
            <a:pPr marL="0" lvl="1" algn="ctr"/>
            <a:endParaRPr lang="en-US" dirty="0"/>
          </a:p>
        </p:txBody>
      </p:sp>
      <p:sp>
        <p:nvSpPr>
          <p:cNvPr id="15" name="TextBox 14"/>
          <p:cNvSpPr txBox="1"/>
          <p:nvPr/>
        </p:nvSpPr>
        <p:spPr>
          <a:xfrm>
            <a:off x="6313751" y="3944047"/>
            <a:ext cx="1963849" cy="1754327"/>
          </a:xfrm>
          <a:prstGeom prst="rect">
            <a:avLst/>
          </a:prstGeom>
          <a:noFill/>
        </p:spPr>
        <p:txBody>
          <a:bodyPr wrap="none" rtlCol="0">
            <a:spAutoFit/>
          </a:bodyPr>
          <a:lstStyle/>
          <a:p>
            <a:pPr marL="0" lvl="1" algn="ctr"/>
            <a:r>
              <a:rPr lang="en-US" sz="2000" dirty="0" smtClean="0">
                <a:solidFill>
                  <a:schemeClr val="bg1">
                    <a:lumMod val="95000"/>
                  </a:schemeClr>
                </a:solidFill>
                <a:latin typeface="Arial" panose="020B0604020202020204" pitchFamily="34" charset="0"/>
                <a:cs typeface="Arial" panose="020B0604020202020204" pitchFamily="34" charset="0"/>
              </a:rPr>
              <a:t>Is not based on</a:t>
            </a:r>
            <a:br>
              <a:rPr lang="en-US" sz="2000" dirty="0" smtClean="0">
                <a:solidFill>
                  <a:schemeClr val="bg1">
                    <a:lumMod val="95000"/>
                  </a:schemeClr>
                </a:solidFill>
                <a:latin typeface="Arial" panose="020B0604020202020204" pitchFamily="34" charset="0"/>
                <a:cs typeface="Arial" panose="020B0604020202020204" pitchFamily="34" charset="0"/>
              </a:rPr>
            </a:br>
            <a:r>
              <a:rPr lang="en-US" sz="2000" dirty="0" smtClean="0">
                <a:solidFill>
                  <a:schemeClr val="bg1">
                    <a:lumMod val="95000"/>
                  </a:schemeClr>
                </a:solidFill>
                <a:latin typeface="Arial" panose="020B0604020202020204" pitchFamily="34" charset="0"/>
                <a:cs typeface="Arial" panose="020B0604020202020204" pitchFamily="34" charset="0"/>
              </a:rPr>
              <a:t>credit hours or</a:t>
            </a:r>
            <a:br>
              <a:rPr lang="en-US" sz="2000" dirty="0" smtClean="0">
                <a:solidFill>
                  <a:schemeClr val="bg1">
                    <a:lumMod val="95000"/>
                  </a:schemeClr>
                </a:solidFill>
                <a:latin typeface="Arial" panose="020B0604020202020204" pitchFamily="34" charset="0"/>
                <a:cs typeface="Arial" panose="020B0604020202020204" pitchFamily="34" charset="0"/>
              </a:rPr>
            </a:br>
            <a:r>
              <a:rPr lang="en-US" sz="2000" dirty="0" smtClean="0">
                <a:solidFill>
                  <a:schemeClr val="bg1">
                    <a:lumMod val="95000"/>
                  </a:schemeClr>
                </a:solidFill>
                <a:latin typeface="Arial" panose="020B0604020202020204" pitchFamily="34" charset="0"/>
                <a:cs typeface="Arial" panose="020B0604020202020204" pitchFamily="34" charset="0"/>
              </a:rPr>
              <a:t>seat time</a:t>
            </a:r>
            <a:br>
              <a:rPr lang="en-US" sz="2000" dirty="0" smtClean="0">
                <a:solidFill>
                  <a:schemeClr val="bg1">
                    <a:lumMod val="95000"/>
                  </a:schemeClr>
                </a:solidFill>
                <a:latin typeface="Arial" panose="020B0604020202020204" pitchFamily="34" charset="0"/>
                <a:cs typeface="Arial" panose="020B0604020202020204" pitchFamily="34" charset="0"/>
              </a:rPr>
            </a:br>
            <a:r>
              <a:rPr lang="en-US" sz="1200" dirty="0" smtClean="0">
                <a:solidFill>
                  <a:schemeClr val="bg1">
                    <a:lumMod val="95000"/>
                  </a:schemeClr>
                </a:solidFill>
                <a:latin typeface="Arial" panose="020B0604020202020204" pitchFamily="34" charset="0"/>
                <a:cs typeface="Arial" panose="020B0604020202020204" pitchFamily="34" charset="0"/>
              </a:rPr>
              <a:t>(though may “translate”</a:t>
            </a:r>
          </a:p>
          <a:p>
            <a:pPr marL="0" lvl="1" algn="ctr"/>
            <a:r>
              <a:rPr lang="en-US" sz="1200" dirty="0" smtClean="0">
                <a:solidFill>
                  <a:schemeClr val="bg1">
                    <a:lumMod val="95000"/>
                  </a:schemeClr>
                </a:solidFill>
                <a:latin typeface="Arial" panose="020B0604020202020204" pitchFamily="34" charset="0"/>
                <a:cs typeface="Arial" panose="020B0604020202020204" pitchFamily="34" charset="0"/>
              </a:rPr>
              <a:t>to credit hours</a:t>
            </a:r>
            <a:br>
              <a:rPr lang="en-US" sz="1200" dirty="0" smtClean="0">
                <a:solidFill>
                  <a:schemeClr val="bg1">
                    <a:lumMod val="95000"/>
                  </a:schemeClr>
                </a:solidFill>
                <a:latin typeface="Arial" panose="020B0604020202020204" pitchFamily="34" charset="0"/>
                <a:cs typeface="Arial" panose="020B0604020202020204" pitchFamily="34" charset="0"/>
              </a:rPr>
            </a:br>
            <a:r>
              <a:rPr lang="en-US" sz="1200" dirty="0" smtClean="0">
                <a:solidFill>
                  <a:schemeClr val="bg1">
                    <a:lumMod val="95000"/>
                  </a:schemeClr>
                </a:solidFill>
                <a:latin typeface="Arial" panose="020B0604020202020204" pitchFamily="34" charset="0"/>
                <a:cs typeface="Arial" panose="020B0604020202020204" pitchFamily="34" charset="0"/>
              </a:rPr>
              <a:t>for administrative</a:t>
            </a:r>
          </a:p>
          <a:p>
            <a:pPr marL="0" lvl="1" algn="ctr"/>
            <a:r>
              <a:rPr lang="en-US" sz="1200" dirty="0" smtClean="0">
                <a:solidFill>
                  <a:schemeClr val="bg1">
                    <a:lumMod val="95000"/>
                  </a:schemeClr>
                </a:solidFill>
                <a:latin typeface="Arial" panose="020B0604020202020204" pitchFamily="34" charset="0"/>
                <a:cs typeface="Arial" panose="020B0604020202020204" pitchFamily="34" charset="0"/>
              </a:rPr>
              <a:t>convenience or necessity)</a:t>
            </a:r>
            <a:endParaRPr lang="en-US" sz="1200" dirty="0"/>
          </a:p>
        </p:txBody>
      </p:sp>
      <p:pic>
        <p:nvPicPr>
          <p:cNvPr id="3" name="Picture 2" descr="1.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70915" y="4284980"/>
            <a:ext cx="2432319" cy="1625600"/>
          </a:xfrm>
          <a:prstGeom prst="rect">
            <a:avLst/>
          </a:prstGeom>
        </p:spPr>
      </p:pic>
      <p:pic>
        <p:nvPicPr>
          <p:cNvPr id="4" name="Picture 3" descr="2.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6063315" y="1456257"/>
            <a:ext cx="2432319" cy="1625600"/>
          </a:xfrm>
          <a:prstGeom prst="rect">
            <a:avLst/>
          </a:prstGeom>
        </p:spPr>
      </p:pic>
      <p:pic>
        <p:nvPicPr>
          <p:cNvPr id="5" name="Picture 4" descr="3.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H="1">
            <a:off x="615015" y="1456257"/>
            <a:ext cx="2432319" cy="1625600"/>
          </a:xfrm>
          <a:prstGeom prst="rect">
            <a:avLst/>
          </a:prstGeom>
        </p:spPr>
      </p:pic>
    </p:spTree>
    <p:extLst>
      <p:ext uri="{BB962C8B-B14F-4D97-AF65-F5344CB8AC3E}">
        <p14:creationId xmlns:p14="http://schemas.microsoft.com/office/powerpoint/2010/main" val="21205385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p:cNvSpPr>
          <p:nvPr/>
        </p:nvSpPr>
        <p:spPr bwMode="auto">
          <a:xfrm>
            <a:off x="0" y="2919680"/>
            <a:ext cx="9144000" cy="1088199"/>
          </a:xfrm>
          <a:prstGeom prst="rect">
            <a:avLst/>
          </a:prstGeom>
          <a:noFill/>
          <a:ln>
            <a:noFill/>
          </a:ln>
          <a:extLst/>
        </p:spPr>
        <p:txBody>
          <a:bodyPr lIns="0" tIns="0" rIns="40639" bIns="0"/>
          <a:lstStyle/>
          <a:p>
            <a:pPr marL="39688" algn="ctr">
              <a:spcBef>
                <a:spcPts val="1200"/>
              </a:spcBef>
              <a:defRPr/>
            </a:pPr>
            <a:r>
              <a:rPr lang="en-US" sz="2400" dirty="0">
                <a:solidFill>
                  <a:srgbClr val="003B70"/>
                </a:solidFill>
                <a:latin typeface="Arial" panose="020B0604020202020204" pitchFamily="34" charset="0"/>
                <a:ea typeface="ＭＳ Ｐゴシック" charset="0"/>
                <a:cs typeface="Arial" panose="020B0604020202020204" pitchFamily="34" charset="0"/>
                <a:sym typeface="Brandon Text Regular" charset="0"/>
              </a:rPr>
              <a:t>An accredited, nonprofit college built to </a:t>
            </a:r>
            <a:r>
              <a:rPr lang="en-US" sz="2400" dirty="0" smtClean="0">
                <a:solidFill>
                  <a:srgbClr val="003B70"/>
                </a:solidFill>
                <a:latin typeface="Arial" panose="020B0604020202020204" pitchFamily="34" charset="0"/>
                <a:ea typeface="ＭＳ Ｐゴシック" charset="0"/>
                <a:cs typeface="Arial" panose="020B0604020202020204" pitchFamily="34" charset="0"/>
                <a:sym typeface="Brandon Text Regular" charset="0"/>
              </a:rPr>
              <a:t>help</a:t>
            </a:r>
            <a:br>
              <a:rPr lang="en-US" sz="2400" dirty="0" smtClean="0">
                <a:solidFill>
                  <a:srgbClr val="003B70"/>
                </a:solidFill>
                <a:latin typeface="Arial" panose="020B0604020202020204" pitchFamily="34" charset="0"/>
                <a:ea typeface="ＭＳ Ｐゴシック" charset="0"/>
                <a:cs typeface="Arial" panose="020B0604020202020204" pitchFamily="34" charset="0"/>
                <a:sym typeface="Brandon Text Regular" charset="0"/>
              </a:rPr>
            </a:br>
            <a:r>
              <a:rPr lang="en-US" sz="2400" dirty="0" smtClean="0">
                <a:solidFill>
                  <a:srgbClr val="003B70"/>
                </a:solidFill>
                <a:latin typeface="Arial" panose="020B0604020202020204" pitchFamily="34" charset="0"/>
                <a:ea typeface="ＭＳ Ｐゴシック" charset="0"/>
                <a:cs typeface="Arial" panose="020B0604020202020204" pitchFamily="34" charset="0"/>
                <a:sym typeface="Brandon Text Regular" charset="0"/>
              </a:rPr>
              <a:t>employers </a:t>
            </a:r>
            <a:r>
              <a:rPr lang="en-US" sz="2400" dirty="0">
                <a:solidFill>
                  <a:srgbClr val="003B70"/>
                </a:solidFill>
                <a:latin typeface="Arial" panose="020B0604020202020204" pitchFamily="34" charset="0"/>
                <a:ea typeface="ＭＳ Ｐゴシック" charset="0"/>
                <a:cs typeface="Arial" panose="020B0604020202020204" pitchFamily="34" charset="0"/>
                <a:sym typeface="Brandon Text Regular" charset="0"/>
              </a:rPr>
              <a:t>develop and </a:t>
            </a:r>
            <a:r>
              <a:rPr lang="en-US" sz="2400" dirty="0" smtClean="0">
                <a:solidFill>
                  <a:srgbClr val="003B70"/>
                </a:solidFill>
                <a:latin typeface="Arial" panose="020B0604020202020204" pitchFamily="34" charset="0"/>
                <a:ea typeface="ＭＳ Ｐゴシック" charset="0"/>
                <a:cs typeface="Arial" panose="020B0604020202020204" pitchFamily="34" charset="0"/>
                <a:sym typeface="Brandon Text Regular" charset="0"/>
              </a:rPr>
              <a:t>promote talent </a:t>
            </a:r>
            <a:r>
              <a:rPr lang="en-US" sz="2400" dirty="0">
                <a:solidFill>
                  <a:srgbClr val="003B70"/>
                </a:solidFill>
                <a:latin typeface="Arial" panose="020B0604020202020204" pitchFamily="34" charset="0"/>
                <a:ea typeface="ＭＳ Ｐゴシック" charset="0"/>
                <a:cs typeface="Arial" panose="020B0604020202020204" pitchFamily="34" charset="0"/>
                <a:sym typeface="Brandon Text Regular" charset="0"/>
              </a:rPr>
              <a:t>through </a:t>
            </a:r>
            <a:r>
              <a:rPr lang="en-US" sz="2400" dirty="0" smtClean="0">
                <a:solidFill>
                  <a:srgbClr val="003B70"/>
                </a:solidFill>
                <a:latin typeface="Arial" panose="020B0604020202020204" pitchFamily="34" charset="0"/>
                <a:ea typeface="ＭＳ Ｐゴシック" charset="0"/>
                <a:cs typeface="Arial" panose="020B0604020202020204" pitchFamily="34" charset="0"/>
                <a:sym typeface="Brandon Text Regular" charset="0"/>
              </a:rPr>
              <a:t/>
            </a:r>
            <a:br>
              <a:rPr lang="en-US" sz="2400" dirty="0" smtClean="0">
                <a:solidFill>
                  <a:srgbClr val="003B70"/>
                </a:solidFill>
                <a:latin typeface="Arial" panose="020B0604020202020204" pitchFamily="34" charset="0"/>
                <a:ea typeface="ＭＳ Ｐゴシック" charset="0"/>
                <a:cs typeface="Arial" panose="020B0604020202020204" pitchFamily="34" charset="0"/>
                <a:sym typeface="Brandon Text Regular" charset="0"/>
              </a:rPr>
            </a:br>
            <a:r>
              <a:rPr lang="en-US" sz="2400" dirty="0" smtClean="0">
                <a:solidFill>
                  <a:srgbClr val="003B70"/>
                </a:solidFill>
                <a:latin typeface="Arial" panose="020B0604020202020204" pitchFamily="34" charset="0"/>
                <a:ea typeface="ＭＳ Ｐゴシック" charset="0"/>
                <a:cs typeface="Arial" panose="020B0604020202020204" pitchFamily="34" charset="0"/>
                <a:sym typeface="Brandon Text Regular" charset="0"/>
              </a:rPr>
              <a:t>competency-based </a:t>
            </a:r>
            <a:r>
              <a:rPr lang="en-US" sz="2400" dirty="0">
                <a:solidFill>
                  <a:srgbClr val="003B70"/>
                </a:solidFill>
                <a:latin typeface="Arial" panose="020B0604020202020204" pitchFamily="34" charset="0"/>
                <a:ea typeface="ＭＳ Ｐゴシック" charset="0"/>
                <a:cs typeface="Arial" panose="020B0604020202020204" pitchFamily="34" charset="0"/>
                <a:sym typeface="Brandon Text Regular" charset="0"/>
              </a:rPr>
              <a:t>higher </a:t>
            </a:r>
            <a:r>
              <a:rPr lang="en-US" sz="2400" dirty="0" smtClean="0">
                <a:solidFill>
                  <a:srgbClr val="003B70"/>
                </a:solidFill>
                <a:latin typeface="Arial" panose="020B0604020202020204" pitchFamily="34" charset="0"/>
                <a:ea typeface="ＭＳ Ｐゴシック" charset="0"/>
                <a:cs typeface="Arial" panose="020B0604020202020204" pitchFamily="34" charset="0"/>
                <a:sym typeface="Brandon Text Regular" charset="0"/>
              </a:rPr>
              <a:t>education</a:t>
            </a:r>
            <a:endParaRPr lang="en-US" sz="2400" dirty="0">
              <a:solidFill>
                <a:srgbClr val="003B70"/>
              </a:solidFill>
              <a:latin typeface="Arial" panose="020B0604020202020204" pitchFamily="34" charset="0"/>
              <a:ea typeface="ＭＳ Ｐゴシック" charset="0"/>
              <a:cs typeface="Arial" panose="020B0604020202020204" pitchFamily="34" charset="0"/>
              <a:sym typeface="Brandon Text Regular" charset="0"/>
            </a:endParaRPr>
          </a:p>
        </p:txBody>
      </p:sp>
      <p:pic>
        <p:nvPicPr>
          <p:cNvPr id="2" name="Picture 1" descr="Logo_CfA.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74739" y="1439645"/>
            <a:ext cx="3404254" cy="1084666"/>
          </a:xfrm>
          <a:prstGeom prst="rect">
            <a:avLst/>
          </a:prstGeom>
        </p:spPr>
      </p:pic>
      <p:pic>
        <p:nvPicPr>
          <p:cNvPr id="4" name="Picture 3" descr="BlueBox.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9571" y="4589219"/>
            <a:ext cx="2438400" cy="1353312"/>
          </a:xfrm>
          <a:prstGeom prst="rect">
            <a:avLst/>
          </a:prstGeom>
        </p:spPr>
      </p:pic>
      <p:sp>
        <p:nvSpPr>
          <p:cNvPr id="5" name="TextBox 4"/>
          <p:cNvSpPr txBox="1"/>
          <p:nvPr/>
        </p:nvSpPr>
        <p:spPr>
          <a:xfrm>
            <a:off x="1005887" y="4909239"/>
            <a:ext cx="1767130" cy="707886"/>
          </a:xfrm>
          <a:prstGeom prst="rect">
            <a:avLst/>
          </a:prstGeom>
          <a:noFill/>
        </p:spPr>
        <p:txBody>
          <a:bodyPr wrap="none" rtlCol="0">
            <a:spAutoFit/>
          </a:bodyPr>
          <a:lstStyle/>
          <a:p>
            <a:pPr marL="0" lvl="1" algn="ctr"/>
            <a:r>
              <a:rPr lang="en-US" sz="2000" dirty="0" smtClean="0">
                <a:solidFill>
                  <a:schemeClr val="bg1">
                    <a:lumMod val="95000"/>
                  </a:schemeClr>
                </a:solidFill>
                <a:latin typeface="Arial" panose="020B0604020202020204" pitchFamily="34" charset="0"/>
                <a:cs typeface="Arial" panose="020B0604020202020204" pitchFamily="34" charset="0"/>
              </a:rPr>
              <a:t>Applicable in</a:t>
            </a:r>
            <a:br>
              <a:rPr lang="en-US" sz="2000" dirty="0" smtClean="0">
                <a:solidFill>
                  <a:schemeClr val="bg1">
                    <a:lumMod val="95000"/>
                  </a:schemeClr>
                </a:solidFill>
                <a:latin typeface="Arial" panose="020B0604020202020204" pitchFamily="34" charset="0"/>
                <a:cs typeface="Arial" panose="020B0604020202020204" pitchFamily="34" charset="0"/>
              </a:rPr>
            </a:br>
            <a:r>
              <a:rPr lang="en-US" sz="2000" dirty="0" smtClean="0">
                <a:solidFill>
                  <a:schemeClr val="bg1">
                    <a:lumMod val="95000"/>
                  </a:schemeClr>
                </a:solidFill>
                <a:latin typeface="Arial" panose="020B0604020202020204" pitchFamily="34" charset="0"/>
                <a:cs typeface="Arial" panose="020B0604020202020204" pitchFamily="34" charset="0"/>
              </a:rPr>
              <a:t>the workplace</a:t>
            </a:r>
            <a:endParaRPr lang="en-US" dirty="0"/>
          </a:p>
        </p:txBody>
      </p:sp>
      <p:pic>
        <p:nvPicPr>
          <p:cNvPr id="14" name="Picture 13" descr="BlueBox.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354386" y="4589219"/>
            <a:ext cx="2438400" cy="1353312"/>
          </a:xfrm>
          <a:prstGeom prst="rect">
            <a:avLst/>
          </a:prstGeom>
        </p:spPr>
      </p:pic>
      <p:sp>
        <p:nvSpPr>
          <p:cNvPr id="15" name="TextBox 14"/>
          <p:cNvSpPr txBox="1"/>
          <p:nvPr/>
        </p:nvSpPr>
        <p:spPr>
          <a:xfrm>
            <a:off x="3590816" y="4907751"/>
            <a:ext cx="1962368" cy="707886"/>
          </a:xfrm>
          <a:prstGeom prst="rect">
            <a:avLst/>
          </a:prstGeom>
          <a:noFill/>
        </p:spPr>
        <p:txBody>
          <a:bodyPr wrap="square" rtlCol="0">
            <a:spAutoFit/>
          </a:bodyPr>
          <a:lstStyle/>
          <a:p>
            <a:pPr marL="0" lvl="1" algn="ctr"/>
            <a:r>
              <a:rPr lang="en-US" sz="2000" dirty="0" smtClean="0">
                <a:solidFill>
                  <a:schemeClr val="bg1">
                    <a:lumMod val="95000"/>
                  </a:schemeClr>
                </a:solidFill>
                <a:latin typeface="Arial" panose="020B0604020202020204" pitchFamily="34" charset="0"/>
                <a:cs typeface="Arial" panose="020B0604020202020204" pitchFamily="34" charset="0"/>
              </a:rPr>
              <a:t>Built for working adults</a:t>
            </a:r>
            <a:endParaRPr lang="en-US" dirty="0"/>
          </a:p>
        </p:txBody>
      </p:sp>
      <p:pic>
        <p:nvPicPr>
          <p:cNvPr id="18" name="Picture 17" descr="BlueBox.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007861" y="4589219"/>
            <a:ext cx="2438400" cy="1353312"/>
          </a:xfrm>
          <a:prstGeom prst="rect">
            <a:avLst/>
          </a:prstGeom>
        </p:spPr>
      </p:pic>
      <p:sp>
        <p:nvSpPr>
          <p:cNvPr id="19" name="TextBox 18"/>
          <p:cNvSpPr txBox="1"/>
          <p:nvPr/>
        </p:nvSpPr>
        <p:spPr>
          <a:xfrm>
            <a:off x="6131859" y="4909239"/>
            <a:ext cx="2151529" cy="707886"/>
          </a:xfrm>
          <a:prstGeom prst="rect">
            <a:avLst/>
          </a:prstGeom>
          <a:noFill/>
        </p:spPr>
        <p:txBody>
          <a:bodyPr wrap="square" rtlCol="0">
            <a:spAutoFit/>
          </a:bodyPr>
          <a:lstStyle/>
          <a:p>
            <a:pPr marL="0" lvl="1" algn="ctr"/>
            <a:r>
              <a:rPr lang="en-US" sz="2000" dirty="0" smtClean="0">
                <a:solidFill>
                  <a:schemeClr val="bg1">
                    <a:lumMod val="95000"/>
                  </a:schemeClr>
                </a:solidFill>
                <a:latin typeface="Arial" panose="020B0604020202020204" pitchFamily="34" charset="0"/>
                <a:cs typeface="Arial" panose="020B0604020202020204" pitchFamily="34" charset="0"/>
              </a:rPr>
              <a:t>Affordable for every employee</a:t>
            </a:r>
            <a:endParaRPr lang="en-US" dirty="0"/>
          </a:p>
        </p:txBody>
      </p:sp>
      <p:sp>
        <p:nvSpPr>
          <p:cNvPr id="11" name="Title 10"/>
          <p:cNvSpPr>
            <a:spLocks noGrp="1"/>
          </p:cNvSpPr>
          <p:nvPr>
            <p:ph type="title"/>
          </p:nvPr>
        </p:nvSpPr>
        <p:spPr>
          <a:xfrm>
            <a:off x="0" y="231513"/>
            <a:ext cx="9144000" cy="667871"/>
          </a:xfrm>
        </p:spPr>
        <p:txBody>
          <a:bodyPr/>
          <a:lstStyle/>
          <a:p>
            <a:r>
              <a:rPr lang="en-US" b="1" dirty="0" smtClean="0">
                <a:latin typeface="Arial"/>
                <a:cs typeface="Arial"/>
              </a:rPr>
              <a:t>The College for America model</a:t>
            </a:r>
            <a:endParaRPr lang="en-US" b="1" dirty="0">
              <a:latin typeface="Arial"/>
              <a:cs typeface="Arial"/>
            </a:endParaRPr>
          </a:p>
        </p:txBody>
      </p:sp>
    </p:spTree>
    <p:extLst>
      <p:ext uri="{BB962C8B-B14F-4D97-AF65-F5344CB8AC3E}">
        <p14:creationId xmlns:p14="http://schemas.microsoft.com/office/powerpoint/2010/main" val="3571223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953000" y="1466295"/>
            <a:ext cx="3570307" cy="1323439"/>
          </a:xfrm>
          <a:prstGeom prst="rect">
            <a:avLst/>
          </a:prstGeom>
          <a:noFill/>
        </p:spPr>
        <p:txBody>
          <a:bodyPr wrap="square" rtlCol="0">
            <a:spAutoFit/>
          </a:bodyPr>
          <a:lstStyle/>
          <a:p>
            <a:endParaRPr lang="en-US" sz="2400" dirty="0" smtClean="0"/>
          </a:p>
          <a:p>
            <a:endParaRPr lang="en-US" sz="2800" dirty="0" smtClean="0"/>
          </a:p>
          <a:p>
            <a:endParaRPr lang="en-US" sz="2800" dirty="0"/>
          </a:p>
        </p:txBody>
      </p:sp>
      <p:sp>
        <p:nvSpPr>
          <p:cNvPr id="3" name="Title 2"/>
          <p:cNvSpPr>
            <a:spLocks noGrp="1"/>
          </p:cNvSpPr>
          <p:nvPr>
            <p:ph type="title"/>
          </p:nvPr>
        </p:nvSpPr>
        <p:spPr/>
        <p:txBody>
          <a:bodyPr/>
          <a:lstStyle/>
          <a:p>
            <a:r>
              <a:rPr lang="en-US" b="1" dirty="0">
                <a:latin typeface="Arial"/>
                <a:cs typeface="Arial"/>
              </a:rPr>
              <a:t>Partnering with employers </a:t>
            </a:r>
            <a:r>
              <a:rPr lang="en-US" b="1" dirty="0" smtClean="0">
                <a:latin typeface="Arial"/>
                <a:cs typeface="Arial"/>
              </a:rPr>
              <a:t>for</a:t>
            </a:r>
            <a:br>
              <a:rPr lang="en-US" b="1" dirty="0" smtClean="0">
                <a:latin typeface="Arial"/>
                <a:cs typeface="Arial"/>
              </a:rPr>
            </a:br>
            <a:r>
              <a:rPr lang="en-US" b="1" dirty="0" smtClean="0">
                <a:latin typeface="Arial"/>
                <a:cs typeface="Arial"/>
              </a:rPr>
              <a:t>workforce development</a:t>
            </a:r>
            <a:endParaRPr lang="en-US" b="1" dirty="0">
              <a:latin typeface="Arial"/>
              <a:cs typeface="Arial"/>
            </a:endParaRPr>
          </a:p>
        </p:txBody>
      </p:sp>
      <p:pic>
        <p:nvPicPr>
          <p:cNvPr id="7" name="Picture 6" descr="Logo_Door.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79066" y="1336502"/>
            <a:ext cx="3188171" cy="3134837"/>
          </a:xfrm>
          <a:prstGeom prst="rect">
            <a:avLst/>
          </a:prstGeom>
        </p:spPr>
      </p:pic>
      <p:pic>
        <p:nvPicPr>
          <p:cNvPr id="8" name="Picture 7" descr="BlueBox.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9571" y="4589219"/>
            <a:ext cx="2438400" cy="1353312"/>
          </a:xfrm>
          <a:prstGeom prst="rect">
            <a:avLst/>
          </a:prstGeom>
        </p:spPr>
      </p:pic>
      <p:sp>
        <p:nvSpPr>
          <p:cNvPr id="9" name="TextBox 8"/>
          <p:cNvSpPr txBox="1"/>
          <p:nvPr/>
        </p:nvSpPr>
        <p:spPr>
          <a:xfrm>
            <a:off x="913028" y="4896540"/>
            <a:ext cx="1952853" cy="707886"/>
          </a:xfrm>
          <a:prstGeom prst="rect">
            <a:avLst/>
          </a:prstGeom>
          <a:noFill/>
        </p:spPr>
        <p:txBody>
          <a:bodyPr wrap="none" rtlCol="0">
            <a:spAutoFit/>
          </a:bodyPr>
          <a:lstStyle/>
          <a:p>
            <a:pPr marL="0" lvl="1" algn="ctr"/>
            <a:r>
              <a:rPr lang="en-US" sz="2000" dirty="0" smtClean="0">
                <a:solidFill>
                  <a:schemeClr val="bg1">
                    <a:lumMod val="95000"/>
                  </a:schemeClr>
                </a:solidFill>
                <a:latin typeface="Arial" panose="020B0604020202020204" pitchFamily="34" charset="0"/>
                <a:cs typeface="Arial" panose="020B0604020202020204" pitchFamily="34" charset="0"/>
              </a:rPr>
              <a:t>Build talent and</a:t>
            </a:r>
          </a:p>
          <a:p>
            <a:pPr marL="0" lvl="1" algn="ctr"/>
            <a:r>
              <a:rPr lang="en-US" sz="2000" dirty="0" smtClean="0">
                <a:solidFill>
                  <a:schemeClr val="bg1">
                    <a:lumMod val="95000"/>
                  </a:schemeClr>
                </a:solidFill>
                <a:latin typeface="Arial" panose="020B0604020202020204" pitchFamily="34" charset="0"/>
                <a:cs typeface="Arial" panose="020B0604020202020204" pitchFamily="34" charset="0"/>
              </a:rPr>
              <a:t>leadership</a:t>
            </a:r>
            <a:endParaRPr lang="en-US" dirty="0"/>
          </a:p>
        </p:txBody>
      </p:sp>
      <p:pic>
        <p:nvPicPr>
          <p:cNvPr id="10" name="Picture 9" descr="BlueBox.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354386" y="4589219"/>
            <a:ext cx="2438400" cy="1353312"/>
          </a:xfrm>
          <a:prstGeom prst="rect">
            <a:avLst/>
          </a:prstGeom>
        </p:spPr>
      </p:pic>
      <p:sp>
        <p:nvSpPr>
          <p:cNvPr id="11" name="TextBox 10"/>
          <p:cNvSpPr txBox="1"/>
          <p:nvPr/>
        </p:nvSpPr>
        <p:spPr>
          <a:xfrm>
            <a:off x="3531324" y="4751767"/>
            <a:ext cx="2094744" cy="1292662"/>
          </a:xfrm>
          <a:prstGeom prst="rect">
            <a:avLst/>
          </a:prstGeom>
          <a:noFill/>
        </p:spPr>
        <p:txBody>
          <a:bodyPr wrap="none" rtlCol="0">
            <a:spAutoFit/>
          </a:bodyPr>
          <a:lstStyle/>
          <a:p>
            <a:pPr marL="0" lvl="1" algn="ctr"/>
            <a:r>
              <a:rPr lang="en-US" sz="2000" dirty="0" smtClean="0">
                <a:solidFill>
                  <a:schemeClr val="bg1">
                    <a:lumMod val="95000"/>
                  </a:schemeClr>
                </a:solidFill>
                <a:latin typeface="Arial" panose="020B0604020202020204" pitchFamily="34" charset="0"/>
                <a:cs typeface="Arial" panose="020B0604020202020204" pitchFamily="34" charset="0"/>
              </a:rPr>
              <a:t>Help employees</a:t>
            </a:r>
          </a:p>
          <a:p>
            <a:pPr marL="0" lvl="1" algn="ctr"/>
            <a:r>
              <a:rPr lang="en-US" sz="2000" dirty="0" smtClean="0">
                <a:solidFill>
                  <a:schemeClr val="bg1">
                    <a:lumMod val="95000"/>
                  </a:schemeClr>
                </a:solidFill>
                <a:latin typeface="Arial" panose="020B0604020202020204" pitchFamily="34" charset="0"/>
                <a:cs typeface="Arial" panose="020B0604020202020204" pitchFamily="34" charset="0"/>
              </a:rPr>
              <a:t>develop</a:t>
            </a:r>
            <a:br>
              <a:rPr lang="en-US" sz="2000" dirty="0" smtClean="0">
                <a:solidFill>
                  <a:schemeClr val="bg1">
                    <a:lumMod val="95000"/>
                  </a:schemeClr>
                </a:solidFill>
                <a:latin typeface="Arial" panose="020B0604020202020204" pitchFamily="34" charset="0"/>
                <a:cs typeface="Arial" panose="020B0604020202020204" pitchFamily="34" charset="0"/>
              </a:rPr>
            </a:br>
            <a:r>
              <a:rPr lang="en-US" sz="2000" dirty="0" smtClean="0">
                <a:solidFill>
                  <a:schemeClr val="bg1">
                    <a:lumMod val="95000"/>
                  </a:schemeClr>
                </a:solidFill>
                <a:latin typeface="Arial" panose="020B0604020202020204" pitchFamily="34" charset="0"/>
                <a:cs typeface="Arial" panose="020B0604020202020204" pitchFamily="34" charset="0"/>
              </a:rPr>
              <a:t>promotable skills</a:t>
            </a:r>
          </a:p>
          <a:p>
            <a:pPr marL="0" lvl="1" algn="ctr"/>
            <a:endParaRPr lang="en-US" dirty="0"/>
          </a:p>
        </p:txBody>
      </p:sp>
      <p:pic>
        <p:nvPicPr>
          <p:cNvPr id="12" name="Picture 11" descr="BlueBox.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007861" y="4589219"/>
            <a:ext cx="2438400" cy="1353312"/>
          </a:xfrm>
          <a:prstGeom prst="rect">
            <a:avLst/>
          </a:prstGeom>
        </p:spPr>
      </p:pic>
      <p:sp>
        <p:nvSpPr>
          <p:cNvPr id="13" name="TextBox 12"/>
          <p:cNvSpPr txBox="1"/>
          <p:nvPr/>
        </p:nvSpPr>
        <p:spPr>
          <a:xfrm>
            <a:off x="6177222" y="4751767"/>
            <a:ext cx="2109897" cy="1015663"/>
          </a:xfrm>
          <a:prstGeom prst="rect">
            <a:avLst/>
          </a:prstGeom>
          <a:noFill/>
        </p:spPr>
        <p:txBody>
          <a:bodyPr wrap="none" rtlCol="0">
            <a:spAutoFit/>
          </a:bodyPr>
          <a:lstStyle/>
          <a:p>
            <a:pPr marL="0" lvl="1" algn="ctr"/>
            <a:r>
              <a:rPr lang="en-US" sz="2000" dirty="0" smtClean="0">
                <a:solidFill>
                  <a:schemeClr val="bg1">
                    <a:lumMod val="95000"/>
                  </a:schemeClr>
                </a:solidFill>
                <a:latin typeface="Arial" panose="020B0604020202020204" pitchFamily="34" charset="0"/>
                <a:cs typeface="Arial" panose="020B0604020202020204" pitchFamily="34" charset="0"/>
              </a:rPr>
              <a:t>Promote</a:t>
            </a:r>
          </a:p>
          <a:p>
            <a:pPr marL="0" lvl="1" algn="ctr"/>
            <a:r>
              <a:rPr lang="en-US" sz="2000" dirty="0" smtClean="0">
                <a:solidFill>
                  <a:schemeClr val="bg1">
                    <a:lumMod val="95000"/>
                  </a:schemeClr>
                </a:solidFill>
                <a:latin typeface="Arial" panose="020B0604020202020204" pitchFamily="34" charset="0"/>
                <a:cs typeface="Arial" panose="020B0604020202020204" pitchFamily="34" charset="0"/>
              </a:rPr>
              <a:t>engagement and</a:t>
            </a:r>
          </a:p>
          <a:p>
            <a:pPr marL="0" lvl="1" algn="ctr"/>
            <a:r>
              <a:rPr lang="en-US" sz="2000" dirty="0" smtClean="0">
                <a:solidFill>
                  <a:schemeClr val="bg1">
                    <a:lumMod val="95000"/>
                  </a:schemeClr>
                </a:solidFill>
                <a:latin typeface="Arial" panose="020B0604020202020204" pitchFamily="34" charset="0"/>
                <a:cs typeface="Arial" panose="020B0604020202020204" pitchFamily="34" charset="0"/>
              </a:rPr>
              <a:t>loyalty</a:t>
            </a:r>
            <a:endParaRPr lang="en-US" dirty="0"/>
          </a:p>
        </p:txBody>
      </p:sp>
    </p:spTree>
    <p:extLst>
      <p:ext uri="{BB962C8B-B14F-4D97-AF65-F5344CB8AC3E}">
        <p14:creationId xmlns:p14="http://schemas.microsoft.com/office/powerpoint/2010/main" val="14916447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4"/>
          <p:cNvSpPr>
            <a:spLocks noGrp="1"/>
          </p:cNvSpPr>
          <p:nvPr>
            <p:ph type="title"/>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dirty="0" smtClean="0">
                <a:solidFill>
                  <a:schemeClr val="bg1"/>
                </a:solidFill>
                <a:ea typeface="Brandon Text Medium" panose="020B0603020203060203" pitchFamily="34" charset="0"/>
              </a:rPr>
              <a:t>COMPETENCIES MUST BE MASTERED</a:t>
            </a:r>
          </a:p>
        </p:txBody>
      </p:sp>
      <p:sp>
        <p:nvSpPr>
          <p:cNvPr id="10" name="Content Placeholder 1"/>
          <p:cNvSpPr txBox="1">
            <a:spLocks/>
          </p:cNvSpPr>
          <p:nvPr/>
        </p:nvSpPr>
        <p:spPr>
          <a:xfrm>
            <a:off x="5291368" y="1335271"/>
            <a:ext cx="3736518" cy="36576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spcBef>
                <a:spcPts val="0"/>
              </a:spcBef>
              <a:spcAft>
                <a:spcPts val="1200"/>
              </a:spcAft>
              <a:defRPr/>
            </a:pPr>
            <a:r>
              <a:rPr lang="en-US" sz="1700" dirty="0">
                <a:solidFill>
                  <a:srgbClr val="595959"/>
                </a:solidFill>
                <a:latin typeface="Arial"/>
                <a:cs typeface="Arial"/>
              </a:rPr>
              <a:t>Reviewers—trained educators with advanced degrees and subject-matter expertise—evaluate projects.</a:t>
            </a:r>
          </a:p>
          <a:p>
            <a:pPr fontAlgn="auto">
              <a:spcBef>
                <a:spcPts val="0"/>
              </a:spcBef>
              <a:spcAft>
                <a:spcPts val="1200"/>
              </a:spcAft>
              <a:defRPr/>
            </a:pPr>
            <a:r>
              <a:rPr lang="en-US" sz="1700" dirty="0">
                <a:solidFill>
                  <a:srgbClr val="595959"/>
                </a:solidFill>
                <a:latin typeface="Arial"/>
                <a:cs typeface="Arial"/>
              </a:rPr>
              <a:t>Detailed feedback is returned to students within 48 hours of a project being submitted.</a:t>
            </a:r>
          </a:p>
          <a:p>
            <a:pPr fontAlgn="auto">
              <a:spcBef>
                <a:spcPts val="0"/>
              </a:spcBef>
              <a:spcAft>
                <a:spcPts val="1200"/>
              </a:spcAft>
              <a:defRPr/>
            </a:pPr>
            <a:r>
              <a:rPr lang="en-US" sz="1700" dirty="0">
                <a:solidFill>
                  <a:srgbClr val="595959"/>
                </a:solidFill>
                <a:latin typeface="Arial"/>
                <a:cs typeface="Arial"/>
              </a:rPr>
              <a:t>Instead of traditional grade points, every project is evaluated as “Mastered” or “Not yet.”</a:t>
            </a:r>
          </a:p>
          <a:p>
            <a:pPr fontAlgn="auto">
              <a:spcBef>
                <a:spcPts val="0"/>
              </a:spcBef>
              <a:spcAft>
                <a:spcPts val="1200"/>
              </a:spcAft>
              <a:defRPr/>
            </a:pPr>
            <a:r>
              <a:rPr lang="en-US" sz="1700" dirty="0">
                <a:solidFill>
                  <a:srgbClr val="595959"/>
                </a:solidFill>
                <a:latin typeface="Arial"/>
                <a:cs typeface="Arial"/>
              </a:rPr>
              <a:t>Students can revise and resubmit projects until they demonstrate mastery—there is no failure.</a:t>
            </a:r>
          </a:p>
          <a:p>
            <a:pPr fontAlgn="auto">
              <a:spcBef>
                <a:spcPts val="0"/>
              </a:spcBef>
              <a:spcAft>
                <a:spcPts val="1200"/>
              </a:spcAft>
              <a:defRPr/>
            </a:pPr>
            <a:r>
              <a:rPr lang="en-US" sz="1700" dirty="0">
                <a:solidFill>
                  <a:srgbClr val="595959"/>
                </a:solidFill>
                <a:latin typeface="Arial"/>
                <a:cs typeface="Arial"/>
              </a:rPr>
              <a:t>Every competency must be mastered to achieve degree.</a:t>
            </a:r>
          </a:p>
        </p:txBody>
      </p:sp>
      <p:pic>
        <p:nvPicPr>
          <p:cNvPr id="5" name="Picture 2"/>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33350" y="1338263"/>
            <a:ext cx="4874881" cy="4821237"/>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5138948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Title 4"/>
          <p:cNvSpPr>
            <a:spLocks noGrp="1"/>
          </p:cNvSpPr>
          <p:nvPr>
            <p:ph type="title"/>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dirty="0" smtClean="0">
                <a:ea typeface="Brandon Text Medium" panose="020B0603020203060203" pitchFamily="34" charset="0"/>
              </a:rPr>
              <a:t>RESULTS</a:t>
            </a:r>
            <a:endParaRPr lang="en-US" altLang="en-US" i="1" dirty="0" smtClean="0">
              <a:solidFill>
                <a:schemeClr val="bg1"/>
              </a:solidFill>
              <a:ea typeface="Brandon Text Medium" panose="020B0603020203060203" pitchFamily="34" charset="0"/>
            </a:endParaRPr>
          </a:p>
        </p:txBody>
      </p:sp>
      <p:sp>
        <p:nvSpPr>
          <p:cNvPr id="108550" name="TextBox 10"/>
          <p:cNvSpPr txBox="1">
            <a:spLocks noChangeArrowheads="1"/>
          </p:cNvSpPr>
          <p:nvPr/>
        </p:nvSpPr>
        <p:spPr bwMode="auto">
          <a:xfrm>
            <a:off x="571499" y="1738235"/>
            <a:ext cx="8071055" cy="35702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US" sz="2200" b="1" dirty="0" smtClean="0">
                <a:solidFill>
                  <a:srgbClr val="003B70"/>
                </a:solidFill>
                <a:latin typeface="Arial"/>
                <a:cs typeface="Arial"/>
              </a:rPr>
              <a:t>Graduation Data</a:t>
            </a:r>
            <a:endParaRPr lang="en-US" sz="2200" b="1" dirty="0">
              <a:solidFill>
                <a:srgbClr val="003B70"/>
              </a:solidFill>
              <a:latin typeface="Arial"/>
              <a:cs typeface="Arial"/>
            </a:endParaRPr>
          </a:p>
          <a:p>
            <a:r>
              <a:rPr lang="en-US" b="1" dirty="0" smtClean="0">
                <a:solidFill>
                  <a:srgbClr val="595959"/>
                </a:solidFill>
                <a:latin typeface="Arial"/>
                <a:cs typeface="Arial"/>
              </a:rPr>
              <a:t>Of our </a:t>
            </a:r>
            <a:r>
              <a:rPr lang="en-US" b="1" dirty="0">
                <a:solidFill>
                  <a:srgbClr val="595959"/>
                </a:solidFill>
                <a:latin typeface="Arial"/>
                <a:cs typeface="Arial"/>
              </a:rPr>
              <a:t>first year of </a:t>
            </a:r>
            <a:r>
              <a:rPr lang="en-US" b="1" dirty="0" smtClean="0">
                <a:solidFill>
                  <a:srgbClr val="595959"/>
                </a:solidFill>
                <a:latin typeface="Arial"/>
                <a:cs typeface="Arial"/>
              </a:rPr>
              <a:t>associate’s degree graduates </a:t>
            </a:r>
            <a:r>
              <a:rPr lang="en-US" b="1" dirty="0">
                <a:solidFill>
                  <a:srgbClr val="595959"/>
                </a:solidFill>
                <a:latin typeface="Arial"/>
                <a:cs typeface="Arial"/>
              </a:rPr>
              <a:t>at College for America:</a:t>
            </a:r>
          </a:p>
          <a:p>
            <a:pPr marL="342900" indent="-342900">
              <a:buFont typeface="Arial" panose="020B0604020202020204" pitchFamily="34" charset="0"/>
              <a:buChar char="•"/>
            </a:pPr>
            <a:r>
              <a:rPr lang="en-US" b="1" dirty="0" smtClean="0">
                <a:solidFill>
                  <a:srgbClr val="D9272E"/>
                </a:solidFill>
                <a:latin typeface="Arial"/>
                <a:cs typeface="Arial"/>
              </a:rPr>
              <a:t>More </a:t>
            </a:r>
            <a:r>
              <a:rPr lang="en-US" b="1" dirty="0">
                <a:solidFill>
                  <a:srgbClr val="D9272E"/>
                </a:solidFill>
                <a:latin typeface="Arial"/>
                <a:cs typeface="Arial"/>
              </a:rPr>
              <a:t>than </a:t>
            </a:r>
            <a:r>
              <a:rPr lang="en-US" b="1" dirty="0" smtClean="0">
                <a:solidFill>
                  <a:srgbClr val="D9272E"/>
                </a:solidFill>
                <a:latin typeface="Arial"/>
                <a:cs typeface="Arial"/>
              </a:rPr>
              <a:t>50%</a:t>
            </a:r>
            <a:r>
              <a:rPr lang="en-US" dirty="0" smtClean="0">
                <a:solidFill>
                  <a:srgbClr val="D9272E"/>
                </a:solidFill>
                <a:latin typeface="Arial"/>
                <a:cs typeface="Arial"/>
              </a:rPr>
              <a:t> </a:t>
            </a:r>
            <a:r>
              <a:rPr lang="en-US" dirty="0" smtClean="0">
                <a:solidFill>
                  <a:srgbClr val="595959"/>
                </a:solidFill>
                <a:latin typeface="Arial"/>
                <a:cs typeface="Arial"/>
              </a:rPr>
              <a:t>report </a:t>
            </a:r>
            <a:r>
              <a:rPr lang="en-US" dirty="0">
                <a:solidFill>
                  <a:srgbClr val="595959"/>
                </a:solidFill>
                <a:latin typeface="Arial"/>
                <a:cs typeface="Arial"/>
              </a:rPr>
              <a:t>getting a promotion or </a:t>
            </a:r>
            <a:r>
              <a:rPr lang="en-US" dirty="0" smtClean="0">
                <a:solidFill>
                  <a:srgbClr val="595959"/>
                </a:solidFill>
                <a:latin typeface="Arial"/>
                <a:cs typeface="Arial"/>
              </a:rPr>
              <a:t>increased</a:t>
            </a:r>
            <a:br>
              <a:rPr lang="en-US" dirty="0" smtClean="0">
                <a:solidFill>
                  <a:srgbClr val="595959"/>
                </a:solidFill>
                <a:latin typeface="Arial"/>
                <a:cs typeface="Arial"/>
              </a:rPr>
            </a:br>
            <a:r>
              <a:rPr lang="en-US" dirty="0" smtClean="0">
                <a:solidFill>
                  <a:srgbClr val="595959"/>
                </a:solidFill>
                <a:latin typeface="Arial"/>
                <a:cs typeface="Arial"/>
              </a:rPr>
              <a:t>responsibilities </a:t>
            </a:r>
            <a:r>
              <a:rPr lang="en-US" dirty="0">
                <a:solidFill>
                  <a:srgbClr val="595959"/>
                </a:solidFill>
                <a:latin typeface="Arial"/>
                <a:cs typeface="Arial"/>
              </a:rPr>
              <a:t>at work</a:t>
            </a:r>
          </a:p>
          <a:p>
            <a:pPr marL="342900" indent="-342900">
              <a:buFont typeface="Arial" panose="020B0604020202020204" pitchFamily="34" charset="0"/>
              <a:buChar char="•"/>
            </a:pPr>
            <a:r>
              <a:rPr lang="en-US" b="1" dirty="0" smtClean="0">
                <a:solidFill>
                  <a:srgbClr val="D9272E"/>
                </a:solidFill>
                <a:latin typeface="Arial"/>
                <a:cs typeface="Arial"/>
              </a:rPr>
              <a:t>70% </a:t>
            </a:r>
            <a:r>
              <a:rPr lang="en-US" dirty="0" smtClean="0">
                <a:solidFill>
                  <a:srgbClr val="595959"/>
                </a:solidFill>
                <a:latin typeface="Arial"/>
                <a:cs typeface="Arial"/>
              </a:rPr>
              <a:t>say </a:t>
            </a:r>
            <a:r>
              <a:rPr lang="en-US" dirty="0">
                <a:solidFill>
                  <a:srgbClr val="595959"/>
                </a:solidFill>
                <a:latin typeface="Arial"/>
                <a:cs typeface="Arial"/>
              </a:rPr>
              <a:t>they now have new career goals</a:t>
            </a:r>
          </a:p>
          <a:p>
            <a:pPr marL="342900" indent="-342900">
              <a:buFont typeface="Arial" panose="020B0604020202020204" pitchFamily="34" charset="0"/>
              <a:buChar char="•"/>
            </a:pPr>
            <a:r>
              <a:rPr lang="en-US" b="1" dirty="0" smtClean="0">
                <a:solidFill>
                  <a:srgbClr val="D9272E"/>
                </a:solidFill>
                <a:latin typeface="Arial"/>
                <a:cs typeface="Arial"/>
              </a:rPr>
              <a:t>2 of 3</a:t>
            </a:r>
            <a:r>
              <a:rPr lang="en-US" dirty="0" smtClean="0">
                <a:solidFill>
                  <a:srgbClr val="D9272E"/>
                </a:solidFill>
                <a:latin typeface="Arial"/>
                <a:cs typeface="Arial"/>
              </a:rPr>
              <a:t> </a:t>
            </a:r>
            <a:r>
              <a:rPr lang="en-US" dirty="0">
                <a:solidFill>
                  <a:srgbClr val="595959"/>
                </a:solidFill>
                <a:latin typeface="Arial"/>
                <a:cs typeface="Arial"/>
              </a:rPr>
              <a:t>have </a:t>
            </a:r>
            <a:r>
              <a:rPr lang="en-US" dirty="0" smtClean="0">
                <a:solidFill>
                  <a:srgbClr val="595959"/>
                </a:solidFill>
                <a:latin typeface="Arial"/>
                <a:cs typeface="Arial"/>
              </a:rPr>
              <a:t>already gone </a:t>
            </a:r>
            <a:r>
              <a:rPr lang="en-US" dirty="0">
                <a:solidFill>
                  <a:srgbClr val="595959"/>
                </a:solidFill>
                <a:latin typeface="Arial"/>
                <a:cs typeface="Arial"/>
              </a:rPr>
              <a:t>on to enroll in a bachelor’s program</a:t>
            </a:r>
          </a:p>
          <a:p>
            <a:pPr marL="342900" indent="-342900">
              <a:buFont typeface="Arial" panose="020B0604020202020204" pitchFamily="34" charset="0"/>
              <a:buChar char="•"/>
            </a:pPr>
            <a:r>
              <a:rPr lang="en-US" b="1" dirty="0" smtClean="0">
                <a:solidFill>
                  <a:srgbClr val="D9272E"/>
                </a:solidFill>
                <a:latin typeface="Arial"/>
                <a:cs typeface="Arial"/>
              </a:rPr>
              <a:t>9 in </a:t>
            </a:r>
            <a:r>
              <a:rPr lang="en-US" b="1" dirty="0">
                <a:solidFill>
                  <a:srgbClr val="D9272E"/>
                </a:solidFill>
                <a:latin typeface="Arial"/>
                <a:cs typeface="Arial"/>
              </a:rPr>
              <a:t>10 </a:t>
            </a:r>
            <a:r>
              <a:rPr lang="en-US" dirty="0">
                <a:solidFill>
                  <a:srgbClr val="595959"/>
                </a:solidFill>
                <a:latin typeface="Arial"/>
                <a:cs typeface="Arial"/>
              </a:rPr>
              <a:t>are still with the same </a:t>
            </a:r>
            <a:r>
              <a:rPr lang="en-US" dirty="0" smtClean="0">
                <a:solidFill>
                  <a:srgbClr val="595959"/>
                </a:solidFill>
                <a:latin typeface="Arial"/>
                <a:cs typeface="Arial"/>
              </a:rPr>
              <a:t>employer</a:t>
            </a:r>
          </a:p>
          <a:p>
            <a:endParaRPr lang="en-US" altLang="en-US" sz="2000" dirty="0" smtClean="0">
              <a:solidFill>
                <a:srgbClr val="595959"/>
              </a:solidFill>
              <a:latin typeface="Arial"/>
              <a:cs typeface="Arial"/>
            </a:endParaRPr>
          </a:p>
          <a:p>
            <a:pPr algn="ctr"/>
            <a:r>
              <a:rPr lang="en-US" sz="2200" b="1" dirty="0" smtClean="0">
                <a:solidFill>
                  <a:srgbClr val="003B70"/>
                </a:solidFill>
                <a:latin typeface="Arial"/>
                <a:cs typeface="Arial"/>
              </a:rPr>
              <a:t>Student Survey Data</a:t>
            </a:r>
            <a:endParaRPr lang="en-US" sz="2200" b="1" dirty="0">
              <a:solidFill>
                <a:srgbClr val="003B70"/>
              </a:solidFill>
              <a:latin typeface="Arial"/>
              <a:cs typeface="Arial"/>
            </a:endParaRPr>
          </a:p>
          <a:p>
            <a:r>
              <a:rPr lang="en-US" altLang="en-US" b="1" dirty="0" smtClean="0">
                <a:solidFill>
                  <a:srgbClr val="595959"/>
                </a:solidFill>
                <a:latin typeface="Arial"/>
                <a:cs typeface="Arial"/>
              </a:rPr>
              <a:t>From a survey commissioned by the Bill </a:t>
            </a:r>
            <a:r>
              <a:rPr lang="en-US" altLang="en-US" b="1" dirty="0">
                <a:solidFill>
                  <a:srgbClr val="595959"/>
                </a:solidFill>
                <a:latin typeface="Arial"/>
                <a:cs typeface="Arial"/>
              </a:rPr>
              <a:t>and </a:t>
            </a:r>
            <a:r>
              <a:rPr lang="en-US" altLang="en-US" b="1" dirty="0" smtClean="0">
                <a:solidFill>
                  <a:srgbClr val="595959"/>
                </a:solidFill>
                <a:latin typeface="Arial"/>
                <a:cs typeface="Arial"/>
              </a:rPr>
              <a:t>Melinda </a:t>
            </a:r>
            <a:r>
              <a:rPr lang="en-US" altLang="en-US" b="1" dirty="0">
                <a:solidFill>
                  <a:srgbClr val="595959"/>
                </a:solidFill>
                <a:latin typeface="Arial"/>
                <a:cs typeface="Arial"/>
              </a:rPr>
              <a:t>Gates </a:t>
            </a:r>
            <a:r>
              <a:rPr lang="en-US" altLang="en-US" b="1" dirty="0" smtClean="0">
                <a:solidFill>
                  <a:srgbClr val="595959"/>
                </a:solidFill>
                <a:latin typeface="Arial"/>
                <a:cs typeface="Arial"/>
              </a:rPr>
              <a:t>Foundation:</a:t>
            </a:r>
            <a:endParaRPr lang="en-US" altLang="en-US" b="1" dirty="0">
              <a:solidFill>
                <a:srgbClr val="595959"/>
              </a:solidFill>
              <a:latin typeface="Arial"/>
              <a:cs typeface="Arial"/>
            </a:endParaRPr>
          </a:p>
          <a:p>
            <a:pPr marL="342900" indent="-342900">
              <a:buSzPct val="125000"/>
              <a:buFont typeface="Arial" panose="020B0604020202020204" pitchFamily="34" charset="0"/>
              <a:buChar char="•"/>
            </a:pPr>
            <a:r>
              <a:rPr lang="en-US" b="1" dirty="0" smtClean="0">
                <a:solidFill>
                  <a:srgbClr val="D9272E"/>
                </a:solidFill>
                <a:latin typeface="Arial"/>
                <a:cs typeface="Arial"/>
              </a:rPr>
              <a:t>99% </a:t>
            </a:r>
            <a:r>
              <a:rPr lang="en-US" dirty="0">
                <a:solidFill>
                  <a:srgbClr val="595959"/>
                </a:solidFill>
                <a:latin typeface="Arial"/>
                <a:cs typeface="Arial"/>
              </a:rPr>
              <a:t>would recommend CfA to </a:t>
            </a:r>
            <a:r>
              <a:rPr lang="en-US" dirty="0" smtClean="0">
                <a:solidFill>
                  <a:srgbClr val="595959"/>
                </a:solidFill>
                <a:latin typeface="Arial"/>
                <a:cs typeface="Arial"/>
              </a:rPr>
              <a:t>friends, family, </a:t>
            </a:r>
            <a:r>
              <a:rPr lang="en-US" dirty="0">
                <a:solidFill>
                  <a:srgbClr val="595959"/>
                </a:solidFill>
                <a:latin typeface="Arial"/>
                <a:cs typeface="Arial"/>
              </a:rPr>
              <a:t>and/or coworkers</a:t>
            </a:r>
          </a:p>
          <a:p>
            <a:pPr marL="342900" indent="-342900">
              <a:buSzPct val="125000"/>
              <a:buFont typeface="Arial" panose="020B0604020202020204" pitchFamily="34" charset="0"/>
              <a:buChar char="•"/>
            </a:pPr>
            <a:r>
              <a:rPr lang="en-US" b="1" dirty="0" smtClean="0">
                <a:solidFill>
                  <a:srgbClr val="D9272E"/>
                </a:solidFill>
                <a:latin typeface="Arial"/>
                <a:cs typeface="Arial"/>
              </a:rPr>
              <a:t>85% </a:t>
            </a:r>
            <a:r>
              <a:rPr lang="en-US" dirty="0">
                <a:solidFill>
                  <a:srgbClr val="595959"/>
                </a:solidFill>
                <a:latin typeface="Arial"/>
                <a:cs typeface="Arial"/>
              </a:rPr>
              <a:t>said CfA projects have increased skills related to their current job(s)</a:t>
            </a:r>
            <a:endParaRPr lang="en-US" altLang="en-US" dirty="0">
              <a:solidFill>
                <a:srgbClr val="595959"/>
              </a:solidFill>
              <a:latin typeface="Arial"/>
              <a:cs typeface="Arial"/>
            </a:endParaRPr>
          </a:p>
        </p:txBody>
      </p:sp>
    </p:spTree>
    <p:extLst>
      <p:ext uri="{BB962C8B-B14F-4D97-AF65-F5344CB8AC3E}">
        <p14:creationId xmlns:p14="http://schemas.microsoft.com/office/powerpoint/2010/main" val="7161528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COMPETENCY-BASED EDUCATION STACKS UP</a:t>
            </a:r>
            <a:endParaRPr lang="en-US" dirty="0"/>
          </a:p>
        </p:txBody>
      </p:sp>
      <p:graphicFrame>
        <p:nvGraphicFramePr>
          <p:cNvPr id="4" name="Chart 3"/>
          <p:cNvGraphicFramePr>
            <a:graphicFrameLocks/>
          </p:cNvGraphicFramePr>
          <p:nvPr>
            <p:extLst/>
          </p:nvPr>
        </p:nvGraphicFramePr>
        <p:xfrm>
          <a:off x="-1" y="1633700"/>
          <a:ext cx="8863445" cy="457791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1031298" y="1055543"/>
            <a:ext cx="8666018" cy="369332"/>
          </a:xfrm>
          <a:prstGeom prst="rect">
            <a:avLst/>
          </a:prstGeom>
          <a:noFill/>
        </p:spPr>
        <p:txBody>
          <a:bodyPr wrap="square" rtlCol="0">
            <a:spAutoFit/>
          </a:bodyPr>
          <a:lstStyle/>
          <a:p>
            <a:r>
              <a:rPr lang="en-US" dirty="0" err="1" smtClean="0"/>
              <a:t>CfA</a:t>
            </a:r>
            <a:r>
              <a:rPr lang="en-US" dirty="0" smtClean="0"/>
              <a:t> TOTAL SCORE 439.5 IS AT THE 67th PERCENTILE </a:t>
            </a:r>
            <a:r>
              <a:rPr lang="en-US" dirty="0"/>
              <a:t>(AA-SOPH AVERAGE=435.6) </a:t>
            </a:r>
          </a:p>
        </p:txBody>
      </p:sp>
    </p:spTree>
    <p:extLst>
      <p:ext uri="{BB962C8B-B14F-4D97-AF65-F5344CB8AC3E}">
        <p14:creationId xmlns:p14="http://schemas.microsoft.com/office/powerpoint/2010/main" val="7061280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NH.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94400" y="1054100"/>
            <a:ext cx="2780792" cy="5146540"/>
          </a:xfrm>
          <a:prstGeom prst="rect">
            <a:avLst/>
          </a:prstGeom>
        </p:spPr>
      </p:pic>
      <p:sp>
        <p:nvSpPr>
          <p:cNvPr id="31818" name="Rectangle 6"/>
          <p:cNvSpPr txBox="1">
            <a:spLocks noGrp="1" noChangeArrowheads="1"/>
          </p:cNvSpPr>
          <p:nvPr/>
        </p:nvSpPr>
        <p:spPr bwMode="auto">
          <a:xfrm>
            <a:off x="8153400" y="6355080"/>
            <a:ext cx="990600" cy="304800"/>
          </a:xfrm>
          <a:prstGeom prst="rect">
            <a:avLst/>
          </a:prstGeom>
          <a:noFill/>
          <a:ln w="9525">
            <a:noFill/>
            <a:miter lim="800000"/>
            <a:headEnd/>
            <a:tailEnd/>
          </a:ln>
        </p:spPr>
        <p:txBody>
          <a:bodyPr anchor="ctr"/>
          <a:lstStyle/>
          <a:p>
            <a:pPr algn="ctr"/>
            <a:endParaRPr lang="en-US" sz="800" dirty="0">
              <a:solidFill>
                <a:srgbClr val="666666"/>
              </a:solidFill>
              <a:latin typeface="Calibri" panose="020F0502020204030204" pitchFamily="34" charset="0"/>
            </a:endParaRPr>
          </a:p>
        </p:txBody>
      </p:sp>
      <p:sp>
        <p:nvSpPr>
          <p:cNvPr id="31819" name="Rectangle 6"/>
          <p:cNvSpPr txBox="1">
            <a:spLocks noGrp="1" noChangeArrowheads="1"/>
          </p:cNvSpPr>
          <p:nvPr/>
        </p:nvSpPr>
        <p:spPr bwMode="auto">
          <a:xfrm>
            <a:off x="8153400" y="6355080"/>
            <a:ext cx="990600" cy="304800"/>
          </a:xfrm>
          <a:prstGeom prst="rect">
            <a:avLst/>
          </a:prstGeom>
          <a:noFill/>
          <a:ln w="9525">
            <a:noFill/>
            <a:miter lim="800000"/>
            <a:headEnd/>
            <a:tailEnd/>
          </a:ln>
        </p:spPr>
        <p:txBody>
          <a:bodyPr anchor="ctr"/>
          <a:lstStyle/>
          <a:p>
            <a:pPr algn="ctr"/>
            <a:endParaRPr lang="en-US" sz="800" dirty="0">
              <a:solidFill>
                <a:srgbClr val="666666"/>
              </a:solidFill>
              <a:latin typeface="Calibri" panose="020F0502020204030204" pitchFamily="34" charset="0"/>
            </a:endParaRPr>
          </a:p>
        </p:txBody>
      </p:sp>
      <p:sp>
        <p:nvSpPr>
          <p:cNvPr id="2" name="Title 1"/>
          <p:cNvSpPr>
            <a:spLocks noGrp="1"/>
          </p:cNvSpPr>
          <p:nvPr>
            <p:ph type="title"/>
          </p:nvPr>
        </p:nvSpPr>
        <p:spPr/>
        <p:txBody>
          <a:bodyPr/>
          <a:lstStyle/>
          <a:p>
            <a:r>
              <a:rPr lang="en-US" b="1" dirty="0" smtClean="0">
                <a:latin typeface="Arial" panose="020B0604020202020204" pitchFamily="34" charset="0"/>
                <a:cs typeface="Arial" panose="020B0604020202020204" pitchFamily="34" charset="0"/>
              </a:rPr>
              <a:t>Anthem Blue Cross and Blue Shield in NH</a:t>
            </a:r>
            <a:endParaRPr lang="en-US" b="1" dirty="0">
              <a:latin typeface="Arial" panose="020B0604020202020204" pitchFamily="34" charset="0"/>
              <a:cs typeface="Arial" panose="020B0604020202020204" pitchFamily="34" charset="0"/>
            </a:endParaRPr>
          </a:p>
        </p:txBody>
      </p:sp>
      <p:pic>
        <p:nvPicPr>
          <p:cNvPr id="18" name="Picture 1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01202" y="1108405"/>
            <a:ext cx="2741595" cy="523949"/>
          </a:xfrm>
          <a:prstGeom prst="rect">
            <a:avLst/>
          </a:prstGeom>
        </p:spPr>
      </p:pic>
      <p:grpSp>
        <p:nvGrpSpPr>
          <p:cNvPr id="156" name="Group 155"/>
          <p:cNvGrpSpPr/>
          <p:nvPr/>
        </p:nvGrpSpPr>
        <p:grpSpPr>
          <a:xfrm>
            <a:off x="556355" y="1655764"/>
            <a:ext cx="5059291" cy="3162609"/>
            <a:chOff x="602917" y="2374593"/>
            <a:chExt cx="3743279" cy="2339958"/>
          </a:xfrm>
        </p:grpSpPr>
        <p:sp>
          <p:nvSpPr>
            <p:cNvPr id="157" name="AutoShape 4"/>
            <p:cNvSpPr>
              <a:spLocks noChangeAspect="1" noChangeArrowheads="1" noTextEdit="1"/>
            </p:cNvSpPr>
            <p:nvPr/>
          </p:nvSpPr>
          <p:spPr bwMode="auto">
            <a:xfrm>
              <a:off x="602917" y="2374593"/>
              <a:ext cx="3743279" cy="2334391"/>
            </a:xfrm>
            <a:prstGeom prst="rect">
              <a:avLst/>
            </a:prstGeom>
            <a:noFill/>
            <a:ln w="12700">
              <a:no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000000"/>
                </a:solidFill>
                <a:effectLst/>
                <a:uLnTx/>
                <a:uFillTx/>
              </a:endParaRPr>
            </a:p>
          </p:txBody>
        </p:sp>
        <p:sp>
          <p:nvSpPr>
            <p:cNvPr id="158" name="Freeform 5"/>
            <p:cNvSpPr>
              <a:spLocks noEditPoints="1"/>
            </p:cNvSpPr>
            <p:nvPr/>
          </p:nvSpPr>
          <p:spPr bwMode="auto">
            <a:xfrm>
              <a:off x="797908" y="2374594"/>
              <a:ext cx="484159" cy="352782"/>
            </a:xfrm>
            <a:custGeom>
              <a:avLst/>
              <a:gdLst>
                <a:gd name="T0" fmla="*/ 2147483647 w 709"/>
                <a:gd name="T1" fmla="*/ 2147483647 h 566"/>
                <a:gd name="T2" fmla="*/ 2147483647 w 709"/>
                <a:gd name="T3" fmla="*/ 2147483647 h 566"/>
                <a:gd name="T4" fmla="*/ 2147483647 w 709"/>
                <a:gd name="T5" fmla="*/ 2147483647 h 566"/>
                <a:gd name="T6" fmla="*/ 2147483647 w 709"/>
                <a:gd name="T7" fmla="*/ 2147483647 h 566"/>
                <a:gd name="T8" fmla="*/ 2147483647 w 709"/>
                <a:gd name="T9" fmla="*/ 0 h 566"/>
                <a:gd name="T10" fmla="*/ 2147483647 w 709"/>
                <a:gd name="T11" fmla="*/ 2147483647 h 566"/>
                <a:gd name="T12" fmla="*/ 2147483647 w 709"/>
                <a:gd name="T13" fmla="*/ 2147483647 h 566"/>
                <a:gd name="T14" fmla="*/ 2147483647 w 709"/>
                <a:gd name="T15" fmla="*/ 2147483647 h 566"/>
                <a:gd name="T16" fmla="*/ 2147483647 w 709"/>
                <a:gd name="T17" fmla="*/ 2147483647 h 566"/>
                <a:gd name="T18" fmla="*/ 2147483647 w 709"/>
                <a:gd name="T19" fmla="*/ 2147483647 h 566"/>
                <a:gd name="T20" fmla="*/ 2147483647 w 709"/>
                <a:gd name="T21" fmla="*/ 2147483647 h 566"/>
                <a:gd name="T22" fmla="*/ 2147483647 w 709"/>
                <a:gd name="T23" fmla="*/ 2147483647 h 566"/>
                <a:gd name="T24" fmla="*/ 2147483647 w 709"/>
                <a:gd name="T25" fmla="*/ 2147483647 h 566"/>
                <a:gd name="T26" fmla="*/ 2147483647 w 709"/>
                <a:gd name="T27" fmla="*/ 2147483647 h 566"/>
                <a:gd name="T28" fmla="*/ 2147483647 w 709"/>
                <a:gd name="T29" fmla="*/ 2147483647 h 566"/>
                <a:gd name="T30" fmla="*/ 2147483647 w 709"/>
                <a:gd name="T31" fmla="*/ 2147483647 h 566"/>
                <a:gd name="T32" fmla="*/ 2147483647 w 709"/>
                <a:gd name="T33" fmla="*/ 2147483647 h 566"/>
                <a:gd name="T34" fmla="*/ 2147483647 w 709"/>
                <a:gd name="T35" fmla="*/ 2147483647 h 566"/>
                <a:gd name="T36" fmla="*/ 2147483647 w 709"/>
                <a:gd name="T37" fmla="*/ 2147483647 h 566"/>
                <a:gd name="T38" fmla="*/ 2147483647 w 709"/>
                <a:gd name="T39" fmla="*/ 2147483647 h 566"/>
                <a:gd name="T40" fmla="*/ 2147483647 w 709"/>
                <a:gd name="T41" fmla="*/ 2147483647 h 566"/>
                <a:gd name="T42" fmla="*/ 2147483647 w 709"/>
                <a:gd name="T43" fmla="*/ 2147483647 h 566"/>
                <a:gd name="T44" fmla="*/ 2147483647 w 709"/>
                <a:gd name="T45" fmla="*/ 2147483647 h 566"/>
                <a:gd name="T46" fmla="*/ 2147483647 w 709"/>
                <a:gd name="T47" fmla="*/ 2147483647 h 566"/>
                <a:gd name="T48" fmla="*/ 2147483647 w 709"/>
                <a:gd name="T49" fmla="*/ 2147483647 h 566"/>
                <a:gd name="T50" fmla="*/ 2147483647 w 709"/>
                <a:gd name="T51" fmla="*/ 2147483647 h 566"/>
                <a:gd name="T52" fmla="*/ 2147483647 w 709"/>
                <a:gd name="T53" fmla="*/ 2147483647 h 566"/>
                <a:gd name="T54" fmla="*/ 2147483647 w 709"/>
                <a:gd name="T55" fmla="*/ 2147483647 h 566"/>
                <a:gd name="T56" fmla="*/ 2147483647 w 709"/>
                <a:gd name="T57" fmla="*/ 2147483647 h 566"/>
                <a:gd name="T58" fmla="*/ 2147483647 w 709"/>
                <a:gd name="T59" fmla="*/ 2147483647 h 566"/>
                <a:gd name="T60" fmla="*/ 2147483647 w 709"/>
                <a:gd name="T61" fmla="*/ 2147483647 h 566"/>
                <a:gd name="T62" fmla="*/ 2147483647 w 709"/>
                <a:gd name="T63" fmla="*/ 2147483647 h 566"/>
                <a:gd name="T64" fmla="*/ 2147483647 w 709"/>
                <a:gd name="T65" fmla="*/ 2147483647 h 566"/>
                <a:gd name="T66" fmla="*/ 2147483647 w 709"/>
                <a:gd name="T67" fmla="*/ 2147483647 h 566"/>
                <a:gd name="T68" fmla="*/ 2147483647 w 709"/>
                <a:gd name="T69" fmla="*/ 2147483647 h 566"/>
                <a:gd name="T70" fmla="*/ 2147483647 w 709"/>
                <a:gd name="T71" fmla="*/ 2147483647 h 566"/>
                <a:gd name="T72" fmla="*/ 2147483647 w 709"/>
                <a:gd name="T73" fmla="*/ 2147483647 h 566"/>
                <a:gd name="T74" fmla="*/ 2147483647 w 709"/>
                <a:gd name="T75" fmla="*/ 2147483647 h 566"/>
                <a:gd name="T76" fmla="*/ 2147483647 w 709"/>
                <a:gd name="T77" fmla="*/ 2147483647 h 566"/>
                <a:gd name="T78" fmla="*/ 2147483647 w 709"/>
                <a:gd name="T79" fmla="*/ 2147483647 h 566"/>
                <a:gd name="T80" fmla="*/ 2147483647 w 709"/>
                <a:gd name="T81" fmla="*/ 2147483647 h 566"/>
                <a:gd name="T82" fmla="*/ 2147483647 w 709"/>
                <a:gd name="T83" fmla="*/ 2147483647 h 566"/>
                <a:gd name="T84" fmla="*/ 2147483647 w 709"/>
                <a:gd name="T85" fmla="*/ 2147483647 h 566"/>
                <a:gd name="T86" fmla="*/ 2147483647 w 709"/>
                <a:gd name="T87" fmla="*/ 2147483647 h 566"/>
                <a:gd name="T88" fmla="*/ 2147483647 w 709"/>
                <a:gd name="T89" fmla="*/ 2147483647 h 566"/>
                <a:gd name="T90" fmla="*/ 2147483647 w 709"/>
                <a:gd name="T91" fmla="*/ 2147483647 h 566"/>
                <a:gd name="T92" fmla="*/ 2147483647 w 709"/>
                <a:gd name="T93" fmla="*/ 2147483647 h 566"/>
                <a:gd name="T94" fmla="*/ 2147483647 w 709"/>
                <a:gd name="T95" fmla="*/ 2147483647 h 566"/>
                <a:gd name="T96" fmla="*/ 2147483647 w 709"/>
                <a:gd name="T97" fmla="*/ 2147483647 h 566"/>
                <a:gd name="T98" fmla="*/ 2147483647 w 709"/>
                <a:gd name="T99" fmla="*/ 2147483647 h 566"/>
                <a:gd name="T100" fmla="*/ 2147483647 w 709"/>
                <a:gd name="T101" fmla="*/ 2147483647 h 566"/>
                <a:gd name="T102" fmla="*/ 2147483647 w 709"/>
                <a:gd name="T103" fmla="*/ 2147483647 h 566"/>
                <a:gd name="T104" fmla="*/ 2147483647 w 709"/>
                <a:gd name="T105" fmla="*/ 2147483647 h 566"/>
                <a:gd name="T106" fmla="*/ 2147483647 w 709"/>
                <a:gd name="T107" fmla="*/ 2147483647 h 566"/>
                <a:gd name="T108" fmla="*/ 2147483647 w 709"/>
                <a:gd name="T109" fmla="*/ 2147483647 h 5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09"/>
                <a:gd name="T166" fmla="*/ 0 h 566"/>
                <a:gd name="T167" fmla="*/ 709 w 709"/>
                <a:gd name="T168" fmla="*/ 566 h 56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09" h="566">
                  <a:moveTo>
                    <a:pt x="223" y="120"/>
                  </a:moveTo>
                  <a:lnTo>
                    <a:pt x="223" y="120"/>
                  </a:lnTo>
                  <a:lnTo>
                    <a:pt x="215" y="136"/>
                  </a:lnTo>
                  <a:lnTo>
                    <a:pt x="223" y="144"/>
                  </a:lnTo>
                  <a:lnTo>
                    <a:pt x="215" y="136"/>
                  </a:lnTo>
                  <a:lnTo>
                    <a:pt x="215" y="120"/>
                  </a:lnTo>
                  <a:lnTo>
                    <a:pt x="215" y="112"/>
                  </a:lnTo>
                  <a:lnTo>
                    <a:pt x="223" y="120"/>
                  </a:lnTo>
                  <a:lnTo>
                    <a:pt x="231" y="112"/>
                  </a:lnTo>
                  <a:lnTo>
                    <a:pt x="223" y="88"/>
                  </a:lnTo>
                  <a:lnTo>
                    <a:pt x="215" y="88"/>
                  </a:lnTo>
                  <a:lnTo>
                    <a:pt x="215" y="80"/>
                  </a:lnTo>
                  <a:lnTo>
                    <a:pt x="223" y="72"/>
                  </a:lnTo>
                  <a:lnTo>
                    <a:pt x="223" y="88"/>
                  </a:lnTo>
                  <a:lnTo>
                    <a:pt x="231" y="88"/>
                  </a:lnTo>
                  <a:lnTo>
                    <a:pt x="231" y="72"/>
                  </a:lnTo>
                  <a:lnTo>
                    <a:pt x="239" y="72"/>
                  </a:lnTo>
                  <a:lnTo>
                    <a:pt x="239" y="64"/>
                  </a:lnTo>
                  <a:lnTo>
                    <a:pt x="239" y="48"/>
                  </a:lnTo>
                  <a:lnTo>
                    <a:pt x="239" y="40"/>
                  </a:lnTo>
                  <a:lnTo>
                    <a:pt x="223" y="32"/>
                  </a:lnTo>
                  <a:lnTo>
                    <a:pt x="223" y="16"/>
                  </a:lnTo>
                  <a:lnTo>
                    <a:pt x="223" y="8"/>
                  </a:lnTo>
                  <a:lnTo>
                    <a:pt x="231" y="8"/>
                  </a:lnTo>
                  <a:lnTo>
                    <a:pt x="231" y="0"/>
                  </a:lnTo>
                  <a:lnTo>
                    <a:pt x="390" y="48"/>
                  </a:lnTo>
                  <a:lnTo>
                    <a:pt x="558" y="88"/>
                  </a:lnTo>
                  <a:lnTo>
                    <a:pt x="613" y="104"/>
                  </a:lnTo>
                  <a:lnTo>
                    <a:pt x="677" y="120"/>
                  </a:lnTo>
                  <a:lnTo>
                    <a:pt x="709" y="128"/>
                  </a:lnTo>
                  <a:lnTo>
                    <a:pt x="709" y="151"/>
                  </a:lnTo>
                  <a:lnTo>
                    <a:pt x="677" y="263"/>
                  </a:lnTo>
                  <a:lnTo>
                    <a:pt x="677" y="279"/>
                  </a:lnTo>
                  <a:lnTo>
                    <a:pt x="653" y="367"/>
                  </a:lnTo>
                  <a:lnTo>
                    <a:pt x="653" y="383"/>
                  </a:lnTo>
                  <a:lnTo>
                    <a:pt x="645" y="399"/>
                  </a:lnTo>
                  <a:lnTo>
                    <a:pt x="629" y="486"/>
                  </a:lnTo>
                  <a:lnTo>
                    <a:pt x="629" y="502"/>
                  </a:lnTo>
                  <a:lnTo>
                    <a:pt x="621" y="502"/>
                  </a:lnTo>
                  <a:lnTo>
                    <a:pt x="621" y="510"/>
                  </a:lnTo>
                  <a:lnTo>
                    <a:pt x="621" y="518"/>
                  </a:lnTo>
                  <a:lnTo>
                    <a:pt x="629" y="526"/>
                  </a:lnTo>
                  <a:lnTo>
                    <a:pt x="621" y="534"/>
                  </a:lnTo>
                  <a:lnTo>
                    <a:pt x="629" y="542"/>
                  </a:lnTo>
                  <a:lnTo>
                    <a:pt x="621" y="550"/>
                  </a:lnTo>
                  <a:lnTo>
                    <a:pt x="621" y="566"/>
                  </a:lnTo>
                  <a:lnTo>
                    <a:pt x="574" y="550"/>
                  </a:lnTo>
                  <a:lnTo>
                    <a:pt x="566" y="550"/>
                  </a:lnTo>
                  <a:lnTo>
                    <a:pt x="526" y="542"/>
                  </a:lnTo>
                  <a:lnTo>
                    <a:pt x="438" y="518"/>
                  </a:lnTo>
                  <a:lnTo>
                    <a:pt x="430" y="526"/>
                  </a:lnTo>
                  <a:lnTo>
                    <a:pt x="422" y="526"/>
                  </a:lnTo>
                  <a:lnTo>
                    <a:pt x="406" y="526"/>
                  </a:lnTo>
                  <a:lnTo>
                    <a:pt x="398" y="526"/>
                  </a:lnTo>
                  <a:lnTo>
                    <a:pt x="390" y="526"/>
                  </a:lnTo>
                  <a:lnTo>
                    <a:pt x="382" y="518"/>
                  </a:lnTo>
                  <a:lnTo>
                    <a:pt x="374" y="526"/>
                  </a:lnTo>
                  <a:lnTo>
                    <a:pt x="358" y="526"/>
                  </a:lnTo>
                  <a:lnTo>
                    <a:pt x="350" y="526"/>
                  </a:lnTo>
                  <a:lnTo>
                    <a:pt x="342" y="526"/>
                  </a:lnTo>
                  <a:lnTo>
                    <a:pt x="335" y="526"/>
                  </a:lnTo>
                  <a:lnTo>
                    <a:pt x="327" y="526"/>
                  </a:lnTo>
                  <a:lnTo>
                    <a:pt x="319" y="534"/>
                  </a:lnTo>
                  <a:lnTo>
                    <a:pt x="311" y="534"/>
                  </a:lnTo>
                  <a:lnTo>
                    <a:pt x="295" y="534"/>
                  </a:lnTo>
                  <a:lnTo>
                    <a:pt x="295" y="526"/>
                  </a:lnTo>
                  <a:lnTo>
                    <a:pt x="287" y="518"/>
                  </a:lnTo>
                  <a:lnTo>
                    <a:pt x="279" y="518"/>
                  </a:lnTo>
                  <a:lnTo>
                    <a:pt x="279" y="526"/>
                  </a:lnTo>
                  <a:lnTo>
                    <a:pt x="263" y="526"/>
                  </a:lnTo>
                  <a:lnTo>
                    <a:pt x="255" y="526"/>
                  </a:lnTo>
                  <a:lnTo>
                    <a:pt x="247" y="526"/>
                  </a:lnTo>
                  <a:lnTo>
                    <a:pt x="239" y="526"/>
                  </a:lnTo>
                  <a:lnTo>
                    <a:pt x="231" y="526"/>
                  </a:lnTo>
                  <a:lnTo>
                    <a:pt x="231" y="518"/>
                  </a:lnTo>
                  <a:lnTo>
                    <a:pt x="223" y="510"/>
                  </a:lnTo>
                  <a:lnTo>
                    <a:pt x="215" y="510"/>
                  </a:lnTo>
                  <a:lnTo>
                    <a:pt x="207" y="510"/>
                  </a:lnTo>
                  <a:lnTo>
                    <a:pt x="199" y="502"/>
                  </a:lnTo>
                  <a:lnTo>
                    <a:pt x="183" y="502"/>
                  </a:lnTo>
                  <a:lnTo>
                    <a:pt x="175" y="494"/>
                  </a:lnTo>
                  <a:lnTo>
                    <a:pt x="167" y="502"/>
                  </a:lnTo>
                  <a:lnTo>
                    <a:pt x="159" y="502"/>
                  </a:lnTo>
                  <a:lnTo>
                    <a:pt x="151" y="502"/>
                  </a:lnTo>
                  <a:lnTo>
                    <a:pt x="127" y="510"/>
                  </a:lnTo>
                  <a:lnTo>
                    <a:pt x="119" y="502"/>
                  </a:lnTo>
                  <a:lnTo>
                    <a:pt x="111" y="502"/>
                  </a:lnTo>
                  <a:lnTo>
                    <a:pt x="103" y="494"/>
                  </a:lnTo>
                  <a:lnTo>
                    <a:pt x="95" y="486"/>
                  </a:lnTo>
                  <a:lnTo>
                    <a:pt x="87" y="478"/>
                  </a:lnTo>
                  <a:lnTo>
                    <a:pt x="95" y="470"/>
                  </a:lnTo>
                  <a:lnTo>
                    <a:pt x="95" y="462"/>
                  </a:lnTo>
                  <a:lnTo>
                    <a:pt x="95" y="454"/>
                  </a:lnTo>
                  <a:lnTo>
                    <a:pt x="95" y="446"/>
                  </a:lnTo>
                  <a:lnTo>
                    <a:pt x="95" y="438"/>
                  </a:lnTo>
                  <a:lnTo>
                    <a:pt x="95" y="423"/>
                  </a:lnTo>
                  <a:lnTo>
                    <a:pt x="95" y="415"/>
                  </a:lnTo>
                  <a:lnTo>
                    <a:pt x="87" y="407"/>
                  </a:lnTo>
                  <a:lnTo>
                    <a:pt x="87" y="399"/>
                  </a:lnTo>
                  <a:lnTo>
                    <a:pt x="80" y="399"/>
                  </a:lnTo>
                  <a:lnTo>
                    <a:pt x="72" y="391"/>
                  </a:lnTo>
                  <a:lnTo>
                    <a:pt x="64" y="399"/>
                  </a:lnTo>
                  <a:lnTo>
                    <a:pt x="56" y="375"/>
                  </a:lnTo>
                  <a:lnTo>
                    <a:pt x="40" y="375"/>
                  </a:lnTo>
                  <a:lnTo>
                    <a:pt x="32" y="367"/>
                  </a:lnTo>
                  <a:lnTo>
                    <a:pt x="16" y="367"/>
                  </a:lnTo>
                  <a:lnTo>
                    <a:pt x="8" y="351"/>
                  </a:lnTo>
                  <a:lnTo>
                    <a:pt x="0" y="359"/>
                  </a:lnTo>
                  <a:lnTo>
                    <a:pt x="16" y="303"/>
                  </a:lnTo>
                  <a:lnTo>
                    <a:pt x="16" y="311"/>
                  </a:lnTo>
                  <a:lnTo>
                    <a:pt x="8" y="343"/>
                  </a:lnTo>
                  <a:lnTo>
                    <a:pt x="24" y="343"/>
                  </a:lnTo>
                  <a:lnTo>
                    <a:pt x="24" y="327"/>
                  </a:lnTo>
                  <a:lnTo>
                    <a:pt x="24" y="311"/>
                  </a:lnTo>
                  <a:lnTo>
                    <a:pt x="32" y="303"/>
                  </a:lnTo>
                  <a:lnTo>
                    <a:pt x="40" y="303"/>
                  </a:lnTo>
                  <a:lnTo>
                    <a:pt x="40" y="295"/>
                  </a:lnTo>
                  <a:lnTo>
                    <a:pt x="24" y="295"/>
                  </a:lnTo>
                  <a:lnTo>
                    <a:pt x="16" y="295"/>
                  </a:lnTo>
                  <a:lnTo>
                    <a:pt x="24" y="287"/>
                  </a:lnTo>
                  <a:lnTo>
                    <a:pt x="24" y="263"/>
                  </a:lnTo>
                  <a:lnTo>
                    <a:pt x="24" y="271"/>
                  </a:lnTo>
                  <a:lnTo>
                    <a:pt x="32" y="279"/>
                  </a:lnTo>
                  <a:lnTo>
                    <a:pt x="32" y="271"/>
                  </a:lnTo>
                  <a:lnTo>
                    <a:pt x="56" y="263"/>
                  </a:lnTo>
                  <a:lnTo>
                    <a:pt x="40" y="263"/>
                  </a:lnTo>
                  <a:lnTo>
                    <a:pt x="40" y="247"/>
                  </a:lnTo>
                  <a:lnTo>
                    <a:pt x="32" y="247"/>
                  </a:lnTo>
                  <a:lnTo>
                    <a:pt x="24" y="263"/>
                  </a:lnTo>
                  <a:lnTo>
                    <a:pt x="32" y="223"/>
                  </a:lnTo>
                  <a:lnTo>
                    <a:pt x="32" y="207"/>
                  </a:lnTo>
                  <a:lnTo>
                    <a:pt x="24" y="199"/>
                  </a:lnTo>
                  <a:lnTo>
                    <a:pt x="32" y="175"/>
                  </a:lnTo>
                  <a:lnTo>
                    <a:pt x="32" y="159"/>
                  </a:lnTo>
                  <a:lnTo>
                    <a:pt x="32" y="128"/>
                  </a:lnTo>
                  <a:lnTo>
                    <a:pt x="24" y="120"/>
                  </a:lnTo>
                  <a:lnTo>
                    <a:pt x="24" y="72"/>
                  </a:lnTo>
                  <a:lnTo>
                    <a:pt x="32" y="64"/>
                  </a:lnTo>
                  <a:lnTo>
                    <a:pt x="40" y="40"/>
                  </a:lnTo>
                  <a:lnTo>
                    <a:pt x="48" y="48"/>
                  </a:lnTo>
                  <a:lnTo>
                    <a:pt x="87" y="88"/>
                  </a:lnTo>
                  <a:lnTo>
                    <a:pt x="135" y="112"/>
                  </a:lnTo>
                  <a:lnTo>
                    <a:pt x="159" y="112"/>
                  </a:lnTo>
                  <a:lnTo>
                    <a:pt x="175" y="128"/>
                  </a:lnTo>
                  <a:lnTo>
                    <a:pt x="183" y="128"/>
                  </a:lnTo>
                  <a:lnTo>
                    <a:pt x="191" y="128"/>
                  </a:lnTo>
                  <a:lnTo>
                    <a:pt x="183" y="128"/>
                  </a:lnTo>
                  <a:lnTo>
                    <a:pt x="191" y="159"/>
                  </a:lnTo>
                  <a:lnTo>
                    <a:pt x="191" y="167"/>
                  </a:lnTo>
                  <a:lnTo>
                    <a:pt x="183" y="175"/>
                  </a:lnTo>
                  <a:lnTo>
                    <a:pt x="175" y="175"/>
                  </a:lnTo>
                  <a:lnTo>
                    <a:pt x="175" y="167"/>
                  </a:lnTo>
                  <a:lnTo>
                    <a:pt x="159" y="191"/>
                  </a:lnTo>
                  <a:lnTo>
                    <a:pt x="151" y="199"/>
                  </a:lnTo>
                  <a:lnTo>
                    <a:pt x="135" y="215"/>
                  </a:lnTo>
                  <a:lnTo>
                    <a:pt x="127" y="231"/>
                  </a:lnTo>
                  <a:lnTo>
                    <a:pt x="135" y="231"/>
                  </a:lnTo>
                  <a:lnTo>
                    <a:pt x="159" y="223"/>
                  </a:lnTo>
                  <a:lnTo>
                    <a:pt x="135" y="231"/>
                  </a:lnTo>
                  <a:lnTo>
                    <a:pt x="127" y="223"/>
                  </a:lnTo>
                  <a:lnTo>
                    <a:pt x="143" y="207"/>
                  </a:lnTo>
                  <a:lnTo>
                    <a:pt x="159" y="199"/>
                  </a:lnTo>
                  <a:lnTo>
                    <a:pt x="175" y="191"/>
                  </a:lnTo>
                  <a:lnTo>
                    <a:pt x="183" y="183"/>
                  </a:lnTo>
                  <a:lnTo>
                    <a:pt x="191" y="167"/>
                  </a:lnTo>
                  <a:lnTo>
                    <a:pt x="199" y="159"/>
                  </a:lnTo>
                  <a:lnTo>
                    <a:pt x="199" y="167"/>
                  </a:lnTo>
                  <a:lnTo>
                    <a:pt x="199" y="183"/>
                  </a:lnTo>
                  <a:lnTo>
                    <a:pt x="183" y="191"/>
                  </a:lnTo>
                  <a:lnTo>
                    <a:pt x="183" y="207"/>
                  </a:lnTo>
                  <a:lnTo>
                    <a:pt x="191" y="207"/>
                  </a:lnTo>
                  <a:lnTo>
                    <a:pt x="183" y="215"/>
                  </a:lnTo>
                  <a:lnTo>
                    <a:pt x="191" y="223"/>
                  </a:lnTo>
                  <a:lnTo>
                    <a:pt x="183" y="239"/>
                  </a:lnTo>
                  <a:lnTo>
                    <a:pt x="175" y="247"/>
                  </a:lnTo>
                  <a:lnTo>
                    <a:pt x="175" y="255"/>
                  </a:lnTo>
                  <a:lnTo>
                    <a:pt x="167" y="247"/>
                  </a:lnTo>
                  <a:lnTo>
                    <a:pt x="167" y="255"/>
                  </a:lnTo>
                  <a:lnTo>
                    <a:pt x="159" y="247"/>
                  </a:lnTo>
                  <a:lnTo>
                    <a:pt x="175" y="231"/>
                  </a:lnTo>
                  <a:lnTo>
                    <a:pt x="159" y="239"/>
                  </a:lnTo>
                  <a:lnTo>
                    <a:pt x="159" y="247"/>
                  </a:lnTo>
                  <a:lnTo>
                    <a:pt x="159" y="255"/>
                  </a:lnTo>
                  <a:lnTo>
                    <a:pt x="151" y="263"/>
                  </a:lnTo>
                  <a:lnTo>
                    <a:pt x="151" y="255"/>
                  </a:lnTo>
                  <a:lnTo>
                    <a:pt x="159" y="239"/>
                  </a:lnTo>
                  <a:lnTo>
                    <a:pt x="159" y="231"/>
                  </a:lnTo>
                  <a:lnTo>
                    <a:pt x="151" y="239"/>
                  </a:lnTo>
                  <a:lnTo>
                    <a:pt x="119" y="247"/>
                  </a:lnTo>
                  <a:lnTo>
                    <a:pt x="119" y="263"/>
                  </a:lnTo>
                  <a:lnTo>
                    <a:pt x="127" y="263"/>
                  </a:lnTo>
                  <a:lnTo>
                    <a:pt x="135" y="279"/>
                  </a:lnTo>
                  <a:lnTo>
                    <a:pt x="151" y="271"/>
                  </a:lnTo>
                  <a:lnTo>
                    <a:pt x="151" y="279"/>
                  </a:lnTo>
                  <a:lnTo>
                    <a:pt x="159" y="279"/>
                  </a:lnTo>
                  <a:lnTo>
                    <a:pt x="167" y="263"/>
                  </a:lnTo>
                  <a:lnTo>
                    <a:pt x="175" y="255"/>
                  </a:lnTo>
                  <a:lnTo>
                    <a:pt x="175" y="247"/>
                  </a:lnTo>
                  <a:lnTo>
                    <a:pt x="183" y="263"/>
                  </a:lnTo>
                  <a:lnTo>
                    <a:pt x="191" y="255"/>
                  </a:lnTo>
                  <a:lnTo>
                    <a:pt x="183" y="255"/>
                  </a:lnTo>
                  <a:lnTo>
                    <a:pt x="191" y="255"/>
                  </a:lnTo>
                  <a:lnTo>
                    <a:pt x="199" y="247"/>
                  </a:lnTo>
                  <a:lnTo>
                    <a:pt x="199" y="239"/>
                  </a:lnTo>
                  <a:lnTo>
                    <a:pt x="199" y="223"/>
                  </a:lnTo>
                  <a:lnTo>
                    <a:pt x="199" y="215"/>
                  </a:lnTo>
                  <a:lnTo>
                    <a:pt x="199" y="199"/>
                  </a:lnTo>
                  <a:lnTo>
                    <a:pt x="207" y="183"/>
                  </a:lnTo>
                  <a:lnTo>
                    <a:pt x="223" y="167"/>
                  </a:lnTo>
                  <a:lnTo>
                    <a:pt x="231" y="159"/>
                  </a:lnTo>
                  <a:lnTo>
                    <a:pt x="223" y="136"/>
                  </a:lnTo>
                  <a:lnTo>
                    <a:pt x="223" y="120"/>
                  </a:lnTo>
                  <a:close/>
                  <a:moveTo>
                    <a:pt x="191" y="80"/>
                  </a:moveTo>
                  <a:lnTo>
                    <a:pt x="175" y="72"/>
                  </a:lnTo>
                  <a:lnTo>
                    <a:pt x="175" y="64"/>
                  </a:lnTo>
                  <a:lnTo>
                    <a:pt x="175" y="56"/>
                  </a:lnTo>
                  <a:lnTo>
                    <a:pt x="183" y="48"/>
                  </a:lnTo>
                  <a:lnTo>
                    <a:pt x="191" y="64"/>
                  </a:lnTo>
                  <a:lnTo>
                    <a:pt x="183" y="64"/>
                  </a:lnTo>
                  <a:lnTo>
                    <a:pt x="183" y="72"/>
                  </a:lnTo>
                  <a:lnTo>
                    <a:pt x="191" y="80"/>
                  </a:lnTo>
                  <a:close/>
                  <a:moveTo>
                    <a:pt x="199" y="104"/>
                  </a:moveTo>
                  <a:lnTo>
                    <a:pt x="215" y="88"/>
                  </a:lnTo>
                  <a:lnTo>
                    <a:pt x="223" y="104"/>
                  </a:lnTo>
                  <a:lnTo>
                    <a:pt x="215" y="112"/>
                  </a:lnTo>
                  <a:lnTo>
                    <a:pt x="207" y="104"/>
                  </a:lnTo>
                  <a:lnTo>
                    <a:pt x="199" y="112"/>
                  </a:lnTo>
                  <a:lnTo>
                    <a:pt x="207" y="120"/>
                  </a:lnTo>
                  <a:lnTo>
                    <a:pt x="207" y="136"/>
                  </a:lnTo>
                  <a:lnTo>
                    <a:pt x="215" y="136"/>
                  </a:lnTo>
                  <a:lnTo>
                    <a:pt x="223" y="151"/>
                  </a:lnTo>
                  <a:lnTo>
                    <a:pt x="223" y="159"/>
                  </a:lnTo>
                  <a:lnTo>
                    <a:pt x="215" y="167"/>
                  </a:lnTo>
                  <a:lnTo>
                    <a:pt x="207" y="167"/>
                  </a:lnTo>
                  <a:lnTo>
                    <a:pt x="207" y="151"/>
                  </a:lnTo>
                  <a:lnTo>
                    <a:pt x="207" y="159"/>
                  </a:lnTo>
                  <a:lnTo>
                    <a:pt x="199" y="144"/>
                  </a:lnTo>
                  <a:lnTo>
                    <a:pt x="199" y="120"/>
                  </a:lnTo>
                  <a:lnTo>
                    <a:pt x="199" y="112"/>
                  </a:lnTo>
                  <a:lnTo>
                    <a:pt x="199" y="104"/>
                  </a:lnTo>
                  <a:close/>
                </a:path>
              </a:pathLst>
            </a:custGeom>
            <a:solidFill>
              <a:schemeClr val="accent3"/>
            </a:solidFill>
            <a:ln w="9525" cap="flat" cmpd="sng" algn="ctr">
              <a:solidFill>
                <a:sysClr val="window" lastClr="FFFFFF"/>
              </a:solidFill>
              <a:prstDash val="solid"/>
              <a:headEnd/>
              <a:tailEnd/>
            </a:ln>
            <a:effectLst>
              <a:outerShdw blurRad="40000" dist="23000" dir="5400000" rotWithShape="0">
                <a:srgbClr val="000000">
                  <a:alpha val="35000"/>
                </a:srgbClr>
              </a:outerShdw>
            </a:effectLst>
          </p:spPr>
          <p:txBody>
            <a:bodyPr/>
            <a:lstStyle/>
            <a:p>
              <a:pPr defTabSz="914400" fontAlgn="base">
                <a:spcBef>
                  <a:spcPct val="0"/>
                </a:spcBef>
                <a:spcAft>
                  <a:spcPct val="0"/>
                </a:spcAft>
              </a:pPr>
              <a:r>
                <a:rPr lang="en-US" kern="0" dirty="0">
                  <a:solidFill>
                    <a:srgbClr val="FFFFFF"/>
                  </a:solidFill>
                  <a:latin typeface="Calibri"/>
                </a:rPr>
                <a:t>`</a:t>
              </a:r>
            </a:p>
          </p:txBody>
        </p:sp>
        <p:sp>
          <p:nvSpPr>
            <p:cNvPr id="159" name="Freeform 6"/>
            <p:cNvSpPr>
              <a:spLocks/>
            </p:cNvSpPr>
            <p:nvPr/>
          </p:nvSpPr>
          <p:spPr bwMode="auto">
            <a:xfrm>
              <a:off x="1319207" y="2465084"/>
              <a:ext cx="721596" cy="466879"/>
            </a:xfrm>
            <a:custGeom>
              <a:avLst/>
              <a:gdLst>
                <a:gd name="T0" fmla="*/ 2147483647 w 1060"/>
                <a:gd name="T1" fmla="*/ 2147483647 h 749"/>
                <a:gd name="T2" fmla="*/ 2147483647 w 1060"/>
                <a:gd name="T3" fmla="*/ 2147483647 h 749"/>
                <a:gd name="T4" fmla="*/ 2147483647 w 1060"/>
                <a:gd name="T5" fmla="*/ 2147483647 h 749"/>
                <a:gd name="T6" fmla="*/ 2147483647 w 1060"/>
                <a:gd name="T7" fmla="*/ 2147483647 h 749"/>
                <a:gd name="T8" fmla="*/ 2147483647 w 1060"/>
                <a:gd name="T9" fmla="*/ 2147483647 h 749"/>
                <a:gd name="T10" fmla="*/ 2147483647 w 1060"/>
                <a:gd name="T11" fmla="*/ 2147483647 h 749"/>
                <a:gd name="T12" fmla="*/ 2147483647 w 1060"/>
                <a:gd name="T13" fmla="*/ 2147483647 h 749"/>
                <a:gd name="T14" fmla="*/ 2147483647 w 1060"/>
                <a:gd name="T15" fmla="*/ 2147483647 h 749"/>
                <a:gd name="T16" fmla="*/ 2147483647 w 1060"/>
                <a:gd name="T17" fmla="*/ 2147483647 h 749"/>
                <a:gd name="T18" fmla="*/ 2147483647 w 1060"/>
                <a:gd name="T19" fmla="*/ 2147483647 h 749"/>
                <a:gd name="T20" fmla="*/ 2147483647 w 1060"/>
                <a:gd name="T21" fmla="*/ 2147483647 h 749"/>
                <a:gd name="T22" fmla="*/ 2147483647 w 1060"/>
                <a:gd name="T23" fmla="*/ 2147483647 h 749"/>
                <a:gd name="T24" fmla="*/ 2147483647 w 1060"/>
                <a:gd name="T25" fmla="*/ 2147483647 h 749"/>
                <a:gd name="T26" fmla="*/ 2147483647 w 1060"/>
                <a:gd name="T27" fmla="*/ 2147483647 h 749"/>
                <a:gd name="T28" fmla="*/ 2147483647 w 1060"/>
                <a:gd name="T29" fmla="*/ 2147483647 h 749"/>
                <a:gd name="T30" fmla="*/ 2147483647 w 1060"/>
                <a:gd name="T31" fmla="*/ 2147483647 h 749"/>
                <a:gd name="T32" fmla="*/ 2147483647 w 1060"/>
                <a:gd name="T33" fmla="*/ 2147483647 h 749"/>
                <a:gd name="T34" fmla="*/ 2147483647 w 1060"/>
                <a:gd name="T35" fmla="*/ 2147483647 h 749"/>
                <a:gd name="T36" fmla="*/ 2147483647 w 1060"/>
                <a:gd name="T37" fmla="*/ 2147483647 h 749"/>
                <a:gd name="T38" fmla="*/ 2147483647 w 1060"/>
                <a:gd name="T39" fmla="*/ 2147483647 h 749"/>
                <a:gd name="T40" fmla="*/ 2147483647 w 1060"/>
                <a:gd name="T41" fmla="*/ 2147483647 h 749"/>
                <a:gd name="T42" fmla="*/ 2147483647 w 1060"/>
                <a:gd name="T43" fmla="*/ 2147483647 h 749"/>
                <a:gd name="T44" fmla="*/ 2147483647 w 1060"/>
                <a:gd name="T45" fmla="*/ 2147483647 h 749"/>
                <a:gd name="T46" fmla="*/ 2147483647 w 1060"/>
                <a:gd name="T47" fmla="*/ 2147483647 h 749"/>
                <a:gd name="T48" fmla="*/ 2147483647 w 1060"/>
                <a:gd name="T49" fmla="*/ 2147483647 h 749"/>
                <a:gd name="T50" fmla="*/ 2147483647 w 1060"/>
                <a:gd name="T51" fmla="*/ 2147483647 h 749"/>
                <a:gd name="T52" fmla="*/ 2147483647 w 1060"/>
                <a:gd name="T53" fmla="*/ 2147483647 h 749"/>
                <a:gd name="T54" fmla="*/ 2147483647 w 1060"/>
                <a:gd name="T55" fmla="*/ 2147483647 h 749"/>
                <a:gd name="T56" fmla="*/ 2147483647 w 1060"/>
                <a:gd name="T57" fmla="*/ 2147483647 h 749"/>
                <a:gd name="T58" fmla="*/ 2147483647 w 1060"/>
                <a:gd name="T59" fmla="*/ 2147483647 h 749"/>
                <a:gd name="T60" fmla="*/ 2147483647 w 1060"/>
                <a:gd name="T61" fmla="*/ 2147483647 h 749"/>
                <a:gd name="T62" fmla="*/ 2147483647 w 1060"/>
                <a:gd name="T63" fmla="*/ 2147483647 h 749"/>
                <a:gd name="T64" fmla="*/ 2147483647 w 1060"/>
                <a:gd name="T65" fmla="*/ 2147483647 h 749"/>
                <a:gd name="T66" fmla="*/ 2147483647 w 1060"/>
                <a:gd name="T67" fmla="*/ 2147483647 h 749"/>
                <a:gd name="T68" fmla="*/ 2147483647 w 1060"/>
                <a:gd name="T69" fmla="*/ 2147483647 h 749"/>
                <a:gd name="T70" fmla="*/ 2147483647 w 1060"/>
                <a:gd name="T71" fmla="*/ 2147483647 h 749"/>
                <a:gd name="T72" fmla="*/ 2147483647 w 1060"/>
                <a:gd name="T73" fmla="*/ 2147483647 h 749"/>
                <a:gd name="T74" fmla="*/ 2147483647 w 1060"/>
                <a:gd name="T75" fmla="*/ 2147483647 h 749"/>
                <a:gd name="T76" fmla="*/ 2147483647 w 1060"/>
                <a:gd name="T77" fmla="*/ 2147483647 h 749"/>
                <a:gd name="T78" fmla="*/ 2147483647 w 1060"/>
                <a:gd name="T79" fmla="*/ 2147483647 h 749"/>
                <a:gd name="T80" fmla="*/ 2147483647 w 1060"/>
                <a:gd name="T81" fmla="*/ 2147483647 h 749"/>
                <a:gd name="T82" fmla="*/ 2147483647 w 1060"/>
                <a:gd name="T83" fmla="*/ 2147483647 h 749"/>
                <a:gd name="T84" fmla="*/ 2147483647 w 1060"/>
                <a:gd name="T85" fmla="*/ 2147483647 h 749"/>
                <a:gd name="T86" fmla="*/ 2147483647 w 1060"/>
                <a:gd name="T87" fmla="*/ 2147483647 h 749"/>
                <a:gd name="T88" fmla="*/ 2147483647 w 1060"/>
                <a:gd name="T89" fmla="*/ 2147483647 h 749"/>
                <a:gd name="T90" fmla="*/ 2147483647 w 1060"/>
                <a:gd name="T91" fmla="*/ 2147483647 h 749"/>
                <a:gd name="T92" fmla="*/ 0 w 1060"/>
                <a:gd name="T93" fmla="*/ 2147483647 h 749"/>
                <a:gd name="T94" fmla="*/ 2147483647 w 1060"/>
                <a:gd name="T95" fmla="*/ 2147483647 h 749"/>
                <a:gd name="T96" fmla="*/ 2147483647 w 1060"/>
                <a:gd name="T97" fmla="*/ 2147483647 h 749"/>
                <a:gd name="T98" fmla="*/ 2147483647 w 1060"/>
                <a:gd name="T99" fmla="*/ 2147483647 h 749"/>
                <a:gd name="T100" fmla="*/ 2147483647 w 1060"/>
                <a:gd name="T101" fmla="*/ 2147483647 h 749"/>
                <a:gd name="T102" fmla="*/ 2147483647 w 1060"/>
                <a:gd name="T103" fmla="*/ 2147483647 h 749"/>
                <a:gd name="T104" fmla="*/ 2147483647 w 1060"/>
                <a:gd name="T105" fmla="*/ 2147483647 h 749"/>
                <a:gd name="T106" fmla="*/ 2147483647 w 1060"/>
                <a:gd name="T107" fmla="*/ 2147483647 h 749"/>
                <a:gd name="T108" fmla="*/ 2147483647 w 1060"/>
                <a:gd name="T109" fmla="*/ 2147483647 h 749"/>
                <a:gd name="T110" fmla="*/ 2147483647 w 1060"/>
                <a:gd name="T111" fmla="*/ 2147483647 h 749"/>
                <a:gd name="T112" fmla="*/ 2147483647 w 1060"/>
                <a:gd name="T113" fmla="*/ 2147483647 h 749"/>
                <a:gd name="T114" fmla="*/ 2147483647 w 1060"/>
                <a:gd name="T115" fmla="*/ 2147483647 h 749"/>
                <a:gd name="T116" fmla="*/ 2147483647 w 1060"/>
                <a:gd name="T117" fmla="*/ 2147483647 h 74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60"/>
                <a:gd name="T178" fmla="*/ 0 h 749"/>
                <a:gd name="T179" fmla="*/ 1060 w 1060"/>
                <a:gd name="T180" fmla="*/ 749 h 74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60" h="749">
                  <a:moveTo>
                    <a:pt x="319" y="709"/>
                  </a:moveTo>
                  <a:lnTo>
                    <a:pt x="319" y="709"/>
                  </a:lnTo>
                  <a:lnTo>
                    <a:pt x="319" y="717"/>
                  </a:lnTo>
                  <a:lnTo>
                    <a:pt x="311" y="717"/>
                  </a:lnTo>
                  <a:lnTo>
                    <a:pt x="311" y="725"/>
                  </a:lnTo>
                  <a:lnTo>
                    <a:pt x="311" y="733"/>
                  </a:lnTo>
                  <a:lnTo>
                    <a:pt x="303" y="725"/>
                  </a:lnTo>
                  <a:lnTo>
                    <a:pt x="295" y="725"/>
                  </a:lnTo>
                  <a:lnTo>
                    <a:pt x="287" y="725"/>
                  </a:lnTo>
                  <a:lnTo>
                    <a:pt x="279" y="733"/>
                  </a:lnTo>
                  <a:lnTo>
                    <a:pt x="279" y="725"/>
                  </a:lnTo>
                  <a:lnTo>
                    <a:pt x="271" y="725"/>
                  </a:lnTo>
                  <a:lnTo>
                    <a:pt x="263" y="725"/>
                  </a:lnTo>
                  <a:lnTo>
                    <a:pt x="255" y="725"/>
                  </a:lnTo>
                  <a:lnTo>
                    <a:pt x="247" y="717"/>
                  </a:lnTo>
                  <a:lnTo>
                    <a:pt x="239" y="717"/>
                  </a:lnTo>
                  <a:lnTo>
                    <a:pt x="231" y="717"/>
                  </a:lnTo>
                  <a:lnTo>
                    <a:pt x="231" y="725"/>
                  </a:lnTo>
                  <a:lnTo>
                    <a:pt x="223" y="725"/>
                  </a:lnTo>
                  <a:lnTo>
                    <a:pt x="215" y="725"/>
                  </a:lnTo>
                  <a:lnTo>
                    <a:pt x="199" y="717"/>
                  </a:lnTo>
                  <a:lnTo>
                    <a:pt x="191" y="717"/>
                  </a:lnTo>
                  <a:lnTo>
                    <a:pt x="183" y="725"/>
                  </a:lnTo>
                  <a:lnTo>
                    <a:pt x="183" y="733"/>
                  </a:lnTo>
                  <a:lnTo>
                    <a:pt x="175" y="725"/>
                  </a:lnTo>
                  <a:lnTo>
                    <a:pt x="167" y="717"/>
                  </a:lnTo>
                  <a:lnTo>
                    <a:pt x="167" y="709"/>
                  </a:lnTo>
                  <a:lnTo>
                    <a:pt x="167" y="701"/>
                  </a:lnTo>
                  <a:lnTo>
                    <a:pt x="167" y="693"/>
                  </a:lnTo>
                  <a:lnTo>
                    <a:pt x="167" y="685"/>
                  </a:lnTo>
                  <a:lnTo>
                    <a:pt x="167" y="677"/>
                  </a:lnTo>
                  <a:lnTo>
                    <a:pt x="167" y="669"/>
                  </a:lnTo>
                  <a:lnTo>
                    <a:pt x="159" y="661"/>
                  </a:lnTo>
                  <a:lnTo>
                    <a:pt x="151" y="661"/>
                  </a:lnTo>
                  <a:lnTo>
                    <a:pt x="143" y="661"/>
                  </a:lnTo>
                  <a:lnTo>
                    <a:pt x="143" y="653"/>
                  </a:lnTo>
                  <a:lnTo>
                    <a:pt x="135" y="653"/>
                  </a:lnTo>
                  <a:lnTo>
                    <a:pt x="135" y="637"/>
                  </a:lnTo>
                  <a:lnTo>
                    <a:pt x="143" y="637"/>
                  </a:lnTo>
                  <a:lnTo>
                    <a:pt x="143" y="629"/>
                  </a:lnTo>
                  <a:lnTo>
                    <a:pt x="143" y="621"/>
                  </a:lnTo>
                  <a:lnTo>
                    <a:pt x="135" y="613"/>
                  </a:lnTo>
                  <a:lnTo>
                    <a:pt x="143" y="613"/>
                  </a:lnTo>
                  <a:lnTo>
                    <a:pt x="135" y="613"/>
                  </a:lnTo>
                  <a:lnTo>
                    <a:pt x="135" y="605"/>
                  </a:lnTo>
                  <a:lnTo>
                    <a:pt x="127" y="597"/>
                  </a:lnTo>
                  <a:lnTo>
                    <a:pt x="127" y="589"/>
                  </a:lnTo>
                  <a:lnTo>
                    <a:pt x="127" y="581"/>
                  </a:lnTo>
                  <a:lnTo>
                    <a:pt x="127" y="566"/>
                  </a:lnTo>
                  <a:lnTo>
                    <a:pt x="127" y="558"/>
                  </a:lnTo>
                  <a:lnTo>
                    <a:pt x="127" y="550"/>
                  </a:lnTo>
                  <a:lnTo>
                    <a:pt x="119" y="550"/>
                  </a:lnTo>
                  <a:lnTo>
                    <a:pt x="127" y="542"/>
                  </a:lnTo>
                  <a:lnTo>
                    <a:pt x="127" y="534"/>
                  </a:lnTo>
                  <a:lnTo>
                    <a:pt x="119" y="534"/>
                  </a:lnTo>
                  <a:lnTo>
                    <a:pt x="119" y="526"/>
                  </a:lnTo>
                  <a:lnTo>
                    <a:pt x="111" y="526"/>
                  </a:lnTo>
                  <a:lnTo>
                    <a:pt x="111" y="518"/>
                  </a:lnTo>
                  <a:lnTo>
                    <a:pt x="111" y="526"/>
                  </a:lnTo>
                  <a:lnTo>
                    <a:pt x="103" y="526"/>
                  </a:lnTo>
                  <a:lnTo>
                    <a:pt x="103" y="534"/>
                  </a:lnTo>
                  <a:lnTo>
                    <a:pt x="95" y="534"/>
                  </a:lnTo>
                  <a:lnTo>
                    <a:pt x="95" y="542"/>
                  </a:lnTo>
                  <a:lnTo>
                    <a:pt x="87" y="542"/>
                  </a:lnTo>
                  <a:lnTo>
                    <a:pt x="79" y="542"/>
                  </a:lnTo>
                  <a:lnTo>
                    <a:pt x="79" y="550"/>
                  </a:lnTo>
                  <a:lnTo>
                    <a:pt x="71" y="550"/>
                  </a:lnTo>
                  <a:lnTo>
                    <a:pt x="71" y="542"/>
                  </a:lnTo>
                  <a:lnTo>
                    <a:pt x="71" y="534"/>
                  </a:lnTo>
                  <a:lnTo>
                    <a:pt x="64" y="534"/>
                  </a:lnTo>
                  <a:lnTo>
                    <a:pt x="56" y="534"/>
                  </a:lnTo>
                  <a:lnTo>
                    <a:pt x="64" y="526"/>
                  </a:lnTo>
                  <a:lnTo>
                    <a:pt x="56" y="518"/>
                  </a:lnTo>
                  <a:lnTo>
                    <a:pt x="64" y="518"/>
                  </a:lnTo>
                  <a:lnTo>
                    <a:pt x="64" y="510"/>
                  </a:lnTo>
                  <a:lnTo>
                    <a:pt x="64" y="502"/>
                  </a:lnTo>
                  <a:lnTo>
                    <a:pt x="71" y="494"/>
                  </a:lnTo>
                  <a:lnTo>
                    <a:pt x="71" y="486"/>
                  </a:lnTo>
                  <a:lnTo>
                    <a:pt x="79" y="486"/>
                  </a:lnTo>
                  <a:lnTo>
                    <a:pt x="79" y="478"/>
                  </a:lnTo>
                  <a:lnTo>
                    <a:pt x="79" y="470"/>
                  </a:lnTo>
                  <a:lnTo>
                    <a:pt x="79" y="462"/>
                  </a:lnTo>
                  <a:lnTo>
                    <a:pt x="79" y="454"/>
                  </a:lnTo>
                  <a:lnTo>
                    <a:pt x="79" y="446"/>
                  </a:lnTo>
                  <a:lnTo>
                    <a:pt x="87" y="446"/>
                  </a:lnTo>
                  <a:lnTo>
                    <a:pt x="87" y="438"/>
                  </a:lnTo>
                  <a:lnTo>
                    <a:pt x="87" y="430"/>
                  </a:lnTo>
                  <a:lnTo>
                    <a:pt x="87" y="422"/>
                  </a:lnTo>
                  <a:lnTo>
                    <a:pt x="95" y="414"/>
                  </a:lnTo>
                  <a:lnTo>
                    <a:pt x="95" y="406"/>
                  </a:lnTo>
                  <a:lnTo>
                    <a:pt x="95" y="398"/>
                  </a:lnTo>
                  <a:lnTo>
                    <a:pt x="103" y="390"/>
                  </a:lnTo>
                  <a:lnTo>
                    <a:pt x="103" y="382"/>
                  </a:lnTo>
                  <a:lnTo>
                    <a:pt x="111" y="374"/>
                  </a:lnTo>
                  <a:lnTo>
                    <a:pt x="103" y="374"/>
                  </a:lnTo>
                  <a:lnTo>
                    <a:pt x="95" y="374"/>
                  </a:lnTo>
                  <a:lnTo>
                    <a:pt x="87" y="374"/>
                  </a:lnTo>
                  <a:lnTo>
                    <a:pt x="79" y="366"/>
                  </a:lnTo>
                  <a:lnTo>
                    <a:pt x="87" y="366"/>
                  </a:lnTo>
                  <a:lnTo>
                    <a:pt x="79" y="358"/>
                  </a:lnTo>
                  <a:lnTo>
                    <a:pt x="71" y="358"/>
                  </a:lnTo>
                  <a:lnTo>
                    <a:pt x="71" y="350"/>
                  </a:lnTo>
                  <a:lnTo>
                    <a:pt x="64" y="342"/>
                  </a:lnTo>
                  <a:lnTo>
                    <a:pt x="64" y="334"/>
                  </a:lnTo>
                  <a:lnTo>
                    <a:pt x="64" y="326"/>
                  </a:lnTo>
                  <a:lnTo>
                    <a:pt x="56" y="318"/>
                  </a:lnTo>
                  <a:lnTo>
                    <a:pt x="56" y="310"/>
                  </a:lnTo>
                  <a:lnTo>
                    <a:pt x="56" y="302"/>
                  </a:lnTo>
                  <a:lnTo>
                    <a:pt x="48" y="302"/>
                  </a:lnTo>
                  <a:lnTo>
                    <a:pt x="48" y="294"/>
                  </a:lnTo>
                  <a:lnTo>
                    <a:pt x="48" y="287"/>
                  </a:lnTo>
                  <a:lnTo>
                    <a:pt x="40" y="279"/>
                  </a:lnTo>
                  <a:lnTo>
                    <a:pt x="40" y="271"/>
                  </a:lnTo>
                  <a:lnTo>
                    <a:pt x="32" y="263"/>
                  </a:lnTo>
                  <a:lnTo>
                    <a:pt x="24" y="263"/>
                  </a:lnTo>
                  <a:lnTo>
                    <a:pt x="24" y="255"/>
                  </a:lnTo>
                  <a:lnTo>
                    <a:pt x="16" y="247"/>
                  </a:lnTo>
                  <a:lnTo>
                    <a:pt x="16" y="239"/>
                  </a:lnTo>
                  <a:lnTo>
                    <a:pt x="8" y="239"/>
                  </a:lnTo>
                  <a:lnTo>
                    <a:pt x="8" y="231"/>
                  </a:lnTo>
                  <a:lnTo>
                    <a:pt x="16" y="231"/>
                  </a:lnTo>
                  <a:lnTo>
                    <a:pt x="16" y="223"/>
                  </a:lnTo>
                  <a:lnTo>
                    <a:pt x="8" y="223"/>
                  </a:lnTo>
                  <a:lnTo>
                    <a:pt x="16" y="215"/>
                  </a:lnTo>
                  <a:lnTo>
                    <a:pt x="16" y="207"/>
                  </a:lnTo>
                  <a:lnTo>
                    <a:pt x="16" y="199"/>
                  </a:lnTo>
                  <a:lnTo>
                    <a:pt x="16" y="191"/>
                  </a:lnTo>
                  <a:lnTo>
                    <a:pt x="8" y="183"/>
                  </a:lnTo>
                  <a:lnTo>
                    <a:pt x="8" y="175"/>
                  </a:lnTo>
                  <a:lnTo>
                    <a:pt x="8" y="167"/>
                  </a:lnTo>
                  <a:lnTo>
                    <a:pt x="0" y="159"/>
                  </a:lnTo>
                  <a:lnTo>
                    <a:pt x="0" y="151"/>
                  </a:lnTo>
                  <a:lnTo>
                    <a:pt x="8" y="119"/>
                  </a:lnTo>
                  <a:lnTo>
                    <a:pt x="16" y="71"/>
                  </a:lnTo>
                  <a:lnTo>
                    <a:pt x="32" y="0"/>
                  </a:lnTo>
                  <a:lnTo>
                    <a:pt x="143" y="23"/>
                  </a:lnTo>
                  <a:lnTo>
                    <a:pt x="199" y="39"/>
                  </a:lnTo>
                  <a:lnTo>
                    <a:pt x="358" y="63"/>
                  </a:lnTo>
                  <a:lnTo>
                    <a:pt x="438" y="79"/>
                  </a:lnTo>
                  <a:lnTo>
                    <a:pt x="486" y="87"/>
                  </a:lnTo>
                  <a:lnTo>
                    <a:pt x="589" y="103"/>
                  </a:lnTo>
                  <a:lnTo>
                    <a:pt x="701" y="119"/>
                  </a:lnTo>
                  <a:lnTo>
                    <a:pt x="789" y="127"/>
                  </a:lnTo>
                  <a:lnTo>
                    <a:pt x="884" y="135"/>
                  </a:lnTo>
                  <a:lnTo>
                    <a:pt x="972" y="151"/>
                  </a:lnTo>
                  <a:lnTo>
                    <a:pt x="1060" y="159"/>
                  </a:lnTo>
                  <a:lnTo>
                    <a:pt x="1060" y="207"/>
                  </a:lnTo>
                  <a:lnTo>
                    <a:pt x="1052" y="247"/>
                  </a:lnTo>
                  <a:lnTo>
                    <a:pt x="1052" y="302"/>
                  </a:lnTo>
                  <a:lnTo>
                    <a:pt x="1044" y="390"/>
                  </a:lnTo>
                  <a:lnTo>
                    <a:pt x="1044" y="406"/>
                  </a:lnTo>
                  <a:lnTo>
                    <a:pt x="1036" y="502"/>
                  </a:lnTo>
                  <a:lnTo>
                    <a:pt x="1036" y="518"/>
                  </a:lnTo>
                  <a:lnTo>
                    <a:pt x="1028" y="558"/>
                  </a:lnTo>
                  <a:lnTo>
                    <a:pt x="1028" y="605"/>
                  </a:lnTo>
                  <a:lnTo>
                    <a:pt x="1020" y="613"/>
                  </a:lnTo>
                  <a:lnTo>
                    <a:pt x="1012" y="717"/>
                  </a:lnTo>
                  <a:lnTo>
                    <a:pt x="1012" y="749"/>
                  </a:lnTo>
                  <a:lnTo>
                    <a:pt x="916" y="741"/>
                  </a:lnTo>
                  <a:lnTo>
                    <a:pt x="828" y="733"/>
                  </a:lnTo>
                  <a:lnTo>
                    <a:pt x="805" y="725"/>
                  </a:lnTo>
                  <a:lnTo>
                    <a:pt x="653" y="709"/>
                  </a:lnTo>
                  <a:lnTo>
                    <a:pt x="621" y="709"/>
                  </a:lnTo>
                  <a:lnTo>
                    <a:pt x="589" y="701"/>
                  </a:lnTo>
                  <a:lnTo>
                    <a:pt x="478" y="685"/>
                  </a:lnTo>
                  <a:lnTo>
                    <a:pt x="462" y="685"/>
                  </a:lnTo>
                  <a:lnTo>
                    <a:pt x="422" y="677"/>
                  </a:lnTo>
                  <a:lnTo>
                    <a:pt x="366" y="669"/>
                  </a:lnTo>
                  <a:lnTo>
                    <a:pt x="358" y="717"/>
                  </a:lnTo>
                  <a:lnTo>
                    <a:pt x="350" y="749"/>
                  </a:lnTo>
                  <a:lnTo>
                    <a:pt x="350" y="741"/>
                  </a:lnTo>
                  <a:lnTo>
                    <a:pt x="342" y="741"/>
                  </a:lnTo>
                  <a:lnTo>
                    <a:pt x="342" y="733"/>
                  </a:lnTo>
                  <a:lnTo>
                    <a:pt x="334" y="725"/>
                  </a:lnTo>
                  <a:lnTo>
                    <a:pt x="334" y="717"/>
                  </a:lnTo>
                  <a:lnTo>
                    <a:pt x="334" y="709"/>
                  </a:lnTo>
                  <a:lnTo>
                    <a:pt x="334" y="701"/>
                  </a:lnTo>
                  <a:lnTo>
                    <a:pt x="326" y="701"/>
                  </a:lnTo>
                  <a:lnTo>
                    <a:pt x="326" y="709"/>
                  </a:lnTo>
                  <a:lnTo>
                    <a:pt x="319" y="701"/>
                  </a:lnTo>
                  <a:lnTo>
                    <a:pt x="319" y="709"/>
                  </a:lnTo>
                  <a:close/>
                </a:path>
              </a:pathLst>
            </a:custGeom>
            <a:solidFill>
              <a:schemeClr val="bg1">
                <a:lumMod val="95000"/>
              </a:schemeClr>
            </a:solidFill>
            <a:ln w="12700">
              <a:solidFill>
                <a:schemeClr val="bg1">
                  <a:lumMod val="75000"/>
                </a:schemeClr>
              </a:solidFill>
              <a:round/>
              <a:headEnd/>
              <a:tailEnd/>
            </a:ln>
          </p:spPr>
          <p:txBody>
            <a:bodyPr/>
            <a:lstStyle/>
            <a:p>
              <a:pPr defTabSz="914400"/>
              <a:endParaRPr lang="en-US" kern="0" dirty="0">
                <a:solidFill>
                  <a:srgbClr val="000000"/>
                </a:solidFill>
              </a:endParaRPr>
            </a:p>
          </p:txBody>
        </p:sp>
        <p:sp>
          <p:nvSpPr>
            <p:cNvPr id="160" name="Freeform 8"/>
            <p:cNvSpPr>
              <a:spLocks/>
            </p:cNvSpPr>
            <p:nvPr/>
          </p:nvSpPr>
          <p:spPr bwMode="auto">
            <a:xfrm>
              <a:off x="2019580" y="2563444"/>
              <a:ext cx="469568" cy="299012"/>
            </a:xfrm>
            <a:custGeom>
              <a:avLst/>
              <a:gdLst>
                <a:gd name="T0" fmla="*/ 2147483647 w 685"/>
                <a:gd name="T1" fmla="*/ 2147483647 h 478"/>
                <a:gd name="T2" fmla="*/ 2147483647 w 685"/>
                <a:gd name="T3" fmla="*/ 2147483647 h 478"/>
                <a:gd name="T4" fmla="*/ 0 w 685"/>
                <a:gd name="T5" fmla="*/ 2147483647 h 478"/>
                <a:gd name="T6" fmla="*/ 2147483647 w 685"/>
                <a:gd name="T7" fmla="*/ 2147483647 h 478"/>
                <a:gd name="T8" fmla="*/ 2147483647 w 685"/>
                <a:gd name="T9" fmla="*/ 2147483647 h 478"/>
                <a:gd name="T10" fmla="*/ 2147483647 w 685"/>
                <a:gd name="T11" fmla="*/ 0 h 478"/>
                <a:gd name="T12" fmla="*/ 2147483647 w 685"/>
                <a:gd name="T13" fmla="*/ 2147483647 h 478"/>
                <a:gd name="T14" fmla="*/ 2147483647 w 685"/>
                <a:gd name="T15" fmla="*/ 2147483647 h 478"/>
                <a:gd name="T16" fmla="*/ 2147483647 w 685"/>
                <a:gd name="T17" fmla="*/ 2147483647 h 478"/>
                <a:gd name="T18" fmla="*/ 2147483647 w 685"/>
                <a:gd name="T19" fmla="*/ 2147483647 h 478"/>
                <a:gd name="T20" fmla="*/ 2147483647 w 685"/>
                <a:gd name="T21" fmla="*/ 2147483647 h 478"/>
                <a:gd name="T22" fmla="*/ 2147483647 w 685"/>
                <a:gd name="T23" fmla="*/ 2147483647 h 478"/>
                <a:gd name="T24" fmla="*/ 2147483647 w 685"/>
                <a:gd name="T25" fmla="*/ 2147483647 h 478"/>
                <a:gd name="T26" fmla="*/ 2147483647 w 685"/>
                <a:gd name="T27" fmla="*/ 2147483647 h 478"/>
                <a:gd name="T28" fmla="*/ 2147483647 w 685"/>
                <a:gd name="T29" fmla="*/ 2147483647 h 478"/>
                <a:gd name="T30" fmla="*/ 2147483647 w 685"/>
                <a:gd name="T31" fmla="*/ 2147483647 h 478"/>
                <a:gd name="T32" fmla="*/ 2147483647 w 685"/>
                <a:gd name="T33" fmla="*/ 2147483647 h 478"/>
                <a:gd name="T34" fmla="*/ 2147483647 w 685"/>
                <a:gd name="T35" fmla="*/ 2147483647 h 478"/>
                <a:gd name="T36" fmla="*/ 2147483647 w 685"/>
                <a:gd name="T37" fmla="*/ 2147483647 h 478"/>
                <a:gd name="T38" fmla="*/ 2147483647 w 685"/>
                <a:gd name="T39" fmla="*/ 2147483647 h 478"/>
                <a:gd name="T40" fmla="*/ 2147483647 w 685"/>
                <a:gd name="T41" fmla="*/ 2147483647 h 478"/>
                <a:gd name="T42" fmla="*/ 2147483647 w 685"/>
                <a:gd name="T43" fmla="*/ 2147483647 h 478"/>
                <a:gd name="T44" fmla="*/ 2147483647 w 685"/>
                <a:gd name="T45" fmla="*/ 2147483647 h 478"/>
                <a:gd name="T46" fmla="*/ 2147483647 w 685"/>
                <a:gd name="T47" fmla="*/ 2147483647 h 478"/>
                <a:gd name="T48" fmla="*/ 2147483647 w 685"/>
                <a:gd name="T49" fmla="*/ 2147483647 h 478"/>
                <a:gd name="T50" fmla="*/ 2147483647 w 685"/>
                <a:gd name="T51" fmla="*/ 2147483647 h 478"/>
                <a:gd name="T52" fmla="*/ 2147483647 w 685"/>
                <a:gd name="T53" fmla="*/ 2147483647 h 478"/>
                <a:gd name="T54" fmla="*/ 2147483647 w 685"/>
                <a:gd name="T55" fmla="*/ 2147483647 h 478"/>
                <a:gd name="T56" fmla="*/ 2147483647 w 685"/>
                <a:gd name="T57" fmla="*/ 2147483647 h 478"/>
                <a:gd name="T58" fmla="*/ 2147483647 w 685"/>
                <a:gd name="T59" fmla="*/ 2147483647 h 478"/>
                <a:gd name="T60" fmla="*/ 2147483647 w 685"/>
                <a:gd name="T61" fmla="*/ 2147483647 h 478"/>
                <a:gd name="T62" fmla="*/ 2147483647 w 685"/>
                <a:gd name="T63" fmla="*/ 2147483647 h 478"/>
                <a:gd name="T64" fmla="*/ 2147483647 w 685"/>
                <a:gd name="T65" fmla="*/ 2147483647 h 478"/>
                <a:gd name="T66" fmla="*/ 2147483647 w 685"/>
                <a:gd name="T67" fmla="*/ 2147483647 h 478"/>
                <a:gd name="T68" fmla="*/ 2147483647 w 685"/>
                <a:gd name="T69" fmla="*/ 2147483647 h 478"/>
                <a:gd name="T70" fmla="*/ 2147483647 w 685"/>
                <a:gd name="T71" fmla="*/ 2147483647 h 478"/>
                <a:gd name="T72" fmla="*/ 2147483647 w 685"/>
                <a:gd name="T73" fmla="*/ 2147483647 h 478"/>
                <a:gd name="T74" fmla="*/ 2147483647 w 685"/>
                <a:gd name="T75" fmla="*/ 2147483647 h 478"/>
                <a:gd name="T76" fmla="*/ 2147483647 w 685"/>
                <a:gd name="T77" fmla="*/ 2147483647 h 478"/>
                <a:gd name="T78" fmla="*/ 2147483647 w 685"/>
                <a:gd name="T79" fmla="*/ 2147483647 h 478"/>
                <a:gd name="T80" fmla="*/ 2147483647 w 685"/>
                <a:gd name="T81" fmla="*/ 2147483647 h 478"/>
                <a:gd name="T82" fmla="*/ 2147483647 w 685"/>
                <a:gd name="T83" fmla="*/ 2147483647 h 478"/>
                <a:gd name="T84" fmla="*/ 2147483647 w 685"/>
                <a:gd name="T85" fmla="*/ 2147483647 h 478"/>
                <a:gd name="T86" fmla="*/ 2147483647 w 685"/>
                <a:gd name="T87" fmla="*/ 2147483647 h 478"/>
                <a:gd name="T88" fmla="*/ 2147483647 w 685"/>
                <a:gd name="T89" fmla="*/ 2147483647 h 478"/>
                <a:gd name="T90" fmla="*/ 2147483647 w 685"/>
                <a:gd name="T91" fmla="*/ 2147483647 h 478"/>
                <a:gd name="T92" fmla="*/ 2147483647 w 685"/>
                <a:gd name="T93" fmla="*/ 2147483647 h 478"/>
                <a:gd name="T94" fmla="*/ 2147483647 w 685"/>
                <a:gd name="T95" fmla="*/ 2147483647 h 478"/>
                <a:gd name="T96" fmla="*/ 2147483647 w 685"/>
                <a:gd name="T97" fmla="*/ 2147483647 h 478"/>
                <a:gd name="T98" fmla="*/ 2147483647 w 685"/>
                <a:gd name="T99" fmla="*/ 2147483647 h 478"/>
                <a:gd name="T100" fmla="*/ 2147483647 w 685"/>
                <a:gd name="T101" fmla="*/ 2147483647 h 478"/>
                <a:gd name="T102" fmla="*/ 2147483647 w 685"/>
                <a:gd name="T103" fmla="*/ 2147483647 h 478"/>
                <a:gd name="T104" fmla="*/ 2147483647 w 685"/>
                <a:gd name="T105" fmla="*/ 2147483647 h 47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85"/>
                <a:gd name="T160" fmla="*/ 0 h 478"/>
                <a:gd name="T161" fmla="*/ 685 w 685"/>
                <a:gd name="T162" fmla="*/ 478 h 47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85" h="478">
                  <a:moveTo>
                    <a:pt x="486" y="478"/>
                  </a:moveTo>
                  <a:lnTo>
                    <a:pt x="454" y="478"/>
                  </a:lnTo>
                  <a:lnTo>
                    <a:pt x="390" y="470"/>
                  </a:lnTo>
                  <a:lnTo>
                    <a:pt x="382" y="470"/>
                  </a:lnTo>
                  <a:lnTo>
                    <a:pt x="318" y="470"/>
                  </a:lnTo>
                  <a:lnTo>
                    <a:pt x="183" y="462"/>
                  </a:lnTo>
                  <a:lnTo>
                    <a:pt x="95" y="454"/>
                  </a:lnTo>
                  <a:lnTo>
                    <a:pt x="0" y="446"/>
                  </a:lnTo>
                  <a:lnTo>
                    <a:pt x="0" y="399"/>
                  </a:lnTo>
                  <a:lnTo>
                    <a:pt x="8" y="359"/>
                  </a:lnTo>
                  <a:lnTo>
                    <a:pt x="8" y="343"/>
                  </a:lnTo>
                  <a:lnTo>
                    <a:pt x="16" y="247"/>
                  </a:lnTo>
                  <a:lnTo>
                    <a:pt x="16" y="231"/>
                  </a:lnTo>
                  <a:lnTo>
                    <a:pt x="24" y="143"/>
                  </a:lnTo>
                  <a:lnTo>
                    <a:pt x="24" y="88"/>
                  </a:lnTo>
                  <a:lnTo>
                    <a:pt x="32" y="48"/>
                  </a:lnTo>
                  <a:lnTo>
                    <a:pt x="32" y="0"/>
                  </a:lnTo>
                  <a:lnTo>
                    <a:pt x="127" y="8"/>
                  </a:lnTo>
                  <a:lnTo>
                    <a:pt x="207" y="8"/>
                  </a:lnTo>
                  <a:lnTo>
                    <a:pt x="255" y="16"/>
                  </a:lnTo>
                  <a:lnTo>
                    <a:pt x="366" y="16"/>
                  </a:lnTo>
                  <a:lnTo>
                    <a:pt x="430" y="24"/>
                  </a:lnTo>
                  <a:lnTo>
                    <a:pt x="470" y="24"/>
                  </a:lnTo>
                  <a:lnTo>
                    <a:pt x="565" y="24"/>
                  </a:lnTo>
                  <a:lnTo>
                    <a:pt x="629" y="24"/>
                  </a:lnTo>
                  <a:lnTo>
                    <a:pt x="629" y="32"/>
                  </a:lnTo>
                  <a:lnTo>
                    <a:pt x="629" y="48"/>
                  </a:lnTo>
                  <a:lnTo>
                    <a:pt x="629" y="56"/>
                  </a:lnTo>
                  <a:lnTo>
                    <a:pt x="637" y="56"/>
                  </a:lnTo>
                  <a:lnTo>
                    <a:pt x="637" y="64"/>
                  </a:lnTo>
                  <a:lnTo>
                    <a:pt x="637" y="72"/>
                  </a:lnTo>
                  <a:lnTo>
                    <a:pt x="637" y="80"/>
                  </a:lnTo>
                  <a:lnTo>
                    <a:pt x="637" y="88"/>
                  </a:lnTo>
                  <a:lnTo>
                    <a:pt x="629" y="88"/>
                  </a:lnTo>
                  <a:lnTo>
                    <a:pt x="637" y="96"/>
                  </a:lnTo>
                  <a:lnTo>
                    <a:pt x="629" y="96"/>
                  </a:lnTo>
                  <a:lnTo>
                    <a:pt x="637" y="96"/>
                  </a:lnTo>
                  <a:lnTo>
                    <a:pt x="629" y="96"/>
                  </a:lnTo>
                  <a:lnTo>
                    <a:pt x="637" y="96"/>
                  </a:lnTo>
                  <a:lnTo>
                    <a:pt x="637" y="112"/>
                  </a:lnTo>
                  <a:lnTo>
                    <a:pt x="629" y="112"/>
                  </a:lnTo>
                  <a:lnTo>
                    <a:pt x="637" y="112"/>
                  </a:lnTo>
                  <a:lnTo>
                    <a:pt x="629" y="120"/>
                  </a:lnTo>
                  <a:lnTo>
                    <a:pt x="637" y="120"/>
                  </a:lnTo>
                  <a:lnTo>
                    <a:pt x="629" y="120"/>
                  </a:lnTo>
                  <a:lnTo>
                    <a:pt x="637" y="120"/>
                  </a:lnTo>
                  <a:lnTo>
                    <a:pt x="637" y="128"/>
                  </a:lnTo>
                  <a:lnTo>
                    <a:pt x="637" y="135"/>
                  </a:lnTo>
                  <a:lnTo>
                    <a:pt x="637" y="143"/>
                  </a:lnTo>
                  <a:lnTo>
                    <a:pt x="637" y="151"/>
                  </a:lnTo>
                  <a:lnTo>
                    <a:pt x="637" y="159"/>
                  </a:lnTo>
                  <a:lnTo>
                    <a:pt x="637" y="167"/>
                  </a:lnTo>
                  <a:lnTo>
                    <a:pt x="637" y="183"/>
                  </a:lnTo>
                  <a:lnTo>
                    <a:pt x="645" y="183"/>
                  </a:lnTo>
                  <a:lnTo>
                    <a:pt x="645" y="191"/>
                  </a:lnTo>
                  <a:lnTo>
                    <a:pt x="645" y="199"/>
                  </a:lnTo>
                  <a:lnTo>
                    <a:pt x="645" y="207"/>
                  </a:lnTo>
                  <a:lnTo>
                    <a:pt x="653" y="207"/>
                  </a:lnTo>
                  <a:lnTo>
                    <a:pt x="653" y="215"/>
                  </a:lnTo>
                  <a:lnTo>
                    <a:pt x="653" y="223"/>
                  </a:lnTo>
                  <a:lnTo>
                    <a:pt x="653" y="231"/>
                  </a:lnTo>
                  <a:lnTo>
                    <a:pt x="661" y="231"/>
                  </a:lnTo>
                  <a:lnTo>
                    <a:pt x="653" y="239"/>
                  </a:lnTo>
                  <a:lnTo>
                    <a:pt x="661" y="239"/>
                  </a:lnTo>
                  <a:lnTo>
                    <a:pt x="653" y="247"/>
                  </a:lnTo>
                  <a:lnTo>
                    <a:pt x="661" y="247"/>
                  </a:lnTo>
                  <a:lnTo>
                    <a:pt x="653" y="255"/>
                  </a:lnTo>
                  <a:lnTo>
                    <a:pt x="653" y="263"/>
                  </a:lnTo>
                  <a:lnTo>
                    <a:pt x="661" y="263"/>
                  </a:lnTo>
                  <a:lnTo>
                    <a:pt x="661" y="271"/>
                  </a:lnTo>
                  <a:lnTo>
                    <a:pt x="661" y="279"/>
                  </a:lnTo>
                  <a:lnTo>
                    <a:pt x="661" y="287"/>
                  </a:lnTo>
                  <a:lnTo>
                    <a:pt x="661" y="295"/>
                  </a:lnTo>
                  <a:lnTo>
                    <a:pt x="661" y="303"/>
                  </a:lnTo>
                  <a:lnTo>
                    <a:pt x="661" y="311"/>
                  </a:lnTo>
                  <a:lnTo>
                    <a:pt x="661" y="319"/>
                  </a:lnTo>
                  <a:lnTo>
                    <a:pt x="661" y="327"/>
                  </a:lnTo>
                  <a:lnTo>
                    <a:pt x="661" y="335"/>
                  </a:lnTo>
                  <a:lnTo>
                    <a:pt x="669" y="335"/>
                  </a:lnTo>
                  <a:lnTo>
                    <a:pt x="661" y="343"/>
                  </a:lnTo>
                  <a:lnTo>
                    <a:pt x="661" y="351"/>
                  </a:lnTo>
                  <a:lnTo>
                    <a:pt x="661" y="359"/>
                  </a:lnTo>
                  <a:lnTo>
                    <a:pt x="661" y="367"/>
                  </a:lnTo>
                  <a:lnTo>
                    <a:pt x="661" y="375"/>
                  </a:lnTo>
                  <a:lnTo>
                    <a:pt x="661" y="383"/>
                  </a:lnTo>
                  <a:lnTo>
                    <a:pt x="669" y="383"/>
                  </a:lnTo>
                  <a:lnTo>
                    <a:pt x="669" y="399"/>
                  </a:lnTo>
                  <a:lnTo>
                    <a:pt x="669" y="407"/>
                  </a:lnTo>
                  <a:lnTo>
                    <a:pt x="677" y="415"/>
                  </a:lnTo>
                  <a:lnTo>
                    <a:pt x="677" y="422"/>
                  </a:lnTo>
                  <a:lnTo>
                    <a:pt x="677" y="438"/>
                  </a:lnTo>
                  <a:lnTo>
                    <a:pt x="677" y="446"/>
                  </a:lnTo>
                  <a:lnTo>
                    <a:pt x="685" y="446"/>
                  </a:lnTo>
                  <a:lnTo>
                    <a:pt x="685" y="454"/>
                  </a:lnTo>
                  <a:lnTo>
                    <a:pt x="685" y="470"/>
                  </a:lnTo>
                  <a:lnTo>
                    <a:pt x="685" y="478"/>
                  </a:lnTo>
                  <a:lnTo>
                    <a:pt x="621" y="478"/>
                  </a:lnTo>
                  <a:lnTo>
                    <a:pt x="549" y="478"/>
                  </a:lnTo>
                  <a:lnTo>
                    <a:pt x="486" y="478"/>
                  </a:lnTo>
                  <a:close/>
                </a:path>
              </a:pathLst>
            </a:custGeom>
            <a:solidFill>
              <a:schemeClr val="bg1">
                <a:lumMod val="95000"/>
              </a:schemeClr>
            </a:solidFill>
            <a:ln w="12700">
              <a:solidFill>
                <a:schemeClr val="bg1">
                  <a:lumMod val="75000"/>
                </a:schemeClr>
              </a:solidFill>
              <a:round/>
              <a:headEnd/>
              <a:tailEnd/>
            </a:ln>
          </p:spPr>
          <p:txBody>
            <a:bodyPr/>
            <a:lstStyle/>
            <a:p>
              <a:pPr defTabSz="914400"/>
              <a:endParaRPr lang="en-US" kern="0" dirty="0">
                <a:solidFill>
                  <a:srgbClr val="000000"/>
                </a:solidFill>
              </a:endParaRPr>
            </a:p>
          </p:txBody>
        </p:sp>
        <p:sp>
          <p:nvSpPr>
            <p:cNvPr id="161" name="Freeform 9"/>
            <p:cNvSpPr>
              <a:spLocks/>
            </p:cNvSpPr>
            <p:nvPr/>
          </p:nvSpPr>
          <p:spPr bwMode="auto">
            <a:xfrm>
              <a:off x="1993050" y="2841472"/>
              <a:ext cx="500077" cy="343601"/>
            </a:xfrm>
            <a:custGeom>
              <a:avLst/>
              <a:gdLst>
                <a:gd name="T0" fmla="*/ 2147483647 w 733"/>
                <a:gd name="T1" fmla="*/ 2147483647 h 550"/>
                <a:gd name="T2" fmla="*/ 0 w 733"/>
                <a:gd name="T3" fmla="*/ 2147483647 h 550"/>
                <a:gd name="T4" fmla="*/ 2147483647 w 733"/>
                <a:gd name="T5" fmla="*/ 2147483647 h 550"/>
                <a:gd name="T6" fmla="*/ 2147483647 w 733"/>
                <a:gd name="T7" fmla="*/ 2147483647 h 550"/>
                <a:gd name="T8" fmla="*/ 2147483647 w 733"/>
                <a:gd name="T9" fmla="*/ 0 h 550"/>
                <a:gd name="T10" fmla="*/ 2147483647 w 733"/>
                <a:gd name="T11" fmla="*/ 2147483647 h 550"/>
                <a:gd name="T12" fmla="*/ 2147483647 w 733"/>
                <a:gd name="T13" fmla="*/ 2147483647 h 550"/>
                <a:gd name="T14" fmla="*/ 2147483647 w 733"/>
                <a:gd name="T15" fmla="*/ 2147483647 h 550"/>
                <a:gd name="T16" fmla="*/ 2147483647 w 733"/>
                <a:gd name="T17" fmla="*/ 2147483647 h 550"/>
                <a:gd name="T18" fmla="*/ 2147483647 w 733"/>
                <a:gd name="T19" fmla="*/ 2147483647 h 550"/>
                <a:gd name="T20" fmla="*/ 2147483647 w 733"/>
                <a:gd name="T21" fmla="*/ 2147483647 h 550"/>
                <a:gd name="T22" fmla="*/ 2147483647 w 733"/>
                <a:gd name="T23" fmla="*/ 2147483647 h 550"/>
                <a:gd name="T24" fmla="*/ 2147483647 w 733"/>
                <a:gd name="T25" fmla="*/ 2147483647 h 550"/>
                <a:gd name="T26" fmla="*/ 2147483647 w 733"/>
                <a:gd name="T27" fmla="*/ 2147483647 h 550"/>
                <a:gd name="T28" fmla="*/ 2147483647 w 733"/>
                <a:gd name="T29" fmla="*/ 2147483647 h 550"/>
                <a:gd name="T30" fmla="*/ 2147483647 w 733"/>
                <a:gd name="T31" fmla="*/ 2147483647 h 550"/>
                <a:gd name="T32" fmla="*/ 2147483647 w 733"/>
                <a:gd name="T33" fmla="*/ 2147483647 h 550"/>
                <a:gd name="T34" fmla="*/ 2147483647 w 733"/>
                <a:gd name="T35" fmla="*/ 2147483647 h 550"/>
                <a:gd name="T36" fmla="*/ 2147483647 w 733"/>
                <a:gd name="T37" fmla="*/ 2147483647 h 550"/>
                <a:gd name="T38" fmla="*/ 2147483647 w 733"/>
                <a:gd name="T39" fmla="*/ 2147483647 h 550"/>
                <a:gd name="T40" fmla="*/ 2147483647 w 733"/>
                <a:gd name="T41" fmla="*/ 2147483647 h 550"/>
                <a:gd name="T42" fmla="*/ 2147483647 w 733"/>
                <a:gd name="T43" fmla="*/ 2147483647 h 550"/>
                <a:gd name="T44" fmla="*/ 2147483647 w 733"/>
                <a:gd name="T45" fmla="*/ 2147483647 h 550"/>
                <a:gd name="T46" fmla="*/ 2147483647 w 733"/>
                <a:gd name="T47" fmla="*/ 2147483647 h 550"/>
                <a:gd name="T48" fmla="*/ 2147483647 w 733"/>
                <a:gd name="T49" fmla="*/ 2147483647 h 550"/>
                <a:gd name="T50" fmla="*/ 2147483647 w 733"/>
                <a:gd name="T51" fmla="*/ 2147483647 h 550"/>
                <a:gd name="T52" fmla="*/ 2147483647 w 733"/>
                <a:gd name="T53" fmla="*/ 2147483647 h 550"/>
                <a:gd name="T54" fmla="*/ 2147483647 w 733"/>
                <a:gd name="T55" fmla="*/ 2147483647 h 550"/>
                <a:gd name="T56" fmla="*/ 2147483647 w 733"/>
                <a:gd name="T57" fmla="*/ 2147483647 h 550"/>
                <a:gd name="T58" fmla="*/ 2147483647 w 733"/>
                <a:gd name="T59" fmla="*/ 2147483647 h 550"/>
                <a:gd name="T60" fmla="*/ 2147483647 w 733"/>
                <a:gd name="T61" fmla="*/ 2147483647 h 550"/>
                <a:gd name="T62" fmla="*/ 2147483647 w 733"/>
                <a:gd name="T63" fmla="*/ 2147483647 h 550"/>
                <a:gd name="T64" fmla="*/ 2147483647 w 733"/>
                <a:gd name="T65" fmla="*/ 2147483647 h 550"/>
                <a:gd name="T66" fmla="*/ 2147483647 w 733"/>
                <a:gd name="T67" fmla="*/ 2147483647 h 550"/>
                <a:gd name="T68" fmla="*/ 2147483647 w 733"/>
                <a:gd name="T69" fmla="*/ 2147483647 h 550"/>
                <a:gd name="T70" fmla="*/ 2147483647 w 733"/>
                <a:gd name="T71" fmla="*/ 2147483647 h 550"/>
                <a:gd name="T72" fmla="*/ 2147483647 w 733"/>
                <a:gd name="T73" fmla="*/ 2147483647 h 550"/>
                <a:gd name="T74" fmla="*/ 2147483647 w 733"/>
                <a:gd name="T75" fmla="*/ 2147483647 h 550"/>
                <a:gd name="T76" fmla="*/ 2147483647 w 733"/>
                <a:gd name="T77" fmla="*/ 2147483647 h 550"/>
                <a:gd name="T78" fmla="*/ 2147483647 w 733"/>
                <a:gd name="T79" fmla="*/ 2147483647 h 550"/>
                <a:gd name="T80" fmla="*/ 2147483647 w 733"/>
                <a:gd name="T81" fmla="*/ 2147483647 h 550"/>
                <a:gd name="T82" fmla="*/ 2147483647 w 733"/>
                <a:gd name="T83" fmla="*/ 2147483647 h 550"/>
                <a:gd name="T84" fmla="*/ 2147483647 w 733"/>
                <a:gd name="T85" fmla="*/ 2147483647 h 550"/>
                <a:gd name="T86" fmla="*/ 2147483647 w 733"/>
                <a:gd name="T87" fmla="*/ 2147483647 h 550"/>
                <a:gd name="T88" fmla="*/ 2147483647 w 733"/>
                <a:gd name="T89" fmla="*/ 2147483647 h 550"/>
                <a:gd name="T90" fmla="*/ 2147483647 w 733"/>
                <a:gd name="T91" fmla="*/ 2147483647 h 550"/>
                <a:gd name="T92" fmla="*/ 2147483647 w 733"/>
                <a:gd name="T93" fmla="*/ 2147483647 h 550"/>
                <a:gd name="T94" fmla="*/ 2147483647 w 733"/>
                <a:gd name="T95" fmla="*/ 2147483647 h 55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33"/>
                <a:gd name="T145" fmla="*/ 0 h 550"/>
                <a:gd name="T146" fmla="*/ 733 w 733"/>
                <a:gd name="T147" fmla="*/ 550 h 55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33" h="550">
                  <a:moveTo>
                    <a:pt x="119" y="447"/>
                  </a:moveTo>
                  <a:lnTo>
                    <a:pt x="95" y="447"/>
                  </a:lnTo>
                  <a:lnTo>
                    <a:pt x="48" y="447"/>
                  </a:lnTo>
                  <a:lnTo>
                    <a:pt x="0" y="439"/>
                  </a:lnTo>
                  <a:lnTo>
                    <a:pt x="0" y="367"/>
                  </a:lnTo>
                  <a:lnTo>
                    <a:pt x="8" y="311"/>
                  </a:lnTo>
                  <a:lnTo>
                    <a:pt x="8" y="271"/>
                  </a:lnTo>
                  <a:lnTo>
                    <a:pt x="16" y="263"/>
                  </a:lnTo>
                  <a:lnTo>
                    <a:pt x="16" y="208"/>
                  </a:lnTo>
                  <a:lnTo>
                    <a:pt x="24" y="144"/>
                  </a:lnTo>
                  <a:lnTo>
                    <a:pt x="24" y="112"/>
                  </a:lnTo>
                  <a:lnTo>
                    <a:pt x="32" y="8"/>
                  </a:lnTo>
                  <a:lnTo>
                    <a:pt x="40" y="0"/>
                  </a:lnTo>
                  <a:lnTo>
                    <a:pt x="135" y="8"/>
                  </a:lnTo>
                  <a:lnTo>
                    <a:pt x="223" y="16"/>
                  </a:lnTo>
                  <a:lnTo>
                    <a:pt x="358" y="24"/>
                  </a:lnTo>
                  <a:lnTo>
                    <a:pt x="422" y="24"/>
                  </a:lnTo>
                  <a:lnTo>
                    <a:pt x="430" y="24"/>
                  </a:lnTo>
                  <a:lnTo>
                    <a:pt x="494" y="32"/>
                  </a:lnTo>
                  <a:lnTo>
                    <a:pt x="526" y="32"/>
                  </a:lnTo>
                  <a:lnTo>
                    <a:pt x="589" y="32"/>
                  </a:lnTo>
                  <a:lnTo>
                    <a:pt x="661" y="32"/>
                  </a:lnTo>
                  <a:lnTo>
                    <a:pt x="725" y="32"/>
                  </a:lnTo>
                  <a:lnTo>
                    <a:pt x="717" y="56"/>
                  </a:lnTo>
                  <a:lnTo>
                    <a:pt x="717" y="64"/>
                  </a:lnTo>
                  <a:lnTo>
                    <a:pt x="693" y="80"/>
                  </a:lnTo>
                  <a:lnTo>
                    <a:pt x="693" y="88"/>
                  </a:lnTo>
                  <a:lnTo>
                    <a:pt x="701" y="96"/>
                  </a:lnTo>
                  <a:lnTo>
                    <a:pt x="709" y="104"/>
                  </a:lnTo>
                  <a:lnTo>
                    <a:pt x="709" y="112"/>
                  </a:lnTo>
                  <a:lnTo>
                    <a:pt x="717" y="112"/>
                  </a:lnTo>
                  <a:lnTo>
                    <a:pt x="725" y="120"/>
                  </a:lnTo>
                  <a:lnTo>
                    <a:pt x="733" y="128"/>
                  </a:lnTo>
                  <a:lnTo>
                    <a:pt x="733" y="136"/>
                  </a:lnTo>
                  <a:lnTo>
                    <a:pt x="733" y="176"/>
                  </a:lnTo>
                  <a:lnTo>
                    <a:pt x="733" y="208"/>
                  </a:lnTo>
                  <a:lnTo>
                    <a:pt x="733" y="232"/>
                  </a:lnTo>
                  <a:lnTo>
                    <a:pt x="733" y="240"/>
                  </a:lnTo>
                  <a:lnTo>
                    <a:pt x="733" y="295"/>
                  </a:lnTo>
                  <a:lnTo>
                    <a:pt x="733" y="343"/>
                  </a:lnTo>
                  <a:lnTo>
                    <a:pt x="733" y="399"/>
                  </a:lnTo>
                  <a:lnTo>
                    <a:pt x="717" y="399"/>
                  </a:lnTo>
                  <a:lnTo>
                    <a:pt x="717" y="407"/>
                  </a:lnTo>
                  <a:lnTo>
                    <a:pt x="725" y="415"/>
                  </a:lnTo>
                  <a:lnTo>
                    <a:pt x="725" y="423"/>
                  </a:lnTo>
                  <a:lnTo>
                    <a:pt x="717" y="431"/>
                  </a:lnTo>
                  <a:lnTo>
                    <a:pt x="717" y="439"/>
                  </a:lnTo>
                  <a:lnTo>
                    <a:pt x="725" y="439"/>
                  </a:lnTo>
                  <a:lnTo>
                    <a:pt x="733" y="455"/>
                  </a:lnTo>
                  <a:lnTo>
                    <a:pt x="733" y="463"/>
                  </a:lnTo>
                  <a:lnTo>
                    <a:pt x="725" y="463"/>
                  </a:lnTo>
                  <a:lnTo>
                    <a:pt x="725" y="471"/>
                  </a:lnTo>
                  <a:lnTo>
                    <a:pt x="725" y="479"/>
                  </a:lnTo>
                  <a:lnTo>
                    <a:pt x="725" y="487"/>
                  </a:lnTo>
                  <a:lnTo>
                    <a:pt x="717" y="495"/>
                  </a:lnTo>
                  <a:lnTo>
                    <a:pt x="717" y="503"/>
                  </a:lnTo>
                  <a:lnTo>
                    <a:pt x="709" y="511"/>
                  </a:lnTo>
                  <a:lnTo>
                    <a:pt x="717" y="519"/>
                  </a:lnTo>
                  <a:lnTo>
                    <a:pt x="725" y="519"/>
                  </a:lnTo>
                  <a:lnTo>
                    <a:pt x="725" y="527"/>
                  </a:lnTo>
                  <a:lnTo>
                    <a:pt x="725" y="535"/>
                  </a:lnTo>
                  <a:lnTo>
                    <a:pt x="725" y="543"/>
                  </a:lnTo>
                  <a:lnTo>
                    <a:pt x="733" y="550"/>
                  </a:lnTo>
                  <a:lnTo>
                    <a:pt x="725" y="550"/>
                  </a:lnTo>
                  <a:lnTo>
                    <a:pt x="725" y="543"/>
                  </a:lnTo>
                  <a:lnTo>
                    <a:pt x="717" y="543"/>
                  </a:lnTo>
                  <a:lnTo>
                    <a:pt x="709" y="543"/>
                  </a:lnTo>
                  <a:lnTo>
                    <a:pt x="701" y="527"/>
                  </a:lnTo>
                  <a:lnTo>
                    <a:pt x="709" y="527"/>
                  </a:lnTo>
                  <a:lnTo>
                    <a:pt x="701" y="519"/>
                  </a:lnTo>
                  <a:lnTo>
                    <a:pt x="693" y="519"/>
                  </a:lnTo>
                  <a:lnTo>
                    <a:pt x="685" y="511"/>
                  </a:lnTo>
                  <a:lnTo>
                    <a:pt x="677" y="511"/>
                  </a:lnTo>
                  <a:lnTo>
                    <a:pt x="661" y="503"/>
                  </a:lnTo>
                  <a:lnTo>
                    <a:pt x="653" y="503"/>
                  </a:lnTo>
                  <a:lnTo>
                    <a:pt x="653" y="495"/>
                  </a:lnTo>
                  <a:lnTo>
                    <a:pt x="645" y="495"/>
                  </a:lnTo>
                  <a:lnTo>
                    <a:pt x="637" y="495"/>
                  </a:lnTo>
                  <a:lnTo>
                    <a:pt x="629" y="495"/>
                  </a:lnTo>
                  <a:lnTo>
                    <a:pt x="621" y="495"/>
                  </a:lnTo>
                  <a:lnTo>
                    <a:pt x="613" y="495"/>
                  </a:lnTo>
                  <a:lnTo>
                    <a:pt x="605" y="495"/>
                  </a:lnTo>
                  <a:lnTo>
                    <a:pt x="597" y="495"/>
                  </a:lnTo>
                  <a:lnTo>
                    <a:pt x="589" y="495"/>
                  </a:lnTo>
                  <a:lnTo>
                    <a:pt x="589" y="503"/>
                  </a:lnTo>
                  <a:lnTo>
                    <a:pt x="581" y="503"/>
                  </a:lnTo>
                  <a:lnTo>
                    <a:pt x="574" y="503"/>
                  </a:lnTo>
                  <a:lnTo>
                    <a:pt x="566" y="503"/>
                  </a:lnTo>
                  <a:lnTo>
                    <a:pt x="566" y="495"/>
                  </a:lnTo>
                  <a:lnTo>
                    <a:pt x="550" y="487"/>
                  </a:lnTo>
                  <a:lnTo>
                    <a:pt x="542" y="479"/>
                  </a:lnTo>
                  <a:lnTo>
                    <a:pt x="534" y="479"/>
                  </a:lnTo>
                  <a:lnTo>
                    <a:pt x="534" y="471"/>
                  </a:lnTo>
                  <a:lnTo>
                    <a:pt x="462" y="471"/>
                  </a:lnTo>
                  <a:lnTo>
                    <a:pt x="430" y="463"/>
                  </a:lnTo>
                  <a:lnTo>
                    <a:pt x="366" y="463"/>
                  </a:lnTo>
                  <a:lnTo>
                    <a:pt x="271" y="463"/>
                  </a:lnTo>
                  <a:lnTo>
                    <a:pt x="183" y="455"/>
                  </a:lnTo>
                  <a:lnTo>
                    <a:pt x="119" y="447"/>
                  </a:lnTo>
                  <a:close/>
                </a:path>
              </a:pathLst>
            </a:custGeom>
            <a:solidFill>
              <a:schemeClr val="bg1">
                <a:lumMod val="95000"/>
              </a:schemeClr>
            </a:solidFill>
            <a:ln w="12700">
              <a:solidFill>
                <a:schemeClr val="bg1">
                  <a:lumMod val="75000"/>
                </a:schemeClr>
              </a:solidFill>
              <a:round/>
              <a:headEnd/>
              <a:tailEnd/>
            </a:ln>
          </p:spPr>
          <p:txBody>
            <a:bodyPr/>
            <a:lstStyle/>
            <a:p>
              <a:pPr defTabSz="914400"/>
              <a:endParaRPr lang="en-US" kern="0" dirty="0">
                <a:solidFill>
                  <a:srgbClr val="000000"/>
                </a:solidFill>
              </a:endParaRPr>
            </a:p>
          </p:txBody>
        </p:sp>
        <p:sp>
          <p:nvSpPr>
            <p:cNvPr id="162" name="Freeform 10"/>
            <p:cNvSpPr>
              <a:spLocks/>
            </p:cNvSpPr>
            <p:nvPr/>
          </p:nvSpPr>
          <p:spPr bwMode="auto">
            <a:xfrm>
              <a:off x="1503587" y="2882127"/>
              <a:ext cx="505382" cy="418354"/>
            </a:xfrm>
            <a:custGeom>
              <a:avLst/>
              <a:gdLst>
                <a:gd name="T0" fmla="*/ 2147483647 w 741"/>
                <a:gd name="T1" fmla="*/ 2147483647 h 670"/>
                <a:gd name="T2" fmla="*/ 2147483647 w 741"/>
                <a:gd name="T3" fmla="*/ 2147483647 h 670"/>
                <a:gd name="T4" fmla="*/ 2147483647 w 741"/>
                <a:gd name="T5" fmla="*/ 2147483647 h 670"/>
                <a:gd name="T6" fmla="*/ 2147483647 w 741"/>
                <a:gd name="T7" fmla="*/ 2147483647 h 670"/>
                <a:gd name="T8" fmla="*/ 2147483647 w 741"/>
                <a:gd name="T9" fmla="*/ 2147483647 h 670"/>
                <a:gd name="T10" fmla="*/ 2147483647 w 741"/>
                <a:gd name="T11" fmla="*/ 2147483647 h 670"/>
                <a:gd name="T12" fmla="*/ 2147483647 w 741"/>
                <a:gd name="T13" fmla="*/ 2147483647 h 670"/>
                <a:gd name="T14" fmla="*/ 2147483647 w 741"/>
                <a:gd name="T15" fmla="*/ 2147483647 h 670"/>
                <a:gd name="T16" fmla="*/ 2147483647 w 741"/>
                <a:gd name="T17" fmla="*/ 2147483647 h 670"/>
                <a:gd name="T18" fmla="*/ 2147483647 w 741"/>
                <a:gd name="T19" fmla="*/ 2147483647 h 670"/>
                <a:gd name="T20" fmla="*/ 2147483647 w 741"/>
                <a:gd name="T21" fmla="*/ 2147483647 h 670"/>
                <a:gd name="T22" fmla="*/ 2147483647 w 741"/>
                <a:gd name="T23" fmla="*/ 2147483647 h 670"/>
                <a:gd name="T24" fmla="*/ 2147483647 w 741"/>
                <a:gd name="T25" fmla="*/ 2147483647 h 670"/>
                <a:gd name="T26" fmla="*/ 2147483647 w 741"/>
                <a:gd name="T27" fmla="*/ 2147483647 h 670"/>
                <a:gd name="T28" fmla="*/ 0 w 741"/>
                <a:gd name="T29" fmla="*/ 2147483647 h 670"/>
                <a:gd name="T30" fmla="*/ 2147483647 w 741"/>
                <a:gd name="T31" fmla="*/ 2147483647 h 670"/>
                <a:gd name="T32" fmla="*/ 2147483647 w 741"/>
                <a:gd name="T33" fmla="*/ 2147483647 h 670"/>
                <a:gd name="T34" fmla="*/ 2147483647 w 741"/>
                <a:gd name="T35" fmla="*/ 2147483647 h 670"/>
                <a:gd name="T36" fmla="*/ 2147483647 w 741"/>
                <a:gd name="T37" fmla="*/ 2147483647 h 670"/>
                <a:gd name="T38" fmla="*/ 2147483647 w 741"/>
                <a:gd name="T39" fmla="*/ 2147483647 h 670"/>
                <a:gd name="T40" fmla="*/ 2147483647 w 741"/>
                <a:gd name="T41" fmla="*/ 2147483647 h 670"/>
                <a:gd name="T42" fmla="*/ 2147483647 w 741"/>
                <a:gd name="T43" fmla="*/ 2147483647 h 670"/>
                <a:gd name="T44" fmla="*/ 2147483647 w 741"/>
                <a:gd name="T45" fmla="*/ 2147483647 h 670"/>
                <a:gd name="T46" fmla="*/ 2147483647 w 741"/>
                <a:gd name="T47" fmla="*/ 2147483647 h 670"/>
                <a:gd name="T48" fmla="*/ 2147483647 w 741"/>
                <a:gd name="T49" fmla="*/ 2147483647 h 670"/>
                <a:gd name="T50" fmla="*/ 2147483647 w 741"/>
                <a:gd name="T51" fmla="*/ 0 h 670"/>
                <a:gd name="T52" fmla="*/ 2147483647 w 741"/>
                <a:gd name="T53" fmla="*/ 2147483647 h 670"/>
                <a:gd name="T54" fmla="*/ 2147483647 w 741"/>
                <a:gd name="T55" fmla="*/ 2147483647 h 670"/>
                <a:gd name="T56" fmla="*/ 2147483647 w 741"/>
                <a:gd name="T57" fmla="*/ 2147483647 h 670"/>
                <a:gd name="T58" fmla="*/ 2147483647 w 741"/>
                <a:gd name="T59" fmla="*/ 2147483647 h 670"/>
                <a:gd name="T60" fmla="*/ 2147483647 w 741"/>
                <a:gd name="T61" fmla="*/ 2147483647 h 670"/>
                <a:gd name="T62" fmla="*/ 2147483647 w 741"/>
                <a:gd name="T63" fmla="*/ 2147483647 h 670"/>
                <a:gd name="T64" fmla="*/ 2147483647 w 741"/>
                <a:gd name="T65" fmla="*/ 2147483647 h 670"/>
                <a:gd name="T66" fmla="*/ 2147483647 w 741"/>
                <a:gd name="T67" fmla="*/ 2147483647 h 670"/>
                <a:gd name="T68" fmla="*/ 2147483647 w 741"/>
                <a:gd name="T69" fmla="*/ 2147483647 h 670"/>
                <a:gd name="T70" fmla="*/ 2147483647 w 741"/>
                <a:gd name="T71" fmla="*/ 2147483647 h 670"/>
                <a:gd name="T72" fmla="*/ 2147483647 w 741"/>
                <a:gd name="T73" fmla="*/ 2147483647 h 670"/>
                <a:gd name="T74" fmla="*/ 2147483647 w 741"/>
                <a:gd name="T75" fmla="*/ 2147483647 h 670"/>
                <a:gd name="T76" fmla="*/ 2147483647 w 741"/>
                <a:gd name="T77" fmla="*/ 2147483647 h 670"/>
                <a:gd name="T78" fmla="*/ 2147483647 w 741"/>
                <a:gd name="T79" fmla="*/ 2147483647 h 670"/>
                <a:gd name="T80" fmla="*/ 2147483647 w 741"/>
                <a:gd name="T81" fmla="*/ 2147483647 h 670"/>
                <a:gd name="T82" fmla="*/ 2147483647 w 741"/>
                <a:gd name="T83" fmla="*/ 2147483647 h 670"/>
                <a:gd name="T84" fmla="*/ 2147483647 w 741"/>
                <a:gd name="T85" fmla="*/ 2147483647 h 670"/>
                <a:gd name="T86" fmla="*/ 2147483647 w 741"/>
                <a:gd name="T87" fmla="*/ 2147483647 h 670"/>
                <a:gd name="T88" fmla="*/ 2147483647 w 741"/>
                <a:gd name="T89" fmla="*/ 2147483647 h 670"/>
                <a:gd name="T90" fmla="*/ 2147483647 w 741"/>
                <a:gd name="T91" fmla="*/ 2147483647 h 670"/>
                <a:gd name="T92" fmla="*/ 2147483647 w 741"/>
                <a:gd name="T93" fmla="*/ 2147483647 h 670"/>
                <a:gd name="T94" fmla="*/ 2147483647 w 741"/>
                <a:gd name="T95" fmla="*/ 2147483647 h 67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41"/>
                <a:gd name="T145" fmla="*/ 0 h 670"/>
                <a:gd name="T146" fmla="*/ 741 w 741"/>
                <a:gd name="T147" fmla="*/ 670 h 67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41" h="670">
                  <a:moveTo>
                    <a:pt x="701" y="566"/>
                  </a:moveTo>
                  <a:lnTo>
                    <a:pt x="693" y="590"/>
                  </a:lnTo>
                  <a:lnTo>
                    <a:pt x="693" y="614"/>
                  </a:lnTo>
                  <a:lnTo>
                    <a:pt x="693" y="670"/>
                  </a:lnTo>
                  <a:lnTo>
                    <a:pt x="605" y="662"/>
                  </a:lnTo>
                  <a:lnTo>
                    <a:pt x="565" y="662"/>
                  </a:lnTo>
                  <a:lnTo>
                    <a:pt x="478" y="654"/>
                  </a:lnTo>
                  <a:lnTo>
                    <a:pt x="462" y="646"/>
                  </a:lnTo>
                  <a:lnTo>
                    <a:pt x="414" y="646"/>
                  </a:lnTo>
                  <a:lnTo>
                    <a:pt x="366" y="638"/>
                  </a:lnTo>
                  <a:lnTo>
                    <a:pt x="310" y="630"/>
                  </a:lnTo>
                  <a:lnTo>
                    <a:pt x="199" y="614"/>
                  </a:lnTo>
                  <a:lnTo>
                    <a:pt x="103" y="606"/>
                  </a:lnTo>
                  <a:lnTo>
                    <a:pt x="95" y="598"/>
                  </a:lnTo>
                  <a:lnTo>
                    <a:pt x="0" y="590"/>
                  </a:lnTo>
                  <a:lnTo>
                    <a:pt x="8" y="550"/>
                  </a:lnTo>
                  <a:lnTo>
                    <a:pt x="16" y="502"/>
                  </a:lnTo>
                  <a:lnTo>
                    <a:pt x="24" y="439"/>
                  </a:lnTo>
                  <a:lnTo>
                    <a:pt x="32" y="367"/>
                  </a:lnTo>
                  <a:lnTo>
                    <a:pt x="48" y="287"/>
                  </a:lnTo>
                  <a:lnTo>
                    <a:pt x="55" y="255"/>
                  </a:lnTo>
                  <a:lnTo>
                    <a:pt x="55" y="215"/>
                  </a:lnTo>
                  <a:lnTo>
                    <a:pt x="71" y="152"/>
                  </a:lnTo>
                  <a:lnTo>
                    <a:pt x="79" y="80"/>
                  </a:lnTo>
                  <a:lnTo>
                    <a:pt x="87" y="48"/>
                  </a:lnTo>
                  <a:lnTo>
                    <a:pt x="95" y="0"/>
                  </a:lnTo>
                  <a:lnTo>
                    <a:pt x="151" y="8"/>
                  </a:lnTo>
                  <a:lnTo>
                    <a:pt x="191" y="16"/>
                  </a:lnTo>
                  <a:lnTo>
                    <a:pt x="207" y="16"/>
                  </a:lnTo>
                  <a:lnTo>
                    <a:pt x="318" y="32"/>
                  </a:lnTo>
                  <a:lnTo>
                    <a:pt x="350" y="40"/>
                  </a:lnTo>
                  <a:lnTo>
                    <a:pt x="382" y="40"/>
                  </a:lnTo>
                  <a:lnTo>
                    <a:pt x="534" y="56"/>
                  </a:lnTo>
                  <a:lnTo>
                    <a:pt x="557" y="64"/>
                  </a:lnTo>
                  <a:lnTo>
                    <a:pt x="645" y="72"/>
                  </a:lnTo>
                  <a:lnTo>
                    <a:pt x="741" y="80"/>
                  </a:lnTo>
                  <a:lnTo>
                    <a:pt x="733" y="144"/>
                  </a:lnTo>
                  <a:lnTo>
                    <a:pt x="733" y="199"/>
                  </a:lnTo>
                  <a:lnTo>
                    <a:pt x="725" y="207"/>
                  </a:lnTo>
                  <a:lnTo>
                    <a:pt x="725" y="247"/>
                  </a:lnTo>
                  <a:lnTo>
                    <a:pt x="717" y="303"/>
                  </a:lnTo>
                  <a:lnTo>
                    <a:pt x="717" y="375"/>
                  </a:lnTo>
                  <a:lnTo>
                    <a:pt x="709" y="431"/>
                  </a:lnTo>
                  <a:lnTo>
                    <a:pt x="701" y="526"/>
                  </a:lnTo>
                  <a:lnTo>
                    <a:pt x="701" y="566"/>
                  </a:lnTo>
                  <a:close/>
                </a:path>
              </a:pathLst>
            </a:custGeom>
            <a:solidFill>
              <a:schemeClr val="bg1">
                <a:lumMod val="95000"/>
              </a:schemeClr>
            </a:solidFill>
            <a:ln w="12700">
              <a:solidFill>
                <a:schemeClr val="bg1">
                  <a:lumMod val="75000"/>
                </a:schemeClr>
              </a:solidFill>
              <a:round/>
              <a:headEnd/>
              <a:tailEnd/>
            </a:ln>
          </p:spPr>
          <p:txBody>
            <a:bodyPr/>
            <a:lstStyle/>
            <a:p>
              <a:pPr defTabSz="914400"/>
              <a:endParaRPr lang="en-US" kern="0" dirty="0">
                <a:solidFill>
                  <a:srgbClr val="000000"/>
                </a:solidFill>
              </a:endParaRPr>
            </a:p>
          </p:txBody>
        </p:sp>
        <p:sp>
          <p:nvSpPr>
            <p:cNvPr id="163" name="Freeform 11"/>
            <p:cNvSpPr>
              <a:spLocks/>
            </p:cNvSpPr>
            <p:nvPr/>
          </p:nvSpPr>
          <p:spPr bwMode="auto">
            <a:xfrm>
              <a:off x="1129523" y="2454593"/>
              <a:ext cx="428447" cy="701629"/>
            </a:xfrm>
            <a:custGeom>
              <a:avLst/>
              <a:gdLst>
                <a:gd name="T0" fmla="*/ 2147483647 w 629"/>
                <a:gd name="T1" fmla="*/ 2147483647 h 1124"/>
                <a:gd name="T2" fmla="*/ 2147483647 w 629"/>
                <a:gd name="T3" fmla="*/ 2147483647 h 1124"/>
                <a:gd name="T4" fmla="*/ 2147483647 w 629"/>
                <a:gd name="T5" fmla="*/ 2147483647 h 1124"/>
                <a:gd name="T6" fmla="*/ 2147483647 w 629"/>
                <a:gd name="T7" fmla="*/ 2147483647 h 1124"/>
                <a:gd name="T8" fmla="*/ 2147483647 w 629"/>
                <a:gd name="T9" fmla="*/ 2147483647 h 1124"/>
                <a:gd name="T10" fmla="*/ 2147483647 w 629"/>
                <a:gd name="T11" fmla="*/ 2147483647 h 1124"/>
                <a:gd name="T12" fmla="*/ 2147483647 w 629"/>
                <a:gd name="T13" fmla="*/ 2147483647 h 1124"/>
                <a:gd name="T14" fmla="*/ 2147483647 w 629"/>
                <a:gd name="T15" fmla="*/ 2147483647 h 1124"/>
                <a:gd name="T16" fmla="*/ 2147483647 w 629"/>
                <a:gd name="T17" fmla="*/ 2147483647 h 1124"/>
                <a:gd name="T18" fmla="*/ 2147483647 w 629"/>
                <a:gd name="T19" fmla="*/ 2147483647 h 1124"/>
                <a:gd name="T20" fmla="*/ 2147483647 w 629"/>
                <a:gd name="T21" fmla="*/ 2147483647 h 1124"/>
                <a:gd name="T22" fmla="*/ 2147483647 w 629"/>
                <a:gd name="T23" fmla="*/ 2147483647 h 1124"/>
                <a:gd name="T24" fmla="*/ 2147483647 w 629"/>
                <a:gd name="T25" fmla="*/ 2147483647 h 1124"/>
                <a:gd name="T26" fmla="*/ 2147483647 w 629"/>
                <a:gd name="T27" fmla="*/ 2147483647 h 1124"/>
                <a:gd name="T28" fmla="*/ 2147483647 w 629"/>
                <a:gd name="T29" fmla="*/ 2147483647 h 1124"/>
                <a:gd name="T30" fmla="*/ 2147483647 w 629"/>
                <a:gd name="T31" fmla="*/ 2147483647 h 1124"/>
                <a:gd name="T32" fmla="*/ 2147483647 w 629"/>
                <a:gd name="T33" fmla="*/ 2147483647 h 1124"/>
                <a:gd name="T34" fmla="*/ 2147483647 w 629"/>
                <a:gd name="T35" fmla="*/ 2147483647 h 1124"/>
                <a:gd name="T36" fmla="*/ 2147483647 w 629"/>
                <a:gd name="T37" fmla="*/ 2147483647 h 1124"/>
                <a:gd name="T38" fmla="*/ 2147483647 w 629"/>
                <a:gd name="T39" fmla="*/ 2147483647 h 1124"/>
                <a:gd name="T40" fmla="*/ 2147483647 w 629"/>
                <a:gd name="T41" fmla="*/ 2147483647 h 1124"/>
                <a:gd name="T42" fmla="*/ 2147483647 w 629"/>
                <a:gd name="T43" fmla="*/ 2147483647 h 1124"/>
                <a:gd name="T44" fmla="*/ 2147483647 w 629"/>
                <a:gd name="T45" fmla="*/ 2147483647 h 1124"/>
                <a:gd name="T46" fmla="*/ 2147483647 w 629"/>
                <a:gd name="T47" fmla="*/ 2147483647 h 1124"/>
                <a:gd name="T48" fmla="*/ 2147483647 w 629"/>
                <a:gd name="T49" fmla="*/ 2147483647 h 1124"/>
                <a:gd name="T50" fmla="*/ 2147483647 w 629"/>
                <a:gd name="T51" fmla="*/ 2147483647 h 1124"/>
                <a:gd name="T52" fmla="*/ 2147483647 w 629"/>
                <a:gd name="T53" fmla="*/ 2147483647 h 1124"/>
                <a:gd name="T54" fmla="*/ 2147483647 w 629"/>
                <a:gd name="T55" fmla="*/ 2147483647 h 1124"/>
                <a:gd name="T56" fmla="*/ 2147483647 w 629"/>
                <a:gd name="T57" fmla="*/ 2147483647 h 1124"/>
                <a:gd name="T58" fmla="*/ 2147483647 w 629"/>
                <a:gd name="T59" fmla="*/ 2147483647 h 1124"/>
                <a:gd name="T60" fmla="*/ 2147483647 w 629"/>
                <a:gd name="T61" fmla="*/ 2147483647 h 1124"/>
                <a:gd name="T62" fmla="*/ 2147483647 w 629"/>
                <a:gd name="T63" fmla="*/ 2147483647 h 1124"/>
                <a:gd name="T64" fmla="*/ 2147483647 w 629"/>
                <a:gd name="T65" fmla="*/ 2147483647 h 1124"/>
                <a:gd name="T66" fmla="*/ 2147483647 w 629"/>
                <a:gd name="T67" fmla="*/ 2147483647 h 1124"/>
                <a:gd name="T68" fmla="*/ 2147483647 w 629"/>
                <a:gd name="T69" fmla="*/ 2147483647 h 1124"/>
                <a:gd name="T70" fmla="*/ 2147483647 w 629"/>
                <a:gd name="T71" fmla="*/ 2147483647 h 1124"/>
                <a:gd name="T72" fmla="*/ 2147483647 w 629"/>
                <a:gd name="T73" fmla="*/ 2147483647 h 1124"/>
                <a:gd name="T74" fmla="*/ 2147483647 w 629"/>
                <a:gd name="T75" fmla="*/ 2147483647 h 1124"/>
                <a:gd name="T76" fmla="*/ 2147483647 w 629"/>
                <a:gd name="T77" fmla="*/ 2147483647 h 1124"/>
                <a:gd name="T78" fmla="*/ 2147483647 w 629"/>
                <a:gd name="T79" fmla="*/ 2147483647 h 1124"/>
                <a:gd name="T80" fmla="*/ 2147483647 w 629"/>
                <a:gd name="T81" fmla="*/ 2147483647 h 1124"/>
                <a:gd name="T82" fmla="*/ 2147483647 w 629"/>
                <a:gd name="T83" fmla="*/ 2147483647 h 1124"/>
                <a:gd name="T84" fmla="*/ 2147483647 w 629"/>
                <a:gd name="T85" fmla="*/ 2147483647 h 1124"/>
                <a:gd name="T86" fmla="*/ 2147483647 w 629"/>
                <a:gd name="T87" fmla="*/ 2147483647 h 1124"/>
                <a:gd name="T88" fmla="*/ 2147483647 w 629"/>
                <a:gd name="T89" fmla="*/ 2147483647 h 1124"/>
                <a:gd name="T90" fmla="*/ 2147483647 w 629"/>
                <a:gd name="T91" fmla="*/ 2147483647 h 1124"/>
                <a:gd name="T92" fmla="*/ 2147483647 w 629"/>
                <a:gd name="T93" fmla="*/ 2147483647 h 1124"/>
                <a:gd name="T94" fmla="*/ 2147483647 w 629"/>
                <a:gd name="T95" fmla="*/ 2147483647 h 1124"/>
                <a:gd name="T96" fmla="*/ 2147483647 w 629"/>
                <a:gd name="T97" fmla="*/ 2147483647 h 1124"/>
                <a:gd name="T98" fmla="*/ 2147483647 w 629"/>
                <a:gd name="T99" fmla="*/ 2147483647 h 1124"/>
                <a:gd name="T100" fmla="*/ 2147483647 w 629"/>
                <a:gd name="T101" fmla="*/ 2147483647 h 1124"/>
                <a:gd name="T102" fmla="*/ 2147483647 w 629"/>
                <a:gd name="T103" fmla="*/ 2147483647 h 1124"/>
                <a:gd name="T104" fmla="*/ 2147483647 w 629"/>
                <a:gd name="T105" fmla="*/ 2147483647 h 1124"/>
                <a:gd name="T106" fmla="*/ 2147483647 w 629"/>
                <a:gd name="T107" fmla="*/ 2147483647 h 1124"/>
                <a:gd name="T108" fmla="*/ 2147483647 w 629"/>
                <a:gd name="T109" fmla="*/ 2147483647 h 1124"/>
                <a:gd name="T110" fmla="*/ 2147483647 w 629"/>
                <a:gd name="T111" fmla="*/ 2147483647 h 1124"/>
                <a:gd name="T112" fmla="*/ 2147483647 w 629"/>
                <a:gd name="T113" fmla="*/ 2147483647 h 1124"/>
                <a:gd name="T114" fmla="*/ 2147483647 w 629"/>
                <a:gd name="T115" fmla="*/ 2147483647 h 1124"/>
                <a:gd name="T116" fmla="*/ 2147483647 w 629"/>
                <a:gd name="T117" fmla="*/ 2147483647 h 1124"/>
                <a:gd name="T118" fmla="*/ 2147483647 w 629"/>
                <a:gd name="T119" fmla="*/ 2147483647 h 1124"/>
                <a:gd name="T120" fmla="*/ 0 w 629"/>
                <a:gd name="T121" fmla="*/ 2147483647 h 112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29"/>
                <a:gd name="T184" fmla="*/ 0 h 1124"/>
                <a:gd name="T185" fmla="*/ 629 w 629"/>
                <a:gd name="T186" fmla="*/ 1124 h 112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29" h="1124">
                  <a:moveTo>
                    <a:pt x="56" y="773"/>
                  </a:moveTo>
                  <a:lnTo>
                    <a:pt x="56" y="757"/>
                  </a:lnTo>
                  <a:lnTo>
                    <a:pt x="56" y="749"/>
                  </a:lnTo>
                  <a:lnTo>
                    <a:pt x="64" y="749"/>
                  </a:lnTo>
                  <a:lnTo>
                    <a:pt x="64" y="741"/>
                  </a:lnTo>
                  <a:lnTo>
                    <a:pt x="64" y="733"/>
                  </a:lnTo>
                  <a:lnTo>
                    <a:pt x="72" y="725"/>
                  </a:lnTo>
                  <a:lnTo>
                    <a:pt x="72" y="717"/>
                  </a:lnTo>
                  <a:lnTo>
                    <a:pt x="72" y="709"/>
                  </a:lnTo>
                  <a:lnTo>
                    <a:pt x="80" y="701"/>
                  </a:lnTo>
                  <a:lnTo>
                    <a:pt x="72" y="693"/>
                  </a:lnTo>
                  <a:lnTo>
                    <a:pt x="72" y="685"/>
                  </a:lnTo>
                  <a:lnTo>
                    <a:pt x="64" y="693"/>
                  </a:lnTo>
                  <a:lnTo>
                    <a:pt x="64" y="685"/>
                  </a:lnTo>
                  <a:lnTo>
                    <a:pt x="56" y="685"/>
                  </a:lnTo>
                  <a:lnTo>
                    <a:pt x="56" y="677"/>
                  </a:lnTo>
                  <a:lnTo>
                    <a:pt x="56" y="669"/>
                  </a:lnTo>
                  <a:lnTo>
                    <a:pt x="56" y="661"/>
                  </a:lnTo>
                  <a:lnTo>
                    <a:pt x="64" y="653"/>
                  </a:lnTo>
                  <a:lnTo>
                    <a:pt x="64" y="645"/>
                  </a:lnTo>
                  <a:lnTo>
                    <a:pt x="72" y="645"/>
                  </a:lnTo>
                  <a:lnTo>
                    <a:pt x="72" y="637"/>
                  </a:lnTo>
                  <a:lnTo>
                    <a:pt x="80" y="621"/>
                  </a:lnTo>
                  <a:lnTo>
                    <a:pt x="88" y="613"/>
                  </a:lnTo>
                  <a:lnTo>
                    <a:pt x="96" y="613"/>
                  </a:lnTo>
                  <a:lnTo>
                    <a:pt x="103" y="605"/>
                  </a:lnTo>
                  <a:lnTo>
                    <a:pt x="103" y="597"/>
                  </a:lnTo>
                  <a:lnTo>
                    <a:pt x="111" y="597"/>
                  </a:lnTo>
                  <a:lnTo>
                    <a:pt x="111" y="590"/>
                  </a:lnTo>
                  <a:lnTo>
                    <a:pt x="111" y="582"/>
                  </a:lnTo>
                  <a:lnTo>
                    <a:pt x="119" y="574"/>
                  </a:lnTo>
                  <a:lnTo>
                    <a:pt x="119" y="566"/>
                  </a:lnTo>
                  <a:lnTo>
                    <a:pt x="127" y="566"/>
                  </a:lnTo>
                  <a:lnTo>
                    <a:pt x="135" y="550"/>
                  </a:lnTo>
                  <a:lnTo>
                    <a:pt x="135" y="534"/>
                  </a:lnTo>
                  <a:lnTo>
                    <a:pt x="151" y="518"/>
                  </a:lnTo>
                  <a:lnTo>
                    <a:pt x="159" y="510"/>
                  </a:lnTo>
                  <a:lnTo>
                    <a:pt x="167" y="502"/>
                  </a:lnTo>
                  <a:lnTo>
                    <a:pt x="159" y="494"/>
                  </a:lnTo>
                  <a:lnTo>
                    <a:pt x="159" y="486"/>
                  </a:lnTo>
                  <a:lnTo>
                    <a:pt x="159" y="478"/>
                  </a:lnTo>
                  <a:lnTo>
                    <a:pt x="151" y="470"/>
                  </a:lnTo>
                  <a:lnTo>
                    <a:pt x="143" y="462"/>
                  </a:lnTo>
                  <a:lnTo>
                    <a:pt x="135" y="454"/>
                  </a:lnTo>
                  <a:lnTo>
                    <a:pt x="135" y="438"/>
                  </a:lnTo>
                  <a:lnTo>
                    <a:pt x="135" y="422"/>
                  </a:lnTo>
                  <a:lnTo>
                    <a:pt x="143" y="414"/>
                  </a:lnTo>
                  <a:lnTo>
                    <a:pt x="135" y="406"/>
                  </a:lnTo>
                  <a:lnTo>
                    <a:pt x="143" y="398"/>
                  </a:lnTo>
                  <a:lnTo>
                    <a:pt x="135" y="390"/>
                  </a:lnTo>
                  <a:lnTo>
                    <a:pt x="135" y="382"/>
                  </a:lnTo>
                  <a:lnTo>
                    <a:pt x="135" y="374"/>
                  </a:lnTo>
                  <a:lnTo>
                    <a:pt x="143" y="374"/>
                  </a:lnTo>
                  <a:lnTo>
                    <a:pt x="143" y="358"/>
                  </a:lnTo>
                  <a:lnTo>
                    <a:pt x="159" y="271"/>
                  </a:lnTo>
                  <a:lnTo>
                    <a:pt x="167" y="255"/>
                  </a:lnTo>
                  <a:lnTo>
                    <a:pt x="167" y="239"/>
                  </a:lnTo>
                  <a:lnTo>
                    <a:pt x="191" y="151"/>
                  </a:lnTo>
                  <a:lnTo>
                    <a:pt x="191" y="135"/>
                  </a:lnTo>
                  <a:lnTo>
                    <a:pt x="223" y="23"/>
                  </a:lnTo>
                  <a:lnTo>
                    <a:pt x="223" y="0"/>
                  </a:lnTo>
                  <a:lnTo>
                    <a:pt x="311" y="16"/>
                  </a:lnTo>
                  <a:lnTo>
                    <a:pt x="295" y="87"/>
                  </a:lnTo>
                  <a:lnTo>
                    <a:pt x="287" y="135"/>
                  </a:lnTo>
                  <a:lnTo>
                    <a:pt x="279" y="167"/>
                  </a:lnTo>
                  <a:lnTo>
                    <a:pt x="279" y="175"/>
                  </a:lnTo>
                  <a:lnTo>
                    <a:pt x="287" y="183"/>
                  </a:lnTo>
                  <a:lnTo>
                    <a:pt x="287" y="191"/>
                  </a:lnTo>
                  <a:lnTo>
                    <a:pt x="287" y="199"/>
                  </a:lnTo>
                  <a:lnTo>
                    <a:pt x="295" y="207"/>
                  </a:lnTo>
                  <a:lnTo>
                    <a:pt x="295" y="215"/>
                  </a:lnTo>
                  <a:lnTo>
                    <a:pt x="295" y="223"/>
                  </a:lnTo>
                  <a:lnTo>
                    <a:pt x="295" y="231"/>
                  </a:lnTo>
                  <a:lnTo>
                    <a:pt x="287" y="239"/>
                  </a:lnTo>
                  <a:lnTo>
                    <a:pt x="295" y="239"/>
                  </a:lnTo>
                  <a:lnTo>
                    <a:pt x="295" y="247"/>
                  </a:lnTo>
                  <a:lnTo>
                    <a:pt x="287" y="247"/>
                  </a:lnTo>
                  <a:lnTo>
                    <a:pt x="287" y="255"/>
                  </a:lnTo>
                  <a:lnTo>
                    <a:pt x="295" y="255"/>
                  </a:lnTo>
                  <a:lnTo>
                    <a:pt x="295" y="263"/>
                  </a:lnTo>
                  <a:lnTo>
                    <a:pt x="303" y="271"/>
                  </a:lnTo>
                  <a:lnTo>
                    <a:pt x="303" y="279"/>
                  </a:lnTo>
                  <a:lnTo>
                    <a:pt x="311" y="279"/>
                  </a:lnTo>
                  <a:lnTo>
                    <a:pt x="319" y="287"/>
                  </a:lnTo>
                  <a:lnTo>
                    <a:pt x="319" y="295"/>
                  </a:lnTo>
                  <a:lnTo>
                    <a:pt x="327" y="303"/>
                  </a:lnTo>
                  <a:lnTo>
                    <a:pt x="327" y="310"/>
                  </a:lnTo>
                  <a:lnTo>
                    <a:pt x="327" y="318"/>
                  </a:lnTo>
                  <a:lnTo>
                    <a:pt x="335" y="318"/>
                  </a:lnTo>
                  <a:lnTo>
                    <a:pt x="335" y="326"/>
                  </a:lnTo>
                  <a:lnTo>
                    <a:pt x="335" y="334"/>
                  </a:lnTo>
                  <a:lnTo>
                    <a:pt x="343" y="342"/>
                  </a:lnTo>
                  <a:lnTo>
                    <a:pt x="343" y="350"/>
                  </a:lnTo>
                  <a:lnTo>
                    <a:pt x="343" y="358"/>
                  </a:lnTo>
                  <a:lnTo>
                    <a:pt x="350" y="366"/>
                  </a:lnTo>
                  <a:lnTo>
                    <a:pt x="350" y="374"/>
                  </a:lnTo>
                  <a:lnTo>
                    <a:pt x="358" y="374"/>
                  </a:lnTo>
                  <a:lnTo>
                    <a:pt x="366" y="382"/>
                  </a:lnTo>
                  <a:lnTo>
                    <a:pt x="358" y="382"/>
                  </a:lnTo>
                  <a:lnTo>
                    <a:pt x="366" y="390"/>
                  </a:lnTo>
                  <a:lnTo>
                    <a:pt x="374" y="390"/>
                  </a:lnTo>
                  <a:lnTo>
                    <a:pt x="382" y="390"/>
                  </a:lnTo>
                  <a:lnTo>
                    <a:pt x="390" y="390"/>
                  </a:lnTo>
                  <a:lnTo>
                    <a:pt x="382" y="398"/>
                  </a:lnTo>
                  <a:lnTo>
                    <a:pt x="382" y="406"/>
                  </a:lnTo>
                  <a:lnTo>
                    <a:pt x="374" y="414"/>
                  </a:lnTo>
                  <a:lnTo>
                    <a:pt x="374" y="422"/>
                  </a:lnTo>
                  <a:lnTo>
                    <a:pt x="374" y="430"/>
                  </a:lnTo>
                  <a:lnTo>
                    <a:pt x="366" y="438"/>
                  </a:lnTo>
                  <a:lnTo>
                    <a:pt x="366" y="446"/>
                  </a:lnTo>
                  <a:lnTo>
                    <a:pt x="366" y="454"/>
                  </a:lnTo>
                  <a:lnTo>
                    <a:pt x="366" y="462"/>
                  </a:lnTo>
                  <a:lnTo>
                    <a:pt x="358" y="462"/>
                  </a:lnTo>
                  <a:lnTo>
                    <a:pt x="358" y="470"/>
                  </a:lnTo>
                  <a:lnTo>
                    <a:pt x="358" y="478"/>
                  </a:lnTo>
                  <a:lnTo>
                    <a:pt x="358" y="486"/>
                  </a:lnTo>
                  <a:lnTo>
                    <a:pt x="358" y="494"/>
                  </a:lnTo>
                  <a:lnTo>
                    <a:pt x="358" y="502"/>
                  </a:lnTo>
                  <a:lnTo>
                    <a:pt x="350" y="502"/>
                  </a:lnTo>
                  <a:lnTo>
                    <a:pt x="350" y="510"/>
                  </a:lnTo>
                  <a:lnTo>
                    <a:pt x="343" y="518"/>
                  </a:lnTo>
                  <a:lnTo>
                    <a:pt x="343" y="526"/>
                  </a:lnTo>
                  <a:lnTo>
                    <a:pt x="343" y="534"/>
                  </a:lnTo>
                  <a:lnTo>
                    <a:pt x="335" y="534"/>
                  </a:lnTo>
                  <a:lnTo>
                    <a:pt x="343" y="542"/>
                  </a:lnTo>
                  <a:lnTo>
                    <a:pt x="335" y="550"/>
                  </a:lnTo>
                  <a:lnTo>
                    <a:pt x="343" y="550"/>
                  </a:lnTo>
                  <a:lnTo>
                    <a:pt x="350" y="550"/>
                  </a:lnTo>
                  <a:lnTo>
                    <a:pt x="350" y="558"/>
                  </a:lnTo>
                  <a:lnTo>
                    <a:pt x="350" y="566"/>
                  </a:lnTo>
                  <a:lnTo>
                    <a:pt x="358" y="566"/>
                  </a:lnTo>
                  <a:lnTo>
                    <a:pt x="358" y="558"/>
                  </a:lnTo>
                  <a:lnTo>
                    <a:pt x="366" y="558"/>
                  </a:lnTo>
                  <a:lnTo>
                    <a:pt x="374" y="558"/>
                  </a:lnTo>
                  <a:lnTo>
                    <a:pt x="374" y="550"/>
                  </a:lnTo>
                  <a:lnTo>
                    <a:pt x="382" y="550"/>
                  </a:lnTo>
                  <a:lnTo>
                    <a:pt x="382" y="542"/>
                  </a:lnTo>
                  <a:lnTo>
                    <a:pt x="390" y="542"/>
                  </a:lnTo>
                  <a:lnTo>
                    <a:pt x="390" y="534"/>
                  </a:lnTo>
                  <a:lnTo>
                    <a:pt x="390" y="542"/>
                  </a:lnTo>
                  <a:lnTo>
                    <a:pt x="398" y="542"/>
                  </a:lnTo>
                  <a:lnTo>
                    <a:pt x="398" y="550"/>
                  </a:lnTo>
                  <a:lnTo>
                    <a:pt x="406" y="550"/>
                  </a:lnTo>
                  <a:lnTo>
                    <a:pt x="406" y="558"/>
                  </a:lnTo>
                  <a:lnTo>
                    <a:pt x="398" y="566"/>
                  </a:lnTo>
                  <a:lnTo>
                    <a:pt x="406" y="566"/>
                  </a:lnTo>
                  <a:lnTo>
                    <a:pt x="406" y="574"/>
                  </a:lnTo>
                  <a:lnTo>
                    <a:pt x="406" y="582"/>
                  </a:lnTo>
                  <a:lnTo>
                    <a:pt x="406" y="597"/>
                  </a:lnTo>
                  <a:lnTo>
                    <a:pt x="406" y="605"/>
                  </a:lnTo>
                  <a:lnTo>
                    <a:pt x="406" y="613"/>
                  </a:lnTo>
                  <a:lnTo>
                    <a:pt x="414" y="621"/>
                  </a:lnTo>
                  <a:lnTo>
                    <a:pt x="414" y="629"/>
                  </a:lnTo>
                  <a:lnTo>
                    <a:pt x="422" y="629"/>
                  </a:lnTo>
                  <a:lnTo>
                    <a:pt x="414" y="629"/>
                  </a:lnTo>
                  <a:lnTo>
                    <a:pt x="422" y="637"/>
                  </a:lnTo>
                  <a:lnTo>
                    <a:pt x="422" y="645"/>
                  </a:lnTo>
                  <a:lnTo>
                    <a:pt x="422" y="653"/>
                  </a:lnTo>
                  <a:lnTo>
                    <a:pt x="414" y="653"/>
                  </a:lnTo>
                  <a:lnTo>
                    <a:pt x="414" y="669"/>
                  </a:lnTo>
                  <a:lnTo>
                    <a:pt x="422" y="669"/>
                  </a:lnTo>
                  <a:lnTo>
                    <a:pt x="422" y="677"/>
                  </a:lnTo>
                  <a:lnTo>
                    <a:pt x="430" y="677"/>
                  </a:lnTo>
                  <a:lnTo>
                    <a:pt x="438" y="677"/>
                  </a:lnTo>
                  <a:lnTo>
                    <a:pt x="446" y="685"/>
                  </a:lnTo>
                  <a:lnTo>
                    <a:pt x="446" y="693"/>
                  </a:lnTo>
                  <a:lnTo>
                    <a:pt x="446" y="701"/>
                  </a:lnTo>
                  <a:lnTo>
                    <a:pt x="446" y="709"/>
                  </a:lnTo>
                  <a:lnTo>
                    <a:pt x="446" y="717"/>
                  </a:lnTo>
                  <a:lnTo>
                    <a:pt x="446" y="725"/>
                  </a:lnTo>
                  <a:lnTo>
                    <a:pt x="446" y="733"/>
                  </a:lnTo>
                  <a:lnTo>
                    <a:pt x="454" y="741"/>
                  </a:lnTo>
                  <a:lnTo>
                    <a:pt x="462" y="749"/>
                  </a:lnTo>
                  <a:lnTo>
                    <a:pt x="462" y="741"/>
                  </a:lnTo>
                  <a:lnTo>
                    <a:pt x="470" y="733"/>
                  </a:lnTo>
                  <a:lnTo>
                    <a:pt x="478" y="733"/>
                  </a:lnTo>
                  <a:lnTo>
                    <a:pt x="494" y="741"/>
                  </a:lnTo>
                  <a:lnTo>
                    <a:pt x="502" y="741"/>
                  </a:lnTo>
                  <a:lnTo>
                    <a:pt x="510" y="741"/>
                  </a:lnTo>
                  <a:lnTo>
                    <a:pt x="510" y="733"/>
                  </a:lnTo>
                  <a:lnTo>
                    <a:pt x="518" y="733"/>
                  </a:lnTo>
                  <a:lnTo>
                    <a:pt x="526" y="733"/>
                  </a:lnTo>
                  <a:lnTo>
                    <a:pt x="534" y="741"/>
                  </a:lnTo>
                  <a:lnTo>
                    <a:pt x="542" y="741"/>
                  </a:lnTo>
                  <a:lnTo>
                    <a:pt x="550" y="741"/>
                  </a:lnTo>
                  <a:lnTo>
                    <a:pt x="558" y="741"/>
                  </a:lnTo>
                  <a:lnTo>
                    <a:pt x="558" y="749"/>
                  </a:lnTo>
                  <a:lnTo>
                    <a:pt x="566" y="741"/>
                  </a:lnTo>
                  <a:lnTo>
                    <a:pt x="574" y="741"/>
                  </a:lnTo>
                  <a:lnTo>
                    <a:pt x="582" y="741"/>
                  </a:lnTo>
                  <a:lnTo>
                    <a:pt x="590" y="749"/>
                  </a:lnTo>
                  <a:lnTo>
                    <a:pt x="590" y="741"/>
                  </a:lnTo>
                  <a:lnTo>
                    <a:pt x="590" y="733"/>
                  </a:lnTo>
                  <a:lnTo>
                    <a:pt x="598" y="733"/>
                  </a:lnTo>
                  <a:lnTo>
                    <a:pt x="598" y="725"/>
                  </a:lnTo>
                  <a:lnTo>
                    <a:pt x="598" y="717"/>
                  </a:lnTo>
                  <a:lnTo>
                    <a:pt x="605" y="725"/>
                  </a:lnTo>
                  <a:lnTo>
                    <a:pt x="605" y="717"/>
                  </a:lnTo>
                  <a:lnTo>
                    <a:pt x="613" y="717"/>
                  </a:lnTo>
                  <a:lnTo>
                    <a:pt x="613" y="725"/>
                  </a:lnTo>
                  <a:lnTo>
                    <a:pt x="613" y="733"/>
                  </a:lnTo>
                  <a:lnTo>
                    <a:pt x="613" y="741"/>
                  </a:lnTo>
                  <a:lnTo>
                    <a:pt x="621" y="749"/>
                  </a:lnTo>
                  <a:lnTo>
                    <a:pt x="621" y="757"/>
                  </a:lnTo>
                  <a:lnTo>
                    <a:pt x="629" y="757"/>
                  </a:lnTo>
                  <a:lnTo>
                    <a:pt x="629" y="765"/>
                  </a:lnTo>
                  <a:lnTo>
                    <a:pt x="621" y="837"/>
                  </a:lnTo>
                  <a:lnTo>
                    <a:pt x="605" y="900"/>
                  </a:lnTo>
                  <a:lnTo>
                    <a:pt x="605" y="940"/>
                  </a:lnTo>
                  <a:lnTo>
                    <a:pt x="598" y="972"/>
                  </a:lnTo>
                  <a:lnTo>
                    <a:pt x="582" y="1052"/>
                  </a:lnTo>
                  <a:lnTo>
                    <a:pt x="574" y="1124"/>
                  </a:lnTo>
                  <a:lnTo>
                    <a:pt x="526" y="1116"/>
                  </a:lnTo>
                  <a:lnTo>
                    <a:pt x="470" y="1108"/>
                  </a:lnTo>
                  <a:lnTo>
                    <a:pt x="462" y="1108"/>
                  </a:lnTo>
                  <a:lnTo>
                    <a:pt x="382" y="1092"/>
                  </a:lnTo>
                  <a:lnTo>
                    <a:pt x="287" y="1076"/>
                  </a:lnTo>
                  <a:lnTo>
                    <a:pt x="263" y="1068"/>
                  </a:lnTo>
                  <a:lnTo>
                    <a:pt x="191" y="1052"/>
                  </a:lnTo>
                  <a:lnTo>
                    <a:pt x="103" y="1036"/>
                  </a:lnTo>
                  <a:lnTo>
                    <a:pt x="0" y="1020"/>
                  </a:lnTo>
                  <a:lnTo>
                    <a:pt x="0" y="1012"/>
                  </a:lnTo>
                  <a:lnTo>
                    <a:pt x="56" y="773"/>
                  </a:lnTo>
                  <a:close/>
                </a:path>
              </a:pathLst>
            </a:custGeom>
            <a:solidFill>
              <a:schemeClr val="bg1">
                <a:lumMod val="95000"/>
              </a:schemeClr>
            </a:solidFill>
            <a:ln w="12700">
              <a:solidFill>
                <a:schemeClr val="bg1">
                  <a:lumMod val="75000"/>
                </a:schemeClr>
              </a:solidFill>
              <a:round/>
              <a:headEnd/>
              <a:tailEnd/>
            </a:ln>
          </p:spPr>
          <p:txBody>
            <a:bodyPr/>
            <a:lstStyle/>
            <a:p>
              <a:pPr defTabSz="914400"/>
              <a:endParaRPr lang="en-US" kern="0" dirty="0">
                <a:solidFill>
                  <a:srgbClr val="000000"/>
                </a:solidFill>
              </a:endParaRPr>
            </a:p>
          </p:txBody>
        </p:sp>
        <p:sp>
          <p:nvSpPr>
            <p:cNvPr id="164" name="Freeform 13"/>
            <p:cNvSpPr>
              <a:spLocks/>
            </p:cNvSpPr>
            <p:nvPr/>
          </p:nvSpPr>
          <p:spPr bwMode="auto">
            <a:xfrm>
              <a:off x="2448028" y="2542460"/>
              <a:ext cx="462935" cy="549500"/>
            </a:xfrm>
            <a:custGeom>
              <a:avLst/>
              <a:gdLst>
                <a:gd name="T0" fmla="*/ 2147483647 w 677"/>
                <a:gd name="T1" fmla="*/ 2147483647 h 877"/>
                <a:gd name="T2" fmla="*/ 2147483647 w 677"/>
                <a:gd name="T3" fmla="*/ 2147483647 h 877"/>
                <a:gd name="T4" fmla="*/ 2147483647 w 677"/>
                <a:gd name="T5" fmla="*/ 2147483647 h 877"/>
                <a:gd name="T6" fmla="*/ 2147483647 w 677"/>
                <a:gd name="T7" fmla="*/ 2147483647 h 877"/>
                <a:gd name="T8" fmla="*/ 2147483647 w 677"/>
                <a:gd name="T9" fmla="*/ 2147483647 h 877"/>
                <a:gd name="T10" fmla="*/ 2147483647 w 677"/>
                <a:gd name="T11" fmla="*/ 2147483647 h 877"/>
                <a:gd name="T12" fmla="*/ 2147483647 w 677"/>
                <a:gd name="T13" fmla="*/ 2147483647 h 877"/>
                <a:gd name="T14" fmla="*/ 2147483647 w 677"/>
                <a:gd name="T15" fmla="*/ 2147483647 h 877"/>
                <a:gd name="T16" fmla="*/ 2147483647 w 677"/>
                <a:gd name="T17" fmla="*/ 2147483647 h 877"/>
                <a:gd name="T18" fmla="*/ 2147483647 w 677"/>
                <a:gd name="T19" fmla="*/ 2147483647 h 877"/>
                <a:gd name="T20" fmla="*/ 2147483647 w 677"/>
                <a:gd name="T21" fmla="*/ 2147483647 h 877"/>
                <a:gd name="T22" fmla="*/ 2147483647 w 677"/>
                <a:gd name="T23" fmla="*/ 2147483647 h 877"/>
                <a:gd name="T24" fmla="*/ 2147483647 w 677"/>
                <a:gd name="T25" fmla="*/ 2147483647 h 877"/>
                <a:gd name="T26" fmla="*/ 2147483647 w 677"/>
                <a:gd name="T27" fmla="*/ 2147483647 h 877"/>
                <a:gd name="T28" fmla="*/ 2147483647 w 677"/>
                <a:gd name="T29" fmla="*/ 2147483647 h 877"/>
                <a:gd name="T30" fmla="*/ 2147483647 w 677"/>
                <a:gd name="T31" fmla="*/ 2147483647 h 877"/>
                <a:gd name="T32" fmla="*/ 2147483647 w 677"/>
                <a:gd name="T33" fmla="*/ 2147483647 h 877"/>
                <a:gd name="T34" fmla="*/ 2147483647 w 677"/>
                <a:gd name="T35" fmla="*/ 2147483647 h 877"/>
                <a:gd name="T36" fmla="*/ 2147483647 w 677"/>
                <a:gd name="T37" fmla="*/ 2147483647 h 877"/>
                <a:gd name="T38" fmla="*/ 2147483647 w 677"/>
                <a:gd name="T39" fmla="*/ 2147483647 h 877"/>
                <a:gd name="T40" fmla="*/ 2147483647 w 677"/>
                <a:gd name="T41" fmla="*/ 2147483647 h 877"/>
                <a:gd name="T42" fmla="*/ 2147483647 w 677"/>
                <a:gd name="T43" fmla="*/ 2147483647 h 877"/>
                <a:gd name="T44" fmla="*/ 2147483647 w 677"/>
                <a:gd name="T45" fmla="*/ 2147483647 h 877"/>
                <a:gd name="T46" fmla="*/ 2147483647 w 677"/>
                <a:gd name="T47" fmla="*/ 2147483647 h 877"/>
                <a:gd name="T48" fmla="*/ 2147483647 w 677"/>
                <a:gd name="T49" fmla="*/ 2147483647 h 877"/>
                <a:gd name="T50" fmla="*/ 2147483647 w 677"/>
                <a:gd name="T51" fmla="*/ 2147483647 h 877"/>
                <a:gd name="T52" fmla="*/ 2147483647 w 677"/>
                <a:gd name="T53" fmla="*/ 2147483647 h 877"/>
                <a:gd name="T54" fmla="*/ 2147483647 w 677"/>
                <a:gd name="T55" fmla="*/ 2147483647 h 877"/>
                <a:gd name="T56" fmla="*/ 0 w 677"/>
                <a:gd name="T57" fmla="*/ 2147483647 h 877"/>
                <a:gd name="T58" fmla="*/ 2147483647 w 677"/>
                <a:gd name="T59" fmla="*/ 2147483647 h 877"/>
                <a:gd name="T60" fmla="*/ 2147483647 w 677"/>
                <a:gd name="T61" fmla="*/ 2147483647 h 877"/>
                <a:gd name="T62" fmla="*/ 2147483647 w 677"/>
                <a:gd name="T63" fmla="*/ 2147483647 h 877"/>
                <a:gd name="T64" fmla="*/ 0 w 677"/>
                <a:gd name="T65" fmla="*/ 2147483647 h 877"/>
                <a:gd name="T66" fmla="*/ 2147483647 w 677"/>
                <a:gd name="T67" fmla="*/ 2147483647 h 877"/>
                <a:gd name="T68" fmla="*/ 2147483647 w 677"/>
                <a:gd name="T69" fmla="*/ 2147483647 h 877"/>
                <a:gd name="T70" fmla="*/ 2147483647 w 677"/>
                <a:gd name="T71" fmla="*/ 2147483647 h 877"/>
                <a:gd name="T72" fmla="*/ 2147483647 w 677"/>
                <a:gd name="T73" fmla="*/ 2147483647 h 877"/>
                <a:gd name="T74" fmla="*/ 2147483647 w 677"/>
                <a:gd name="T75" fmla="*/ 2147483647 h 877"/>
                <a:gd name="T76" fmla="*/ 2147483647 w 677"/>
                <a:gd name="T77" fmla="*/ 2147483647 h 877"/>
                <a:gd name="T78" fmla="*/ 2147483647 w 677"/>
                <a:gd name="T79" fmla="*/ 2147483647 h 877"/>
                <a:gd name="T80" fmla="*/ 2147483647 w 677"/>
                <a:gd name="T81" fmla="*/ 2147483647 h 877"/>
                <a:gd name="T82" fmla="*/ 2147483647 w 677"/>
                <a:gd name="T83" fmla="*/ 2147483647 h 877"/>
                <a:gd name="T84" fmla="*/ 2147483647 w 677"/>
                <a:gd name="T85" fmla="*/ 2147483647 h 877"/>
                <a:gd name="T86" fmla="*/ 2147483647 w 677"/>
                <a:gd name="T87" fmla="*/ 2147483647 h 877"/>
                <a:gd name="T88" fmla="*/ 2147483647 w 677"/>
                <a:gd name="T89" fmla="*/ 2147483647 h 877"/>
                <a:gd name="T90" fmla="*/ 2147483647 w 677"/>
                <a:gd name="T91" fmla="*/ 2147483647 h 877"/>
                <a:gd name="T92" fmla="*/ 2147483647 w 677"/>
                <a:gd name="T93" fmla="*/ 2147483647 h 877"/>
                <a:gd name="T94" fmla="*/ 2147483647 w 677"/>
                <a:gd name="T95" fmla="*/ 2147483647 h 877"/>
                <a:gd name="T96" fmla="*/ 2147483647 w 677"/>
                <a:gd name="T97" fmla="*/ 2147483647 h 877"/>
                <a:gd name="T98" fmla="*/ 2147483647 w 677"/>
                <a:gd name="T99" fmla="*/ 2147483647 h 877"/>
                <a:gd name="T100" fmla="*/ 2147483647 w 677"/>
                <a:gd name="T101" fmla="*/ 2147483647 h 877"/>
                <a:gd name="T102" fmla="*/ 2147483647 w 677"/>
                <a:gd name="T103" fmla="*/ 2147483647 h 877"/>
                <a:gd name="T104" fmla="*/ 2147483647 w 677"/>
                <a:gd name="T105" fmla="*/ 2147483647 h 877"/>
                <a:gd name="T106" fmla="*/ 2147483647 w 677"/>
                <a:gd name="T107" fmla="*/ 2147483647 h 877"/>
                <a:gd name="T108" fmla="*/ 2147483647 w 677"/>
                <a:gd name="T109" fmla="*/ 2147483647 h 877"/>
                <a:gd name="T110" fmla="*/ 2147483647 w 677"/>
                <a:gd name="T111" fmla="*/ 2147483647 h 877"/>
                <a:gd name="T112" fmla="*/ 2147483647 w 677"/>
                <a:gd name="T113" fmla="*/ 2147483647 h 877"/>
                <a:gd name="T114" fmla="*/ 2147483647 w 677"/>
                <a:gd name="T115" fmla="*/ 2147483647 h 877"/>
                <a:gd name="T116" fmla="*/ 2147483647 w 677"/>
                <a:gd name="T117" fmla="*/ 2147483647 h 877"/>
                <a:gd name="T118" fmla="*/ 2147483647 w 677"/>
                <a:gd name="T119" fmla="*/ 2147483647 h 877"/>
                <a:gd name="T120" fmla="*/ 2147483647 w 677"/>
                <a:gd name="T121" fmla="*/ 2147483647 h 87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77"/>
                <a:gd name="T184" fmla="*/ 0 h 877"/>
                <a:gd name="T185" fmla="*/ 677 w 677"/>
                <a:gd name="T186" fmla="*/ 877 h 87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77" h="877">
                  <a:moveTo>
                    <a:pt x="510" y="869"/>
                  </a:moveTo>
                  <a:lnTo>
                    <a:pt x="478" y="869"/>
                  </a:lnTo>
                  <a:lnTo>
                    <a:pt x="446" y="869"/>
                  </a:lnTo>
                  <a:lnTo>
                    <a:pt x="438" y="869"/>
                  </a:lnTo>
                  <a:lnTo>
                    <a:pt x="391" y="869"/>
                  </a:lnTo>
                  <a:lnTo>
                    <a:pt x="343" y="869"/>
                  </a:lnTo>
                  <a:lnTo>
                    <a:pt x="327" y="877"/>
                  </a:lnTo>
                  <a:lnTo>
                    <a:pt x="295" y="877"/>
                  </a:lnTo>
                  <a:lnTo>
                    <a:pt x="271" y="877"/>
                  </a:lnTo>
                  <a:lnTo>
                    <a:pt x="255" y="877"/>
                  </a:lnTo>
                  <a:lnTo>
                    <a:pt x="215" y="877"/>
                  </a:lnTo>
                  <a:lnTo>
                    <a:pt x="207" y="877"/>
                  </a:lnTo>
                  <a:lnTo>
                    <a:pt x="160" y="877"/>
                  </a:lnTo>
                  <a:lnTo>
                    <a:pt x="120" y="877"/>
                  </a:lnTo>
                  <a:lnTo>
                    <a:pt x="96" y="877"/>
                  </a:lnTo>
                  <a:lnTo>
                    <a:pt x="64" y="877"/>
                  </a:lnTo>
                  <a:lnTo>
                    <a:pt x="64" y="821"/>
                  </a:lnTo>
                  <a:lnTo>
                    <a:pt x="64" y="773"/>
                  </a:lnTo>
                  <a:lnTo>
                    <a:pt x="64" y="718"/>
                  </a:lnTo>
                  <a:lnTo>
                    <a:pt x="64" y="710"/>
                  </a:lnTo>
                  <a:lnTo>
                    <a:pt x="64" y="686"/>
                  </a:lnTo>
                  <a:lnTo>
                    <a:pt x="64" y="654"/>
                  </a:lnTo>
                  <a:lnTo>
                    <a:pt x="64" y="614"/>
                  </a:lnTo>
                  <a:lnTo>
                    <a:pt x="64" y="606"/>
                  </a:lnTo>
                  <a:lnTo>
                    <a:pt x="56" y="598"/>
                  </a:lnTo>
                  <a:lnTo>
                    <a:pt x="48" y="590"/>
                  </a:lnTo>
                  <a:lnTo>
                    <a:pt x="40" y="590"/>
                  </a:lnTo>
                  <a:lnTo>
                    <a:pt x="40" y="582"/>
                  </a:lnTo>
                  <a:lnTo>
                    <a:pt x="32" y="574"/>
                  </a:lnTo>
                  <a:lnTo>
                    <a:pt x="24" y="566"/>
                  </a:lnTo>
                  <a:lnTo>
                    <a:pt x="24" y="558"/>
                  </a:lnTo>
                  <a:lnTo>
                    <a:pt x="48" y="542"/>
                  </a:lnTo>
                  <a:lnTo>
                    <a:pt x="48" y="534"/>
                  </a:lnTo>
                  <a:lnTo>
                    <a:pt x="56" y="510"/>
                  </a:lnTo>
                  <a:lnTo>
                    <a:pt x="56" y="502"/>
                  </a:lnTo>
                  <a:lnTo>
                    <a:pt x="56" y="486"/>
                  </a:lnTo>
                  <a:lnTo>
                    <a:pt x="56" y="478"/>
                  </a:lnTo>
                  <a:lnTo>
                    <a:pt x="48" y="478"/>
                  </a:lnTo>
                  <a:lnTo>
                    <a:pt x="48" y="470"/>
                  </a:lnTo>
                  <a:lnTo>
                    <a:pt x="48" y="454"/>
                  </a:lnTo>
                  <a:lnTo>
                    <a:pt x="48" y="447"/>
                  </a:lnTo>
                  <a:lnTo>
                    <a:pt x="40" y="439"/>
                  </a:lnTo>
                  <a:lnTo>
                    <a:pt x="40" y="431"/>
                  </a:lnTo>
                  <a:lnTo>
                    <a:pt x="40" y="415"/>
                  </a:lnTo>
                  <a:lnTo>
                    <a:pt x="32" y="415"/>
                  </a:lnTo>
                  <a:lnTo>
                    <a:pt x="32" y="407"/>
                  </a:lnTo>
                  <a:lnTo>
                    <a:pt x="32" y="399"/>
                  </a:lnTo>
                  <a:lnTo>
                    <a:pt x="32" y="391"/>
                  </a:lnTo>
                  <a:lnTo>
                    <a:pt x="32" y="383"/>
                  </a:lnTo>
                  <a:lnTo>
                    <a:pt x="32" y="375"/>
                  </a:lnTo>
                  <a:lnTo>
                    <a:pt x="40" y="367"/>
                  </a:lnTo>
                  <a:lnTo>
                    <a:pt x="32" y="367"/>
                  </a:lnTo>
                  <a:lnTo>
                    <a:pt x="32" y="359"/>
                  </a:lnTo>
                  <a:lnTo>
                    <a:pt x="32" y="351"/>
                  </a:lnTo>
                  <a:lnTo>
                    <a:pt x="32" y="343"/>
                  </a:lnTo>
                  <a:lnTo>
                    <a:pt x="32" y="335"/>
                  </a:lnTo>
                  <a:lnTo>
                    <a:pt x="32" y="327"/>
                  </a:lnTo>
                  <a:lnTo>
                    <a:pt x="32" y="319"/>
                  </a:lnTo>
                  <a:lnTo>
                    <a:pt x="32" y="311"/>
                  </a:lnTo>
                  <a:lnTo>
                    <a:pt x="32" y="303"/>
                  </a:lnTo>
                  <a:lnTo>
                    <a:pt x="32" y="295"/>
                  </a:lnTo>
                  <a:lnTo>
                    <a:pt x="24" y="295"/>
                  </a:lnTo>
                  <a:lnTo>
                    <a:pt x="24" y="287"/>
                  </a:lnTo>
                  <a:lnTo>
                    <a:pt x="32" y="279"/>
                  </a:lnTo>
                  <a:lnTo>
                    <a:pt x="24" y="279"/>
                  </a:lnTo>
                  <a:lnTo>
                    <a:pt x="32" y="271"/>
                  </a:lnTo>
                  <a:lnTo>
                    <a:pt x="24" y="271"/>
                  </a:lnTo>
                  <a:lnTo>
                    <a:pt x="32" y="263"/>
                  </a:lnTo>
                  <a:lnTo>
                    <a:pt x="24" y="263"/>
                  </a:lnTo>
                  <a:lnTo>
                    <a:pt x="24" y="255"/>
                  </a:lnTo>
                  <a:lnTo>
                    <a:pt x="24" y="247"/>
                  </a:lnTo>
                  <a:lnTo>
                    <a:pt x="24" y="239"/>
                  </a:lnTo>
                  <a:lnTo>
                    <a:pt x="16" y="239"/>
                  </a:lnTo>
                  <a:lnTo>
                    <a:pt x="16" y="231"/>
                  </a:lnTo>
                  <a:lnTo>
                    <a:pt x="16" y="223"/>
                  </a:lnTo>
                  <a:lnTo>
                    <a:pt x="16" y="215"/>
                  </a:lnTo>
                  <a:lnTo>
                    <a:pt x="8" y="215"/>
                  </a:lnTo>
                  <a:lnTo>
                    <a:pt x="8" y="199"/>
                  </a:lnTo>
                  <a:lnTo>
                    <a:pt x="8" y="191"/>
                  </a:lnTo>
                  <a:lnTo>
                    <a:pt x="8" y="183"/>
                  </a:lnTo>
                  <a:lnTo>
                    <a:pt x="8" y="175"/>
                  </a:lnTo>
                  <a:lnTo>
                    <a:pt x="8" y="167"/>
                  </a:lnTo>
                  <a:lnTo>
                    <a:pt x="8" y="160"/>
                  </a:lnTo>
                  <a:lnTo>
                    <a:pt x="8" y="152"/>
                  </a:lnTo>
                  <a:lnTo>
                    <a:pt x="0" y="152"/>
                  </a:lnTo>
                  <a:lnTo>
                    <a:pt x="8" y="152"/>
                  </a:lnTo>
                  <a:lnTo>
                    <a:pt x="0" y="152"/>
                  </a:lnTo>
                  <a:lnTo>
                    <a:pt x="8" y="144"/>
                  </a:lnTo>
                  <a:lnTo>
                    <a:pt x="0" y="144"/>
                  </a:lnTo>
                  <a:lnTo>
                    <a:pt x="8" y="144"/>
                  </a:lnTo>
                  <a:lnTo>
                    <a:pt x="8" y="128"/>
                  </a:lnTo>
                  <a:lnTo>
                    <a:pt x="0" y="128"/>
                  </a:lnTo>
                  <a:lnTo>
                    <a:pt x="8" y="128"/>
                  </a:lnTo>
                  <a:lnTo>
                    <a:pt x="0" y="128"/>
                  </a:lnTo>
                  <a:lnTo>
                    <a:pt x="8" y="128"/>
                  </a:lnTo>
                  <a:lnTo>
                    <a:pt x="0" y="120"/>
                  </a:lnTo>
                  <a:lnTo>
                    <a:pt x="8" y="120"/>
                  </a:lnTo>
                  <a:lnTo>
                    <a:pt x="8" y="112"/>
                  </a:lnTo>
                  <a:lnTo>
                    <a:pt x="8" y="104"/>
                  </a:lnTo>
                  <a:lnTo>
                    <a:pt x="8" y="96"/>
                  </a:lnTo>
                  <a:lnTo>
                    <a:pt x="8" y="88"/>
                  </a:lnTo>
                  <a:lnTo>
                    <a:pt x="0" y="88"/>
                  </a:lnTo>
                  <a:lnTo>
                    <a:pt x="0" y="80"/>
                  </a:lnTo>
                  <a:lnTo>
                    <a:pt x="0" y="64"/>
                  </a:lnTo>
                  <a:lnTo>
                    <a:pt x="0" y="56"/>
                  </a:lnTo>
                  <a:lnTo>
                    <a:pt x="72" y="56"/>
                  </a:lnTo>
                  <a:lnTo>
                    <a:pt x="167" y="56"/>
                  </a:lnTo>
                  <a:lnTo>
                    <a:pt x="175" y="56"/>
                  </a:lnTo>
                  <a:lnTo>
                    <a:pt x="175" y="0"/>
                  </a:lnTo>
                  <a:lnTo>
                    <a:pt x="207" y="8"/>
                  </a:lnTo>
                  <a:lnTo>
                    <a:pt x="223" y="80"/>
                  </a:lnTo>
                  <a:lnTo>
                    <a:pt x="215" y="88"/>
                  </a:lnTo>
                  <a:lnTo>
                    <a:pt x="231" y="104"/>
                  </a:lnTo>
                  <a:lnTo>
                    <a:pt x="239" y="104"/>
                  </a:lnTo>
                  <a:lnTo>
                    <a:pt x="255" y="104"/>
                  </a:lnTo>
                  <a:lnTo>
                    <a:pt x="263" y="112"/>
                  </a:lnTo>
                  <a:lnTo>
                    <a:pt x="295" y="112"/>
                  </a:lnTo>
                  <a:lnTo>
                    <a:pt x="295" y="128"/>
                  </a:lnTo>
                  <a:lnTo>
                    <a:pt x="303" y="128"/>
                  </a:lnTo>
                  <a:lnTo>
                    <a:pt x="319" y="128"/>
                  </a:lnTo>
                  <a:lnTo>
                    <a:pt x="327" y="120"/>
                  </a:lnTo>
                  <a:lnTo>
                    <a:pt x="343" y="112"/>
                  </a:lnTo>
                  <a:lnTo>
                    <a:pt x="359" y="112"/>
                  </a:lnTo>
                  <a:lnTo>
                    <a:pt x="375" y="112"/>
                  </a:lnTo>
                  <a:lnTo>
                    <a:pt x="391" y="120"/>
                  </a:lnTo>
                  <a:lnTo>
                    <a:pt x="399" y="120"/>
                  </a:lnTo>
                  <a:lnTo>
                    <a:pt x="399" y="128"/>
                  </a:lnTo>
                  <a:lnTo>
                    <a:pt x="391" y="136"/>
                  </a:lnTo>
                  <a:lnTo>
                    <a:pt x="414" y="136"/>
                  </a:lnTo>
                  <a:lnTo>
                    <a:pt x="414" y="144"/>
                  </a:lnTo>
                  <a:lnTo>
                    <a:pt x="414" y="152"/>
                  </a:lnTo>
                  <a:lnTo>
                    <a:pt x="422" y="167"/>
                  </a:lnTo>
                  <a:lnTo>
                    <a:pt x="430" y="167"/>
                  </a:lnTo>
                  <a:lnTo>
                    <a:pt x="430" y="160"/>
                  </a:lnTo>
                  <a:lnTo>
                    <a:pt x="430" y="152"/>
                  </a:lnTo>
                  <a:lnTo>
                    <a:pt x="446" y="144"/>
                  </a:lnTo>
                  <a:lnTo>
                    <a:pt x="454" y="144"/>
                  </a:lnTo>
                  <a:lnTo>
                    <a:pt x="462" y="160"/>
                  </a:lnTo>
                  <a:lnTo>
                    <a:pt x="478" y="167"/>
                  </a:lnTo>
                  <a:lnTo>
                    <a:pt x="486" y="167"/>
                  </a:lnTo>
                  <a:lnTo>
                    <a:pt x="486" y="183"/>
                  </a:lnTo>
                  <a:lnTo>
                    <a:pt x="494" y="183"/>
                  </a:lnTo>
                  <a:lnTo>
                    <a:pt x="494" y="191"/>
                  </a:lnTo>
                  <a:lnTo>
                    <a:pt x="526" y="183"/>
                  </a:lnTo>
                  <a:lnTo>
                    <a:pt x="542" y="167"/>
                  </a:lnTo>
                  <a:lnTo>
                    <a:pt x="558" y="160"/>
                  </a:lnTo>
                  <a:lnTo>
                    <a:pt x="574" y="183"/>
                  </a:lnTo>
                  <a:lnTo>
                    <a:pt x="582" y="175"/>
                  </a:lnTo>
                  <a:lnTo>
                    <a:pt x="590" y="183"/>
                  </a:lnTo>
                  <a:lnTo>
                    <a:pt x="622" y="175"/>
                  </a:lnTo>
                  <a:lnTo>
                    <a:pt x="630" y="175"/>
                  </a:lnTo>
                  <a:lnTo>
                    <a:pt x="638" y="183"/>
                  </a:lnTo>
                  <a:lnTo>
                    <a:pt x="646" y="191"/>
                  </a:lnTo>
                  <a:lnTo>
                    <a:pt x="661" y="183"/>
                  </a:lnTo>
                  <a:lnTo>
                    <a:pt x="677" y="183"/>
                  </a:lnTo>
                  <a:lnTo>
                    <a:pt x="669" y="191"/>
                  </a:lnTo>
                  <a:lnTo>
                    <a:pt x="638" y="215"/>
                  </a:lnTo>
                  <a:lnTo>
                    <a:pt x="590" y="239"/>
                  </a:lnTo>
                  <a:lnTo>
                    <a:pt x="550" y="279"/>
                  </a:lnTo>
                  <a:lnTo>
                    <a:pt x="510" y="327"/>
                  </a:lnTo>
                  <a:lnTo>
                    <a:pt x="486" y="359"/>
                  </a:lnTo>
                  <a:lnTo>
                    <a:pt x="462" y="383"/>
                  </a:lnTo>
                  <a:lnTo>
                    <a:pt x="446" y="399"/>
                  </a:lnTo>
                  <a:lnTo>
                    <a:pt x="438" y="399"/>
                  </a:lnTo>
                  <a:lnTo>
                    <a:pt x="446" y="439"/>
                  </a:lnTo>
                  <a:lnTo>
                    <a:pt x="446" y="470"/>
                  </a:lnTo>
                  <a:lnTo>
                    <a:pt x="446" y="486"/>
                  </a:lnTo>
                  <a:lnTo>
                    <a:pt x="438" y="486"/>
                  </a:lnTo>
                  <a:lnTo>
                    <a:pt x="438" y="494"/>
                  </a:lnTo>
                  <a:lnTo>
                    <a:pt x="430" y="494"/>
                  </a:lnTo>
                  <a:lnTo>
                    <a:pt x="430" y="502"/>
                  </a:lnTo>
                  <a:lnTo>
                    <a:pt x="422" y="502"/>
                  </a:lnTo>
                  <a:lnTo>
                    <a:pt x="414" y="510"/>
                  </a:lnTo>
                  <a:lnTo>
                    <a:pt x="407" y="518"/>
                  </a:lnTo>
                  <a:lnTo>
                    <a:pt x="407" y="526"/>
                  </a:lnTo>
                  <a:lnTo>
                    <a:pt x="399" y="534"/>
                  </a:lnTo>
                  <a:lnTo>
                    <a:pt x="399" y="542"/>
                  </a:lnTo>
                  <a:lnTo>
                    <a:pt x="391" y="542"/>
                  </a:lnTo>
                  <a:lnTo>
                    <a:pt x="391" y="550"/>
                  </a:lnTo>
                  <a:lnTo>
                    <a:pt x="391" y="558"/>
                  </a:lnTo>
                  <a:lnTo>
                    <a:pt x="399" y="566"/>
                  </a:lnTo>
                  <a:lnTo>
                    <a:pt x="407" y="566"/>
                  </a:lnTo>
                  <a:lnTo>
                    <a:pt x="414" y="574"/>
                  </a:lnTo>
                  <a:lnTo>
                    <a:pt x="414" y="582"/>
                  </a:lnTo>
                  <a:lnTo>
                    <a:pt x="414" y="590"/>
                  </a:lnTo>
                  <a:lnTo>
                    <a:pt x="407" y="598"/>
                  </a:lnTo>
                  <a:lnTo>
                    <a:pt x="407" y="606"/>
                  </a:lnTo>
                  <a:lnTo>
                    <a:pt x="407" y="614"/>
                  </a:lnTo>
                  <a:lnTo>
                    <a:pt x="407" y="622"/>
                  </a:lnTo>
                  <a:lnTo>
                    <a:pt x="407" y="630"/>
                  </a:lnTo>
                  <a:lnTo>
                    <a:pt x="407" y="638"/>
                  </a:lnTo>
                  <a:lnTo>
                    <a:pt x="407" y="646"/>
                  </a:lnTo>
                  <a:lnTo>
                    <a:pt x="407" y="654"/>
                  </a:lnTo>
                  <a:lnTo>
                    <a:pt x="407" y="662"/>
                  </a:lnTo>
                  <a:lnTo>
                    <a:pt x="407" y="670"/>
                  </a:lnTo>
                  <a:lnTo>
                    <a:pt x="407" y="686"/>
                  </a:lnTo>
                  <a:lnTo>
                    <a:pt x="407" y="694"/>
                  </a:lnTo>
                  <a:lnTo>
                    <a:pt x="422" y="702"/>
                  </a:lnTo>
                  <a:lnTo>
                    <a:pt x="430" y="710"/>
                  </a:lnTo>
                  <a:lnTo>
                    <a:pt x="446" y="710"/>
                  </a:lnTo>
                  <a:lnTo>
                    <a:pt x="454" y="718"/>
                  </a:lnTo>
                  <a:lnTo>
                    <a:pt x="462" y="726"/>
                  </a:lnTo>
                  <a:lnTo>
                    <a:pt x="470" y="734"/>
                  </a:lnTo>
                  <a:lnTo>
                    <a:pt x="486" y="741"/>
                  </a:lnTo>
                  <a:lnTo>
                    <a:pt x="486" y="749"/>
                  </a:lnTo>
                  <a:lnTo>
                    <a:pt x="494" y="757"/>
                  </a:lnTo>
                  <a:lnTo>
                    <a:pt x="494" y="765"/>
                  </a:lnTo>
                  <a:lnTo>
                    <a:pt x="510" y="773"/>
                  </a:lnTo>
                  <a:lnTo>
                    <a:pt x="518" y="781"/>
                  </a:lnTo>
                  <a:lnTo>
                    <a:pt x="526" y="789"/>
                  </a:lnTo>
                  <a:lnTo>
                    <a:pt x="542" y="789"/>
                  </a:lnTo>
                  <a:lnTo>
                    <a:pt x="542" y="797"/>
                  </a:lnTo>
                  <a:lnTo>
                    <a:pt x="550" y="813"/>
                  </a:lnTo>
                  <a:lnTo>
                    <a:pt x="558" y="821"/>
                  </a:lnTo>
                  <a:lnTo>
                    <a:pt x="558" y="829"/>
                  </a:lnTo>
                  <a:lnTo>
                    <a:pt x="558" y="837"/>
                  </a:lnTo>
                  <a:lnTo>
                    <a:pt x="558" y="853"/>
                  </a:lnTo>
                  <a:lnTo>
                    <a:pt x="558" y="861"/>
                  </a:lnTo>
                  <a:lnTo>
                    <a:pt x="526" y="869"/>
                  </a:lnTo>
                  <a:lnTo>
                    <a:pt x="510" y="869"/>
                  </a:lnTo>
                  <a:close/>
                </a:path>
              </a:pathLst>
            </a:custGeom>
            <a:solidFill>
              <a:schemeClr val="bg1">
                <a:lumMod val="95000"/>
              </a:schemeClr>
            </a:solidFill>
            <a:ln w="12700">
              <a:solidFill>
                <a:schemeClr val="bg1">
                  <a:lumMod val="75000"/>
                </a:schemeClr>
              </a:solidFill>
              <a:round/>
              <a:headEnd/>
              <a:tailEnd/>
            </a:ln>
          </p:spPr>
          <p:txBody>
            <a:bodyPr/>
            <a:lstStyle/>
            <a:p>
              <a:pPr defTabSz="914400"/>
              <a:endParaRPr lang="en-US" kern="0" dirty="0">
                <a:solidFill>
                  <a:srgbClr val="000000"/>
                </a:solidFill>
              </a:endParaRPr>
            </a:p>
          </p:txBody>
        </p:sp>
        <p:sp>
          <p:nvSpPr>
            <p:cNvPr id="165" name="Freeform 14"/>
            <p:cNvSpPr>
              <a:spLocks/>
            </p:cNvSpPr>
            <p:nvPr/>
          </p:nvSpPr>
          <p:spPr bwMode="auto">
            <a:xfrm>
              <a:off x="655976" y="2604098"/>
              <a:ext cx="587624" cy="482615"/>
            </a:xfrm>
            <a:custGeom>
              <a:avLst/>
              <a:gdLst>
                <a:gd name="T0" fmla="*/ 2147483647 w 860"/>
                <a:gd name="T1" fmla="*/ 2147483647 h 773"/>
                <a:gd name="T2" fmla="*/ 0 w 860"/>
                <a:gd name="T3" fmla="*/ 2147483647 h 773"/>
                <a:gd name="T4" fmla="*/ 2147483647 w 860"/>
                <a:gd name="T5" fmla="*/ 2147483647 h 773"/>
                <a:gd name="T6" fmla="*/ 2147483647 w 860"/>
                <a:gd name="T7" fmla="*/ 2147483647 h 773"/>
                <a:gd name="T8" fmla="*/ 2147483647 w 860"/>
                <a:gd name="T9" fmla="*/ 2147483647 h 773"/>
                <a:gd name="T10" fmla="*/ 2147483647 w 860"/>
                <a:gd name="T11" fmla="*/ 2147483647 h 773"/>
                <a:gd name="T12" fmla="*/ 2147483647 w 860"/>
                <a:gd name="T13" fmla="*/ 2147483647 h 773"/>
                <a:gd name="T14" fmla="*/ 2147483647 w 860"/>
                <a:gd name="T15" fmla="*/ 2147483647 h 773"/>
                <a:gd name="T16" fmla="*/ 2147483647 w 860"/>
                <a:gd name="T17" fmla="*/ 2147483647 h 773"/>
                <a:gd name="T18" fmla="*/ 2147483647 w 860"/>
                <a:gd name="T19" fmla="*/ 2147483647 h 773"/>
                <a:gd name="T20" fmla="*/ 2147483647 w 860"/>
                <a:gd name="T21" fmla="*/ 2147483647 h 773"/>
                <a:gd name="T22" fmla="*/ 2147483647 w 860"/>
                <a:gd name="T23" fmla="*/ 2147483647 h 773"/>
                <a:gd name="T24" fmla="*/ 2147483647 w 860"/>
                <a:gd name="T25" fmla="*/ 2147483647 h 773"/>
                <a:gd name="T26" fmla="*/ 2147483647 w 860"/>
                <a:gd name="T27" fmla="*/ 2147483647 h 773"/>
                <a:gd name="T28" fmla="*/ 2147483647 w 860"/>
                <a:gd name="T29" fmla="*/ 2147483647 h 773"/>
                <a:gd name="T30" fmla="*/ 2147483647 w 860"/>
                <a:gd name="T31" fmla="*/ 2147483647 h 773"/>
                <a:gd name="T32" fmla="*/ 2147483647 w 860"/>
                <a:gd name="T33" fmla="*/ 2147483647 h 773"/>
                <a:gd name="T34" fmla="*/ 2147483647 w 860"/>
                <a:gd name="T35" fmla="*/ 2147483647 h 773"/>
                <a:gd name="T36" fmla="*/ 2147483647 w 860"/>
                <a:gd name="T37" fmla="*/ 2147483647 h 773"/>
                <a:gd name="T38" fmla="*/ 2147483647 w 860"/>
                <a:gd name="T39" fmla="*/ 2147483647 h 773"/>
                <a:gd name="T40" fmla="*/ 2147483647 w 860"/>
                <a:gd name="T41" fmla="*/ 2147483647 h 773"/>
                <a:gd name="T42" fmla="*/ 2147483647 w 860"/>
                <a:gd name="T43" fmla="*/ 2147483647 h 773"/>
                <a:gd name="T44" fmla="*/ 2147483647 w 860"/>
                <a:gd name="T45" fmla="*/ 2147483647 h 773"/>
                <a:gd name="T46" fmla="*/ 2147483647 w 860"/>
                <a:gd name="T47" fmla="*/ 2147483647 h 773"/>
                <a:gd name="T48" fmla="*/ 2147483647 w 860"/>
                <a:gd name="T49" fmla="*/ 2147483647 h 773"/>
                <a:gd name="T50" fmla="*/ 2147483647 w 860"/>
                <a:gd name="T51" fmla="*/ 2147483647 h 773"/>
                <a:gd name="T52" fmla="*/ 2147483647 w 860"/>
                <a:gd name="T53" fmla="*/ 2147483647 h 773"/>
                <a:gd name="T54" fmla="*/ 2147483647 w 860"/>
                <a:gd name="T55" fmla="*/ 2147483647 h 773"/>
                <a:gd name="T56" fmla="*/ 2147483647 w 860"/>
                <a:gd name="T57" fmla="*/ 2147483647 h 773"/>
                <a:gd name="T58" fmla="*/ 2147483647 w 860"/>
                <a:gd name="T59" fmla="*/ 2147483647 h 773"/>
                <a:gd name="T60" fmla="*/ 2147483647 w 860"/>
                <a:gd name="T61" fmla="*/ 2147483647 h 773"/>
                <a:gd name="T62" fmla="*/ 2147483647 w 860"/>
                <a:gd name="T63" fmla="*/ 2147483647 h 773"/>
                <a:gd name="T64" fmla="*/ 2147483647 w 860"/>
                <a:gd name="T65" fmla="*/ 2147483647 h 773"/>
                <a:gd name="T66" fmla="*/ 2147483647 w 860"/>
                <a:gd name="T67" fmla="*/ 2147483647 h 773"/>
                <a:gd name="T68" fmla="*/ 2147483647 w 860"/>
                <a:gd name="T69" fmla="*/ 2147483647 h 773"/>
                <a:gd name="T70" fmla="*/ 2147483647 w 860"/>
                <a:gd name="T71" fmla="*/ 2147483647 h 773"/>
                <a:gd name="T72" fmla="*/ 2147483647 w 860"/>
                <a:gd name="T73" fmla="*/ 2147483647 h 773"/>
                <a:gd name="T74" fmla="*/ 2147483647 w 860"/>
                <a:gd name="T75" fmla="*/ 2147483647 h 773"/>
                <a:gd name="T76" fmla="*/ 2147483647 w 860"/>
                <a:gd name="T77" fmla="*/ 2147483647 h 773"/>
                <a:gd name="T78" fmla="*/ 2147483647 w 860"/>
                <a:gd name="T79" fmla="*/ 2147483647 h 773"/>
                <a:gd name="T80" fmla="*/ 2147483647 w 860"/>
                <a:gd name="T81" fmla="*/ 2147483647 h 773"/>
                <a:gd name="T82" fmla="*/ 2147483647 w 860"/>
                <a:gd name="T83" fmla="*/ 2147483647 h 773"/>
                <a:gd name="T84" fmla="*/ 2147483647 w 860"/>
                <a:gd name="T85" fmla="*/ 2147483647 h 773"/>
                <a:gd name="T86" fmla="*/ 2147483647 w 860"/>
                <a:gd name="T87" fmla="*/ 2147483647 h 773"/>
                <a:gd name="T88" fmla="*/ 2147483647 w 860"/>
                <a:gd name="T89" fmla="*/ 2147483647 h 773"/>
                <a:gd name="T90" fmla="*/ 2147483647 w 860"/>
                <a:gd name="T91" fmla="*/ 2147483647 h 773"/>
                <a:gd name="T92" fmla="*/ 2147483647 w 860"/>
                <a:gd name="T93" fmla="*/ 2147483647 h 773"/>
                <a:gd name="T94" fmla="*/ 2147483647 w 860"/>
                <a:gd name="T95" fmla="*/ 2147483647 h 773"/>
                <a:gd name="T96" fmla="*/ 2147483647 w 860"/>
                <a:gd name="T97" fmla="*/ 2147483647 h 77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60"/>
                <a:gd name="T148" fmla="*/ 0 h 773"/>
                <a:gd name="T149" fmla="*/ 860 w 860"/>
                <a:gd name="T150" fmla="*/ 773 h 77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60" h="773">
                  <a:moveTo>
                    <a:pt x="271" y="669"/>
                  </a:moveTo>
                  <a:lnTo>
                    <a:pt x="191" y="645"/>
                  </a:lnTo>
                  <a:lnTo>
                    <a:pt x="103" y="622"/>
                  </a:lnTo>
                  <a:lnTo>
                    <a:pt x="71" y="614"/>
                  </a:lnTo>
                  <a:lnTo>
                    <a:pt x="47" y="606"/>
                  </a:lnTo>
                  <a:lnTo>
                    <a:pt x="8" y="598"/>
                  </a:lnTo>
                  <a:lnTo>
                    <a:pt x="0" y="574"/>
                  </a:lnTo>
                  <a:lnTo>
                    <a:pt x="0" y="550"/>
                  </a:lnTo>
                  <a:lnTo>
                    <a:pt x="8" y="526"/>
                  </a:lnTo>
                  <a:lnTo>
                    <a:pt x="16" y="510"/>
                  </a:lnTo>
                  <a:lnTo>
                    <a:pt x="16" y="502"/>
                  </a:lnTo>
                  <a:lnTo>
                    <a:pt x="16" y="462"/>
                  </a:lnTo>
                  <a:lnTo>
                    <a:pt x="24" y="454"/>
                  </a:lnTo>
                  <a:lnTo>
                    <a:pt x="47" y="406"/>
                  </a:lnTo>
                  <a:lnTo>
                    <a:pt x="71" y="382"/>
                  </a:lnTo>
                  <a:lnTo>
                    <a:pt x="79" y="366"/>
                  </a:lnTo>
                  <a:lnTo>
                    <a:pt x="95" y="335"/>
                  </a:lnTo>
                  <a:lnTo>
                    <a:pt x="119" y="271"/>
                  </a:lnTo>
                  <a:lnTo>
                    <a:pt x="135" y="223"/>
                  </a:lnTo>
                  <a:lnTo>
                    <a:pt x="143" y="199"/>
                  </a:lnTo>
                  <a:lnTo>
                    <a:pt x="159" y="167"/>
                  </a:lnTo>
                  <a:lnTo>
                    <a:pt x="175" y="135"/>
                  </a:lnTo>
                  <a:lnTo>
                    <a:pt x="183" y="103"/>
                  </a:lnTo>
                  <a:lnTo>
                    <a:pt x="191" y="111"/>
                  </a:lnTo>
                  <a:lnTo>
                    <a:pt x="191" y="103"/>
                  </a:lnTo>
                  <a:lnTo>
                    <a:pt x="191" y="95"/>
                  </a:lnTo>
                  <a:lnTo>
                    <a:pt x="199" y="71"/>
                  </a:lnTo>
                  <a:lnTo>
                    <a:pt x="191" y="64"/>
                  </a:lnTo>
                  <a:lnTo>
                    <a:pt x="199" y="48"/>
                  </a:lnTo>
                  <a:lnTo>
                    <a:pt x="199" y="40"/>
                  </a:lnTo>
                  <a:lnTo>
                    <a:pt x="207" y="32"/>
                  </a:lnTo>
                  <a:lnTo>
                    <a:pt x="215" y="0"/>
                  </a:lnTo>
                  <a:lnTo>
                    <a:pt x="223" y="24"/>
                  </a:lnTo>
                  <a:lnTo>
                    <a:pt x="231" y="16"/>
                  </a:lnTo>
                  <a:lnTo>
                    <a:pt x="223" y="8"/>
                  </a:lnTo>
                  <a:lnTo>
                    <a:pt x="231" y="8"/>
                  </a:lnTo>
                  <a:lnTo>
                    <a:pt x="231" y="16"/>
                  </a:lnTo>
                  <a:lnTo>
                    <a:pt x="239" y="16"/>
                  </a:lnTo>
                  <a:lnTo>
                    <a:pt x="255" y="8"/>
                  </a:lnTo>
                  <a:lnTo>
                    <a:pt x="263" y="24"/>
                  </a:lnTo>
                  <a:lnTo>
                    <a:pt x="271" y="32"/>
                  </a:lnTo>
                  <a:lnTo>
                    <a:pt x="279" y="24"/>
                  </a:lnTo>
                  <a:lnTo>
                    <a:pt x="287" y="32"/>
                  </a:lnTo>
                  <a:lnTo>
                    <a:pt x="294" y="32"/>
                  </a:lnTo>
                  <a:lnTo>
                    <a:pt x="294" y="40"/>
                  </a:lnTo>
                  <a:lnTo>
                    <a:pt x="302" y="48"/>
                  </a:lnTo>
                  <a:lnTo>
                    <a:pt x="302" y="56"/>
                  </a:lnTo>
                  <a:lnTo>
                    <a:pt x="302" y="71"/>
                  </a:lnTo>
                  <a:lnTo>
                    <a:pt x="302" y="79"/>
                  </a:lnTo>
                  <a:lnTo>
                    <a:pt x="302" y="87"/>
                  </a:lnTo>
                  <a:lnTo>
                    <a:pt x="302" y="95"/>
                  </a:lnTo>
                  <a:lnTo>
                    <a:pt x="302" y="103"/>
                  </a:lnTo>
                  <a:lnTo>
                    <a:pt x="294" y="111"/>
                  </a:lnTo>
                  <a:lnTo>
                    <a:pt x="302" y="119"/>
                  </a:lnTo>
                  <a:lnTo>
                    <a:pt x="310" y="127"/>
                  </a:lnTo>
                  <a:lnTo>
                    <a:pt x="318" y="135"/>
                  </a:lnTo>
                  <a:lnTo>
                    <a:pt x="326" y="135"/>
                  </a:lnTo>
                  <a:lnTo>
                    <a:pt x="334" y="143"/>
                  </a:lnTo>
                  <a:lnTo>
                    <a:pt x="358" y="135"/>
                  </a:lnTo>
                  <a:lnTo>
                    <a:pt x="366" y="135"/>
                  </a:lnTo>
                  <a:lnTo>
                    <a:pt x="374" y="135"/>
                  </a:lnTo>
                  <a:lnTo>
                    <a:pt x="382" y="127"/>
                  </a:lnTo>
                  <a:lnTo>
                    <a:pt x="390" y="135"/>
                  </a:lnTo>
                  <a:lnTo>
                    <a:pt x="406" y="135"/>
                  </a:lnTo>
                  <a:lnTo>
                    <a:pt x="414" y="143"/>
                  </a:lnTo>
                  <a:lnTo>
                    <a:pt x="422" y="143"/>
                  </a:lnTo>
                  <a:lnTo>
                    <a:pt x="430" y="143"/>
                  </a:lnTo>
                  <a:lnTo>
                    <a:pt x="438" y="151"/>
                  </a:lnTo>
                  <a:lnTo>
                    <a:pt x="438" y="159"/>
                  </a:lnTo>
                  <a:lnTo>
                    <a:pt x="446" y="159"/>
                  </a:lnTo>
                  <a:lnTo>
                    <a:pt x="454" y="159"/>
                  </a:lnTo>
                  <a:lnTo>
                    <a:pt x="462" y="159"/>
                  </a:lnTo>
                  <a:lnTo>
                    <a:pt x="470" y="159"/>
                  </a:lnTo>
                  <a:lnTo>
                    <a:pt x="486" y="159"/>
                  </a:lnTo>
                  <a:lnTo>
                    <a:pt x="486" y="151"/>
                  </a:lnTo>
                  <a:lnTo>
                    <a:pt x="494" y="151"/>
                  </a:lnTo>
                  <a:lnTo>
                    <a:pt x="502" y="159"/>
                  </a:lnTo>
                  <a:lnTo>
                    <a:pt x="502" y="167"/>
                  </a:lnTo>
                  <a:lnTo>
                    <a:pt x="518" y="167"/>
                  </a:lnTo>
                  <a:lnTo>
                    <a:pt x="526" y="167"/>
                  </a:lnTo>
                  <a:lnTo>
                    <a:pt x="534" y="159"/>
                  </a:lnTo>
                  <a:lnTo>
                    <a:pt x="542" y="159"/>
                  </a:lnTo>
                  <a:lnTo>
                    <a:pt x="549" y="159"/>
                  </a:lnTo>
                  <a:lnTo>
                    <a:pt x="557" y="159"/>
                  </a:lnTo>
                  <a:lnTo>
                    <a:pt x="565" y="159"/>
                  </a:lnTo>
                  <a:lnTo>
                    <a:pt x="581" y="159"/>
                  </a:lnTo>
                  <a:lnTo>
                    <a:pt x="589" y="151"/>
                  </a:lnTo>
                  <a:lnTo>
                    <a:pt x="597" y="159"/>
                  </a:lnTo>
                  <a:lnTo>
                    <a:pt x="605" y="159"/>
                  </a:lnTo>
                  <a:lnTo>
                    <a:pt x="613" y="159"/>
                  </a:lnTo>
                  <a:lnTo>
                    <a:pt x="629" y="159"/>
                  </a:lnTo>
                  <a:lnTo>
                    <a:pt x="637" y="159"/>
                  </a:lnTo>
                  <a:lnTo>
                    <a:pt x="645" y="151"/>
                  </a:lnTo>
                  <a:lnTo>
                    <a:pt x="733" y="175"/>
                  </a:lnTo>
                  <a:lnTo>
                    <a:pt x="773" y="183"/>
                  </a:lnTo>
                  <a:lnTo>
                    <a:pt x="781" y="183"/>
                  </a:lnTo>
                  <a:lnTo>
                    <a:pt x="828" y="199"/>
                  </a:lnTo>
                  <a:lnTo>
                    <a:pt x="828" y="215"/>
                  </a:lnTo>
                  <a:lnTo>
                    <a:pt x="836" y="223"/>
                  </a:lnTo>
                  <a:lnTo>
                    <a:pt x="844" y="231"/>
                  </a:lnTo>
                  <a:lnTo>
                    <a:pt x="852" y="239"/>
                  </a:lnTo>
                  <a:lnTo>
                    <a:pt x="852" y="247"/>
                  </a:lnTo>
                  <a:lnTo>
                    <a:pt x="852" y="255"/>
                  </a:lnTo>
                  <a:lnTo>
                    <a:pt x="860" y="263"/>
                  </a:lnTo>
                  <a:lnTo>
                    <a:pt x="852" y="271"/>
                  </a:lnTo>
                  <a:lnTo>
                    <a:pt x="844" y="279"/>
                  </a:lnTo>
                  <a:lnTo>
                    <a:pt x="828" y="295"/>
                  </a:lnTo>
                  <a:lnTo>
                    <a:pt x="828" y="311"/>
                  </a:lnTo>
                  <a:lnTo>
                    <a:pt x="820" y="327"/>
                  </a:lnTo>
                  <a:lnTo>
                    <a:pt x="812" y="327"/>
                  </a:lnTo>
                  <a:lnTo>
                    <a:pt x="812" y="335"/>
                  </a:lnTo>
                  <a:lnTo>
                    <a:pt x="804" y="343"/>
                  </a:lnTo>
                  <a:lnTo>
                    <a:pt x="804" y="351"/>
                  </a:lnTo>
                  <a:lnTo>
                    <a:pt x="804" y="358"/>
                  </a:lnTo>
                  <a:lnTo>
                    <a:pt x="796" y="358"/>
                  </a:lnTo>
                  <a:lnTo>
                    <a:pt x="796" y="366"/>
                  </a:lnTo>
                  <a:lnTo>
                    <a:pt x="789" y="374"/>
                  </a:lnTo>
                  <a:lnTo>
                    <a:pt x="781" y="374"/>
                  </a:lnTo>
                  <a:lnTo>
                    <a:pt x="773" y="382"/>
                  </a:lnTo>
                  <a:lnTo>
                    <a:pt x="765" y="398"/>
                  </a:lnTo>
                  <a:lnTo>
                    <a:pt x="765" y="406"/>
                  </a:lnTo>
                  <a:lnTo>
                    <a:pt x="757" y="406"/>
                  </a:lnTo>
                  <a:lnTo>
                    <a:pt x="757" y="414"/>
                  </a:lnTo>
                  <a:lnTo>
                    <a:pt x="749" y="422"/>
                  </a:lnTo>
                  <a:lnTo>
                    <a:pt x="749" y="430"/>
                  </a:lnTo>
                  <a:lnTo>
                    <a:pt x="749" y="438"/>
                  </a:lnTo>
                  <a:lnTo>
                    <a:pt x="749" y="446"/>
                  </a:lnTo>
                  <a:lnTo>
                    <a:pt x="757" y="446"/>
                  </a:lnTo>
                  <a:lnTo>
                    <a:pt x="757" y="454"/>
                  </a:lnTo>
                  <a:lnTo>
                    <a:pt x="765" y="446"/>
                  </a:lnTo>
                  <a:lnTo>
                    <a:pt x="765" y="454"/>
                  </a:lnTo>
                  <a:lnTo>
                    <a:pt x="773" y="462"/>
                  </a:lnTo>
                  <a:lnTo>
                    <a:pt x="765" y="470"/>
                  </a:lnTo>
                  <a:lnTo>
                    <a:pt x="765" y="478"/>
                  </a:lnTo>
                  <a:lnTo>
                    <a:pt x="765" y="486"/>
                  </a:lnTo>
                  <a:lnTo>
                    <a:pt x="757" y="494"/>
                  </a:lnTo>
                  <a:lnTo>
                    <a:pt x="757" y="502"/>
                  </a:lnTo>
                  <a:lnTo>
                    <a:pt x="757" y="510"/>
                  </a:lnTo>
                  <a:lnTo>
                    <a:pt x="749" y="510"/>
                  </a:lnTo>
                  <a:lnTo>
                    <a:pt x="749" y="518"/>
                  </a:lnTo>
                  <a:lnTo>
                    <a:pt x="749" y="534"/>
                  </a:lnTo>
                  <a:lnTo>
                    <a:pt x="693" y="773"/>
                  </a:lnTo>
                  <a:lnTo>
                    <a:pt x="581" y="749"/>
                  </a:lnTo>
                  <a:lnTo>
                    <a:pt x="470" y="725"/>
                  </a:lnTo>
                  <a:lnTo>
                    <a:pt x="406" y="709"/>
                  </a:lnTo>
                  <a:lnTo>
                    <a:pt x="326" y="685"/>
                  </a:lnTo>
                  <a:lnTo>
                    <a:pt x="271" y="669"/>
                  </a:lnTo>
                  <a:close/>
                </a:path>
              </a:pathLst>
            </a:custGeom>
            <a:solidFill>
              <a:schemeClr val="bg1">
                <a:lumMod val="95000"/>
              </a:schemeClr>
            </a:solidFill>
            <a:ln w="12700">
              <a:solidFill>
                <a:schemeClr val="bg1">
                  <a:lumMod val="75000"/>
                </a:scheme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000000"/>
                </a:solidFill>
                <a:effectLst/>
                <a:uLnTx/>
                <a:uFillTx/>
              </a:endParaRPr>
            </a:p>
          </p:txBody>
        </p:sp>
        <p:sp>
          <p:nvSpPr>
            <p:cNvPr id="167" name="Freeform 16"/>
            <p:cNvSpPr>
              <a:spLocks/>
            </p:cNvSpPr>
            <p:nvPr/>
          </p:nvSpPr>
          <p:spPr bwMode="auto">
            <a:xfrm>
              <a:off x="2477210" y="3082779"/>
              <a:ext cx="433753" cy="291143"/>
            </a:xfrm>
            <a:custGeom>
              <a:avLst/>
              <a:gdLst>
                <a:gd name="T0" fmla="*/ 2147483647 w 637"/>
                <a:gd name="T1" fmla="*/ 2147483647 h 470"/>
                <a:gd name="T2" fmla="*/ 2147483647 w 637"/>
                <a:gd name="T3" fmla="*/ 2147483647 h 470"/>
                <a:gd name="T4" fmla="*/ 2147483647 w 637"/>
                <a:gd name="T5" fmla="*/ 2147483647 h 470"/>
                <a:gd name="T6" fmla="*/ 2147483647 w 637"/>
                <a:gd name="T7" fmla="*/ 2147483647 h 470"/>
                <a:gd name="T8" fmla="*/ 2147483647 w 637"/>
                <a:gd name="T9" fmla="*/ 2147483647 h 470"/>
                <a:gd name="T10" fmla="*/ 2147483647 w 637"/>
                <a:gd name="T11" fmla="*/ 2147483647 h 470"/>
                <a:gd name="T12" fmla="*/ 2147483647 w 637"/>
                <a:gd name="T13" fmla="*/ 2147483647 h 470"/>
                <a:gd name="T14" fmla="*/ 2147483647 w 637"/>
                <a:gd name="T15" fmla="*/ 2147483647 h 470"/>
                <a:gd name="T16" fmla="*/ 2147483647 w 637"/>
                <a:gd name="T17" fmla="*/ 2147483647 h 470"/>
                <a:gd name="T18" fmla="*/ 2147483647 w 637"/>
                <a:gd name="T19" fmla="*/ 2147483647 h 470"/>
                <a:gd name="T20" fmla="*/ 2147483647 w 637"/>
                <a:gd name="T21" fmla="*/ 2147483647 h 470"/>
                <a:gd name="T22" fmla="*/ 2147483647 w 637"/>
                <a:gd name="T23" fmla="*/ 2147483647 h 470"/>
                <a:gd name="T24" fmla="*/ 2147483647 w 637"/>
                <a:gd name="T25" fmla="*/ 2147483647 h 470"/>
                <a:gd name="T26" fmla="*/ 2147483647 w 637"/>
                <a:gd name="T27" fmla="*/ 2147483647 h 470"/>
                <a:gd name="T28" fmla="*/ 2147483647 w 637"/>
                <a:gd name="T29" fmla="*/ 2147483647 h 470"/>
                <a:gd name="T30" fmla="*/ 2147483647 w 637"/>
                <a:gd name="T31" fmla="*/ 2147483647 h 470"/>
                <a:gd name="T32" fmla="*/ 2147483647 w 637"/>
                <a:gd name="T33" fmla="*/ 2147483647 h 470"/>
                <a:gd name="T34" fmla="*/ 2147483647 w 637"/>
                <a:gd name="T35" fmla="*/ 2147483647 h 470"/>
                <a:gd name="T36" fmla="*/ 2147483647 w 637"/>
                <a:gd name="T37" fmla="*/ 2147483647 h 470"/>
                <a:gd name="T38" fmla="*/ 2147483647 w 637"/>
                <a:gd name="T39" fmla="*/ 2147483647 h 470"/>
                <a:gd name="T40" fmla="*/ 2147483647 w 637"/>
                <a:gd name="T41" fmla="*/ 2147483647 h 470"/>
                <a:gd name="T42" fmla="*/ 2147483647 w 637"/>
                <a:gd name="T43" fmla="*/ 2147483647 h 470"/>
                <a:gd name="T44" fmla="*/ 2147483647 w 637"/>
                <a:gd name="T45" fmla="*/ 2147483647 h 470"/>
                <a:gd name="T46" fmla="*/ 2147483647 w 637"/>
                <a:gd name="T47" fmla="*/ 2147483647 h 470"/>
                <a:gd name="T48" fmla="*/ 2147483647 w 637"/>
                <a:gd name="T49" fmla="*/ 2147483647 h 470"/>
                <a:gd name="T50" fmla="*/ 2147483647 w 637"/>
                <a:gd name="T51" fmla="*/ 2147483647 h 470"/>
                <a:gd name="T52" fmla="*/ 2147483647 w 637"/>
                <a:gd name="T53" fmla="*/ 2147483647 h 470"/>
                <a:gd name="T54" fmla="*/ 2147483647 w 637"/>
                <a:gd name="T55" fmla="*/ 2147483647 h 470"/>
                <a:gd name="T56" fmla="*/ 2147483647 w 637"/>
                <a:gd name="T57" fmla="*/ 2147483647 h 470"/>
                <a:gd name="T58" fmla="*/ 2147483647 w 637"/>
                <a:gd name="T59" fmla="*/ 2147483647 h 470"/>
                <a:gd name="T60" fmla="*/ 2147483647 w 637"/>
                <a:gd name="T61" fmla="*/ 2147483647 h 470"/>
                <a:gd name="T62" fmla="*/ 2147483647 w 637"/>
                <a:gd name="T63" fmla="*/ 2147483647 h 470"/>
                <a:gd name="T64" fmla="*/ 2147483647 w 637"/>
                <a:gd name="T65" fmla="*/ 2147483647 h 470"/>
                <a:gd name="T66" fmla="*/ 2147483647 w 637"/>
                <a:gd name="T67" fmla="*/ 2147483647 h 470"/>
                <a:gd name="T68" fmla="*/ 2147483647 w 637"/>
                <a:gd name="T69" fmla="*/ 2147483647 h 470"/>
                <a:gd name="T70" fmla="*/ 2147483647 w 637"/>
                <a:gd name="T71" fmla="*/ 2147483647 h 470"/>
                <a:gd name="T72" fmla="*/ 2147483647 w 637"/>
                <a:gd name="T73" fmla="*/ 2147483647 h 470"/>
                <a:gd name="T74" fmla="*/ 2147483647 w 637"/>
                <a:gd name="T75" fmla="*/ 2147483647 h 470"/>
                <a:gd name="T76" fmla="*/ 2147483647 w 637"/>
                <a:gd name="T77" fmla="*/ 2147483647 h 470"/>
                <a:gd name="T78" fmla="*/ 2147483647 w 637"/>
                <a:gd name="T79" fmla="*/ 2147483647 h 470"/>
                <a:gd name="T80" fmla="*/ 2147483647 w 637"/>
                <a:gd name="T81" fmla="*/ 2147483647 h 470"/>
                <a:gd name="T82" fmla="*/ 2147483647 w 637"/>
                <a:gd name="T83" fmla="*/ 2147483647 h 470"/>
                <a:gd name="T84" fmla="*/ 2147483647 w 637"/>
                <a:gd name="T85" fmla="*/ 2147483647 h 470"/>
                <a:gd name="T86" fmla="*/ 2147483647 w 637"/>
                <a:gd name="T87" fmla="*/ 2147483647 h 470"/>
                <a:gd name="T88" fmla="*/ 2147483647 w 637"/>
                <a:gd name="T89" fmla="*/ 2147483647 h 470"/>
                <a:gd name="T90" fmla="*/ 2147483647 w 637"/>
                <a:gd name="T91" fmla="*/ 2147483647 h 470"/>
                <a:gd name="T92" fmla="*/ 2147483647 w 637"/>
                <a:gd name="T93" fmla="*/ 2147483647 h 470"/>
                <a:gd name="T94" fmla="*/ 2147483647 w 637"/>
                <a:gd name="T95" fmla="*/ 2147483647 h 470"/>
                <a:gd name="T96" fmla="*/ 2147483647 w 637"/>
                <a:gd name="T97" fmla="*/ 2147483647 h 470"/>
                <a:gd name="T98" fmla="*/ 2147483647 w 637"/>
                <a:gd name="T99" fmla="*/ 2147483647 h 470"/>
                <a:gd name="T100" fmla="*/ 2147483647 w 637"/>
                <a:gd name="T101" fmla="*/ 2147483647 h 470"/>
                <a:gd name="T102" fmla="*/ 2147483647 w 637"/>
                <a:gd name="T103" fmla="*/ 2147483647 h 470"/>
                <a:gd name="T104" fmla="*/ 2147483647 w 637"/>
                <a:gd name="T105" fmla="*/ 2147483647 h 470"/>
                <a:gd name="T106" fmla="*/ 2147483647 w 637"/>
                <a:gd name="T107" fmla="*/ 2147483647 h 470"/>
                <a:gd name="T108" fmla="*/ 2147483647 w 637"/>
                <a:gd name="T109" fmla="*/ 2147483647 h 470"/>
                <a:gd name="T110" fmla="*/ 2147483647 w 637"/>
                <a:gd name="T111" fmla="*/ 2147483647 h 470"/>
                <a:gd name="T112" fmla="*/ 2147483647 w 637"/>
                <a:gd name="T113" fmla="*/ 2147483647 h 470"/>
                <a:gd name="T114" fmla="*/ 2147483647 w 637"/>
                <a:gd name="T115" fmla="*/ 2147483647 h 470"/>
                <a:gd name="T116" fmla="*/ 2147483647 w 637"/>
                <a:gd name="T117" fmla="*/ 2147483647 h 470"/>
                <a:gd name="T118" fmla="*/ 2147483647 w 637"/>
                <a:gd name="T119" fmla="*/ 2147483647 h 470"/>
                <a:gd name="T120" fmla="*/ 2147483647 w 637"/>
                <a:gd name="T121" fmla="*/ 2147483647 h 470"/>
                <a:gd name="T122" fmla="*/ 2147483647 w 637"/>
                <a:gd name="T123" fmla="*/ 2147483647 h 47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37"/>
                <a:gd name="T187" fmla="*/ 0 h 470"/>
                <a:gd name="T188" fmla="*/ 637 w 637"/>
                <a:gd name="T189" fmla="*/ 470 h 47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37" h="470">
                  <a:moveTo>
                    <a:pt x="550" y="415"/>
                  </a:moveTo>
                  <a:lnTo>
                    <a:pt x="550" y="423"/>
                  </a:lnTo>
                  <a:lnTo>
                    <a:pt x="542" y="431"/>
                  </a:lnTo>
                  <a:lnTo>
                    <a:pt x="526" y="431"/>
                  </a:lnTo>
                  <a:lnTo>
                    <a:pt x="526" y="439"/>
                  </a:lnTo>
                  <a:lnTo>
                    <a:pt x="526" y="447"/>
                  </a:lnTo>
                  <a:lnTo>
                    <a:pt x="526" y="454"/>
                  </a:lnTo>
                  <a:lnTo>
                    <a:pt x="534" y="462"/>
                  </a:lnTo>
                  <a:lnTo>
                    <a:pt x="526" y="462"/>
                  </a:lnTo>
                  <a:lnTo>
                    <a:pt x="526" y="470"/>
                  </a:lnTo>
                  <a:lnTo>
                    <a:pt x="518" y="462"/>
                  </a:lnTo>
                  <a:lnTo>
                    <a:pt x="510" y="462"/>
                  </a:lnTo>
                  <a:lnTo>
                    <a:pt x="510" y="454"/>
                  </a:lnTo>
                  <a:lnTo>
                    <a:pt x="502" y="447"/>
                  </a:lnTo>
                  <a:lnTo>
                    <a:pt x="494" y="447"/>
                  </a:lnTo>
                  <a:lnTo>
                    <a:pt x="494" y="439"/>
                  </a:lnTo>
                  <a:lnTo>
                    <a:pt x="470" y="439"/>
                  </a:lnTo>
                  <a:lnTo>
                    <a:pt x="446" y="439"/>
                  </a:lnTo>
                  <a:lnTo>
                    <a:pt x="430" y="439"/>
                  </a:lnTo>
                  <a:lnTo>
                    <a:pt x="398" y="439"/>
                  </a:lnTo>
                  <a:lnTo>
                    <a:pt x="390" y="439"/>
                  </a:lnTo>
                  <a:lnTo>
                    <a:pt x="359" y="447"/>
                  </a:lnTo>
                  <a:lnTo>
                    <a:pt x="327" y="447"/>
                  </a:lnTo>
                  <a:lnTo>
                    <a:pt x="311" y="447"/>
                  </a:lnTo>
                  <a:lnTo>
                    <a:pt x="287" y="447"/>
                  </a:lnTo>
                  <a:lnTo>
                    <a:pt x="263" y="447"/>
                  </a:lnTo>
                  <a:lnTo>
                    <a:pt x="239" y="447"/>
                  </a:lnTo>
                  <a:lnTo>
                    <a:pt x="215" y="447"/>
                  </a:lnTo>
                  <a:lnTo>
                    <a:pt x="199" y="447"/>
                  </a:lnTo>
                  <a:lnTo>
                    <a:pt x="175" y="447"/>
                  </a:lnTo>
                  <a:lnTo>
                    <a:pt x="143" y="447"/>
                  </a:lnTo>
                  <a:lnTo>
                    <a:pt x="127" y="447"/>
                  </a:lnTo>
                  <a:lnTo>
                    <a:pt x="88" y="447"/>
                  </a:lnTo>
                  <a:lnTo>
                    <a:pt x="88" y="439"/>
                  </a:lnTo>
                  <a:lnTo>
                    <a:pt x="80" y="431"/>
                  </a:lnTo>
                  <a:lnTo>
                    <a:pt x="80" y="415"/>
                  </a:lnTo>
                  <a:lnTo>
                    <a:pt x="80" y="407"/>
                  </a:lnTo>
                  <a:lnTo>
                    <a:pt x="80" y="399"/>
                  </a:lnTo>
                  <a:lnTo>
                    <a:pt x="80" y="391"/>
                  </a:lnTo>
                  <a:lnTo>
                    <a:pt x="80" y="383"/>
                  </a:lnTo>
                  <a:lnTo>
                    <a:pt x="80" y="375"/>
                  </a:lnTo>
                  <a:lnTo>
                    <a:pt x="80" y="367"/>
                  </a:lnTo>
                  <a:lnTo>
                    <a:pt x="80" y="359"/>
                  </a:lnTo>
                  <a:lnTo>
                    <a:pt x="72" y="359"/>
                  </a:lnTo>
                  <a:lnTo>
                    <a:pt x="72" y="351"/>
                  </a:lnTo>
                  <a:lnTo>
                    <a:pt x="72" y="343"/>
                  </a:lnTo>
                  <a:lnTo>
                    <a:pt x="72" y="335"/>
                  </a:lnTo>
                  <a:lnTo>
                    <a:pt x="72" y="327"/>
                  </a:lnTo>
                  <a:lnTo>
                    <a:pt x="72" y="319"/>
                  </a:lnTo>
                  <a:lnTo>
                    <a:pt x="64" y="319"/>
                  </a:lnTo>
                  <a:lnTo>
                    <a:pt x="64" y="311"/>
                  </a:lnTo>
                  <a:lnTo>
                    <a:pt x="56" y="311"/>
                  </a:lnTo>
                  <a:lnTo>
                    <a:pt x="56" y="303"/>
                  </a:lnTo>
                  <a:lnTo>
                    <a:pt x="56" y="295"/>
                  </a:lnTo>
                  <a:lnTo>
                    <a:pt x="56" y="287"/>
                  </a:lnTo>
                  <a:lnTo>
                    <a:pt x="56" y="279"/>
                  </a:lnTo>
                  <a:lnTo>
                    <a:pt x="56" y="271"/>
                  </a:lnTo>
                  <a:lnTo>
                    <a:pt x="48" y="255"/>
                  </a:lnTo>
                  <a:lnTo>
                    <a:pt x="48" y="247"/>
                  </a:lnTo>
                  <a:lnTo>
                    <a:pt x="48" y="239"/>
                  </a:lnTo>
                  <a:lnTo>
                    <a:pt x="40" y="239"/>
                  </a:lnTo>
                  <a:lnTo>
                    <a:pt x="40" y="231"/>
                  </a:lnTo>
                  <a:lnTo>
                    <a:pt x="40" y="223"/>
                  </a:lnTo>
                  <a:lnTo>
                    <a:pt x="32" y="215"/>
                  </a:lnTo>
                  <a:lnTo>
                    <a:pt x="32" y="207"/>
                  </a:lnTo>
                  <a:lnTo>
                    <a:pt x="32" y="199"/>
                  </a:lnTo>
                  <a:lnTo>
                    <a:pt x="32" y="191"/>
                  </a:lnTo>
                  <a:lnTo>
                    <a:pt x="24" y="191"/>
                  </a:lnTo>
                  <a:lnTo>
                    <a:pt x="24" y="183"/>
                  </a:lnTo>
                  <a:lnTo>
                    <a:pt x="24" y="175"/>
                  </a:lnTo>
                  <a:lnTo>
                    <a:pt x="24" y="167"/>
                  </a:lnTo>
                  <a:lnTo>
                    <a:pt x="16" y="160"/>
                  </a:lnTo>
                  <a:lnTo>
                    <a:pt x="16" y="152"/>
                  </a:lnTo>
                  <a:lnTo>
                    <a:pt x="16" y="144"/>
                  </a:lnTo>
                  <a:lnTo>
                    <a:pt x="16" y="136"/>
                  </a:lnTo>
                  <a:lnTo>
                    <a:pt x="8" y="136"/>
                  </a:lnTo>
                  <a:lnTo>
                    <a:pt x="0" y="128"/>
                  </a:lnTo>
                  <a:lnTo>
                    <a:pt x="8" y="120"/>
                  </a:lnTo>
                  <a:lnTo>
                    <a:pt x="8" y="112"/>
                  </a:lnTo>
                  <a:lnTo>
                    <a:pt x="16" y="104"/>
                  </a:lnTo>
                  <a:lnTo>
                    <a:pt x="16" y="96"/>
                  </a:lnTo>
                  <a:lnTo>
                    <a:pt x="16" y="88"/>
                  </a:lnTo>
                  <a:lnTo>
                    <a:pt x="16" y="80"/>
                  </a:lnTo>
                  <a:lnTo>
                    <a:pt x="24" y="80"/>
                  </a:lnTo>
                  <a:lnTo>
                    <a:pt x="24" y="72"/>
                  </a:lnTo>
                  <a:lnTo>
                    <a:pt x="16" y="56"/>
                  </a:lnTo>
                  <a:lnTo>
                    <a:pt x="8" y="56"/>
                  </a:lnTo>
                  <a:lnTo>
                    <a:pt x="8" y="48"/>
                  </a:lnTo>
                  <a:lnTo>
                    <a:pt x="16" y="40"/>
                  </a:lnTo>
                  <a:lnTo>
                    <a:pt x="16" y="32"/>
                  </a:lnTo>
                  <a:lnTo>
                    <a:pt x="8" y="24"/>
                  </a:lnTo>
                  <a:lnTo>
                    <a:pt x="8" y="16"/>
                  </a:lnTo>
                  <a:lnTo>
                    <a:pt x="24" y="16"/>
                  </a:lnTo>
                  <a:lnTo>
                    <a:pt x="56" y="16"/>
                  </a:lnTo>
                  <a:lnTo>
                    <a:pt x="80" y="16"/>
                  </a:lnTo>
                  <a:lnTo>
                    <a:pt x="120" y="16"/>
                  </a:lnTo>
                  <a:lnTo>
                    <a:pt x="167" y="16"/>
                  </a:lnTo>
                  <a:lnTo>
                    <a:pt x="175" y="16"/>
                  </a:lnTo>
                  <a:lnTo>
                    <a:pt x="215" y="16"/>
                  </a:lnTo>
                  <a:lnTo>
                    <a:pt x="231" y="16"/>
                  </a:lnTo>
                  <a:lnTo>
                    <a:pt x="255" y="16"/>
                  </a:lnTo>
                  <a:lnTo>
                    <a:pt x="287" y="16"/>
                  </a:lnTo>
                  <a:lnTo>
                    <a:pt x="303" y="8"/>
                  </a:lnTo>
                  <a:lnTo>
                    <a:pt x="351" y="8"/>
                  </a:lnTo>
                  <a:lnTo>
                    <a:pt x="398" y="8"/>
                  </a:lnTo>
                  <a:lnTo>
                    <a:pt x="406" y="8"/>
                  </a:lnTo>
                  <a:lnTo>
                    <a:pt x="438" y="8"/>
                  </a:lnTo>
                  <a:lnTo>
                    <a:pt x="470" y="8"/>
                  </a:lnTo>
                  <a:lnTo>
                    <a:pt x="486" y="8"/>
                  </a:lnTo>
                  <a:lnTo>
                    <a:pt x="518" y="0"/>
                  </a:lnTo>
                  <a:lnTo>
                    <a:pt x="518" y="8"/>
                  </a:lnTo>
                  <a:lnTo>
                    <a:pt x="526" y="16"/>
                  </a:lnTo>
                  <a:lnTo>
                    <a:pt x="526" y="24"/>
                  </a:lnTo>
                  <a:lnTo>
                    <a:pt x="534" y="32"/>
                  </a:lnTo>
                  <a:lnTo>
                    <a:pt x="542" y="32"/>
                  </a:lnTo>
                  <a:lnTo>
                    <a:pt x="542" y="40"/>
                  </a:lnTo>
                  <a:lnTo>
                    <a:pt x="534" y="56"/>
                  </a:lnTo>
                  <a:lnTo>
                    <a:pt x="534" y="64"/>
                  </a:lnTo>
                  <a:lnTo>
                    <a:pt x="534" y="80"/>
                  </a:lnTo>
                  <a:lnTo>
                    <a:pt x="534" y="88"/>
                  </a:lnTo>
                  <a:lnTo>
                    <a:pt x="542" y="96"/>
                  </a:lnTo>
                  <a:lnTo>
                    <a:pt x="542" y="112"/>
                  </a:lnTo>
                  <a:lnTo>
                    <a:pt x="550" y="120"/>
                  </a:lnTo>
                  <a:lnTo>
                    <a:pt x="558" y="128"/>
                  </a:lnTo>
                  <a:lnTo>
                    <a:pt x="574" y="128"/>
                  </a:lnTo>
                  <a:lnTo>
                    <a:pt x="582" y="128"/>
                  </a:lnTo>
                  <a:lnTo>
                    <a:pt x="582" y="136"/>
                  </a:lnTo>
                  <a:lnTo>
                    <a:pt x="590" y="144"/>
                  </a:lnTo>
                  <a:lnTo>
                    <a:pt x="582" y="152"/>
                  </a:lnTo>
                  <a:lnTo>
                    <a:pt x="590" y="152"/>
                  </a:lnTo>
                  <a:lnTo>
                    <a:pt x="598" y="160"/>
                  </a:lnTo>
                  <a:lnTo>
                    <a:pt x="606" y="167"/>
                  </a:lnTo>
                  <a:lnTo>
                    <a:pt x="614" y="183"/>
                  </a:lnTo>
                  <a:lnTo>
                    <a:pt x="614" y="191"/>
                  </a:lnTo>
                  <a:lnTo>
                    <a:pt x="621" y="191"/>
                  </a:lnTo>
                  <a:lnTo>
                    <a:pt x="629" y="199"/>
                  </a:lnTo>
                  <a:lnTo>
                    <a:pt x="637" y="199"/>
                  </a:lnTo>
                  <a:lnTo>
                    <a:pt x="637" y="207"/>
                  </a:lnTo>
                  <a:lnTo>
                    <a:pt x="637" y="215"/>
                  </a:lnTo>
                  <a:lnTo>
                    <a:pt x="637" y="223"/>
                  </a:lnTo>
                  <a:lnTo>
                    <a:pt x="637" y="231"/>
                  </a:lnTo>
                  <a:lnTo>
                    <a:pt x="637" y="247"/>
                  </a:lnTo>
                  <a:lnTo>
                    <a:pt x="629" y="255"/>
                  </a:lnTo>
                  <a:lnTo>
                    <a:pt x="621" y="255"/>
                  </a:lnTo>
                  <a:lnTo>
                    <a:pt x="621" y="263"/>
                  </a:lnTo>
                  <a:lnTo>
                    <a:pt x="621" y="271"/>
                  </a:lnTo>
                  <a:lnTo>
                    <a:pt x="621" y="279"/>
                  </a:lnTo>
                  <a:lnTo>
                    <a:pt x="614" y="287"/>
                  </a:lnTo>
                  <a:lnTo>
                    <a:pt x="614" y="295"/>
                  </a:lnTo>
                  <a:lnTo>
                    <a:pt x="606" y="295"/>
                  </a:lnTo>
                  <a:lnTo>
                    <a:pt x="598" y="295"/>
                  </a:lnTo>
                  <a:lnTo>
                    <a:pt x="590" y="303"/>
                  </a:lnTo>
                  <a:lnTo>
                    <a:pt x="582" y="303"/>
                  </a:lnTo>
                  <a:lnTo>
                    <a:pt x="574" y="311"/>
                  </a:lnTo>
                  <a:lnTo>
                    <a:pt x="566" y="311"/>
                  </a:lnTo>
                  <a:lnTo>
                    <a:pt x="558" y="311"/>
                  </a:lnTo>
                  <a:lnTo>
                    <a:pt x="550" y="327"/>
                  </a:lnTo>
                  <a:lnTo>
                    <a:pt x="550" y="335"/>
                  </a:lnTo>
                  <a:lnTo>
                    <a:pt x="550" y="343"/>
                  </a:lnTo>
                  <a:lnTo>
                    <a:pt x="558" y="351"/>
                  </a:lnTo>
                  <a:lnTo>
                    <a:pt x="566" y="351"/>
                  </a:lnTo>
                  <a:lnTo>
                    <a:pt x="566" y="359"/>
                  </a:lnTo>
                  <a:lnTo>
                    <a:pt x="566" y="383"/>
                  </a:lnTo>
                  <a:lnTo>
                    <a:pt x="558" y="391"/>
                  </a:lnTo>
                  <a:lnTo>
                    <a:pt x="558" y="399"/>
                  </a:lnTo>
                  <a:lnTo>
                    <a:pt x="558" y="407"/>
                  </a:lnTo>
                  <a:lnTo>
                    <a:pt x="550" y="415"/>
                  </a:lnTo>
                  <a:close/>
                </a:path>
              </a:pathLst>
            </a:custGeom>
            <a:solidFill>
              <a:schemeClr val="bg1">
                <a:lumMod val="95000"/>
              </a:schemeClr>
            </a:solidFill>
            <a:ln w="12700">
              <a:solidFill>
                <a:schemeClr val="bg1">
                  <a:lumMod val="75000"/>
                </a:schemeClr>
              </a:solidFill>
              <a:round/>
              <a:headEnd/>
              <a:tailEnd/>
            </a:ln>
          </p:spPr>
          <p:txBody>
            <a:bodyPr/>
            <a:lstStyle/>
            <a:p>
              <a:pPr defTabSz="914400"/>
              <a:endParaRPr lang="en-US" kern="0" dirty="0">
                <a:solidFill>
                  <a:srgbClr val="000000"/>
                </a:solidFill>
              </a:endParaRPr>
            </a:p>
          </p:txBody>
        </p:sp>
        <p:sp>
          <p:nvSpPr>
            <p:cNvPr id="168" name="Freeform 17"/>
            <p:cNvSpPr>
              <a:spLocks/>
            </p:cNvSpPr>
            <p:nvPr/>
          </p:nvSpPr>
          <p:spPr bwMode="auto">
            <a:xfrm>
              <a:off x="1977133" y="3116878"/>
              <a:ext cx="591602" cy="296389"/>
            </a:xfrm>
            <a:custGeom>
              <a:avLst/>
              <a:gdLst>
                <a:gd name="T0" fmla="*/ 2147483647 w 868"/>
                <a:gd name="T1" fmla="*/ 2147483647 h 478"/>
                <a:gd name="T2" fmla="*/ 2147483647 w 868"/>
                <a:gd name="T3" fmla="*/ 2147483647 h 478"/>
                <a:gd name="T4" fmla="*/ 0 w 868"/>
                <a:gd name="T5" fmla="*/ 2147483647 h 478"/>
                <a:gd name="T6" fmla="*/ 2147483647 w 868"/>
                <a:gd name="T7" fmla="*/ 2147483647 h 478"/>
                <a:gd name="T8" fmla="*/ 2147483647 w 868"/>
                <a:gd name="T9" fmla="*/ 2147483647 h 478"/>
                <a:gd name="T10" fmla="*/ 2147483647 w 868"/>
                <a:gd name="T11" fmla="*/ 2147483647 h 478"/>
                <a:gd name="T12" fmla="*/ 2147483647 w 868"/>
                <a:gd name="T13" fmla="*/ 2147483647 h 478"/>
                <a:gd name="T14" fmla="*/ 2147483647 w 868"/>
                <a:gd name="T15" fmla="*/ 2147483647 h 478"/>
                <a:gd name="T16" fmla="*/ 2147483647 w 868"/>
                <a:gd name="T17" fmla="*/ 2147483647 h 478"/>
                <a:gd name="T18" fmla="*/ 2147483647 w 868"/>
                <a:gd name="T19" fmla="*/ 2147483647 h 478"/>
                <a:gd name="T20" fmla="*/ 2147483647 w 868"/>
                <a:gd name="T21" fmla="*/ 2147483647 h 478"/>
                <a:gd name="T22" fmla="*/ 2147483647 w 868"/>
                <a:gd name="T23" fmla="*/ 2147483647 h 478"/>
                <a:gd name="T24" fmla="*/ 2147483647 w 868"/>
                <a:gd name="T25" fmla="*/ 2147483647 h 478"/>
                <a:gd name="T26" fmla="*/ 2147483647 w 868"/>
                <a:gd name="T27" fmla="*/ 2147483647 h 478"/>
                <a:gd name="T28" fmla="*/ 2147483647 w 868"/>
                <a:gd name="T29" fmla="*/ 2147483647 h 478"/>
                <a:gd name="T30" fmla="*/ 2147483647 w 868"/>
                <a:gd name="T31" fmla="*/ 2147483647 h 478"/>
                <a:gd name="T32" fmla="*/ 2147483647 w 868"/>
                <a:gd name="T33" fmla="*/ 2147483647 h 478"/>
                <a:gd name="T34" fmla="*/ 2147483647 w 868"/>
                <a:gd name="T35" fmla="*/ 2147483647 h 478"/>
                <a:gd name="T36" fmla="*/ 2147483647 w 868"/>
                <a:gd name="T37" fmla="*/ 2147483647 h 478"/>
                <a:gd name="T38" fmla="*/ 2147483647 w 868"/>
                <a:gd name="T39" fmla="*/ 2147483647 h 478"/>
                <a:gd name="T40" fmla="*/ 2147483647 w 868"/>
                <a:gd name="T41" fmla="*/ 2147483647 h 478"/>
                <a:gd name="T42" fmla="*/ 2147483647 w 868"/>
                <a:gd name="T43" fmla="*/ 2147483647 h 478"/>
                <a:gd name="T44" fmla="*/ 2147483647 w 868"/>
                <a:gd name="T45" fmla="*/ 2147483647 h 478"/>
                <a:gd name="T46" fmla="*/ 2147483647 w 868"/>
                <a:gd name="T47" fmla="*/ 2147483647 h 478"/>
                <a:gd name="T48" fmla="*/ 2147483647 w 868"/>
                <a:gd name="T49" fmla="*/ 2147483647 h 478"/>
                <a:gd name="T50" fmla="*/ 2147483647 w 868"/>
                <a:gd name="T51" fmla="*/ 2147483647 h 478"/>
                <a:gd name="T52" fmla="*/ 2147483647 w 868"/>
                <a:gd name="T53" fmla="*/ 2147483647 h 478"/>
                <a:gd name="T54" fmla="*/ 2147483647 w 868"/>
                <a:gd name="T55" fmla="*/ 2147483647 h 478"/>
                <a:gd name="T56" fmla="*/ 2147483647 w 868"/>
                <a:gd name="T57" fmla="*/ 2147483647 h 478"/>
                <a:gd name="T58" fmla="*/ 2147483647 w 868"/>
                <a:gd name="T59" fmla="*/ 2147483647 h 478"/>
                <a:gd name="T60" fmla="*/ 2147483647 w 868"/>
                <a:gd name="T61" fmla="*/ 2147483647 h 478"/>
                <a:gd name="T62" fmla="*/ 2147483647 w 868"/>
                <a:gd name="T63" fmla="*/ 2147483647 h 478"/>
                <a:gd name="T64" fmla="*/ 2147483647 w 868"/>
                <a:gd name="T65" fmla="*/ 2147483647 h 478"/>
                <a:gd name="T66" fmla="*/ 2147483647 w 868"/>
                <a:gd name="T67" fmla="*/ 2147483647 h 478"/>
                <a:gd name="T68" fmla="*/ 2147483647 w 868"/>
                <a:gd name="T69" fmla="*/ 2147483647 h 478"/>
                <a:gd name="T70" fmla="*/ 2147483647 w 868"/>
                <a:gd name="T71" fmla="*/ 2147483647 h 478"/>
                <a:gd name="T72" fmla="*/ 2147483647 w 868"/>
                <a:gd name="T73" fmla="*/ 2147483647 h 478"/>
                <a:gd name="T74" fmla="*/ 2147483647 w 868"/>
                <a:gd name="T75" fmla="*/ 2147483647 h 478"/>
                <a:gd name="T76" fmla="*/ 2147483647 w 868"/>
                <a:gd name="T77" fmla="*/ 2147483647 h 478"/>
                <a:gd name="T78" fmla="*/ 2147483647 w 868"/>
                <a:gd name="T79" fmla="*/ 2147483647 h 478"/>
                <a:gd name="T80" fmla="*/ 2147483647 w 868"/>
                <a:gd name="T81" fmla="*/ 2147483647 h 478"/>
                <a:gd name="T82" fmla="*/ 2147483647 w 868"/>
                <a:gd name="T83" fmla="*/ 2147483647 h 478"/>
                <a:gd name="T84" fmla="*/ 2147483647 w 868"/>
                <a:gd name="T85" fmla="*/ 2147483647 h 478"/>
                <a:gd name="T86" fmla="*/ 2147483647 w 868"/>
                <a:gd name="T87" fmla="*/ 2147483647 h 478"/>
                <a:gd name="T88" fmla="*/ 2147483647 w 868"/>
                <a:gd name="T89" fmla="*/ 2147483647 h 478"/>
                <a:gd name="T90" fmla="*/ 2147483647 w 868"/>
                <a:gd name="T91" fmla="*/ 2147483647 h 478"/>
                <a:gd name="T92" fmla="*/ 2147483647 w 868"/>
                <a:gd name="T93" fmla="*/ 2147483647 h 478"/>
                <a:gd name="T94" fmla="*/ 2147483647 w 868"/>
                <a:gd name="T95" fmla="*/ 2147483647 h 478"/>
                <a:gd name="T96" fmla="*/ 2147483647 w 868"/>
                <a:gd name="T97" fmla="*/ 2147483647 h 47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68"/>
                <a:gd name="T148" fmla="*/ 0 h 478"/>
                <a:gd name="T149" fmla="*/ 868 w 868"/>
                <a:gd name="T150" fmla="*/ 478 h 47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68" h="478">
                  <a:moveTo>
                    <a:pt x="255" y="462"/>
                  </a:moveTo>
                  <a:lnTo>
                    <a:pt x="183" y="462"/>
                  </a:lnTo>
                  <a:lnTo>
                    <a:pt x="191" y="406"/>
                  </a:lnTo>
                  <a:lnTo>
                    <a:pt x="191" y="398"/>
                  </a:lnTo>
                  <a:lnTo>
                    <a:pt x="191" y="359"/>
                  </a:lnTo>
                  <a:lnTo>
                    <a:pt x="191" y="351"/>
                  </a:lnTo>
                  <a:lnTo>
                    <a:pt x="199" y="311"/>
                  </a:lnTo>
                  <a:lnTo>
                    <a:pt x="135" y="311"/>
                  </a:lnTo>
                  <a:lnTo>
                    <a:pt x="64" y="303"/>
                  </a:lnTo>
                  <a:lnTo>
                    <a:pt x="48" y="303"/>
                  </a:lnTo>
                  <a:lnTo>
                    <a:pt x="0" y="295"/>
                  </a:lnTo>
                  <a:lnTo>
                    <a:pt x="0" y="239"/>
                  </a:lnTo>
                  <a:lnTo>
                    <a:pt x="0" y="215"/>
                  </a:lnTo>
                  <a:lnTo>
                    <a:pt x="8" y="191"/>
                  </a:lnTo>
                  <a:lnTo>
                    <a:pt x="8" y="151"/>
                  </a:lnTo>
                  <a:lnTo>
                    <a:pt x="16" y="56"/>
                  </a:lnTo>
                  <a:lnTo>
                    <a:pt x="24" y="0"/>
                  </a:lnTo>
                  <a:lnTo>
                    <a:pt x="72" y="8"/>
                  </a:lnTo>
                  <a:lnTo>
                    <a:pt x="119" y="8"/>
                  </a:lnTo>
                  <a:lnTo>
                    <a:pt x="143" y="8"/>
                  </a:lnTo>
                  <a:lnTo>
                    <a:pt x="207" y="16"/>
                  </a:lnTo>
                  <a:lnTo>
                    <a:pt x="295" y="24"/>
                  </a:lnTo>
                  <a:lnTo>
                    <a:pt x="390" y="24"/>
                  </a:lnTo>
                  <a:lnTo>
                    <a:pt x="454" y="24"/>
                  </a:lnTo>
                  <a:lnTo>
                    <a:pt x="486" y="32"/>
                  </a:lnTo>
                  <a:lnTo>
                    <a:pt x="558" y="32"/>
                  </a:lnTo>
                  <a:lnTo>
                    <a:pt x="558" y="40"/>
                  </a:lnTo>
                  <a:lnTo>
                    <a:pt x="566" y="40"/>
                  </a:lnTo>
                  <a:lnTo>
                    <a:pt x="574" y="48"/>
                  </a:lnTo>
                  <a:lnTo>
                    <a:pt x="590" y="56"/>
                  </a:lnTo>
                  <a:lnTo>
                    <a:pt x="590" y="64"/>
                  </a:lnTo>
                  <a:lnTo>
                    <a:pt x="598" y="64"/>
                  </a:lnTo>
                  <a:lnTo>
                    <a:pt x="605" y="64"/>
                  </a:lnTo>
                  <a:lnTo>
                    <a:pt x="613" y="64"/>
                  </a:lnTo>
                  <a:lnTo>
                    <a:pt x="613" y="56"/>
                  </a:lnTo>
                  <a:lnTo>
                    <a:pt x="621" y="56"/>
                  </a:lnTo>
                  <a:lnTo>
                    <a:pt x="629" y="56"/>
                  </a:lnTo>
                  <a:lnTo>
                    <a:pt x="637" y="56"/>
                  </a:lnTo>
                  <a:lnTo>
                    <a:pt x="645" y="56"/>
                  </a:lnTo>
                  <a:lnTo>
                    <a:pt x="653" y="56"/>
                  </a:lnTo>
                  <a:lnTo>
                    <a:pt x="661" y="56"/>
                  </a:lnTo>
                  <a:lnTo>
                    <a:pt x="669" y="56"/>
                  </a:lnTo>
                  <a:lnTo>
                    <a:pt x="677" y="56"/>
                  </a:lnTo>
                  <a:lnTo>
                    <a:pt x="677" y="64"/>
                  </a:lnTo>
                  <a:lnTo>
                    <a:pt x="685" y="64"/>
                  </a:lnTo>
                  <a:lnTo>
                    <a:pt x="701" y="72"/>
                  </a:lnTo>
                  <a:lnTo>
                    <a:pt x="709" y="72"/>
                  </a:lnTo>
                  <a:lnTo>
                    <a:pt x="717" y="80"/>
                  </a:lnTo>
                  <a:lnTo>
                    <a:pt x="725" y="80"/>
                  </a:lnTo>
                  <a:lnTo>
                    <a:pt x="733" y="88"/>
                  </a:lnTo>
                  <a:lnTo>
                    <a:pt x="725" y="88"/>
                  </a:lnTo>
                  <a:lnTo>
                    <a:pt x="733" y="104"/>
                  </a:lnTo>
                  <a:lnTo>
                    <a:pt x="741" y="104"/>
                  </a:lnTo>
                  <a:lnTo>
                    <a:pt x="749" y="104"/>
                  </a:lnTo>
                  <a:lnTo>
                    <a:pt x="749" y="111"/>
                  </a:lnTo>
                  <a:lnTo>
                    <a:pt x="757" y="111"/>
                  </a:lnTo>
                  <a:lnTo>
                    <a:pt x="757" y="119"/>
                  </a:lnTo>
                  <a:lnTo>
                    <a:pt x="757" y="127"/>
                  </a:lnTo>
                  <a:lnTo>
                    <a:pt x="757" y="135"/>
                  </a:lnTo>
                  <a:lnTo>
                    <a:pt x="765" y="135"/>
                  </a:lnTo>
                  <a:lnTo>
                    <a:pt x="765" y="143"/>
                  </a:lnTo>
                  <a:lnTo>
                    <a:pt x="765" y="151"/>
                  </a:lnTo>
                  <a:lnTo>
                    <a:pt x="765" y="159"/>
                  </a:lnTo>
                  <a:lnTo>
                    <a:pt x="773" y="167"/>
                  </a:lnTo>
                  <a:lnTo>
                    <a:pt x="773" y="175"/>
                  </a:lnTo>
                  <a:lnTo>
                    <a:pt x="773" y="183"/>
                  </a:lnTo>
                  <a:lnTo>
                    <a:pt x="781" y="183"/>
                  </a:lnTo>
                  <a:lnTo>
                    <a:pt x="781" y="191"/>
                  </a:lnTo>
                  <a:lnTo>
                    <a:pt x="781" y="199"/>
                  </a:lnTo>
                  <a:lnTo>
                    <a:pt x="789" y="215"/>
                  </a:lnTo>
                  <a:lnTo>
                    <a:pt x="789" y="223"/>
                  </a:lnTo>
                  <a:lnTo>
                    <a:pt x="789" y="231"/>
                  </a:lnTo>
                  <a:lnTo>
                    <a:pt x="789" y="239"/>
                  </a:lnTo>
                  <a:lnTo>
                    <a:pt x="789" y="247"/>
                  </a:lnTo>
                  <a:lnTo>
                    <a:pt x="789" y="255"/>
                  </a:lnTo>
                  <a:lnTo>
                    <a:pt x="797" y="255"/>
                  </a:lnTo>
                  <a:lnTo>
                    <a:pt x="797" y="263"/>
                  </a:lnTo>
                  <a:lnTo>
                    <a:pt x="805" y="263"/>
                  </a:lnTo>
                  <a:lnTo>
                    <a:pt x="805" y="271"/>
                  </a:lnTo>
                  <a:lnTo>
                    <a:pt x="805" y="279"/>
                  </a:lnTo>
                  <a:lnTo>
                    <a:pt x="805" y="287"/>
                  </a:lnTo>
                  <a:lnTo>
                    <a:pt x="805" y="295"/>
                  </a:lnTo>
                  <a:lnTo>
                    <a:pt x="805" y="303"/>
                  </a:lnTo>
                  <a:lnTo>
                    <a:pt x="813" y="303"/>
                  </a:lnTo>
                  <a:lnTo>
                    <a:pt x="813" y="311"/>
                  </a:lnTo>
                  <a:lnTo>
                    <a:pt x="813" y="319"/>
                  </a:lnTo>
                  <a:lnTo>
                    <a:pt x="813" y="327"/>
                  </a:lnTo>
                  <a:lnTo>
                    <a:pt x="813" y="335"/>
                  </a:lnTo>
                  <a:lnTo>
                    <a:pt x="813" y="343"/>
                  </a:lnTo>
                  <a:lnTo>
                    <a:pt x="813" y="351"/>
                  </a:lnTo>
                  <a:lnTo>
                    <a:pt x="813" y="359"/>
                  </a:lnTo>
                  <a:lnTo>
                    <a:pt x="813" y="375"/>
                  </a:lnTo>
                  <a:lnTo>
                    <a:pt x="821" y="383"/>
                  </a:lnTo>
                  <a:lnTo>
                    <a:pt x="821" y="391"/>
                  </a:lnTo>
                  <a:lnTo>
                    <a:pt x="821" y="398"/>
                  </a:lnTo>
                  <a:lnTo>
                    <a:pt x="829" y="398"/>
                  </a:lnTo>
                  <a:lnTo>
                    <a:pt x="837" y="398"/>
                  </a:lnTo>
                  <a:lnTo>
                    <a:pt x="829" y="406"/>
                  </a:lnTo>
                  <a:lnTo>
                    <a:pt x="837" y="422"/>
                  </a:lnTo>
                  <a:lnTo>
                    <a:pt x="837" y="430"/>
                  </a:lnTo>
                  <a:lnTo>
                    <a:pt x="845" y="438"/>
                  </a:lnTo>
                  <a:lnTo>
                    <a:pt x="853" y="446"/>
                  </a:lnTo>
                  <a:lnTo>
                    <a:pt x="853" y="454"/>
                  </a:lnTo>
                  <a:lnTo>
                    <a:pt x="860" y="462"/>
                  </a:lnTo>
                  <a:lnTo>
                    <a:pt x="860" y="470"/>
                  </a:lnTo>
                  <a:lnTo>
                    <a:pt x="860" y="478"/>
                  </a:lnTo>
                  <a:lnTo>
                    <a:pt x="868" y="478"/>
                  </a:lnTo>
                  <a:lnTo>
                    <a:pt x="821" y="478"/>
                  </a:lnTo>
                  <a:lnTo>
                    <a:pt x="797" y="478"/>
                  </a:lnTo>
                  <a:lnTo>
                    <a:pt x="773" y="478"/>
                  </a:lnTo>
                  <a:lnTo>
                    <a:pt x="749" y="478"/>
                  </a:lnTo>
                  <a:lnTo>
                    <a:pt x="717" y="478"/>
                  </a:lnTo>
                  <a:lnTo>
                    <a:pt x="709" y="478"/>
                  </a:lnTo>
                  <a:lnTo>
                    <a:pt x="661" y="478"/>
                  </a:lnTo>
                  <a:lnTo>
                    <a:pt x="613" y="478"/>
                  </a:lnTo>
                  <a:lnTo>
                    <a:pt x="605" y="478"/>
                  </a:lnTo>
                  <a:lnTo>
                    <a:pt x="566" y="478"/>
                  </a:lnTo>
                  <a:lnTo>
                    <a:pt x="542" y="478"/>
                  </a:lnTo>
                  <a:lnTo>
                    <a:pt x="526" y="478"/>
                  </a:lnTo>
                  <a:lnTo>
                    <a:pt x="486" y="478"/>
                  </a:lnTo>
                  <a:lnTo>
                    <a:pt x="478" y="470"/>
                  </a:lnTo>
                  <a:lnTo>
                    <a:pt x="430" y="470"/>
                  </a:lnTo>
                  <a:lnTo>
                    <a:pt x="374" y="470"/>
                  </a:lnTo>
                  <a:lnTo>
                    <a:pt x="319" y="470"/>
                  </a:lnTo>
                  <a:lnTo>
                    <a:pt x="263" y="462"/>
                  </a:lnTo>
                  <a:lnTo>
                    <a:pt x="255" y="462"/>
                  </a:lnTo>
                  <a:close/>
                </a:path>
              </a:pathLst>
            </a:custGeom>
            <a:solidFill>
              <a:schemeClr val="bg1">
                <a:lumMod val="95000"/>
              </a:schemeClr>
            </a:solidFill>
            <a:ln w="12700">
              <a:solidFill>
                <a:schemeClr val="bg1">
                  <a:lumMod val="75000"/>
                </a:schemeClr>
              </a:solidFill>
              <a:round/>
              <a:headEnd/>
              <a:tailEnd/>
            </a:ln>
          </p:spPr>
          <p:txBody>
            <a:bodyPr/>
            <a:lstStyle/>
            <a:p>
              <a:pPr defTabSz="914400"/>
              <a:endParaRPr lang="en-US" kern="0" dirty="0">
                <a:solidFill>
                  <a:srgbClr val="000000"/>
                </a:solidFill>
              </a:endParaRPr>
            </a:p>
          </p:txBody>
        </p:sp>
        <p:sp>
          <p:nvSpPr>
            <p:cNvPr id="169" name="Freeform 20"/>
            <p:cNvSpPr>
              <a:spLocks/>
            </p:cNvSpPr>
            <p:nvPr/>
          </p:nvSpPr>
          <p:spPr bwMode="auto">
            <a:xfrm>
              <a:off x="1226355" y="3127369"/>
              <a:ext cx="413856" cy="506222"/>
            </a:xfrm>
            <a:custGeom>
              <a:avLst/>
              <a:gdLst>
                <a:gd name="T0" fmla="*/ 2147483647 w 606"/>
                <a:gd name="T1" fmla="*/ 2147483647 h 813"/>
                <a:gd name="T2" fmla="*/ 2147483647 w 606"/>
                <a:gd name="T3" fmla="*/ 2147483647 h 813"/>
                <a:gd name="T4" fmla="*/ 2147483647 w 606"/>
                <a:gd name="T5" fmla="*/ 2147483647 h 813"/>
                <a:gd name="T6" fmla="*/ 2147483647 w 606"/>
                <a:gd name="T7" fmla="*/ 2147483647 h 813"/>
                <a:gd name="T8" fmla="*/ 2147483647 w 606"/>
                <a:gd name="T9" fmla="*/ 2147483647 h 813"/>
                <a:gd name="T10" fmla="*/ 2147483647 w 606"/>
                <a:gd name="T11" fmla="*/ 2147483647 h 813"/>
                <a:gd name="T12" fmla="*/ 2147483647 w 606"/>
                <a:gd name="T13" fmla="*/ 2147483647 h 813"/>
                <a:gd name="T14" fmla="*/ 2147483647 w 606"/>
                <a:gd name="T15" fmla="*/ 0 h 813"/>
                <a:gd name="T16" fmla="*/ 2147483647 w 606"/>
                <a:gd name="T17" fmla="*/ 2147483647 h 813"/>
                <a:gd name="T18" fmla="*/ 2147483647 w 606"/>
                <a:gd name="T19" fmla="*/ 2147483647 h 813"/>
                <a:gd name="T20" fmla="*/ 2147483647 w 606"/>
                <a:gd name="T21" fmla="*/ 2147483647 h 813"/>
                <a:gd name="T22" fmla="*/ 2147483647 w 606"/>
                <a:gd name="T23" fmla="*/ 2147483647 h 813"/>
                <a:gd name="T24" fmla="*/ 2147483647 w 606"/>
                <a:gd name="T25" fmla="*/ 2147483647 h 813"/>
                <a:gd name="T26" fmla="*/ 2147483647 w 606"/>
                <a:gd name="T27" fmla="*/ 2147483647 h 813"/>
                <a:gd name="T28" fmla="*/ 2147483647 w 606"/>
                <a:gd name="T29" fmla="*/ 2147483647 h 813"/>
                <a:gd name="T30" fmla="*/ 2147483647 w 606"/>
                <a:gd name="T31" fmla="*/ 2147483647 h 813"/>
                <a:gd name="T32" fmla="*/ 2147483647 w 606"/>
                <a:gd name="T33" fmla="*/ 2147483647 h 813"/>
                <a:gd name="T34" fmla="*/ 2147483647 w 606"/>
                <a:gd name="T35" fmla="*/ 2147483647 h 813"/>
                <a:gd name="T36" fmla="*/ 2147483647 w 606"/>
                <a:gd name="T37" fmla="*/ 2147483647 h 813"/>
                <a:gd name="T38" fmla="*/ 2147483647 w 606"/>
                <a:gd name="T39" fmla="*/ 2147483647 h 813"/>
                <a:gd name="T40" fmla="*/ 2147483647 w 606"/>
                <a:gd name="T41" fmla="*/ 2147483647 h 813"/>
                <a:gd name="T42" fmla="*/ 2147483647 w 606"/>
                <a:gd name="T43" fmla="*/ 2147483647 h 813"/>
                <a:gd name="T44" fmla="*/ 2147483647 w 606"/>
                <a:gd name="T45" fmla="*/ 2147483647 h 813"/>
                <a:gd name="T46" fmla="*/ 2147483647 w 606"/>
                <a:gd name="T47" fmla="*/ 2147483647 h 813"/>
                <a:gd name="T48" fmla="*/ 2147483647 w 606"/>
                <a:gd name="T49" fmla="*/ 2147483647 h 813"/>
                <a:gd name="T50" fmla="*/ 2147483647 w 606"/>
                <a:gd name="T51" fmla="*/ 2147483647 h 813"/>
                <a:gd name="T52" fmla="*/ 2147483647 w 606"/>
                <a:gd name="T53" fmla="*/ 2147483647 h 813"/>
                <a:gd name="T54" fmla="*/ 2147483647 w 606"/>
                <a:gd name="T55" fmla="*/ 2147483647 h 813"/>
                <a:gd name="T56" fmla="*/ 2147483647 w 606"/>
                <a:gd name="T57" fmla="*/ 2147483647 h 813"/>
                <a:gd name="T58" fmla="*/ 2147483647 w 606"/>
                <a:gd name="T59" fmla="*/ 2147483647 h 813"/>
                <a:gd name="T60" fmla="*/ 2147483647 w 606"/>
                <a:gd name="T61" fmla="*/ 2147483647 h 813"/>
                <a:gd name="T62" fmla="*/ 2147483647 w 606"/>
                <a:gd name="T63" fmla="*/ 2147483647 h 813"/>
                <a:gd name="T64" fmla="*/ 2147483647 w 606"/>
                <a:gd name="T65" fmla="*/ 2147483647 h 813"/>
                <a:gd name="T66" fmla="*/ 2147483647 w 606"/>
                <a:gd name="T67" fmla="*/ 2147483647 h 813"/>
                <a:gd name="T68" fmla="*/ 2147483647 w 606"/>
                <a:gd name="T69" fmla="*/ 2147483647 h 813"/>
                <a:gd name="T70" fmla="*/ 2147483647 w 606"/>
                <a:gd name="T71" fmla="*/ 2147483647 h 813"/>
                <a:gd name="T72" fmla="*/ 2147483647 w 606"/>
                <a:gd name="T73" fmla="*/ 2147483647 h 813"/>
                <a:gd name="T74" fmla="*/ 2147483647 w 606"/>
                <a:gd name="T75" fmla="*/ 2147483647 h 813"/>
                <a:gd name="T76" fmla="*/ 0 w 606"/>
                <a:gd name="T77" fmla="*/ 2147483647 h 813"/>
                <a:gd name="T78" fmla="*/ 2147483647 w 606"/>
                <a:gd name="T79" fmla="*/ 2147483647 h 813"/>
                <a:gd name="T80" fmla="*/ 2147483647 w 606"/>
                <a:gd name="T81" fmla="*/ 2147483647 h 81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06"/>
                <a:gd name="T124" fmla="*/ 0 h 813"/>
                <a:gd name="T125" fmla="*/ 606 w 606"/>
                <a:gd name="T126" fmla="*/ 813 h 81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06" h="813">
                  <a:moveTo>
                    <a:pt x="32" y="558"/>
                  </a:moveTo>
                  <a:lnTo>
                    <a:pt x="40" y="494"/>
                  </a:lnTo>
                  <a:lnTo>
                    <a:pt x="48" y="486"/>
                  </a:lnTo>
                  <a:lnTo>
                    <a:pt x="72" y="359"/>
                  </a:lnTo>
                  <a:lnTo>
                    <a:pt x="80" y="303"/>
                  </a:lnTo>
                  <a:lnTo>
                    <a:pt x="88" y="271"/>
                  </a:lnTo>
                  <a:lnTo>
                    <a:pt x="112" y="143"/>
                  </a:lnTo>
                  <a:lnTo>
                    <a:pt x="144" y="0"/>
                  </a:lnTo>
                  <a:lnTo>
                    <a:pt x="239" y="16"/>
                  </a:lnTo>
                  <a:lnTo>
                    <a:pt x="319" y="32"/>
                  </a:lnTo>
                  <a:lnTo>
                    <a:pt x="327" y="32"/>
                  </a:lnTo>
                  <a:lnTo>
                    <a:pt x="383" y="40"/>
                  </a:lnTo>
                  <a:lnTo>
                    <a:pt x="431" y="48"/>
                  </a:lnTo>
                  <a:lnTo>
                    <a:pt x="423" y="111"/>
                  </a:lnTo>
                  <a:lnTo>
                    <a:pt x="415" y="159"/>
                  </a:lnTo>
                  <a:lnTo>
                    <a:pt x="407" y="199"/>
                  </a:lnTo>
                  <a:lnTo>
                    <a:pt x="502" y="207"/>
                  </a:lnTo>
                  <a:lnTo>
                    <a:pt x="510" y="215"/>
                  </a:lnTo>
                  <a:lnTo>
                    <a:pt x="606" y="223"/>
                  </a:lnTo>
                  <a:lnTo>
                    <a:pt x="598" y="271"/>
                  </a:lnTo>
                  <a:lnTo>
                    <a:pt x="590" y="343"/>
                  </a:lnTo>
                  <a:lnTo>
                    <a:pt x="574" y="422"/>
                  </a:lnTo>
                  <a:lnTo>
                    <a:pt x="574" y="446"/>
                  </a:lnTo>
                  <a:lnTo>
                    <a:pt x="566" y="470"/>
                  </a:lnTo>
                  <a:lnTo>
                    <a:pt x="550" y="590"/>
                  </a:lnTo>
                  <a:lnTo>
                    <a:pt x="542" y="630"/>
                  </a:lnTo>
                  <a:lnTo>
                    <a:pt x="542" y="646"/>
                  </a:lnTo>
                  <a:lnTo>
                    <a:pt x="542" y="685"/>
                  </a:lnTo>
                  <a:lnTo>
                    <a:pt x="534" y="717"/>
                  </a:lnTo>
                  <a:lnTo>
                    <a:pt x="518" y="813"/>
                  </a:lnTo>
                  <a:lnTo>
                    <a:pt x="423" y="797"/>
                  </a:lnTo>
                  <a:lnTo>
                    <a:pt x="375" y="789"/>
                  </a:lnTo>
                  <a:lnTo>
                    <a:pt x="367" y="789"/>
                  </a:lnTo>
                  <a:lnTo>
                    <a:pt x="343" y="789"/>
                  </a:lnTo>
                  <a:lnTo>
                    <a:pt x="279" y="773"/>
                  </a:lnTo>
                  <a:lnTo>
                    <a:pt x="184" y="765"/>
                  </a:lnTo>
                  <a:lnTo>
                    <a:pt x="152" y="757"/>
                  </a:lnTo>
                  <a:lnTo>
                    <a:pt x="120" y="749"/>
                  </a:lnTo>
                  <a:lnTo>
                    <a:pt x="0" y="725"/>
                  </a:lnTo>
                  <a:lnTo>
                    <a:pt x="16" y="638"/>
                  </a:lnTo>
                  <a:lnTo>
                    <a:pt x="32" y="558"/>
                  </a:lnTo>
                  <a:close/>
                </a:path>
              </a:pathLst>
            </a:custGeom>
            <a:solidFill>
              <a:schemeClr val="bg1">
                <a:lumMod val="95000"/>
              </a:schemeClr>
            </a:solidFill>
            <a:ln w="12700">
              <a:solidFill>
                <a:schemeClr val="bg1">
                  <a:lumMod val="75000"/>
                </a:schemeClr>
              </a:solidFill>
              <a:round/>
              <a:headEnd/>
              <a:tailEnd/>
            </a:ln>
          </p:spPr>
          <p:txBody>
            <a:bodyPr/>
            <a:lstStyle/>
            <a:p>
              <a:pPr defTabSz="914400"/>
              <a:endParaRPr lang="en-US" kern="0" dirty="0">
                <a:solidFill>
                  <a:srgbClr val="000000"/>
                </a:solidFill>
              </a:endParaRPr>
            </a:p>
          </p:txBody>
        </p:sp>
        <p:sp>
          <p:nvSpPr>
            <p:cNvPr id="170" name="Freeform 26"/>
            <p:cNvSpPr>
              <a:spLocks/>
            </p:cNvSpPr>
            <p:nvPr/>
          </p:nvSpPr>
          <p:spPr bwMode="auto">
            <a:xfrm>
              <a:off x="2536901" y="3356874"/>
              <a:ext cx="484159" cy="415731"/>
            </a:xfrm>
            <a:custGeom>
              <a:avLst/>
              <a:gdLst>
                <a:gd name="T0" fmla="*/ 2147483647 w 709"/>
                <a:gd name="T1" fmla="*/ 2147483647 h 669"/>
                <a:gd name="T2" fmla="*/ 2147483647 w 709"/>
                <a:gd name="T3" fmla="*/ 2147483647 h 669"/>
                <a:gd name="T4" fmla="*/ 2147483647 w 709"/>
                <a:gd name="T5" fmla="*/ 2147483647 h 669"/>
                <a:gd name="T6" fmla="*/ 2147483647 w 709"/>
                <a:gd name="T7" fmla="*/ 2147483647 h 669"/>
                <a:gd name="T8" fmla="*/ 2147483647 w 709"/>
                <a:gd name="T9" fmla="*/ 2147483647 h 669"/>
                <a:gd name="T10" fmla="*/ 2147483647 w 709"/>
                <a:gd name="T11" fmla="*/ 2147483647 h 669"/>
                <a:gd name="T12" fmla="*/ 2147483647 w 709"/>
                <a:gd name="T13" fmla="*/ 2147483647 h 669"/>
                <a:gd name="T14" fmla="*/ 2147483647 w 709"/>
                <a:gd name="T15" fmla="*/ 2147483647 h 669"/>
                <a:gd name="T16" fmla="*/ 2147483647 w 709"/>
                <a:gd name="T17" fmla="*/ 2147483647 h 669"/>
                <a:gd name="T18" fmla="*/ 2147483647 w 709"/>
                <a:gd name="T19" fmla="*/ 2147483647 h 669"/>
                <a:gd name="T20" fmla="*/ 2147483647 w 709"/>
                <a:gd name="T21" fmla="*/ 2147483647 h 669"/>
                <a:gd name="T22" fmla="*/ 2147483647 w 709"/>
                <a:gd name="T23" fmla="*/ 2147483647 h 669"/>
                <a:gd name="T24" fmla="*/ 2147483647 w 709"/>
                <a:gd name="T25" fmla="*/ 2147483647 h 669"/>
                <a:gd name="T26" fmla="*/ 2147483647 w 709"/>
                <a:gd name="T27" fmla="*/ 2147483647 h 669"/>
                <a:gd name="T28" fmla="*/ 2147483647 w 709"/>
                <a:gd name="T29" fmla="*/ 2147483647 h 669"/>
                <a:gd name="T30" fmla="*/ 2147483647 w 709"/>
                <a:gd name="T31" fmla="*/ 2147483647 h 669"/>
                <a:gd name="T32" fmla="*/ 2147483647 w 709"/>
                <a:gd name="T33" fmla="*/ 2147483647 h 669"/>
                <a:gd name="T34" fmla="*/ 2147483647 w 709"/>
                <a:gd name="T35" fmla="*/ 2147483647 h 669"/>
                <a:gd name="T36" fmla="*/ 2147483647 w 709"/>
                <a:gd name="T37" fmla="*/ 2147483647 h 669"/>
                <a:gd name="T38" fmla="*/ 2147483647 w 709"/>
                <a:gd name="T39" fmla="*/ 2147483647 h 669"/>
                <a:gd name="T40" fmla="*/ 2147483647 w 709"/>
                <a:gd name="T41" fmla="*/ 2147483647 h 669"/>
                <a:gd name="T42" fmla="*/ 2147483647 w 709"/>
                <a:gd name="T43" fmla="*/ 2147483647 h 669"/>
                <a:gd name="T44" fmla="*/ 2147483647 w 709"/>
                <a:gd name="T45" fmla="*/ 2147483647 h 669"/>
                <a:gd name="T46" fmla="*/ 2147483647 w 709"/>
                <a:gd name="T47" fmla="*/ 2147483647 h 669"/>
                <a:gd name="T48" fmla="*/ 2147483647 w 709"/>
                <a:gd name="T49" fmla="*/ 2147483647 h 669"/>
                <a:gd name="T50" fmla="*/ 2147483647 w 709"/>
                <a:gd name="T51" fmla="*/ 2147483647 h 669"/>
                <a:gd name="T52" fmla="*/ 2147483647 w 709"/>
                <a:gd name="T53" fmla="*/ 2147483647 h 669"/>
                <a:gd name="T54" fmla="*/ 2147483647 w 709"/>
                <a:gd name="T55" fmla="*/ 2147483647 h 669"/>
                <a:gd name="T56" fmla="*/ 2147483647 w 709"/>
                <a:gd name="T57" fmla="*/ 2147483647 h 669"/>
                <a:gd name="T58" fmla="*/ 2147483647 w 709"/>
                <a:gd name="T59" fmla="*/ 2147483647 h 669"/>
                <a:gd name="T60" fmla="*/ 2147483647 w 709"/>
                <a:gd name="T61" fmla="*/ 2147483647 h 669"/>
                <a:gd name="T62" fmla="*/ 0 w 709"/>
                <a:gd name="T63" fmla="*/ 2147483647 h 669"/>
                <a:gd name="T64" fmla="*/ 2147483647 w 709"/>
                <a:gd name="T65" fmla="*/ 2147483647 h 669"/>
                <a:gd name="T66" fmla="*/ 2147483647 w 709"/>
                <a:gd name="T67" fmla="*/ 2147483647 h 669"/>
                <a:gd name="T68" fmla="*/ 2147483647 w 709"/>
                <a:gd name="T69" fmla="*/ 0 h 669"/>
                <a:gd name="T70" fmla="*/ 2147483647 w 709"/>
                <a:gd name="T71" fmla="*/ 2147483647 h 669"/>
                <a:gd name="T72" fmla="*/ 2147483647 w 709"/>
                <a:gd name="T73" fmla="*/ 2147483647 h 669"/>
                <a:gd name="T74" fmla="*/ 2147483647 w 709"/>
                <a:gd name="T75" fmla="*/ 2147483647 h 669"/>
                <a:gd name="T76" fmla="*/ 2147483647 w 709"/>
                <a:gd name="T77" fmla="*/ 2147483647 h 669"/>
                <a:gd name="T78" fmla="*/ 2147483647 w 709"/>
                <a:gd name="T79" fmla="*/ 2147483647 h 669"/>
                <a:gd name="T80" fmla="*/ 2147483647 w 709"/>
                <a:gd name="T81" fmla="*/ 2147483647 h 669"/>
                <a:gd name="T82" fmla="*/ 2147483647 w 709"/>
                <a:gd name="T83" fmla="*/ 2147483647 h 669"/>
                <a:gd name="T84" fmla="*/ 2147483647 w 709"/>
                <a:gd name="T85" fmla="*/ 2147483647 h 669"/>
                <a:gd name="T86" fmla="*/ 2147483647 w 709"/>
                <a:gd name="T87" fmla="*/ 2147483647 h 669"/>
                <a:gd name="T88" fmla="*/ 2147483647 w 709"/>
                <a:gd name="T89" fmla="*/ 2147483647 h 669"/>
                <a:gd name="T90" fmla="*/ 2147483647 w 709"/>
                <a:gd name="T91" fmla="*/ 2147483647 h 669"/>
                <a:gd name="T92" fmla="*/ 2147483647 w 709"/>
                <a:gd name="T93" fmla="*/ 2147483647 h 669"/>
                <a:gd name="T94" fmla="*/ 2147483647 w 709"/>
                <a:gd name="T95" fmla="*/ 2147483647 h 669"/>
                <a:gd name="T96" fmla="*/ 2147483647 w 709"/>
                <a:gd name="T97" fmla="*/ 2147483647 h 669"/>
                <a:gd name="T98" fmla="*/ 2147483647 w 709"/>
                <a:gd name="T99" fmla="*/ 2147483647 h 669"/>
                <a:gd name="T100" fmla="*/ 2147483647 w 709"/>
                <a:gd name="T101" fmla="*/ 2147483647 h 669"/>
                <a:gd name="T102" fmla="*/ 2147483647 w 709"/>
                <a:gd name="T103" fmla="*/ 2147483647 h 669"/>
                <a:gd name="T104" fmla="*/ 2147483647 w 709"/>
                <a:gd name="T105" fmla="*/ 2147483647 h 669"/>
                <a:gd name="T106" fmla="*/ 2147483647 w 709"/>
                <a:gd name="T107" fmla="*/ 2147483647 h 669"/>
                <a:gd name="T108" fmla="*/ 2147483647 w 709"/>
                <a:gd name="T109" fmla="*/ 2147483647 h 669"/>
                <a:gd name="T110" fmla="*/ 2147483647 w 709"/>
                <a:gd name="T111" fmla="*/ 2147483647 h 66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09"/>
                <a:gd name="T169" fmla="*/ 0 h 669"/>
                <a:gd name="T170" fmla="*/ 709 w 709"/>
                <a:gd name="T171" fmla="*/ 669 h 66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09" h="669">
                  <a:moveTo>
                    <a:pt x="709" y="518"/>
                  </a:moveTo>
                  <a:lnTo>
                    <a:pt x="709" y="534"/>
                  </a:lnTo>
                  <a:lnTo>
                    <a:pt x="701" y="534"/>
                  </a:lnTo>
                  <a:lnTo>
                    <a:pt x="701" y="542"/>
                  </a:lnTo>
                  <a:lnTo>
                    <a:pt x="709" y="542"/>
                  </a:lnTo>
                  <a:lnTo>
                    <a:pt x="709" y="550"/>
                  </a:lnTo>
                  <a:lnTo>
                    <a:pt x="701" y="550"/>
                  </a:lnTo>
                  <a:lnTo>
                    <a:pt x="701" y="558"/>
                  </a:lnTo>
                  <a:lnTo>
                    <a:pt x="701" y="566"/>
                  </a:lnTo>
                  <a:lnTo>
                    <a:pt x="701" y="574"/>
                  </a:lnTo>
                  <a:lnTo>
                    <a:pt x="693" y="582"/>
                  </a:lnTo>
                  <a:lnTo>
                    <a:pt x="685" y="574"/>
                  </a:lnTo>
                  <a:lnTo>
                    <a:pt x="677" y="589"/>
                  </a:lnTo>
                  <a:lnTo>
                    <a:pt x="677" y="597"/>
                  </a:lnTo>
                  <a:lnTo>
                    <a:pt x="669" y="597"/>
                  </a:lnTo>
                  <a:lnTo>
                    <a:pt x="669" y="589"/>
                  </a:lnTo>
                  <a:lnTo>
                    <a:pt x="669" y="582"/>
                  </a:lnTo>
                  <a:lnTo>
                    <a:pt x="661" y="582"/>
                  </a:lnTo>
                  <a:lnTo>
                    <a:pt x="661" y="589"/>
                  </a:lnTo>
                  <a:lnTo>
                    <a:pt x="669" y="589"/>
                  </a:lnTo>
                  <a:lnTo>
                    <a:pt x="669" y="597"/>
                  </a:lnTo>
                  <a:lnTo>
                    <a:pt x="669" y="605"/>
                  </a:lnTo>
                  <a:lnTo>
                    <a:pt x="669" y="613"/>
                  </a:lnTo>
                  <a:lnTo>
                    <a:pt x="661" y="613"/>
                  </a:lnTo>
                  <a:lnTo>
                    <a:pt x="661" y="621"/>
                  </a:lnTo>
                  <a:lnTo>
                    <a:pt x="669" y="621"/>
                  </a:lnTo>
                  <a:lnTo>
                    <a:pt x="669" y="629"/>
                  </a:lnTo>
                  <a:lnTo>
                    <a:pt x="661" y="629"/>
                  </a:lnTo>
                  <a:lnTo>
                    <a:pt x="653" y="629"/>
                  </a:lnTo>
                  <a:lnTo>
                    <a:pt x="661" y="637"/>
                  </a:lnTo>
                  <a:lnTo>
                    <a:pt x="661" y="645"/>
                  </a:lnTo>
                  <a:lnTo>
                    <a:pt x="653" y="653"/>
                  </a:lnTo>
                  <a:lnTo>
                    <a:pt x="653" y="661"/>
                  </a:lnTo>
                  <a:lnTo>
                    <a:pt x="653" y="669"/>
                  </a:lnTo>
                  <a:lnTo>
                    <a:pt x="621" y="669"/>
                  </a:lnTo>
                  <a:lnTo>
                    <a:pt x="589" y="669"/>
                  </a:lnTo>
                  <a:lnTo>
                    <a:pt x="581" y="669"/>
                  </a:lnTo>
                  <a:lnTo>
                    <a:pt x="589" y="653"/>
                  </a:lnTo>
                  <a:lnTo>
                    <a:pt x="597" y="653"/>
                  </a:lnTo>
                  <a:lnTo>
                    <a:pt x="597" y="645"/>
                  </a:lnTo>
                  <a:lnTo>
                    <a:pt x="605" y="637"/>
                  </a:lnTo>
                  <a:lnTo>
                    <a:pt x="605" y="629"/>
                  </a:lnTo>
                  <a:lnTo>
                    <a:pt x="613" y="629"/>
                  </a:lnTo>
                  <a:lnTo>
                    <a:pt x="613" y="621"/>
                  </a:lnTo>
                  <a:lnTo>
                    <a:pt x="613" y="613"/>
                  </a:lnTo>
                  <a:lnTo>
                    <a:pt x="605" y="613"/>
                  </a:lnTo>
                  <a:lnTo>
                    <a:pt x="605" y="605"/>
                  </a:lnTo>
                  <a:lnTo>
                    <a:pt x="597" y="597"/>
                  </a:lnTo>
                  <a:lnTo>
                    <a:pt x="589" y="597"/>
                  </a:lnTo>
                  <a:lnTo>
                    <a:pt x="557" y="597"/>
                  </a:lnTo>
                  <a:lnTo>
                    <a:pt x="533" y="597"/>
                  </a:lnTo>
                  <a:lnTo>
                    <a:pt x="494" y="605"/>
                  </a:lnTo>
                  <a:lnTo>
                    <a:pt x="470" y="605"/>
                  </a:lnTo>
                  <a:lnTo>
                    <a:pt x="462" y="605"/>
                  </a:lnTo>
                  <a:lnTo>
                    <a:pt x="438" y="605"/>
                  </a:lnTo>
                  <a:lnTo>
                    <a:pt x="390" y="605"/>
                  </a:lnTo>
                  <a:lnTo>
                    <a:pt x="350" y="605"/>
                  </a:lnTo>
                  <a:lnTo>
                    <a:pt x="318" y="613"/>
                  </a:lnTo>
                  <a:lnTo>
                    <a:pt x="310" y="613"/>
                  </a:lnTo>
                  <a:lnTo>
                    <a:pt x="263" y="613"/>
                  </a:lnTo>
                  <a:lnTo>
                    <a:pt x="231" y="613"/>
                  </a:lnTo>
                  <a:lnTo>
                    <a:pt x="207" y="613"/>
                  </a:lnTo>
                  <a:lnTo>
                    <a:pt x="183" y="613"/>
                  </a:lnTo>
                  <a:lnTo>
                    <a:pt x="127" y="613"/>
                  </a:lnTo>
                  <a:lnTo>
                    <a:pt x="127" y="589"/>
                  </a:lnTo>
                  <a:lnTo>
                    <a:pt x="127" y="574"/>
                  </a:lnTo>
                  <a:lnTo>
                    <a:pt x="127" y="542"/>
                  </a:lnTo>
                  <a:lnTo>
                    <a:pt x="127" y="534"/>
                  </a:lnTo>
                  <a:lnTo>
                    <a:pt x="119" y="494"/>
                  </a:lnTo>
                  <a:lnTo>
                    <a:pt x="119" y="486"/>
                  </a:lnTo>
                  <a:lnTo>
                    <a:pt x="119" y="446"/>
                  </a:lnTo>
                  <a:lnTo>
                    <a:pt x="119" y="438"/>
                  </a:lnTo>
                  <a:lnTo>
                    <a:pt x="119" y="390"/>
                  </a:lnTo>
                  <a:lnTo>
                    <a:pt x="119" y="382"/>
                  </a:lnTo>
                  <a:lnTo>
                    <a:pt x="119" y="334"/>
                  </a:lnTo>
                  <a:lnTo>
                    <a:pt x="119" y="318"/>
                  </a:lnTo>
                  <a:lnTo>
                    <a:pt x="119" y="287"/>
                  </a:lnTo>
                  <a:lnTo>
                    <a:pt x="119" y="271"/>
                  </a:lnTo>
                  <a:lnTo>
                    <a:pt x="119" y="239"/>
                  </a:lnTo>
                  <a:lnTo>
                    <a:pt x="119" y="223"/>
                  </a:lnTo>
                  <a:lnTo>
                    <a:pt x="111" y="215"/>
                  </a:lnTo>
                  <a:lnTo>
                    <a:pt x="103" y="215"/>
                  </a:lnTo>
                  <a:lnTo>
                    <a:pt x="95" y="215"/>
                  </a:lnTo>
                  <a:lnTo>
                    <a:pt x="95" y="207"/>
                  </a:lnTo>
                  <a:lnTo>
                    <a:pt x="87" y="199"/>
                  </a:lnTo>
                  <a:lnTo>
                    <a:pt x="87" y="191"/>
                  </a:lnTo>
                  <a:lnTo>
                    <a:pt x="79" y="183"/>
                  </a:lnTo>
                  <a:lnTo>
                    <a:pt x="71" y="175"/>
                  </a:lnTo>
                  <a:lnTo>
                    <a:pt x="71" y="167"/>
                  </a:lnTo>
                  <a:lnTo>
                    <a:pt x="71" y="159"/>
                  </a:lnTo>
                  <a:lnTo>
                    <a:pt x="71" y="151"/>
                  </a:lnTo>
                  <a:lnTo>
                    <a:pt x="79" y="143"/>
                  </a:lnTo>
                  <a:lnTo>
                    <a:pt x="79" y="135"/>
                  </a:lnTo>
                  <a:lnTo>
                    <a:pt x="87" y="135"/>
                  </a:lnTo>
                  <a:lnTo>
                    <a:pt x="87" y="127"/>
                  </a:lnTo>
                  <a:lnTo>
                    <a:pt x="87" y="135"/>
                  </a:lnTo>
                  <a:lnTo>
                    <a:pt x="87" y="127"/>
                  </a:lnTo>
                  <a:lnTo>
                    <a:pt x="87" y="119"/>
                  </a:lnTo>
                  <a:lnTo>
                    <a:pt x="87" y="111"/>
                  </a:lnTo>
                  <a:lnTo>
                    <a:pt x="79" y="111"/>
                  </a:lnTo>
                  <a:lnTo>
                    <a:pt x="71" y="111"/>
                  </a:lnTo>
                  <a:lnTo>
                    <a:pt x="71" y="119"/>
                  </a:lnTo>
                  <a:lnTo>
                    <a:pt x="71" y="111"/>
                  </a:lnTo>
                  <a:lnTo>
                    <a:pt x="63" y="111"/>
                  </a:lnTo>
                  <a:lnTo>
                    <a:pt x="55" y="111"/>
                  </a:lnTo>
                  <a:lnTo>
                    <a:pt x="55" y="103"/>
                  </a:lnTo>
                  <a:lnTo>
                    <a:pt x="47" y="95"/>
                  </a:lnTo>
                  <a:lnTo>
                    <a:pt x="39" y="95"/>
                  </a:lnTo>
                  <a:lnTo>
                    <a:pt x="39" y="87"/>
                  </a:lnTo>
                  <a:lnTo>
                    <a:pt x="39" y="79"/>
                  </a:lnTo>
                  <a:lnTo>
                    <a:pt x="32" y="71"/>
                  </a:lnTo>
                  <a:lnTo>
                    <a:pt x="32" y="63"/>
                  </a:lnTo>
                  <a:lnTo>
                    <a:pt x="24" y="55"/>
                  </a:lnTo>
                  <a:lnTo>
                    <a:pt x="16" y="47"/>
                  </a:lnTo>
                  <a:lnTo>
                    <a:pt x="16" y="39"/>
                  </a:lnTo>
                  <a:lnTo>
                    <a:pt x="8" y="23"/>
                  </a:lnTo>
                  <a:lnTo>
                    <a:pt x="16" y="15"/>
                  </a:lnTo>
                  <a:lnTo>
                    <a:pt x="8" y="15"/>
                  </a:lnTo>
                  <a:lnTo>
                    <a:pt x="0" y="15"/>
                  </a:lnTo>
                  <a:lnTo>
                    <a:pt x="0" y="8"/>
                  </a:lnTo>
                  <a:lnTo>
                    <a:pt x="39" y="8"/>
                  </a:lnTo>
                  <a:lnTo>
                    <a:pt x="55" y="8"/>
                  </a:lnTo>
                  <a:lnTo>
                    <a:pt x="87" y="8"/>
                  </a:lnTo>
                  <a:lnTo>
                    <a:pt x="111" y="8"/>
                  </a:lnTo>
                  <a:lnTo>
                    <a:pt x="127" y="8"/>
                  </a:lnTo>
                  <a:lnTo>
                    <a:pt x="151" y="8"/>
                  </a:lnTo>
                  <a:lnTo>
                    <a:pt x="175" y="8"/>
                  </a:lnTo>
                  <a:lnTo>
                    <a:pt x="199" y="8"/>
                  </a:lnTo>
                  <a:lnTo>
                    <a:pt x="223" y="8"/>
                  </a:lnTo>
                  <a:lnTo>
                    <a:pt x="239" y="8"/>
                  </a:lnTo>
                  <a:lnTo>
                    <a:pt x="271" y="8"/>
                  </a:lnTo>
                  <a:lnTo>
                    <a:pt x="302" y="0"/>
                  </a:lnTo>
                  <a:lnTo>
                    <a:pt x="310" y="0"/>
                  </a:lnTo>
                  <a:lnTo>
                    <a:pt x="342" y="0"/>
                  </a:lnTo>
                  <a:lnTo>
                    <a:pt x="358" y="0"/>
                  </a:lnTo>
                  <a:lnTo>
                    <a:pt x="382" y="0"/>
                  </a:lnTo>
                  <a:lnTo>
                    <a:pt x="406" y="0"/>
                  </a:lnTo>
                  <a:lnTo>
                    <a:pt x="406" y="8"/>
                  </a:lnTo>
                  <a:lnTo>
                    <a:pt x="414" y="8"/>
                  </a:lnTo>
                  <a:lnTo>
                    <a:pt x="422" y="15"/>
                  </a:lnTo>
                  <a:lnTo>
                    <a:pt x="422" y="23"/>
                  </a:lnTo>
                  <a:lnTo>
                    <a:pt x="430" y="23"/>
                  </a:lnTo>
                  <a:lnTo>
                    <a:pt x="438" y="31"/>
                  </a:lnTo>
                  <a:lnTo>
                    <a:pt x="430" y="39"/>
                  </a:lnTo>
                  <a:lnTo>
                    <a:pt x="430" y="47"/>
                  </a:lnTo>
                  <a:lnTo>
                    <a:pt x="430" y="55"/>
                  </a:lnTo>
                  <a:lnTo>
                    <a:pt x="430" y="63"/>
                  </a:lnTo>
                  <a:lnTo>
                    <a:pt x="430" y="79"/>
                  </a:lnTo>
                  <a:lnTo>
                    <a:pt x="430" y="87"/>
                  </a:lnTo>
                  <a:lnTo>
                    <a:pt x="438" y="95"/>
                  </a:lnTo>
                  <a:lnTo>
                    <a:pt x="438" y="103"/>
                  </a:lnTo>
                  <a:lnTo>
                    <a:pt x="446" y="111"/>
                  </a:lnTo>
                  <a:lnTo>
                    <a:pt x="446" y="119"/>
                  </a:lnTo>
                  <a:lnTo>
                    <a:pt x="446" y="127"/>
                  </a:lnTo>
                  <a:lnTo>
                    <a:pt x="454" y="127"/>
                  </a:lnTo>
                  <a:lnTo>
                    <a:pt x="462" y="143"/>
                  </a:lnTo>
                  <a:lnTo>
                    <a:pt x="470" y="151"/>
                  </a:lnTo>
                  <a:lnTo>
                    <a:pt x="478" y="151"/>
                  </a:lnTo>
                  <a:lnTo>
                    <a:pt x="478" y="159"/>
                  </a:lnTo>
                  <a:lnTo>
                    <a:pt x="486" y="167"/>
                  </a:lnTo>
                  <a:lnTo>
                    <a:pt x="494" y="175"/>
                  </a:lnTo>
                  <a:lnTo>
                    <a:pt x="502" y="175"/>
                  </a:lnTo>
                  <a:lnTo>
                    <a:pt x="510" y="183"/>
                  </a:lnTo>
                  <a:lnTo>
                    <a:pt x="518" y="191"/>
                  </a:lnTo>
                  <a:lnTo>
                    <a:pt x="518" y="199"/>
                  </a:lnTo>
                  <a:lnTo>
                    <a:pt x="518" y="207"/>
                  </a:lnTo>
                  <a:lnTo>
                    <a:pt x="526" y="215"/>
                  </a:lnTo>
                  <a:lnTo>
                    <a:pt x="518" y="223"/>
                  </a:lnTo>
                  <a:lnTo>
                    <a:pt x="526" y="239"/>
                  </a:lnTo>
                  <a:lnTo>
                    <a:pt x="533" y="247"/>
                  </a:lnTo>
                  <a:lnTo>
                    <a:pt x="541" y="247"/>
                  </a:lnTo>
                  <a:lnTo>
                    <a:pt x="541" y="231"/>
                  </a:lnTo>
                  <a:lnTo>
                    <a:pt x="549" y="231"/>
                  </a:lnTo>
                  <a:lnTo>
                    <a:pt x="557" y="239"/>
                  </a:lnTo>
                  <a:lnTo>
                    <a:pt x="565" y="239"/>
                  </a:lnTo>
                  <a:lnTo>
                    <a:pt x="581" y="247"/>
                  </a:lnTo>
                  <a:lnTo>
                    <a:pt x="581" y="255"/>
                  </a:lnTo>
                  <a:lnTo>
                    <a:pt x="581" y="263"/>
                  </a:lnTo>
                  <a:lnTo>
                    <a:pt x="573" y="271"/>
                  </a:lnTo>
                  <a:lnTo>
                    <a:pt x="573" y="279"/>
                  </a:lnTo>
                  <a:lnTo>
                    <a:pt x="573" y="287"/>
                  </a:lnTo>
                  <a:lnTo>
                    <a:pt x="573" y="295"/>
                  </a:lnTo>
                  <a:lnTo>
                    <a:pt x="565" y="310"/>
                  </a:lnTo>
                  <a:lnTo>
                    <a:pt x="565" y="318"/>
                  </a:lnTo>
                  <a:lnTo>
                    <a:pt x="557" y="326"/>
                  </a:lnTo>
                  <a:lnTo>
                    <a:pt x="565" y="342"/>
                  </a:lnTo>
                  <a:lnTo>
                    <a:pt x="565" y="350"/>
                  </a:lnTo>
                  <a:lnTo>
                    <a:pt x="573" y="350"/>
                  </a:lnTo>
                  <a:lnTo>
                    <a:pt x="573" y="358"/>
                  </a:lnTo>
                  <a:lnTo>
                    <a:pt x="581" y="358"/>
                  </a:lnTo>
                  <a:lnTo>
                    <a:pt x="589" y="366"/>
                  </a:lnTo>
                  <a:lnTo>
                    <a:pt x="597" y="374"/>
                  </a:lnTo>
                  <a:lnTo>
                    <a:pt x="605" y="374"/>
                  </a:lnTo>
                  <a:lnTo>
                    <a:pt x="605" y="382"/>
                  </a:lnTo>
                  <a:lnTo>
                    <a:pt x="613" y="390"/>
                  </a:lnTo>
                  <a:lnTo>
                    <a:pt x="621" y="390"/>
                  </a:lnTo>
                  <a:lnTo>
                    <a:pt x="629" y="398"/>
                  </a:lnTo>
                  <a:lnTo>
                    <a:pt x="637" y="398"/>
                  </a:lnTo>
                  <a:lnTo>
                    <a:pt x="637" y="406"/>
                  </a:lnTo>
                  <a:lnTo>
                    <a:pt x="645" y="414"/>
                  </a:lnTo>
                  <a:lnTo>
                    <a:pt x="653" y="414"/>
                  </a:lnTo>
                  <a:lnTo>
                    <a:pt x="653" y="422"/>
                  </a:lnTo>
                  <a:lnTo>
                    <a:pt x="653" y="430"/>
                  </a:lnTo>
                  <a:lnTo>
                    <a:pt x="661" y="446"/>
                  </a:lnTo>
                  <a:lnTo>
                    <a:pt x="661" y="454"/>
                  </a:lnTo>
                  <a:lnTo>
                    <a:pt x="669" y="454"/>
                  </a:lnTo>
                  <a:lnTo>
                    <a:pt x="669" y="462"/>
                  </a:lnTo>
                  <a:lnTo>
                    <a:pt x="661" y="470"/>
                  </a:lnTo>
                  <a:lnTo>
                    <a:pt x="661" y="478"/>
                  </a:lnTo>
                  <a:lnTo>
                    <a:pt x="669" y="478"/>
                  </a:lnTo>
                  <a:lnTo>
                    <a:pt x="669" y="486"/>
                  </a:lnTo>
                  <a:lnTo>
                    <a:pt x="669" y="494"/>
                  </a:lnTo>
                  <a:lnTo>
                    <a:pt x="677" y="502"/>
                  </a:lnTo>
                  <a:lnTo>
                    <a:pt x="677" y="510"/>
                  </a:lnTo>
                  <a:lnTo>
                    <a:pt x="685" y="518"/>
                  </a:lnTo>
                  <a:lnTo>
                    <a:pt x="693" y="518"/>
                  </a:lnTo>
                  <a:lnTo>
                    <a:pt x="693" y="510"/>
                  </a:lnTo>
                  <a:lnTo>
                    <a:pt x="685" y="510"/>
                  </a:lnTo>
                  <a:lnTo>
                    <a:pt x="685" y="502"/>
                  </a:lnTo>
                  <a:lnTo>
                    <a:pt x="693" y="502"/>
                  </a:lnTo>
                  <a:lnTo>
                    <a:pt x="693" y="510"/>
                  </a:lnTo>
                  <a:lnTo>
                    <a:pt x="701" y="518"/>
                  </a:lnTo>
                  <a:lnTo>
                    <a:pt x="709" y="518"/>
                  </a:lnTo>
                  <a:close/>
                </a:path>
              </a:pathLst>
            </a:custGeom>
            <a:solidFill>
              <a:srgbClr val="3D719C"/>
            </a:solidFill>
            <a:ln w="12700">
              <a:solidFill>
                <a:sysClr val="window" lastClr="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000000"/>
                </a:solidFill>
                <a:effectLst/>
                <a:uLnTx/>
                <a:uFillTx/>
              </a:endParaRPr>
            </a:p>
          </p:txBody>
        </p:sp>
        <p:sp>
          <p:nvSpPr>
            <p:cNvPr id="171" name="Freeform 27"/>
            <p:cNvSpPr>
              <a:spLocks/>
            </p:cNvSpPr>
            <p:nvPr/>
          </p:nvSpPr>
          <p:spPr bwMode="auto">
            <a:xfrm>
              <a:off x="1080444" y="3578511"/>
              <a:ext cx="500077" cy="567861"/>
            </a:xfrm>
            <a:custGeom>
              <a:avLst/>
              <a:gdLst>
                <a:gd name="T0" fmla="*/ 2147483647 w 733"/>
                <a:gd name="T1" fmla="*/ 2147483647 h 909"/>
                <a:gd name="T2" fmla="*/ 2147483647 w 733"/>
                <a:gd name="T3" fmla="*/ 2147483647 h 909"/>
                <a:gd name="T4" fmla="*/ 2147483647 w 733"/>
                <a:gd name="T5" fmla="*/ 2147483647 h 909"/>
                <a:gd name="T6" fmla="*/ 2147483647 w 733"/>
                <a:gd name="T7" fmla="*/ 2147483647 h 909"/>
                <a:gd name="T8" fmla="*/ 2147483647 w 733"/>
                <a:gd name="T9" fmla="*/ 2147483647 h 909"/>
                <a:gd name="T10" fmla="*/ 2147483647 w 733"/>
                <a:gd name="T11" fmla="*/ 2147483647 h 909"/>
                <a:gd name="T12" fmla="*/ 2147483647 w 733"/>
                <a:gd name="T13" fmla="*/ 2147483647 h 909"/>
                <a:gd name="T14" fmla="*/ 2147483647 w 733"/>
                <a:gd name="T15" fmla="*/ 2147483647 h 909"/>
                <a:gd name="T16" fmla="*/ 2147483647 w 733"/>
                <a:gd name="T17" fmla="*/ 2147483647 h 909"/>
                <a:gd name="T18" fmla="*/ 2147483647 w 733"/>
                <a:gd name="T19" fmla="*/ 2147483647 h 909"/>
                <a:gd name="T20" fmla="*/ 2147483647 w 733"/>
                <a:gd name="T21" fmla="*/ 2147483647 h 909"/>
                <a:gd name="T22" fmla="*/ 2147483647 w 733"/>
                <a:gd name="T23" fmla="*/ 2147483647 h 909"/>
                <a:gd name="T24" fmla="*/ 2147483647 w 733"/>
                <a:gd name="T25" fmla="*/ 2147483647 h 909"/>
                <a:gd name="T26" fmla="*/ 2147483647 w 733"/>
                <a:gd name="T27" fmla="*/ 2147483647 h 909"/>
                <a:gd name="T28" fmla="*/ 2147483647 w 733"/>
                <a:gd name="T29" fmla="*/ 2147483647 h 909"/>
                <a:gd name="T30" fmla="*/ 2147483647 w 733"/>
                <a:gd name="T31" fmla="*/ 2147483647 h 909"/>
                <a:gd name="T32" fmla="*/ 2147483647 w 733"/>
                <a:gd name="T33" fmla="*/ 2147483647 h 909"/>
                <a:gd name="T34" fmla="*/ 2147483647 w 733"/>
                <a:gd name="T35" fmla="*/ 2147483647 h 909"/>
                <a:gd name="T36" fmla="*/ 2147483647 w 733"/>
                <a:gd name="T37" fmla="*/ 2147483647 h 909"/>
                <a:gd name="T38" fmla="*/ 2147483647 w 733"/>
                <a:gd name="T39" fmla="*/ 2147483647 h 909"/>
                <a:gd name="T40" fmla="*/ 2147483647 w 733"/>
                <a:gd name="T41" fmla="*/ 2147483647 h 909"/>
                <a:gd name="T42" fmla="*/ 2147483647 w 733"/>
                <a:gd name="T43" fmla="*/ 2147483647 h 909"/>
                <a:gd name="T44" fmla="*/ 2147483647 w 733"/>
                <a:gd name="T45" fmla="*/ 2147483647 h 909"/>
                <a:gd name="T46" fmla="*/ 2147483647 w 733"/>
                <a:gd name="T47" fmla="*/ 2147483647 h 909"/>
                <a:gd name="T48" fmla="*/ 2147483647 w 733"/>
                <a:gd name="T49" fmla="*/ 2147483647 h 909"/>
                <a:gd name="T50" fmla="*/ 2147483647 w 733"/>
                <a:gd name="T51" fmla="*/ 2147483647 h 909"/>
                <a:gd name="T52" fmla="*/ 2147483647 w 733"/>
                <a:gd name="T53" fmla="*/ 2147483647 h 909"/>
                <a:gd name="T54" fmla="*/ 2147483647 w 733"/>
                <a:gd name="T55" fmla="*/ 2147483647 h 909"/>
                <a:gd name="T56" fmla="*/ 2147483647 w 733"/>
                <a:gd name="T57" fmla="*/ 2147483647 h 909"/>
                <a:gd name="T58" fmla="*/ 2147483647 w 733"/>
                <a:gd name="T59" fmla="*/ 2147483647 h 909"/>
                <a:gd name="T60" fmla="*/ 2147483647 w 733"/>
                <a:gd name="T61" fmla="*/ 2147483647 h 909"/>
                <a:gd name="T62" fmla="*/ 2147483647 w 733"/>
                <a:gd name="T63" fmla="*/ 2147483647 h 909"/>
                <a:gd name="T64" fmla="*/ 2147483647 w 733"/>
                <a:gd name="T65" fmla="*/ 2147483647 h 909"/>
                <a:gd name="T66" fmla="*/ 2147483647 w 733"/>
                <a:gd name="T67" fmla="*/ 2147483647 h 909"/>
                <a:gd name="T68" fmla="*/ 2147483647 w 733"/>
                <a:gd name="T69" fmla="*/ 2147483647 h 909"/>
                <a:gd name="T70" fmla="*/ 2147483647 w 733"/>
                <a:gd name="T71" fmla="*/ 2147483647 h 909"/>
                <a:gd name="T72" fmla="*/ 2147483647 w 733"/>
                <a:gd name="T73" fmla="*/ 2147483647 h 909"/>
                <a:gd name="T74" fmla="*/ 2147483647 w 733"/>
                <a:gd name="T75" fmla="*/ 2147483647 h 909"/>
                <a:gd name="T76" fmla="*/ 2147483647 w 733"/>
                <a:gd name="T77" fmla="*/ 2147483647 h 909"/>
                <a:gd name="T78" fmla="*/ 2147483647 w 733"/>
                <a:gd name="T79" fmla="*/ 2147483647 h 909"/>
                <a:gd name="T80" fmla="*/ 2147483647 w 733"/>
                <a:gd name="T81" fmla="*/ 2147483647 h 909"/>
                <a:gd name="T82" fmla="*/ 2147483647 w 733"/>
                <a:gd name="T83" fmla="*/ 2147483647 h 909"/>
                <a:gd name="T84" fmla="*/ 2147483647 w 733"/>
                <a:gd name="T85" fmla="*/ 2147483647 h 909"/>
                <a:gd name="T86" fmla="*/ 2147483647 w 733"/>
                <a:gd name="T87" fmla="*/ 2147483647 h 909"/>
                <a:gd name="T88" fmla="*/ 2147483647 w 733"/>
                <a:gd name="T89" fmla="*/ 2147483647 h 909"/>
                <a:gd name="T90" fmla="*/ 2147483647 w 733"/>
                <a:gd name="T91" fmla="*/ 2147483647 h 909"/>
                <a:gd name="T92" fmla="*/ 2147483647 w 733"/>
                <a:gd name="T93" fmla="*/ 2147483647 h 909"/>
                <a:gd name="T94" fmla="*/ 2147483647 w 733"/>
                <a:gd name="T95" fmla="*/ 2147483647 h 909"/>
                <a:gd name="T96" fmla="*/ 2147483647 w 733"/>
                <a:gd name="T97" fmla="*/ 2147483647 h 909"/>
                <a:gd name="T98" fmla="*/ 2147483647 w 733"/>
                <a:gd name="T99" fmla="*/ 2147483647 h 909"/>
                <a:gd name="T100" fmla="*/ 2147483647 w 733"/>
                <a:gd name="T101" fmla="*/ 2147483647 h 90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33"/>
                <a:gd name="T154" fmla="*/ 0 h 909"/>
                <a:gd name="T155" fmla="*/ 733 w 733"/>
                <a:gd name="T156" fmla="*/ 909 h 90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33" h="909">
                  <a:moveTo>
                    <a:pt x="48" y="566"/>
                  </a:moveTo>
                  <a:lnTo>
                    <a:pt x="48" y="566"/>
                  </a:lnTo>
                  <a:lnTo>
                    <a:pt x="40" y="566"/>
                  </a:lnTo>
                  <a:lnTo>
                    <a:pt x="40" y="558"/>
                  </a:lnTo>
                  <a:lnTo>
                    <a:pt x="32" y="550"/>
                  </a:lnTo>
                  <a:lnTo>
                    <a:pt x="40" y="542"/>
                  </a:lnTo>
                  <a:lnTo>
                    <a:pt x="40" y="534"/>
                  </a:lnTo>
                  <a:lnTo>
                    <a:pt x="40" y="526"/>
                  </a:lnTo>
                  <a:lnTo>
                    <a:pt x="40" y="518"/>
                  </a:lnTo>
                  <a:lnTo>
                    <a:pt x="40" y="503"/>
                  </a:lnTo>
                  <a:lnTo>
                    <a:pt x="48" y="511"/>
                  </a:lnTo>
                  <a:lnTo>
                    <a:pt x="48" y="503"/>
                  </a:lnTo>
                  <a:lnTo>
                    <a:pt x="56" y="503"/>
                  </a:lnTo>
                  <a:lnTo>
                    <a:pt x="56" y="495"/>
                  </a:lnTo>
                  <a:lnTo>
                    <a:pt x="64" y="487"/>
                  </a:lnTo>
                  <a:lnTo>
                    <a:pt x="64" y="479"/>
                  </a:lnTo>
                  <a:lnTo>
                    <a:pt x="72" y="471"/>
                  </a:lnTo>
                  <a:lnTo>
                    <a:pt x="72" y="463"/>
                  </a:lnTo>
                  <a:lnTo>
                    <a:pt x="72" y="455"/>
                  </a:lnTo>
                  <a:lnTo>
                    <a:pt x="72" y="447"/>
                  </a:lnTo>
                  <a:lnTo>
                    <a:pt x="80" y="439"/>
                  </a:lnTo>
                  <a:lnTo>
                    <a:pt x="80" y="431"/>
                  </a:lnTo>
                  <a:lnTo>
                    <a:pt x="88" y="423"/>
                  </a:lnTo>
                  <a:lnTo>
                    <a:pt x="88" y="415"/>
                  </a:lnTo>
                  <a:lnTo>
                    <a:pt x="96" y="415"/>
                  </a:lnTo>
                  <a:lnTo>
                    <a:pt x="104" y="407"/>
                  </a:lnTo>
                  <a:lnTo>
                    <a:pt x="112" y="407"/>
                  </a:lnTo>
                  <a:lnTo>
                    <a:pt x="128" y="399"/>
                  </a:lnTo>
                  <a:lnTo>
                    <a:pt x="128" y="391"/>
                  </a:lnTo>
                  <a:lnTo>
                    <a:pt x="128" y="383"/>
                  </a:lnTo>
                  <a:lnTo>
                    <a:pt x="120" y="375"/>
                  </a:lnTo>
                  <a:lnTo>
                    <a:pt x="120" y="367"/>
                  </a:lnTo>
                  <a:lnTo>
                    <a:pt x="112" y="367"/>
                  </a:lnTo>
                  <a:lnTo>
                    <a:pt x="104" y="359"/>
                  </a:lnTo>
                  <a:lnTo>
                    <a:pt x="112" y="351"/>
                  </a:lnTo>
                  <a:lnTo>
                    <a:pt x="104" y="343"/>
                  </a:lnTo>
                  <a:lnTo>
                    <a:pt x="104" y="327"/>
                  </a:lnTo>
                  <a:lnTo>
                    <a:pt x="104" y="319"/>
                  </a:lnTo>
                  <a:lnTo>
                    <a:pt x="96" y="319"/>
                  </a:lnTo>
                  <a:lnTo>
                    <a:pt x="96" y="303"/>
                  </a:lnTo>
                  <a:lnTo>
                    <a:pt x="96" y="295"/>
                  </a:lnTo>
                  <a:lnTo>
                    <a:pt x="96" y="287"/>
                  </a:lnTo>
                  <a:lnTo>
                    <a:pt x="96" y="279"/>
                  </a:lnTo>
                  <a:lnTo>
                    <a:pt x="96" y="271"/>
                  </a:lnTo>
                  <a:lnTo>
                    <a:pt x="104" y="271"/>
                  </a:lnTo>
                  <a:lnTo>
                    <a:pt x="96" y="263"/>
                  </a:lnTo>
                  <a:lnTo>
                    <a:pt x="104" y="263"/>
                  </a:lnTo>
                  <a:lnTo>
                    <a:pt x="112" y="255"/>
                  </a:lnTo>
                  <a:lnTo>
                    <a:pt x="112" y="247"/>
                  </a:lnTo>
                  <a:lnTo>
                    <a:pt x="112" y="239"/>
                  </a:lnTo>
                  <a:lnTo>
                    <a:pt x="112" y="231"/>
                  </a:lnTo>
                  <a:lnTo>
                    <a:pt x="104" y="216"/>
                  </a:lnTo>
                  <a:lnTo>
                    <a:pt x="104" y="208"/>
                  </a:lnTo>
                  <a:lnTo>
                    <a:pt x="112" y="200"/>
                  </a:lnTo>
                  <a:lnTo>
                    <a:pt x="112" y="192"/>
                  </a:lnTo>
                  <a:lnTo>
                    <a:pt x="112" y="184"/>
                  </a:lnTo>
                  <a:lnTo>
                    <a:pt x="112" y="176"/>
                  </a:lnTo>
                  <a:lnTo>
                    <a:pt x="112" y="168"/>
                  </a:lnTo>
                  <a:lnTo>
                    <a:pt x="112" y="152"/>
                  </a:lnTo>
                  <a:lnTo>
                    <a:pt x="120" y="152"/>
                  </a:lnTo>
                  <a:lnTo>
                    <a:pt x="112" y="144"/>
                  </a:lnTo>
                  <a:lnTo>
                    <a:pt x="112" y="136"/>
                  </a:lnTo>
                  <a:lnTo>
                    <a:pt x="120" y="128"/>
                  </a:lnTo>
                  <a:lnTo>
                    <a:pt x="112" y="128"/>
                  </a:lnTo>
                  <a:lnTo>
                    <a:pt x="120" y="120"/>
                  </a:lnTo>
                  <a:lnTo>
                    <a:pt x="128" y="112"/>
                  </a:lnTo>
                  <a:lnTo>
                    <a:pt x="136" y="112"/>
                  </a:lnTo>
                  <a:lnTo>
                    <a:pt x="144" y="112"/>
                  </a:lnTo>
                  <a:lnTo>
                    <a:pt x="144" y="120"/>
                  </a:lnTo>
                  <a:lnTo>
                    <a:pt x="152" y="120"/>
                  </a:lnTo>
                  <a:lnTo>
                    <a:pt x="160" y="120"/>
                  </a:lnTo>
                  <a:lnTo>
                    <a:pt x="160" y="128"/>
                  </a:lnTo>
                  <a:lnTo>
                    <a:pt x="160" y="136"/>
                  </a:lnTo>
                  <a:lnTo>
                    <a:pt x="168" y="144"/>
                  </a:lnTo>
                  <a:lnTo>
                    <a:pt x="175" y="136"/>
                  </a:lnTo>
                  <a:lnTo>
                    <a:pt x="183" y="128"/>
                  </a:lnTo>
                  <a:lnTo>
                    <a:pt x="191" y="120"/>
                  </a:lnTo>
                  <a:lnTo>
                    <a:pt x="191" y="112"/>
                  </a:lnTo>
                  <a:lnTo>
                    <a:pt x="207" y="24"/>
                  </a:lnTo>
                  <a:lnTo>
                    <a:pt x="215" y="0"/>
                  </a:lnTo>
                  <a:lnTo>
                    <a:pt x="335" y="24"/>
                  </a:lnTo>
                  <a:lnTo>
                    <a:pt x="367" y="32"/>
                  </a:lnTo>
                  <a:lnTo>
                    <a:pt x="399" y="40"/>
                  </a:lnTo>
                  <a:lnTo>
                    <a:pt x="494" y="48"/>
                  </a:lnTo>
                  <a:lnTo>
                    <a:pt x="558" y="64"/>
                  </a:lnTo>
                  <a:lnTo>
                    <a:pt x="582" y="64"/>
                  </a:lnTo>
                  <a:lnTo>
                    <a:pt x="590" y="64"/>
                  </a:lnTo>
                  <a:lnTo>
                    <a:pt x="638" y="72"/>
                  </a:lnTo>
                  <a:lnTo>
                    <a:pt x="733" y="88"/>
                  </a:lnTo>
                  <a:lnTo>
                    <a:pt x="717" y="231"/>
                  </a:lnTo>
                  <a:lnTo>
                    <a:pt x="693" y="391"/>
                  </a:lnTo>
                  <a:lnTo>
                    <a:pt x="685" y="439"/>
                  </a:lnTo>
                  <a:lnTo>
                    <a:pt x="670" y="558"/>
                  </a:lnTo>
                  <a:lnTo>
                    <a:pt x="662" y="638"/>
                  </a:lnTo>
                  <a:lnTo>
                    <a:pt x="654" y="702"/>
                  </a:lnTo>
                  <a:lnTo>
                    <a:pt x="646" y="750"/>
                  </a:lnTo>
                  <a:lnTo>
                    <a:pt x="622" y="909"/>
                  </a:lnTo>
                  <a:lnTo>
                    <a:pt x="462" y="893"/>
                  </a:lnTo>
                  <a:lnTo>
                    <a:pt x="391" y="877"/>
                  </a:lnTo>
                  <a:lnTo>
                    <a:pt x="359" y="861"/>
                  </a:lnTo>
                  <a:lnTo>
                    <a:pt x="160" y="734"/>
                  </a:lnTo>
                  <a:lnTo>
                    <a:pt x="0" y="638"/>
                  </a:lnTo>
                  <a:lnTo>
                    <a:pt x="8" y="622"/>
                  </a:lnTo>
                  <a:lnTo>
                    <a:pt x="16" y="606"/>
                  </a:lnTo>
                  <a:lnTo>
                    <a:pt x="24" y="606"/>
                  </a:lnTo>
                  <a:lnTo>
                    <a:pt x="32" y="606"/>
                  </a:lnTo>
                  <a:lnTo>
                    <a:pt x="40" y="606"/>
                  </a:lnTo>
                  <a:lnTo>
                    <a:pt x="40" y="598"/>
                  </a:lnTo>
                  <a:lnTo>
                    <a:pt x="48" y="598"/>
                  </a:lnTo>
                  <a:lnTo>
                    <a:pt x="56" y="590"/>
                  </a:lnTo>
                  <a:lnTo>
                    <a:pt x="56" y="582"/>
                  </a:lnTo>
                  <a:lnTo>
                    <a:pt x="56" y="574"/>
                  </a:lnTo>
                  <a:lnTo>
                    <a:pt x="48" y="566"/>
                  </a:lnTo>
                  <a:close/>
                </a:path>
              </a:pathLst>
            </a:custGeom>
            <a:solidFill>
              <a:schemeClr val="bg1">
                <a:lumMod val="95000"/>
              </a:schemeClr>
            </a:solidFill>
            <a:ln w="12700">
              <a:solidFill>
                <a:schemeClr val="bg1">
                  <a:lumMod val="75000"/>
                </a:schemeClr>
              </a:solidFill>
              <a:round/>
              <a:headEnd/>
              <a:tailEnd/>
            </a:ln>
          </p:spPr>
          <p:txBody>
            <a:bodyPr/>
            <a:lstStyle/>
            <a:p>
              <a:pPr defTabSz="914400"/>
              <a:endParaRPr lang="en-US" kern="0" dirty="0">
                <a:solidFill>
                  <a:srgbClr val="000000"/>
                </a:solidFill>
              </a:endParaRPr>
            </a:p>
          </p:txBody>
        </p:sp>
        <p:sp>
          <p:nvSpPr>
            <p:cNvPr id="172" name="Freeform 28"/>
            <p:cNvSpPr>
              <a:spLocks/>
            </p:cNvSpPr>
            <p:nvPr/>
          </p:nvSpPr>
          <p:spPr bwMode="auto">
            <a:xfrm>
              <a:off x="2014274" y="3675558"/>
              <a:ext cx="626090" cy="325241"/>
            </a:xfrm>
            <a:custGeom>
              <a:avLst/>
              <a:gdLst>
                <a:gd name="T0" fmla="*/ 2147483647 w 916"/>
                <a:gd name="T1" fmla="*/ 2147483647 h 526"/>
                <a:gd name="T2" fmla="*/ 2147483647 w 916"/>
                <a:gd name="T3" fmla="*/ 2147483647 h 526"/>
                <a:gd name="T4" fmla="*/ 2147483647 w 916"/>
                <a:gd name="T5" fmla="*/ 2147483647 h 526"/>
                <a:gd name="T6" fmla="*/ 2147483647 w 916"/>
                <a:gd name="T7" fmla="*/ 2147483647 h 526"/>
                <a:gd name="T8" fmla="*/ 2147483647 w 916"/>
                <a:gd name="T9" fmla="*/ 2147483647 h 526"/>
                <a:gd name="T10" fmla="*/ 2147483647 w 916"/>
                <a:gd name="T11" fmla="*/ 2147483647 h 526"/>
                <a:gd name="T12" fmla="*/ 2147483647 w 916"/>
                <a:gd name="T13" fmla="*/ 2147483647 h 526"/>
                <a:gd name="T14" fmla="*/ 2147483647 w 916"/>
                <a:gd name="T15" fmla="*/ 2147483647 h 526"/>
                <a:gd name="T16" fmla="*/ 2147483647 w 916"/>
                <a:gd name="T17" fmla="*/ 2147483647 h 526"/>
                <a:gd name="T18" fmla="*/ 2147483647 w 916"/>
                <a:gd name="T19" fmla="*/ 2147483647 h 526"/>
                <a:gd name="T20" fmla="*/ 2147483647 w 916"/>
                <a:gd name="T21" fmla="*/ 2147483647 h 526"/>
                <a:gd name="T22" fmla="*/ 2147483647 w 916"/>
                <a:gd name="T23" fmla="*/ 2147483647 h 526"/>
                <a:gd name="T24" fmla="*/ 2147483647 w 916"/>
                <a:gd name="T25" fmla="*/ 2147483647 h 526"/>
                <a:gd name="T26" fmla="*/ 2147483647 w 916"/>
                <a:gd name="T27" fmla="*/ 2147483647 h 526"/>
                <a:gd name="T28" fmla="*/ 2147483647 w 916"/>
                <a:gd name="T29" fmla="*/ 2147483647 h 526"/>
                <a:gd name="T30" fmla="*/ 2147483647 w 916"/>
                <a:gd name="T31" fmla="*/ 2147483647 h 526"/>
                <a:gd name="T32" fmla="*/ 2147483647 w 916"/>
                <a:gd name="T33" fmla="*/ 2147483647 h 526"/>
                <a:gd name="T34" fmla="*/ 2147483647 w 916"/>
                <a:gd name="T35" fmla="*/ 2147483647 h 526"/>
                <a:gd name="T36" fmla="*/ 2147483647 w 916"/>
                <a:gd name="T37" fmla="*/ 2147483647 h 526"/>
                <a:gd name="T38" fmla="*/ 2147483647 w 916"/>
                <a:gd name="T39" fmla="*/ 2147483647 h 526"/>
                <a:gd name="T40" fmla="*/ 2147483647 w 916"/>
                <a:gd name="T41" fmla="*/ 2147483647 h 526"/>
                <a:gd name="T42" fmla="*/ 2147483647 w 916"/>
                <a:gd name="T43" fmla="*/ 2147483647 h 526"/>
                <a:gd name="T44" fmla="*/ 2147483647 w 916"/>
                <a:gd name="T45" fmla="*/ 2147483647 h 526"/>
                <a:gd name="T46" fmla="*/ 2147483647 w 916"/>
                <a:gd name="T47" fmla="*/ 2147483647 h 526"/>
                <a:gd name="T48" fmla="*/ 2147483647 w 916"/>
                <a:gd name="T49" fmla="*/ 2147483647 h 526"/>
                <a:gd name="T50" fmla="*/ 2147483647 w 916"/>
                <a:gd name="T51" fmla="*/ 2147483647 h 526"/>
                <a:gd name="T52" fmla="*/ 2147483647 w 916"/>
                <a:gd name="T53" fmla="*/ 2147483647 h 526"/>
                <a:gd name="T54" fmla="*/ 2147483647 w 916"/>
                <a:gd name="T55" fmla="*/ 2147483647 h 526"/>
                <a:gd name="T56" fmla="*/ 2147483647 w 916"/>
                <a:gd name="T57" fmla="*/ 2147483647 h 526"/>
                <a:gd name="T58" fmla="*/ 2147483647 w 916"/>
                <a:gd name="T59" fmla="*/ 2147483647 h 526"/>
                <a:gd name="T60" fmla="*/ 2147483647 w 916"/>
                <a:gd name="T61" fmla="*/ 2147483647 h 526"/>
                <a:gd name="T62" fmla="*/ 2147483647 w 916"/>
                <a:gd name="T63" fmla="*/ 2147483647 h 526"/>
                <a:gd name="T64" fmla="*/ 2147483647 w 916"/>
                <a:gd name="T65" fmla="*/ 2147483647 h 526"/>
                <a:gd name="T66" fmla="*/ 2147483647 w 916"/>
                <a:gd name="T67" fmla="*/ 2147483647 h 526"/>
                <a:gd name="T68" fmla="*/ 2147483647 w 916"/>
                <a:gd name="T69" fmla="*/ 2147483647 h 526"/>
                <a:gd name="T70" fmla="*/ 2147483647 w 916"/>
                <a:gd name="T71" fmla="*/ 2147483647 h 526"/>
                <a:gd name="T72" fmla="*/ 2147483647 w 916"/>
                <a:gd name="T73" fmla="*/ 2147483647 h 526"/>
                <a:gd name="T74" fmla="*/ 2147483647 w 916"/>
                <a:gd name="T75" fmla="*/ 2147483647 h 526"/>
                <a:gd name="T76" fmla="*/ 2147483647 w 916"/>
                <a:gd name="T77" fmla="*/ 2147483647 h 526"/>
                <a:gd name="T78" fmla="*/ 2147483647 w 916"/>
                <a:gd name="T79" fmla="*/ 2147483647 h 526"/>
                <a:gd name="T80" fmla="*/ 2147483647 w 916"/>
                <a:gd name="T81" fmla="*/ 2147483647 h 526"/>
                <a:gd name="T82" fmla="*/ 2147483647 w 916"/>
                <a:gd name="T83" fmla="*/ 2147483647 h 526"/>
                <a:gd name="T84" fmla="*/ 2147483647 w 916"/>
                <a:gd name="T85" fmla="*/ 2147483647 h 526"/>
                <a:gd name="T86" fmla="*/ 2147483647 w 916"/>
                <a:gd name="T87" fmla="*/ 2147483647 h 526"/>
                <a:gd name="T88" fmla="*/ 2147483647 w 916"/>
                <a:gd name="T89" fmla="*/ 2147483647 h 526"/>
                <a:gd name="T90" fmla="*/ 2147483647 w 916"/>
                <a:gd name="T91" fmla="*/ 2147483647 h 526"/>
                <a:gd name="T92" fmla="*/ 2147483647 w 916"/>
                <a:gd name="T93" fmla="*/ 2147483647 h 526"/>
                <a:gd name="T94" fmla="*/ 2147483647 w 916"/>
                <a:gd name="T95" fmla="*/ 2147483647 h 526"/>
                <a:gd name="T96" fmla="*/ 2147483647 w 916"/>
                <a:gd name="T97" fmla="*/ 2147483647 h 526"/>
                <a:gd name="T98" fmla="*/ 2147483647 w 916"/>
                <a:gd name="T99" fmla="*/ 2147483647 h 526"/>
                <a:gd name="T100" fmla="*/ 2147483647 w 916"/>
                <a:gd name="T101" fmla="*/ 2147483647 h 526"/>
                <a:gd name="T102" fmla="*/ 2147483647 w 916"/>
                <a:gd name="T103" fmla="*/ 2147483647 h 526"/>
                <a:gd name="T104" fmla="*/ 2147483647 w 916"/>
                <a:gd name="T105" fmla="*/ 2147483647 h 526"/>
                <a:gd name="T106" fmla="*/ 2147483647 w 916"/>
                <a:gd name="T107" fmla="*/ 2147483647 h 526"/>
                <a:gd name="T108" fmla="*/ 2147483647 w 916"/>
                <a:gd name="T109" fmla="*/ 2147483647 h 526"/>
                <a:gd name="T110" fmla="*/ 2147483647 w 916"/>
                <a:gd name="T111" fmla="*/ 2147483647 h 526"/>
                <a:gd name="T112" fmla="*/ 2147483647 w 916"/>
                <a:gd name="T113" fmla="*/ 2147483647 h 526"/>
                <a:gd name="T114" fmla="*/ 2147483647 w 916"/>
                <a:gd name="T115" fmla="*/ 2147483647 h 526"/>
                <a:gd name="T116" fmla="*/ 2147483647 w 916"/>
                <a:gd name="T117" fmla="*/ 2147483647 h 526"/>
                <a:gd name="T118" fmla="*/ 2147483647 w 916"/>
                <a:gd name="T119" fmla="*/ 2147483647 h 526"/>
                <a:gd name="T120" fmla="*/ 2147483647 w 916"/>
                <a:gd name="T121" fmla="*/ 2147483647 h 526"/>
                <a:gd name="T122" fmla="*/ 2147483647 w 916"/>
                <a:gd name="T123" fmla="*/ 2147483647 h 526"/>
                <a:gd name="T124" fmla="*/ 2147483647 w 916"/>
                <a:gd name="T125" fmla="*/ 2147483647 h 52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16"/>
                <a:gd name="T190" fmla="*/ 0 h 526"/>
                <a:gd name="T191" fmla="*/ 916 w 916"/>
                <a:gd name="T192" fmla="*/ 526 h 52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16" h="526">
                  <a:moveTo>
                    <a:pt x="916" y="335"/>
                  </a:moveTo>
                  <a:lnTo>
                    <a:pt x="908" y="366"/>
                  </a:lnTo>
                  <a:lnTo>
                    <a:pt x="908" y="398"/>
                  </a:lnTo>
                  <a:lnTo>
                    <a:pt x="908" y="446"/>
                  </a:lnTo>
                  <a:lnTo>
                    <a:pt x="908" y="478"/>
                  </a:lnTo>
                  <a:lnTo>
                    <a:pt x="908" y="526"/>
                  </a:lnTo>
                  <a:lnTo>
                    <a:pt x="900" y="526"/>
                  </a:lnTo>
                  <a:lnTo>
                    <a:pt x="900" y="518"/>
                  </a:lnTo>
                  <a:lnTo>
                    <a:pt x="900" y="526"/>
                  </a:lnTo>
                  <a:lnTo>
                    <a:pt x="900" y="518"/>
                  </a:lnTo>
                  <a:lnTo>
                    <a:pt x="892" y="518"/>
                  </a:lnTo>
                  <a:lnTo>
                    <a:pt x="884" y="518"/>
                  </a:lnTo>
                  <a:lnTo>
                    <a:pt x="884" y="510"/>
                  </a:lnTo>
                  <a:lnTo>
                    <a:pt x="876" y="510"/>
                  </a:lnTo>
                  <a:lnTo>
                    <a:pt x="884" y="510"/>
                  </a:lnTo>
                  <a:lnTo>
                    <a:pt x="876" y="510"/>
                  </a:lnTo>
                  <a:lnTo>
                    <a:pt x="868" y="510"/>
                  </a:lnTo>
                  <a:lnTo>
                    <a:pt x="868" y="502"/>
                  </a:lnTo>
                  <a:lnTo>
                    <a:pt x="860" y="502"/>
                  </a:lnTo>
                  <a:lnTo>
                    <a:pt x="860" y="494"/>
                  </a:lnTo>
                  <a:lnTo>
                    <a:pt x="852" y="494"/>
                  </a:lnTo>
                  <a:lnTo>
                    <a:pt x="844" y="494"/>
                  </a:lnTo>
                  <a:lnTo>
                    <a:pt x="844" y="486"/>
                  </a:lnTo>
                  <a:lnTo>
                    <a:pt x="836" y="486"/>
                  </a:lnTo>
                  <a:lnTo>
                    <a:pt x="836" y="478"/>
                  </a:lnTo>
                  <a:lnTo>
                    <a:pt x="828" y="478"/>
                  </a:lnTo>
                  <a:lnTo>
                    <a:pt x="828" y="486"/>
                  </a:lnTo>
                  <a:lnTo>
                    <a:pt x="820" y="486"/>
                  </a:lnTo>
                  <a:lnTo>
                    <a:pt x="812" y="486"/>
                  </a:lnTo>
                  <a:lnTo>
                    <a:pt x="812" y="494"/>
                  </a:lnTo>
                  <a:lnTo>
                    <a:pt x="804" y="494"/>
                  </a:lnTo>
                  <a:lnTo>
                    <a:pt x="804" y="486"/>
                  </a:lnTo>
                  <a:lnTo>
                    <a:pt x="797" y="494"/>
                  </a:lnTo>
                  <a:lnTo>
                    <a:pt x="797" y="486"/>
                  </a:lnTo>
                  <a:lnTo>
                    <a:pt x="789" y="486"/>
                  </a:lnTo>
                  <a:lnTo>
                    <a:pt x="797" y="486"/>
                  </a:lnTo>
                  <a:lnTo>
                    <a:pt x="789" y="486"/>
                  </a:lnTo>
                  <a:lnTo>
                    <a:pt x="789" y="478"/>
                  </a:lnTo>
                  <a:lnTo>
                    <a:pt x="789" y="486"/>
                  </a:lnTo>
                  <a:lnTo>
                    <a:pt x="781" y="486"/>
                  </a:lnTo>
                  <a:lnTo>
                    <a:pt x="773" y="486"/>
                  </a:lnTo>
                  <a:lnTo>
                    <a:pt x="765" y="486"/>
                  </a:lnTo>
                  <a:lnTo>
                    <a:pt x="765" y="494"/>
                  </a:lnTo>
                  <a:lnTo>
                    <a:pt x="757" y="494"/>
                  </a:lnTo>
                  <a:lnTo>
                    <a:pt x="749" y="486"/>
                  </a:lnTo>
                  <a:lnTo>
                    <a:pt x="749" y="494"/>
                  </a:lnTo>
                  <a:lnTo>
                    <a:pt x="741" y="494"/>
                  </a:lnTo>
                  <a:lnTo>
                    <a:pt x="733" y="494"/>
                  </a:lnTo>
                  <a:lnTo>
                    <a:pt x="725" y="494"/>
                  </a:lnTo>
                  <a:lnTo>
                    <a:pt x="725" y="502"/>
                  </a:lnTo>
                  <a:lnTo>
                    <a:pt x="725" y="510"/>
                  </a:lnTo>
                  <a:lnTo>
                    <a:pt x="717" y="510"/>
                  </a:lnTo>
                  <a:lnTo>
                    <a:pt x="709" y="502"/>
                  </a:lnTo>
                  <a:lnTo>
                    <a:pt x="709" y="510"/>
                  </a:lnTo>
                  <a:lnTo>
                    <a:pt x="709" y="518"/>
                  </a:lnTo>
                  <a:lnTo>
                    <a:pt x="701" y="518"/>
                  </a:lnTo>
                  <a:lnTo>
                    <a:pt x="701" y="510"/>
                  </a:lnTo>
                  <a:lnTo>
                    <a:pt x="693" y="502"/>
                  </a:lnTo>
                  <a:lnTo>
                    <a:pt x="685" y="502"/>
                  </a:lnTo>
                  <a:lnTo>
                    <a:pt x="677" y="502"/>
                  </a:lnTo>
                  <a:lnTo>
                    <a:pt x="677" y="494"/>
                  </a:lnTo>
                  <a:lnTo>
                    <a:pt x="677" y="486"/>
                  </a:lnTo>
                  <a:lnTo>
                    <a:pt x="669" y="486"/>
                  </a:lnTo>
                  <a:lnTo>
                    <a:pt x="661" y="494"/>
                  </a:lnTo>
                  <a:lnTo>
                    <a:pt x="653" y="494"/>
                  </a:lnTo>
                  <a:lnTo>
                    <a:pt x="645" y="494"/>
                  </a:lnTo>
                  <a:lnTo>
                    <a:pt x="645" y="486"/>
                  </a:lnTo>
                  <a:lnTo>
                    <a:pt x="645" y="478"/>
                  </a:lnTo>
                  <a:lnTo>
                    <a:pt x="637" y="478"/>
                  </a:lnTo>
                  <a:lnTo>
                    <a:pt x="629" y="478"/>
                  </a:lnTo>
                  <a:lnTo>
                    <a:pt x="629" y="494"/>
                  </a:lnTo>
                  <a:lnTo>
                    <a:pt x="621" y="494"/>
                  </a:lnTo>
                  <a:lnTo>
                    <a:pt x="629" y="502"/>
                  </a:lnTo>
                  <a:lnTo>
                    <a:pt x="621" y="502"/>
                  </a:lnTo>
                  <a:lnTo>
                    <a:pt x="621" y="510"/>
                  </a:lnTo>
                  <a:lnTo>
                    <a:pt x="613" y="510"/>
                  </a:lnTo>
                  <a:lnTo>
                    <a:pt x="605" y="502"/>
                  </a:lnTo>
                  <a:lnTo>
                    <a:pt x="613" y="494"/>
                  </a:lnTo>
                  <a:lnTo>
                    <a:pt x="613" y="486"/>
                  </a:lnTo>
                  <a:lnTo>
                    <a:pt x="605" y="486"/>
                  </a:lnTo>
                  <a:lnTo>
                    <a:pt x="605" y="494"/>
                  </a:lnTo>
                  <a:lnTo>
                    <a:pt x="597" y="486"/>
                  </a:lnTo>
                  <a:lnTo>
                    <a:pt x="597" y="494"/>
                  </a:lnTo>
                  <a:lnTo>
                    <a:pt x="589" y="494"/>
                  </a:lnTo>
                  <a:lnTo>
                    <a:pt x="581" y="494"/>
                  </a:lnTo>
                  <a:lnTo>
                    <a:pt x="581" y="486"/>
                  </a:lnTo>
                  <a:lnTo>
                    <a:pt x="573" y="486"/>
                  </a:lnTo>
                  <a:lnTo>
                    <a:pt x="565" y="486"/>
                  </a:lnTo>
                  <a:lnTo>
                    <a:pt x="565" y="478"/>
                  </a:lnTo>
                  <a:lnTo>
                    <a:pt x="557" y="470"/>
                  </a:lnTo>
                  <a:lnTo>
                    <a:pt x="549" y="478"/>
                  </a:lnTo>
                  <a:lnTo>
                    <a:pt x="542" y="486"/>
                  </a:lnTo>
                  <a:lnTo>
                    <a:pt x="534" y="494"/>
                  </a:lnTo>
                  <a:lnTo>
                    <a:pt x="534" y="486"/>
                  </a:lnTo>
                  <a:lnTo>
                    <a:pt x="526" y="486"/>
                  </a:lnTo>
                  <a:lnTo>
                    <a:pt x="526" y="478"/>
                  </a:lnTo>
                  <a:lnTo>
                    <a:pt x="526" y="470"/>
                  </a:lnTo>
                  <a:lnTo>
                    <a:pt x="518" y="470"/>
                  </a:lnTo>
                  <a:lnTo>
                    <a:pt x="510" y="470"/>
                  </a:lnTo>
                  <a:lnTo>
                    <a:pt x="510" y="462"/>
                  </a:lnTo>
                  <a:lnTo>
                    <a:pt x="510" y="454"/>
                  </a:lnTo>
                  <a:lnTo>
                    <a:pt x="510" y="446"/>
                  </a:lnTo>
                  <a:lnTo>
                    <a:pt x="510" y="454"/>
                  </a:lnTo>
                  <a:lnTo>
                    <a:pt x="502" y="454"/>
                  </a:lnTo>
                  <a:lnTo>
                    <a:pt x="494" y="454"/>
                  </a:lnTo>
                  <a:lnTo>
                    <a:pt x="486" y="446"/>
                  </a:lnTo>
                  <a:lnTo>
                    <a:pt x="478" y="454"/>
                  </a:lnTo>
                  <a:lnTo>
                    <a:pt x="478" y="462"/>
                  </a:lnTo>
                  <a:lnTo>
                    <a:pt x="470" y="462"/>
                  </a:lnTo>
                  <a:lnTo>
                    <a:pt x="462" y="462"/>
                  </a:lnTo>
                  <a:lnTo>
                    <a:pt x="462" y="454"/>
                  </a:lnTo>
                  <a:lnTo>
                    <a:pt x="454" y="446"/>
                  </a:lnTo>
                  <a:lnTo>
                    <a:pt x="446" y="446"/>
                  </a:lnTo>
                  <a:lnTo>
                    <a:pt x="438" y="446"/>
                  </a:lnTo>
                  <a:lnTo>
                    <a:pt x="430" y="446"/>
                  </a:lnTo>
                  <a:lnTo>
                    <a:pt x="422" y="446"/>
                  </a:lnTo>
                  <a:lnTo>
                    <a:pt x="414" y="438"/>
                  </a:lnTo>
                  <a:lnTo>
                    <a:pt x="406" y="438"/>
                  </a:lnTo>
                  <a:lnTo>
                    <a:pt x="398" y="438"/>
                  </a:lnTo>
                  <a:lnTo>
                    <a:pt x="390" y="438"/>
                  </a:lnTo>
                  <a:lnTo>
                    <a:pt x="390" y="430"/>
                  </a:lnTo>
                  <a:lnTo>
                    <a:pt x="390" y="422"/>
                  </a:lnTo>
                  <a:lnTo>
                    <a:pt x="390" y="414"/>
                  </a:lnTo>
                  <a:lnTo>
                    <a:pt x="382" y="414"/>
                  </a:lnTo>
                  <a:lnTo>
                    <a:pt x="382" y="406"/>
                  </a:lnTo>
                  <a:lnTo>
                    <a:pt x="374" y="406"/>
                  </a:lnTo>
                  <a:lnTo>
                    <a:pt x="374" y="398"/>
                  </a:lnTo>
                  <a:lnTo>
                    <a:pt x="366" y="406"/>
                  </a:lnTo>
                  <a:lnTo>
                    <a:pt x="366" y="414"/>
                  </a:lnTo>
                  <a:lnTo>
                    <a:pt x="358" y="406"/>
                  </a:lnTo>
                  <a:lnTo>
                    <a:pt x="350" y="406"/>
                  </a:lnTo>
                  <a:lnTo>
                    <a:pt x="342" y="414"/>
                  </a:lnTo>
                  <a:lnTo>
                    <a:pt x="334" y="406"/>
                  </a:lnTo>
                  <a:lnTo>
                    <a:pt x="326" y="398"/>
                  </a:lnTo>
                  <a:lnTo>
                    <a:pt x="318" y="390"/>
                  </a:lnTo>
                  <a:lnTo>
                    <a:pt x="318" y="382"/>
                  </a:lnTo>
                  <a:lnTo>
                    <a:pt x="310" y="382"/>
                  </a:lnTo>
                  <a:lnTo>
                    <a:pt x="302" y="382"/>
                  </a:lnTo>
                  <a:lnTo>
                    <a:pt x="302" y="351"/>
                  </a:lnTo>
                  <a:lnTo>
                    <a:pt x="310" y="311"/>
                  </a:lnTo>
                  <a:lnTo>
                    <a:pt x="310" y="287"/>
                  </a:lnTo>
                  <a:lnTo>
                    <a:pt x="310" y="255"/>
                  </a:lnTo>
                  <a:lnTo>
                    <a:pt x="310" y="223"/>
                  </a:lnTo>
                  <a:lnTo>
                    <a:pt x="310" y="183"/>
                  </a:lnTo>
                  <a:lnTo>
                    <a:pt x="310" y="159"/>
                  </a:lnTo>
                  <a:lnTo>
                    <a:pt x="318" y="95"/>
                  </a:lnTo>
                  <a:lnTo>
                    <a:pt x="255" y="95"/>
                  </a:lnTo>
                  <a:lnTo>
                    <a:pt x="215" y="95"/>
                  </a:lnTo>
                  <a:lnTo>
                    <a:pt x="199" y="95"/>
                  </a:lnTo>
                  <a:lnTo>
                    <a:pt x="143" y="87"/>
                  </a:lnTo>
                  <a:lnTo>
                    <a:pt x="103" y="87"/>
                  </a:lnTo>
                  <a:lnTo>
                    <a:pt x="87" y="87"/>
                  </a:lnTo>
                  <a:lnTo>
                    <a:pt x="0" y="79"/>
                  </a:lnTo>
                  <a:lnTo>
                    <a:pt x="0" y="0"/>
                  </a:lnTo>
                  <a:lnTo>
                    <a:pt x="103" y="16"/>
                  </a:lnTo>
                  <a:lnTo>
                    <a:pt x="151" y="16"/>
                  </a:lnTo>
                  <a:lnTo>
                    <a:pt x="207" y="16"/>
                  </a:lnTo>
                  <a:lnTo>
                    <a:pt x="215" y="16"/>
                  </a:lnTo>
                  <a:lnTo>
                    <a:pt x="255" y="16"/>
                  </a:lnTo>
                  <a:lnTo>
                    <a:pt x="310" y="24"/>
                  </a:lnTo>
                  <a:lnTo>
                    <a:pt x="318" y="24"/>
                  </a:lnTo>
                  <a:lnTo>
                    <a:pt x="366" y="24"/>
                  </a:lnTo>
                  <a:lnTo>
                    <a:pt x="374" y="24"/>
                  </a:lnTo>
                  <a:lnTo>
                    <a:pt x="422" y="24"/>
                  </a:lnTo>
                  <a:lnTo>
                    <a:pt x="470" y="24"/>
                  </a:lnTo>
                  <a:lnTo>
                    <a:pt x="494" y="24"/>
                  </a:lnTo>
                  <a:lnTo>
                    <a:pt x="518" y="32"/>
                  </a:lnTo>
                  <a:lnTo>
                    <a:pt x="549" y="32"/>
                  </a:lnTo>
                  <a:lnTo>
                    <a:pt x="589" y="32"/>
                  </a:lnTo>
                  <a:lnTo>
                    <a:pt x="621" y="32"/>
                  </a:lnTo>
                  <a:lnTo>
                    <a:pt x="661" y="32"/>
                  </a:lnTo>
                  <a:lnTo>
                    <a:pt x="685" y="32"/>
                  </a:lnTo>
                  <a:lnTo>
                    <a:pt x="741" y="32"/>
                  </a:lnTo>
                  <a:lnTo>
                    <a:pt x="749" y="32"/>
                  </a:lnTo>
                  <a:lnTo>
                    <a:pt x="765" y="32"/>
                  </a:lnTo>
                  <a:lnTo>
                    <a:pt x="789" y="32"/>
                  </a:lnTo>
                  <a:lnTo>
                    <a:pt x="804" y="32"/>
                  </a:lnTo>
                  <a:lnTo>
                    <a:pt x="836" y="32"/>
                  </a:lnTo>
                  <a:lnTo>
                    <a:pt x="844" y="32"/>
                  </a:lnTo>
                  <a:lnTo>
                    <a:pt x="892" y="32"/>
                  </a:lnTo>
                  <a:lnTo>
                    <a:pt x="892" y="64"/>
                  </a:lnTo>
                  <a:lnTo>
                    <a:pt x="892" y="79"/>
                  </a:lnTo>
                  <a:lnTo>
                    <a:pt x="892" y="103"/>
                  </a:lnTo>
                  <a:lnTo>
                    <a:pt x="900" y="151"/>
                  </a:lnTo>
                  <a:lnTo>
                    <a:pt x="900" y="159"/>
                  </a:lnTo>
                  <a:lnTo>
                    <a:pt x="908" y="215"/>
                  </a:lnTo>
                  <a:lnTo>
                    <a:pt x="908" y="231"/>
                  </a:lnTo>
                  <a:lnTo>
                    <a:pt x="916" y="263"/>
                  </a:lnTo>
                  <a:lnTo>
                    <a:pt x="916" y="335"/>
                  </a:lnTo>
                  <a:close/>
                </a:path>
              </a:pathLst>
            </a:custGeom>
            <a:solidFill>
              <a:schemeClr val="bg1">
                <a:lumMod val="95000"/>
              </a:schemeClr>
            </a:solidFill>
            <a:ln w="12700">
              <a:solidFill>
                <a:schemeClr val="bg1">
                  <a:lumMod val="75000"/>
                </a:schemeClr>
              </a:solidFill>
              <a:round/>
              <a:headEnd/>
              <a:tailEnd/>
            </a:ln>
          </p:spPr>
          <p:txBody>
            <a:bodyPr/>
            <a:lstStyle/>
            <a:p>
              <a:pPr defTabSz="914400"/>
              <a:endParaRPr lang="en-US" kern="0" dirty="0">
                <a:solidFill>
                  <a:srgbClr val="000000"/>
                </a:solidFill>
              </a:endParaRPr>
            </a:p>
          </p:txBody>
        </p:sp>
        <p:sp>
          <p:nvSpPr>
            <p:cNvPr id="173" name="Freeform 31"/>
            <p:cNvSpPr>
              <a:spLocks/>
            </p:cNvSpPr>
            <p:nvPr/>
          </p:nvSpPr>
          <p:spPr bwMode="auto">
            <a:xfrm>
              <a:off x="1503587" y="3633592"/>
              <a:ext cx="510688" cy="523271"/>
            </a:xfrm>
            <a:custGeom>
              <a:avLst/>
              <a:gdLst>
                <a:gd name="T0" fmla="*/ 2147483647 w 749"/>
                <a:gd name="T1" fmla="*/ 2147483647 h 837"/>
                <a:gd name="T2" fmla="*/ 2147483647 w 749"/>
                <a:gd name="T3" fmla="*/ 2147483647 h 837"/>
                <a:gd name="T4" fmla="*/ 2147483647 w 749"/>
                <a:gd name="T5" fmla="*/ 2147483647 h 837"/>
                <a:gd name="T6" fmla="*/ 2147483647 w 749"/>
                <a:gd name="T7" fmla="*/ 2147483647 h 837"/>
                <a:gd name="T8" fmla="*/ 2147483647 w 749"/>
                <a:gd name="T9" fmla="*/ 2147483647 h 837"/>
                <a:gd name="T10" fmla="*/ 2147483647 w 749"/>
                <a:gd name="T11" fmla="*/ 2147483647 h 837"/>
                <a:gd name="T12" fmla="*/ 2147483647 w 749"/>
                <a:gd name="T13" fmla="*/ 2147483647 h 837"/>
                <a:gd name="T14" fmla="*/ 2147483647 w 749"/>
                <a:gd name="T15" fmla="*/ 0 h 837"/>
                <a:gd name="T16" fmla="*/ 2147483647 w 749"/>
                <a:gd name="T17" fmla="*/ 2147483647 h 837"/>
                <a:gd name="T18" fmla="*/ 2147483647 w 749"/>
                <a:gd name="T19" fmla="*/ 2147483647 h 837"/>
                <a:gd name="T20" fmla="*/ 2147483647 w 749"/>
                <a:gd name="T21" fmla="*/ 2147483647 h 837"/>
                <a:gd name="T22" fmla="*/ 2147483647 w 749"/>
                <a:gd name="T23" fmla="*/ 2147483647 h 837"/>
                <a:gd name="T24" fmla="*/ 2147483647 w 749"/>
                <a:gd name="T25" fmla="*/ 2147483647 h 837"/>
                <a:gd name="T26" fmla="*/ 2147483647 w 749"/>
                <a:gd name="T27" fmla="*/ 2147483647 h 837"/>
                <a:gd name="T28" fmla="*/ 2147483647 w 749"/>
                <a:gd name="T29" fmla="*/ 2147483647 h 837"/>
                <a:gd name="T30" fmla="*/ 2147483647 w 749"/>
                <a:gd name="T31" fmla="*/ 2147483647 h 837"/>
                <a:gd name="T32" fmla="*/ 2147483647 w 749"/>
                <a:gd name="T33" fmla="*/ 2147483647 h 837"/>
                <a:gd name="T34" fmla="*/ 2147483647 w 749"/>
                <a:gd name="T35" fmla="*/ 2147483647 h 837"/>
                <a:gd name="T36" fmla="*/ 2147483647 w 749"/>
                <a:gd name="T37" fmla="*/ 2147483647 h 837"/>
                <a:gd name="T38" fmla="*/ 2147483647 w 749"/>
                <a:gd name="T39" fmla="*/ 2147483647 h 837"/>
                <a:gd name="T40" fmla="*/ 2147483647 w 749"/>
                <a:gd name="T41" fmla="*/ 2147483647 h 837"/>
                <a:gd name="T42" fmla="*/ 2147483647 w 749"/>
                <a:gd name="T43" fmla="*/ 2147483647 h 837"/>
                <a:gd name="T44" fmla="*/ 2147483647 w 749"/>
                <a:gd name="T45" fmla="*/ 2147483647 h 837"/>
                <a:gd name="T46" fmla="*/ 2147483647 w 749"/>
                <a:gd name="T47" fmla="*/ 2147483647 h 837"/>
                <a:gd name="T48" fmla="*/ 2147483647 w 749"/>
                <a:gd name="T49" fmla="*/ 2147483647 h 837"/>
                <a:gd name="T50" fmla="*/ 2147483647 w 749"/>
                <a:gd name="T51" fmla="*/ 2147483647 h 837"/>
                <a:gd name="T52" fmla="*/ 2147483647 w 749"/>
                <a:gd name="T53" fmla="*/ 2147483647 h 837"/>
                <a:gd name="T54" fmla="*/ 2147483647 w 749"/>
                <a:gd name="T55" fmla="*/ 2147483647 h 837"/>
                <a:gd name="T56" fmla="*/ 2147483647 w 749"/>
                <a:gd name="T57" fmla="*/ 2147483647 h 837"/>
                <a:gd name="T58" fmla="*/ 2147483647 w 749"/>
                <a:gd name="T59" fmla="*/ 2147483647 h 837"/>
                <a:gd name="T60" fmla="*/ 2147483647 w 749"/>
                <a:gd name="T61" fmla="*/ 2147483647 h 837"/>
                <a:gd name="T62" fmla="*/ 2147483647 w 749"/>
                <a:gd name="T63" fmla="*/ 2147483647 h 837"/>
                <a:gd name="T64" fmla="*/ 2147483647 w 749"/>
                <a:gd name="T65" fmla="*/ 2147483647 h 837"/>
                <a:gd name="T66" fmla="*/ 2147483647 w 749"/>
                <a:gd name="T67" fmla="*/ 2147483647 h 837"/>
                <a:gd name="T68" fmla="*/ 2147483647 w 749"/>
                <a:gd name="T69" fmla="*/ 2147483647 h 837"/>
                <a:gd name="T70" fmla="*/ 2147483647 w 749"/>
                <a:gd name="T71" fmla="*/ 2147483647 h 837"/>
                <a:gd name="T72" fmla="*/ 2147483647 w 749"/>
                <a:gd name="T73" fmla="*/ 2147483647 h 837"/>
                <a:gd name="T74" fmla="*/ 2147483647 w 749"/>
                <a:gd name="T75" fmla="*/ 2147483647 h 837"/>
                <a:gd name="T76" fmla="*/ 2147483647 w 749"/>
                <a:gd name="T77" fmla="*/ 2147483647 h 837"/>
                <a:gd name="T78" fmla="*/ 2147483647 w 749"/>
                <a:gd name="T79" fmla="*/ 2147483647 h 837"/>
                <a:gd name="T80" fmla="*/ 2147483647 w 749"/>
                <a:gd name="T81" fmla="*/ 2147483647 h 837"/>
                <a:gd name="T82" fmla="*/ 2147483647 w 749"/>
                <a:gd name="T83" fmla="*/ 2147483647 h 837"/>
                <a:gd name="T84" fmla="*/ 2147483647 w 749"/>
                <a:gd name="T85" fmla="*/ 2147483647 h 837"/>
                <a:gd name="T86" fmla="*/ 2147483647 w 749"/>
                <a:gd name="T87" fmla="*/ 2147483647 h 837"/>
                <a:gd name="T88" fmla="*/ 2147483647 w 749"/>
                <a:gd name="T89" fmla="*/ 2147483647 h 837"/>
                <a:gd name="T90" fmla="*/ 2147483647 w 749"/>
                <a:gd name="T91" fmla="*/ 2147483647 h 837"/>
                <a:gd name="T92" fmla="*/ 2147483647 w 749"/>
                <a:gd name="T93" fmla="*/ 2147483647 h 837"/>
                <a:gd name="T94" fmla="*/ 2147483647 w 749"/>
                <a:gd name="T95" fmla="*/ 2147483647 h 837"/>
                <a:gd name="T96" fmla="*/ 2147483647 w 749"/>
                <a:gd name="T97" fmla="*/ 2147483647 h 837"/>
                <a:gd name="T98" fmla="*/ 2147483647 w 749"/>
                <a:gd name="T99" fmla="*/ 2147483647 h 837"/>
                <a:gd name="T100" fmla="*/ 2147483647 w 749"/>
                <a:gd name="T101" fmla="*/ 2147483647 h 837"/>
                <a:gd name="T102" fmla="*/ 2147483647 w 749"/>
                <a:gd name="T103" fmla="*/ 2147483647 h 837"/>
                <a:gd name="T104" fmla="*/ 2147483647 w 749"/>
                <a:gd name="T105" fmla="*/ 2147483647 h 837"/>
                <a:gd name="T106" fmla="*/ 2147483647 w 749"/>
                <a:gd name="T107" fmla="*/ 2147483647 h 837"/>
                <a:gd name="T108" fmla="*/ 2147483647 w 749"/>
                <a:gd name="T109" fmla="*/ 2147483647 h 837"/>
                <a:gd name="T110" fmla="*/ 2147483647 w 749"/>
                <a:gd name="T111" fmla="*/ 2147483647 h 837"/>
                <a:gd name="T112" fmla="*/ 0 w 749"/>
                <a:gd name="T113" fmla="*/ 2147483647 h 837"/>
                <a:gd name="T114" fmla="*/ 2147483647 w 749"/>
                <a:gd name="T115" fmla="*/ 2147483647 h 83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49"/>
                <a:gd name="T175" fmla="*/ 0 h 837"/>
                <a:gd name="T176" fmla="*/ 749 w 749"/>
                <a:gd name="T177" fmla="*/ 837 h 83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49" h="837">
                  <a:moveTo>
                    <a:pt x="24" y="662"/>
                  </a:moveTo>
                  <a:lnTo>
                    <a:pt x="32" y="614"/>
                  </a:lnTo>
                  <a:lnTo>
                    <a:pt x="40" y="550"/>
                  </a:lnTo>
                  <a:lnTo>
                    <a:pt x="48" y="470"/>
                  </a:lnTo>
                  <a:lnTo>
                    <a:pt x="63" y="351"/>
                  </a:lnTo>
                  <a:lnTo>
                    <a:pt x="71" y="303"/>
                  </a:lnTo>
                  <a:lnTo>
                    <a:pt x="95" y="143"/>
                  </a:lnTo>
                  <a:lnTo>
                    <a:pt x="111" y="0"/>
                  </a:lnTo>
                  <a:lnTo>
                    <a:pt x="183" y="8"/>
                  </a:lnTo>
                  <a:lnTo>
                    <a:pt x="279" y="24"/>
                  </a:lnTo>
                  <a:lnTo>
                    <a:pt x="287" y="24"/>
                  </a:lnTo>
                  <a:lnTo>
                    <a:pt x="342" y="32"/>
                  </a:lnTo>
                  <a:lnTo>
                    <a:pt x="382" y="32"/>
                  </a:lnTo>
                  <a:lnTo>
                    <a:pt x="438" y="40"/>
                  </a:lnTo>
                  <a:lnTo>
                    <a:pt x="462" y="40"/>
                  </a:lnTo>
                  <a:lnTo>
                    <a:pt x="518" y="48"/>
                  </a:lnTo>
                  <a:lnTo>
                    <a:pt x="526" y="48"/>
                  </a:lnTo>
                  <a:lnTo>
                    <a:pt x="645" y="64"/>
                  </a:lnTo>
                  <a:lnTo>
                    <a:pt x="741" y="64"/>
                  </a:lnTo>
                  <a:lnTo>
                    <a:pt x="749" y="64"/>
                  </a:lnTo>
                  <a:lnTo>
                    <a:pt x="749" y="143"/>
                  </a:lnTo>
                  <a:lnTo>
                    <a:pt x="741" y="143"/>
                  </a:lnTo>
                  <a:lnTo>
                    <a:pt x="741" y="207"/>
                  </a:lnTo>
                  <a:lnTo>
                    <a:pt x="733" y="255"/>
                  </a:lnTo>
                  <a:lnTo>
                    <a:pt x="733" y="271"/>
                  </a:lnTo>
                  <a:lnTo>
                    <a:pt x="725" y="335"/>
                  </a:lnTo>
                  <a:lnTo>
                    <a:pt x="725" y="367"/>
                  </a:lnTo>
                  <a:lnTo>
                    <a:pt x="725" y="399"/>
                  </a:lnTo>
                  <a:lnTo>
                    <a:pt x="717" y="462"/>
                  </a:lnTo>
                  <a:lnTo>
                    <a:pt x="709" y="534"/>
                  </a:lnTo>
                  <a:lnTo>
                    <a:pt x="709" y="574"/>
                  </a:lnTo>
                  <a:lnTo>
                    <a:pt x="709" y="598"/>
                  </a:lnTo>
                  <a:lnTo>
                    <a:pt x="701" y="662"/>
                  </a:lnTo>
                  <a:lnTo>
                    <a:pt x="693" y="725"/>
                  </a:lnTo>
                  <a:lnTo>
                    <a:pt x="693" y="789"/>
                  </a:lnTo>
                  <a:lnTo>
                    <a:pt x="693" y="797"/>
                  </a:lnTo>
                  <a:lnTo>
                    <a:pt x="661" y="797"/>
                  </a:lnTo>
                  <a:lnTo>
                    <a:pt x="613" y="797"/>
                  </a:lnTo>
                  <a:lnTo>
                    <a:pt x="589" y="789"/>
                  </a:lnTo>
                  <a:lnTo>
                    <a:pt x="581" y="789"/>
                  </a:lnTo>
                  <a:lnTo>
                    <a:pt x="486" y="781"/>
                  </a:lnTo>
                  <a:lnTo>
                    <a:pt x="478" y="781"/>
                  </a:lnTo>
                  <a:lnTo>
                    <a:pt x="358" y="773"/>
                  </a:lnTo>
                  <a:lnTo>
                    <a:pt x="310" y="765"/>
                  </a:lnTo>
                  <a:lnTo>
                    <a:pt x="287" y="765"/>
                  </a:lnTo>
                  <a:lnTo>
                    <a:pt x="287" y="773"/>
                  </a:lnTo>
                  <a:lnTo>
                    <a:pt x="287" y="781"/>
                  </a:lnTo>
                  <a:lnTo>
                    <a:pt x="287" y="789"/>
                  </a:lnTo>
                  <a:lnTo>
                    <a:pt x="295" y="797"/>
                  </a:lnTo>
                  <a:lnTo>
                    <a:pt x="207" y="781"/>
                  </a:lnTo>
                  <a:lnTo>
                    <a:pt x="103" y="773"/>
                  </a:lnTo>
                  <a:lnTo>
                    <a:pt x="95" y="837"/>
                  </a:lnTo>
                  <a:lnTo>
                    <a:pt x="0" y="821"/>
                  </a:lnTo>
                  <a:lnTo>
                    <a:pt x="24" y="662"/>
                  </a:lnTo>
                  <a:close/>
                </a:path>
              </a:pathLst>
            </a:custGeom>
            <a:solidFill>
              <a:schemeClr val="bg1">
                <a:lumMod val="95000"/>
              </a:schemeClr>
            </a:solidFill>
            <a:ln w="12700">
              <a:solidFill>
                <a:schemeClr val="bg1">
                  <a:lumMod val="75000"/>
                </a:schemeClr>
              </a:solidFill>
              <a:round/>
              <a:headEnd/>
              <a:tailEnd/>
            </a:ln>
          </p:spPr>
          <p:txBody>
            <a:bodyPr/>
            <a:lstStyle/>
            <a:p>
              <a:pPr defTabSz="914400"/>
              <a:endParaRPr lang="en-US" kern="0" dirty="0">
                <a:solidFill>
                  <a:srgbClr val="000000"/>
                </a:solidFill>
              </a:endParaRPr>
            </a:p>
          </p:txBody>
        </p:sp>
        <p:sp>
          <p:nvSpPr>
            <p:cNvPr id="174" name="Freeform 43"/>
            <p:cNvSpPr>
              <a:spLocks/>
            </p:cNvSpPr>
            <p:nvPr/>
          </p:nvSpPr>
          <p:spPr bwMode="auto">
            <a:xfrm>
              <a:off x="2085903" y="3405398"/>
              <a:ext cx="537218" cy="287209"/>
            </a:xfrm>
            <a:custGeom>
              <a:avLst/>
              <a:gdLst>
                <a:gd name="T0" fmla="*/ 2147483647 w 789"/>
                <a:gd name="T1" fmla="*/ 2147483647 h 463"/>
                <a:gd name="T2" fmla="*/ 2147483647 w 789"/>
                <a:gd name="T3" fmla="*/ 2147483647 h 463"/>
                <a:gd name="T4" fmla="*/ 2147483647 w 789"/>
                <a:gd name="T5" fmla="*/ 2147483647 h 463"/>
                <a:gd name="T6" fmla="*/ 2147483647 w 789"/>
                <a:gd name="T7" fmla="*/ 2147483647 h 463"/>
                <a:gd name="T8" fmla="*/ 2147483647 w 789"/>
                <a:gd name="T9" fmla="*/ 2147483647 h 463"/>
                <a:gd name="T10" fmla="*/ 2147483647 w 789"/>
                <a:gd name="T11" fmla="*/ 2147483647 h 463"/>
                <a:gd name="T12" fmla="*/ 2147483647 w 789"/>
                <a:gd name="T13" fmla="*/ 2147483647 h 463"/>
                <a:gd name="T14" fmla="*/ 2147483647 w 789"/>
                <a:gd name="T15" fmla="*/ 2147483647 h 463"/>
                <a:gd name="T16" fmla="*/ 2147483647 w 789"/>
                <a:gd name="T17" fmla="*/ 2147483647 h 463"/>
                <a:gd name="T18" fmla="*/ 2147483647 w 789"/>
                <a:gd name="T19" fmla="*/ 2147483647 h 463"/>
                <a:gd name="T20" fmla="*/ 2147483647 w 789"/>
                <a:gd name="T21" fmla="*/ 2147483647 h 463"/>
                <a:gd name="T22" fmla="*/ 0 w 789"/>
                <a:gd name="T23" fmla="*/ 2147483647 h 463"/>
                <a:gd name="T24" fmla="*/ 0 w 789"/>
                <a:gd name="T25" fmla="*/ 2147483647 h 463"/>
                <a:gd name="T26" fmla="*/ 2147483647 w 789"/>
                <a:gd name="T27" fmla="*/ 2147483647 h 463"/>
                <a:gd name="T28" fmla="*/ 2147483647 w 789"/>
                <a:gd name="T29" fmla="*/ 2147483647 h 463"/>
                <a:gd name="T30" fmla="*/ 2147483647 w 789"/>
                <a:gd name="T31" fmla="*/ 2147483647 h 463"/>
                <a:gd name="T32" fmla="*/ 2147483647 w 789"/>
                <a:gd name="T33" fmla="*/ 2147483647 h 463"/>
                <a:gd name="T34" fmla="*/ 2147483647 w 789"/>
                <a:gd name="T35" fmla="*/ 2147483647 h 463"/>
                <a:gd name="T36" fmla="*/ 2147483647 w 789"/>
                <a:gd name="T37" fmla="*/ 0 h 463"/>
                <a:gd name="T38" fmla="*/ 2147483647 w 789"/>
                <a:gd name="T39" fmla="*/ 2147483647 h 463"/>
                <a:gd name="T40" fmla="*/ 2147483647 w 789"/>
                <a:gd name="T41" fmla="*/ 2147483647 h 463"/>
                <a:gd name="T42" fmla="*/ 2147483647 w 789"/>
                <a:gd name="T43" fmla="*/ 2147483647 h 463"/>
                <a:gd name="T44" fmla="*/ 2147483647 w 789"/>
                <a:gd name="T45" fmla="*/ 2147483647 h 463"/>
                <a:gd name="T46" fmla="*/ 2147483647 w 789"/>
                <a:gd name="T47" fmla="*/ 2147483647 h 463"/>
                <a:gd name="T48" fmla="*/ 2147483647 w 789"/>
                <a:gd name="T49" fmla="*/ 2147483647 h 463"/>
                <a:gd name="T50" fmla="*/ 2147483647 w 789"/>
                <a:gd name="T51" fmla="*/ 2147483647 h 463"/>
                <a:gd name="T52" fmla="*/ 2147483647 w 789"/>
                <a:gd name="T53" fmla="*/ 2147483647 h 463"/>
                <a:gd name="T54" fmla="*/ 2147483647 w 789"/>
                <a:gd name="T55" fmla="*/ 2147483647 h 463"/>
                <a:gd name="T56" fmla="*/ 2147483647 w 789"/>
                <a:gd name="T57" fmla="*/ 2147483647 h 463"/>
                <a:gd name="T58" fmla="*/ 2147483647 w 789"/>
                <a:gd name="T59" fmla="*/ 2147483647 h 463"/>
                <a:gd name="T60" fmla="*/ 2147483647 w 789"/>
                <a:gd name="T61" fmla="*/ 2147483647 h 463"/>
                <a:gd name="T62" fmla="*/ 2147483647 w 789"/>
                <a:gd name="T63" fmla="*/ 2147483647 h 463"/>
                <a:gd name="T64" fmla="*/ 2147483647 w 789"/>
                <a:gd name="T65" fmla="*/ 2147483647 h 463"/>
                <a:gd name="T66" fmla="*/ 2147483647 w 789"/>
                <a:gd name="T67" fmla="*/ 2147483647 h 463"/>
                <a:gd name="T68" fmla="*/ 2147483647 w 789"/>
                <a:gd name="T69" fmla="*/ 2147483647 h 463"/>
                <a:gd name="T70" fmla="*/ 2147483647 w 789"/>
                <a:gd name="T71" fmla="*/ 2147483647 h 463"/>
                <a:gd name="T72" fmla="*/ 2147483647 w 789"/>
                <a:gd name="T73" fmla="*/ 2147483647 h 463"/>
                <a:gd name="T74" fmla="*/ 2147483647 w 789"/>
                <a:gd name="T75" fmla="*/ 2147483647 h 463"/>
                <a:gd name="T76" fmla="*/ 2147483647 w 789"/>
                <a:gd name="T77" fmla="*/ 2147483647 h 463"/>
                <a:gd name="T78" fmla="*/ 2147483647 w 789"/>
                <a:gd name="T79" fmla="*/ 2147483647 h 463"/>
                <a:gd name="T80" fmla="*/ 2147483647 w 789"/>
                <a:gd name="T81" fmla="*/ 2147483647 h 463"/>
                <a:gd name="T82" fmla="*/ 2147483647 w 789"/>
                <a:gd name="T83" fmla="*/ 2147483647 h 463"/>
                <a:gd name="T84" fmla="*/ 2147483647 w 789"/>
                <a:gd name="T85" fmla="*/ 2147483647 h 463"/>
                <a:gd name="T86" fmla="*/ 2147483647 w 789"/>
                <a:gd name="T87" fmla="*/ 2147483647 h 463"/>
                <a:gd name="T88" fmla="*/ 2147483647 w 789"/>
                <a:gd name="T89" fmla="*/ 2147483647 h 463"/>
                <a:gd name="T90" fmla="*/ 2147483647 w 789"/>
                <a:gd name="T91" fmla="*/ 2147483647 h 463"/>
                <a:gd name="T92" fmla="*/ 2147483647 w 789"/>
                <a:gd name="T93" fmla="*/ 2147483647 h 463"/>
                <a:gd name="T94" fmla="*/ 2147483647 w 789"/>
                <a:gd name="T95" fmla="*/ 2147483647 h 463"/>
                <a:gd name="T96" fmla="*/ 2147483647 w 789"/>
                <a:gd name="T97" fmla="*/ 2147483647 h 463"/>
                <a:gd name="T98" fmla="*/ 2147483647 w 789"/>
                <a:gd name="T99" fmla="*/ 2147483647 h 463"/>
                <a:gd name="T100" fmla="*/ 2147483647 w 789"/>
                <a:gd name="T101" fmla="*/ 2147483647 h 463"/>
                <a:gd name="T102" fmla="*/ 2147483647 w 789"/>
                <a:gd name="T103" fmla="*/ 2147483647 h 463"/>
                <a:gd name="T104" fmla="*/ 2147483647 w 789"/>
                <a:gd name="T105" fmla="*/ 2147483647 h 463"/>
                <a:gd name="T106" fmla="*/ 2147483647 w 789"/>
                <a:gd name="T107" fmla="*/ 2147483647 h 463"/>
                <a:gd name="T108" fmla="*/ 2147483647 w 789"/>
                <a:gd name="T109" fmla="*/ 2147483647 h 463"/>
                <a:gd name="T110" fmla="*/ 2147483647 w 789"/>
                <a:gd name="T111" fmla="*/ 2147483647 h 463"/>
                <a:gd name="T112" fmla="*/ 2147483647 w 789"/>
                <a:gd name="T113" fmla="*/ 2147483647 h 463"/>
                <a:gd name="T114" fmla="*/ 2147483647 w 789"/>
                <a:gd name="T115" fmla="*/ 2147483647 h 463"/>
                <a:gd name="T116" fmla="*/ 2147483647 w 789"/>
                <a:gd name="T117" fmla="*/ 2147483647 h 463"/>
                <a:gd name="T118" fmla="*/ 2147483647 w 789"/>
                <a:gd name="T119" fmla="*/ 2147483647 h 463"/>
                <a:gd name="T120" fmla="*/ 2147483647 w 789"/>
                <a:gd name="T121" fmla="*/ 2147483647 h 463"/>
                <a:gd name="T122" fmla="*/ 2147483647 w 789"/>
                <a:gd name="T123" fmla="*/ 2147483647 h 4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89"/>
                <a:gd name="T187" fmla="*/ 0 h 463"/>
                <a:gd name="T188" fmla="*/ 789 w 789"/>
                <a:gd name="T189" fmla="*/ 463 h 4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89" h="463">
                  <a:moveTo>
                    <a:pt x="733" y="463"/>
                  </a:moveTo>
                  <a:lnTo>
                    <a:pt x="701" y="463"/>
                  </a:lnTo>
                  <a:lnTo>
                    <a:pt x="686" y="463"/>
                  </a:lnTo>
                  <a:lnTo>
                    <a:pt x="662" y="463"/>
                  </a:lnTo>
                  <a:lnTo>
                    <a:pt x="646" y="463"/>
                  </a:lnTo>
                  <a:lnTo>
                    <a:pt x="638" y="463"/>
                  </a:lnTo>
                  <a:lnTo>
                    <a:pt x="582" y="463"/>
                  </a:lnTo>
                  <a:lnTo>
                    <a:pt x="558" y="463"/>
                  </a:lnTo>
                  <a:lnTo>
                    <a:pt x="518" y="463"/>
                  </a:lnTo>
                  <a:lnTo>
                    <a:pt x="486" y="463"/>
                  </a:lnTo>
                  <a:lnTo>
                    <a:pt x="446" y="463"/>
                  </a:lnTo>
                  <a:lnTo>
                    <a:pt x="415" y="463"/>
                  </a:lnTo>
                  <a:lnTo>
                    <a:pt x="391" y="455"/>
                  </a:lnTo>
                  <a:lnTo>
                    <a:pt x="367" y="455"/>
                  </a:lnTo>
                  <a:lnTo>
                    <a:pt x="319" y="455"/>
                  </a:lnTo>
                  <a:lnTo>
                    <a:pt x="271" y="455"/>
                  </a:lnTo>
                  <a:lnTo>
                    <a:pt x="263" y="455"/>
                  </a:lnTo>
                  <a:lnTo>
                    <a:pt x="215" y="455"/>
                  </a:lnTo>
                  <a:lnTo>
                    <a:pt x="207" y="455"/>
                  </a:lnTo>
                  <a:lnTo>
                    <a:pt x="152" y="447"/>
                  </a:lnTo>
                  <a:lnTo>
                    <a:pt x="112" y="447"/>
                  </a:lnTo>
                  <a:lnTo>
                    <a:pt x="104" y="447"/>
                  </a:lnTo>
                  <a:lnTo>
                    <a:pt x="48" y="447"/>
                  </a:lnTo>
                  <a:lnTo>
                    <a:pt x="0" y="447"/>
                  </a:lnTo>
                  <a:lnTo>
                    <a:pt x="0" y="383"/>
                  </a:lnTo>
                  <a:lnTo>
                    <a:pt x="8" y="343"/>
                  </a:lnTo>
                  <a:lnTo>
                    <a:pt x="8" y="335"/>
                  </a:lnTo>
                  <a:lnTo>
                    <a:pt x="8" y="255"/>
                  </a:lnTo>
                  <a:lnTo>
                    <a:pt x="16" y="200"/>
                  </a:lnTo>
                  <a:lnTo>
                    <a:pt x="16" y="192"/>
                  </a:lnTo>
                  <a:lnTo>
                    <a:pt x="16" y="144"/>
                  </a:lnTo>
                  <a:lnTo>
                    <a:pt x="16" y="128"/>
                  </a:lnTo>
                  <a:lnTo>
                    <a:pt x="24" y="64"/>
                  </a:lnTo>
                  <a:lnTo>
                    <a:pt x="24" y="0"/>
                  </a:lnTo>
                  <a:lnTo>
                    <a:pt x="96" y="0"/>
                  </a:lnTo>
                  <a:lnTo>
                    <a:pt x="104" y="0"/>
                  </a:lnTo>
                  <a:lnTo>
                    <a:pt x="160" y="8"/>
                  </a:lnTo>
                  <a:lnTo>
                    <a:pt x="215" y="8"/>
                  </a:lnTo>
                  <a:lnTo>
                    <a:pt x="271" y="8"/>
                  </a:lnTo>
                  <a:lnTo>
                    <a:pt x="319" y="8"/>
                  </a:lnTo>
                  <a:lnTo>
                    <a:pt x="327" y="16"/>
                  </a:lnTo>
                  <a:lnTo>
                    <a:pt x="367" y="16"/>
                  </a:lnTo>
                  <a:lnTo>
                    <a:pt x="383" y="16"/>
                  </a:lnTo>
                  <a:lnTo>
                    <a:pt x="407" y="16"/>
                  </a:lnTo>
                  <a:lnTo>
                    <a:pt x="446" y="16"/>
                  </a:lnTo>
                  <a:lnTo>
                    <a:pt x="454" y="16"/>
                  </a:lnTo>
                  <a:lnTo>
                    <a:pt x="502" y="16"/>
                  </a:lnTo>
                  <a:lnTo>
                    <a:pt x="550" y="16"/>
                  </a:lnTo>
                  <a:lnTo>
                    <a:pt x="558" y="16"/>
                  </a:lnTo>
                  <a:lnTo>
                    <a:pt x="590" y="16"/>
                  </a:lnTo>
                  <a:lnTo>
                    <a:pt x="614" y="16"/>
                  </a:lnTo>
                  <a:lnTo>
                    <a:pt x="638" y="16"/>
                  </a:lnTo>
                  <a:lnTo>
                    <a:pt x="662" y="16"/>
                  </a:lnTo>
                  <a:lnTo>
                    <a:pt x="709" y="16"/>
                  </a:lnTo>
                  <a:lnTo>
                    <a:pt x="717" y="24"/>
                  </a:lnTo>
                  <a:lnTo>
                    <a:pt x="717" y="32"/>
                  </a:lnTo>
                  <a:lnTo>
                    <a:pt x="725" y="32"/>
                  </a:lnTo>
                  <a:lnTo>
                    <a:pt x="733" y="32"/>
                  </a:lnTo>
                  <a:lnTo>
                    <a:pt x="733" y="40"/>
                  </a:lnTo>
                  <a:lnTo>
                    <a:pt x="733" y="32"/>
                  </a:lnTo>
                  <a:lnTo>
                    <a:pt x="741" y="32"/>
                  </a:lnTo>
                  <a:lnTo>
                    <a:pt x="749" y="32"/>
                  </a:lnTo>
                  <a:lnTo>
                    <a:pt x="749" y="40"/>
                  </a:lnTo>
                  <a:lnTo>
                    <a:pt x="749" y="48"/>
                  </a:lnTo>
                  <a:lnTo>
                    <a:pt x="749" y="56"/>
                  </a:lnTo>
                  <a:lnTo>
                    <a:pt x="749" y="48"/>
                  </a:lnTo>
                  <a:lnTo>
                    <a:pt x="749" y="56"/>
                  </a:lnTo>
                  <a:lnTo>
                    <a:pt x="741" y="56"/>
                  </a:lnTo>
                  <a:lnTo>
                    <a:pt x="741" y="64"/>
                  </a:lnTo>
                  <a:lnTo>
                    <a:pt x="733" y="72"/>
                  </a:lnTo>
                  <a:lnTo>
                    <a:pt x="733" y="80"/>
                  </a:lnTo>
                  <a:lnTo>
                    <a:pt x="733" y="88"/>
                  </a:lnTo>
                  <a:lnTo>
                    <a:pt x="733" y="96"/>
                  </a:lnTo>
                  <a:lnTo>
                    <a:pt x="741" y="104"/>
                  </a:lnTo>
                  <a:lnTo>
                    <a:pt x="749" y="112"/>
                  </a:lnTo>
                  <a:lnTo>
                    <a:pt x="749" y="120"/>
                  </a:lnTo>
                  <a:lnTo>
                    <a:pt x="757" y="128"/>
                  </a:lnTo>
                  <a:lnTo>
                    <a:pt x="757" y="136"/>
                  </a:lnTo>
                  <a:lnTo>
                    <a:pt x="765" y="136"/>
                  </a:lnTo>
                  <a:lnTo>
                    <a:pt x="773" y="136"/>
                  </a:lnTo>
                  <a:lnTo>
                    <a:pt x="781" y="144"/>
                  </a:lnTo>
                  <a:lnTo>
                    <a:pt x="781" y="160"/>
                  </a:lnTo>
                  <a:lnTo>
                    <a:pt x="781" y="192"/>
                  </a:lnTo>
                  <a:lnTo>
                    <a:pt x="781" y="208"/>
                  </a:lnTo>
                  <a:lnTo>
                    <a:pt x="781" y="239"/>
                  </a:lnTo>
                  <a:lnTo>
                    <a:pt x="781" y="255"/>
                  </a:lnTo>
                  <a:lnTo>
                    <a:pt x="781" y="303"/>
                  </a:lnTo>
                  <a:lnTo>
                    <a:pt x="781" y="311"/>
                  </a:lnTo>
                  <a:lnTo>
                    <a:pt x="781" y="359"/>
                  </a:lnTo>
                  <a:lnTo>
                    <a:pt x="781" y="367"/>
                  </a:lnTo>
                  <a:lnTo>
                    <a:pt x="781" y="407"/>
                  </a:lnTo>
                  <a:lnTo>
                    <a:pt x="781" y="415"/>
                  </a:lnTo>
                  <a:lnTo>
                    <a:pt x="789" y="455"/>
                  </a:lnTo>
                  <a:lnTo>
                    <a:pt x="789" y="463"/>
                  </a:lnTo>
                  <a:lnTo>
                    <a:pt x="741" y="463"/>
                  </a:lnTo>
                  <a:lnTo>
                    <a:pt x="733" y="463"/>
                  </a:lnTo>
                  <a:close/>
                </a:path>
              </a:pathLst>
            </a:custGeom>
            <a:solidFill>
              <a:schemeClr val="accent3"/>
            </a:solidFill>
            <a:ln w="9525" cap="flat" cmpd="sng" algn="ctr">
              <a:solidFill>
                <a:sysClr val="window" lastClr="FFFFFF"/>
              </a:solidFill>
              <a:prstDash val="solid"/>
              <a:headEnd/>
              <a:tailEnd/>
            </a:ln>
            <a:effectLst>
              <a:outerShdw blurRad="40000" dist="23000" dir="5400000" rotWithShape="0">
                <a:srgbClr val="000000">
                  <a:alpha val="35000"/>
                </a:srgbClr>
              </a:outerShdw>
            </a:effec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smtClean="0">
                <a:ln>
                  <a:noFill/>
                </a:ln>
                <a:solidFill>
                  <a:srgbClr val="FFFFFF"/>
                </a:solidFill>
                <a:effectLst/>
                <a:uLnTx/>
                <a:uFillTx/>
                <a:latin typeface="Calibri"/>
              </a:endParaRPr>
            </a:p>
          </p:txBody>
        </p:sp>
        <p:sp>
          <p:nvSpPr>
            <p:cNvPr id="175" name="Freeform 174"/>
            <p:cNvSpPr>
              <a:spLocks/>
            </p:cNvSpPr>
            <p:nvPr/>
          </p:nvSpPr>
          <p:spPr bwMode="auto">
            <a:xfrm>
              <a:off x="857599" y="3046058"/>
              <a:ext cx="468241" cy="708186"/>
            </a:xfrm>
            <a:custGeom>
              <a:avLst/>
              <a:gdLst>
                <a:gd name="T0" fmla="*/ 2147483647 w 686"/>
                <a:gd name="T1" fmla="*/ 2147483647 h 1132"/>
                <a:gd name="T2" fmla="*/ 2147483647 w 686"/>
                <a:gd name="T3" fmla="*/ 2147483647 h 1132"/>
                <a:gd name="T4" fmla="*/ 0 w 686"/>
                <a:gd name="T5" fmla="*/ 2147483647 h 1132"/>
                <a:gd name="T6" fmla="*/ 2147483647 w 686"/>
                <a:gd name="T7" fmla="*/ 2147483647 h 1132"/>
                <a:gd name="T8" fmla="*/ 2147483647 w 686"/>
                <a:gd name="T9" fmla="*/ 2147483647 h 1132"/>
                <a:gd name="T10" fmla="*/ 2147483647 w 686"/>
                <a:gd name="T11" fmla="*/ 2147483647 h 1132"/>
                <a:gd name="T12" fmla="*/ 2147483647 w 686"/>
                <a:gd name="T13" fmla="*/ 2147483647 h 1132"/>
                <a:gd name="T14" fmla="*/ 2147483647 w 686"/>
                <a:gd name="T15" fmla="*/ 2147483647 h 1132"/>
                <a:gd name="T16" fmla="*/ 2147483647 w 686"/>
                <a:gd name="T17" fmla="*/ 2147483647 h 1132"/>
                <a:gd name="T18" fmla="*/ 2147483647 w 686"/>
                <a:gd name="T19" fmla="*/ 2147483647 h 1132"/>
                <a:gd name="T20" fmla="*/ 2147483647 w 686"/>
                <a:gd name="T21" fmla="*/ 2147483647 h 1132"/>
                <a:gd name="T22" fmla="*/ 2147483647 w 686"/>
                <a:gd name="T23" fmla="*/ 2147483647 h 1132"/>
                <a:gd name="T24" fmla="*/ 2147483647 w 686"/>
                <a:gd name="T25" fmla="*/ 2147483647 h 1132"/>
                <a:gd name="T26" fmla="*/ 2147483647 w 686"/>
                <a:gd name="T27" fmla="*/ 2147483647 h 1132"/>
                <a:gd name="T28" fmla="*/ 2147483647 w 686"/>
                <a:gd name="T29" fmla="*/ 2147483647 h 1132"/>
                <a:gd name="T30" fmla="*/ 2147483647 w 686"/>
                <a:gd name="T31" fmla="*/ 2147483647 h 1132"/>
                <a:gd name="T32" fmla="*/ 2147483647 w 686"/>
                <a:gd name="T33" fmla="*/ 2147483647 h 1132"/>
                <a:gd name="T34" fmla="*/ 2147483647 w 686"/>
                <a:gd name="T35" fmla="*/ 2147483647 h 1132"/>
                <a:gd name="T36" fmla="*/ 2147483647 w 686"/>
                <a:gd name="T37" fmla="*/ 2147483647 h 1132"/>
                <a:gd name="T38" fmla="*/ 2147483647 w 686"/>
                <a:gd name="T39" fmla="*/ 2147483647 h 1132"/>
                <a:gd name="T40" fmla="*/ 2147483647 w 686"/>
                <a:gd name="T41" fmla="*/ 2147483647 h 1132"/>
                <a:gd name="T42" fmla="*/ 2147483647 w 686"/>
                <a:gd name="T43" fmla="*/ 2147483647 h 1132"/>
                <a:gd name="T44" fmla="*/ 2147483647 w 686"/>
                <a:gd name="T45" fmla="*/ 2147483647 h 1132"/>
                <a:gd name="T46" fmla="*/ 2147483647 w 686"/>
                <a:gd name="T47" fmla="*/ 2147483647 h 1132"/>
                <a:gd name="T48" fmla="*/ 2147483647 w 686"/>
                <a:gd name="T49" fmla="*/ 2147483647 h 1132"/>
                <a:gd name="T50" fmla="*/ 2147483647 w 686"/>
                <a:gd name="T51" fmla="*/ 2147483647 h 1132"/>
                <a:gd name="T52" fmla="*/ 2147483647 w 686"/>
                <a:gd name="T53" fmla="*/ 2147483647 h 1132"/>
                <a:gd name="T54" fmla="*/ 2147483647 w 686"/>
                <a:gd name="T55" fmla="*/ 2147483647 h 1132"/>
                <a:gd name="T56" fmla="*/ 2147483647 w 686"/>
                <a:gd name="T57" fmla="*/ 2147483647 h 1132"/>
                <a:gd name="T58" fmla="*/ 2147483647 w 686"/>
                <a:gd name="T59" fmla="*/ 2147483647 h 1132"/>
                <a:gd name="T60" fmla="*/ 2147483647 w 686"/>
                <a:gd name="T61" fmla="*/ 2147483647 h 1132"/>
                <a:gd name="T62" fmla="*/ 2147483647 w 686"/>
                <a:gd name="T63" fmla="*/ 2147483647 h 1132"/>
                <a:gd name="T64" fmla="*/ 2147483647 w 686"/>
                <a:gd name="T65" fmla="*/ 2147483647 h 1132"/>
                <a:gd name="T66" fmla="*/ 2147483647 w 686"/>
                <a:gd name="T67" fmla="*/ 2147483647 h 1132"/>
                <a:gd name="T68" fmla="*/ 2147483647 w 686"/>
                <a:gd name="T69" fmla="*/ 2147483647 h 1132"/>
                <a:gd name="T70" fmla="*/ 2147483647 w 686"/>
                <a:gd name="T71" fmla="*/ 2147483647 h 1132"/>
                <a:gd name="T72" fmla="*/ 2147483647 w 686"/>
                <a:gd name="T73" fmla="*/ 2147483647 h 1132"/>
                <a:gd name="T74" fmla="*/ 2147483647 w 686"/>
                <a:gd name="T75" fmla="*/ 2147483647 h 1132"/>
                <a:gd name="T76" fmla="*/ 2147483647 w 686"/>
                <a:gd name="T77" fmla="*/ 2147483647 h 1132"/>
                <a:gd name="T78" fmla="*/ 2147483647 w 686"/>
                <a:gd name="T79" fmla="*/ 2147483647 h 1132"/>
                <a:gd name="T80" fmla="*/ 2147483647 w 686"/>
                <a:gd name="T81" fmla="*/ 2147483647 h 1132"/>
                <a:gd name="T82" fmla="*/ 2147483647 w 686"/>
                <a:gd name="T83" fmla="*/ 2147483647 h 113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86"/>
                <a:gd name="T127" fmla="*/ 0 h 1132"/>
                <a:gd name="T128" fmla="*/ 686 w 686"/>
                <a:gd name="T129" fmla="*/ 1132 h 113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86" h="1132">
                  <a:moveTo>
                    <a:pt x="64" y="534"/>
                  </a:moveTo>
                  <a:lnTo>
                    <a:pt x="48" y="510"/>
                  </a:lnTo>
                  <a:lnTo>
                    <a:pt x="32" y="487"/>
                  </a:lnTo>
                  <a:lnTo>
                    <a:pt x="8" y="439"/>
                  </a:lnTo>
                  <a:lnTo>
                    <a:pt x="0" y="431"/>
                  </a:lnTo>
                  <a:lnTo>
                    <a:pt x="0" y="423"/>
                  </a:lnTo>
                  <a:lnTo>
                    <a:pt x="8" y="415"/>
                  </a:lnTo>
                  <a:lnTo>
                    <a:pt x="8" y="407"/>
                  </a:lnTo>
                  <a:lnTo>
                    <a:pt x="16" y="383"/>
                  </a:lnTo>
                  <a:lnTo>
                    <a:pt x="16" y="367"/>
                  </a:lnTo>
                  <a:lnTo>
                    <a:pt x="24" y="327"/>
                  </a:lnTo>
                  <a:lnTo>
                    <a:pt x="80" y="120"/>
                  </a:lnTo>
                  <a:lnTo>
                    <a:pt x="112" y="0"/>
                  </a:lnTo>
                  <a:lnTo>
                    <a:pt x="176" y="16"/>
                  </a:lnTo>
                  <a:lnTo>
                    <a:pt x="287" y="40"/>
                  </a:lnTo>
                  <a:lnTo>
                    <a:pt x="399" y="64"/>
                  </a:lnTo>
                  <a:lnTo>
                    <a:pt x="399" y="72"/>
                  </a:lnTo>
                  <a:lnTo>
                    <a:pt x="502" y="88"/>
                  </a:lnTo>
                  <a:lnTo>
                    <a:pt x="590" y="104"/>
                  </a:lnTo>
                  <a:lnTo>
                    <a:pt x="662" y="120"/>
                  </a:lnTo>
                  <a:lnTo>
                    <a:pt x="686" y="128"/>
                  </a:lnTo>
                  <a:lnTo>
                    <a:pt x="654" y="271"/>
                  </a:lnTo>
                  <a:lnTo>
                    <a:pt x="630" y="399"/>
                  </a:lnTo>
                  <a:lnTo>
                    <a:pt x="622" y="431"/>
                  </a:lnTo>
                  <a:lnTo>
                    <a:pt x="614" y="487"/>
                  </a:lnTo>
                  <a:lnTo>
                    <a:pt x="590" y="614"/>
                  </a:lnTo>
                  <a:lnTo>
                    <a:pt x="582" y="622"/>
                  </a:lnTo>
                  <a:lnTo>
                    <a:pt x="574" y="686"/>
                  </a:lnTo>
                  <a:lnTo>
                    <a:pt x="558" y="766"/>
                  </a:lnTo>
                  <a:lnTo>
                    <a:pt x="542" y="853"/>
                  </a:lnTo>
                  <a:lnTo>
                    <a:pt x="534" y="877"/>
                  </a:lnTo>
                  <a:lnTo>
                    <a:pt x="518" y="965"/>
                  </a:lnTo>
                  <a:lnTo>
                    <a:pt x="518" y="973"/>
                  </a:lnTo>
                  <a:lnTo>
                    <a:pt x="510" y="981"/>
                  </a:lnTo>
                  <a:lnTo>
                    <a:pt x="502" y="989"/>
                  </a:lnTo>
                  <a:lnTo>
                    <a:pt x="495" y="997"/>
                  </a:lnTo>
                  <a:lnTo>
                    <a:pt x="487" y="989"/>
                  </a:lnTo>
                  <a:lnTo>
                    <a:pt x="487" y="981"/>
                  </a:lnTo>
                  <a:lnTo>
                    <a:pt x="487" y="973"/>
                  </a:lnTo>
                  <a:lnTo>
                    <a:pt x="479" y="973"/>
                  </a:lnTo>
                  <a:lnTo>
                    <a:pt x="471" y="973"/>
                  </a:lnTo>
                  <a:lnTo>
                    <a:pt x="471" y="965"/>
                  </a:lnTo>
                  <a:lnTo>
                    <a:pt x="463" y="965"/>
                  </a:lnTo>
                  <a:lnTo>
                    <a:pt x="455" y="965"/>
                  </a:lnTo>
                  <a:lnTo>
                    <a:pt x="447" y="973"/>
                  </a:lnTo>
                  <a:lnTo>
                    <a:pt x="439" y="981"/>
                  </a:lnTo>
                  <a:lnTo>
                    <a:pt x="447" y="981"/>
                  </a:lnTo>
                  <a:lnTo>
                    <a:pt x="439" y="989"/>
                  </a:lnTo>
                  <a:lnTo>
                    <a:pt x="439" y="997"/>
                  </a:lnTo>
                  <a:lnTo>
                    <a:pt x="447" y="1005"/>
                  </a:lnTo>
                  <a:lnTo>
                    <a:pt x="439" y="1005"/>
                  </a:lnTo>
                  <a:lnTo>
                    <a:pt x="439" y="1021"/>
                  </a:lnTo>
                  <a:lnTo>
                    <a:pt x="439" y="1029"/>
                  </a:lnTo>
                  <a:lnTo>
                    <a:pt x="439" y="1037"/>
                  </a:lnTo>
                  <a:lnTo>
                    <a:pt x="439" y="1045"/>
                  </a:lnTo>
                  <a:lnTo>
                    <a:pt x="439" y="1053"/>
                  </a:lnTo>
                  <a:lnTo>
                    <a:pt x="431" y="1061"/>
                  </a:lnTo>
                  <a:lnTo>
                    <a:pt x="431" y="1069"/>
                  </a:lnTo>
                  <a:lnTo>
                    <a:pt x="439" y="1084"/>
                  </a:lnTo>
                  <a:lnTo>
                    <a:pt x="439" y="1092"/>
                  </a:lnTo>
                  <a:lnTo>
                    <a:pt x="439" y="1100"/>
                  </a:lnTo>
                  <a:lnTo>
                    <a:pt x="439" y="1108"/>
                  </a:lnTo>
                  <a:lnTo>
                    <a:pt x="431" y="1116"/>
                  </a:lnTo>
                  <a:lnTo>
                    <a:pt x="423" y="1116"/>
                  </a:lnTo>
                  <a:lnTo>
                    <a:pt x="431" y="1124"/>
                  </a:lnTo>
                  <a:lnTo>
                    <a:pt x="423" y="1124"/>
                  </a:lnTo>
                  <a:lnTo>
                    <a:pt x="423" y="1132"/>
                  </a:lnTo>
                  <a:lnTo>
                    <a:pt x="343" y="997"/>
                  </a:lnTo>
                  <a:lnTo>
                    <a:pt x="319" y="957"/>
                  </a:lnTo>
                  <a:lnTo>
                    <a:pt x="216" y="790"/>
                  </a:lnTo>
                  <a:lnTo>
                    <a:pt x="168" y="702"/>
                  </a:lnTo>
                  <a:lnTo>
                    <a:pt x="120" y="630"/>
                  </a:lnTo>
                  <a:lnTo>
                    <a:pt x="64" y="534"/>
                  </a:lnTo>
                  <a:close/>
                </a:path>
              </a:pathLst>
            </a:custGeom>
            <a:solidFill>
              <a:srgbClr val="9BBB59"/>
            </a:solidFill>
            <a:ln w="9525" cap="flat" cmpd="sng" algn="ctr">
              <a:solidFill>
                <a:sysClr val="window" lastClr="FFFFFF"/>
              </a:solidFill>
              <a:prstDash val="solid"/>
              <a:headEnd/>
              <a:tailEnd/>
            </a:ln>
            <a:effectLst>
              <a:outerShdw blurRad="40000" dist="23000" dir="5400000" rotWithShape="0">
                <a:srgbClr val="000000">
                  <a:alpha val="35000"/>
                </a:srgbClr>
              </a:outerShdw>
            </a:effec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smtClean="0">
                <a:ln>
                  <a:noFill/>
                </a:ln>
                <a:solidFill>
                  <a:srgbClr val="FFFFFF"/>
                </a:solidFill>
                <a:effectLst/>
                <a:uLnTx/>
                <a:uFillTx/>
                <a:latin typeface="Calibri"/>
              </a:endParaRPr>
            </a:p>
          </p:txBody>
        </p:sp>
        <p:sp>
          <p:nvSpPr>
            <p:cNvPr id="176" name="Freeform 175"/>
            <p:cNvSpPr>
              <a:spLocks noEditPoints="1"/>
            </p:cNvSpPr>
            <p:nvPr/>
          </p:nvSpPr>
          <p:spPr bwMode="auto">
            <a:xfrm>
              <a:off x="602917" y="2977863"/>
              <a:ext cx="563748" cy="978346"/>
            </a:xfrm>
            <a:custGeom>
              <a:avLst/>
              <a:gdLst>
                <a:gd name="T0" fmla="*/ 2147483647 w 829"/>
                <a:gd name="T1" fmla="*/ 2147483647 h 1570"/>
                <a:gd name="T2" fmla="*/ 2147483647 w 829"/>
                <a:gd name="T3" fmla="*/ 2147483647 h 1570"/>
                <a:gd name="T4" fmla="*/ 2147483647 w 829"/>
                <a:gd name="T5" fmla="*/ 2147483647 h 1570"/>
                <a:gd name="T6" fmla="*/ 2147483647 w 829"/>
                <a:gd name="T7" fmla="*/ 2147483647 h 1570"/>
                <a:gd name="T8" fmla="*/ 2147483647 w 829"/>
                <a:gd name="T9" fmla="*/ 2147483647 h 1570"/>
                <a:gd name="T10" fmla="*/ 2147483647 w 829"/>
                <a:gd name="T11" fmla="*/ 2147483647 h 1570"/>
                <a:gd name="T12" fmla="*/ 2147483647 w 829"/>
                <a:gd name="T13" fmla="*/ 2147483647 h 1570"/>
                <a:gd name="T14" fmla="*/ 2147483647 w 829"/>
                <a:gd name="T15" fmla="*/ 2147483647 h 1570"/>
                <a:gd name="T16" fmla="*/ 2147483647 w 829"/>
                <a:gd name="T17" fmla="*/ 2147483647 h 1570"/>
                <a:gd name="T18" fmla="*/ 2147483647 w 829"/>
                <a:gd name="T19" fmla="*/ 2147483647 h 1570"/>
                <a:gd name="T20" fmla="*/ 2147483647 w 829"/>
                <a:gd name="T21" fmla="*/ 2147483647 h 1570"/>
                <a:gd name="T22" fmla="*/ 2147483647 w 829"/>
                <a:gd name="T23" fmla="*/ 2147483647 h 1570"/>
                <a:gd name="T24" fmla="*/ 2147483647 w 829"/>
                <a:gd name="T25" fmla="*/ 2147483647 h 1570"/>
                <a:gd name="T26" fmla="*/ 2147483647 w 829"/>
                <a:gd name="T27" fmla="*/ 2147483647 h 1570"/>
                <a:gd name="T28" fmla="*/ 2147483647 w 829"/>
                <a:gd name="T29" fmla="*/ 2147483647 h 1570"/>
                <a:gd name="T30" fmla="*/ 2147483647 w 829"/>
                <a:gd name="T31" fmla="*/ 2147483647 h 1570"/>
                <a:gd name="T32" fmla="*/ 2147483647 w 829"/>
                <a:gd name="T33" fmla="*/ 2147483647 h 1570"/>
                <a:gd name="T34" fmla="*/ 2147483647 w 829"/>
                <a:gd name="T35" fmla="*/ 2147483647 h 1570"/>
                <a:gd name="T36" fmla="*/ 2147483647 w 829"/>
                <a:gd name="T37" fmla="*/ 2147483647 h 1570"/>
                <a:gd name="T38" fmla="*/ 2147483647 w 829"/>
                <a:gd name="T39" fmla="*/ 2147483647 h 1570"/>
                <a:gd name="T40" fmla="*/ 2147483647 w 829"/>
                <a:gd name="T41" fmla="*/ 2147483647 h 1570"/>
                <a:gd name="T42" fmla="*/ 2147483647 w 829"/>
                <a:gd name="T43" fmla="*/ 2147483647 h 1570"/>
                <a:gd name="T44" fmla="*/ 2147483647 w 829"/>
                <a:gd name="T45" fmla="*/ 2147483647 h 1570"/>
                <a:gd name="T46" fmla="*/ 2147483647 w 829"/>
                <a:gd name="T47" fmla="*/ 2147483647 h 1570"/>
                <a:gd name="T48" fmla="*/ 2147483647 w 829"/>
                <a:gd name="T49" fmla="*/ 2147483647 h 1570"/>
                <a:gd name="T50" fmla="*/ 2147483647 w 829"/>
                <a:gd name="T51" fmla="*/ 2147483647 h 1570"/>
                <a:gd name="T52" fmla="*/ 2147483647 w 829"/>
                <a:gd name="T53" fmla="*/ 2147483647 h 1570"/>
                <a:gd name="T54" fmla="*/ 2147483647 w 829"/>
                <a:gd name="T55" fmla="*/ 2147483647 h 1570"/>
                <a:gd name="T56" fmla="*/ 2147483647 w 829"/>
                <a:gd name="T57" fmla="*/ 2147483647 h 1570"/>
                <a:gd name="T58" fmla="*/ 2147483647 w 829"/>
                <a:gd name="T59" fmla="*/ 2147483647 h 1570"/>
                <a:gd name="T60" fmla="*/ 2147483647 w 829"/>
                <a:gd name="T61" fmla="*/ 2147483647 h 1570"/>
                <a:gd name="T62" fmla="*/ 2147483647 w 829"/>
                <a:gd name="T63" fmla="*/ 2147483647 h 1570"/>
                <a:gd name="T64" fmla="*/ 2147483647 w 829"/>
                <a:gd name="T65" fmla="*/ 2147483647 h 1570"/>
                <a:gd name="T66" fmla="*/ 2147483647 w 829"/>
                <a:gd name="T67" fmla="*/ 2147483647 h 1570"/>
                <a:gd name="T68" fmla="*/ 2147483647 w 829"/>
                <a:gd name="T69" fmla="*/ 2147483647 h 1570"/>
                <a:gd name="T70" fmla="*/ 2147483647 w 829"/>
                <a:gd name="T71" fmla="*/ 2147483647 h 1570"/>
                <a:gd name="T72" fmla="*/ 2147483647 w 829"/>
                <a:gd name="T73" fmla="*/ 2147483647 h 1570"/>
                <a:gd name="T74" fmla="*/ 2147483647 w 829"/>
                <a:gd name="T75" fmla="*/ 2147483647 h 1570"/>
                <a:gd name="T76" fmla="*/ 2147483647 w 829"/>
                <a:gd name="T77" fmla="*/ 2147483647 h 1570"/>
                <a:gd name="T78" fmla="*/ 2147483647 w 829"/>
                <a:gd name="T79" fmla="*/ 2147483647 h 1570"/>
                <a:gd name="T80" fmla="*/ 2147483647 w 829"/>
                <a:gd name="T81" fmla="*/ 2147483647 h 1570"/>
                <a:gd name="T82" fmla="*/ 2147483647 w 829"/>
                <a:gd name="T83" fmla="*/ 2147483647 h 1570"/>
                <a:gd name="T84" fmla="*/ 2147483647 w 829"/>
                <a:gd name="T85" fmla="*/ 2147483647 h 1570"/>
                <a:gd name="T86" fmla="*/ 2147483647 w 829"/>
                <a:gd name="T87" fmla="*/ 2147483647 h 1570"/>
                <a:gd name="T88" fmla="*/ 2147483647 w 829"/>
                <a:gd name="T89" fmla="*/ 2147483647 h 1570"/>
                <a:gd name="T90" fmla="*/ 2147483647 w 829"/>
                <a:gd name="T91" fmla="*/ 2147483647 h 1570"/>
                <a:gd name="T92" fmla="*/ 2147483647 w 829"/>
                <a:gd name="T93" fmla="*/ 2147483647 h 1570"/>
                <a:gd name="T94" fmla="*/ 2147483647 w 829"/>
                <a:gd name="T95" fmla="*/ 2147483647 h 1570"/>
                <a:gd name="T96" fmla="*/ 2147483647 w 829"/>
                <a:gd name="T97" fmla="*/ 2147483647 h 1570"/>
                <a:gd name="T98" fmla="*/ 2147483647 w 829"/>
                <a:gd name="T99" fmla="*/ 2147483647 h 1570"/>
                <a:gd name="T100" fmla="*/ 2147483647 w 829"/>
                <a:gd name="T101" fmla="*/ 2147483647 h 1570"/>
                <a:gd name="T102" fmla="*/ 2147483647 w 829"/>
                <a:gd name="T103" fmla="*/ 2147483647 h 1570"/>
                <a:gd name="T104" fmla="*/ 2147483647 w 829"/>
                <a:gd name="T105" fmla="*/ 2147483647 h 1570"/>
                <a:gd name="T106" fmla="*/ 2147483647 w 829"/>
                <a:gd name="T107" fmla="*/ 2147483647 h 1570"/>
                <a:gd name="T108" fmla="*/ 2147483647 w 829"/>
                <a:gd name="T109" fmla="*/ 2147483647 h 157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29"/>
                <a:gd name="T166" fmla="*/ 0 h 1570"/>
                <a:gd name="T167" fmla="*/ 829 w 829"/>
                <a:gd name="T168" fmla="*/ 1570 h 157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29" h="1570">
                  <a:moveTo>
                    <a:pt x="175" y="614"/>
                  </a:moveTo>
                  <a:lnTo>
                    <a:pt x="159" y="629"/>
                  </a:lnTo>
                  <a:lnTo>
                    <a:pt x="151" y="621"/>
                  </a:lnTo>
                  <a:lnTo>
                    <a:pt x="143" y="614"/>
                  </a:lnTo>
                  <a:lnTo>
                    <a:pt x="120" y="614"/>
                  </a:lnTo>
                  <a:lnTo>
                    <a:pt x="112" y="598"/>
                  </a:lnTo>
                  <a:lnTo>
                    <a:pt x="112" y="590"/>
                  </a:lnTo>
                  <a:lnTo>
                    <a:pt x="112" y="598"/>
                  </a:lnTo>
                  <a:lnTo>
                    <a:pt x="112" y="606"/>
                  </a:lnTo>
                  <a:lnTo>
                    <a:pt x="104" y="598"/>
                  </a:lnTo>
                  <a:lnTo>
                    <a:pt x="96" y="598"/>
                  </a:lnTo>
                  <a:lnTo>
                    <a:pt x="88" y="590"/>
                  </a:lnTo>
                  <a:lnTo>
                    <a:pt x="96" y="606"/>
                  </a:lnTo>
                  <a:lnTo>
                    <a:pt x="88" y="614"/>
                  </a:lnTo>
                  <a:lnTo>
                    <a:pt x="88" y="621"/>
                  </a:lnTo>
                  <a:lnTo>
                    <a:pt x="80" y="637"/>
                  </a:lnTo>
                  <a:lnTo>
                    <a:pt x="64" y="621"/>
                  </a:lnTo>
                  <a:lnTo>
                    <a:pt x="56" y="606"/>
                  </a:lnTo>
                  <a:lnTo>
                    <a:pt x="48" y="598"/>
                  </a:lnTo>
                  <a:lnTo>
                    <a:pt x="40" y="606"/>
                  </a:lnTo>
                  <a:lnTo>
                    <a:pt x="32" y="598"/>
                  </a:lnTo>
                  <a:lnTo>
                    <a:pt x="48" y="582"/>
                  </a:lnTo>
                  <a:lnTo>
                    <a:pt x="48" y="558"/>
                  </a:lnTo>
                  <a:lnTo>
                    <a:pt x="40" y="558"/>
                  </a:lnTo>
                  <a:lnTo>
                    <a:pt x="40" y="534"/>
                  </a:lnTo>
                  <a:lnTo>
                    <a:pt x="32" y="510"/>
                  </a:lnTo>
                  <a:lnTo>
                    <a:pt x="16" y="478"/>
                  </a:lnTo>
                  <a:lnTo>
                    <a:pt x="0" y="446"/>
                  </a:lnTo>
                  <a:lnTo>
                    <a:pt x="8" y="430"/>
                  </a:lnTo>
                  <a:lnTo>
                    <a:pt x="16" y="382"/>
                  </a:lnTo>
                  <a:lnTo>
                    <a:pt x="24" y="358"/>
                  </a:lnTo>
                  <a:lnTo>
                    <a:pt x="32" y="334"/>
                  </a:lnTo>
                  <a:lnTo>
                    <a:pt x="32" y="319"/>
                  </a:lnTo>
                  <a:lnTo>
                    <a:pt x="24" y="287"/>
                  </a:lnTo>
                  <a:lnTo>
                    <a:pt x="16" y="271"/>
                  </a:lnTo>
                  <a:lnTo>
                    <a:pt x="0" y="239"/>
                  </a:lnTo>
                  <a:lnTo>
                    <a:pt x="8" y="231"/>
                  </a:lnTo>
                  <a:lnTo>
                    <a:pt x="0" y="215"/>
                  </a:lnTo>
                  <a:lnTo>
                    <a:pt x="56" y="143"/>
                  </a:lnTo>
                  <a:lnTo>
                    <a:pt x="56" y="119"/>
                  </a:lnTo>
                  <a:lnTo>
                    <a:pt x="72" y="95"/>
                  </a:lnTo>
                  <a:lnTo>
                    <a:pt x="80" y="79"/>
                  </a:lnTo>
                  <a:lnTo>
                    <a:pt x="80" y="40"/>
                  </a:lnTo>
                  <a:lnTo>
                    <a:pt x="80" y="24"/>
                  </a:lnTo>
                  <a:lnTo>
                    <a:pt x="80" y="16"/>
                  </a:lnTo>
                  <a:lnTo>
                    <a:pt x="88" y="0"/>
                  </a:lnTo>
                  <a:lnTo>
                    <a:pt x="127" y="8"/>
                  </a:lnTo>
                  <a:lnTo>
                    <a:pt x="151" y="16"/>
                  </a:lnTo>
                  <a:lnTo>
                    <a:pt x="183" y="24"/>
                  </a:lnTo>
                  <a:lnTo>
                    <a:pt x="271" y="47"/>
                  </a:lnTo>
                  <a:lnTo>
                    <a:pt x="351" y="71"/>
                  </a:lnTo>
                  <a:lnTo>
                    <a:pt x="406" y="87"/>
                  </a:lnTo>
                  <a:lnTo>
                    <a:pt x="486" y="111"/>
                  </a:lnTo>
                  <a:lnTo>
                    <a:pt x="454" y="231"/>
                  </a:lnTo>
                  <a:lnTo>
                    <a:pt x="398" y="438"/>
                  </a:lnTo>
                  <a:lnTo>
                    <a:pt x="390" y="478"/>
                  </a:lnTo>
                  <a:lnTo>
                    <a:pt x="390" y="494"/>
                  </a:lnTo>
                  <a:lnTo>
                    <a:pt x="382" y="518"/>
                  </a:lnTo>
                  <a:lnTo>
                    <a:pt x="382" y="526"/>
                  </a:lnTo>
                  <a:lnTo>
                    <a:pt x="374" y="534"/>
                  </a:lnTo>
                  <a:lnTo>
                    <a:pt x="374" y="542"/>
                  </a:lnTo>
                  <a:lnTo>
                    <a:pt x="382" y="550"/>
                  </a:lnTo>
                  <a:lnTo>
                    <a:pt x="406" y="598"/>
                  </a:lnTo>
                  <a:lnTo>
                    <a:pt x="422" y="621"/>
                  </a:lnTo>
                  <a:lnTo>
                    <a:pt x="438" y="645"/>
                  </a:lnTo>
                  <a:lnTo>
                    <a:pt x="494" y="741"/>
                  </a:lnTo>
                  <a:lnTo>
                    <a:pt x="542" y="813"/>
                  </a:lnTo>
                  <a:lnTo>
                    <a:pt x="590" y="901"/>
                  </a:lnTo>
                  <a:lnTo>
                    <a:pt x="693" y="1068"/>
                  </a:lnTo>
                  <a:lnTo>
                    <a:pt x="717" y="1108"/>
                  </a:lnTo>
                  <a:lnTo>
                    <a:pt x="797" y="1243"/>
                  </a:lnTo>
                  <a:lnTo>
                    <a:pt x="797" y="1251"/>
                  </a:lnTo>
                  <a:lnTo>
                    <a:pt x="797" y="1259"/>
                  </a:lnTo>
                  <a:lnTo>
                    <a:pt x="797" y="1267"/>
                  </a:lnTo>
                  <a:lnTo>
                    <a:pt x="797" y="1283"/>
                  </a:lnTo>
                  <a:lnTo>
                    <a:pt x="805" y="1283"/>
                  </a:lnTo>
                  <a:lnTo>
                    <a:pt x="805" y="1291"/>
                  </a:lnTo>
                  <a:lnTo>
                    <a:pt x="805" y="1307"/>
                  </a:lnTo>
                  <a:lnTo>
                    <a:pt x="813" y="1315"/>
                  </a:lnTo>
                  <a:lnTo>
                    <a:pt x="805" y="1323"/>
                  </a:lnTo>
                  <a:lnTo>
                    <a:pt x="813" y="1331"/>
                  </a:lnTo>
                  <a:lnTo>
                    <a:pt x="821" y="1331"/>
                  </a:lnTo>
                  <a:lnTo>
                    <a:pt x="821" y="1339"/>
                  </a:lnTo>
                  <a:lnTo>
                    <a:pt x="829" y="1347"/>
                  </a:lnTo>
                  <a:lnTo>
                    <a:pt x="829" y="1355"/>
                  </a:lnTo>
                  <a:lnTo>
                    <a:pt x="829" y="1363"/>
                  </a:lnTo>
                  <a:lnTo>
                    <a:pt x="813" y="1371"/>
                  </a:lnTo>
                  <a:lnTo>
                    <a:pt x="805" y="1371"/>
                  </a:lnTo>
                  <a:lnTo>
                    <a:pt x="797" y="1379"/>
                  </a:lnTo>
                  <a:lnTo>
                    <a:pt x="789" y="1379"/>
                  </a:lnTo>
                  <a:lnTo>
                    <a:pt x="789" y="1387"/>
                  </a:lnTo>
                  <a:lnTo>
                    <a:pt x="781" y="1395"/>
                  </a:lnTo>
                  <a:lnTo>
                    <a:pt x="781" y="1403"/>
                  </a:lnTo>
                  <a:lnTo>
                    <a:pt x="773" y="1411"/>
                  </a:lnTo>
                  <a:lnTo>
                    <a:pt x="773" y="1419"/>
                  </a:lnTo>
                  <a:lnTo>
                    <a:pt x="773" y="1427"/>
                  </a:lnTo>
                  <a:lnTo>
                    <a:pt x="773" y="1435"/>
                  </a:lnTo>
                  <a:lnTo>
                    <a:pt x="765" y="1443"/>
                  </a:lnTo>
                  <a:lnTo>
                    <a:pt x="765" y="1451"/>
                  </a:lnTo>
                  <a:lnTo>
                    <a:pt x="757" y="1459"/>
                  </a:lnTo>
                  <a:lnTo>
                    <a:pt x="757" y="1467"/>
                  </a:lnTo>
                  <a:lnTo>
                    <a:pt x="749" y="1467"/>
                  </a:lnTo>
                  <a:lnTo>
                    <a:pt x="749" y="1475"/>
                  </a:lnTo>
                  <a:lnTo>
                    <a:pt x="741" y="1467"/>
                  </a:lnTo>
                  <a:lnTo>
                    <a:pt x="741" y="1482"/>
                  </a:lnTo>
                  <a:lnTo>
                    <a:pt x="741" y="1490"/>
                  </a:lnTo>
                  <a:lnTo>
                    <a:pt x="741" y="1498"/>
                  </a:lnTo>
                  <a:lnTo>
                    <a:pt x="741" y="1506"/>
                  </a:lnTo>
                  <a:lnTo>
                    <a:pt x="733" y="1514"/>
                  </a:lnTo>
                  <a:lnTo>
                    <a:pt x="741" y="1522"/>
                  </a:lnTo>
                  <a:lnTo>
                    <a:pt x="741" y="1530"/>
                  </a:lnTo>
                  <a:lnTo>
                    <a:pt x="749" y="1530"/>
                  </a:lnTo>
                  <a:lnTo>
                    <a:pt x="757" y="1538"/>
                  </a:lnTo>
                  <a:lnTo>
                    <a:pt x="757" y="1546"/>
                  </a:lnTo>
                  <a:lnTo>
                    <a:pt x="757" y="1554"/>
                  </a:lnTo>
                  <a:lnTo>
                    <a:pt x="749" y="1562"/>
                  </a:lnTo>
                  <a:lnTo>
                    <a:pt x="741" y="1562"/>
                  </a:lnTo>
                  <a:lnTo>
                    <a:pt x="741" y="1570"/>
                  </a:lnTo>
                  <a:lnTo>
                    <a:pt x="733" y="1570"/>
                  </a:lnTo>
                  <a:lnTo>
                    <a:pt x="725" y="1570"/>
                  </a:lnTo>
                  <a:lnTo>
                    <a:pt x="717" y="1570"/>
                  </a:lnTo>
                  <a:lnTo>
                    <a:pt x="566" y="1554"/>
                  </a:lnTo>
                  <a:lnTo>
                    <a:pt x="454" y="1538"/>
                  </a:lnTo>
                  <a:lnTo>
                    <a:pt x="446" y="1514"/>
                  </a:lnTo>
                  <a:lnTo>
                    <a:pt x="454" y="1530"/>
                  </a:lnTo>
                  <a:lnTo>
                    <a:pt x="454" y="1522"/>
                  </a:lnTo>
                  <a:lnTo>
                    <a:pt x="446" y="1506"/>
                  </a:lnTo>
                  <a:lnTo>
                    <a:pt x="446" y="1514"/>
                  </a:lnTo>
                  <a:lnTo>
                    <a:pt x="446" y="1490"/>
                  </a:lnTo>
                  <a:lnTo>
                    <a:pt x="446" y="1482"/>
                  </a:lnTo>
                  <a:lnTo>
                    <a:pt x="446" y="1451"/>
                  </a:lnTo>
                  <a:lnTo>
                    <a:pt x="446" y="1435"/>
                  </a:lnTo>
                  <a:lnTo>
                    <a:pt x="430" y="1403"/>
                  </a:lnTo>
                  <a:lnTo>
                    <a:pt x="382" y="1339"/>
                  </a:lnTo>
                  <a:lnTo>
                    <a:pt x="367" y="1331"/>
                  </a:lnTo>
                  <a:lnTo>
                    <a:pt x="367" y="1339"/>
                  </a:lnTo>
                  <a:lnTo>
                    <a:pt x="351" y="1331"/>
                  </a:lnTo>
                  <a:lnTo>
                    <a:pt x="359" y="1323"/>
                  </a:lnTo>
                  <a:lnTo>
                    <a:pt x="359" y="1315"/>
                  </a:lnTo>
                  <a:lnTo>
                    <a:pt x="351" y="1291"/>
                  </a:lnTo>
                  <a:lnTo>
                    <a:pt x="319" y="1283"/>
                  </a:lnTo>
                  <a:lnTo>
                    <a:pt x="303" y="1275"/>
                  </a:lnTo>
                  <a:lnTo>
                    <a:pt x="279" y="1259"/>
                  </a:lnTo>
                  <a:lnTo>
                    <a:pt x="279" y="1243"/>
                  </a:lnTo>
                  <a:lnTo>
                    <a:pt x="263" y="1219"/>
                  </a:lnTo>
                  <a:lnTo>
                    <a:pt x="247" y="1203"/>
                  </a:lnTo>
                  <a:lnTo>
                    <a:pt x="215" y="1203"/>
                  </a:lnTo>
                  <a:lnTo>
                    <a:pt x="207" y="1188"/>
                  </a:lnTo>
                  <a:lnTo>
                    <a:pt x="191" y="1188"/>
                  </a:lnTo>
                  <a:lnTo>
                    <a:pt x="159" y="1180"/>
                  </a:lnTo>
                  <a:lnTo>
                    <a:pt x="151" y="1164"/>
                  </a:lnTo>
                  <a:lnTo>
                    <a:pt x="143" y="1156"/>
                  </a:lnTo>
                  <a:lnTo>
                    <a:pt x="151" y="1140"/>
                  </a:lnTo>
                  <a:lnTo>
                    <a:pt x="151" y="1132"/>
                  </a:lnTo>
                  <a:lnTo>
                    <a:pt x="159" y="1116"/>
                  </a:lnTo>
                  <a:lnTo>
                    <a:pt x="151" y="1108"/>
                  </a:lnTo>
                  <a:lnTo>
                    <a:pt x="159" y="1100"/>
                  </a:lnTo>
                  <a:lnTo>
                    <a:pt x="167" y="1084"/>
                  </a:lnTo>
                  <a:lnTo>
                    <a:pt x="167" y="1076"/>
                  </a:lnTo>
                  <a:lnTo>
                    <a:pt x="143" y="1060"/>
                  </a:lnTo>
                  <a:lnTo>
                    <a:pt x="143" y="1052"/>
                  </a:lnTo>
                  <a:lnTo>
                    <a:pt x="151" y="1036"/>
                  </a:lnTo>
                  <a:lnTo>
                    <a:pt x="151" y="1028"/>
                  </a:lnTo>
                  <a:lnTo>
                    <a:pt x="135" y="1020"/>
                  </a:lnTo>
                  <a:lnTo>
                    <a:pt x="127" y="988"/>
                  </a:lnTo>
                  <a:lnTo>
                    <a:pt x="120" y="980"/>
                  </a:lnTo>
                  <a:lnTo>
                    <a:pt x="120" y="964"/>
                  </a:lnTo>
                  <a:lnTo>
                    <a:pt x="112" y="948"/>
                  </a:lnTo>
                  <a:lnTo>
                    <a:pt x="96" y="901"/>
                  </a:lnTo>
                  <a:lnTo>
                    <a:pt x="80" y="877"/>
                  </a:lnTo>
                  <a:lnTo>
                    <a:pt x="88" y="829"/>
                  </a:lnTo>
                  <a:lnTo>
                    <a:pt x="96" y="829"/>
                  </a:lnTo>
                  <a:lnTo>
                    <a:pt x="104" y="829"/>
                  </a:lnTo>
                  <a:lnTo>
                    <a:pt x="112" y="805"/>
                  </a:lnTo>
                  <a:lnTo>
                    <a:pt x="112" y="797"/>
                  </a:lnTo>
                  <a:lnTo>
                    <a:pt x="104" y="781"/>
                  </a:lnTo>
                  <a:lnTo>
                    <a:pt x="88" y="781"/>
                  </a:lnTo>
                  <a:lnTo>
                    <a:pt x="80" y="765"/>
                  </a:lnTo>
                  <a:lnTo>
                    <a:pt x="72" y="749"/>
                  </a:lnTo>
                  <a:lnTo>
                    <a:pt x="64" y="725"/>
                  </a:lnTo>
                  <a:lnTo>
                    <a:pt x="72" y="709"/>
                  </a:lnTo>
                  <a:lnTo>
                    <a:pt x="72" y="693"/>
                  </a:lnTo>
                  <a:lnTo>
                    <a:pt x="64" y="685"/>
                  </a:lnTo>
                  <a:lnTo>
                    <a:pt x="72" y="653"/>
                  </a:lnTo>
                  <a:lnTo>
                    <a:pt x="80" y="645"/>
                  </a:lnTo>
                  <a:lnTo>
                    <a:pt x="88" y="645"/>
                  </a:lnTo>
                  <a:lnTo>
                    <a:pt x="88" y="661"/>
                  </a:lnTo>
                  <a:lnTo>
                    <a:pt x="88" y="677"/>
                  </a:lnTo>
                  <a:lnTo>
                    <a:pt x="104" y="701"/>
                  </a:lnTo>
                  <a:lnTo>
                    <a:pt x="120" y="709"/>
                  </a:lnTo>
                  <a:lnTo>
                    <a:pt x="104" y="701"/>
                  </a:lnTo>
                  <a:lnTo>
                    <a:pt x="104" y="661"/>
                  </a:lnTo>
                  <a:lnTo>
                    <a:pt x="96" y="653"/>
                  </a:lnTo>
                  <a:lnTo>
                    <a:pt x="104" y="637"/>
                  </a:lnTo>
                  <a:lnTo>
                    <a:pt x="96" y="629"/>
                  </a:lnTo>
                  <a:lnTo>
                    <a:pt x="96" y="621"/>
                  </a:lnTo>
                  <a:lnTo>
                    <a:pt x="104" y="621"/>
                  </a:lnTo>
                  <a:lnTo>
                    <a:pt x="135" y="621"/>
                  </a:lnTo>
                  <a:lnTo>
                    <a:pt x="167" y="637"/>
                  </a:lnTo>
                  <a:lnTo>
                    <a:pt x="175" y="629"/>
                  </a:lnTo>
                  <a:lnTo>
                    <a:pt x="183" y="629"/>
                  </a:lnTo>
                  <a:lnTo>
                    <a:pt x="183" y="621"/>
                  </a:lnTo>
                  <a:lnTo>
                    <a:pt x="175" y="621"/>
                  </a:lnTo>
                  <a:lnTo>
                    <a:pt x="175" y="614"/>
                  </a:lnTo>
                  <a:close/>
                  <a:moveTo>
                    <a:pt x="207" y="1251"/>
                  </a:moveTo>
                  <a:lnTo>
                    <a:pt x="223" y="1259"/>
                  </a:lnTo>
                  <a:lnTo>
                    <a:pt x="239" y="1259"/>
                  </a:lnTo>
                  <a:lnTo>
                    <a:pt x="239" y="1267"/>
                  </a:lnTo>
                  <a:lnTo>
                    <a:pt x="215" y="1267"/>
                  </a:lnTo>
                  <a:lnTo>
                    <a:pt x="207" y="1267"/>
                  </a:lnTo>
                  <a:lnTo>
                    <a:pt x="199" y="1259"/>
                  </a:lnTo>
                  <a:lnTo>
                    <a:pt x="207" y="1251"/>
                  </a:lnTo>
                  <a:lnTo>
                    <a:pt x="199" y="1251"/>
                  </a:lnTo>
                  <a:lnTo>
                    <a:pt x="207" y="1251"/>
                  </a:lnTo>
                  <a:close/>
                  <a:moveTo>
                    <a:pt x="167" y="1259"/>
                  </a:moveTo>
                  <a:lnTo>
                    <a:pt x="167" y="1243"/>
                  </a:lnTo>
                  <a:lnTo>
                    <a:pt x="183" y="1251"/>
                  </a:lnTo>
                  <a:lnTo>
                    <a:pt x="191" y="1267"/>
                  </a:lnTo>
                  <a:lnTo>
                    <a:pt x="175" y="1267"/>
                  </a:lnTo>
                  <a:lnTo>
                    <a:pt x="167" y="1259"/>
                  </a:lnTo>
                  <a:close/>
                  <a:moveTo>
                    <a:pt x="319" y="1371"/>
                  </a:moveTo>
                  <a:lnTo>
                    <a:pt x="343" y="1387"/>
                  </a:lnTo>
                  <a:lnTo>
                    <a:pt x="351" y="1395"/>
                  </a:lnTo>
                  <a:lnTo>
                    <a:pt x="351" y="1403"/>
                  </a:lnTo>
                  <a:lnTo>
                    <a:pt x="335" y="1395"/>
                  </a:lnTo>
                  <a:lnTo>
                    <a:pt x="335" y="1379"/>
                  </a:lnTo>
                  <a:lnTo>
                    <a:pt x="327" y="1371"/>
                  </a:lnTo>
                  <a:lnTo>
                    <a:pt x="319" y="1371"/>
                  </a:lnTo>
                  <a:close/>
                  <a:moveTo>
                    <a:pt x="327" y="1467"/>
                  </a:moveTo>
                  <a:lnTo>
                    <a:pt x="319" y="1467"/>
                  </a:lnTo>
                  <a:lnTo>
                    <a:pt x="311" y="1451"/>
                  </a:lnTo>
                  <a:lnTo>
                    <a:pt x="303" y="1435"/>
                  </a:lnTo>
                  <a:lnTo>
                    <a:pt x="311" y="1427"/>
                  </a:lnTo>
                  <a:lnTo>
                    <a:pt x="311" y="1435"/>
                  </a:lnTo>
                  <a:lnTo>
                    <a:pt x="327" y="1467"/>
                  </a:lnTo>
                  <a:close/>
                </a:path>
              </a:pathLst>
            </a:custGeom>
            <a:solidFill>
              <a:srgbClr val="FEC246">
                <a:lumMod val="75000"/>
              </a:srgbClr>
            </a:solidFill>
            <a:ln w="9525" cap="flat" cmpd="sng" algn="ctr">
              <a:solidFill>
                <a:sysClr val="window" lastClr="FFFFFF"/>
              </a:solidFill>
              <a:prstDash val="solid"/>
              <a:headEnd/>
              <a:tailEnd/>
            </a:ln>
            <a:effectLst>
              <a:outerShdw blurRad="40000" dist="23000" dir="5400000" rotWithShape="0">
                <a:srgbClr val="000000">
                  <a:alpha val="35000"/>
                </a:srgbClr>
              </a:outerShdw>
            </a:effec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smtClean="0">
                <a:ln>
                  <a:noFill/>
                </a:ln>
                <a:solidFill>
                  <a:srgbClr val="FFFFFF"/>
                </a:solidFill>
                <a:effectLst/>
                <a:uLnTx/>
                <a:uFillTx/>
                <a:latin typeface="Calibri"/>
              </a:endParaRPr>
            </a:p>
          </p:txBody>
        </p:sp>
        <p:sp>
          <p:nvSpPr>
            <p:cNvPr id="177" name="Freeform 50"/>
            <p:cNvSpPr>
              <a:spLocks/>
            </p:cNvSpPr>
            <p:nvPr/>
          </p:nvSpPr>
          <p:spPr bwMode="auto">
            <a:xfrm>
              <a:off x="1580521" y="3265073"/>
              <a:ext cx="531912" cy="418354"/>
            </a:xfrm>
            <a:custGeom>
              <a:avLst/>
              <a:gdLst>
                <a:gd name="T0" fmla="*/ 2147483647 w 781"/>
                <a:gd name="T1" fmla="*/ 2147483647 h 670"/>
                <a:gd name="T2" fmla="*/ 2147483647 w 781"/>
                <a:gd name="T3" fmla="*/ 2147483647 h 670"/>
                <a:gd name="T4" fmla="*/ 2147483647 w 781"/>
                <a:gd name="T5" fmla="*/ 2147483647 h 670"/>
                <a:gd name="T6" fmla="*/ 2147483647 w 781"/>
                <a:gd name="T7" fmla="*/ 2147483647 h 670"/>
                <a:gd name="T8" fmla="*/ 2147483647 w 781"/>
                <a:gd name="T9" fmla="*/ 2147483647 h 670"/>
                <a:gd name="T10" fmla="*/ 2147483647 w 781"/>
                <a:gd name="T11" fmla="*/ 2147483647 h 670"/>
                <a:gd name="T12" fmla="*/ 2147483647 w 781"/>
                <a:gd name="T13" fmla="*/ 2147483647 h 670"/>
                <a:gd name="T14" fmla="*/ 2147483647 w 781"/>
                <a:gd name="T15" fmla="*/ 2147483647 h 670"/>
                <a:gd name="T16" fmla="*/ 2147483647 w 781"/>
                <a:gd name="T17" fmla="*/ 2147483647 h 670"/>
                <a:gd name="T18" fmla="*/ 2147483647 w 781"/>
                <a:gd name="T19" fmla="*/ 2147483647 h 670"/>
                <a:gd name="T20" fmla="*/ 2147483647 w 781"/>
                <a:gd name="T21" fmla="*/ 2147483647 h 670"/>
                <a:gd name="T22" fmla="*/ 2147483647 w 781"/>
                <a:gd name="T23" fmla="*/ 2147483647 h 670"/>
                <a:gd name="T24" fmla="*/ 2147483647 w 781"/>
                <a:gd name="T25" fmla="*/ 2147483647 h 670"/>
                <a:gd name="T26" fmla="*/ 2147483647 w 781"/>
                <a:gd name="T27" fmla="*/ 2147483647 h 670"/>
                <a:gd name="T28" fmla="*/ 2147483647 w 781"/>
                <a:gd name="T29" fmla="*/ 2147483647 h 670"/>
                <a:gd name="T30" fmla="*/ 2147483647 w 781"/>
                <a:gd name="T31" fmla="*/ 2147483647 h 670"/>
                <a:gd name="T32" fmla="*/ 0 w 781"/>
                <a:gd name="T33" fmla="*/ 2147483647 h 670"/>
                <a:gd name="T34" fmla="*/ 2147483647 w 781"/>
                <a:gd name="T35" fmla="*/ 2147483647 h 670"/>
                <a:gd name="T36" fmla="*/ 2147483647 w 781"/>
                <a:gd name="T37" fmla="*/ 2147483647 h 670"/>
                <a:gd name="T38" fmla="*/ 2147483647 w 781"/>
                <a:gd name="T39" fmla="*/ 2147483647 h 670"/>
                <a:gd name="T40" fmla="*/ 2147483647 w 781"/>
                <a:gd name="T41" fmla="*/ 2147483647 h 670"/>
                <a:gd name="T42" fmla="*/ 2147483647 w 781"/>
                <a:gd name="T43" fmla="*/ 2147483647 h 670"/>
                <a:gd name="T44" fmla="*/ 2147483647 w 781"/>
                <a:gd name="T45" fmla="*/ 2147483647 h 670"/>
                <a:gd name="T46" fmla="*/ 2147483647 w 781"/>
                <a:gd name="T47" fmla="*/ 2147483647 h 670"/>
                <a:gd name="T48" fmla="*/ 2147483647 w 781"/>
                <a:gd name="T49" fmla="*/ 2147483647 h 670"/>
                <a:gd name="T50" fmla="*/ 2147483647 w 781"/>
                <a:gd name="T51" fmla="*/ 2147483647 h 670"/>
                <a:gd name="T52" fmla="*/ 2147483647 w 781"/>
                <a:gd name="T53" fmla="*/ 2147483647 h 670"/>
                <a:gd name="T54" fmla="*/ 2147483647 w 781"/>
                <a:gd name="T55" fmla="*/ 0 h 670"/>
                <a:gd name="T56" fmla="*/ 2147483647 w 781"/>
                <a:gd name="T57" fmla="*/ 2147483647 h 670"/>
                <a:gd name="T58" fmla="*/ 2147483647 w 781"/>
                <a:gd name="T59" fmla="*/ 2147483647 h 670"/>
                <a:gd name="T60" fmla="*/ 2147483647 w 781"/>
                <a:gd name="T61" fmla="*/ 2147483647 h 670"/>
                <a:gd name="T62" fmla="*/ 2147483647 w 781"/>
                <a:gd name="T63" fmla="*/ 2147483647 h 670"/>
                <a:gd name="T64" fmla="*/ 2147483647 w 781"/>
                <a:gd name="T65" fmla="*/ 2147483647 h 670"/>
                <a:gd name="T66" fmla="*/ 2147483647 w 781"/>
                <a:gd name="T67" fmla="*/ 2147483647 h 670"/>
                <a:gd name="T68" fmla="*/ 2147483647 w 781"/>
                <a:gd name="T69" fmla="*/ 2147483647 h 670"/>
                <a:gd name="T70" fmla="*/ 2147483647 w 781"/>
                <a:gd name="T71" fmla="*/ 2147483647 h 670"/>
                <a:gd name="T72" fmla="*/ 2147483647 w 781"/>
                <a:gd name="T73" fmla="*/ 2147483647 h 670"/>
                <a:gd name="T74" fmla="*/ 2147483647 w 781"/>
                <a:gd name="T75" fmla="*/ 2147483647 h 670"/>
                <a:gd name="T76" fmla="*/ 2147483647 w 781"/>
                <a:gd name="T77" fmla="*/ 2147483647 h 670"/>
                <a:gd name="T78" fmla="*/ 2147483647 w 781"/>
                <a:gd name="T79" fmla="*/ 2147483647 h 670"/>
                <a:gd name="T80" fmla="*/ 2147483647 w 781"/>
                <a:gd name="T81" fmla="*/ 2147483647 h 670"/>
                <a:gd name="T82" fmla="*/ 2147483647 w 781"/>
                <a:gd name="T83" fmla="*/ 2147483647 h 670"/>
                <a:gd name="T84" fmla="*/ 2147483647 w 781"/>
                <a:gd name="T85" fmla="*/ 2147483647 h 670"/>
                <a:gd name="T86" fmla="*/ 2147483647 w 781"/>
                <a:gd name="T87" fmla="*/ 2147483647 h 670"/>
                <a:gd name="T88" fmla="*/ 2147483647 w 781"/>
                <a:gd name="T89" fmla="*/ 2147483647 h 670"/>
                <a:gd name="T90" fmla="*/ 2147483647 w 781"/>
                <a:gd name="T91" fmla="*/ 2147483647 h 670"/>
                <a:gd name="T92" fmla="*/ 2147483647 w 781"/>
                <a:gd name="T93" fmla="*/ 2147483647 h 670"/>
                <a:gd name="T94" fmla="*/ 2147483647 w 781"/>
                <a:gd name="T95" fmla="*/ 2147483647 h 670"/>
                <a:gd name="T96" fmla="*/ 2147483647 w 781"/>
                <a:gd name="T97" fmla="*/ 2147483647 h 670"/>
                <a:gd name="T98" fmla="*/ 2147483647 w 781"/>
                <a:gd name="T99" fmla="*/ 2147483647 h 670"/>
                <a:gd name="T100" fmla="*/ 2147483647 w 781"/>
                <a:gd name="T101" fmla="*/ 2147483647 h 670"/>
                <a:gd name="T102" fmla="*/ 2147483647 w 781"/>
                <a:gd name="T103" fmla="*/ 2147483647 h 670"/>
                <a:gd name="T104" fmla="*/ 2147483647 w 781"/>
                <a:gd name="T105" fmla="*/ 2147483647 h 670"/>
                <a:gd name="T106" fmla="*/ 2147483647 w 781"/>
                <a:gd name="T107" fmla="*/ 2147483647 h 670"/>
                <a:gd name="T108" fmla="*/ 2147483647 w 781"/>
                <a:gd name="T109" fmla="*/ 2147483647 h 670"/>
                <a:gd name="T110" fmla="*/ 2147483647 w 781"/>
                <a:gd name="T111" fmla="*/ 2147483647 h 67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81"/>
                <a:gd name="T169" fmla="*/ 0 h 670"/>
                <a:gd name="T170" fmla="*/ 781 w 781"/>
                <a:gd name="T171" fmla="*/ 670 h 67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81" h="670">
                  <a:moveTo>
                    <a:pt x="749" y="566"/>
                  </a:moveTo>
                  <a:lnTo>
                    <a:pt x="741" y="606"/>
                  </a:lnTo>
                  <a:lnTo>
                    <a:pt x="741" y="670"/>
                  </a:lnTo>
                  <a:lnTo>
                    <a:pt x="638" y="654"/>
                  </a:lnTo>
                  <a:lnTo>
                    <a:pt x="630" y="654"/>
                  </a:lnTo>
                  <a:lnTo>
                    <a:pt x="534" y="654"/>
                  </a:lnTo>
                  <a:lnTo>
                    <a:pt x="415" y="638"/>
                  </a:lnTo>
                  <a:lnTo>
                    <a:pt x="407" y="638"/>
                  </a:lnTo>
                  <a:lnTo>
                    <a:pt x="351" y="630"/>
                  </a:lnTo>
                  <a:lnTo>
                    <a:pt x="327" y="630"/>
                  </a:lnTo>
                  <a:lnTo>
                    <a:pt x="271" y="622"/>
                  </a:lnTo>
                  <a:lnTo>
                    <a:pt x="231" y="622"/>
                  </a:lnTo>
                  <a:lnTo>
                    <a:pt x="176" y="614"/>
                  </a:lnTo>
                  <a:lnTo>
                    <a:pt x="168" y="614"/>
                  </a:lnTo>
                  <a:lnTo>
                    <a:pt x="72" y="598"/>
                  </a:lnTo>
                  <a:lnTo>
                    <a:pt x="0" y="590"/>
                  </a:lnTo>
                  <a:lnTo>
                    <a:pt x="16" y="494"/>
                  </a:lnTo>
                  <a:lnTo>
                    <a:pt x="24" y="462"/>
                  </a:lnTo>
                  <a:lnTo>
                    <a:pt x="24" y="423"/>
                  </a:lnTo>
                  <a:lnTo>
                    <a:pt x="24" y="407"/>
                  </a:lnTo>
                  <a:lnTo>
                    <a:pt x="32" y="367"/>
                  </a:lnTo>
                  <a:lnTo>
                    <a:pt x="48" y="247"/>
                  </a:lnTo>
                  <a:lnTo>
                    <a:pt x="56" y="223"/>
                  </a:lnTo>
                  <a:lnTo>
                    <a:pt x="56" y="199"/>
                  </a:lnTo>
                  <a:lnTo>
                    <a:pt x="72" y="120"/>
                  </a:lnTo>
                  <a:lnTo>
                    <a:pt x="80" y="48"/>
                  </a:lnTo>
                  <a:lnTo>
                    <a:pt x="88" y="0"/>
                  </a:lnTo>
                  <a:lnTo>
                    <a:pt x="199" y="16"/>
                  </a:lnTo>
                  <a:lnTo>
                    <a:pt x="255" y="24"/>
                  </a:lnTo>
                  <a:lnTo>
                    <a:pt x="303" y="32"/>
                  </a:lnTo>
                  <a:lnTo>
                    <a:pt x="351" y="32"/>
                  </a:lnTo>
                  <a:lnTo>
                    <a:pt x="367" y="40"/>
                  </a:lnTo>
                  <a:lnTo>
                    <a:pt x="454" y="48"/>
                  </a:lnTo>
                  <a:lnTo>
                    <a:pt x="494" y="48"/>
                  </a:lnTo>
                  <a:lnTo>
                    <a:pt x="582" y="56"/>
                  </a:lnTo>
                  <a:lnTo>
                    <a:pt x="630" y="64"/>
                  </a:lnTo>
                  <a:lnTo>
                    <a:pt x="646" y="64"/>
                  </a:lnTo>
                  <a:lnTo>
                    <a:pt x="717" y="72"/>
                  </a:lnTo>
                  <a:lnTo>
                    <a:pt x="781" y="72"/>
                  </a:lnTo>
                  <a:lnTo>
                    <a:pt x="773" y="112"/>
                  </a:lnTo>
                  <a:lnTo>
                    <a:pt x="773" y="120"/>
                  </a:lnTo>
                  <a:lnTo>
                    <a:pt x="773" y="159"/>
                  </a:lnTo>
                  <a:lnTo>
                    <a:pt x="773" y="167"/>
                  </a:lnTo>
                  <a:lnTo>
                    <a:pt x="765" y="223"/>
                  </a:lnTo>
                  <a:lnTo>
                    <a:pt x="765" y="287"/>
                  </a:lnTo>
                  <a:lnTo>
                    <a:pt x="757" y="351"/>
                  </a:lnTo>
                  <a:lnTo>
                    <a:pt x="757" y="367"/>
                  </a:lnTo>
                  <a:lnTo>
                    <a:pt x="757" y="415"/>
                  </a:lnTo>
                  <a:lnTo>
                    <a:pt x="757" y="423"/>
                  </a:lnTo>
                  <a:lnTo>
                    <a:pt x="749" y="478"/>
                  </a:lnTo>
                  <a:lnTo>
                    <a:pt x="749" y="558"/>
                  </a:lnTo>
                  <a:lnTo>
                    <a:pt x="749" y="566"/>
                  </a:lnTo>
                  <a:close/>
                </a:path>
              </a:pathLst>
            </a:custGeom>
            <a:solidFill>
              <a:srgbClr val="3D719C"/>
            </a:solidFill>
            <a:ln w="9525" cap="flat" cmpd="sng" algn="ctr">
              <a:solidFill>
                <a:sysClr val="window" lastClr="FFFFFF"/>
              </a:solidFill>
              <a:prstDash val="solid"/>
              <a:headEnd/>
              <a:tailEnd/>
            </a:ln>
            <a:effectLst>
              <a:outerShdw blurRad="40000" dist="23000" dir="5400000" rotWithShape="0">
                <a:srgbClr val="000000">
                  <a:alpha val="35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a:endParaRPr>
            </a:p>
          </p:txBody>
        </p:sp>
        <p:sp>
          <p:nvSpPr>
            <p:cNvPr id="178" name="Freeform 52"/>
            <p:cNvSpPr>
              <a:spLocks noEditPoints="1"/>
            </p:cNvSpPr>
            <p:nvPr/>
          </p:nvSpPr>
          <p:spPr bwMode="auto">
            <a:xfrm>
              <a:off x="1699903" y="3729647"/>
              <a:ext cx="1016071" cy="984904"/>
            </a:xfrm>
            <a:custGeom>
              <a:avLst/>
              <a:gdLst>
                <a:gd name="T0" fmla="*/ 2147483647 w 1490"/>
                <a:gd name="T1" fmla="*/ 2147483647 h 1579"/>
                <a:gd name="T2" fmla="*/ 2147483647 w 1490"/>
                <a:gd name="T3" fmla="*/ 2147483647 h 1579"/>
                <a:gd name="T4" fmla="*/ 2147483647 w 1490"/>
                <a:gd name="T5" fmla="*/ 2147483647 h 1579"/>
                <a:gd name="T6" fmla="*/ 2147483647 w 1490"/>
                <a:gd name="T7" fmla="*/ 2147483647 h 1579"/>
                <a:gd name="T8" fmla="*/ 2147483647 w 1490"/>
                <a:gd name="T9" fmla="*/ 2147483647 h 1579"/>
                <a:gd name="T10" fmla="*/ 2147483647 w 1490"/>
                <a:gd name="T11" fmla="*/ 2147483647 h 1579"/>
                <a:gd name="T12" fmla="*/ 2147483647 w 1490"/>
                <a:gd name="T13" fmla="*/ 2147483647 h 1579"/>
                <a:gd name="T14" fmla="*/ 2147483647 w 1490"/>
                <a:gd name="T15" fmla="*/ 2147483647 h 1579"/>
                <a:gd name="T16" fmla="*/ 2147483647 w 1490"/>
                <a:gd name="T17" fmla="*/ 2147483647 h 1579"/>
                <a:gd name="T18" fmla="*/ 2147483647 w 1490"/>
                <a:gd name="T19" fmla="*/ 2147483647 h 1579"/>
                <a:gd name="T20" fmla="*/ 2147483647 w 1490"/>
                <a:gd name="T21" fmla="*/ 2147483647 h 1579"/>
                <a:gd name="T22" fmla="*/ 2147483647 w 1490"/>
                <a:gd name="T23" fmla="*/ 2147483647 h 1579"/>
                <a:gd name="T24" fmla="*/ 2147483647 w 1490"/>
                <a:gd name="T25" fmla="*/ 2147483647 h 1579"/>
                <a:gd name="T26" fmla="*/ 2147483647 w 1490"/>
                <a:gd name="T27" fmla="*/ 2147483647 h 1579"/>
                <a:gd name="T28" fmla="*/ 2147483647 w 1490"/>
                <a:gd name="T29" fmla="*/ 2147483647 h 1579"/>
                <a:gd name="T30" fmla="*/ 2147483647 w 1490"/>
                <a:gd name="T31" fmla="*/ 2147483647 h 1579"/>
                <a:gd name="T32" fmla="*/ 2147483647 w 1490"/>
                <a:gd name="T33" fmla="*/ 2147483647 h 1579"/>
                <a:gd name="T34" fmla="*/ 2147483647 w 1490"/>
                <a:gd name="T35" fmla="*/ 2147483647 h 1579"/>
                <a:gd name="T36" fmla="*/ 2147483647 w 1490"/>
                <a:gd name="T37" fmla="*/ 2147483647 h 1579"/>
                <a:gd name="T38" fmla="*/ 2147483647 w 1490"/>
                <a:gd name="T39" fmla="*/ 2147483647 h 1579"/>
                <a:gd name="T40" fmla="*/ 2147483647 w 1490"/>
                <a:gd name="T41" fmla="*/ 2147483647 h 1579"/>
                <a:gd name="T42" fmla="*/ 2147483647 w 1490"/>
                <a:gd name="T43" fmla="*/ 2147483647 h 1579"/>
                <a:gd name="T44" fmla="*/ 2147483647 w 1490"/>
                <a:gd name="T45" fmla="*/ 2147483647 h 1579"/>
                <a:gd name="T46" fmla="*/ 2147483647 w 1490"/>
                <a:gd name="T47" fmla="*/ 2147483647 h 1579"/>
                <a:gd name="T48" fmla="*/ 2147483647 w 1490"/>
                <a:gd name="T49" fmla="*/ 2147483647 h 1579"/>
                <a:gd name="T50" fmla="*/ 2147483647 w 1490"/>
                <a:gd name="T51" fmla="*/ 2147483647 h 1579"/>
                <a:gd name="T52" fmla="*/ 2147483647 w 1490"/>
                <a:gd name="T53" fmla="*/ 2147483647 h 1579"/>
                <a:gd name="T54" fmla="*/ 2147483647 w 1490"/>
                <a:gd name="T55" fmla="*/ 2147483647 h 1579"/>
                <a:gd name="T56" fmla="*/ 2147483647 w 1490"/>
                <a:gd name="T57" fmla="*/ 2147483647 h 1579"/>
                <a:gd name="T58" fmla="*/ 2147483647 w 1490"/>
                <a:gd name="T59" fmla="*/ 2147483647 h 1579"/>
                <a:gd name="T60" fmla="*/ 2147483647 w 1490"/>
                <a:gd name="T61" fmla="*/ 2147483647 h 1579"/>
                <a:gd name="T62" fmla="*/ 2147483647 w 1490"/>
                <a:gd name="T63" fmla="*/ 2147483647 h 1579"/>
                <a:gd name="T64" fmla="*/ 2147483647 w 1490"/>
                <a:gd name="T65" fmla="*/ 2147483647 h 1579"/>
                <a:gd name="T66" fmla="*/ 2147483647 w 1490"/>
                <a:gd name="T67" fmla="*/ 2147483647 h 1579"/>
                <a:gd name="T68" fmla="*/ 2147483647 w 1490"/>
                <a:gd name="T69" fmla="*/ 2147483647 h 1579"/>
                <a:gd name="T70" fmla="*/ 2147483647 w 1490"/>
                <a:gd name="T71" fmla="*/ 2147483647 h 1579"/>
                <a:gd name="T72" fmla="*/ 2147483647 w 1490"/>
                <a:gd name="T73" fmla="*/ 2147483647 h 1579"/>
                <a:gd name="T74" fmla="*/ 2147483647 w 1490"/>
                <a:gd name="T75" fmla="*/ 2147483647 h 1579"/>
                <a:gd name="T76" fmla="*/ 2147483647 w 1490"/>
                <a:gd name="T77" fmla="*/ 2147483647 h 1579"/>
                <a:gd name="T78" fmla="*/ 2147483647 w 1490"/>
                <a:gd name="T79" fmla="*/ 2147483647 h 1579"/>
                <a:gd name="T80" fmla="*/ 2147483647 w 1490"/>
                <a:gd name="T81" fmla="*/ 2147483647 h 1579"/>
                <a:gd name="T82" fmla="*/ 2147483647 w 1490"/>
                <a:gd name="T83" fmla="*/ 2147483647 h 1579"/>
                <a:gd name="T84" fmla="*/ 2147483647 w 1490"/>
                <a:gd name="T85" fmla="*/ 2147483647 h 1579"/>
                <a:gd name="T86" fmla="*/ 2147483647 w 1490"/>
                <a:gd name="T87" fmla="*/ 2147483647 h 1579"/>
                <a:gd name="T88" fmla="*/ 2147483647 w 1490"/>
                <a:gd name="T89" fmla="*/ 2147483647 h 1579"/>
                <a:gd name="T90" fmla="*/ 2147483647 w 1490"/>
                <a:gd name="T91" fmla="*/ 2147483647 h 1579"/>
                <a:gd name="T92" fmla="*/ 2147483647 w 1490"/>
                <a:gd name="T93" fmla="*/ 2147483647 h 1579"/>
                <a:gd name="T94" fmla="*/ 2147483647 w 1490"/>
                <a:gd name="T95" fmla="*/ 2147483647 h 1579"/>
                <a:gd name="T96" fmla="*/ 2147483647 w 1490"/>
                <a:gd name="T97" fmla="*/ 2147483647 h 1579"/>
                <a:gd name="T98" fmla="*/ 2147483647 w 1490"/>
                <a:gd name="T99" fmla="*/ 2147483647 h 1579"/>
                <a:gd name="T100" fmla="*/ 2147483647 w 1490"/>
                <a:gd name="T101" fmla="*/ 2147483647 h 1579"/>
                <a:gd name="T102" fmla="*/ 2147483647 w 1490"/>
                <a:gd name="T103" fmla="*/ 2147483647 h 1579"/>
                <a:gd name="T104" fmla="*/ 2147483647 w 1490"/>
                <a:gd name="T105" fmla="*/ 2147483647 h 1579"/>
                <a:gd name="T106" fmla="*/ 2147483647 w 1490"/>
                <a:gd name="T107" fmla="*/ 2147483647 h 1579"/>
                <a:gd name="T108" fmla="*/ 2147483647 w 1490"/>
                <a:gd name="T109" fmla="*/ 2147483647 h 1579"/>
                <a:gd name="T110" fmla="*/ 2147483647 w 1490"/>
                <a:gd name="T111" fmla="*/ 2147483647 h 1579"/>
                <a:gd name="T112" fmla="*/ 2147483647 w 1490"/>
                <a:gd name="T113" fmla="*/ 2147483647 h 1579"/>
                <a:gd name="T114" fmla="*/ 2147483647 w 1490"/>
                <a:gd name="T115" fmla="*/ 2147483647 h 1579"/>
                <a:gd name="T116" fmla="*/ 2147483647 w 1490"/>
                <a:gd name="T117" fmla="*/ 2147483647 h 1579"/>
                <a:gd name="T118" fmla="*/ 2147483647 w 1490"/>
                <a:gd name="T119" fmla="*/ 2147483647 h 157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490"/>
                <a:gd name="T181" fmla="*/ 0 h 1579"/>
                <a:gd name="T182" fmla="*/ 1490 w 1490"/>
                <a:gd name="T183" fmla="*/ 1579 h 157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490" h="1579">
                  <a:moveTo>
                    <a:pt x="63" y="718"/>
                  </a:moveTo>
                  <a:lnTo>
                    <a:pt x="39" y="702"/>
                  </a:lnTo>
                  <a:lnTo>
                    <a:pt x="23" y="662"/>
                  </a:lnTo>
                  <a:lnTo>
                    <a:pt x="8" y="654"/>
                  </a:lnTo>
                  <a:lnTo>
                    <a:pt x="0" y="646"/>
                  </a:lnTo>
                  <a:lnTo>
                    <a:pt x="0" y="638"/>
                  </a:lnTo>
                  <a:lnTo>
                    <a:pt x="0" y="630"/>
                  </a:lnTo>
                  <a:lnTo>
                    <a:pt x="0" y="622"/>
                  </a:lnTo>
                  <a:lnTo>
                    <a:pt x="23" y="622"/>
                  </a:lnTo>
                  <a:lnTo>
                    <a:pt x="71" y="630"/>
                  </a:lnTo>
                  <a:lnTo>
                    <a:pt x="191" y="638"/>
                  </a:lnTo>
                  <a:lnTo>
                    <a:pt x="199" y="638"/>
                  </a:lnTo>
                  <a:lnTo>
                    <a:pt x="294" y="646"/>
                  </a:lnTo>
                  <a:lnTo>
                    <a:pt x="302" y="646"/>
                  </a:lnTo>
                  <a:lnTo>
                    <a:pt x="326" y="654"/>
                  </a:lnTo>
                  <a:lnTo>
                    <a:pt x="374" y="654"/>
                  </a:lnTo>
                  <a:lnTo>
                    <a:pt x="406" y="654"/>
                  </a:lnTo>
                  <a:lnTo>
                    <a:pt x="406" y="646"/>
                  </a:lnTo>
                  <a:lnTo>
                    <a:pt x="406" y="582"/>
                  </a:lnTo>
                  <a:lnTo>
                    <a:pt x="414" y="519"/>
                  </a:lnTo>
                  <a:lnTo>
                    <a:pt x="422" y="455"/>
                  </a:lnTo>
                  <a:lnTo>
                    <a:pt x="422" y="431"/>
                  </a:lnTo>
                  <a:lnTo>
                    <a:pt x="422" y="391"/>
                  </a:lnTo>
                  <a:lnTo>
                    <a:pt x="430" y="319"/>
                  </a:lnTo>
                  <a:lnTo>
                    <a:pt x="438" y="256"/>
                  </a:lnTo>
                  <a:lnTo>
                    <a:pt x="438" y="224"/>
                  </a:lnTo>
                  <a:lnTo>
                    <a:pt x="438" y="192"/>
                  </a:lnTo>
                  <a:lnTo>
                    <a:pt x="446" y="128"/>
                  </a:lnTo>
                  <a:lnTo>
                    <a:pt x="446" y="112"/>
                  </a:lnTo>
                  <a:lnTo>
                    <a:pt x="454" y="64"/>
                  </a:lnTo>
                  <a:lnTo>
                    <a:pt x="454" y="0"/>
                  </a:lnTo>
                  <a:lnTo>
                    <a:pt x="462" y="0"/>
                  </a:lnTo>
                  <a:lnTo>
                    <a:pt x="549" y="8"/>
                  </a:lnTo>
                  <a:lnTo>
                    <a:pt x="565" y="8"/>
                  </a:lnTo>
                  <a:lnTo>
                    <a:pt x="605" y="8"/>
                  </a:lnTo>
                  <a:lnTo>
                    <a:pt x="661" y="16"/>
                  </a:lnTo>
                  <a:lnTo>
                    <a:pt x="677" y="16"/>
                  </a:lnTo>
                  <a:lnTo>
                    <a:pt x="717" y="16"/>
                  </a:lnTo>
                  <a:lnTo>
                    <a:pt x="780" y="16"/>
                  </a:lnTo>
                  <a:lnTo>
                    <a:pt x="772" y="80"/>
                  </a:lnTo>
                  <a:lnTo>
                    <a:pt x="772" y="104"/>
                  </a:lnTo>
                  <a:lnTo>
                    <a:pt x="772" y="144"/>
                  </a:lnTo>
                  <a:lnTo>
                    <a:pt x="772" y="176"/>
                  </a:lnTo>
                  <a:lnTo>
                    <a:pt x="772" y="208"/>
                  </a:lnTo>
                  <a:lnTo>
                    <a:pt x="772" y="232"/>
                  </a:lnTo>
                  <a:lnTo>
                    <a:pt x="764" y="272"/>
                  </a:lnTo>
                  <a:lnTo>
                    <a:pt x="764" y="303"/>
                  </a:lnTo>
                  <a:lnTo>
                    <a:pt x="772" y="303"/>
                  </a:lnTo>
                  <a:lnTo>
                    <a:pt x="780" y="303"/>
                  </a:lnTo>
                  <a:lnTo>
                    <a:pt x="780" y="311"/>
                  </a:lnTo>
                  <a:lnTo>
                    <a:pt x="788" y="319"/>
                  </a:lnTo>
                  <a:lnTo>
                    <a:pt x="796" y="327"/>
                  </a:lnTo>
                  <a:lnTo>
                    <a:pt x="804" y="335"/>
                  </a:lnTo>
                  <a:lnTo>
                    <a:pt x="812" y="327"/>
                  </a:lnTo>
                  <a:lnTo>
                    <a:pt x="820" y="327"/>
                  </a:lnTo>
                  <a:lnTo>
                    <a:pt x="828" y="335"/>
                  </a:lnTo>
                  <a:lnTo>
                    <a:pt x="828" y="327"/>
                  </a:lnTo>
                  <a:lnTo>
                    <a:pt x="836" y="319"/>
                  </a:lnTo>
                  <a:lnTo>
                    <a:pt x="836" y="327"/>
                  </a:lnTo>
                  <a:lnTo>
                    <a:pt x="844" y="327"/>
                  </a:lnTo>
                  <a:lnTo>
                    <a:pt x="844" y="335"/>
                  </a:lnTo>
                  <a:lnTo>
                    <a:pt x="852" y="335"/>
                  </a:lnTo>
                  <a:lnTo>
                    <a:pt x="852" y="343"/>
                  </a:lnTo>
                  <a:lnTo>
                    <a:pt x="852" y="351"/>
                  </a:lnTo>
                  <a:lnTo>
                    <a:pt x="852" y="359"/>
                  </a:lnTo>
                  <a:lnTo>
                    <a:pt x="860" y="359"/>
                  </a:lnTo>
                  <a:lnTo>
                    <a:pt x="868" y="359"/>
                  </a:lnTo>
                  <a:lnTo>
                    <a:pt x="876" y="359"/>
                  </a:lnTo>
                  <a:lnTo>
                    <a:pt x="884" y="367"/>
                  </a:lnTo>
                  <a:lnTo>
                    <a:pt x="892" y="367"/>
                  </a:lnTo>
                  <a:lnTo>
                    <a:pt x="900" y="367"/>
                  </a:lnTo>
                  <a:lnTo>
                    <a:pt x="908" y="367"/>
                  </a:lnTo>
                  <a:lnTo>
                    <a:pt x="916" y="367"/>
                  </a:lnTo>
                  <a:lnTo>
                    <a:pt x="924" y="375"/>
                  </a:lnTo>
                  <a:lnTo>
                    <a:pt x="924" y="383"/>
                  </a:lnTo>
                  <a:lnTo>
                    <a:pt x="932" y="383"/>
                  </a:lnTo>
                  <a:lnTo>
                    <a:pt x="940" y="383"/>
                  </a:lnTo>
                  <a:lnTo>
                    <a:pt x="940" y="375"/>
                  </a:lnTo>
                  <a:lnTo>
                    <a:pt x="948" y="367"/>
                  </a:lnTo>
                  <a:lnTo>
                    <a:pt x="956" y="375"/>
                  </a:lnTo>
                  <a:lnTo>
                    <a:pt x="964" y="375"/>
                  </a:lnTo>
                  <a:lnTo>
                    <a:pt x="972" y="375"/>
                  </a:lnTo>
                  <a:lnTo>
                    <a:pt x="972" y="367"/>
                  </a:lnTo>
                  <a:lnTo>
                    <a:pt x="972" y="375"/>
                  </a:lnTo>
                  <a:lnTo>
                    <a:pt x="972" y="383"/>
                  </a:lnTo>
                  <a:lnTo>
                    <a:pt x="972" y="391"/>
                  </a:lnTo>
                  <a:lnTo>
                    <a:pt x="980" y="391"/>
                  </a:lnTo>
                  <a:lnTo>
                    <a:pt x="988" y="391"/>
                  </a:lnTo>
                  <a:lnTo>
                    <a:pt x="988" y="399"/>
                  </a:lnTo>
                  <a:lnTo>
                    <a:pt x="988" y="407"/>
                  </a:lnTo>
                  <a:lnTo>
                    <a:pt x="996" y="407"/>
                  </a:lnTo>
                  <a:lnTo>
                    <a:pt x="996" y="415"/>
                  </a:lnTo>
                  <a:lnTo>
                    <a:pt x="1004" y="407"/>
                  </a:lnTo>
                  <a:lnTo>
                    <a:pt x="1011" y="399"/>
                  </a:lnTo>
                  <a:lnTo>
                    <a:pt x="1019" y="391"/>
                  </a:lnTo>
                  <a:lnTo>
                    <a:pt x="1027" y="399"/>
                  </a:lnTo>
                  <a:lnTo>
                    <a:pt x="1027" y="407"/>
                  </a:lnTo>
                  <a:lnTo>
                    <a:pt x="1035" y="407"/>
                  </a:lnTo>
                  <a:lnTo>
                    <a:pt x="1043" y="407"/>
                  </a:lnTo>
                  <a:lnTo>
                    <a:pt x="1043" y="415"/>
                  </a:lnTo>
                  <a:lnTo>
                    <a:pt x="1051" y="415"/>
                  </a:lnTo>
                  <a:lnTo>
                    <a:pt x="1059" y="415"/>
                  </a:lnTo>
                  <a:lnTo>
                    <a:pt x="1059" y="407"/>
                  </a:lnTo>
                  <a:lnTo>
                    <a:pt x="1067" y="415"/>
                  </a:lnTo>
                  <a:lnTo>
                    <a:pt x="1067" y="407"/>
                  </a:lnTo>
                  <a:lnTo>
                    <a:pt x="1075" y="407"/>
                  </a:lnTo>
                  <a:lnTo>
                    <a:pt x="1075" y="415"/>
                  </a:lnTo>
                  <a:lnTo>
                    <a:pt x="1067" y="423"/>
                  </a:lnTo>
                  <a:lnTo>
                    <a:pt x="1075" y="431"/>
                  </a:lnTo>
                  <a:lnTo>
                    <a:pt x="1083" y="431"/>
                  </a:lnTo>
                  <a:lnTo>
                    <a:pt x="1083" y="423"/>
                  </a:lnTo>
                  <a:lnTo>
                    <a:pt x="1091" y="423"/>
                  </a:lnTo>
                  <a:lnTo>
                    <a:pt x="1083" y="415"/>
                  </a:lnTo>
                  <a:lnTo>
                    <a:pt x="1091" y="415"/>
                  </a:lnTo>
                  <a:lnTo>
                    <a:pt x="1091" y="399"/>
                  </a:lnTo>
                  <a:lnTo>
                    <a:pt x="1099" y="399"/>
                  </a:lnTo>
                  <a:lnTo>
                    <a:pt x="1107" y="399"/>
                  </a:lnTo>
                  <a:lnTo>
                    <a:pt x="1107" y="407"/>
                  </a:lnTo>
                  <a:lnTo>
                    <a:pt x="1107" y="415"/>
                  </a:lnTo>
                  <a:lnTo>
                    <a:pt x="1115" y="415"/>
                  </a:lnTo>
                  <a:lnTo>
                    <a:pt x="1123" y="415"/>
                  </a:lnTo>
                  <a:lnTo>
                    <a:pt x="1131" y="407"/>
                  </a:lnTo>
                  <a:lnTo>
                    <a:pt x="1139" y="407"/>
                  </a:lnTo>
                  <a:lnTo>
                    <a:pt x="1139" y="415"/>
                  </a:lnTo>
                  <a:lnTo>
                    <a:pt x="1139" y="423"/>
                  </a:lnTo>
                  <a:lnTo>
                    <a:pt x="1147" y="423"/>
                  </a:lnTo>
                  <a:lnTo>
                    <a:pt x="1155" y="423"/>
                  </a:lnTo>
                  <a:lnTo>
                    <a:pt x="1163" y="431"/>
                  </a:lnTo>
                  <a:lnTo>
                    <a:pt x="1163" y="439"/>
                  </a:lnTo>
                  <a:lnTo>
                    <a:pt x="1171" y="439"/>
                  </a:lnTo>
                  <a:lnTo>
                    <a:pt x="1171" y="431"/>
                  </a:lnTo>
                  <a:lnTo>
                    <a:pt x="1171" y="423"/>
                  </a:lnTo>
                  <a:lnTo>
                    <a:pt x="1179" y="431"/>
                  </a:lnTo>
                  <a:lnTo>
                    <a:pt x="1187" y="431"/>
                  </a:lnTo>
                  <a:lnTo>
                    <a:pt x="1187" y="423"/>
                  </a:lnTo>
                  <a:lnTo>
                    <a:pt x="1187" y="415"/>
                  </a:lnTo>
                  <a:lnTo>
                    <a:pt x="1195" y="415"/>
                  </a:lnTo>
                  <a:lnTo>
                    <a:pt x="1203" y="415"/>
                  </a:lnTo>
                  <a:lnTo>
                    <a:pt x="1211" y="415"/>
                  </a:lnTo>
                  <a:lnTo>
                    <a:pt x="1211" y="407"/>
                  </a:lnTo>
                  <a:lnTo>
                    <a:pt x="1219" y="415"/>
                  </a:lnTo>
                  <a:lnTo>
                    <a:pt x="1227" y="415"/>
                  </a:lnTo>
                  <a:lnTo>
                    <a:pt x="1227" y="407"/>
                  </a:lnTo>
                  <a:lnTo>
                    <a:pt x="1235" y="407"/>
                  </a:lnTo>
                  <a:lnTo>
                    <a:pt x="1243" y="407"/>
                  </a:lnTo>
                  <a:lnTo>
                    <a:pt x="1251" y="407"/>
                  </a:lnTo>
                  <a:lnTo>
                    <a:pt x="1251" y="399"/>
                  </a:lnTo>
                  <a:lnTo>
                    <a:pt x="1251" y="407"/>
                  </a:lnTo>
                  <a:lnTo>
                    <a:pt x="1259" y="407"/>
                  </a:lnTo>
                  <a:lnTo>
                    <a:pt x="1251" y="407"/>
                  </a:lnTo>
                  <a:lnTo>
                    <a:pt x="1259" y="407"/>
                  </a:lnTo>
                  <a:lnTo>
                    <a:pt x="1259" y="415"/>
                  </a:lnTo>
                  <a:lnTo>
                    <a:pt x="1266" y="407"/>
                  </a:lnTo>
                  <a:lnTo>
                    <a:pt x="1266" y="415"/>
                  </a:lnTo>
                  <a:lnTo>
                    <a:pt x="1274" y="415"/>
                  </a:lnTo>
                  <a:lnTo>
                    <a:pt x="1274" y="407"/>
                  </a:lnTo>
                  <a:lnTo>
                    <a:pt x="1282" y="407"/>
                  </a:lnTo>
                  <a:lnTo>
                    <a:pt x="1290" y="407"/>
                  </a:lnTo>
                  <a:lnTo>
                    <a:pt x="1290" y="399"/>
                  </a:lnTo>
                  <a:lnTo>
                    <a:pt x="1298" y="399"/>
                  </a:lnTo>
                  <a:lnTo>
                    <a:pt x="1298" y="407"/>
                  </a:lnTo>
                  <a:lnTo>
                    <a:pt x="1306" y="407"/>
                  </a:lnTo>
                  <a:lnTo>
                    <a:pt x="1306" y="415"/>
                  </a:lnTo>
                  <a:lnTo>
                    <a:pt x="1314" y="415"/>
                  </a:lnTo>
                  <a:lnTo>
                    <a:pt x="1322" y="415"/>
                  </a:lnTo>
                  <a:lnTo>
                    <a:pt x="1322" y="423"/>
                  </a:lnTo>
                  <a:lnTo>
                    <a:pt x="1330" y="423"/>
                  </a:lnTo>
                  <a:lnTo>
                    <a:pt x="1330" y="431"/>
                  </a:lnTo>
                  <a:lnTo>
                    <a:pt x="1338" y="431"/>
                  </a:lnTo>
                  <a:lnTo>
                    <a:pt x="1346" y="431"/>
                  </a:lnTo>
                  <a:lnTo>
                    <a:pt x="1338" y="431"/>
                  </a:lnTo>
                  <a:lnTo>
                    <a:pt x="1346" y="431"/>
                  </a:lnTo>
                  <a:lnTo>
                    <a:pt x="1346" y="439"/>
                  </a:lnTo>
                  <a:lnTo>
                    <a:pt x="1354" y="439"/>
                  </a:lnTo>
                  <a:lnTo>
                    <a:pt x="1362" y="439"/>
                  </a:lnTo>
                  <a:lnTo>
                    <a:pt x="1362" y="447"/>
                  </a:lnTo>
                  <a:lnTo>
                    <a:pt x="1362" y="439"/>
                  </a:lnTo>
                  <a:lnTo>
                    <a:pt x="1362" y="447"/>
                  </a:lnTo>
                  <a:lnTo>
                    <a:pt x="1370" y="447"/>
                  </a:lnTo>
                  <a:lnTo>
                    <a:pt x="1378" y="447"/>
                  </a:lnTo>
                  <a:lnTo>
                    <a:pt x="1378" y="455"/>
                  </a:lnTo>
                  <a:lnTo>
                    <a:pt x="1386" y="455"/>
                  </a:lnTo>
                  <a:lnTo>
                    <a:pt x="1386" y="463"/>
                  </a:lnTo>
                  <a:lnTo>
                    <a:pt x="1386" y="455"/>
                  </a:lnTo>
                  <a:lnTo>
                    <a:pt x="1394" y="455"/>
                  </a:lnTo>
                  <a:lnTo>
                    <a:pt x="1402" y="455"/>
                  </a:lnTo>
                  <a:lnTo>
                    <a:pt x="1410" y="455"/>
                  </a:lnTo>
                  <a:lnTo>
                    <a:pt x="1418" y="455"/>
                  </a:lnTo>
                  <a:lnTo>
                    <a:pt x="1426" y="455"/>
                  </a:lnTo>
                  <a:lnTo>
                    <a:pt x="1426" y="503"/>
                  </a:lnTo>
                  <a:lnTo>
                    <a:pt x="1426" y="535"/>
                  </a:lnTo>
                  <a:lnTo>
                    <a:pt x="1426" y="559"/>
                  </a:lnTo>
                  <a:lnTo>
                    <a:pt x="1426" y="582"/>
                  </a:lnTo>
                  <a:lnTo>
                    <a:pt x="1426" y="630"/>
                  </a:lnTo>
                  <a:lnTo>
                    <a:pt x="1426" y="654"/>
                  </a:lnTo>
                  <a:lnTo>
                    <a:pt x="1426" y="686"/>
                  </a:lnTo>
                  <a:lnTo>
                    <a:pt x="1434" y="686"/>
                  </a:lnTo>
                  <a:lnTo>
                    <a:pt x="1434" y="694"/>
                  </a:lnTo>
                  <a:lnTo>
                    <a:pt x="1442" y="694"/>
                  </a:lnTo>
                  <a:lnTo>
                    <a:pt x="1442" y="702"/>
                  </a:lnTo>
                  <a:lnTo>
                    <a:pt x="1450" y="710"/>
                  </a:lnTo>
                  <a:lnTo>
                    <a:pt x="1450" y="718"/>
                  </a:lnTo>
                  <a:lnTo>
                    <a:pt x="1458" y="726"/>
                  </a:lnTo>
                  <a:lnTo>
                    <a:pt x="1450" y="726"/>
                  </a:lnTo>
                  <a:lnTo>
                    <a:pt x="1458" y="726"/>
                  </a:lnTo>
                  <a:lnTo>
                    <a:pt x="1458" y="734"/>
                  </a:lnTo>
                  <a:lnTo>
                    <a:pt x="1450" y="734"/>
                  </a:lnTo>
                  <a:lnTo>
                    <a:pt x="1450" y="742"/>
                  </a:lnTo>
                  <a:lnTo>
                    <a:pt x="1450" y="750"/>
                  </a:lnTo>
                  <a:lnTo>
                    <a:pt x="1458" y="750"/>
                  </a:lnTo>
                  <a:lnTo>
                    <a:pt x="1466" y="758"/>
                  </a:lnTo>
                  <a:lnTo>
                    <a:pt x="1458" y="758"/>
                  </a:lnTo>
                  <a:lnTo>
                    <a:pt x="1466" y="766"/>
                  </a:lnTo>
                  <a:lnTo>
                    <a:pt x="1466" y="774"/>
                  </a:lnTo>
                  <a:lnTo>
                    <a:pt x="1474" y="774"/>
                  </a:lnTo>
                  <a:lnTo>
                    <a:pt x="1474" y="782"/>
                  </a:lnTo>
                  <a:lnTo>
                    <a:pt x="1474" y="790"/>
                  </a:lnTo>
                  <a:lnTo>
                    <a:pt x="1482" y="790"/>
                  </a:lnTo>
                  <a:lnTo>
                    <a:pt x="1482" y="798"/>
                  </a:lnTo>
                  <a:lnTo>
                    <a:pt x="1482" y="806"/>
                  </a:lnTo>
                  <a:lnTo>
                    <a:pt x="1482" y="798"/>
                  </a:lnTo>
                  <a:lnTo>
                    <a:pt x="1490" y="806"/>
                  </a:lnTo>
                  <a:lnTo>
                    <a:pt x="1490" y="814"/>
                  </a:lnTo>
                  <a:lnTo>
                    <a:pt x="1482" y="814"/>
                  </a:lnTo>
                  <a:lnTo>
                    <a:pt x="1490" y="814"/>
                  </a:lnTo>
                  <a:lnTo>
                    <a:pt x="1490" y="822"/>
                  </a:lnTo>
                  <a:lnTo>
                    <a:pt x="1490" y="830"/>
                  </a:lnTo>
                  <a:lnTo>
                    <a:pt x="1482" y="830"/>
                  </a:lnTo>
                  <a:lnTo>
                    <a:pt x="1490" y="830"/>
                  </a:lnTo>
                  <a:lnTo>
                    <a:pt x="1490" y="838"/>
                  </a:lnTo>
                  <a:lnTo>
                    <a:pt x="1490" y="846"/>
                  </a:lnTo>
                  <a:lnTo>
                    <a:pt x="1482" y="846"/>
                  </a:lnTo>
                  <a:lnTo>
                    <a:pt x="1490" y="854"/>
                  </a:lnTo>
                  <a:lnTo>
                    <a:pt x="1482" y="854"/>
                  </a:lnTo>
                  <a:lnTo>
                    <a:pt x="1490" y="854"/>
                  </a:lnTo>
                  <a:lnTo>
                    <a:pt x="1482" y="861"/>
                  </a:lnTo>
                  <a:lnTo>
                    <a:pt x="1482" y="869"/>
                  </a:lnTo>
                  <a:lnTo>
                    <a:pt x="1482" y="877"/>
                  </a:lnTo>
                  <a:lnTo>
                    <a:pt x="1474" y="877"/>
                  </a:lnTo>
                  <a:lnTo>
                    <a:pt x="1474" y="885"/>
                  </a:lnTo>
                  <a:lnTo>
                    <a:pt x="1466" y="893"/>
                  </a:lnTo>
                  <a:lnTo>
                    <a:pt x="1474" y="901"/>
                  </a:lnTo>
                  <a:lnTo>
                    <a:pt x="1466" y="901"/>
                  </a:lnTo>
                  <a:lnTo>
                    <a:pt x="1474" y="901"/>
                  </a:lnTo>
                  <a:lnTo>
                    <a:pt x="1466" y="901"/>
                  </a:lnTo>
                  <a:lnTo>
                    <a:pt x="1474" y="909"/>
                  </a:lnTo>
                  <a:lnTo>
                    <a:pt x="1466" y="909"/>
                  </a:lnTo>
                  <a:lnTo>
                    <a:pt x="1466" y="917"/>
                  </a:lnTo>
                  <a:lnTo>
                    <a:pt x="1466" y="925"/>
                  </a:lnTo>
                  <a:lnTo>
                    <a:pt x="1466" y="933"/>
                  </a:lnTo>
                  <a:lnTo>
                    <a:pt x="1474" y="933"/>
                  </a:lnTo>
                  <a:lnTo>
                    <a:pt x="1474" y="941"/>
                  </a:lnTo>
                  <a:lnTo>
                    <a:pt x="1474" y="949"/>
                  </a:lnTo>
                  <a:lnTo>
                    <a:pt x="1474" y="957"/>
                  </a:lnTo>
                  <a:lnTo>
                    <a:pt x="1474" y="965"/>
                  </a:lnTo>
                  <a:lnTo>
                    <a:pt x="1466" y="973"/>
                  </a:lnTo>
                  <a:lnTo>
                    <a:pt x="1458" y="981"/>
                  </a:lnTo>
                  <a:lnTo>
                    <a:pt x="1442" y="1005"/>
                  </a:lnTo>
                  <a:lnTo>
                    <a:pt x="1458" y="1021"/>
                  </a:lnTo>
                  <a:lnTo>
                    <a:pt x="1434" y="1021"/>
                  </a:lnTo>
                  <a:lnTo>
                    <a:pt x="1394" y="1045"/>
                  </a:lnTo>
                  <a:lnTo>
                    <a:pt x="1362" y="1061"/>
                  </a:lnTo>
                  <a:lnTo>
                    <a:pt x="1346" y="1069"/>
                  </a:lnTo>
                  <a:lnTo>
                    <a:pt x="1362" y="1053"/>
                  </a:lnTo>
                  <a:lnTo>
                    <a:pt x="1370" y="1045"/>
                  </a:lnTo>
                  <a:lnTo>
                    <a:pt x="1378" y="1045"/>
                  </a:lnTo>
                  <a:lnTo>
                    <a:pt x="1386" y="1045"/>
                  </a:lnTo>
                  <a:lnTo>
                    <a:pt x="1378" y="1045"/>
                  </a:lnTo>
                  <a:lnTo>
                    <a:pt x="1370" y="1037"/>
                  </a:lnTo>
                  <a:lnTo>
                    <a:pt x="1346" y="1045"/>
                  </a:lnTo>
                  <a:lnTo>
                    <a:pt x="1354" y="1029"/>
                  </a:lnTo>
                  <a:lnTo>
                    <a:pt x="1354" y="1013"/>
                  </a:lnTo>
                  <a:lnTo>
                    <a:pt x="1354" y="1005"/>
                  </a:lnTo>
                  <a:lnTo>
                    <a:pt x="1338" y="1013"/>
                  </a:lnTo>
                  <a:lnTo>
                    <a:pt x="1338" y="1029"/>
                  </a:lnTo>
                  <a:lnTo>
                    <a:pt x="1330" y="1021"/>
                  </a:lnTo>
                  <a:lnTo>
                    <a:pt x="1306" y="1005"/>
                  </a:lnTo>
                  <a:lnTo>
                    <a:pt x="1314" y="1021"/>
                  </a:lnTo>
                  <a:lnTo>
                    <a:pt x="1322" y="1021"/>
                  </a:lnTo>
                  <a:lnTo>
                    <a:pt x="1322" y="1045"/>
                  </a:lnTo>
                  <a:lnTo>
                    <a:pt x="1330" y="1053"/>
                  </a:lnTo>
                  <a:lnTo>
                    <a:pt x="1322" y="1053"/>
                  </a:lnTo>
                  <a:lnTo>
                    <a:pt x="1330" y="1053"/>
                  </a:lnTo>
                  <a:lnTo>
                    <a:pt x="1330" y="1061"/>
                  </a:lnTo>
                  <a:lnTo>
                    <a:pt x="1338" y="1069"/>
                  </a:lnTo>
                  <a:lnTo>
                    <a:pt x="1346" y="1069"/>
                  </a:lnTo>
                  <a:lnTo>
                    <a:pt x="1338" y="1069"/>
                  </a:lnTo>
                  <a:lnTo>
                    <a:pt x="1330" y="1077"/>
                  </a:lnTo>
                  <a:lnTo>
                    <a:pt x="1314" y="1093"/>
                  </a:lnTo>
                  <a:lnTo>
                    <a:pt x="1306" y="1093"/>
                  </a:lnTo>
                  <a:lnTo>
                    <a:pt x="1298" y="1109"/>
                  </a:lnTo>
                  <a:lnTo>
                    <a:pt x="1290" y="1125"/>
                  </a:lnTo>
                  <a:lnTo>
                    <a:pt x="1259" y="1148"/>
                  </a:lnTo>
                  <a:lnTo>
                    <a:pt x="1243" y="1164"/>
                  </a:lnTo>
                  <a:lnTo>
                    <a:pt x="1243" y="1156"/>
                  </a:lnTo>
                  <a:lnTo>
                    <a:pt x="1227" y="1164"/>
                  </a:lnTo>
                  <a:lnTo>
                    <a:pt x="1211" y="1172"/>
                  </a:lnTo>
                  <a:lnTo>
                    <a:pt x="1211" y="1180"/>
                  </a:lnTo>
                  <a:lnTo>
                    <a:pt x="1243" y="1164"/>
                  </a:lnTo>
                  <a:lnTo>
                    <a:pt x="1179" y="1196"/>
                  </a:lnTo>
                  <a:lnTo>
                    <a:pt x="1203" y="1180"/>
                  </a:lnTo>
                  <a:lnTo>
                    <a:pt x="1203" y="1172"/>
                  </a:lnTo>
                  <a:lnTo>
                    <a:pt x="1179" y="1188"/>
                  </a:lnTo>
                  <a:lnTo>
                    <a:pt x="1179" y="1180"/>
                  </a:lnTo>
                  <a:lnTo>
                    <a:pt x="1187" y="1180"/>
                  </a:lnTo>
                  <a:lnTo>
                    <a:pt x="1179" y="1180"/>
                  </a:lnTo>
                  <a:lnTo>
                    <a:pt x="1187" y="1156"/>
                  </a:lnTo>
                  <a:lnTo>
                    <a:pt x="1179" y="1172"/>
                  </a:lnTo>
                  <a:lnTo>
                    <a:pt x="1171" y="1172"/>
                  </a:lnTo>
                  <a:lnTo>
                    <a:pt x="1171" y="1164"/>
                  </a:lnTo>
                  <a:lnTo>
                    <a:pt x="1163" y="1180"/>
                  </a:lnTo>
                  <a:lnTo>
                    <a:pt x="1155" y="1172"/>
                  </a:lnTo>
                  <a:lnTo>
                    <a:pt x="1155" y="1164"/>
                  </a:lnTo>
                  <a:lnTo>
                    <a:pt x="1155" y="1156"/>
                  </a:lnTo>
                  <a:lnTo>
                    <a:pt x="1155" y="1164"/>
                  </a:lnTo>
                  <a:lnTo>
                    <a:pt x="1155" y="1172"/>
                  </a:lnTo>
                  <a:lnTo>
                    <a:pt x="1163" y="1180"/>
                  </a:lnTo>
                  <a:lnTo>
                    <a:pt x="1147" y="1188"/>
                  </a:lnTo>
                  <a:lnTo>
                    <a:pt x="1155" y="1180"/>
                  </a:lnTo>
                  <a:lnTo>
                    <a:pt x="1147" y="1172"/>
                  </a:lnTo>
                  <a:lnTo>
                    <a:pt x="1147" y="1180"/>
                  </a:lnTo>
                  <a:lnTo>
                    <a:pt x="1147" y="1172"/>
                  </a:lnTo>
                  <a:lnTo>
                    <a:pt x="1139" y="1172"/>
                  </a:lnTo>
                  <a:lnTo>
                    <a:pt x="1139" y="1164"/>
                  </a:lnTo>
                  <a:lnTo>
                    <a:pt x="1139" y="1148"/>
                  </a:lnTo>
                  <a:lnTo>
                    <a:pt x="1139" y="1164"/>
                  </a:lnTo>
                  <a:lnTo>
                    <a:pt x="1131" y="1164"/>
                  </a:lnTo>
                  <a:lnTo>
                    <a:pt x="1123" y="1164"/>
                  </a:lnTo>
                  <a:lnTo>
                    <a:pt x="1123" y="1172"/>
                  </a:lnTo>
                  <a:lnTo>
                    <a:pt x="1131" y="1180"/>
                  </a:lnTo>
                  <a:lnTo>
                    <a:pt x="1131" y="1188"/>
                  </a:lnTo>
                  <a:lnTo>
                    <a:pt x="1139" y="1188"/>
                  </a:lnTo>
                  <a:lnTo>
                    <a:pt x="1147" y="1196"/>
                  </a:lnTo>
                  <a:lnTo>
                    <a:pt x="1139" y="1196"/>
                  </a:lnTo>
                  <a:lnTo>
                    <a:pt x="1139" y="1204"/>
                  </a:lnTo>
                  <a:lnTo>
                    <a:pt x="1147" y="1196"/>
                  </a:lnTo>
                  <a:lnTo>
                    <a:pt x="1155" y="1204"/>
                  </a:lnTo>
                  <a:lnTo>
                    <a:pt x="1123" y="1220"/>
                  </a:lnTo>
                  <a:lnTo>
                    <a:pt x="1123" y="1212"/>
                  </a:lnTo>
                  <a:lnTo>
                    <a:pt x="1115" y="1212"/>
                  </a:lnTo>
                  <a:lnTo>
                    <a:pt x="1107" y="1196"/>
                  </a:lnTo>
                  <a:lnTo>
                    <a:pt x="1107" y="1204"/>
                  </a:lnTo>
                  <a:lnTo>
                    <a:pt x="1115" y="1204"/>
                  </a:lnTo>
                  <a:lnTo>
                    <a:pt x="1115" y="1212"/>
                  </a:lnTo>
                  <a:lnTo>
                    <a:pt x="1099" y="1212"/>
                  </a:lnTo>
                  <a:lnTo>
                    <a:pt x="1107" y="1220"/>
                  </a:lnTo>
                  <a:lnTo>
                    <a:pt x="1107" y="1228"/>
                  </a:lnTo>
                  <a:lnTo>
                    <a:pt x="1107" y="1236"/>
                  </a:lnTo>
                  <a:lnTo>
                    <a:pt x="1091" y="1252"/>
                  </a:lnTo>
                  <a:lnTo>
                    <a:pt x="1091" y="1228"/>
                  </a:lnTo>
                  <a:lnTo>
                    <a:pt x="1091" y="1236"/>
                  </a:lnTo>
                  <a:lnTo>
                    <a:pt x="1091" y="1244"/>
                  </a:lnTo>
                  <a:lnTo>
                    <a:pt x="1091" y="1252"/>
                  </a:lnTo>
                  <a:lnTo>
                    <a:pt x="1083" y="1244"/>
                  </a:lnTo>
                  <a:lnTo>
                    <a:pt x="1083" y="1236"/>
                  </a:lnTo>
                  <a:lnTo>
                    <a:pt x="1067" y="1252"/>
                  </a:lnTo>
                  <a:lnTo>
                    <a:pt x="1067" y="1244"/>
                  </a:lnTo>
                  <a:lnTo>
                    <a:pt x="1067" y="1252"/>
                  </a:lnTo>
                  <a:lnTo>
                    <a:pt x="1051" y="1260"/>
                  </a:lnTo>
                  <a:lnTo>
                    <a:pt x="1059" y="1260"/>
                  </a:lnTo>
                  <a:lnTo>
                    <a:pt x="1051" y="1260"/>
                  </a:lnTo>
                  <a:lnTo>
                    <a:pt x="1059" y="1260"/>
                  </a:lnTo>
                  <a:lnTo>
                    <a:pt x="1067" y="1260"/>
                  </a:lnTo>
                  <a:lnTo>
                    <a:pt x="1083" y="1252"/>
                  </a:lnTo>
                  <a:lnTo>
                    <a:pt x="1083" y="1268"/>
                  </a:lnTo>
                  <a:lnTo>
                    <a:pt x="1067" y="1276"/>
                  </a:lnTo>
                  <a:lnTo>
                    <a:pt x="1059" y="1292"/>
                  </a:lnTo>
                  <a:lnTo>
                    <a:pt x="1051" y="1292"/>
                  </a:lnTo>
                  <a:lnTo>
                    <a:pt x="1059" y="1292"/>
                  </a:lnTo>
                  <a:lnTo>
                    <a:pt x="1051" y="1284"/>
                  </a:lnTo>
                  <a:lnTo>
                    <a:pt x="1043" y="1292"/>
                  </a:lnTo>
                  <a:lnTo>
                    <a:pt x="1043" y="1284"/>
                  </a:lnTo>
                  <a:lnTo>
                    <a:pt x="1027" y="1284"/>
                  </a:lnTo>
                  <a:lnTo>
                    <a:pt x="1019" y="1284"/>
                  </a:lnTo>
                  <a:lnTo>
                    <a:pt x="1027" y="1292"/>
                  </a:lnTo>
                  <a:lnTo>
                    <a:pt x="1035" y="1292"/>
                  </a:lnTo>
                  <a:lnTo>
                    <a:pt x="1035" y="1300"/>
                  </a:lnTo>
                  <a:lnTo>
                    <a:pt x="1043" y="1308"/>
                  </a:lnTo>
                  <a:lnTo>
                    <a:pt x="1043" y="1316"/>
                  </a:lnTo>
                  <a:lnTo>
                    <a:pt x="1035" y="1316"/>
                  </a:lnTo>
                  <a:lnTo>
                    <a:pt x="1043" y="1316"/>
                  </a:lnTo>
                  <a:lnTo>
                    <a:pt x="1043" y="1308"/>
                  </a:lnTo>
                  <a:lnTo>
                    <a:pt x="1051" y="1308"/>
                  </a:lnTo>
                  <a:lnTo>
                    <a:pt x="1043" y="1332"/>
                  </a:lnTo>
                  <a:lnTo>
                    <a:pt x="1035" y="1364"/>
                  </a:lnTo>
                  <a:lnTo>
                    <a:pt x="1019" y="1364"/>
                  </a:lnTo>
                  <a:lnTo>
                    <a:pt x="1019" y="1348"/>
                  </a:lnTo>
                  <a:lnTo>
                    <a:pt x="1019" y="1364"/>
                  </a:lnTo>
                  <a:lnTo>
                    <a:pt x="1011" y="1364"/>
                  </a:lnTo>
                  <a:lnTo>
                    <a:pt x="996" y="1348"/>
                  </a:lnTo>
                  <a:lnTo>
                    <a:pt x="1004" y="1372"/>
                  </a:lnTo>
                  <a:lnTo>
                    <a:pt x="988" y="1372"/>
                  </a:lnTo>
                  <a:lnTo>
                    <a:pt x="1019" y="1380"/>
                  </a:lnTo>
                  <a:lnTo>
                    <a:pt x="1027" y="1372"/>
                  </a:lnTo>
                  <a:lnTo>
                    <a:pt x="1019" y="1396"/>
                  </a:lnTo>
                  <a:lnTo>
                    <a:pt x="1027" y="1412"/>
                  </a:lnTo>
                  <a:lnTo>
                    <a:pt x="1011" y="1412"/>
                  </a:lnTo>
                  <a:lnTo>
                    <a:pt x="1011" y="1435"/>
                  </a:lnTo>
                  <a:lnTo>
                    <a:pt x="1019" y="1443"/>
                  </a:lnTo>
                  <a:lnTo>
                    <a:pt x="1027" y="1467"/>
                  </a:lnTo>
                  <a:lnTo>
                    <a:pt x="1027" y="1483"/>
                  </a:lnTo>
                  <a:lnTo>
                    <a:pt x="1027" y="1499"/>
                  </a:lnTo>
                  <a:lnTo>
                    <a:pt x="1035" y="1499"/>
                  </a:lnTo>
                  <a:lnTo>
                    <a:pt x="1035" y="1531"/>
                  </a:lnTo>
                  <a:lnTo>
                    <a:pt x="1051" y="1547"/>
                  </a:lnTo>
                  <a:lnTo>
                    <a:pt x="1051" y="1555"/>
                  </a:lnTo>
                  <a:lnTo>
                    <a:pt x="1059" y="1555"/>
                  </a:lnTo>
                  <a:lnTo>
                    <a:pt x="1059" y="1563"/>
                  </a:lnTo>
                  <a:lnTo>
                    <a:pt x="1043" y="1563"/>
                  </a:lnTo>
                  <a:lnTo>
                    <a:pt x="1035" y="1563"/>
                  </a:lnTo>
                  <a:lnTo>
                    <a:pt x="1035" y="1579"/>
                  </a:lnTo>
                  <a:lnTo>
                    <a:pt x="1027" y="1579"/>
                  </a:lnTo>
                  <a:lnTo>
                    <a:pt x="1011" y="1563"/>
                  </a:lnTo>
                  <a:lnTo>
                    <a:pt x="1004" y="1563"/>
                  </a:lnTo>
                  <a:lnTo>
                    <a:pt x="1004" y="1547"/>
                  </a:lnTo>
                  <a:lnTo>
                    <a:pt x="972" y="1547"/>
                  </a:lnTo>
                  <a:lnTo>
                    <a:pt x="956" y="1547"/>
                  </a:lnTo>
                  <a:lnTo>
                    <a:pt x="948" y="1547"/>
                  </a:lnTo>
                  <a:lnTo>
                    <a:pt x="932" y="1547"/>
                  </a:lnTo>
                  <a:lnTo>
                    <a:pt x="924" y="1539"/>
                  </a:lnTo>
                  <a:lnTo>
                    <a:pt x="924" y="1531"/>
                  </a:lnTo>
                  <a:lnTo>
                    <a:pt x="916" y="1539"/>
                  </a:lnTo>
                  <a:lnTo>
                    <a:pt x="916" y="1531"/>
                  </a:lnTo>
                  <a:lnTo>
                    <a:pt x="908" y="1531"/>
                  </a:lnTo>
                  <a:lnTo>
                    <a:pt x="900" y="1523"/>
                  </a:lnTo>
                  <a:lnTo>
                    <a:pt x="884" y="1515"/>
                  </a:lnTo>
                  <a:lnTo>
                    <a:pt x="876" y="1515"/>
                  </a:lnTo>
                  <a:lnTo>
                    <a:pt x="860" y="1499"/>
                  </a:lnTo>
                  <a:lnTo>
                    <a:pt x="852" y="1499"/>
                  </a:lnTo>
                  <a:lnTo>
                    <a:pt x="844" y="1491"/>
                  </a:lnTo>
                  <a:lnTo>
                    <a:pt x="828" y="1491"/>
                  </a:lnTo>
                  <a:lnTo>
                    <a:pt x="828" y="1475"/>
                  </a:lnTo>
                  <a:lnTo>
                    <a:pt x="820" y="1467"/>
                  </a:lnTo>
                  <a:lnTo>
                    <a:pt x="804" y="1428"/>
                  </a:lnTo>
                  <a:lnTo>
                    <a:pt x="796" y="1412"/>
                  </a:lnTo>
                  <a:lnTo>
                    <a:pt x="796" y="1404"/>
                  </a:lnTo>
                  <a:lnTo>
                    <a:pt x="788" y="1404"/>
                  </a:lnTo>
                  <a:lnTo>
                    <a:pt x="788" y="1380"/>
                  </a:lnTo>
                  <a:lnTo>
                    <a:pt x="788" y="1364"/>
                  </a:lnTo>
                  <a:lnTo>
                    <a:pt x="772" y="1356"/>
                  </a:lnTo>
                  <a:lnTo>
                    <a:pt x="780" y="1332"/>
                  </a:lnTo>
                  <a:lnTo>
                    <a:pt x="780" y="1316"/>
                  </a:lnTo>
                  <a:lnTo>
                    <a:pt x="757" y="1308"/>
                  </a:lnTo>
                  <a:lnTo>
                    <a:pt x="749" y="1292"/>
                  </a:lnTo>
                  <a:lnTo>
                    <a:pt x="741" y="1284"/>
                  </a:lnTo>
                  <a:lnTo>
                    <a:pt x="733" y="1260"/>
                  </a:lnTo>
                  <a:lnTo>
                    <a:pt x="725" y="1260"/>
                  </a:lnTo>
                  <a:lnTo>
                    <a:pt x="717" y="1236"/>
                  </a:lnTo>
                  <a:lnTo>
                    <a:pt x="701" y="1228"/>
                  </a:lnTo>
                  <a:lnTo>
                    <a:pt x="701" y="1220"/>
                  </a:lnTo>
                  <a:lnTo>
                    <a:pt x="693" y="1212"/>
                  </a:lnTo>
                  <a:lnTo>
                    <a:pt x="685" y="1196"/>
                  </a:lnTo>
                  <a:lnTo>
                    <a:pt x="685" y="1188"/>
                  </a:lnTo>
                  <a:lnTo>
                    <a:pt x="685" y="1180"/>
                  </a:lnTo>
                  <a:lnTo>
                    <a:pt x="677" y="1180"/>
                  </a:lnTo>
                  <a:lnTo>
                    <a:pt x="685" y="1172"/>
                  </a:lnTo>
                  <a:lnTo>
                    <a:pt x="669" y="1156"/>
                  </a:lnTo>
                  <a:lnTo>
                    <a:pt x="661" y="1125"/>
                  </a:lnTo>
                  <a:lnTo>
                    <a:pt x="653" y="1125"/>
                  </a:lnTo>
                  <a:lnTo>
                    <a:pt x="653" y="1101"/>
                  </a:lnTo>
                  <a:lnTo>
                    <a:pt x="645" y="1085"/>
                  </a:lnTo>
                  <a:lnTo>
                    <a:pt x="637" y="1077"/>
                  </a:lnTo>
                  <a:lnTo>
                    <a:pt x="613" y="1053"/>
                  </a:lnTo>
                  <a:lnTo>
                    <a:pt x="605" y="1037"/>
                  </a:lnTo>
                  <a:lnTo>
                    <a:pt x="589" y="1029"/>
                  </a:lnTo>
                  <a:lnTo>
                    <a:pt x="589" y="1013"/>
                  </a:lnTo>
                  <a:lnTo>
                    <a:pt x="581" y="1021"/>
                  </a:lnTo>
                  <a:lnTo>
                    <a:pt x="581" y="1013"/>
                  </a:lnTo>
                  <a:lnTo>
                    <a:pt x="573" y="1013"/>
                  </a:lnTo>
                  <a:lnTo>
                    <a:pt x="573" y="997"/>
                  </a:lnTo>
                  <a:lnTo>
                    <a:pt x="565" y="997"/>
                  </a:lnTo>
                  <a:lnTo>
                    <a:pt x="565" y="989"/>
                  </a:lnTo>
                  <a:lnTo>
                    <a:pt x="557" y="997"/>
                  </a:lnTo>
                  <a:lnTo>
                    <a:pt x="557" y="989"/>
                  </a:lnTo>
                  <a:lnTo>
                    <a:pt x="549" y="997"/>
                  </a:lnTo>
                  <a:lnTo>
                    <a:pt x="541" y="997"/>
                  </a:lnTo>
                  <a:lnTo>
                    <a:pt x="533" y="989"/>
                  </a:lnTo>
                  <a:lnTo>
                    <a:pt x="525" y="989"/>
                  </a:lnTo>
                  <a:lnTo>
                    <a:pt x="525" y="981"/>
                  </a:lnTo>
                  <a:lnTo>
                    <a:pt x="510" y="989"/>
                  </a:lnTo>
                  <a:lnTo>
                    <a:pt x="510" y="981"/>
                  </a:lnTo>
                  <a:lnTo>
                    <a:pt x="494" y="989"/>
                  </a:lnTo>
                  <a:lnTo>
                    <a:pt x="470" y="973"/>
                  </a:lnTo>
                  <a:lnTo>
                    <a:pt x="462" y="973"/>
                  </a:lnTo>
                  <a:lnTo>
                    <a:pt x="454" y="989"/>
                  </a:lnTo>
                  <a:lnTo>
                    <a:pt x="446" y="981"/>
                  </a:lnTo>
                  <a:lnTo>
                    <a:pt x="438" y="989"/>
                  </a:lnTo>
                  <a:lnTo>
                    <a:pt x="438" y="981"/>
                  </a:lnTo>
                  <a:lnTo>
                    <a:pt x="430" y="989"/>
                  </a:lnTo>
                  <a:lnTo>
                    <a:pt x="422" y="989"/>
                  </a:lnTo>
                  <a:lnTo>
                    <a:pt x="406" y="1021"/>
                  </a:lnTo>
                  <a:lnTo>
                    <a:pt x="406" y="1037"/>
                  </a:lnTo>
                  <a:lnTo>
                    <a:pt x="398" y="1045"/>
                  </a:lnTo>
                  <a:lnTo>
                    <a:pt x="390" y="1053"/>
                  </a:lnTo>
                  <a:lnTo>
                    <a:pt x="398" y="1061"/>
                  </a:lnTo>
                  <a:lnTo>
                    <a:pt x="382" y="1069"/>
                  </a:lnTo>
                  <a:lnTo>
                    <a:pt x="358" y="1093"/>
                  </a:lnTo>
                  <a:lnTo>
                    <a:pt x="342" y="1093"/>
                  </a:lnTo>
                  <a:lnTo>
                    <a:pt x="334" y="1085"/>
                  </a:lnTo>
                  <a:lnTo>
                    <a:pt x="318" y="1077"/>
                  </a:lnTo>
                  <a:lnTo>
                    <a:pt x="318" y="1069"/>
                  </a:lnTo>
                  <a:lnTo>
                    <a:pt x="294" y="1061"/>
                  </a:lnTo>
                  <a:lnTo>
                    <a:pt x="294" y="1053"/>
                  </a:lnTo>
                  <a:lnTo>
                    <a:pt x="286" y="1053"/>
                  </a:lnTo>
                  <a:lnTo>
                    <a:pt x="294" y="1045"/>
                  </a:lnTo>
                  <a:lnTo>
                    <a:pt x="286" y="1045"/>
                  </a:lnTo>
                  <a:lnTo>
                    <a:pt x="255" y="1037"/>
                  </a:lnTo>
                  <a:lnTo>
                    <a:pt x="247" y="1021"/>
                  </a:lnTo>
                  <a:lnTo>
                    <a:pt x="239" y="1013"/>
                  </a:lnTo>
                  <a:lnTo>
                    <a:pt x="223" y="997"/>
                  </a:lnTo>
                  <a:lnTo>
                    <a:pt x="207" y="981"/>
                  </a:lnTo>
                  <a:lnTo>
                    <a:pt x="199" y="965"/>
                  </a:lnTo>
                  <a:lnTo>
                    <a:pt x="191" y="949"/>
                  </a:lnTo>
                  <a:lnTo>
                    <a:pt x="191" y="925"/>
                  </a:lnTo>
                  <a:lnTo>
                    <a:pt x="199" y="909"/>
                  </a:lnTo>
                  <a:lnTo>
                    <a:pt x="191" y="901"/>
                  </a:lnTo>
                  <a:lnTo>
                    <a:pt x="183" y="877"/>
                  </a:lnTo>
                  <a:lnTo>
                    <a:pt x="175" y="877"/>
                  </a:lnTo>
                  <a:lnTo>
                    <a:pt x="175" y="846"/>
                  </a:lnTo>
                  <a:lnTo>
                    <a:pt x="167" y="838"/>
                  </a:lnTo>
                  <a:lnTo>
                    <a:pt x="167" y="830"/>
                  </a:lnTo>
                  <a:lnTo>
                    <a:pt x="159" y="830"/>
                  </a:lnTo>
                  <a:lnTo>
                    <a:pt x="143" y="806"/>
                  </a:lnTo>
                  <a:lnTo>
                    <a:pt x="135" y="814"/>
                  </a:lnTo>
                  <a:lnTo>
                    <a:pt x="135" y="806"/>
                  </a:lnTo>
                  <a:lnTo>
                    <a:pt x="127" y="806"/>
                  </a:lnTo>
                  <a:lnTo>
                    <a:pt x="119" y="798"/>
                  </a:lnTo>
                  <a:lnTo>
                    <a:pt x="119" y="790"/>
                  </a:lnTo>
                  <a:lnTo>
                    <a:pt x="103" y="782"/>
                  </a:lnTo>
                  <a:lnTo>
                    <a:pt x="103" y="766"/>
                  </a:lnTo>
                  <a:lnTo>
                    <a:pt x="87" y="750"/>
                  </a:lnTo>
                  <a:lnTo>
                    <a:pt x="63" y="718"/>
                  </a:lnTo>
                  <a:close/>
                  <a:moveTo>
                    <a:pt x="1330" y="1085"/>
                  </a:moveTo>
                  <a:lnTo>
                    <a:pt x="1346" y="1077"/>
                  </a:lnTo>
                  <a:lnTo>
                    <a:pt x="1354" y="1077"/>
                  </a:lnTo>
                  <a:lnTo>
                    <a:pt x="1306" y="1109"/>
                  </a:lnTo>
                  <a:lnTo>
                    <a:pt x="1330" y="1085"/>
                  </a:lnTo>
                  <a:close/>
                  <a:moveTo>
                    <a:pt x="1155" y="1220"/>
                  </a:moveTo>
                  <a:lnTo>
                    <a:pt x="1107" y="1260"/>
                  </a:lnTo>
                  <a:lnTo>
                    <a:pt x="1107" y="1244"/>
                  </a:lnTo>
                  <a:lnTo>
                    <a:pt x="1115" y="1244"/>
                  </a:lnTo>
                  <a:lnTo>
                    <a:pt x="1139" y="1220"/>
                  </a:lnTo>
                  <a:lnTo>
                    <a:pt x="1147" y="1220"/>
                  </a:lnTo>
                  <a:lnTo>
                    <a:pt x="1155" y="1212"/>
                  </a:lnTo>
                  <a:lnTo>
                    <a:pt x="1155" y="1220"/>
                  </a:lnTo>
                  <a:close/>
                  <a:moveTo>
                    <a:pt x="1091" y="1260"/>
                  </a:moveTo>
                  <a:lnTo>
                    <a:pt x="1099" y="1252"/>
                  </a:lnTo>
                  <a:lnTo>
                    <a:pt x="1107" y="1252"/>
                  </a:lnTo>
                  <a:lnTo>
                    <a:pt x="1099" y="1260"/>
                  </a:lnTo>
                  <a:lnTo>
                    <a:pt x="1075" y="1292"/>
                  </a:lnTo>
                  <a:lnTo>
                    <a:pt x="1083" y="1276"/>
                  </a:lnTo>
                  <a:lnTo>
                    <a:pt x="1091" y="1268"/>
                  </a:lnTo>
                  <a:lnTo>
                    <a:pt x="1091" y="1260"/>
                  </a:lnTo>
                  <a:close/>
                  <a:moveTo>
                    <a:pt x="1043" y="1372"/>
                  </a:moveTo>
                  <a:lnTo>
                    <a:pt x="1035" y="1380"/>
                  </a:lnTo>
                  <a:lnTo>
                    <a:pt x="1035" y="1372"/>
                  </a:lnTo>
                  <a:lnTo>
                    <a:pt x="1043" y="1348"/>
                  </a:lnTo>
                  <a:lnTo>
                    <a:pt x="1051" y="1324"/>
                  </a:lnTo>
                  <a:lnTo>
                    <a:pt x="1051" y="1316"/>
                  </a:lnTo>
                  <a:lnTo>
                    <a:pt x="1059" y="1324"/>
                  </a:lnTo>
                  <a:lnTo>
                    <a:pt x="1067" y="1308"/>
                  </a:lnTo>
                  <a:lnTo>
                    <a:pt x="1075" y="1292"/>
                  </a:lnTo>
                  <a:lnTo>
                    <a:pt x="1067" y="1292"/>
                  </a:lnTo>
                  <a:lnTo>
                    <a:pt x="1075" y="1292"/>
                  </a:lnTo>
                  <a:lnTo>
                    <a:pt x="1059" y="1332"/>
                  </a:lnTo>
                  <a:lnTo>
                    <a:pt x="1043" y="1372"/>
                  </a:lnTo>
                  <a:close/>
                  <a:moveTo>
                    <a:pt x="1043" y="1467"/>
                  </a:moveTo>
                  <a:lnTo>
                    <a:pt x="1035" y="1451"/>
                  </a:lnTo>
                  <a:lnTo>
                    <a:pt x="1035" y="1435"/>
                  </a:lnTo>
                  <a:lnTo>
                    <a:pt x="1035" y="1420"/>
                  </a:lnTo>
                  <a:lnTo>
                    <a:pt x="1035" y="1396"/>
                  </a:lnTo>
                  <a:lnTo>
                    <a:pt x="1035" y="1380"/>
                  </a:lnTo>
                  <a:lnTo>
                    <a:pt x="1035" y="1396"/>
                  </a:lnTo>
                  <a:lnTo>
                    <a:pt x="1035" y="1420"/>
                  </a:lnTo>
                  <a:lnTo>
                    <a:pt x="1043" y="1443"/>
                  </a:lnTo>
                  <a:lnTo>
                    <a:pt x="1043" y="1467"/>
                  </a:lnTo>
                  <a:lnTo>
                    <a:pt x="1051" y="1491"/>
                  </a:lnTo>
                  <a:lnTo>
                    <a:pt x="1059" y="1515"/>
                  </a:lnTo>
                  <a:lnTo>
                    <a:pt x="1059" y="1547"/>
                  </a:lnTo>
                  <a:lnTo>
                    <a:pt x="1059" y="1515"/>
                  </a:lnTo>
                  <a:lnTo>
                    <a:pt x="1051" y="1507"/>
                  </a:lnTo>
                  <a:lnTo>
                    <a:pt x="1051" y="1491"/>
                  </a:lnTo>
                  <a:lnTo>
                    <a:pt x="1051" y="1483"/>
                  </a:lnTo>
                  <a:lnTo>
                    <a:pt x="1051" y="1475"/>
                  </a:lnTo>
                  <a:lnTo>
                    <a:pt x="1043" y="1467"/>
                  </a:lnTo>
                  <a:close/>
                </a:path>
              </a:pathLst>
            </a:custGeom>
            <a:solidFill>
              <a:schemeClr val="accent3"/>
            </a:solidFill>
            <a:ln w="9525" cap="flat" cmpd="sng" algn="ctr">
              <a:solidFill>
                <a:sysClr val="window" lastClr="FFFFFF"/>
              </a:solidFill>
              <a:prstDash val="solid"/>
              <a:headEnd/>
              <a:tailEnd/>
            </a:ln>
            <a:effectLst>
              <a:outerShdw blurRad="40000" dist="23000" dir="5400000" rotWithShape="0">
                <a:srgbClr val="000000">
                  <a:alpha val="35000"/>
                </a:srgbClr>
              </a:outerShdw>
            </a:effectLst>
          </p:spPr>
          <p:txBody>
            <a:bodyPr/>
            <a:lstStyle/>
            <a:p>
              <a:pPr defTabSz="914400" fontAlgn="base">
                <a:spcBef>
                  <a:spcPct val="0"/>
                </a:spcBef>
                <a:spcAft>
                  <a:spcPct val="0"/>
                </a:spcAft>
              </a:pPr>
              <a:endParaRPr lang="en-US" kern="0" dirty="0">
                <a:solidFill>
                  <a:srgbClr val="FFFFFF"/>
                </a:solidFill>
                <a:latin typeface="Calibri"/>
              </a:endParaRPr>
            </a:p>
          </p:txBody>
        </p:sp>
        <p:sp>
          <p:nvSpPr>
            <p:cNvPr id="179" name="Freeform 56"/>
            <p:cNvSpPr>
              <a:spLocks noChangeAspect="1"/>
            </p:cNvSpPr>
            <p:nvPr/>
          </p:nvSpPr>
          <p:spPr bwMode="auto">
            <a:xfrm>
              <a:off x="1315230" y="4341777"/>
              <a:ext cx="45100" cy="17050"/>
            </a:xfrm>
            <a:custGeom>
              <a:avLst/>
              <a:gdLst>
                <a:gd name="T0" fmla="*/ 2147483647 w 90"/>
                <a:gd name="T1" fmla="*/ 2147483647 h 40"/>
                <a:gd name="T2" fmla="*/ 2147483647 w 90"/>
                <a:gd name="T3" fmla="*/ 2147483647 h 40"/>
                <a:gd name="T4" fmla="*/ 2147483647 w 90"/>
                <a:gd name="T5" fmla="*/ 0 h 40"/>
                <a:gd name="T6" fmla="*/ 2147483647 w 90"/>
                <a:gd name="T7" fmla="*/ 2147483647 h 40"/>
                <a:gd name="T8" fmla="*/ 2147483647 w 90"/>
                <a:gd name="T9" fmla="*/ 2147483647 h 40"/>
                <a:gd name="T10" fmla="*/ 2147483647 w 90"/>
                <a:gd name="T11" fmla="*/ 2147483647 h 40"/>
                <a:gd name="T12" fmla="*/ 0 60000 65536"/>
                <a:gd name="T13" fmla="*/ 0 60000 65536"/>
                <a:gd name="T14" fmla="*/ 0 60000 65536"/>
                <a:gd name="T15" fmla="*/ 0 60000 65536"/>
                <a:gd name="T16" fmla="*/ 0 60000 65536"/>
                <a:gd name="T17" fmla="*/ 0 60000 65536"/>
                <a:gd name="T18" fmla="*/ 0 w 90"/>
                <a:gd name="T19" fmla="*/ 0 h 40"/>
                <a:gd name="T20" fmla="*/ 90 w 90"/>
                <a:gd name="T21" fmla="*/ 40 h 40"/>
              </a:gdLst>
              <a:ahLst/>
              <a:cxnLst>
                <a:cxn ang="T12">
                  <a:pos x="T0" y="T1"/>
                </a:cxn>
                <a:cxn ang="T13">
                  <a:pos x="T2" y="T3"/>
                </a:cxn>
                <a:cxn ang="T14">
                  <a:pos x="T4" y="T5"/>
                </a:cxn>
                <a:cxn ang="T15">
                  <a:pos x="T6" y="T7"/>
                </a:cxn>
                <a:cxn ang="T16">
                  <a:pos x="T8" y="T9"/>
                </a:cxn>
                <a:cxn ang="T17">
                  <a:pos x="T10" y="T11"/>
                </a:cxn>
              </a:cxnLst>
              <a:rect l="T18" t="T19" r="T20" b="T21"/>
              <a:pathLst>
                <a:path w="90" h="40">
                  <a:moveTo>
                    <a:pt x="6" y="4"/>
                  </a:moveTo>
                  <a:cubicBezTo>
                    <a:pt x="15" y="5"/>
                    <a:pt x="25" y="9"/>
                    <a:pt x="34" y="8"/>
                  </a:cubicBezTo>
                  <a:cubicBezTo>
                    <a:pt x="42" y="7"/>
                    <a:pt x="58" y="0"/>
                    <a:pt x="58" y="0"/>
                  </a:cubicBezTo>
                  <a:cubicBezTo>
                    <a:pt x="72" y="9"/>
                    <a:pt x="80" y="10"/>
                    <a:pt x="90" y="24"/>
                  </a:cubicBezTo>
                  <a:cubicBezTo>
                    <a:pt x="65" y="40"/>
                    <a:pt x="37" y="29"/>
                    <a:pt x="10" y="24"/>
                  </a:cubicBezTo>
                  <a:cubicBezTo>
                    <a:pt x="0" y="10"/>
                    <a:pt x="0" y="16"/>
                    <a:pt x="6" y="4"/>
                  </a:cubicBezTo>
                  <a:close/>
                </a:path>
              </a:pathLst>
            </a:custGeom>
            <a:gradFill rotWithShape="1">
              <a:gsLst>
                <a:gs pos="0">
                  <a:srgbClr val="B2B2B2"/>
                </a:gs>
                <a:gs pos="50000">
                  <a:srgbClr val="C0C0C0"/>
                </a:gs>
                <a:gs pos="100000">
                  <a:srgbClr val="B2B2B2"/>
                </a:gs>
              </a:gsLst>
              <a:lin ang="0" scaled="1"/>
            </a:gradFill>
            <a:ln w="12700">
              <a:solidFill>
                <a:sysClr val="window" lastClr="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000000"/>
                </a:solidFill>
                <a:effectLst/>
                <a:uLnTx/>
                <a:uFillTx/>
              </a:endParaRPr>
            </a:p>
          </p:txBody>
        </p:sp>
        <p:sp>
          <p:nvSpPr>
            <p:cNvPr id="180" name="Freeform 59"/>
            <p:cNvSpPr>
              <a:spLocks noChangeAspect="1"/>
            </p:cNvSpPr>
            <p:nvPr/>
          </p:nvSpPr>
          <p:spPr bwMode="auto">
            <a:xfrm>
              <a:off x="1088404" y="4291942"/>
              <a:ext cx="18571" cy="24918"/>
            </a:xfrm>
            <a:custGeom>
              <a:avLst/>
              <a:gdLst>
                <a:gd name="T0" fmla="*/ 2147483647 w 37"/>
                <a:gd name="T1" fmla="*/ 0 h 51"/>
                <a:gd name="T2" fmla="*/ 0 w 37"/>
                <a:gd name="T3" fmla="*/ 2147483647 h 51"/>
                <a:gd name="T4" fmla="*/ 2147483647 w 37"/>
                <a:gd name="T5" fmla="*/ 2147483647 h 51"/>
                <a:gd name="T6" fmla="*/ 2147483647 w 37"/>
                <a:gd name="T7" fmla="*/ 2147483647 h 51"/>
                <a:gd name="T8" fmla="*/ 2147483647 w 37"/>
                <a:gd name="T9" fmla="*/ 0 h 51"/>
                <a:gd name="T10" fmla="*/ 0 60000 65536"/>
                <a:gd name="T11" fmla="*/ 0 60000 65536"/>
                <a:gd name="T12" fmla="*/ 0 60000 65536"/>
                <a:gd name="T13" fmla="*/ 0 60000 65536"/>
                <a:gd name="T14" fmla="*/ 0 60000 65536"/>
                <a:gd name="T15" fmla="*/ 0 w 37"/>
                <a:gd name="T16" fmla="*/ 0 h 51"/>
                <a:gd name="T17" fmla="*/ 37 w 37"/>
                <a:gd name="T18" fmla="*/ 51 h 51"/>
              </a:gdLst>
              <a:ahLst/>
              <a:cxnLst>
                <a:cxn ang="T10">
                  <a:pos x="T0" y="T1"/>
                </a:cxn>
                <a:cxn ang="T11">
                  <a:pos x="T2" y="T3"/>
                </a:cxn>
                <a:cxn ang="T12">
                  <a:pos x="T4" y="T5"/>
                </a:cxn>
                <a:cxn ang="T13">
                  <a:pos x="T6" y="T7"/>
                </a:cxn>
                <a:cxn ang="T14">
                  <a:pos x="T8" y="T9"/>
                </a:cxn>
              </a:cxnLst>
              <a:rect l="T15" t="T16" r="T17" b="T18"/>
              <a:pathLst>
                <a:path w="37" h="51">
                  <a:moveTo>
                    <a:pt x="28" y="0"/>
                  </a:moveTo>
                  <a:cubicBezTo>
                    <a:pt x="8" y="5"/>
                    <a:pt x="6" y="9"/>
                    <a:pt x="0" y="28"/>
                  </a:cubicBezTo>
                  <a:cubicBezTo>
                    <a:pt x="8" y="51"/>
                    <a:pt x="22" y="49"/>
                    <a:pt x="32" y="20"/>
                  </a:cubicBezTo>
                  <a:cubicBezTo>
                    <a:pt x="33" y="16"/>
                    <a:pt x="37" y="12"/>
                    <a:pt x="36" y="8"/>
                  </a:cubicBezTo>
                  <a:cubicBezTo>
                    <a:pt x="35" y="4"/>
                    <a:pt x="31" y="3"/>
                    <a:pt x="28" y="0"/>
                  </a:cubicBezTo>
                  <a:close/>
                </a:path>
              </a:pathLst>
            </a:custGeom>
            <a:gradFill rotWithShape="1">
              <a:gsLst>
                <a:gs pos="0">
                  <a:srgbClr val="B2B2B2"/>
                </a:gs>
                <a:gs pos="50000">
                  <a:srgbClr val="C0C0C0"/>
                </a:gs>
                <a:gs pos="100000">
                  <a:srgbClr val="B2B2B2"/>
                </a:gs>
              </a:gsLst>
              <a:lin ang="0" scaled="1"/>
            </a:gradFill>
            <a:ln w="12700">
              <a:solidFill>
                <a:sysClr val="window" lastClr="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000000"/>
                </a:solidFill>
                <a:effectLst/>
                <a:uLnTx/>
                <a:uFillTx/>
              </a:endParaRPr>
            </a:p>
          </p:txBody>
        </p:sp>
        <p:sp>
          <p:nvSpPr>
            <p:cNvPr id="181" name="Freeform 7"/>
            <p:cNvSpPr>
              <a:spLocks noEditPoints="1"/>
            </p:cNvSpPr>
            <p:nvPr/>
          </p:nvSpPr>
          <p:spPr bwMode="auto">
            <a:xfrm>
              <a:off x="4079578" y="2507050"/>
              <a:ext cx="266618" cy="419666"/>
            </a:xfrm>
            <a:custGeom>
              <a:avLst/>
              <a:gdLst>
                <a:gd name="T0" fmla="*/ 2147483647 w 390"/>
                <a:gd name="T1" fmla="*/ 2147483647 h 670"/>
                <a:gd name="T2" fmla="*/ 2147483647 w 390"/>
                <a:gd name="T3" fmla="*/ 2147483647 h 670"/>
                <a:gd name="T4" fmla="*/ 2147483647 w 390"/>
                <a:gd name="T5" fmla="*/ 2147483647 h 670"/>
                <a:gd name="T6" fmla="*/ 2147483647 w 390"/>
                <a:gd name="T7" fmla="*/ 2147483647 h 670"/>
                <a:gd name="T8" fmla="*/ 2147483647 w 390"/>
                <a:gd name="T9" fmla="*/ 2147483647 h 670"/>
                <a:gd name="T10" fmla="*/ 2147483647 w 390"/>
                <a:gd name="T11" fmla="*/ 2147483647 h 670"/>
                <a:gd name="T12" fmla="*/ 2147483647 w 390"/>
                <a:gd name="T13" fmla="*/ 2147483647 h 670"/>
                <a:gd name="T14" fmla="*/ 2147483647 w 390"/>
                <a:gd name="T15" fmla="*/ 2147483647 h 670"/>
                <a:gd name="T16" fmla="*/ 2147483647 w 390"/>
                <a:gd name="T17" fmla="*/ 2147483647 h 670"/>
                <a:gd name="T18" fmla="*/ 2147483647 w 390"/>
                <a:gd name="T19" fmla="*/ 2147483647 h 670"/>
                <a:gd name="T20" fmla="*/ 2147483647 w 390"/>
                <a:gd name="T21" fmla="*/ 2147483647 h 670"/>
                <a:gd name="T22" fmla="*/ 2147483647 w 390"/>
                <a:gd name="T23" fmla="*/ 2147483647 h 670"/>
                <a:gd name="T24" fmla="*/ 2147483647 w 390"/>
                <a:gd name="T25" fmla="*/ 2147483647 h 670"/>
                <a:gd name="T26" fmla="*/ 2147483647 w 390"/>
                <a:gd name="T27" fmla="*/ 2147483647 h 670"/>
                <a:gd name="T28" fmla="*/ 2147483647 w 390"/>
                <a:gd name="T29" fmla="*/ 2147483647 h 670"/>
                <a:gd name="T30" fmla="*/ 2147483647 w 390"/>
                <a:gd name="T31" fmla="*/ 2147483647 h 670"/>
                <a:gd name="T32" fmla="*/ 2147483647 w 390"/>
                <a:gd name="T33" fmla="*/ 2147483647 h 670"/>
                <a:gd name="T34" fmla="*/ 2147483647 w 390"/>
                <a:gd name="T35" fmla="*/ 2147483647 h 670"/>
                <a:gd name="T36" fmla="*/ 2147483647 w 390"/>
                <a:gd name="T37" fmla="*/ 2147483647 h 670"/>
                <a:gd name="T38" fmla="*/ 2147483647 w 390"/>
                <a:gd name="T39" fmla="*/ 2147483647 h 670"/>
                <a:gd name="T40" fmla="*/ 2147483647 w 390"/>
                <a:gd name="T41" fmla="*/ 2147483647 h 670"/>
                <a:gd name="T42" fmla="*/ 2147483647 w 390"/>
                <a:gd name="T43" fmla="*/ 2147483647 h 670"/>
                <a:gd name="T44" fmla="*/ 2147483647 w 390"/>
                <a:gd name="T45" fmla="*/ 2147483647 h 670"/>
                <a:gd name="T46" fmla="*/ 2147483647 w 390"/>
                <a:gd name="T47" fmla="*/ 2147483647 h 670"/>
                <a:gd name="T48" fmla="*/ 2147483647 w 390"/>
                <a:gd name="T49" fmla="*/ 2147483647 h 670"/>
                <a:gd name="T50" fmla="*/ 2147483647 w 390"/>
                <a:gd name="T51" fmla="*/ 2147483647 h 670"/>
                <a:gd name="T52" fmla="*/ 2147483647 w 390"/>
                <a:gd name="T53" fmla="*/ 2147483647 h 670"/>
                <a:gd name="T54" fmla="*/ 2147483647 w 390"/>
                <a:gd name="T55" fmla="*/ 2147483647 h 670"/>
                <a:gd name="T56" fmla="*/ 2147483647 w 390"/>
                <a:gd name="T57" fmla="*/ 2147483647 h 670"/>
                <a:gd name="T58" fmla="*/ 2147483647 w 390"/>
                <a:gd name="T59" fmla="*/ 2147483647 h 670"/>
                <a:gd name="T60" fmla="*/ 2147483647 w 390"/>
                <a:gd name="T61" fmla="*/ 2147483647 h 670"/>
                <a:gd name="T62" fmla="*/ 2147483647 w 390"/>
                <a:gd name="T63" fmla="*/ 2147483647 h 670"/>
                <a:gd name="T64" fmla="*/ 2147483647 w 390"/>
                <a:gd name="T65" fmla="*/ 2147483647 h 670"/>
                <a:gd name="T66" fmla="*/ 2147483647 w 390"/>
                <a:gd name="T67" fmla="*/ 2147483647 h 670"/>
                <a:gd name="T68" fmla="*/ 2147483647 w 390"/>
                <a:gd name="T69" fmla="*/ 2147483647 h 670"/>
                <a:gd name="T70" fmla="*/ 2147483647 w 390"/>
                <a:gd name="T71" fmla="*/ 2147483647 h 670"/>
                <a:gd name="T72" fmla="*/ 2147483647 w 390"/>
                <a:gd name="T73" fmla="*/ 2147483647 h 670"/>
                <a:gd name="T74" fmla="*/ 2147483647 w 390"/>
                <a:gd name="T75" fmla="*/ 2147483647 h 670"/>
                <a:gd name="T76" fmla="*/ 2147483647 w 390"/>
                <a:gd name="T77" fmla="*/ 2147483647 h 670"/>
                <a:gd name="T78" fmla="*/ 2147483647 w 390"/>
                <a:gd name="T79" fmla="*/ 2147483647 h 670"/>
                <a:gd name="T80" fmla="*/ 2147483647 w 390"/>
                <a:gd name="T81" fmla="*/ 2147483647 h 670"/>
                <a:gd name="T82" fmla="*/ 2147483647 w 390"/>
                <a:gd name="T83" fmla="*/ 2147483647 h 670"/>
                <a:gd name="T84" fmla="*/ 2147483647 w 390"/>
                <a:gd name="T85" fmla="*/ 2147483647 h 670"/>
                <a:gd name="T86" fmla="*/ 2147483647 w 390"/>
                <a:gd name="T87" fmla="*/ 2147483647 h 670"/>
                <a:gd name="T88" fmla="*/ 2147483647 w 390"/>
                <a:gd name="T89" fmla="*/ 2147483647 h 670"/>
                <a:gd name="T90" fmla="*/ 2147483647 w 390"/>
                <a:gd name="T91" fmla="*/ 2147483647 h 670"/>
                <a:gd name="T92" fmla="*/ 2147483647 w 390"/>
                <a:gd name="T93" fmla="*/ 2147483647 h 670"/>
                <a:gd name="T94" fmla="*/ 2147483647 w 390"/>
                <a:gd name="T95" fmla="*/ 2147483647 h 670"/>
                <a:gd name="T96" fmla="*/ 2147483647 w 390"/>
                <a:gd name="T97" fmla="*/ 2147483647 h 670"/>
                <a:gd name="T98" fmla="*/ 2147483647 w 390"/>
                <a:gd name="T99" fmla="*/ 2147483647 h 6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90"/>
                <a:gd name="T151" fmla="*/ 0 h 670"/>
                <a:gd name="T152" fmla="*/ 390 w 390"/>
                <a:gd name="T153" fmla="*/ 670 h 6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90" h="670">
                  <a:moveTo>
                    <a:pt x="167" y="503"/>
                  </a:moveTo>
                  <a:lnTo>
                    <a:pt x="167" y="518"/>
                  </a:lnTo>
                  <a:lnTo>
                    <a:pt x="183" y="550"/>
                  </a:lnTo>
                  <a:lnTo>
                    <a:pt x="175" y="558"/>
                  </a:lnTo>
                  <a:lnTo>
                    <a:pt x="175" y="550"/>
                  </a:lnTo>
                  <a:lnTo>
                    <a:pt x="175" y="542"/>
                  </a:lnTo>
                  <a:lnTo>
                    <a:pt x="167" y="534"/>
                  </a:lnTo>
                  <a:lnTo>
                    <a:pt x="167" y="550"/>
                  </a:lnTo>
                  <a:lnTo>
                    <a:pt x="159" y="550"/>
                  </a:lnTo>
                  <a:lnTo>
                    <a:pt x="159" y="542"/>
                  </a:lnTo>
                  <a:lnTo>
                    <a:pt x="151" y="542"/>
                  </a:lnTo>
                  <a:lnTo>
                    <a:pt x="143" y="558"/>
                  </a:lnTo>
                  <a:lnTo>
                    <a:pt x="143" y="574"/>
                  </a:lnTo>
                  <a:lnTo>
                    <a:pt x="143" y="590"/>
                  </a:lnTo>
                  <a:lnTo>
                    <a:pt x="135" y="598"/>
                  </a:lnTo>
                  <a:lnTo>
                    <a:pt x="143" y="614"/>
                  </a:lnTo>
                  <a:lnTo>
                    <a:pt x="135" y="630"/>
                  </a:lnTo>
                  <a:lnTo>
                    <a:pt x="127" y="630"/>
                  </a:lnTo>
                  <a:lnTo>
                    <a:pt x="127" y="670"/>
                  </a:lnTo>
                  <a:lnTo>
                    <a:pt x="111" y="670"/>
                  </a:lnTo>
                  <a:lnTo>
                    <a:pt x="111" y="662"/>
                  </a:lnTo>
                  <a:lnTo>
                    <a:pt x="103" y="654"/>
                  </a:lnTo>
                  <a:lnTo>
                    <a:pt x="95" y="646"/>
                  </a:lnTo>
                  <a:lnTo>
                    <a:pt x="87" y="638"/>
                  </a:lnTo>
                  <a:lnTo>
                    <a:pt x="87" y="630"/>
                  </a:lnTo>
                  <a:lnTo>
                    <a:pt x="79" y="622"/>
                  </a:lnTo>
                  <a:lnTo>
                    <a:pt x="79" y="614"/>
                  </a:lnTo>
                  <a:lnTo>
                    <a:pt x="79" y="606"/>
                  </a:lnTo>
                  <a:lnTo>
                    <a:pt x="71" y="574"/>
                  </a:lnTo>
                  <a:lnTo>
                    <a:pt x="47" y="503"/>
                  </a:lnTo>
                  <a:lnTo>
                    <a:pt x="31" y="455"/>
                  </a:lnTo>
                  <a:lnTo>
                    <a:pt x="0" y="359"/>
                  </a:lnTo>
                  <a:lnTo>
                    <a:pt x="8" y="351"/>
                  </a:lnTo>
                  <a:lnTo>
                    <a:pt x="23" y="367"/>
                  </a:lnTo>
                  <a:lnTo>
                    <a:pt x="23" y="359"/>
                  </a:lnTo>
                  <a:lnTo>
                    <a:pt x="23" y="351"/>
                  </a:lnTo>
                  <a:lnTo>
                    <a:pt x="23" y="343"/>
                  </a:lnTo>
                  <a:lnTo>
                    <a:pt x="23" y="335"/>
                  </a:lnTo>
                  <a:lnTo>
                    <a:pt x="39" y="335"/>
                  </a:lnTo>
                  <a:lnTo>
                    <a:pt x="23" y="319"/>
                  </a:lnTo>
                  <a:lnTo>
                    <a:pt x="31" y="295"/>
                  </a:lnTo>
                  <a:lnTo>
                    <a:pt x="47" y="287"/>
                  </a:lnTo>
                  <a:lnTo>
                    <a:pt x="39" y="271"/>
                  </a:lnTo>
                  <a:lnTo>
                    <a:pt x="47" y="255"/>
                  </a:lnTo>
                  <a:lnTo>
                    <a:pt x="47" y="247"/>
                  </a:lnTo>
                  <a:lnTo>
                    <a:pt x="39" y="247"/>
                  </a:lnTo>
                  <a:lnTo>
                    <a:pt x="39" y="231"/>
                  </a:lnTo>
                  <a:lnTo>
                    <a:pt x="47" y="223"/>
                  </a:lnTo>
                  <a:lnTo>
                    <a:pt x="39" y="216"/>
                  </a:lnTo>
                  <a:lnTo>
                    <a:pt x="39" y="192"/>
                  </a:lnTo>
                  <a:lnTo>
                    <a:pt x="47" y="176"/>
                  </a:lnTo>
                  <a:lnTo>
                    <a:pt x="47" y="152"/>
                  </a:lnTo>
                  <a:lnTo>
                    <a:pt x="39" y="136"/>
                  </a:lnTo>
                  <a:lnTo>
                    <a:pt x="79" y="8"/>
                  </a:lnTo>
                  <a:lnTo>
                    <a:pt x="95" y="8"/>
                  </a:lnTo>
                  <a:lnTo>
                    <a:pt x="103" y="32"/>
                  </a:lnTo>
                  <a:lnTo>
                    <a:pt x="119" y="40"/>
                  </a:lnTo>
                  <a:lnTo>
                    <a:pt x="143" y="8"/>
                  </a:lnTo>
                  <a:lnTo>
                    <a:pt x="159" y="8"/>
                  </a:lnTo>
                  <a:lnTo>
                    <a:pt x="159" y="0"/>
                  </a:lnTo>
                  <a:lnTo>
                    <a:pt x="167" y="0"/>
                  </a:lnTo>
                  <a:lnTo>
                    <a:pt x="215" y="24"/>
                  </a:lnTo>
                  <a:lnTo>
                    <a:pt x="270" y="184"/>
                  </a:lnTo>
                  <a:lnTo>
                    <a:pt x="270" y="192"/>
                  </a:lnTo>
                  <a:lnTo>
                    <a:pt x="278" y="200"/>
                  </a:lnTo>
                  <a:lnTo>
                    <a:pt x="270" y="208"/>
                  </a:lnTo>
                  <a:lnTo>
                    <a:pt x="278" y="223"/>
                  </a:lnTo>
                  <a:lnTo>
                    <a:pt x="286" y="223"/>
                  </a:lnTo>
                  <a:lnTo>
                    <a:pt x="294" y="231"/>
                  </a:lnTo>
                  <a:lnTo>
                    <a:pt x="310" y="223"/>
                  </a:lnTo>
                  <a:lnTo>
                    <a:pt x="318" y="239"/>
                  </a:lnTo>
                  <a:lnTo>
                    <a:pt x="310" y="239"/>
                  </a:lnTo>
                  <a:lnTo>
                    <a:pt x="326" y="255"/>
                  </a:lnTo>
                  <a:lnTo>
                    <a:pt x="326" y="271"/>
                  </a:lnTo>
                  <a:lnTo>
                    <a:pt x="334" y="279"/>
                  </a:lnTo>
                  <a:lnTo>
                    <a:pt x="342" y="287"/>
                  </a:lnTo>
                  <a:lnTo>
                    <a:pt x="350" y="279"/>
                  </a:lnTo>
                  <a:lnTo>
                    <a:pt x="358" y="279"/>
                  </a:lnTo>
                  <a:lnTo>
                    <a:pt x="358" y="287"/>
                  </a:lnTo>
                  <a:lnTo>
                    <a:pt x="374" y="303"/>
                  </a:lnTo>
                  <a:lnTo>
                    <a:pt x="366" y="311"/>
                  </a:lnTo>
                  <a:lnTo>
                    <a:pt x="390" y="319"/>
                  </a:lnTo>
                  <a:lnTo>
                    <a:pt x="390" y="327"/>
                  </a:lnTo>
                  <a:lnTo>
                    <a:pt x="374" y="351"/>
                  </a:lnTo>
                  <a:lnTo>
                    <a:pt x="366" y="359"/>
                  </a:lnTo>
                  <a:lnTo>
                    <a:pt x="358" y="351"/>
                  </a:lnTo>
                  <a:lnTo>
                    <a:pt x="342" y="367"/>
                  </a:lnTo>
                  <a:lnTo>
                    <a:pt x="342" y="383"/>
                  </a:lnTo>
                  <a:lnTo>
                    <a:pt x="326" y="383"/>
                  </a:lnTo>
                  <a:lnTo>
                    <a:pt x="318" y="391"/>
                  </a:lnTo>
                  <a:lnTo>
                    <a:pt x="318" y="399"/>
                  </a:lnTo>
                  <a:lnTo>
                    <a:pt x="310" y="391"/>
                  </a:lnTo>
                  <a:lnTo>
                    <a:pt x="310" y="399"/>
                  </a:lnTo>
                  <a:lnTo>
                    <a:pt x="310" y="415"/>
                  </a:lnTo>
                  <a:lnTo>
                    <a:pt x="302" y="407"/>
                  </a:lnTo>
                  <a:lnTo>
                    <a:pt x="286" y="407"/>
                  </a:lnTo>
                  <a:lnTo>
                    <a:pt x="278" y="415"/>
                  </a:lnTo>
                  <a:lnTo>
                    <a:pt x="270" y="415"/>
                  </a:lnTo>
                  <a:lnTo>
                    <a:pt x="263" y="423"/>
                  </a:lnTo>
                  <a:lnTo>
                    <a:pt x="270" y="439"/>
                  </a:lnTo>
                  <a:lnTo>
                    <a:pt x="270" y="447"/>
                  </a:lnTo>
                  <a:lnTo>
                    <a:pt x="255" y="439"/>
                  </a:lnTo>
                  <a:lnTo>
                    <a:pt x="247" y="447"/>
                  </a:lnTo>
                  <a:lnTo>
                    <a:pt x="239" y="431"/>
                  </a:lnTo>
                  <a:lnTo>
                    <a:pt x="247" y="415"/>
                  </a:lnTo>
                  <a:lnTo>
                    <a:pt x="239" y="407"/>
                  </a:lnTo>
                  <a:lnTo>
                    <a:pt x="231" y="407"/>
                  </a:lnTo>
                  <a:lnTo>
                    <a:pt x="231" y="399"/>
                  </a:lnTo>
                  <a:lnTo>
                    <a:pt x="231" y="407"/>
                  </a:lnTo>
                  <a:lnTo>
                    <a:pt x="239" y="407"/>
                  </a:lnTo>
                  <a:lnTo>
                    <a:pt x="239" y="415"/>
                  </a:lnTo>
                  <a:lnTo>
                    <a:pt x="231" y="431"/>
                  </a:lnTo>
                  <a:lnTo>
                    <a:pt x="231" y="455"/>
                  </a:lnTo>
                  <a:lnTo>
                    <a:pt x="231" y="463"/>
                  </a:lnTo>
                  <a:lnTo>
                    <a:pt x="231" y="487"/>
                  </a:lnTo>
                  <a:lnTo>
                    <a:pt x="223" y="510"/>
                  </a:lnTo>
                  <a:lnTo>
                    <a:pt x="215" y="510"/>
                  </a:lnTo>
                  <a:lnTo>
                    <a:pt x="207" y="503"/>
                  </a:lnTo>
                  <a:lnTo>
                    <a:pt x="199" y="526"/>
                  </a:lnTo>
                  <a:lnTo>
                    <a:pt x="191" y="534"/>
                  </a:lnTo>
                  <a:lnTo>
                    <a:pt x="183" y="510"/>
                  </a:lnTo>
                  <a:lnTo>
                    <a:pt x="183" y="503"/>
                  </a:lnTo>
                  <a:lnTo>
                    <a:pt x="175" y="518"/>
                  </a:lnTo>
                  <a:lnTo>
                    <a:pt x="175" y="526"/>
                  </a:lnTo>
                  <a:lnTo>
                    <a:pt x="183" y="542"/>
                  </a:lnTo>
                  <a:lnTo>
                    <a:pt x="183" y="550"/>
                  </a:lnTo>
                  <a:lnTo>
                    <a:pt x="183" y="542"/>
                  </a:lnTo>
                  <a:lnTo>
                    <a:pt x="167" y="510"/>
                  </a:lnTo>
                  <a:lnTo>
                    <a:pt x="167" y="503"/>
                  </a:lnTo>
                  <a:close/>
                  <a:moveTo>
                    <a:pt x="278" y="423"/>
                  </a:moveTo>
                  <a:lnTo>
                    <a:pt x="286" y="423"/>
                  </a:lnTo>
                  <a:lnTo>
                    <a:pt x="278" y="415"/>
                  </a:lnTo>
                  <a:lnTo>
                    <a:pt x="294" y="415"/>
                  </a:lnTo>
                  <a:lnTo>
                    <a:pt x="302" y="423"/>
                  </a:lnTo>
                  <a:lnTo>
                    <a:pt x="294" y="439"/>
                  </a:lnTo>
                  <a:lnTo>
                    <a:pt x="294" y="447"/>
                  </a:lnTo>
                  <a:lnTo>
                    <a:pt x="286" y="439"/>
                  </a:lnTo>
                  <a:lnTo>
                    <a:pt x="278" y="423"/>
                  </a:lnTo>
                  <a:close/>
                </a:path>
              </a:pathLst>
            </a:custGeom>
            <a:solidFill>
              <a:srgbClr val="3D719C"/>
            </a:solidFill>
            <a:ln w="12700">
              <a:solidFill>
                <a:sysClr val="window" lastClr="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000000"/>
                </a:solidFill>
                <a:effectLst/>
                <a:uLnTx/>
                <a:uFillTx/>
              </a:endParaRPr>
            </a:p>
          </p:txBody>
        </p:sp>
        <p:sp>
          <p:nvSpPr>
            <p:cNvPr id="182" name="Freeform 12"/>
            <p:cNvSpPr>
              <a:spLocks/>
            </p:cNvSpPr>
            <p:nvPr/>
          </p:nvSpPr>
          <p:spPr bwMode="auto">
            <a:xfrm>
              <a:off x="3949584" y="2768029"/>
              <a:ext cx="123361" cy="228194"/>
            </a:xfrm>
            <a:custGeom>
              <a:avLst/>
              <a:gdLst>
                <a:gd name="T0" fmla="*/ 2147483647 w 184"/>
                <a:gd name="T1" fmla="*/ 2147483647 h 367"/>
                <a:gd name="T2" fmla="*/ 2147483647 w 184"/>
                <a:gd name="T3" fmla="*/ 2147483647 h 367"/>
                <a:gd name="T4" fmla="*/ 2147483647 w 184"/>
                <a:gd name="T5" fmla="*/ 2147483647 h 367"/>
                <a:gd name="T6" fmla="*/ 2147483647 w 184"/>
                <a:gd name="T7" fmla="*/ 2147483647 h 367"/>
                <a:gd name="T8" fmla="*/ 2147483647 w 184"/>
                <a:gd name="T9" fmla="*/ 2147483647 h 367"/>
                <a:gd name="T10" fmla="*/ 2147483647 w 184"/>
                <a:gd name="T11" fmla="*/ 2147483647 h 367"/>
                <a:gd name="T12" fmla="*/ 2147483647 w 184"/>
                <a:gd name="T13" fmla="*/ 2147483647 h 367"/>
                <a:gd name="T14" fmla="*/ 2147483647 w 184"/>
                <a:gd name="T15" fmla="*/ 2147483647 h 367"/>
                <a:gd name="T16" fmla="*/ 2147483647 w 184"/>
                <a:gd name="T17" fmla="*/ 2147483647 h 367"/>
                <a:gd name="T18" fmla="*/ 2147483647 w 184"/>
                <a:gd name="T19" fmla="*/ 2147483647 h 367"/>
                <a:gd name="T20" fmla="*/ 2147483647 w 184"/>
                <a:gd name="T21" fmla="*/ 2147483647 h 367"/>
                <a:gd name="T22" fmla="*/ 2147483647 w 184"/>
                <a:gd name="T23" fmla="*/ 2147483647 h 367"/>
                <a:gd name="T24" fmla="*/ 2147483647 w 184"/>
                <a:gd name="T25" fmla="*/ 2147483647 h 367"/>
                <a:gd name="T26" fmla="*/ 2147483647 w 184"/>
                <a:gd name="T27" fmla="*/ 2147483647 h 367"/>
                <a:gd name="T28" fmla="*/ 0 w 184"/>
                <a:gd name="T29" fmla="*/ 2147483647 h 367"/>
                <a:gd name="T30" fmla="*/ 0 w 184"/>
                <a:gd name="T31" fmla="*/ 2147483647 h 367"/>
                <a:gd name="T32" fmla="*/ 2147483647 w 184"/>
                <a:gd name="T33" fmla="*/ 2147483647 h 367"/>
                <a:gd name="T34" fmla="*/ 2147483647 w 184"/>
                <a:gd name="T35" fmla="*/ 2147483647 h 367"/>
                <a:gd name="T36" fmla="*/ 2147483647 w 184"/>
                <a:gd name="T37" fmla="*/ 2147483647 h 367"/>
                <a:gd name="T38" fmla="*/ 2147483647 w 184"/>
                <a:gd name="T39" fmla="*/ 2147483647 h 367"/>
                <a:gd name="T40" fmla="*/ 2147483647 w 184"/>
                <a:gd name="T41" fmla="*/ 2147483647 h 367"/>
                <a:gd name="T42" fmla="*/ 2147483647 w 184"/>
                <a:gd name="T43" fmla="*/ 2147483647 h 367"/>
                <a:gd name="T44" fmla="*/ 2147483647 w 184"/>
                <a:gd name="T45" fmla="*/ 2147483647 h 367"/>
                <a:gd name="T46" fmla="*/ 2147483647 w 184"/>
                <a:gd name="T47" fmla="*/ 2147483647 h 367"/>
                <a:gd name="T48" fmla="*/ 2147483647 w 184"/>
                <a:gd name="T49" fmla="*/ 2147483647 h 367"/>
                <a:gd name="T50" fmla="*/ 2147483647 w 184"/>
                <a:gd name="T51" fmla="*/ 2147483647 h 367"/>
                <a:gd name="T52" fmla="*/ 2147483647 w 184"/>
                <a:gd name="T53" fmla="*/ 2147483647 h 367"/>
                <a:gd name="T54" fmla="*/ 2147483647 w 184"/>
                <a:gd name="T55" fmla="*/ 2147483647 h 367"/>
                <a:gd name="T56" fmla="*/ 2147483647 w 184"/>
                <a:gd name="T57" fmla="*/ 2147483647 h 367"/>
                <a:gd name="T58" fmla="*/ 2147483647 w 184"/>
                <a:gd name="T59" fmla="*/ 2147483647 h 367"/>
                <a:gd name="T60" fmla="*/ 2147483647 w 184"/>
                <a:gd name="T61" fmla="*/ 2147483647 h 367"/>
                <a:gd name="T62" fmla="*/ 2147483647 w 184"/>
                <a:gd name="T63" fmla="*/ 2147483647 h 367"/>
                <a:gd name="T64" fmla="*/ 2147483647 w 184"/>
                <a:gd name="T65" fmla="*/ 2147483647 h 367"/>
                <a:gd name="T66" fmla="*/ 2147483647 w 184"/>
                <a:gd name="T67" fmla="*/ 2147483647 h 367"/>
                <a:gd name="T68" fmla="*/ 2147483647 w 184"/>
                <a:gd name="T69" fmla="*/ 2147483647 h 367"/>
                <a:gd name="T70" fmla="*/ 2147483647 w 184"/>
                <a:gd name="T71" fmla="*/ 2147483647 h 367"/>
                <a:gd name="T72" fmla="*/ 2147483647 w 184"/>
                <a:gd name="T73" fmla="*/ 2147483647 h 367"/>
                <a:gd name="T74" fmla="*/ 2147483647 w 184"/>
                <a:gd name="T75" fmla="*/ 2147483647 h 367"/>
                <a:gd name="T76" fmla="*/ 2147483647 w 184"/>
                <a:gd name="T77" fmla="*/ 2147483647 h 367"/>
                <a:gd name="T78" fmla="*/ 2147483647 w 184"/>
                <a:gd name="T79" fmla="*/ 2147483647 h 367"/>
                <a:gd name="T80" fmla="*/ 2147483647 w 184"/>
                <a:gd name="T81" fmla="*/ 2147483647 h 367"/>
                <a:gd name="T82" fmla="*/ 2147483647 w 184"/>
                <a:gd name="T83" fmla="*/ 2147483647 h 367"/>
                <a:gd name="T84" fmla="*/ 2147483647 w 184"/>
                <a:gd name="T85" fmla="*/ 2147483647 h 36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4"/>
                <a:gd name="T130" fmla="*/ 0 h 367"/>
                <a:gd name="T131" fmla="*/ 184 w 184"/>
                <a:gd name="T132" fmla="*/ 367 h 36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4" h="367">
                  <a:moveTo>
                    <a:pt x="88" y="367"/>
                  </a:moveTo>
                  <a:lnTo>
                    <a:pt x="88" y="367"/>
                  </a:lnTo>
                  <a:lnTo>
                    <a:pt x="80" y="359"/>
                  </a:lnTo>
                  <a:lnTo>
                    <a:pt x="80" y="351"/>
                  </a:lnTo>
                  <a:lnTo>
                    <a:pt x="80" y="335"/>
                  </a:lnTo>
                  <a:lnTo>
                    <a:pt x="72" y="287"/>
                  </a:lnTo>
                  <a:lnTo>
                    <a:pt x="64" y="255"/>
                  </a:lnTo>
                  <a:lnTo>
                    <a:pt x="56" y="247"/>
                  </a:lnTo>
                  <a:lnTo>
                    <a:pt x="56" y="239"/>
                  </a:lnTo>
                  <a:lnTo>
                    <a:pt x="48" y="239"/>
                  </a:lnTo>
                  <a:lnTo>
                    <a:pt x="48" y="247"/>
                  </a:lnTo>
                  <a:lnTo>
                    <a:pt x="40" y="247"/>
                  </a:lnTo>
                  <a:lnTo>
                    <a:pt x="40" y="239"/>
                  </a:lnTo>
                  <a:lnTo>
                    <a:pt x="40" y="231"/>
                  </a:lnTo>
                  <a:lnTo>
                    <a:pt x="40" y="223"/>
                  </a:lnTo>
                  <a:lnTo>
                    <a:pt x="40" y="215"/>
                  </a:lnTo>
                  <a:lnTo>
                    <a:pt x="40" y="207"/>
                  </a:lnTo>
                  <a:lnTo>
                    <a:pt x="32" y="199"/>
                  </a:lnTo>
                  <a:lnTo>
                    <a:pt x="32" y="191"/>
                  </a:lnTo>
                  <a:lnTo>
                    <a:pt x="32" y="183"/>
                  </a:lnTo>
                  <a:lnTo>
                    <a:pt x="24" y="183"/>
                  </a:lnTo>
                  <a:lnTo>
                    <a:pt x="24" y="175"/>
                  </a:lnTo>
                  <a:lnTo>
                    <a:pt x="24" y="167"/>
                  </a:lnTo>
                  <a:lnTo>
                    <a:pt x="24" y="159"/>
                  </a:lnTo>
                  <a:lnTo>
                    <a:pt x="32" y="151"/>
                  </a:lnTo>
                  <a:lnTo>
                    <a:pt x="24" y="135"/>
                  </a:lnTo>
                  <a:lnTo>
                    <a:pt x="24" y="127"/>
                  </a:lnTo>
                  <a:lnTo>
                    <a:pt x="24" y="119"/>
                  </a:lnTo>
                  <a:lnTo>
                    <a:pt x="16" y="103"/>
                  </a:lnTo>
                  <a:lnTo>
                    <a:pt x="8" y="95"/>
                  </a:lnTo>
                  <a:lnTo>
                    <a:pt x="8" y="88"/>
                  </a:lnTo>
                  <a:lnTo>
                    <a:pt x="8" y="80"/>
                  </a:lnTo>
                  <a:lnTo>
                    <a:pt x="8" y="72"/>
                  </a:lnTo>
                  <a:lnTo>
                    <a:pt x="0" y="64"/>
                  </a:lnTo>
                  <a:lnTo>
                    <a:pt x="0" y="56"/>
                  </a:lnTo>
                  <a:lnTo>
                    <a:pt x="0" y="48"/>
                  </a:lnTo>
                  <a:lnTo>
                    <a:pt x="0" y="40"/>
                  </a:lnTo>
                  <a:lnTo>
                    <a:pt x="16" y="40"/>
                  </a:lnTo>
                  <a:lnTo>
                    <a:pt x="72" y="24"/>
                  </a:lnTo>
                  <a:lnTo>
                    <a:pt x="128" y="8"/>
                  </a:lnTo>
                  <a:lnTo>
                    <a:pt x="168" y="0"/>
                  </a:lnTo>
                  <a:lnTo>
                    <a:pt x="168" y="8"/>
                  </a:lnTo>
                  <a:lnTo>
                    <a:pt x="168" y="16"/>
                  </a:lnTo>
                  <a:lnTo>
                    <a:pt x="168" y="32"/>
                  </a:lnTo>
                  <a:lnTo>
                    <a:pt x="168" y="40"/>
                  </a:lnTo>
                  <a:lnTo>
                    <a:pt x="168" y="48"/>
                  </a:lnTo>
                  <a:lnTo>
                    <a:pt x="176" y="56"/>
                  </a:lnTo>
                  <a:lnTo>
                    <a:pt x="184" y="64"/>
                  </a:lnTo>
                  <a:lnTo>
                    <a:pt x="176" y="64"/>
                  </a:lnTo>
                  <a:lnTo>
                    <a:pt x="176" y="72"/>
                  </a:lnTo>
                  <a:lnTo>
                    <a:pt x="176" y="80"/>
                  </a:lnTo>
                  <a:lnTo>
                    <a:pt x="176" y="88"/>
                  </a:lnTo>
                  <a:lnTo>
                    <a:pt x="168" y="95"/>
                  </a:lnTo>
                  <a:lnTo>
                    <a:pt x="160" y="103"/>
                  </a:lnTo>
                  <a:lnTo>
                    <a:pt x="152" y="103"/>
                  </a:lnTo>
                  <a:lnTo>
                    <a:pt x="144" y="111"/>
                  </a:lnTo>
                  <a:lnTo>
                    <a:pt x="144" y="119"/>
                  </a:lnTo>
                  <a:lnTo>
                    <a:pt x="144" y="127"/>
                  </a:lnTo>
                  <a:lnTo>
                    <a:pt x="152" y="135"/>
                  </a:lnTo>
                  <a:lnTo>
                    <a:pt x="152" y="143"/>
                  </a:lnTo>
                  <a:lnTo>
                    <a:pt x="152" y="151"/>
                  </a:lnTo>
                  <a:lnTo>
                    <a:pt x="152" y="159"/>
                  </a:lnTo>
                  <a:lnTo>
                    <a:pt x="152" y="167"/>
                  </a:lnTo>
                  <a:lnTo>
                    <a:pt x="152" y="175"/>
                  </a:lnTo>
                  <a:lnTo>
                    <a:pt x="144" y="175"/>
                  </a:lnTo>
                  <a:lnTo>
                    <a:pt x="152" y="191"/>
                  </a:lnTo>
                  <a:lnTo>
                    <a:pt x="144" y="199"/>
                  </a:lnTo>
                  <a:lnTo>
                    <a:pt x="144" y="207"/>
                  </a:lnTo>
                  <a:lnTo>
                    <a:pt x="144" y="223"/>
                  </a:lnTo>
                  <a:lnTo>
                    <a:pt x="144" y="231"/>
                  </a:lnTo>
                  <a:lnTo>
                    <a:pt x="144" y="239"/>
                  </a:lnTo>
                  <a:lnTo>
                    <a:pt x="144" y="247"/>
                  </a:lnTo>
                  <a:lnTo>
                    <a:pt x="144" y="255"/>
                  </a:lnTo>
                  <a:lnTo>
                    <a:pt x="144" y="263"/>
                  </a:lnTo>
                  <a:lnTo>
                    <a:pt x="144" y="279"/>
                  </a:lnTo>
                  <a:lnTo>
                    <a:pt x="152" y="287"/>
                  </a:lnTo>
                  <a:lnTo>
                    <a:pt x="152" y="295"/>
                  </a:lnTo>
                  <a:lnTo>
                    <a:pt x="152" y="303"/>
                  </a:lnTo>
                  <a:lnTo>
                    <a:pt x="152" y="311"/>
                  </a:lnTo>
                  <a:lnTo>
                    <a:pt x="152" y="319"/>
                  </a:lnTo>
                  <a:lnTo>
                    <a:pt x="152" y="327"/>
                  </a:lnTo>
                  <a:lnTo>
                    <a:pt x="152" y="335"/>
                  </a:lnTo>
                  <a:lnTo>
                    <a:pt x="152" y="343"/>
                  </a:lnTo>
                  <a:lnTo>
                    <a:pt x="160" y="343"/>
                  </a:lnTo>
                  <a:lnTo>
                    <a:pt x="160" y="351"/>
                  </a:lnTo>
                  <a:lnTo>
                    <a:pt x="168" y="351"/>
                  </a:lnTo>
                  <a:lnTo>
                    <a:pt x="120" y="359"/>
                  </a:lnTo>
                  <a:lnTo>
                    <a:pt x="112" y="359"/>
                  </a:lnTo>
                  <a:lnTo>
                    <a:pt x="88" y="367"/>
                  </a:lnTo>
                  <a:close/>
                </a:path>
              </a:pathLst>
            </a:custGeom>
            <a:solidFill>
              <a:schemeClr val="bg1">
                <a:lumMod val="95000"/>
              </a:schemeClr>
            </a:solidFill>
            <a:ln w="12700">
              <a:solidFill>
                <a:schemeClr val="bg1">
                  <a:lumMod val="75000"/>
                </a:schemeClr>
              </a:solidFill>
              <a:round/>
              <a:headEnd/>
              <a:tailEnd/>
            </a:ln>
          </p:spPr>
          <p:txBody>
            <a:bodyPr/>
            <a:lstStyle/>
            <a:p>
              <a:pPr defTabSz="914400"/>
              <a:endParaRPr lang="en-US" kern="0" dirty="0">
                <a:solidFill>
                  <a:srgbClr val="000000"/>
                </a:solidFill>
              </a:endParaRPr>
            </a:p>
          </p:txBody>
        </p:sp>
        <p:sp>
          <p:nvSpPr>
            <p:cNvPr id="183" name="Freeform 15"/>
            <p:cNvSpPr>
              <a:spLocks/>
            </p:cNvSpPr>
            <p:nvPr/>
          </p:nvSpPr>
          <p:spPr bwMode="auto">
            <a:xfrm>
              <a:off x="4046416" y="2732621"/>
              <a:ext cx="114076" cy="254423"/>
            </a:xfrm>
            <a:custGeom>
              <a:avLst/>
              <a:gdLst>
                <a:gd name="T0" fmla="*/ 2147483647 w 167"/>
                <a:gd name="T1" fmla="*/ 2147483647 h 407"/>
                <a:gd name="T2" fmla="*/ 2147483647 w 167"/>
                <a:gd name="T3" fmla="*/ 2147483647 h 407"/>
                <a:gd name="T4" fmla="*/ 2147483647 w 167"/>
                <a:gd name="T5" fmla="*/ 2147483647 h 407"/>
                <a:gd name="T6" fmla="*/ 2147483647 w 167"/>
                <a:gd name="T7" fmla="*/ 2147483647 h 407"/>
                <a:gd name="T8" fmla="*/ 2147483647 w 167"/>
                <a:gd name="T9" fmla="*/ 2147483647 h 407"/>
                <a:gd name="T10" fmla="*/ 2147483647 w 167"/>
                <a:gd name="T11" fmla="*/ 2147483647 h 407"/>
                <a:gd name="T12" fmla="*/ 2147483647 w 167"/>
                <a:gd name="T13" fmla="*/ 2147483647 h 407"/>
                <a:gd name="T14" fmla="*/ 2147483647 w 167"/>
                <a:gd name="T15" fmla="*/ 2147483647 h 407"/>
                <a:gd name="T16" fmla="*/ 0 w 167"/>
                <a:gd name="T17" fmla="*/ 2147483647 h 407"/>
                <a:gd name="T18" fmla="*/ 0 w 167"/>
                <a:gd name="T19" fmla="*/ 2147483647 h 407"/>
                <a:gd name="T20" fmla="*/ 0 w 167"/>
                <a:gd name="T21" fmla="*/ 2147483647 h 407"/>
                <a:gd name="T22" fmla="*/ 0 w 167"/>
                <a:gd name="T23" fmla="*/ 2147483647 h 407"/>
                <a:gd name="T24" fmla="*/ 0 w 167"/>
                <a:gd name="T25" fmla="*/ 2147483647 h 407"/>
                <a:gd name="T26" fmla="*/ 0 w 167"/>
                <a:gd name="T27" fmla="*/ 2147483647 h 407"/>
                <a:gd name="T28" fmla="*/ 0 w 167"/>
                <a:gd name="T29" fmla="*/ 2147483647 h 407"/>
                <a:gd name="T30" fmla="*/ 2147483647 w 167"/>
                <a:gd name="T31" fmla="*/ 2147483647 h 407"/>
                <a:gd name="T32" fmla="*/ 2147483647 w 167"/>
                <a:gd name="T33" fmla="*/ 2147483647 h 407"/>
                <a:gd name="T34" fmla="*/ 2147483647 w 167"/>
                <a:gd name="T35" fmla="*/ 2147483647 h 407"/>
                <a:gd name="T36" fmla="*/ 2147483647 w 167"/>
                <a:gd name="T37" fmla="*/ 2147483647 h 407"/>
                <a:gd name="T38" fmla="*/ 2147483647 w 167"/>
                <a:gd name="T39" fmla="*/ 2147483647 h 407"/>
                <a:gd name="T40" fmla="*/ 2147483647 w 167"/>
                <a:gd name="T41" fmla="*/ 2147483647 h 407"/>
                <a:gd name="T42" fmla="*/ 2147483647 w 167"/>
                <a:gd name="T43" fmla="*/ 2147483647 h 407"/>
                <a:gd name="T44" fmla="*/ 0 w 167"/>
                <a:gd name="T45" fmla="*/ 2147483647 h 407"/>
                <a:gd name="T46" fmla="*/ 0 w 167"/>
                <a:gd name="T47" fmla="*/ 2147483647 h 407"/>
                <a:gd name="T48" fmla="*/ 0 w 167"/>
                <a:gd name="T49" fmla="*/ 2147483647 h 407"/>
                <a:gd name="T50" fmla="*/ 2147483647 w 167"/>
                <a:gd name="T51" fmla="*/ 2147483647 h 407"/>
                <a:gd name="T52" fmla="*/ 2147483647 w 167"/>
                <a:gd name="T53" fmla="*/ 2147483647 h 407"/>
                <a:gd name="T54" fmla="*/ 2147483647 w 167"/>
                <a:gd name="T55" fmla="*/ 2147483647 h 407"/>
                <a:gd name="T56" fmla="*/ 2147483647 w 167"/>
                <a:gd name="T57" fmla="*/ 2147483647 h 407"/>
                <a:gd name="T58" fmla="*/ 2147483647 w 167"/>
                <a:gd name="T59" fmla="*/ 2147483647 h 407"/>
                <a:gd name="T60" fmla="*/ 2147483647 w 167"/>
                <a:gd name="T61" fmla="*/ 2147483647 h 407"/>
                <a:gd name="T62" fmla="*/ 2147483647 w 167"/>
                <a:gd name="T63" fmla="*/ 2147483647 h 407"/>
                <a:gd name="T64" fmla="*/ 2147483647 w 167"/>
                <a:gd name="T65" fmla="*/ 2147483647 h 407"/>
                <a:gd name="T66" fmla="*/ 2147483647 w 167"/>
                <a:gd name="T67" fmla="*/ 2147483647 h 407"/>
                <a:gd name="T68" fmla="*/ 2147483647 w 167"/>
                <a:gd name="T69" fmla="*/ 2147483647 h 407"/>
                <a:gd name="T70" fmla="*/ 2147483647 w 167"/>
                <a:gd name="T71" fmla="*/ 2147483647 h 407"/>
                <a:gd name="T72" fmla="*/ 2147483647 w 167"/>
                <a:gd name="T73" fmla="*/ 2147483647 h 407"/>
                <a:gd name="T74" fmla="*/ 2147483647 w 167"/>
                <a:gd name="T75" fmla="*/ 2147483647 h 407"/>
                <a:gd name="T76" fmla="*/ 2147483647 w 167"/>
                <a:gd name="T77" fmla="*/ 2147483647 h 407"/>
                <a:gd name="T78" fmla="*/ 2147483647 w 167"/>
                <a:gd name="T79" fmla="*/ 2147483647 h 407"/>
                <a:gd name="T80" fmla="*/ 2147483647 w 167"/>
                <a:gd name="T81" fmla="*/ 2147483647 h 407"/>
                <a:gd name="T82" fmla="*/ 2147483647 w 167"/>
                <a:gd name="T83" fmla="*/ 2147483647 h 407"/>
                <a:gd name="T84" fmla="*/ 2147483647 w 167"/>
                <a:gd name="T85" fmla="*/ 2147483647 h 407"/>
                <a:gd name="T86" fmla="*/ 2147483647 w 167"/>
                <a:gd name="T87" fmla="*/ 2147483647 h 407"/>
                <a:gd name="T88" fmla="*/ 2147483647 w 167"/>
                <a:gd name="T89" fmla="*/ 2147483647 h 407"/>
                <a:gd name="T90" fmla="*/ 2147483647 w 167"/>
                <a:gd name="T91" fmla="*/ 2147483647 h 407"/>
                <a:gd name="T92" fmla="*/ 2147483647 w 167"/>
                <a:gd name="T93" fmla="*/ 2147483647 h 407"/>
                <a:gd name="T94" fmla="*/ 2147483647 w 167"/>
                <a:gd name="T95" fmla="*/ 2147483647 h 407"/>
                <a:gd name="T96" fmla="*/ 2147483647 w 167"/>
                <a:gd name="T97" fmla="*/ 2147483647 h 407"/>
                <a:gd name="T98" fmla="*/ 2147483647 w 167"/>
                <a:gd name="T99" fmla="*/ 2147483647 h 407"/>
                <a:gd name="T100" fmla="*/ 2147483647 w 167"/>
                <a:gd name="T101" fmla="*/ 2147483647 h 407"/>
                <a:gd name="T102" fmla="*/ 2147483647 w 167"/>
                <a:gd name="T103" fmla="*/ 2147483647 h 407"/>
                <a:gd name="T104" fmla="*/ 2147483647 w 167"/>
                <a:gd name="T105" fmla="*/ 2147483647 h 407"/>
                <a:gd name="T106" fmla="*/ 2147483647 w 167"/>
                <a:gd name="T107" fmla="*/ 2147483647 h 407"/>
                <a:gd name="T108" fmla="*/ 2147483647 w 167"/>
                <a:gd name="T109" fmla="*/ 2147483647 h 407"/>
                <a:gd name="T110" fmla="*/ 2147483647 w 167"/>
                <a:gd name="T111" fmla="*/ 2147483647 h 407"/>
                <a:gd name="T112" fmla="*/ 2147483647 w 167"/>
                <a:gd name="T113" fmla="*/ 2147483647 h 407"/>
                <a:gd name="T114" fmla="*/ 2147483647 w 167"/>
                <a:gd name="T115" fmla="*/ 2147483647 h 407"/>
                <a:gd name="T116" fmla="*/ 2147483647 w 167"/>
                <a:gd name="T117" fmla="*/ 2147483647 h 407"/>
                <a:gd name="T118" fmla="*/ 2147483647 w 167"/>
                <a:gd name="T119" fmla="*/ 2147483647 h 407"/>
                <a:gd name="T120" fmla="*/ 2147483647 w 167"/>
                <a:gd name="T121" fmla="*/ 2147483647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7"/>
                <a:gd name="T184" fmla="*/ 0 h 407"/>
                <a:gd name="T185" fmla="*/ 167 w 167"/>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7" h="407">
                  <a:moveTo>
                    <a:pt x="40" y="407"/>
                  </a:moveTo>
                  <a:lnTo>
                    <a:pt x="24" y="407"/>
                  </a:lnTo>
                  <a:lnTo>
                    <a:pt x="16" y="407"/>
                  </a:lnTo>
                  <a:lnTo>
                    <a:pt x="16" y="399"/>
                  </a:lnTo>
                  <a:lnTo>
                    <a:pt x="8" y="399"/>
                  </a:lnTo>
                  <a:lnTo>
                    <a:pt x="8" y="391"/>
                  </a:lnTo>
                  <a:lnTo>
                    <a:pt x="8" y="383"/>
                  </a:lnTo>
                  <a:lnTo>
                    <a:pt x="8" y="375"/>
                  </a:lnTo>
                  <a:lnTo>
                    <a:pt x="8" y="367"/>
                  </a:lnTo>
                  <a:lnTo>
                    <a:pt x="8" y="359"/>
                  </a:lnTo>
                  <a:lnTo>
                    <a:pt x="8" y="351"/>
                  </a:lnTo>
                  <a:lnTo>
                    <a:pt x="8" y="343"/>
                  </a:lnTo>
                  <a:lnTo>
                    <a:pt x="0" y="335"/>
                  </a:lnTo>
                  <a:lnTo>
                    <a:pt x="0" y="319"/>
                  </a:lnTo>
                  <a:lnTo>
                    <a:pt x="0" y="311"/>
                  </a:lnTo>
                  <a:lnTo>
                    <a:pt x="0" y="303"/>
                  </a:lnTo>
                  <a:lnTo>
                    <a:pt x="0" y="295"/>
                  </a:lnTo>
                  <a:lnTo>
                    <a:pt x="0" y="287"/>
                  </a:lnTo>
                  <a:lnTo>
                    <a:pt x="0" y="279"/>
                  </a:lnTo>
                  <a:lnTo>
                    <a:pt x="0" y="263"/>
                  </a:lnTo>
                  <a:lnTo>
                    <a:pt x="0" y="255"/>
                  </a:lnTo>
                  <a:lnTo>
                    <a:pt x="8" y="247"/>
                  </a:lnTo>
                  <a:lnTo>
                    <a:pt x="0" y="231"/>
                  </a:lnTo>
                  <a:lnTo>
                    <a:pt x="8" y="231"/>
                  </a:lnTo>
                  <a:lnTo>
                    <a:pt x="8" y="223"/>
                  </a:lnTo>
                  <a:lnTo>
                    <a:pt x="8" y="215"/>
                  </a:lnTo>
                  <a:lnTo>
                    <a:pt x="8" y="207"/>
                  </a:lnTo>
                  <a:lnTo>
                    <a:pt x="8" y="199"/>
                  </a:lnTo>
                  <a:lnTo>
                    <a:pt x="8" y="191"/>
                  </a:lnTo>
                  <a:lnTo>
                    <a:pt x="0" y="183"/>
                  </a:lnTo>
                  <a:lnTo>
                    <a:pt x="0" y="175"/>
                  </a:lnTo>
                  <a:lnTo>
                    <a:pt x="0" y="167"/>
                  </a:lnTo>
                  <a:lnTo>
                    <a:pt x="8" y="159"/>
                  </a:lnTo>
                  <a:lnTo>
                    <a:pt x="16" y="159"/>
                  </a:lnTo>
                  <a:lnTo>
                    <a:pt x="24" y="151"/>
                  </a:lnTo>
                  <a:lnTo>
                    <a:pt x="32" y="144"/>
                  </a:lnTo>
                  <a:lnTo>
                    <a:pt x="32" y="136"/>
                  </a:lnTo>
                  <a:lnTo>
                    <a:pt x="32" y="128"/>
                  </a:lnTo>
                  <a:lnTo>
                    <a:pt x="32" y="120"/>
                  </a:lnTo>
                  <a:lnTo>
                    <a:pt x="40" y="120"/>
                  </a:lnTo>
                  <a:lnTo>
                    <a:pt x="32" y="112"/>
                  </a:lnTo>
                  <a:lnTo>
                    <a:pt x="24" y="104"/>
                  </a:lnTo>
                  <a:lnTo>
                    <a:pt x="24" y="96"/>
                  </a:lnTo>
                  <a:lnTo>
                    <a:pt x="24" y="88"/>
                  </a:lnTo>
                  <a:lnTo>
                    <a:pt x="24" y="72"/>
                  </a:lnTo>
                  <a:lnTo>
                    <a:pt x="24" y="64"/>
                  </a:lnTo>
                  <a:lnTo>
                    <a:pt x="24" y="56"/>
                  </a:lnTo>
                  <a:lnTo>
                    <a:pt x="24" y="48"/>
                  </a:lnTo>
                  <a:lnTo>
                    <a:pt x="24" y="40"/>
                  </a:lnTo>
                  <a:lnTo>
                    <a:pt x="24" y="24"/>
                  </a:lnTo>
                  <a:lnTo>
                    <a:pt x="16" y="24"/>
                  </a:lnTo>
                  <a:lnTo>
                    <a:pt x="24" y="16"/>
                  </a:lnTo>
                  <a:lnTo>
                    <a:pt x="32" y="8"/>
                  </a:lnTo>
                  <a:lnTo>
                    <a:pt x="48" y="16"/>
                  </a:lnTo>
                  <a:lnTo>
                    <a:pt x="48" y="0"/>
                  </a:lnTo>
                  <a:lnTo>
                    <a:pt x="79" y="96"/>
                  </a:lnTo>
                  <a:lnTo>
                    <a:pt x="95" y="144"/>
                  </a:lnTo>
                  <a:lnTo>
                    <a:pt x="119" y="215"/>
                  </a:lnTo>
                  <a:lnTo>
                    <a:pt x="127" y="247"/>
                  </a:lnTo>
                  <a:lnTo>
                    <a:pt x="127" y="255"/>
                  </a:lnTo>
                  <a:lnTo>
                    <a:pt x="127" y="263"/>
                  </a:lnTo>
                  <a:lnTo>
                    <a:pt x="135" y="271"/>
                  </a:lnTo>
                  <a:lnTo>
                    <a:pt x="135" y="279"/>
                  </a:lnTo>
                  <a:lnTo>
                    <a:pt x="143" y="287"/>
                  </a:lnTo>
                  <a:lnTo>
                    <a:pt x="151" y="295"/>
                  </a:lnTo>
                  <a:lnTo>
                    <a:pt x="159" y="303"/>
                  </a:lnTo>
                  <a:lnTo>
                    <a:pt x="159" y="311"/>
                  </a:lnTo>
                  <a:lnTo>
                    <a:pt x="151" y="311"/>
                  </a:lnTo>
                  <a:lnTo>
                    <a:pt x="151" y="319"/>
                  </a:lnTo>
                  <a:lnTo>
                    <a:pt x="159" y="311"/>
                  </a:lnTo>
                  <a:lnTo>
                    <a:pt x="167" y="319"/>
                  </a:lnTo>
                  <a:lnTo>
                    <a:pt x="167" y="343"/>
                  </a:lnTo>
                  <a:lnTo>
                    <a:pt x="159" y="343"/>
                  </a:lnTo>
                  <a:lnTo>
                    <a:pt x="151" y="351"/>
                  </a:lnTo>
                  <a:lnTo>
                    <a:pt x="151" y="359"/>
                  </a:lnTo>
                  <a:lnTo>
                    <a:pt x="143" y="359"/>
                  </a:lnTo>
                  <a:lnTo>
                    <a:pt x="135" y="367"/>
                  </a:lnTo>
                  <a:lnTo>
                    <a:pt x="135" y="375"/>
                  </a:lnTo>
                  <a:lnTo>
                    <a:pt x="127" y="383"/>
                  </a:lnTo>
                  <a:lnTo>
                    <a:pt x="71" y="399"/>
                  </a:lnTo>
                  <a:lnTo>
                    <a:pt x="40" y="407"/>
                  </a:lnTo>
                  <a:close/>
                </a:path>
              </a:pathLst>
            </a:custGeom>
            <a:solidFill>
              <a:srgbClr val="3D719C"/>
            </a:solidFill>
            <a:ln w="12700">
              <a:solidFill>
                <a:sysClr val="window" lastClr="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000000"/>
                </a:solidFill>
                <a:effectLst/>
                <a:uLnTx/>
                <a:uFillTx/>
              </a:endParaRPr>
            </a:p>
          </p:txBody>
        </p:sp>
        <p:sp>
          <p:nvSpPr>
            <p:cNvPr id="184" name="Freeform 18"/>
            <p:cNvSpPr>
              <a:spLocks noEditPoints="1"/>
            </p:cNvSpPr>
            <p:nvPr/>
          </p:nvSpPr>
          <p:spPr bwMode="auto">
            <a:xfrm>
              <a:off x="4122025" y="3038191"/>
              <a:ext cx="55711" cy="62950"/>
            </a:xfrm>
            <a:custGeom>
              <a:avLst/>
              <a:gdLst>
                <a:gd name="T0" fmla="*/ 2147483647 w 80"/>
                <a:gd name="T1" fmla="*/ 2147483647 h 104"/>
                <a:gd name="T2" fmla="*/ 2147483647 w 80"/>
                <a:gd name="T3" fmla="*/ 2147483647 h 104"/>
                <a:gd name="T4" fmla="*/ 2147483647 w 80"/>
                <a:gd name="T5" fmla="*/ 2147483647 h 104"/>
                <a:gd name="T6" fmla="*/ 0 w 80"/>
                <a:gd name="T7" fmla="*/ 2147483647 h 104"/>
                <a:gd name="T8" fmla="*/ 2147483647 w 80"/>
                <a:gd name="T9" fmla="*/ 0 h 104"/>
                <a:gd name="T10" fmla="*/ 2147483647 w 80"/>
                <a:gd name="T11" fmla="*/ 0 h 104"/>
                <a:gd name="T12" fmla="*/ 2147483647 w 80"/>
                <a:gd name="T13" fmla="*/ 0 h 104"/>
                <a:gd name="T14" fmla="*/ 2147483647 w 80"/>
                <a:gd name="T15" fmla="*/ 2147483647 h 104"/>
                <a:gd name="T16" fmla="*/ 2147483647 w 80"/>
                <a:gd name="T17" fmla="*/ 2147483647 h 104"/>
                <a:gd name="T18" fmla="*/ 2147483647 w 80"/>
                <a:gd name="T19" fmla="*/ 2147483647 h 104"/>
                <a:gd name="T20" fmla="*/ 2147483647 w 80"/>
                <a:gd name="T21" fmla="*/ 2147483647 h 104"/>
                <a:gd name="T22" fmla="*/ 2147483647 w 80"/>
                <a:gd name="T23" fmla="*/ 2147483647 h 104"/>
                <a:gd name="T24" fmla="*/ 2147483647 w 80"/>
                <a:gd name="T25" fmla="*/ 2147483647 h 104"/>
                <a:gd name="T26" fmla="*/ 2147483647 w 80"/>
                <a:gd name="T27" fmla="*/ 2147483647 h 104"/>
                <a:gd name="T28" fmla="*/ 2147483647 w 80"/>
                <a:gd name="T29" fmla="*/ 2147483647 h 104"/>
                <a:gd name="T30" fmla="*/ 2147483647 w 80"/>
                <a:gd name="T31" fmla="*/ 2147483647 h 104"/>
                <a:gd name="T32" fmla="*/ 2147483647 w 80"/>
                <a:gd name="T33" fmla="*/ 2147483647 h 104"/>
                <a:gd name="T34" fmla="*/ 2147483647 w 80"/>
                <a:gd name="T35" fmla="*/ 2147483647 h 104"/>
                <a:gd name="T36" fmla="*/ 2147483647 w 80"/>
                <a:gd name="T37" fmla="*/ 2147483647 h 104"/>
                <a:gd name="T38" fmla="*/ 2147483647 w 80"/>
                <a:gd name="T39" fmla="*/ 2147483647 h 104"/>
                <a:gd name="T40" fmla="*/ 2147483647 w 80"/>
                <a:gd name="T41" fmla="*/ 2147483647 h 104"/>
                <a:gd name="T42" fmla="*/ 2147483647 w 80"/>
                <a:gd name="T43" fmla="*/ 2147483647 h 104"/>
                <a:gd name="T44" fmla="*/ 2147483647 w 80"/>
                <a:gd name="T45" fmla="*/ 2147483647 h 104"/>
                <a:gd name="T46" fmla="*/ 2147483647 w 80"/>
                <a:gd name="T47" fmla="*/ 2147483647 h 104"/>
                <a:gd name="T48" fmla="*/ 2147483647 w 80"/>
                <a:gd name="T49" fmla="*/ 2147483647 h 104"/>
                <a:gd name="T50" fmla="*/ 2147483647 w 80"/>
                <a:gd name="T51" fmla="*/ 2147483647 h 104"/>
                <a:gd name="T52" fmla="*/ 2147483647 w 80"/>
                <a:gd name="T53" fmla="*/ 2147483647 h 104"/>
                <a:gd name="T54" fmla="*/ 2147483647 w 80"/>
                <a:gd name="T55" fmla="*/ 2147483647 h 104"/>
                <a:gd name="T56" fmla="*/ 2147483647 w 80"/>
                <a:gd name="T57" fmla="*/ 2147483647 h 104"/>
                <a:gd name="T58" fmla="*/ 2147483647 w 80"/>
                <a:gd name="T59" fmla="*/ 2147483647 h 104"/>
                <a:gd name="T60" fmla="*/ 2147483647 w 80"/>
                <a:gd name="T61" fmla="*/ 2147483647 h 104"/>
                <a:gd name="T62" fmla="*/ 2147483647 w 80"/>
                <a:gd name="T63" fmla="*/ 2147483647 h 104"/>
                <a:gd name="T64" fmla="*/ 2147483647 w 80"/>
                <a:gd name="T65" fmla="*/ 2147483647 h 104"/>
                <a:gd name="T66" fmla="*/ 2147483647 w 80"/>
                <a:gd name="T67" fmla="*/ 2147483647 h 104"/>
                <a:gd name="T68" fmla="*/ 2147483647 w 80"/>
                <a:gd name="T69" fmla="*/ 2147483647 h 104"/>
                <a:gd name="T70" fmla="*/ 2147483647 w 80"/>
                <a:gd name="T71" fmla="*/ 2147483647 h 104"/>
                <a:gd name="T72" fmla="*/ 2147483647 w 80"/>
                <a:gd name="T73" fmla="*/ 2147483647 h 104"/>
                <a:gd name="T74" fmla="*/ 2147483647 w 80"/>
                <a:gd name="T75" fmla="*/ 2147483647 h 104"/>
                <a:gd name="T76" fmla="*/ 2147483647 w 80"/>
                <a:gd name="T77" fmla="*/ 2147483647 h 104"/>
                <a:gd name="T78" fmla="*/ 2147483647 w 80"/>
                <a:gd name="T79" fmla="*/ 2147483647 h 104"/>
                <a:gd name="T80" fmla="*/ 2147483647 w 80"/>
                <a:gd name="T81" fmla="*/ 2147483647 h 10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0"/>
                <a:gd name="T124" fmla="*/ 0 h 104"/>
                <a:gd name="T125" fmla="*/ 80 w 80"/>
                <a:gd name="T126" fmla="*/ 104 h 10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0" h="104">
                  <a:moveTo>
                    <a:pt x="16" y="64"/>
                  </a:moveTo>
                  <a:lnTo>
                    <a:pt x="8" y="56"/>
                  </a:lnTo>
                  <a:lnTo>
                    <a:pt x="8" y="48"/>
                  </a:lnTo>
                  <a:lnTo>
                    <a:pt x="0" y="8"/>
                  </a:lnTo>
                  <a:lnTo>
                    <a:pt x="24" y="0"/>
                  </a:lnTo>
                  <a:lnTo>
                    <a:pt x="40" y="0"/>
                  </a:lnTo>
                  <a:lnTo>
                    <a:pt x="40" y="16"/>
                  </a:lnTo>
                  <a:lnTo>
                    <a:pt x="48" y="8"/>
                  </a:lnTo>
                  <a:lnTo>
                    <a:pt x="48" y="16"/>
                  </a:lnTo>
                  <a:lnTo>
                    <a:pt x="48" y="24"/>
                  </a:lnTo>
                  <a:lnTo>
                    <a:pt x="48" y="32"/>
                  </a:lnTo>
                  <a:lnTo>
                    <a:pt x="56" y="32"/>
                  </a:lnTo>
                  <a:lnTo>
                    <a:pt x="64" y="40"/>
                  </a:lnTo>
                  <a:lnTo>
                    <a:pt x="56" y="40"/>
                  </a:lnTo>
                  <a:lnTo>
                    <a:pt x="48" y="32"/>
                  </a:lnTo>
                  <a:lnTo>
                    <a:pt x="48" y="40"/>
                  </a:lnTo>
                  <a:lnTo>
                    <a:pt x="48" y="48"/>
                  </a:lnTo>
                  <a:lnTo>
                    <a:pt x="56" y="72"/>
                  </a:lnTo>
                  <a:lnTo>
                    <a:pt x="48" y="88"/>
                  </a:lnTo>
                  <a:lnTo>
                    <a:pt x="32" y="104"/>
                  </a:lnTo>
                  <a:lnTo>
                    <a:pt x="16" y="104"/>
                  </a:lnTo>
                  <a:lnTo>
                    <a:pt x="16" y="96"/>
                  </a:lnTo>
                  <a:lnTo>
                    <a:pt x="16" y="64"/>
                  </a:lnTo>
                  <a:close/>
                  <a:moveTo>
                    <a:pt x="64" y="40"/>
                  </a:moveTo>
                  <a:lnTo>
                    <a:pt x="72" y="40"/>
                  </a:lnTo>
                  <a:lnTo>
                    <a:pt x="80" y="64"/>
                  </a:lnTo>
                  <a:lnTo>
                    <a:pt x="72" y="72"/>
                  </a:lnTo>
                  <a:lnTo>
                    <a:pt x="64" y="40"/>
                  </a:lnTo>
                  <a:close/>
                  <a:moveTo>
                    <a:pt x="64" y="48"/>
                  </a:moveTo>
                  <a:lnTo>
                    <a:pt x="64" y="48"/>
                  </a:lnTo>
                  <a:lnTo>
                    <a:pt x="72" y="72"/>
                  </a:lnTo>
                  <a:lnTo>
                    <a:pt x="64" y="72"/>
                  </a:lnTo>
                  <a:lnTo>
                    <a:pt x="64" y="80"/>
                  </a:lnTo>
                  <a:lnTo>
                    <a:pt x="64" y="48"/>
                  </a:lnTo>
                  <a:close/>
                </a:path>
              </a:pathLst>
            </a:custGeom>
            <a:gradFill rotWithShape="1">
              <a:gsLst>
                <a:gs pos="0">
                  <a:srgbClr val="B2B2B2"/>
                </a:gs>
                <a:gs pos="50000">
                  <a:srgbClr val="C0C0C0"/>
                </a:gs>
                <a:gs pos="100000">
                  <a:srgbClr val="B2B2B2"/>
                </a:gs>
              </a:gsLst>
              <a:lin ang="0" scaled="1"/>
            </a:gradFill>
            <a:ln w="12700">
              <a:solidFill>
                <a:sysClr val="window" lastClr="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000000"/>
                </a:solidFill>
                <a:effectLst/>
                <a:uLnTx/>
                <a:uFillTx/>
              </a:endParaRPr>
            </a:p>
          </p:txBody>
        </p:sp>
        <p:sp>
          <p:nvSpPr>
            <p:cNvPr id="185" name="Freeform 19"/>
            <p:cNvSpPr>
              <a:spLocks/>
            </p:cNvSpPr>
            <p:nvPr/>
          </p:nvSpPr>
          <p:spPr bwMode="auto">
            <a:xfrm>
              <a:off x="3925708" y="3139173"/>
              <a:ext cx="94179" cy="220324"/>
            </a:xfrm>
            <a:custGeom>
              <a:avLst/>
              <a:gdLst>
                <a:gd name="T0" fmla="*/ 2147483647 w 136"/>
                <a:gd name="T1" fmla="*/ 2147483647 h 351"/>
                <a:gd name="T2" fmla="*/ 2147483647 w 136"/>
                <a:gd name="T3" fmla="*/ 2147483647 h 351"/>
                <a:gd name="T4" fmla="*/ 2147483647 w 136"/>
                <a:gd name="T5" fmla="*/ 2147483647 h 351"/>
                <a:gd name="T6" fmla="*/ 2147483647 w 136"/>
                <a:gd name="T7" fmla="*/ 2147483647 h 351"/>
                <a:gd name="T8" fmla="*/ 2147483647 w 136"/>
                <a:gd name="T9" fmla="*/ 2147483647 h 351"/>
                <a:gd name="T10" fmla="*/ 2147483647 w 136"/>
                <a:gd name="T11" fmla="*/ 2147483647 h 351"/>
                <a:gd name="T12" fmla="*/ 2147483647 w 136"/>
                <a:gd name="T13" fmla="*/ 2147483647 h 351"/>
                <a:gd name="T14" fmla="*/ 2147483647 w 136"/>
                <a:gd name="T15" fmla="*/ 2147483647 h 351"/>
                <a:gd name="T16" fmla="*/ 2147483647 w 136"/>
                <a:gd name="T17" fmla="*/ 2147483647 h 351"/>
                <a:gd name="T18" fmla="*/ 2147483647 w 136"/>
                <a:gd name="T19" fmla="*/ 2147483647 h 351"/>
                <a:gd name="T20" fmla="*/ 2147483647 w 136"/>
                <a:gd name="T21" fmla="*/ 2147483647 h 351"/>
                <a:gd name="T22" fmla="*/ 2147483647 w 136"/>
                <a:gd name="T23" fmla="*/ 2147483647 h 351"/>
                <a:gd name="T24" fmla="*/ 2147483647 w 136"/>
                <a:gd name="T25" fmla="*/ 2147483647 h 351"/>
                <a:gd name="T26" fmla="*/ 2147483647 w 136"/>
                <a:gd name="T27" fmla="*/ 2147483647 h 351"/>
                <a:gd name="T28" fmla="*/ 2147483647 w 136"/>
                <a:gd name="T29" fmla="*/ 2147483647 h 351"/>
                <a:gd name="T30" fmla="*/ 2147483647 w 136"/>
                <a:gd name="T31" fmla="*/ 2147483647 h 351"/>
                <a:gd name="T32" fmla="*/ 2147483647 w 136"/>
                <a:gd name="T33" fmla="*/ 2147483647 h 351"/>
                <a:gd name="T34" fmla="*/ 2147483647 w 136"/>
                <a:gd name="T35" fmla="*/ 2147483647 h 351"/>
                <a:gd name="T36" fmla="*/ 2147483647 w 136"/>
                <a:gd name="T37" fmla="*/ 2147483647 h 351"/>
                <a:gd name="T38" fmla="*/ 2147483647 w 136"/>
                <a:gd name="T39" fmla="*/ 2147483647 h 351"/>
                <a:gd name="T40" fmla="*/ 2147483647 w 136"/>
                <a:gd name="T41" fmla="*/ 2147483647 h 351"/>
                <a:gd name="T42" fmla="*/ 2147483647 w 136"/>
                <a:gd name="T43" fmla="*/ 2147483647 h 351"/>
                <a:gd name="T44" fmla="*/ 2147483647 w 136"/>
                <a:gd name="T45" fmla="*/ 2147483647 h 351"/>
                <a:gd name="T46" fmla="*/ 0 w 136"/>
                <a:gd name="T47" fmla="*/ 2147483647 h 351"/>
                <a:gd name="T48" fmla="*/ 0 w 136"/>
                <a:gd name="T49" fmla="*/ 2147483647 h 351"/>
                <a:gd name="T50" fmla="*/ 2147483647 w 136"/>
                <a:gd name="T51" fmla="*/ 2147483647 h 351"/>
                <a:gd name="T52" fmla="*/ 2147483647 w 136"/>
                <a:gd name="T53" fmla="*/ 2147483647 h 351"/>
                <a:gd name="T54" fmla="*/ 2147483647 w 136"/>
                <a:gd name="T55" fmla="*/ 2147483647 h 351"/>
                <a:gd name="T56" fmla="*/ 2147483647 w 136"/>
                <a:gd name="T57" fmla="*/ 2147483647 h 351"/>
                <a:gd name="T58" fmla="*/ 0 w 136"/>
                <a:gd name="T59" fmla="*/ 2147483647 h 351"/>
                <a:gd name="T60" fmla="*/ 2147483647 w 136"/>
                <a:gd name="T61" fmla="*/ 2147483647 h 351"/>
                <a:gd name="T62" fmla="*/ 2147483647 w 136"/>
                <a:gd name="T63" fmla="*/ 2147483647 h 351"/>
                <a:gd name="T64" fmla="*/ 2147483647 w 136"/>
                <a:gd name="T65" fmla="*/ 2147483647 h 351"/>
                <a:gd name="T66" fmla="*/ 2147483647 w 136"/>
                <a:gd name="T67" fmla="*/ 2147483647 h 351"/>
                <a:gd name="T68" fmla="*/ 2147483647 w 136"/>
                <a:gd name="T69" fmla="*/ 2147483647 h 351"/>
                <a:gd name="T70" fmla="*/ 2147483647 w 136"/>
                <a:gd name="T71" fmla="*/ 2147483647 h 351"/>
                <a:gd name="T72" fmla="*/ 2147483647 w 136"/>
                <a:gd name="T73" fmla="*/ 2147483647 h 351"/>
                <a:gd name="T74" fmla="*/ 2147483647 w 136"/>
                <a:gd name="T75" fmla="*/ 2147483647 h 351"/>
                <a:gd name="T76" fmla="*/ 2147483647 w 136"/>
                <a:gd name="T77" fmla="*/ 2147483647 h 351"/>
                <a:gd name="T78" fmla="*/ 2147483647 w 136"/>
                <a:gd name="T79" fmla="*/ 2147483647 h 351"/>
                <a:gd name="T80" fmla="*/ 2147483647 w 136"/>
                <a:gd name="T81" fmla="*/ 2147483647 h 351"/>
                <a:gd name="T82" fmla="*/ 2147483647 w 136"/>
                <a:gd name="T83" fmla="*/ 2147483647 h 351"/>
                <a:gd name="T84" fmla="*/ 2147483647 w 136"/>
                <a:gd name="T85" fmla="*/ 2147483647 h 351"/>
                <a:gd name="T86" fmla="*/ 2147483647 w 136"/>
                <a:gd name="T87" fmla="*/ 2147483647 h 351"/>
                <a:gd name="T88" fmla="*/ 2147483647 w 136"/>
                <a:gd name="T89" fmla="*/ 2147483647 h 351"/>
                <a:gd name="T90" fmla="*/ 2147483647 w 136"/>
                <a:gd name="T91" fmla="*/ 2147483647 h 351"/>
                <a:gd name="T92" fmla="*/ 2147483647 w 136"/>
                <a:gd name="T93" fmla="*/ 2147483647 h 351"/>
                <a:gd name="T94" fmla="*/ 2147483647 w 136"/>
                <a:gd name="T95" fmla="*/ 2147483647 h 351"/>
                <a:gd name="T96" fmla="*/ 2147483647 w 136"/>
                <a:gd name="T97" fmla="*/ 2147483647 h 351"/>
                <a:gd name="T98" fmla="*/ 2147483647 w 136"/>
                <a:gd name="T99" fmla="*/ 2147483647 h 351"/>
                <a:gd name="T100" fmla="*/ 2147483647 w 136"/>
                <a:gd name="T101" fmla="*/ 2147483647 h 351"/>
                <a:gd name="T102" fmla="*/ 2147483647 w 136"/>
                <a:gd name="T103" fmla="*/ 2147483647 h 351"/>
                <a:gd name="T104" fmla="*/ 2147483647 w 136"/>
                <a:gd name="T105" fmla="*/ 2147483647 h 351"/>
                <a:gd name="T106" fmla="*/ 2147483647 w 136"/>
                <a:gd name="T107" fmla="*/ 2147483647 h 351"/>
                <a:gd name="T108" fmla="*/ 2147483647 w 136"/>
                <a:gd name="T109" fmla="*/ 2147483647 h 351"/>
                <a:gd name="T110" fmla="*/ 2147483647 w 136"/>
                <a:gd name="T111" fmla="*/ 2147483647 h 351"/>
                <a:gd name="T112" fmla="*/ 2147483647 w 136"/>
                <a:gd name="T113" fmla="*/ 2147483647 h 351"/>
                <a:gd name="T114" fmla="*/ 2147483647 w 136"/>
                <a:gd name="T115" fmla="*/ 2147483647 h 351"/>
                <a:gd name="T116" fmla="*/ 2147483647 w 136"/>
                <a:gd name="T117" fmla="*/ 2147483647 h 351"/>
                <a:gd name="T118" fmla="*/ 2147483647 w 136"/>
                <a:gd name="T119" fmla="*/ 2147483647 h 351"/>
                <a:gd name="T120" fmla="*/ 2147483647 w 136"/>
                <a:gd name="T121" fmla="*/ 2147483647 h 351"/>
                <a:gd name="T122" fmla="*/ 2147483647 w 136"/>
                <a:gd name="T123" fmla="*/ 2147483647 h 351"/>
                <a:gd name="T124" fmla="*/ 2147483647 w 136"/>
                <a:gd name="T125" fmla="*/ 2147483647 h 3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6"/>
                <a:gd name="T190" fmla="*/ 0 h 351"/>
                <a:gd name="T191" fmla="*/ 136 w 136"/>
                <a:gd name="T192" fmla="*/ 351 h 35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6" h="351">
                  <a:moveTo>
                    <a:pt x="8" y="255"/>
                  </a:moveTo>
                  <a:lnTo>
                    <a:pt x="8" y="255"/>
                  </a:lnTo>
                  <a:lnTo>
                    <a:pt x="8" y="247"/>
                  </a:lnTo>
                  <a:lnTo>
                    <a:pt x="16" y="231"/>
                  </a:lnTo>
                  <a:lnTo>
                    <a:pt x="24" y="231"/>
                  </a:lnTo>
                  <a:lnTo>
                    <a:pt x="32" y="223"/>
                  </a:lnTo>
                  <a:lnTo>
                    <a:pt x="32" y="215"/>
                  </a:lnTo>
                  <a:lnTo>
                    <a:pt x="40" y="207"/>
                  </a:lnTo>
                  <a:lnTo>
                    <a:pt x="48" y="199"/>
                  </a:lnTo>
                  <a:lnTo>
                    <a:pt x="48" y="191"/>
                  </a:lnTo>
                  <a:lnTo>
                    <a:pt x="56" y="191"/>
                  </a:lnTo>
                  <a:lnTo>
                    <a:pt x="56" y="183"/>
                  </a:lnTo>
                  <a:lnTo>
                    <a:pt x="64" y="183"/>
                  </a:lnTo>
                  <a:lnTo>
                    <a:pt x="64" y="175"/>
                  </a:lnTo>
                  <a:lnTo>
                    <a:pt x="56" y="167"/>
                  </a:lnTo>
                  <a:lnTo>
                    <a:pt x="48" y="159"/>
                  </a:lnTo>
                  <a:lnTo>
                    <a:pt x="40" y="159"/>
                  </a:lnTo>
                  <a:lnTo>
                    <a:pt x="40" y="151"/>
                  </a:lnTo>
                  <a:lnTo>
                    <a:pt x="32" y="143"/>
                  </a:lnTo>
                  <a:lnTo>
                    <a:pt x="24" y="143"/>
                  </a:lnTo>
                  <a:lnTo>
                    <a:pt x="24" y="127"/>
                  </a:lnTo>
                  <a:lnTo>
                    <a:pt x="16" y="127"/>
                  </a:lnTo>
                  <a:lnTo>
                    <a:pt x="8" y="127"/>
                  </a:lnTo>
                  <a:lnTo>
                    <a:pt x="8" y="119"/>
                  </a:lnTo>
                  <a:lnTo>
                    <a:pt x="0" y="119"/>
                  </a:lnTo>
                  <a:lnTo>
                    <a:pt x="8" y="111"/>
                  </a:lnTo>
                  <a:lnTo>
                    <a:pt x="0" y="111"/>
                  </a:lnTo>
                  <a:lnTo>
                    <a:pt x="0" y="103"/>
                  </a:lnTo>
                  <a:lnTo>
                    <a:pt x="0" y="95"/>
                  </a:lnTo>
                  <a:lnTo>
                    <a:pt x="8" y="95"/>
                  </a:lnTo>
                  <a:lnTo>
                    <a:pt x="8" y="87"/>
                  </a:lnTo>
                  <a:lnTo>
                    <a:pt x="8" y="79"/>
                  </a:lnTo>
                  <a:lnTo>
                    <a:pt x="8" y="71"/>
                  </a:lnTo>
                  <a:lnTo>
                    <a:pt x="0" y="71"/>
                  </a:lnTo>
                  <a:lnTo>
                    <a:pt x="0" y="64"/>
                  </a:lnTo>
                  <a:lnTo>
                    <a:pt x="8" y="64"/>
                  </a:lnTo>
                  <a:lnTo>
                    <a:pt x="8" y="56"/>
                  </a:lnTo>
                  <a:lnTo>
                    <a:pt x="8" y="48"/>
                  </a:lnTo>
                  <a:lnTo>
                    <a:pt x="16" y="48"/>
                  </a:lnTo>
                  <a:lnTo>
                    <a:pt x="8" y="48"/>
                  </a:lnTo>
                  <a:lnTo>
                    <a:pt x="16" y="40"/>
                  </a:lnTo>
                  <a:lnTo>
                    <a:pt x="16" y="24"/>
                  </a:lnTo>
                  <a:lnTo>
                    <a:pt x="24" y="16"/>
                  </a:lnTo>
                  <a:lnTo>
                    <a:pt x="24" y="8"/>
                  </a:lnTo>
                  <a:lnTo>
                    <a:pt x="32" y="0"/>
                  </a:lnTo>
                  <a:lnTo>
                    <a:pt x="64" y="16"/>
                  </a:lnTo>
                  <a:lnTo>
                    <a:pt x="80" y="24"/>
                  </a:lnTo>
                  <a:lnTo>
                    <a:pt x="88" y="24"/>
                  </a:lnTo>
                  <a:lnTo>
                    <a:pt x="120" y="32"/>
                  </a:lnTo>
                  <a:lnTo>
                    <a:pt x="120" y="40"/>
                  </a:lnTo>
                  <a:lnTo>
                    <a:pt x="120" y="48"/>
                  </a:lnTo>
                  <a:lnTo>
                    <a:pt x="120" y="56"/>
                  </a:lnTo>
                  <a:lnTo>
                    <a:pt x="120" y="64"/>
                  </a:lnTo>
                  <a:lnTo>
                    <a:pt x="120" y="71"/>
                  </a:lnTo>
                  <a:lnTo>
                    <a:pt x="120" y="79"/>
                  </a:lnTo>
                  <a:lnTo>
                    <a:pt x="112" y="87"/>
                  </a:lnTo>
                  <a:lnTo>
                    <a:pt x="112" y="79"/>
                  </a:lnTo>
                  <a:lnTo>
                    <a:pt x="104" y="87"/>
                  </a:lnTo>
                  <a:lnTo>
                    <a:pt x="104" y="103"/>
                  </a:lnTo>
                  <a:lnTo>
                    <a:pt x="96" y="111"/>
                  </a:lnTo>
                  <a:lnTo>
                    <a:pt x="104" y="119"/>
                  </a:lnTo>
                  <a:lnTo>
                    <a:pt x="104" y="127"/>
                  </a:lnTo>
                  <a:lnTo>
                    <a:pt x="120" y="119"/>
                  </a:lnTo>
                  <a:lnTo>
                    <a:pt x="136" y="135"/>
                  </a:lnTo>
                  <a:lnTo>
                    <a:pt x="136" y="167"/>
                  </a:lnTo>
                  <a:lnTo>
                    <a:pt x="128" y="167"/>
                  </a:lnTo>
                  <a:lnTo>
                    <a:pt x="136" y="167"/>
                  </a:lnTo>
                  <a:lnTo>
                    <a:pt x="136" y="175"/>
                  </a:lnTo>
                  <a:lnTo>
                    <a:pt x="128" y="175"/>
                  </a:lnTo>
                  <a:lnTo>
                    <a:pt x="136" y="175"/>
                  </a:lnTo>
                  <a:lnTo>
                    <a:pt x="136" y="207"/>
                  </a:lnTo>
                  <a:lnTo>
                    <a:pt x="136" y="231"/>
                  </a:lnTo>
                  <a:lnTo>
                    <a:pt x="136" y="239"/>
                  </a:lnTo>
                  <a:lnTo>
                    <a:pt x="128" y="255"/>
                  </a:lnTo>
                  <a:lnTo>
                    <a:pt x="120" y="255"/>
                  </a:lnTo>
                  <a:lnTo>
                    <a:pt x="120" y="263"/>
                  </a:lnTo>
                  <a:lnTo>
                    <a:pt x="120" y="279"/>
                  </a:lnTo>
                  <a:lnTo>
                    <a:pt x="104" y="303"/>
                  </a:lnTo>
                  <a:lnTo>
                    <a:pt x="96" y="343"/>
                  </a:lnTo>
                  <a:lnTo>
                    <a:pt x="88" y="351"/>
                  </a:lnTo>
                  <a:lnTo>
                    <a:pt x="96" y="351"/>
                  </a:lnTo>
                  <a:lnTo>
                    <a:pt x="80" y="351"/>
                  </a:lnTo>
                  <a:lnTo>
                    <a:pt x="88" y="335"/>
                  </a:lnTo>
                  <a:lnTo>
                    <a:pt x="80" y="327"/>
                  </a:lnTo>
                  <a:lnTo>
                    <a:pt x="72" y="319"/>
                  </a:lnTo>
                  <a:lnTo>
                    <a:pt x="56" y="327"/>
                  </a:lnTo>
                  <a:lnTo>
                    <a:pt x="24" y="303"/>
                  </a:lnTo>
                  <a:lnTo>
                    <a:pt x="8" y="287"/>
                  </a:lnTo>
                  <a:lnTo>
                    <a:pt x="8" y="279"/>
                  </a:lnTo>
                  <a:lnTo>
                    <a:pt x="0" y="271"/>
                  </a:lnTo>
                  <a:lnTo>
                    <a:pt x="8" y="255"/>
                  </a:lnTo>
                  <a:close/>
                </a:path>
              </a:pathLst>
            </a:custGeom>
            <a:solidFill>
              <a:schemeClr val="accent3"/>
            </a:solidFill>
            <a:ln w="9525" cap="flat" cmpd="sng" algn="ctr">
              <a:solidFill>
                <a:sysClr val="window" lastClr="FFFFFF"/>
              </a:solidFill>
              <a:prstDash val="solid"/>
              <a:headEnd/>
              <a:tailEnd/>
            </a:ln>
            <a:effectLst>
              <a:outerShdw blurRad="40000" dist="23000" dir="5400000" rotWithShape="0">
                <a:srgbClr val="000000">
                  <a:alpha val="35000"/>
                </a:srgbClr>
              </a:outerShdw>
            </a:effec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smtClean="0">
                <a:ln>
                  <a:noFill/>
                </a:ln>
                <a:solidFill>
                  <a:srgbClr val="FFFFFF"/>
                </a:solidFill>
                <a:effectLst/>
                <a:uLnTx/>
                <a:uFillTx/>
                <a:latin typeface="Calibri"/>
              </a:endParaRPr>
            </a:p>
          </p:txBody>
        </p:sp>
        <p:sp>
          <p:nvSpPr>
            <p:cNvPr id="186" name="Freeform 21"/>
            <p:cNvSpPr>
              <a:spLocks/>
            </p:cNvSpPr>
            <p:nvPr/>
          </p:nvSpPr>
          <p:spPr bwMode="auto">
            <a:xfrm>
              <a:off x="2830049" y="3161468"/>
              <a:ext cx="286516" cy="516714"/>
            </a:xfrm>
            <a:custGeom>
              <a:avLst/>
              <a:gdLst>
                <a:gd name="T0" fmla="*/ 2147483647 w 422"/>
                <a:gd name="T1" fmla="*/ 2147483647 h 829"/>
                <a:gd name="T2" fmla="*/ 2147483647 w 422"/>
                <a:gd name="T3" fmla="*/ 2147483647 h 829"/>
                <a:gd name="T4" fmla="*/ 2147483647 w 422"/>
                <a:gd name="T5" fmla="*/ 2147483647 h 829"/>
                <a:gd name="T6" fmla="*/ 2147483647 w 422"/>
                <a:gd name="T7" fmla="*/ 2147483647 h 829"/>
                <a:gd name="T8" fmla="*/ 2147483647 w 422"/>
                <a:gd name="T9" fmla="*/ 2147483647 h 829"/>
                <a:gd name="T10" fmla="*/ 2147483647 w 422"/>
                <a:gd name="T11" fmla="*/ 2147483647 h 829"/>
                <a:gd name="T12" fmla="*/ 2147483647 w 422"/>
                <a:gd name="T13" fmla="*/ 2147483647 h 829"/>
                <a:gd name="T14" fmla="*/ 2147483647 w 422"/>
                <a:gd name="T15" fmla="*/ 2147483647 h 829"/>
                <a:gd name="T16" fmla="*/ 2147483647 w 422"/>
                <a:gd name="T17" fmla="*/ 2147483647 h 829"/>
                <a:gd name="T18" fmla="*/ 2147483647 w 422"/>
                <a:gd name="T19" fmla="*/ 2147483647 h 829"/>
                <a:gd name="T20" fmla="*/ 2147483647 w 422"/>
                <a:gd name="T21" fmla="*/ 2147483647 h 829"/>
                <a:gd name="T22" fmla="*/ 2147483647 w 422"/>
                <a:gd name="T23" fmla="*/ 2147483647 h 829"/>
                <a:gd name="T24" fmla="*/ 2147483647 w 422"/>
                <a:gd name="T25" fmla="*/ 2147483647 h 829"/>
                <a:gd name="T26" fmla="*/ 2147483647 w 422"/>
                <a:gd name="T27" fmla="*/ 2147483647 h 829"/>
                <a:gd name="T28" fmla="*/ 2147483647 w 422"/>
                <a:gd name="T29" fmla="*/ 2147483647 h 829"/>
                <a:gd name="T30" fmla="*/ 2147483647 w 422"/>
                <a:gd name="T31" fmla="*/ 2147483647 h 829"/>
                <a:gd name="T32" fmla="*/ 2147483647 w 422"/>
                <a:gd name="T33" fmla="*/ 2147483647 h 829"/>
                <a:gd name="T34" fmla="*/ 2147483647 w 422"/>
                <a:gd name="T35" fmla="*/ 2147483647 h 829"/>
                <a:gd name="T36" fmla="*/ 2147483647 w 422"/>
                <a:gd name="T37" fmla="*/ 2147483647 h 829"/>
                <a:gd name="T38" fmla="*/ 2147483647 w 422"/>
                <a:gd name="T39" fmla="*/ 2147483647 h 829"/>
                <a:gd name="T40" fmla="*/ 2147483647 w 422"/>
                <a:gd name="T41" fmla="*/ 2147483647 h 829"/>
                <a:gd name="T42" fmla="*/ 0 w 422"/>
                <a:gd name="T43" fmla="*/ 2147483647 h 829"/>
                <a:gd name="T44" fmla="*/ 2147483647 w 422"/>
                <a:gd name="T45" fmla="*/ 2147483647 h 829"/>
                <a:gd name="T46" fmla="*/ 2147483647 w 422"/>
                <a:gd name="T47" fmla="*/ 2147483647 h 829"/>
                <a:gd name="T48" fmla="*/ 2147483647 w 422"/>
                <a:gd name="T49" fmla="*/ 2147483647 h 829"/>
                <a:gd name="T50" fmla="*/ 2147483647 w 422"/>
                <a:gd name="T51" fmla="*/ 2147483647 h 829"/>
                <a:gd name="T52" fmla="*/ 2147483647 w 422"/>
                <a:gd name="T53" fmla="*/ 2147483647 h 829"/>
                <a:gd name="T54" fmla="*/ 2147483647 w 422"/>
                <a:gd name="T55" fmla="*/ 2147483647 h 829"/>
                <a:gd name="T56" fmla="*/ 2147483647 w 422"/>
                <a:gd name="T57" fmla="*/ 2147483647 h 829"/>
                <a:gd name="T58" fmla="*/ 2147483647 w 422"/>
                <a:gd name="T59" fmla="*/ 2147483647 h 829"/>
                <a:gd name="T60" fmla="*/ 2147483647 w 422"/>
                <a:gd name="T61" fmla="*/ 2147483647 h 829"/>
                <a:gd name="T62" fmla="*/ 2147483647 w 422"/>
                <a:gd name="T63" fmla="*/ 2147483647 h 829"/>
                <a:gd name="T64" fmla="*/ 2147483647 w 422"/>
                <a:gd name="T65" fmla="*/ 2147483647 h 829"/>
                <a:gd name="T66" fmla="*/ 2147483647 w 422"/>
                <a:gd name="T67" fmla="*/ 2147483647 h 829"/>
                <a:gd name="T68" fmla="*/ 2147483647 w 422"/>
                <a:gd name="T69" fmla="*/ 2147483647 h 829"/>
                <a:gd name="T70" fmla="*/ 2147483647 w 422"/>
                <a:gd name="T71" fmla="*/ 2147483647 h 829"/>
                <a:gd name="T72" fmla="*/ 2147483647 w 422"/>
                <a:gd name="T73" fmla="*/ 2147483647 h 829"/>
                <a:gd name="T74" fmla="*/ 2147483647 w 422"/>
                <a:gd name="T75" fmla="*/ 2147483647 h 829"/>
                <a:gd name="T76" fmla="*/ 2147483647 w 422"/>
                <a:gd name="T77" fmla="*/ 2147483647 h 829"/>
                <a:gd name="T78" fmla="*/ 2147483647 w 422"/>
                <a:gd name="T79" fmla="*/ 2147483647 h 829"/>
                <a:gd name="T80" fmla="*/ 2147483647 w 422"/>
                <a:gd name="T81" fmla="*/ 2147483647 h 829"/>
                <a:gd name="T82" fmla="*/ 2147483647 w 422"/>
                <a:gd name="T83" fmla="*/ 2147483647 h 829"/>
                <a:gd name="T84" fmla="*/ 2147483647 w 422"/>
                <a:gd name="T85" fmla="*/ 2147483647 h 829"/>
                <a:gd name="T86" fmla="*/ 2147483647 w 422"/>
                <a:gd name="T87" fmla="*/ 2147483647 h 829"/>
                <a:gd name="T88" fmla="*/ 2147483647 w 422"/>
                <a:gd name="T89" fmla="*/ 2147483647 h 829"/>
                <a:gd name="T90" fmla="*/ 2147483647 w 422"/>
                <a:gd name="T91" fmla="*/ 2147483647 h 829"/>
                <a:gd name="T92" fmla="*/ 2147483647 w 422"/>
                <a:gd name="T93" fmla="*/ 2147483647 h 829"/>
                <a:gd name="T94" fmla="*/ 2147483647 w 422"/>
                <a:gd name="T95" fmla="*/ 2147483647 h 829"/>
                <a:gd name="T96" fmla="*/ 2147483647 w 422"/>
                <a:gd name="T97" fmla="*/ 2147483647 h 829"/>
                <a:gd name="T98" fmla="*/ 2147483647 w 422"/>
                <a:gd name="T99" fmla="*/ 2147483647 h 829"/>
                <a:gd name="T100" fmla="*/ 2147483647 w 422"/>
                <a:gd name="T101" fmla="*/ 2147483647 h 829"/>
                <a:gd name="T102" fmla="*/ 2147483647 w 422"/>
                <a:gd name="T103" fmla="*/ 2147483647 h 829"/>
                <a:gd name="T104" fmla="*/ 2147483647 w 422"/>
                <a:gd name="T105" fmla="*/ 2147483647 h 829"/>
                <a:gd name="T106" fmla="*/ 2147483647 w 422"/>
                <a:gd name="T107" fmla="*/ 2147483647 h 82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22"/>
                <a:gd name="T163" fmla="*/ 0 h 829"/>
                <a:gd name="T164" fmla="*/ 422 w 422"/>
                <a:gd name="T165" fmla="*/ 829 h 82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22" h="829">
                  <a:moveTo>
                    <a:pt x="382" y="741"/>
                  </a:moveTo>
                  <a:lnTo>
                    <a:pt x="374" y="749"/>
                  </a:lnTo>
                  <a:lnTo>
                    <a:pt x="358" y="757"/>
                  </a:lnTo>
                  <a:lnTo>
                    <a:pt x="351" y="757"/>
                  </a:lnTo>
                  <a:lnTo>
                    <a:pt x="343" y="757"/>
                  </a:lnTo>
                  <a:lnTo>
                    <a:pt x="335" y="765"/>
                  </a:lnTo>
                  <a:lnTo>
                    <a:pt x="335" y="781"/>
                  </a:lnTo>
                  <a:lnTo>
                    <a:pt x="343" y="789"/>
                  </a:lnTo>
                  <a:lnTo>
                    <a:pt x="351" y="797"/>
                  </a:lnTo>
                  <a:lnTo>
                    <a:pt x="343" y="805"/>
                  </a:lnTo>
                  <a:lnTo>
                    <a:pt x="343" y="813"/>
                  </a:lnTo>
                  <a:lnTo>
                    <a:pt x="335" y="813"/>
                  </a:lnTo>
                  <a:lnTo>
                    <a:pt x="327" y="805"/>
                  </a:lnTo>
                  <a:lnTo>
                    <a:pt x="319" y="805"/>
                  </a:lnTo>
                  <a:lnTo>
                    <a:pt x="311" y="805"/>
                  </a:lnTo>
                  <a:lnTo>
                    <a:pt x="311" y="797"/>
                  </a:lnTo>
                  <a:lnTo>
                    <a:pt x="303" y="797"/>
                  </a:lnTo>
                  <a:lnTo>
                    <a:pt x="295" y="789"/>
                  </a:lnTo>
                  <a:lnTo>
                    <a:pt x="287" y="789"/>
                  </a:lnTo>
                  <a:lnTo>
                    <a:pt x="279" y="797"/>
                  </a:lnTo>
                  <a:lnTo>
                    <a:pt x="271" y="813"/>
                  </a:lnTo>
                  <a:lnTo>
                    <a:pt x="271" y="821"/>
                  </a:lnTo>
                  <a:lnTo>
                    <a:pt x="271" y="829"/>
                  </a:lnTo>
                  <a:lnTo>
                    <a:pt x="263" y="821"/>
                  </a:lnTo>
                  <a:lnTo>
                    <a:pt x="263" y="813"/>
                  </a:lnTo>
                  <a:lnTo>
                    <a:pt x="255" y="813"/>
                  </a:lnTo>
                  <a:lnTo>
                    <a:pt x="255" y="821"/>
                  </a:lnTo>
                  <a:lnTo>
                    <a:pt x="263" y="821"/>
                  </a:lnTo>
                  <a:lnTo>
                    <a:pt x="263" y="829"/>
                  </a:lnTo>
                  <a:lnTo>
                    <a:pt x="255" y="829"/>
                  </a:lnTo>
                  <a:lnTo>
                    <a:pt x="247" y="821"/>
                  </a:lnTo>
                  <a:lnTo>
                    <a:pt x="247" y="813"/>
                  </a:lnTo>
                  <a:lnTo>
                    <a:pt x="239" y="805"/>
                  </a:lnTo>
                  <a:lnTo>
                    <a:pt x="239" y="797"/>
                  </a:lnTo>
                  <a:lnTo>
                    <a:pt x="239" y="789"/>
                  </a:lnTo>
                  <a:lnTo>
                    <a:pt x="231" y="789"/>
                  </a:lnTo>
                  <a:lnTo>
                    <a:pt x="231" y="781"/>
                  </a:lnTo>
                  <a:lnTo>
                    <a:pt x="239" y="773"/>
                  </a:lnTo>
                  <a:lnTo>
                    <a:pt x="239" y="765"/>
                  </a:lnTo>
                  <a:lnTo>
                    <a:pt x="231" y="765"/>
                  </a:lnTo>
                  <a:lnTo>
                    <a:pt x="231" y="757"/>
                  </a:lnTo>
                  <a:lnTo>
                    <a:pt x="223" y="741"/>
                  </a:lnTo>
                  <a:lnTo>
                    <a:pt x="223" y="733"/>
                  </a:lnTo>
                  <a:lnTo>
                    <a:pt x="223" y="725"/>
                  </a:lnTo>
                  <a:lnTo>
                    <a:pt x="215" y="725"/>
                  </a:lnTo>
                  <a:lnTo>
                    <a:pt x="207" y="717"/>
                  </a:lnTo>
                  <a:lnTo>
                    <a:pt x="207" y="709"/>
                  </a:lnTo>
                  <a:lnTo>
                    <a:pt x="199" y="709"/>
                  </a:lnTo>
                  <a:lnTo>
                    <a:pt x="191" y="701"/>
                  </a:lnTo>
                  <a:lnTo>
                    <a:pt x="183" y="701"/>
                  </a:lnTo>
                  <a:lnTo>
                    <a:pt x="175" y="693"/>
                  </a:lnTo>
                  <a:lnTo>
                    <a:pt x="175" y="685"/>
                  </a:lnTo>
                  <a:lnTo>
                    <a:pt x="167" y="685"/>
                  </a:lnTo>
                  <a:lnTo>
                    <a:pt x="159" y="677"/>
                  </a:lnTo>
                  <a:lnTo>
                    <a:pt x="151" y="669"/>
                  </a:lnTo>
                  <a:lnTo>
                    <a:pt x="143" y="669"/>
                  </a:lnTo>
                  <a:lnTo>
                    <a:pt x="143" y="661"/>
                  </a:lnTo>
                  <a:lnTo>
                    <a:pt x="135" y="661"/>
                  </a:lnTo>
                  <a:lnTo>
                    <a:pt x="135" y="653"/>
                  </a:lnTo>
                  <a:lnTo>
                    <a:pt x="127" y="637"/>
                  </a:lnTo>
                  <a:lnTo>
                    <a:pt x="135" y="629"/>
                  </a:lnTo>
                  <a:lnTo>
                    <a:pt x="135" y="621"/>
                  </a:lnTo>
                  <a:lnTo>
                    <a:pt x="143" y="606"/>
                  </a:lnTo>
                  <a:lnTo>
                    <a:pt x="143" y="598"/>
                  </a:lnTo>
                  <a:lnTo>
                    <a:pt x="143" y="590"/>
                  </a:lnTo>
                  <a:lnTo>
                    <a:pt x="143" y="582"/>
                  </a:lnTo>
                  <a:lnTo>
                    <a:pt x="151" y="574"/>
                  </a:lnTo>
                  <a:lnTo>
                    <a:pt x="151" y="566"/>
                  </a:lnTo>
                  <a:lnTo>
                    <a:pt x="151" y="558"/>
                  </a:lnTo>
                  <a:lnTo>
                    <a:pt x="135" y="550"/>
                  </a:lnTo>
                  <a:lnTo>
                    <a:pt x="127" y="550"/>
                  </a:lnTo>
                  <a:lnTo>
                    <a:pt x="119" y="542"/>
                  </a:lnTo>
                  <a:lnTo>
                    <a:pt x="111" y="542"/>
                  </a:lnTo>
                  <a:lnTo>
                    <a:pt x="111" y="558"/>
                  </a:lnTo>
                  <a:lnTo>
                    <a:pt x="103" y="558"/>
                  </a:lnTo>
                  <a:lnTo>
                    <a:pt x="96" y="550"/>
                  </a:lnTo>
                  <a:lnTo>
                    <a:pt x="88" y="534"/>
                  </a:lnTo>
                  <a:lnTo>
                    <a:pt x="96" y="526"/>
                  </a:lnTo>
                  <a:lnTo>
                    <a:pt x="88" y="518"/>
                  </a:lnTo>
                  <a:lnTo>
                    <a:pt x="88" y="510"/>
                  </a:lnTo>
                  <a:lnTo>
                    <a:pt x="88" y="502"/>
                  </a:lnTo>
                  <a:lnTo>
                    <a:pt x="80" y="494"/>
                  </a:lnTo>
                  <a:lnTo>
                    <a:pt x="72" y="486"/>
                  </a:lnTo>
                  <a:lnTo>
                    <a:pt x="64" y="486"/>
                  </a:lnTo>
                  <a:lnTo>
                    <a:pt x="56" y="478"/>
                  </a:lnTo>
                  <a:lnTo>
                    <a:pt x="48" y="470"/>
                  </a:lnTo>
                  <a:lnTo>
                    <a:pt x="48" y="462"/>
                  </a:lnTo>
                  <a:lnTo>
                    <a:pt x="40" y="462"/>
                  </a:lnTo>
                  <a:lnTo>
                    <a:pt x="32" y="454"/>
                  </a:lnTo>
                  <a:lnTo>
                    <a:pt x="24" y="438"/>
                  </a:lnTo>
                  <a:lnTo>
                    <a:pt x="16" y="438"/>
                  </a:lnTo>
                  <a:lnTo>
                    <a:pt x="16" y="430"/>
                  </a:lnTo>
                  <a:lnTo>
                    <a:pt x="16" y="422"/>
                  </a:lnTo>
                  <a:lnTo>
                    <a:pt x="8" y="414"/>
                  </a:lnTo>
                  <a:lnTo>
                    <a:pt x="8" y="406"/>
                  </a:lnTo>
                  <a:lnTo>
                    <a:pt x="0" y="398"/>
                  </a:lnTo>
                  <a:lnTo>
                    <a:pt x="0" y="390"/>
                  </a:lnTo>
                  <a:lnTo>
                    <a:pt x="0" y="374"/>
                  </a:lnTo>
                  <a:lnTo>
                    <a:pt x="0" y="366"/>
                  </a:lnTo>
                  <a:lnTo>
                    <a:pt x="0" y="358"/>
                  </a:lnTo>
                  <a:lnTo>
                    <a:pt x="0" y="350"/>
                  </a:lnTo>
                  <a:lnTo>
                    <a:pt x="8" y="342"/>
                  </a:lnTo>
                  <a:lnTo>
                    <a:pt x="8" y="334"/>
                  </a:lnTo>
                  <a:lnTo>
                    <a:pt x="16" y="334"/>
                  </a:lnTo>
                  <a:lnTo>
                    <a:pt x="8" y="326"/>
                  </a:lnTo>
                  <a:lnTo>
                    <a:pt x="8" y="319"/>
                  </a:lnTo>
                  <a:lnTo>
                    <a:pt x="8" y="311"/>
                  </a:lnTo>
                  <a:lnTo>
                    <a:pt x="8" y="303"/>
                  </a:lnTo>
                  <a:lnTo>
                    <a:pt x="24" y="303"/>
                  </a:lnTo>
                  <a:lnTo>
                    <a:pt x="32" y="295"/>
                  </a:lnTo>
                  <a:lnTo>
                    <a:pt x="32" y="287"/>
                  </a:lnTo>
                  <a:lnTo>
                    <a:pt x="40" y="279"/>
                  </a:lnTo>
                  <a:lnTo>
                    <a:pt x="40" y="271"/>
                  </a:lnTo>
                  <a:lnTo>
                    <a:pt x="40" y="263"/>
                  </a:lnTo>
                  <a:lnTo>
                    <a:pt x="48" y="255"/>
                  </a:lnTo>
                  <a:lnTo>
                    <a:pt x="48" y="231"/>
                  </a:lnTo>
                  <a:lnTo>
                    <a:pt x="48" y="223"/>
                  </a:lnTo>
                  <a:lnTo>
                    <a:pt x="40" y="223"/>
                  </a:lnTo>
                  <a:lnTo>
                    <a:pt x="32" y="215"/>
                  </a:lnTo>
                  <a:lnTo>
                    <a:pt x="32" y="207"/>
                  </a:lnTo>
                  <a:lnTo>
                    <a:pt x="32" y="199"/>
                  </a:lnTo>
                  <a:lnTo>
                    <a:pt x="40" y="183"/>
                  </a:lnTo>
                  <a:lnTo>
                    <a:pt x="48" y="183"/>
                  </a:lnTo>
                  <a:lnTo>
                    <a:pt x="56" y="183"/>
                  </a:lnTo>
                  <a:lnTo>
                    <a:pt x="64" y="175"/>
                  </a:lnTo>
                  <a:lnTo>
                    <a:pt x="72" y="175"/>
                  </a:lnTo>
                  <a:lnTo>
                    <a:pt x="80" y="167"/>
                  </a:lnTo>
                  <a:lnTo>
                    <a:pt x="88" y="167"/>
                  </a:lnTo>
                  <a:lnTo>
                    <a:pt x="96" y="167"/>
                  </a:lnTo>
                  <a:lnTo>
                    <a:pt x="96" y="159"/>
                  </a:lnTo>
                  <a:lnTo>
                    <a:pt x="103" y="151"/>
                  </a:lnTo>
                  <a:lnTo>
                    <a:pt x="103" y="143"/>
                  </a:lnTo>
                  <a:lnTo>
                    <a:pt x="103" y="135"/>
                  </a:lnTo>
                  <a:lnTo>
                    <a:pt x="103" y="127"/>
                  </a:lnTo>
                  <a:lnTo>
                    <a:pt x="111" y="127"/>
                  </a:lnTo>
                  <a:lnTo>
                    <a:pt x="119" y="119"/>
                  </a:lnTo>
                  <a:lnTo>
                    <a:pt x="119" y="103"/>
                  </a:lnTo>
                  <a:lnTo>
                    <a:pt x="119" y="95"/>
                  </a:lnTo>
                  <a:lnTo>
                    <a:pt x="119" y="87"/>
                  </a:lnTo>
                  <a:lnTo>
                    <a:pt x="119" y="79"/>
                  </a:lnTo>
                  <a:lnTo>
                    <a:pt x="119" y="71"/>
                  </a:lnTo>
                  <a:lnTo>
                    <a:pt x="111" y="71"/>
                  </a:lnTo>
                  <a:lnTo>
                    <a:pt x="103" y="63"/>
                  </a:lnTo>
                  <a:lnTo>
                    <a:pt x="96" y="63"/>
                  </a:lnTo>
                  <a:lnTo>
                    <a:pt x="96" y="55"/>
                  </a:lnTo>
                  <a:lnTo>
                    <a:pt x="88" y="39"/>
                  </a:lnTo>
                  <a:lnTo>
                    <a:pt x="80" y="32"/>
                  </a:lnTo>
                  <a:lnTo>
                    <a:pt x="72" y="24"/>
                  </a:lnTo>
                  <a:lnTo>
                    <a:pt x="64" y="24"/>
                  </a:lnTo>
                  <a:lnTo>
                    <a:pt x="72" y="16"/>
                  </a:lnTo>
                  <a:lnTo>
                    <a:pt x="88" y="16"/>
                  </a:lnTo>
                  <a:lnTo>
                    <a:pt x="135" y="16"/>
                  </a:lnTo>
                  <a:lnTo>
                    <a:pt x="143" y="16"/>
                  </a:lnTo>
                  <a:lnTo>
                    <a:pt x="191" y="16"/>
                  </a:lnTo>
                  <a:lnTo>
                    <a:pt x="231" y="8"/>
                  </a:lnTo>
                  <a:lnTo>
                    <a:pt x="247" y="8"/>
                  </a:lnTo>
                  <a:lnTo>
                    <a:pt x="255" y="8"/>
                  </a:lnTo>
                  <a:lnTo>
                    <a:pt x="295" y="8"/>
                  </a:lnTo>
                  <a:lnTo>
                    <a:pt x="303" y="8"/>
                  </a:lnTo>
                  <a:lnTo>
                    <a:pt x="343" y="0"/>
                  </a:lnTo>
                  <a:lnTo>
                    <a:pt x="343" y="32"/>
                  </a:lnTo>
                  <a:lnTo>
                    <a:pt x="351" y="47"/>
                  </a:lnTo>
                  <a:lnTo>
                    <a:pt x="358" y="63"/>
                  </a:lnTo>
                  <a:lnTo>
                    <a:pt x="374" y="95"/>
                  </a:lnTo>
                  <a:lnTo>
                    <a:pt x="382" y="111"/>
                  </a:lnTo>
                  <a:lnTo>
                    <a:pt x="382" y="151"/>
                  </a:lnTo>
                  <a:lnTo>
                    <a:pt x="382" y="175"/>
                  </a:lnTo>
                  <a:lnTo>
                    <a:pt x="390" y="199"/>
                  </a:lnTo>
                  <a:lnTo>
                    <a:pt x="390" y="223"/>
                  </a:lnTo>
                  <a:lnTo>
                    <a:pt x="390" y="255"/>
                  </a:lnTo>
                  <a:lnTo>
                    <a:pt x="398" y="295"/>
                  </a:lnTo>
                  <a:lnTo>
                    <a:pt x="398" y="342"/>
                  </a:lnTo>
                  <a:lnTo>
                    <a:pt x="406" y="382"/>
                  </a:lnTo>
                  <a:lnTo>
                    <a:pt x="406" y="430"/>
                  </a:lnTo>
                  <a:lnTo>
                    <a:pt x="406" y="446"/>
                  </a:lnTo>
                  <a:lnTo>
                    <a:pt x="406" y="462"/>
                  </a:lnTo>
                  <a:lnTo>
                    <a:pt x="406" y="470"/>
                  </a:lnTo>
                  <a:lnTo>
                    <a:pt x="398" y="470"/>
                  </a:lnTo>
                  <a:lnTo>
                    <a:pt x="406" y="470"/>
                  </a:lnTo>
                  <a:lnTo>
                    <a:pt x="406" y="478"/>
                  </a:lnTo>
                  <a:lnTo>
                    <a:pt x="406" y="486"/>
                  </a:lnTo>
                  <a:lnTo>
                    <a:pt x="398" y="494"/>
                  </a:lnTo>
                  <a:lnTo>
                    <a:pt x="398" y="502"/>
                  </a:lnTo>
                  <a:lnTo>
                    <a:pt x="406" y="502"/>
                  </a:lnTo>
                  <a:lnTo>
                    <a:pt x="406" y="510"/>
                  </a:lnTo>
                  <a:lnTo>
                    <a:pt x="414" y="518"/>
                  </a:lnTo>
                  <a:lnTo>
                    <a:pt x="406" y="518"/>
                  </a:lnTo>
                  <a:lnTo>
                    <a:pt x="414" y="518"/>
                  </a:lnTo>
                  <a:lnTo>
                    <a:pt x="414" y="526"/>
                  </a:lnTo>
                  <a:lnTo>
                    <a:pt x="414" y="534"/>
                  </a:lnTo>
                  <a:lnTo>
                    <a:pt x="422" y="550"/>
                  </a:lnTo>
                  <a:lnTo>
                    <a:pt x="422" y="558"/>
                  </a:lnTo>
                  <a:lnTo>
                    <a:pt x="422" y="566"/>
                  </a:lnTo>
                  <a:lnTo>
                    <a:pt x="414" y="566"/>
                  </a:lnTo>
                  <a:lnTo>
                    <a:pt x="414" y="574"/>
                  </a:lnTo>
                  <a:lnTo>
                    <a:pt x="406" y="582"/>
                  </a:lnTo>
                  <a:lnTo>
                    <a:pt x="406" y="590"/>
                  </a:lnTo>
                  <a:lnTo>
                    <a:pt x="406" y="598"/>
                  </a:lnTo>
                  <a:lnTo>
                    <a:pt x="398" y="598"/>
                  </a:lnTo>
                  <a:lnTo>
                    <a:pt x="398" y="606"/>
                  </a:lnTo>
                  <a:lnTo>
                    <a:pt x="398" y="613"/>
                  </a:lnTo>
                  <a:lnTo>
                    <a:pt x="390" y="613"/>
                  </a:lnTo>
                  <a:lnTo>
                    <a:pt x="390" y="621"/>
                  </a:lnTo>
                  <a:lnTo>
                    <a:pt x="382" y="629"/>
                  </a:lnTo>
                  <a:lnTo>
                    <a:pt x="382" y="621"/>
                  </a:lnTo>
                  <a:lnTo>
                    <a:pt x="382" y="629"/>
                  </a:lnTo>
                  <a:lnTo>
                    <a:pt x="382" y="637"/>
                  </a:lnTo>
                  <a:lnTo>
                    <a:pt x="382" y="645"/>
                  </a:lnTo>
                  <a:lnTo>
                    <a:pt x="374" y="653"/>
                  </a:lnTo>
                  <a:lnTo>
                    <a:pt x="382" y="653"/>
                  </a:lnTo>
                  <a:lnTo>
                    <a:pt x="374" y="661"/>
                  </a:lnTo>
                  <a:lnTo>
                    <a:pt x="374" y="669"/>
                  </a:lnTo>
                  <a:lnTo>
                    <a:pt x="382" y="669"/>
                  </a:lnTo>
                  <a:lnTo>
                    <a:pt x="374" y="677"/>
                  </a:lnTo>
                  <a:lnTo>
                    <a:pt x="382" y="685"/>
                  </a:lnTo>
                  <a:lnTo>
                    <a:pt x="374" y="685"/>
                  </a:lnTo>
                  <a:lnTo>
                    <a:pt x="382" y="693"/>
                  </a:lnTo>
                  <a:lnTo>
                    <a:pt x="374" y="693"/>
                  </a:lnTo>
                  <a:lnTo>
                    <a:pt x="382" y="701"/>
                  </a:lnTo>
                  <a:lnTo>
                    <a:pt x="374" y="709"/>
                  </a:lnTo>
                  <a:lnTo>
                    <a:pt x="374" y="717"/>
                  </a:lnTo>
                  <a:lnTo>
                    <a:pt x="366" y="717"/>
                  </a:lnTo>
                  <a:lnTo>
                    <a:pt x="366" y="725"/>
                  </a:lnTo>
                  <a:lnTo>
                    <a:pt x="374" y="733"/>
                  </a:lnTo>
                  <a:lnTo>
                    <a:pt x="382" y="741"/>
                  </a:lnTo>
                  <a:close/>
                </a:path>
              </a:pathLst>
            </a:custGeom>
            <a:solidFill>
              <a:schemeClr val="bg1">
                <a:lumMod val="95000"/>
              </a:schemeClr>
            </a:solidFill>
            <a:ln w="12700">
              <a:solidFill>
                <a:schemeClr val="bg1">
                  <a:lumMod val="75000"/>
                </a:schemeClr>
              </a:solidFill>
              <a:round/>
              <a:headEnd/>
              <a:tailEnd/>
            </a:ln>
          </p:spPr>
          <p:txBody>
            <a:bodyPr/>
            <a:lstStyle/>
            <a:p>
              <a:pPr defTabSz="914400"/>
              <a:endParaRPr lang="en-US" kern="0" dirty="0">
                <a:solidFill>
                  <a:srgbClr val="000000"/>
                </a:solidFill>
              </a:endParaRPr>
            </a:p>
          </p:txBody>
        </p:sp>
        <p:sp>
          <p:nvSpPr>
            <p:cNvPr id="187" name="Freeform 22"/>
            <p:cNvSpPr>
              <a:spLocks/>
            </p:cNvSpPr>
            <p:nvPr/>
          </p:nvSpPr>
          <p:spPr bwMode="auto">
            <a:xfrm>
              <a:off x="3835508" y="3384415"/>
              <a:ext cx="17244" cy="20983"/>
            </a:xfrm>
            <a:custGeom>
              <a:avLst/>
              <a:gdLst>
                <a:gd name="T0" fmla="*/ 2147483647 w 24"/>
                <a:gd name="T1" fmla="*/ 2147483647 h 32"/>
                <a:gd name="T2" fmla="*/ 2147483647 w 24"/>
                <a:gd name="T3" fmla="*/ 2147483647 h 32"/>
                <a:gd name="T4" fmla="*/ 2147483647 w 24"/>
                <a:gd name="T5" fmla="*/ 2147483647 h 32"/>
                <a:gd name="T6" fmla="*/ 2147483647 w 24"/>
                <a:gd name="T7" fmla="*/ 2147483647 h 32"/>
                <a:gd name="T8" fmla="*/ 2147483647 w 24"/>
                <a:gd name="T9" fmla="*/ 2147483647 h 32"/>
                <a:gd name="T10" fmla="*/ 2147483647 w 24"/>
                <a:gd name="T11" fmla="*/ 2147483647 h 32"/>
                <a:gd name="T12" fmla="*/ 2147483647 w 24"/>
                <a:gd name="T13" fmla="*/ 2147483647 h 32"/>
                <a:gd name="T14" fmla="*/ 2147483647 w 24"/>
                <a:gd name="T15" fmla="*/ 2147483647 h 32"/>
                <a:gd name="T16" fmla="*/ 2147483647 w 24"/>
                <a:gd name="T17" fmla="*/ 2147483647 h 32"/>
                <a:gd name="T18" fmla="*/ 0 w 24"/>
                <a:gd name="T19" fmla="*/ 2147483647 h 32"/>
                <a:gd name="T20" fmla="*/ 2147483647 w 24"/>
                <a:gd name="T21" fmla="*/ 0 h 32"/>
                <a:gd name="T22" fmla="*/ 2147483647 w 24"/>
                <a:gd name="T23" fmla="*/ 2147483647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
                <a:gd name="T37" fmla="*/ 0 h 32"/>
                <a:gd name="T38" fmla="*/ 24 w 24"/>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 h="32">
                  <a:moveTo>
                    <a:pt x="8" y="8"/>
                  </a:moveTo>
                  <a:lnTo>
                    <a:pt x="24" y="16"/>
                  </a:lnTo>
                  <a:lnTo>
                    <a:pt x="16" y="32"/>
                  </a:lnTo>
                  <a:lnTo>
                    <a:pt x="16" y="24"/>
                  </a:lnTo>
                  <a:lnTo>
                    <a:pt x="8" y="24"/>
                  </a:lnTo>
                  <a:lnTo>
                    <a:pt x="8" y="16"/>
                  </a:lnTo>
                  <a:lnTo>
                    <a:pt x="0" y="16"/>
                  </a:lnTo>
                  <a:lnTo>
                    <a:pt x="8" y="0"/>
                  </a:lnTo>
                  <a:lnTo>
                    <a:pt x="8" y="8"/>
                  </a:lnTo>
                  <a:close/>
                </a:path>
              </a:pathLst>
            </a:custGeom>
            <a:gradFill rotWithShape="1">
              <a:gsLst>
                <a:gs pos="0">
                  <a:srgbClr val="B2B2B2"/>
                </a:gs>
                <a:gs pos="50000">
                  <a:srgbClr val="C0C0C0"/>
                </a:gs>
                <a:gs pos="100000">
                  <a:srgbClr val="B2B2B2"/>
                </a:gs>
              </a:gsLst>
              <a:lin ang="0" scaled="1"/>
            </a:gradFill>
            <a:ln w="12700">
              <a:solidFill>
                <a:sysClr val="window" lastClr="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000000"/>
                </a:solidFill>
                <a:effectLst/>
                <a:uLnTx/>
                <a:uFillTx/>
              </a:endParaRPr>
            </a:p>
          </p:txBody>
        </p:sp>
        <p:sp>
          <p:nvSpPr>
            <p:cNvPr id="188" name="Freeform 23"/>
            <p:cNvSpPr>
              <a:spLocks/>
            </p:cNvSpPr>
            <p:nvPr/>
          </p:nvSpPr>
          <p:spPr bwMode="auto">
            <a:xfrm>
              <a:off x="3902436" y="3289989"/>
              <a:ext cx="76935" cy="128523"/>
            </a:xfrm>
            <a:custGeom>
              <a:avLst/>
              <a:gdLst>
                <a:gd name="T0" fmla="*/ 2147483647 w 111"/>
                <a:gd name="T1" fmla="*/ 2147483647 h 207"/>
                <a:gd name="T2" fmla="*/ 2147483647 w 111"/>
                <a:gd name="T3" fmla="*/ 2147483647 h 207"/>
                <a:gd name="T4" fmla="*/ 2147483647 w 111"/>
                <a:gd name="T5" fmla="*/ 2147483647 h 207"/>
                <a:gd name="T6" fmla="*/ 2147483647 w 111"/>
                <a:gd name="T7" fmla="*/ 2147483647 h 207"/>
                <a:gd name="T8" fmla="*/ 2147483647 w 111"/>
                <a:gd name="T9" fmla="*/ 2147483647 h 207"/>
                <a:gd name="T10" fmla="*/ 2147483647 w 111"/>
                <a:gd name="T11" fmla="*/ 2147483647 h 207"/>
                <a:gd name="T12" fmla="*/ 2147483647 w 111"/>
                <a:gd name="T13" fmla="*/ 2147483647 h 207"/>
                <a:gd name="T14" fmla="*/ 0 w 111"/>
                <a:gd name="T15" fmla="*/ 2147483647 h 207"/>
                <a:gd name="T16" fmla="*/ 0 w 111"/>
                <a:gd name="T17" fmla="*/ 2147483647 h 207"/>
                <a:gd name="T18" fmla="*/ 0 w 111"/>
                <a:gd name="T19" fmla="*/ 2147483647 h 207"/>
                <a:gd name="T20" fmla="*/ 2147483647 w 111"/>
                <a:gd name="T21" fmla="*/ 2147483647 h 207"/>
                <a:gd name="T22" fmla="*/ 2147483647 w 111"/>
                <a:gd name="T23" fmla="*/ 0 h 207"/>
                <a:gd name="T24" fmla="*/ 2147483647 w 111"/>
                <a:gd name="T25" fmla="*/ 0 h 207"/>
                <a:gd name="T26" fmla="*/ 2147483647 w 111"/>
                <a:gd name="T27" fmla="*/ 0 h 207"/>
                <a:gd name="T28" fmla="*/ 2147483647 w 111"/>
                <a:gd name="T29" fmla="*/ 2147483647 h 207"/>
                <a:gd name="T30" fmla="*/ 2147483647 w 111"/>
                <a:gd name="T31" fmla="*/ 2147483647 h 207"/>
                <a:gd name="T32" fmla="*/ 2147483647 w 111"/>
                <a:gd name="T33" fmla="*/ 2147483647 h 207"/>
                <a:gd name="T34" fmla="*/ 2147483647 w 111"/>
                <a:gd name="T35" fmla="*/ 2147483647 h 207"/>
                <a:gd name="T36" fmla="*/ 2147483647 w 111"/>
                <a:gd name="T37" fmla="*/ 2147483647 h 207"/>
                <a:gd name="T38" fmla="*/ 2147483647 w 111"/>
                <a:gd name="T39" fmla="*/ 2147483647 h 207"/>
                <a:gd name="T40" fmla="*/ 2147483647 w 111"/>
                <a:gd name="T41" fmla="*/ 2147483647 h 207"/>
                <a:gd name="T42" fmla="*/ 2147483647 w 111"/>
                <a:gd name="T43" fmla="*/ 2147483647 h 207"/>
                <a:gd name="T44" fmla="*/ 2147483647 w 111"/>
                <a:gd name="T45" fmla="*/ 2147483647 h 207"/>
                <a:gd name="T46" fmla="*/ 2147483647 w 111"/>
                <a:gd name="T47" fmla="*/ 2147483647 h 207"/>
                <a:gd name="T48" fmla="*/ 2147483647 w 111"/>
                <a:gd name="T49" fmla="*/ 2147483647 h 207"/>
                <a:gd name="T50" fmla="*/ 2147483647 w 111"/>
                <a:gd name="T51" fmla="*/ 2147483647 h 207"/>
                <a:gd name="T52" fmla="*/ 2147483647 w 111"/>
                <a:gd name="T53" fmla="*/ 2147483647 h 207"/>
                <a:gd name="T54" fmla="*/ 2147483647 w 111"/>
                <a:gd name="T55" fmla="*/ 2147483647 h 207"/>
                <a:gd name="T56" fmla="*/ 2147483647 w 111"/>
                <a:gd name="T57" fmla="*/ 2147483647 h 207"/>
                <a:gd name="T58" fmla="*/ 2147483647 w 111"/>
                <a:gd name="T59" fmla="*/ 2147483647 h 207"/>
                <a:gd name="T60" fmla="*/ 2147483647 w 111"/>
                <a:gd name="T61" fmla="*/ 2147483647 h 207"/>
                <a:gd name="T62" fmla="*/ 2147483647 w 111"/>
                <a:gd name="T63" fmla="*/ 2147483647 h 207"/>
                <a:gd name="T64" fmla="*/ 2147483647 w 111"/>
                <a:gd name="T65" fmla="*/ 2147483647 h 207"/>
                <a:gd name="T66" fmla="*/ 2147483647 w 111"/>
                <a:gd name="T67" fmla="*/ 2147483647 h 207"/>
                <a:gd name="T68" fmla="*/ 2147483647 w 111"/>
                <a:gd name="T69" fmla="*/ 2147483647 h 207"/>
                <a:gd name="T70" fmla="*/ 2147483647 w 111"/>
                <a:gd name="T71" fmla="*/ 2147483647 h 207"/>
                <a:gd name="T72" fmla="*/ 2147483647 w 111"/>
                <a:gd name="T73" fmla="*/ 2147483647 h 2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1"/>
                <a:gd name="T112" fmla="*/ 0 h 207"/>
                <a:gd name="T113" fmla="*/ 111 w 111"/>
                <a:gd name="T114" fmla="*/ 207 h 2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1" h="207">
                  <a:moveTo>
                    <a:pt x="47" y="191"/>
                  </a:moveTo>
                  <a:lnTo>
                    <a:pt x="39" y="175"/>
                  </a:lnTo>
                  <a:lnTo>
                    <a:pt x="31" y="151"/>
                  </a:lnTo>
                  <a:lnTo>
                    <a:pt x="23" y="104"/>
                  </a:lnTo>
                  <a:lnTo>
                    <a:pt x="15" y="96"/>
                  </a:lnTo>
                  <a:lnTo>
                    <a:pt x="15" y="88"/>
                  </a:lnTo>
                  <a:lnTo>
                    <a:pt x="15" y="72"/>
                  </a:lnTo>
                  <a:lnTo>
                    <a:pt x="0" y="24"/>
                  </a:lnTo>
                  <a:lnTo>
                    <a:pt x="0" y="16"/>
                  </a:lnTo>
                  <a:lnTo>
                    <a:pt x="8" y="8"/>
                  </a:lnTo>
                  <a:lnTo>
                    <a:pt x="8" y="0"/>
                  </a:lnTo>
                  <a:lnTo>
                    <a:pt x="15" y="0"/>
                  </a:lnTo>
                  <a:lnTo>
                    <a:pt x="31" y="0"/>
                  </a:lnTo>
                  <a:lnTo>
                    <a:pt x="31" y="8"/>
                  </a:lnTo>
                  <a:lnTo>
                    <a:pt x="31" y="16"/>
                  </a:lnTo>
                  <a:lnTo>
                    <a:pt x="23" y="32"/>
                  </a:lnTo>
                  <a:lnTo>
                    <a:pt x="23" y="40"/>
                  </a:lnTo>
                  <a:lnTo>
                    <a:pt x="23" y="56"/>
                  </a:lnTo>
                  <a:lnTo>
                    <a:pt x="39" y="72"/>
                  </a:lnTo>
                  <a:lnTo>
                    <a:pt x="55" y="80"/>
                  </a:lnTo>
                  <a:lnTo>
                    <a:pt x="55" y="112"/>
                  </a:lnTo>
                  <a:lnTo>
                    <a:pt x="71" y="119"/>
                  </a:lnTo>
                  <a:lnTo>
                    <a:pt x="71" y="127"/>
                  </a:lnTo>
                  <a:lnTo>
                    <a:pt x="87" y="143"/>
                  </a:lnTo>
                  <a:lnTo>
                    <a:pt x="95" y="143"/>
                  </a:lnTo>
                  <a:lnTo>
                    <a:pt x="111" y="191"/>
                  </a:lnTo>
                  <a:lnTo>
                    <a:pt x="79" y="199"/>
                  </a:lnTo>
                  <a:lnTo>
                    <a:pt x="47" y="207"/>
                  </a:lnTo>
                  <a:lnTo>
                    <a:pt x="47" y="191"/>
                  </a:lnTo>
                  <a:close/>
                </a:path>
              </a:pathLst>
            </a:custGeom>
            <a:gradFill rotWithShape="1">
              <a:gsLst>
                <a:gs pos="0">
                  <a:srgbClr val="B2B2B2"/>
                </a:gs>
                <a:gs pos="50000">
                  <a:srgbClr val="C0C0C0"/>
                </a:gs>
                <a:gs pos="100000">
                  <a:srgbClr val="B2B2B2"/>
                </a:gs>
              </a:gsLst>
              <a:lin ang="0" scaled="1"/>
            </a:gradFill>
            <a:ln w="12700">
              <a:solidFill>
                <a:sysClr val="window" lastClr="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000000"/>
                </a:solidFill>
                <a:effectLst/>
                <a:uLnTx/>
                <a:uFillTx/>
              </a:endParaRPr>
            </a:p>
          </p:txBody>
        </p:sp>
        <p:sp>
          <p:nvSpPr>
            <p:cNvPr id="189" name="Freeform 24"/>
            <p:cNvSpPr>
              <a:spLocks noEditPoints="1"/>
            </p:cNvSpPr>
            <p:nvPr/>
          </p:nvSpPr>
          <p:spPr bwMode="auto">
            <a:xfrm>
              <a:off x="3660415" y="3305727"/>
              <a:ext cx="326310" cy="158686"/>
            </a:xfrm>
            <a:custGeom>
              <a:avLst/>
              <a:gdLst>
                <a:gd name="T0" fmla="*/ 2147483647 w 478"/>
                <a:gd name="T1" fmla="*/ 2147483647 h 255"/>
                <a:gd name="T2" fmla="*/ 2147483647 w 478"/>
                <a:gd name="T3" fmla="*/ 2147483647 h 255"/>
                <a:gd name="T4" fmla="*/ 2147483647 w 478"/>
                <a:gd name="T5" fmla="*/ 2147483647 h 255"/>
                <a:gd name="T6" fmla="*/ 2147483647 w 478"/>
                <a:gd name="T7" fmla="*/ 2147483647 h 255"/>
                <a:gd name="T8" fmla="*/ 2147483647 w 478"/>
                <a:gd name="T9" fmla="*/ 2147483647 h 255"/>
                <a:gd name="T10" fmla="*/ 2147483647 w 478"/>
                <a:gd name="T11" fmla="*/ 2147483647 h 255"/>
                <a:gd name="T12" fmla="*/ 2147483647 w 478"/>
                <a:gd name="T13" fmla="*/ 2147483647 h 255"/>
                <a:gd name="T14" fmla="*/ 2147483647 w 478"/>
                <a:gd name="T15" fmla="*/ 2147483647 h 255"/>
                <a:gd name="T16" fmla="*/ 2147483647 w 478"/>
                <a:gd name="T17" fmla="*/ 2147483647 h 255"/>
                <a:gd name="T18" fmla="*/ 2147483647 w 478"/>
                <a:gd name="T19" fmla="*/ 2147483647 h 255"/>
                <a:gd name="T20" fmla="*/ 2147483647 w 478"/>
                <a:gd name="T21" fmla="*/ 2147483647 h 255"/>
                <a:gd name="T22" fmla="*/ 2147483647 w 478"/>
                <a:gd name="T23" fmla="*/ 2147483647 h 255"/>
                <a:gd name="T24" fmla="*/ 2147483647 w 478"/>
                <a:gd name="T25" fmla="*/ 2147483647 h 255"/>
                <a:gd name="T26" fmla="*/ 2147483647 w 478"/>
                <a:gd name="T27" fmla="*/ 2147483647 h 255"/>
                <a:gd name="T28" fmla="*/ 2147483647 w 478"/>
                <a:gd name="T29" fmla="*/ 2147483647 h 255"/>
                <a:gd name="T30" fmla="*/ 2147483647 w 478"/>
                <a:gd name="T31" fmla="*/ 2147483647 h 255"/>
                <a:gd name="T32" fmla="*/ 2147483647 w 478"/>
                <a:gd name="T33" fmla="*/ 2147483647 h 255"/>
                <a:gd name="T34" fmla="*/ 2147483647 w 478"/>
                <a:gd name="T35" fmla="*/ 2147483647 h 255"/>
                <a:gd name="T36" fmla="*/ 2147483647 w 478"/>
                <a:gd name="T37" fmla="*/ 2147483647 h 255"/>
                <a:gd name="T38" fmla="*/ 2147483647 w 478"/>
                <a:gd name="T39" fmla="*/ 2147483647 h 255"/>
                <a:gd name="T40" fmla="*/ 2147483647 w 478"/>
                <a:gd name="T41" fmla="*/ 2147483647 h 255"/>
                <a:gd name="T42" fmla="*/ 2147483647 w 478"/>
                <a:gd name="T43" fmla="*/ 2147483647 h 255"/>
                <a:gd name="T44" fmla="*/ 2147483647 w 478"/>
                <a:gd name="T45" fmla="*/ 2147483647 h 255"/>
                <a:gd name="T46" fmla="*/ 2147483647 w 478"/>
                <a:gd name="T47" fmla="*/ 2147483647 h 255"/>
                <a:gd name="T48" fmla="*/ 2147483647 w 478"/>
                <a:gd name="T49" fmla="*/ 2147483647 h 255"/>
                <a:gd name="T50" fmla="*/ 2147483647 w 478"/>
                <a:gd name="T51" fmla="*/ 2147483647 h 255"/>
                <a:gd name="T52" fmla="*/ 2147483647 w 478"/>
                <a:gd name="T53" fmla="*/ 2147483647 h 255"/>
                <a:gd name="T54" fmla="*/ 2147483647 w 478"/>
                <a:gd name="T55" fmla="*/ 2147483647 h 255"/>
                <a:gd name="T56" fmla="*/ 2147483647 w 478"/>
                <a:gd name="T57" fmla="*/ 2147483647 h 255"/>
                <a:gd name="T58" fmla="*/ 2147483647 w 478"/>
                <a:gd name="T59" fmla="*/ 2147483647 h 255"/>
                <a:gd name="T60" fmla="*/ 2147483647 w 478"/>
                <a:gd name="T61" fmla="*/ 2147483647 h 255"/>
                <a:gd name="T62" fmla="*/ 2147483647 w 478"/>
                <a:gd name="T63" fmla="*/ 2147483647 h 255"/>
                <a:gd name="T64" fmla="*/ 2147483647 w 478"/>
                <a:gd name="T65" fmla="*/ 2147483647 h 255"/>
                <a:gd name="T66" fmla="*/ 2147483647 w 478"/>
                <a:gd name="T67" fmla="*/ 2147483647 h 255"/>
                <a:gd name="T68" fmla="*/ 2147483647 w 478"/>
                <a:gd name="T69" fmla="*/ 2147483647 h 255"/>
                <a:gd name="T70" fmla="*/ 2147483647 w 478"/>
                <a:gd name="T71" fmla="*/ 2147483647 h 255"/>
                <a:gd name="T72" fmla="*/ 2147483647 w 478"/>
                <a:gd name="T73" fmla="*/ 2147483647 h 255"/>
                <a:gd name="T74" fmla="*/ 2147483647 w 478"/>
                <a:gd name="T75" fmla="*/ 2147483647 h 255"/>
                <a:gd name="T76" fmla="*/ 2147483647 w 478"/>
                <a:gd name="T77" fmla="*/ 2147483647 h 255"/>
                <a:gd name="T78" fmla="*/ 2147483647 w 478"/>
                <a:gd name="T79" fmla="*/ 2147483647 h 255"/>
                <a:gd name="T80" fmla="*/ 2147483647 w 478"/>
                <a:gd name="T81" fmla="*/ 2147483647 h 255"/>
                <a:gd name="T82" fmla="*/ 2147483647 w 478"/>
                <a:gd name="T83" fmla="*/ 2147483647 h 255"/>
                <a:gd name="T84" fmla="*/ 2147483647 w 478"/>
                <a:gd name="T85" fmla="*/ 2147483647 h 255"/>
                <a:gd name="T86" fmla="*/ 2147483647 w 478"/>
                <a:gd name="T87" fmla="*/ 2147483647 h 255"/>
                <a:gd name="T88" fmla="*/ 2147483647 w 478"/>
                <a:gd name="T89" fmla="*/ 2147483647 h 255"/>
                <a:gd name="T90" fmla="*/ 2147483647 w 478"/>
                <a:gd name="T91" fmla="*/ 2147483647 h 255"/>
                <a:gd name="T92" fmla="*/ 2147483647 w 478"/>
                <a:gd name="T93" fmla="*/ 2147483647 h 255"/>
                <a:gd name="T94" fmla="*/ 2147483647 w 478"/>
                <a:gd name="T95" fmla="*/ 2147483647 h 255"/>
                <a:gd name="T96" fmla="*/ 2147483647 w 478"/>
                <a:gd name="T97" fmla="*/ 2147483647 h 255"/>
                <a:gd name="T98" fmla="*/ 2147483647 w 478"/>
                <a:gd name="T99" fmla="*/ 2147483647 h 255"/>
                <a:gd name="T100" fmla="*/ 2147483647 w 478"/>
                <a:gd name="T101" fmla="*/ 2147483647 h 255"/>
                <a:gd name="T102" fmla="*/ 2147483647 w 478"/>
                <a:gd name="T103" fmla="*/ 2147483647 h 255"/>
                <a:gd name="T104" fmla="*/ 2147483647 w 478"/>
                <a:gd name="T105" fmla="*/ 2147483647 h 25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78"/>
                <a:gd name="T160" fmla="*/ 0 h 255"/>
                <a:gd name="T161" fmla="*/ 478 w 478"/>
                <a:gd name="T162" fmla="*/ 255 h 25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78" h="255">
                  <a:moveTo>
                    <a:pt x="406" y="151"/>
                  </a:moveTo>
                  <a:lnTo>
                    <a:pt x="414" y="167"/>
                  </a:lnTo>
                  <a:lnTo>
                    <a:pt x="414" y="183"/>
                  </a:lnTo>
                  <a:lnTo>
                    <a:pt x="446" y="175"/>
                  </a:lnTo>
                  <a:lnTo>
                    <a:pt x="478" y="167"/>
                  </a:lnTo>
                  <a:lnTo>
                    <a:pt x="470" y="183"/>
                  </a:lnTo>
                  <a:lnTo>
                    <a:pt x="478" y="191"/>
                  </a:lnTo>
                  <a:lnTo>
                    <a:pt x="470" y="207"/>
                  </a:lnTo>
                  <a:lnTo>
                    <a:pt x="462" y="231"/>
                  </a:lnTo>
                  <a:lnTo>
                    <a:pt x="462" y="239"/>
                  </a:lnTo>
                  <a:lnTo>
                    <a:pt x="438" y="247"/>
                  </a:lnTo>
                  <a:lnTo>
                    <a:pt x="414" y="255"/>
                  </a:lnTo>
                  <a:lnTo>
                    <a:pt x="422" y="231"/>
                  </a:lnTo>
                  <a:lnTo>
                    <a:pt x="406" y="223"/>
                  </a:lnTo>
                  <a:lnTo>
                    <a:pt x="406" y="215"/>
                  </a:lnTo>
                  <a:lnTo>
                    <a:pt x="414" y="207"/>
                  </a:lnTo>
                  <a:lnTo>
                    <a:pt x="398" y="215"/>
                  </a:lnTo>
                  <a:lnTo>
                    <a:pt x="398" y="199"/>
                  </a:lnTo>
                  <a:lnTo>
                    <a:pt x="398" y="215"/>
                  </a:lnTo>
                  <a:lnTo>
                    <a:pt x="390" y="215"/>
                  </a:lnTo>
                  <a:lnTo>
                    <a:pt x="390" y="207"/>
                  </a:lnTo>
                  <a:lnTo>
                    <a:pt x="382" y="215"/>
                  </a:lnTo>
                  <a:lnTo>
                    <a:pt x="359" y="199"/>
                  </a:lnTo>
                  <a:lnTo>
                    <a:pt x="351" y="191"/>
                  </a:lnTo>
                  <a:lnTo>
                    <a:pt x="359" y="175"/>
                  </a:lnTo>
                  <a:lnTo>
                    <a:pt x="351" y="175"/>
                  </a:lnTo>
                  <a:lnTo>
                    <a:pt x="375" y="175"/>
                  </a:lnTo>
                  <a:lnTo>
                    <a:pt x="375" y="167"/>
                  </a:lnTo>
                  <a:lnTo>
                    <a:pt x="367" y="151"/>
                  </a:lnTo>
                  <a:lnTo>
                    <a:pt x="359" y="151"/>
                  </a:lnTo>
                  <a:lnTo>
                    <a:pt x="351" y="151"/>
                  </a:lnTo>
                  <a:lnTo>
                    <a:pt x="343" y="159"/>
                  </a:lnTo>
                  <a:lnTo>
                    <a:pt x="343" y="135"/>
                  </a:lnTo>
                  <a:lnTo>
                    <a:pt x="359" y="143"/>
                  </a:lnTo>
                  <a:lnTo>
                    <a:pt x="359" y="127"/>
                  </a:lnTo>
                  <a:lnTo>
                    <a:pt x="367" y="127"/>
                  </a:lnTo>
                  <a:lnTo>
                    <a:pt x="359" y="127"/>
                  </a:lnTo>
                  <a:lnTo>
                    <a:pt x="359" y="119"/>
                  </a:lnTo>
                  <a:lnTo>
                    <a:pt x="351" y="119"/>
                  </a:lnTo>
                  <a:lnTo>
                    <a:pt x="351" y="95"/>
                  </a:lnTo>
                  <a:lnTo>
                    <a:pt x="343" y="103"/>
                  </a:lnTo>
                  <a:lnTo>
                    <a:pt x="343" y="95"/>
                  </a:lnTo>
                  <a:lnTo>
                    <a:pt x="343" y="88"/>
                  </a:lnTo>
                  <a:lnTo>
                    <a:pt x="343" y="64"/>
                  </a:lnTo>
                  <a:lnTo>
                    <a:pt x="351" y="56"/>
                  </a:lnTo>
                  <a:lnTo>
                    <a:pt x="367" y="48"/>
                  </a:lnTo>
                  <a:lnTo>
                    <a:pt x="359" y="48"/>
                  </a:lnTo>
                  <a:lnTo>
                    <a:pt x="359" y="40"/>
                  </a:lnTo>
                  <a:lnTo>
                    <a:pt x="351" y="32"/>
                  </a:lnTo>
                  <a:lnTo>
                    <a:pt x="343" y="24"/>
                  </a:lnTo>
                  <a:lnTo>
                    <a:pt x="343" y="32"/>
                  </a:lnTo>
                  <a:lnTo>
                    <a:pt x="343" y="56"/>
                  </a:lnTo>
                  <a:lnTo>
                    <a:pt x="335" y="56"/>
                  </a:lnTo>
                  <a:lnTo>
                    <a:pt x="319" y="56"/>
                  </a:lnTo>
                  <a:lnTo>
                    <a:pt x="319" y="88"/>
                  </a:lnTo>
                  <a:lnTo>
                    <a:pt x="311" y="88"/>
                  </a:lnTo>
                  <a:lnTo>
                    <a:pt x="303" y="88"/>
                  </a:lnTo>
                  <a:lnTo>
                    <a:pt x="303" y="95"/>
                  </a:lnTo>
                  <a:lnTo>
                    <a:pt x="319" y="103"/>
                  </a:lnTo>
                  <a:lnTo>
                    <a:pt x="327" y="135"/>
                  </a:lnTo>
                  <a:lnTo>
                    <a:pt x="319" y="159"/>
                  </a:lnTo>
                  <a:lnTo>
                    <a:pt x="327" y="159"/>
                  </a:lnTo>
                  <a:lnTo>
                    <a:pt x="335" y="191"/>
                  </a:lnTo>
                  <a:lnTo>
                    <a:pt x="351" y="207"/>
                  </a:lnTo>
                  <a:lnTo>
                    <a:pt x="343" y="215"/>
                  </a:lnTo>
                  <a:lnTo>
                    <a:pt x="335" y="207"/>
                  </a:lnTo>
                  <a:lnTo>
                    <a:pt x="319" y="199"/>
                  </a:lnTo>
                  <a:lnTo>
                    <a:pt x="359" y="231"/>
                  </a:lnTo>
                  <a:lnTo>
                    <a:pt x="367" y="255"/>
                  </a:lnTo>
                  <a:lnTo>
                    <a:pt x="335" y="231"/>
                  </a:lnTo>
                  <a:lnTo>
                    <a:pt x="311" y="239"/>
                  </a:lnTo>
                  <a:lnTo>
                    <a:pt x="303" y="215"/>
                  </a:lnTo>
                  <a:lnTo>
                    <a:pt x="295" y="231"/>
                  </a:lnTo>
                  <a:lnTo>
                    <a:pt x="287" y="223"/>
                  </a:lnTo>
                  <a:lnTo>
                    <a:pt x="287" y="215"/>
                  </a:lnTo>
                  <a:lnTo>
                    <a:pt x="263" y="223"/>
                  </a:lnTo>
                  <a:lnTo>
                    <a:pt x="255" y="223"/>
                  </a:lnTo>
                  <a:lnTo>
                    <a:pt x="255" y="207"/>
                  </a:lnTo>
                  <a:lnTo>
                    <a:pt x="263" y="183"/>
                  </a:lnTo>
                  <a:lnTo>
                    <a:pt x="263" y="175"/>
                  </a:lnTo>
                  <a:lnTo>
                    <a:pt x="271" y="175"/>
                  </a:lnTo>
                  <a:lnTo>
                    <a:pt x="271" y="159"/>
                  </a:lnTo>
                  <a:lnTo>
                    <a:pt x="279" y="143"/>
                  </a:lnTo>
                  <a:lnTo>
                    <a:pt x="263" y="135"/>
                  </a:lnTo>
                  <a:lnTo>
                    <a:pt x="263" y="127"/>
                  </a:lnTo>
                  <a:lnTo>
                    <a:pt x="255" y="143"/>
                  </a:lnTo>
                  <a:lnTo>
                    <a:pt x="255" y="135"/>
                  </a:lnTo>
                  <a:lnTo>
                    <a:pt x="239" y="135"/>
                  </a:lnTo>
                  <a:lnTo>
                    <a:pt x="239" y="127"/>
                  </a:lnTo>
                  <a:lnTo>
                    <a:pt x="231" y="127"/>
                  </a:lnTo>
                  <a:lnTo>
                    <a:pt x="223" y="127"/>
                  </a:lnTo>
                  <a:lnTo>
                    <a:pt x="215" y="127"/>
                  </a:lnTo>
                  <a:lnTo>
                    <a:pt x="215" y="119"/>
                  </a:lnTo>
                  <a:lnTo>
                    <a:pt x="207" y="119"/>
                  </a:lnTo>
                  <a:lnTo>
                    <a:pt x="215" y="111"/>
                  </a:lnTo>
                  <a:lnTo>
                    <a:pt x="215" y="103"/>
                  </a:lnTo>
                  <a:lnTo>
                    <a:pt x="207" y="103"/>
                  </a:lnTo>
                  <a:lnTo>
                    <a:pt x="199" y="95"/>
                  </a:lnTo>
                  <a:lnTo>
                    <a:pt x="191" y="95"/>
                  </a:lnTo>
                  <a:lnTo>
                    <a:pt x="183" y="95"/>
                  </a:lnTo>
                  <a:lnTo>
                    <a:pt x="183" y="88"/>
                  </a:lnTo>
                  <a:lnTo>
                    <a:pt x="175" y="80"/>
                  </a:lnTo>
                  <a:lnTo>
                    <a:pt x="175" y="72"/>
                  </a:lnTo>
                  <a:lnTo>
                    <a:pt x="167" y="72"/>
                  </a:lnTo>
                  <a:lnTo>
                    <a:pt x="159" y="64"/>
                  </a:lnTo>
                  <a:lnTo>
                    <a:pt x="167" y="64"/>
                  </a:lnTo>
                  <a:lnTo>
                    <a:pt x="167" y="56"/>
                  </a:lnTo>
                  <a:lnTo>
                    <a:pt x="159" y="56"/>
                  </a:lnTo>
                  <a:lnTo>
                    <a:pt x="159" y="64"/>
                  </a:lnTo>
                  <a:lnTo>
                    <a:pt x="151" y="56"/>
                  </a:lnTo>
                  <a:lnTo>
                    <a:pt x="159" y="64"/>
                  </a:lnTo>
                  <a:lnTo>
                    <a:pt x="151" y="64"/>
                  </a:lnTo>
                  <a:lnTo>
                    <a:pt x="143" y="56"/>
                  </a:lnTo>
                  <a:lnTo>
                    <a:pt x="135" y="56"/>
                  </a:lnTo>
                  <a:lnTo>
                    <a:pt x="128" y="56"/>
                  </a:lnTo>
                  <a:lnTo>
                    <a:pt x="120" y="64"/>
                  </a:lnTo>
                  <a:lnTo>
                    <a:pt x="112" y="64"/>
                  </a:lnTo>
                  <a:lnTo>
                    <a:pt x="104" y="64"/>
                  </a:lnTo>
                  <a:lnTo>
                    <a:pt x="112" y="72"/>
                  </a:lnTo>
                  <a:lnTo>
                    <a:pt x="104" y="72"/>
                  </a:lnTo>
                  <a:lnTo>
                    <a:pt x="112" y="80"/>
                  </a:lnTo>
                  <a:lnTo>
                    <a:pt x="104" y="80"/>
                  </a:lnTo>
                  <a:lnTo>
                    <a:pt x="96" y="88"/>
                  </a:lnTo>
                  <a:lnTo>
                    <a:pt x="88" y="80"/>
                  </a:lnTo>
                  <a:lnTo>
                    <a:pt x="88" y="88"/>
                  </a:lnTo>
                  <a:lnTo>
                    <a:pt x="88" y="80"/>
                  </a:lnTo>
                  <a:lnTo>
                    <a:pt x="88" y="88"/>
                  </a:lnTo>
                  <a:lnTo>
                    <a:pt x="80" y="80"/>
                  </a:lnTo>
                  <a:lnTo>
                    <a:pt x="72" y="80"/>
                  </a:lnTo>
                  <a:lnTo>
                    <a:pt x="72" y="72"/>
                  </a:lnTo>
                  <a:lnTo>
                    <a:pt x="64" y="80"/>
                  </a:lnTo>
                  <a:lnTo>
                    <a:pt x="72" y="80"/>
                  </a:lnTo>
                  <a:lnTo>
                    <a:pt x="64" y="80"/>
                  </a:lnTo>
                  <a:lnTo>
                    <a:pt x="64" y="88"/>
                  </a:lnTo>
                  <a:lnTo>
                    <a:pt x="56" y="103"/>
                  </a:lnTo>
                  <a:lnTo>
                    <a:pt x="48" y="95"/>
                  </a:lnTo>
                  <a:lnTo>
                    <a:pt x="48" y="103"/>
                  </a:lnTo>
                  <a:lnTo>
                    <a:pt x="40" y="103"/>
                  </a:lnTo>
                  <a:lnTo>
                    <a:pt x="40" y="111"/>
                  </a:lnTo>
                  <a:lnTo>
                    <a:pt x="32" y="119"/>
                  </a:lnTo>
                  <a:lnTo>
                    <a:pt x="32" y="127"/>
                  </a:lnTo>
                  <a:lnTo>
                    <a:pt x="24" y="127"/>
                  </a:lnTo>
                  <a:lnTo>
                    <a:pt x="24" y="135"/>
                  </a:lnTo>
                  <a:lnTo>
                    <a:pt x="16" y="135"/>
                  </a:lnTo>
                  <a:lnTo>
                    <a:pt x="16" y="143"/>
                  </a:lnTo>
                  <a:lnTo>
                    <a:pt x="8" y="151"/>
                  </a:lnTo>
                  <a:lnTo>
                    <a:pt x="0" y="72"/>
                  </a:lnTo>
                  <a:lnTo>
                    <a:pt x="8" y="72"/>
                  </a:lnTo>
                  <a:lnTo>
                    <a:pt x="56" y="64"/>
                  </a:lnTo>
                  <a:lnTo>
                    <a:pt x="64" y="64"/>
                  </a:lnTo>
                  <a:lnTo>
                    <a:pt x="112" y="56"/>
                  </a:lnTo>
                  <a:lnTo>
                    <a:pt x="112" y="48"/>
                  </a:lnTo>
                  <a:lnTo>
                    <a:pt x="135" y="48"/>
                  </a:lnTo>
                  <a:lnTo>
                    <a:pt x="199" y="32"/>
                  </a:lnTo>
                  <a:lnTo>
                    <a:pt x="223" y="32"/>
                  </a:lnTo>
                  <a:lnTo>
                    <a:pt x="247" y="24"/>
                  </a:lnTo>
                  <a:lnTo>
                    <a:pt x="263" y="24"/>
                  </a:lnTo>
                  <a:lnTo>
                    <a:pt x="287" y="16"/>
                  </a:lnTo>
                  <a:lnTo>
                    <a:pt x="319" y="8"/>
                  </a:lnTo>
                  <a:lnTo>
                    <a:pt x="335" y="8"/>
                  </a:lnTo>
                  <a:lnTo>
                    <a:pt x="367" y="0"/>
                  </a:lnTo>
                  <a:lnTo>
                    <a:pt x="382" y="48"/>
                  </a:lnTo>
                  <a:lnTo>
                    <a:pt x="382" y="64"/>
                  </a:lnTo>
                  <a:lnTo>
                    <a:pt x="382" y="72"/>
                  </a:lnTo>
                  <a:lnTo>
                    <a:pt x="390" y="80"/>
                  </a:lnTo>
                  <a:lnTo>
                    <a:pt x="398" y="127"/>
                  </a:lnTo>
                  <a:lnTo>
                    <a:pt x="406" y="151"/>
                  </a:lnTo>
                  <a:close/>
                  <a:moveTo>
                    <a:pt x="343" y="127"/>
                  </a:moveTo>
                  <a:lnTo>
                    <a:pt x="343" y="119"/>
                  </a:lnTo>
                  <a:lnTo>
                    <a:pt x="335" y="119"/>
                  </a:lnTo>
                  <a:lnTo>
                    <a:pt x="335" y="127"/>
                  </a:lnTo>
                  <a:lnTo>
                    <a:pt x="335" y="135"/>
                  </a:lnTo>
                  <a:lnTo>
                    <a:pt x="335" y="119"/>
                  </a:lnTo>
                  <a:lnTo>
                    <a:pt x="335" y="111"/>
                  </a:lnTo>
                  <a:lnTo>
                    <a:pt x="343" y="119"/>
                  </a:lnTo>
                  <a:lnTo>
                    <a:pt x="343" y="127"/>
                  </a:lnTo>
                  <a:lnTo>
                    <a:pt x="343" y="119"/>
                  </a:lnTo>
                  <a:lnTo>
                    <a:pt x="343" y="127"/>
                  </a:lnTo>
                  <a:close/>
                  <a:moveTo>
                    <a:pt x="478" y="167"/>
                  </a:moveTo>
                  <a:lnTo>
                    <a:pt x="478" y="167"/>
                  </a:lnTo>
                  <a:lnTo>
                    <a:pt x="478" y="183"/>
                  </a:lnTo>
                  <a:lnTo>
                    <a:pt x="478" y="167"/>
                  </a:lnTo>
                  <a:close/>
                  <a:moveTo>
                    <a:pt x="470" y="231"/>
                  </a:moveTo>
                  <a:lnTo>
                    <a:pt x="470" y="231"/>
                  </a:lnTo>
                  <a:lnTo>
                    <a:pt x="478" y="223"/>
                  </a:lnTo>
                  <a:lnTo>
                    <a:pt x="478" y="207"/>
                  </a:lnTo>
                  <a:lnTo>
                    <a:pt x="478" y="183"/>
                  </a:lnTo>
                  <a:lnTo>
                    <a:pt x="478" y="215"/>
                  </a:lnTo>
                  <a:lnTo>
                    <a:pt x="478" y="231"/>
                  </a:lnTo>
                  <a:lnTo>
                    <a:pt x="470" y="231"/>
                  </a:lnTo>
                  <a:close/>
                </a:path>
              </a:pathLst>
            </a:custGeom>
            <a:solidFill>
              <a:schemeClr val="accent3"/>
            </a:solidFill>
            <a:ln w="9525" cap="flat" cmpd="sng" algn="ctr">
              <a:solidFill>
                <a:sysClr val="window" lastClr="FFFFFF"/>
              </a:solidFill>
              <a:prstDash val="solid"/>
              <a:headEnd/>
              <a:tailEnd/>
            </a:ln>
            <a:effectLst>
              <a:outerShdw blurRad="40000" dist="23000" dir="5400000" rotWithShape="0">
                <a:srgbClr val="000000">
                  <a:alpha val="35000"/>
                </a:srgbClr>
              </a:outerShdw>
            </a:effec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smtClean="0">
                <a:ln>
                  <a:noFill/>
                </a:ln>
                <a:solidFill>
                  <a:srgbClr val="FFFFFF"/>
                </a:solidFill>
                <a:effectLst/>
                <a:uLnTx/>
                <a:uFillTx/>
                <a:latin typeface="Calibri"/>
              </a:endParaRPr>
            </a:p>
          </p:txBody>
        </p:sp>
        <p:sp>
          <p:nvSpPr>
            <p:cNvPr id="190" name="Freeform 25"/>
            <p:cNvSpPr>
              <a:spLocks noEditPoints="1"/>
            </p:cNvSpPr>
            <p:nvPr/>
          </p:nvSpPr>
          <p:spPr bwMode="auto">
            <a:xfrm>
              <a:off x="2987898" y="3456544"/>
              <a:ext cx="530585" cy="267537"/>
            </a:xfrm>
            <a:custGeom>
              <a:avLst/>
              <a:gdLst>
                <a:gd name="T0" fmla="*/ 2147483647 w 781"/>
                <a:gd name="T1" fmla="*/ 2147483647 h 430"/>
                <a:gd name="T2" fmla="*/ 2147483647 w 781"/>
                <a:gd name="T3" fmla="*/ 2147483647 h 430"/>
                <a:gd name="T4" fmla="*/ 2147483647 w 781"/>
                <a:gd name="T5" fmla="*/ 2147483647 h 430"/>
                <a:gd name="T6" fmla="*/ 2147483647 w 781"/>
                <a:gd name="T7" fmla="*/ 2147483647 h 430"/>
                <a:gd name="T8" fmla="*/ 2147483647 w 781"/>
                <a:gd name="T9" fmla="*/ 2147483647 h 430"/>
                <a:gd name="T10" fmla="*/ 2147483647 w 781"/>
                <a:gd name="T11" fmla="*/ 2147483647 h 430"/>
                <a:gd name="T12" fmla="*/ 2147483647 w 781"/>
                <a:gd name="T13" fmla="*/ 2147483647 h 430"/>
                <a:gd name="T14" fmla="*/ 2147483647 w 781"/>
                <a:gd name="T15" fmla="*/ 2147483647 h 430"/>
                <a:gd name="T16" fmla="*/ 2147483647 w 781"/>
                <a:gd name="T17" fmla="*/ 2147483647 h 430"/>
                <a:gd name="T18" fmla="*/ 2147483647 w 781"/>
                <a:gd name="T19" fmla="*/ 2147483647 h 430"/>
                <a:gd name="T20" fmla="*/ 2147483647 w 781"/>
                <a:gd name="T21" fmla="*/ 2147483647 h 430"/>
                <a:gd name="T22" fmla="*/ 2147483647 w 781"/>
                <a:gd name="T23" fmla="*/ 2147483647 h 430"/>
                <a:gd name="T24" fmla="*/ 2147483647 w 781"/>
                <a:gd name="T25" fmla="*/ 2147483647 h 430"/>
                <a:gd name="T26" fmla="*/ 2147483647 w 781"/>
                <a:gd name="T27" fmla="*/ 2147483647 h 430"/>
                <a:gd name="T28" fmla="*/ 2147483647 w 781"/>
                <a:gd name="T29" fmla="*/ 2147483647 h 430"/>
                <a:gd name="T30" fmla="*/ 2147483647 w 781"/>
                <a:gd name="T31" fmla="*/ 2147483647 h 430"/>
                <a:gd name="T32" fmla="*/ 2147483647 w 781"/>
                <a:gd name="T33" fmla="*/ 2147483647 h 430"/>
                <a:gd name="T34" fmla="*/ 2147483647 w 781"/>
                <a:gd name="T35" fmla="*/ 2147483647 h 430"/>
                <a:gd name="T36" fmla="*/ 2147483647 w 781"/>
                <a:gd name="T37" fmla="*/ 2147483647 h 430"/>
                <a:gd name="T38" fmla="*/ 2147483647 w 781"/>
                <a:gd name="T39" fmla="*/ 2147483647 h 430"/>
                <a:gd name="T40" fmla="*/ 2147483647 w 781"/>
                <a:gd name="T41" fmla="*/ 2147483647 h 430"/>
                <a:gd name="T42" fmla="*/ 2147483647 w 781"/>
                <a:gd name="T43" fmla="*/ 2147483647 h 430"/>
                <a:gd name="T44" fmla="*/ 2147483647 w 781"/>
                <a:gd name="T45" fmla="*/ 2147483647 h 430"/>
                <a:gd name="T46" fmla="*/ 2147483647 w 781"/>
                <a:gd name="T47" fmla="*/ 2147483647 h 430"/>
                <a:gd name="T48" fmla="*/ 2147483647 w 781"/>
                <a:gd name="T49" fmla="*/ 2147483647 h 430"/>
                <a:gd name="T50" fmla="*/ 2147483647 w 781"/>
                <a:gd name="T51" fmla="*/ 2147483647 h 430"/>
                <a:gd name="T52" fmla="*/ 2147483647 w 781"/>
                <a:gd name="T53" fmla="*/ 2147483647 h 430"/>
                <a:gd name="T54" fmla="*/ 2147483647 w 781"/>
                <a:gd name="T55" fmla="*/ 2147483647 h 430"/>
                <a:gd name="T56" fmla="*/ 2147483647 w 781"/>
                <a:gd name="T57" fmla="*/ 2147483647 h 430"/>
                <a:gd name="T58" fmla="*/ 2147483647 w 781"/>
                <a:gd name="T59" fmla="*/ 2147483647 h 430"/>
                <a:gd name="T60" fmla="*/ 2147483647 w 781"/>
                <a:gd name="T61" fmla="*/ 2147483647 h 430"/>
                <a:gd name="T62" fmla="*/ 2147483647 w 781"/>
                <a:gd name="T63" fmla="*/ 2147483647 h 430"/>
                <a:gd name="T64" fmla="*/ 2147483647 w 781"/>
                <a:gd name="T65" fmla="*/ 2147483647 h 430"/>
                <a:gd name="T66" fmla="*/ 2147483647 w 781"/>
                <a:gd name="T67" fmla="*/ 2147483647 h 430"/>
                <a:gd name="T68" fmla="*/ 2147483647 w 781"/>
                <a:gd name="T69" fmla="*/ 2147483647 h 430"/>
                <a:gd name="T70" fmla="*/ 2147483647 w 781"/>
                <a:gd name="T71" fmla="*/ 2147483647 h 430"/>
                <a:gd name="T72" fmla="*/ 2147483647 w 781"/>
                <a:gd name="T73" fmla="*/ 2147483647 h 430"/>
                <a:gd name="T74" fmla="*/ 2147483647 w 781"/>
                <a:gd name="T75" fmla="*/ 2147483647 h 430"/>
                <a:gd name="T76" fmla="*/ 2147483647 w 781"/>
                <a:gd name="T77" fmla="*/ 2147483647 h 430"/>
                <a:gd name="T78" fmla="*/ 2147483647 w 781"/>
                <a:gd name="T79" fmla="*/ 2147483647 h 430"/>
                <a:gd name="T80" fmla="*/ 2147483647 w 781"/>
                <a:gd name="T81" fmla="*/ 2147483647 h 430"/>
                <a:gd name="T82" fmla="*/ 2147483647 w 781"/>
                <a:gd name="T83" fmla="*/ 2147483647 h 430"/>
                <a:gd name="T84" fmla="*/ 2147483647 w 781"/>
                <a:gd name="T85" fmla="*/ 2147483647 h 430"/>
                <a:gd name="T86" fmla="*/ 2147483647 w 781"/>
                <a:gd name="T87" fmla="*/ 2147483647 h 430"/>
                <a:gd name="T88" fmla="*/ 2147483647 w 781"/>
                <a:gd name="T89" fmla="*/ 2147483647 h 430"/>
                <a:gd name="T90" fmla="*/ 2147483647 w 781"/>
                <a:gd name="T91" fmla="*/ 2147483647 h 430"/>
                <a:gd name="T92" fmla="*/ 2147483647 w 781"/>
                <a:gd name="T93" fmla="*/ 2147483647 h 430"/>
                <a:gd name="T94" fmla="*/ 2147483647 w 781"/>
                <a:gd name="T95" fmla="*/ 2147483647 h 430"/>
                <a:gd name="T96" fmla="*/ 2147483647 w 781"/>
                <a:gd name="T97" fmla="*/ 2147483647 h 430"/>
                <a:gd name="T98" fmla="*/ 2147483647 w 781"/>
                <a:gd name="T99" fmla="*/ 2147483647 h 430"/>
                <a:gd name="T100" fmla="*/ 2147483647 w 781"/>
                <a:gd name="T101" fmla="*/ 2147483647 h 430"/>
                <a:gd name="T102" fmla="*/ 2147483647 w 781"/>
                <a:gd name="T103" fmla="*/ 2147483647 h 430"/>
                <a:gd name="T104" fmla="*/ 2147483647 w 781"/>
                <a:gd name="T105" fmla="*/ 2147483647 h 430"/>
                <a:gd name="T106" fmla="*/ 2147483647 w 781"/>
                <a:gd name="T107" fmla="*/ 2147483647 h 430"/>
                <a:gd name="T108" fmla="*/ 2147483647 w 781"/>
                <a:gd name="T109" fmla="*/ 2147483647 h 430"/>
                <a:gd name="T110" fmla="*/ 2147483647 w 781"/>
                <a:gd name="T111" fmla="*/ 2147483647 h 430"/>
                <a:gd name="T112" fmla="*/ 2147483647 w 781"/>
                <a:gd name="T113" fmla="*/ 2147483647 h 430"/>
                <a:gd name="T114" fmla="*/ 2147483647 w 781"/>
                <a:gd name="T115" fmla="*/ 2147483647 h 430"/>
                <a:gd name="T116" fmla="*/ 2147483647 w 781"/>
                <a:gd name="T117" fmla="*/ 2147483647 h 43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81"/>
                <a:gd name="T178" fmla="*/ 0 h 430"/>
                <a:gd name="T179" fmla="*/ 781 w 781"/>
                <a:gd name="T180" fmla="*/ 430 h 43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81" h="430">
                  <a:moveTo>
                    <a:pt x="327" y="383"/>
                  </a:moveTo>
                  <a:lnTo>
                    <a:pt x="295" y="383"/>
                  </a:lnTo>
                  <a:lnTo>
                    <a:pt x="263" y="391"/>
                  </a:lnTo>
                  <a:lnTo>
                    <a:pt x="239" y="391"/>
                  </a:lnTo>
                  <a:lnTo>
                    <a:pt x="207" y="399"/>
                  </a:lnTo>
                  <a:lnTo>
                    <a:pt x="199" y="399"/>
                  </a:lnTo>
                  <a:lnTo>
                    <a:pt x="183" y="399"/>
                  </a:lnTo>
                  <a:lnTo>
                    <a:pt x="183" y="391"/>
                  </a:lnTo>
                  <a:lnTo>
                    <a:pt x="159" y="391"/>
                  </a:lnTo>
                  <a:lnTo>
                    <a:pt x="159" y="407"/>
                  </a:lnTo>
                  <a:lnTo>
                    <a:pt x="167" y="415"/>
                  </a:lnTo>
                  <a:lnTo>
                    <a:pt x="167" y="423"/>
                  </a:lnTo>
                  <a:lnTo>
                    <a:pt x="120" y="423"/>
                  </a:lnTo>
                  <a:lnTo>
                    <a:pt x="112" y="423"/>
                  </a:lnTo>
                  <a:lnTo>
                    <a:pt x="80" y="430"/>
                  </a:lnTo>
                  <a:lnTo>
                    <a:pt x="24" y="430"/>
                  </a:lnTo>
                  <a:lnTo>
                    <a:pt x="16" y="430"/>
                  </a:lnTo>
                  <a:lnTo>
                    <a:pt x="24" y="415"/>
                  </a:lnTo>
                  <a:lnTo>
                    <a:pt x="32" y="423"/>
                  </a:lnTo>
                  <a:lnTo>
                    <a:pt x="40" y="415"/>
                  </a:lnTo>
                  <a:lnTo>
                    <a:pt x="40" y="407"/>
                  </a:lnTo>
                  <a:lnTo>
                    <a:pt x="40" y="399"/>
                  </a:lnTo>
                  <a:lnTo>
                    <a:pt x="40" y="391"/>
                  </a:lnTo>
                  <a:lnTo>
                    <a:pt x="48" y="391"/>
                  </a:lnTo>
                  <a:lnTo>
                    <a:pt x="48" y="383"/>
                  </a:lnTo>
                  <a:lnTo>
                    <a:pt x="40" y="383"/>
                  </a:lnTo>
                  <a:lnTo>
                    <a:pt x="40" y="375"/>
                  </a:lnTo>
                  <a:lnTo>
                    <a:pt x="48" y="375"/>
                  </a:lnTo>
                  <a:lnTo>
                    <a:pt x="48" y="359"/>
                  </a:lnTo>
                  <a:lnTo>
                    <a:pt x="40" y="359"/>
                  </a:lnTo>
                  <a:lnTo>
                    <a:pt x="40" y="351"/>
                  </a:lnTo>
                  <a:lnTo>
                    <a:pt x="40" y="343"/>
                  </a:lnTo>
                  <a:lnTo>
                    <a:pt x="48" y="327"/>
                  </a:lnTo>
                  <a:lnTo>
                    <a:pt x="56" y="319"/>
                  </a:lnTo>
                  <a:lnTo>
                    <a:pt x="64" y="319"/>
                  </a:lnTo>
                  <a:lnTo>
                    <a:pt x="72" y="327"/>
                  </a:lnTo>
                  <a:lnTo>
                    <a:pt x="80" y="327"/>
                  </a:lnTo>
                  <a:lnTo>
                    <a:pt x="80" y="335"/>
                  </a:lnTo>
                  <a:lnTo>
                    <a:pt x="88" y="335"/>
                  </a:lnTo>
                  <a:lnTo>
                    <a:pt x="96" y="335"/>
                  </a:lnTo>
                  <a:lnTo>
                    <a:pt x="104" y="343"/>
                  </a:lnTo>
                  <a:lnTo>
                    <a:pt x="112" y="343"/>
                  </a:lnTo>
                  <a:lnTo>
                    <a:pt x="112" y="335"/>
                  </a:lnTo>
                  <a:lnTo>
                    <a:pt x="120" y="327"/>
                  </a:lnTo>
                  <a:lnTo>
                    <a:pt x="112" y="319"/>
                  </a:lnTo>
                  <a:lnTo>
                    <a:pt x="104" y="311"/>
                  </a:lnTo>
                  <a:lnTo>
                    <a:pt x="104" y="295"/>
                  </a:lnTo>
                  <a:lnTo>
                    <a:pt x="112" y="287"/>
                  </a:lnTo>
                  <a:lnTo>
                    <a:pt x="120" y="287"/>
                  </a:lnTo>
                  <a:lnTo>
                    <a:pt x="127" y="287"/>
                  </a:lnTo>
                  <a:lnTo>
                    <a:pt x="143" y="279"/>
                  </a:lnTo>
                  <a:lnTo>
                    <a:pt x="151" y="271"/>
                  </a:lnTo>
                  <a:lnTo>
                    <a:pt x="143" y="263"/>
                  </a:lnTo>
                  <a:lnTo>
                    <a:pt x="135" y="255"/>
                  </a:lnTo>
                  <a:lnTo>
                    <a:pt x="135" y="247"/>
                  </a:lnTo>
                  <a:lnTo>
                    <a:pt x="143" y="247"/>
                  </a:lnTo>
                  <a:lnTo>
                    <a:pt x="143" y="239"/>
                  </a:lnTo>
                  <a:lnTo>
                    <a:pt x="151" y="231"/>
                  </a:lnTo>
                  <a:lnTo>
                    <a:pt x="159" y="231"/>
                  </a:lnTo>
                  <a:lnTo>
                    <a:pt x="159" y="223"/>
                  </a:lnTo>
                  <a:lnTo>
                    <a:pt x="159" y="215"/>
                  </a:lnTo>
                  <a:lnTo>
                    <a:pt x="159" y="207"/>
                  </a:lnTo>
                  <a:lnTo>
                    <a:pt x="167" y="215"/>
                  </a:lnTo>
                  <a:lnTo>
                    <a:pt x="175" y="215"/>
                  </a:lnTo>
                  <a:lnTo>
                    <a:pt x="183" y="207"/>
                  </a:lnTo>
                  <a:lnTo>
                    <a:pt x="183" y="215"/>
                  </a:lnTo>
                  <a:lnTo>
                    <a:pt x="183" y="223"/>
                  </a:lnTo>
                  <a:lnTo>
                    <a:pt x="191" y="223"/>
                  </a:lnTo>
                  <a:lnTo>
                    <a:pt x="191" y="215"/>
                  </a:lnTo>
                  <a:lnTo>
                    <a:pt x="191" y="207"/>
                  </a:lnTo>
                  <a:lnTo>
                    <a:pt x="191" y="199"/>
                  </a:lnTo>
                  <a:lnTo>
                    <a:pt x="199" y="207"/>
                  </a:lnTo>
                  <a:lnTo>
                    <a:pt x="207" y="207"/>
                  </a:lnTo>
                  <a:lnTo>
                    <a:pt x="215" y="199"/>
                  </a:lnTo>
                  <a:lnTo>
                    <a:pt x="223" y="207"/>
                  </a:lnTo>
                  <a:lnTo>
                    <a:pt x="231" y="215"/>
                  </a:lnTo>
                  <a:lnTo>
                    <a:pt x="239" y="215"/>
                  </a:lnTo>
                  <a:lnTo>
                    <a:pt x="239" y="223"/>
                  </a:lnTo>
                  <a:lnTo>
                    <a:pt x="247" y="223"/>
                  </a:lnTo>
                  <a:lnTo>
                    <a:pt x="247" y="215"/>
                  </a:lnTo>
                  <a:lnTo>
                    <a:pt x="247" y="207"/>
                  </a:lnTo>
                  <a:lnTo>
                    <a:pt x="255" y="199"/>
                  </a:lnTo>
                  <a:lnTo>
                    <a:pt x="263" y="199"/>
                  </a:lnTo>
                  <a:lnTo>
                    <a:pt x="271" y="191"/>
                  </a:lnTo>
                  <a:lnTo>
                    <a:pt x="279" y="199"/>
                  </a:lnTo>
                  <a:lnTo>
                    <a:pt x="287" y="199"/>
                  </a:lnTo>
                  <a:lnTo>
                    <a:pt x="287" y="207"/>
                  </a:lnTo>
                  <a:lnTo>
                    <a:pt x="295" y="207"/>
                  </a:lnTo>
                  <a:lnTo>
                    <a:pt x="295" y="199"/>
                  </a:lnTo>
                  <a:lnTo>
                    <a:pt x="303" y="199"/>
                  </a:lnTo>
                  <a:lnTo>
                    <a:pt x="303" y="191"/>
                  </a:lnTo>
                  <a:lnTo>
                    <a:pt x="303" y="183"/>
                  </a:lnTo>
                  <a:lnTo>
                    <a:pt x="303" y="175"/>
                  </a:lnTo>
                  <a:lnTo>
                    <a:pt x="311" y="175"/>
                  </a:lnTo>
                  <a:lnTo>
                    <a:pt x="311" y="167"/>
                  </a:lnTo>
                  <a:lnTo>
                    <a:pt x="319" y="167"/>
                  </a:lnTo>
                  <a:lnTo>
                    <a:pt x="319" y="159"/>
                  </a:lnTo>
                  <a:lnTo>
                    <a:pt x="311" y="151"/>
                  </a:lnTo>
                  <a:lnTo>
                    <a:pt x="319" y="151"/>
                  </a:lnTo>
                  <a:lnTo>
                    <a:pt x="319" y="159"/>
                  </a:lnTo>
                  <a:lnTo>
                    <a:pt x="327" y="159"/>
                  </a:lnTo>
                  <a:lnTo>
                    <a:pt x="327" y="167"/>
                  </a:lnTo>
                  <a:lnTo>
                    <a:pt x="327" y="175"/>
                  </a:lnTo>
                  <a:lnTo>
                    <a:pt x="335" y="175"/>
                  </a:lnTo>
                  <a:lnTo>
                    <a:pt x="343" y="175"/>
                  </a:lnTo>
                  <a:lnTo>
                    <a:pt x="351" y="183"/>
                  </a:lnTo>
                  <a:lnTo>
                    <a:pt x="359" y="175"/>
                  </a:lnTo>
                  <a:lnTo>
                    <a:pt x="367" y="175"/>
                  </a:lnTo>
                  <a:lnTo>
                    <a:pt x="367" y="167"/>
                  </a:lnTo>
                  <a:lnTo>
                    <a:pt x="367" y="151"/>
                  </a:lnTo>
                  <a:lnTo>
                    <a:pt x="367" y="143"/>
                  </a:lnTo>
                  <a:lnTo>
                    <a:pt x="367" y="136"/>
                  </a:lnTo>
                  <a:lnTo>
                    <a:pt x="374" y="136"/>
                  </a:lnTo>
                  <a:lnTo>
                    <a:pt x="382" y="136"/>
                  </a:lnTo>
                  <a:lnTo>
                    <a:pt x="382" y="128"/>
                  </a:lnTo>
                  <a:lnTo>
                    <a:pt x="390" y="128"/>
                  </a:lnTo>
                  <a:lnTo>
                    <a:pt x="390" y="120"/>
                  </a:lnTo>
                  <a:lnTo>
                    <a:pt x="390" y="112"/>
                  </a:lnTo>
                  <a:lnTo>
                    <a:pt x="398" y="104"/>
                  </a:lnTo>
                  <a:lnTo>
                    <a:pt x="406" y="96"/>
                  </a:lnTo>
                  <a:lnTo>
                    <a:pt x="406" y="88"/>
                  </a:lnTo>
                  <a:lnTo>
                    <a:pt x="398" y="72"/>
                  </a:lnTo>
                  <a:lnTo>
                    <a:pt x="398" y="64"/>
                  </a:lnTo>
                  <a:lnTo>
                    <a:pt x="406" y="64"/>
                  </a:lnTo>
                  <a:lnTo>
                    <a:pt x="414" y="64"/>
                  </a:lnTo>
                  <a:lnTo>
                    <a:pt x="422" y="64"/>
                  </a:lnTo>
                  <a:lnTo>
                    <a:pt x="430" y="64"/>
                  </a:lnTo>
                  <a:lnTo>
                    <a:pt x="438" y="64"/>
                  </a:lnTo>
                  <a:lnTo>
                    <a:pt x="438" y="56"/>
                  </a:lnTo>
                  <a:lnTo>
                    <a:pt x="446" y="56"/>
                  </a:lnTo>
                  <a:lnTo>
                    <a:pt x="462" y="48"/>
                  </a:lnTo>
                  <a:lnTo>
                    <a:pt x="462" y="40"/>
                  </a:lnTo>
                  <a:lnTo>
                    <a:pt x="470" y="40"/>
                  </a:lnTo>
                  <a:lnTo>
                    <a:pt x="470" y="32"/>
                  </a:lnTo>
                  <a:lnTo>
                    <a:pt x="462" y="32"/>
                  </a:lnTo>
                  <a:lnTo>
                    <a:pt x="454" y="32"/>
                  </a:lnTo>
                  <a:lnTo>
                    <a:pt x="462" y="24"/>
                  </a:lnTo>
                  <a:lnTo>
                    <a:pt x="462" y="16"/>
                  </a:lnTo>
                  <a:lnTo>
                    <a:pt x="454" y="16"/>
                  </a:lnTo>
                  <a:lnTo>
                    <a:pt x="454" y="8"/>
                  </a:lnTo>
                  <a:lnTo>
                    <a:pt x="462" y="0"/>
                  </a:lnTo>
                  <a:lnTo>
                    <a:pt x="470" y="0"/>
                  </a:lnTo>
                  <a:lnTo>
                    <a:pt x="478" y="0"/>
                  </a:lnTo>
                  <a:lnTo>
                    <a:pt x="478" y="8"/>
                  </a:lnTo>
                  <a:lnTo>
                    <a:pt x="486" y="8"/>
                  </a:lnTo>
                  <a:lnTo>
                    <a:pt x="494" y="0"/>
                  </a:lnTo>
                  <a:lnTo>
                    <a:pt x="502" y="0"/>
                  </a:lnTo>
                  <a:lnTo>
                    <a:pt x="502" y="8"/>
                  </a:lnTo>
                  <a:lnTo>
                    <a:pt x="510" y="8"/>
                  </a:lnTo>
                  <a:lnTo>
                    <a:pt x="518" y="16"/>
                  </a:lnTo>
                  <a:lnTo>
                    <a:pt x="518" y="24"/>
                  </a:lnTo>
                  <a:lnTo>
                    <a:pt x="526" y="32"/>
                  </a:lnTo>
                  <a:lnTo>
                    <a:pt x="526" y="40"/>
                  </a:lnTo>
                  <a:lnTo>
                    <a:pt x="534" y="40"/>
                  </a:lnTo>
                  <a:lnTo>
                    <a:pt x="542" y="40"/>
                  </a:lnTo>
                  <a:lnTo>
                    <a:pt x="550" y="40"/>
                  </a:lnTo>
                  <a:lnTo>
                    <a:pt x="558" y="40"/>
                  </a:lnTo>
                  <a:lnTo>
                    <a:pt x="566" y="40"/>
                  </a:lnTo>
                  <a:lnTo>
                    <a:pt x="566" y="48"/>
                  </a:lnTo>
                  <a:lnTo>
                    <a:pt x="574" y="48"/>
                  </a:lnTo>
                  <a:lnTo>
                    <a:pt x="574" y="56"/>
                  </a:lnTo>
                  <a:lnTo>
                    <a:pt x="582" y="56"/>
                  </a:lnTo>
                  <a:lnTo>
                    <a:pt x="590" y="56"/>
                  </a:lnTo>
                  <a:lnTo>
                    <a:pt x="590" y="48"/>
                  </a:lnTo>
                  <a:lnTo>
                    <a:pt x="598" y="48"/>
                  </a:lnTo>
                  <a:lnTo>
                    <a:pt x="606" y="48"/>
                  </a:lnTo>
                  <a:lnTo>
                    <a:pt x="614" y="48"/>
                  </a:lnTo>
                  <a:lnTo>
                    <a:pt x="621" y="56"/>
                  </a:lnTo>
                  <a:lnTo>
                    <a:pt x="629" y="56"/>
                  </a:lnTo>
                  <a:lnTo>
                    <a:pt x="637" y="56"/>
                  </a:lnTo>
                  <a:lnTo>
                    <a:pt x="645" y="48"/>
                  </a:lnTo>
                  <a:lnTo>
                    <a:pt x="645" y="40"/>
                  </a:lnTo>
                  <a:lnTo>
                    <a:pt x="653" y="40"/>
                  </a:lnTo>
                  <a:lnTo>
                    <a:pt x="653" y="32"/>
                  </a:lnTo>
                  <a:lnTo>
                    <a:pt x="661" y="32"/>
                  </a:lnTo>
                  <a:lnTo>
                    <a:pt x="669" y="32"/>
                  </a:lnTo>
                  <a:lnTo>
                    <a:pt x="669" y="40"/>
                  </a:lnTo>
                  <a:lnTo>
                    <a:pt x="669" y="48"/>
                  </a:lnTo>
                  <a:lnTo>
                    <a:pt x="677" y="56"/>
                  </a:lnTo>
                  <a:lnTo>
                    <a:pt x="685" y="56"/>
                  </a:lnTo>
                  <a:lnTo>
                    <a:pt x="693" y="64"/>
                  </a:lnTo>
                  <a:lnTo>
                    <a:pt x="701" y="64"/>
                  </a:lnTo>
                  <a:lnTo>
                    <a:pt x="701" y="72"/>
                  </a:lnTo>
                  <a:lnTo>
                    <a:pt x="701" y="80"/>
                  </a:lnTo>
                  <a:lnTo>
                    <a:pt x="709" y="88"/>
                  </a:lnTo>
                  <a:lnTo>
                    <a:pt x="709" y="96"/>
                  </a:lnTo>
                  <a:lnTo>
                    <a:pt x="701" y="104"/>
                  </a:lnTo>
                  <a:lnTo>
                    <a:pt x="701" y="112"/>
                  </a:lnTo>
                  <a:lnTo>
                    <a:pt x="709" y="120"/>
                  </a:lnTo>
                  <a:lnTo>
                    <a:pt x="717" y="136"/>
                  </a:lnTo>
                  <a:lnTo>
                    <a:pt x="725" y="136"/>
                  </a:lnTo>
                  <a:lnTo>
                    <a:pt x="725" y="143"/>
                  </a:lnTo>
                  <a:lnTo>
                    <a:pt x="725" y="151"/>
                  </a:lnTo>
                  <a:lnTo>
                    <a:pt x="733" y="151"/>
                  </a:lnTo>
                  <a:lnTo>
                    <a:pt x="733" y="159"/>
                  </a:lnTo>
                  <a:lnTo>
                    <a:pt x="741" y="159"/>
                  </a:lnTo>
                  <a:lnTo>
                    <a:pt x="741" y="167"/>
                  </a:lnTo>
                  <a:lnTo>
                    <a:pt x="749" y="175"/>
                  </a:lnTo>
                  <a:lnTo>
                    <a:pt x="757" y="183"/>
                  </a:lnTo>
                  <a:lnTo>
                    <a:pt x="765" y="191"/>
                  </a:lnTo>
                  <a:lnTo>
                    <a:pt x="773" y="191"/>
                  </a:lnTo>
                  <a:lnTo>
                    <a:pt x="773" y="199"/>
                  </a:lnTo>
                  <a:lnTo>
                    <a:pt x="773" y="191"/>
                  </a:lnTo>
                  <a:lnTo>
                    <a:pt x="781" y="199"/>
                  </a:lnTo>
                  <a:lnTo>
                    <a:pt x="781" y="191"/>
                  </a:lnTo>
                  <a:lnTo>
                    <a:pt x="757" y="231"/>
                  </a:lnTo>
                  <a:lnTo>
                    <a:pt x="749" y="239"/>
                  </a:lnTo>
                  <a:lnTo>
                    <a:pt x="741" y="239"/>
                  </a:lnTo>
                  <a:lnTo>
                    <a:pt x="733" y="255"/>
                  </a:lnTo>
                  <a:lnTo>
                    <a:pt x="717" y="263"/>
                  </a:lnTo>
                  <a:lnTo>
                    <a:pt x="717" y="271"/>
                  </a:lnTo>
                  <a:lnTo>
                    <a:pt x="717" y="279"/>
                  </a:lnTo>
                  <a:lnTo>
                    <a:pt x="709" y="287"/>
                  </a:lnTo>
                  <a:lnTo>
                    <a:pt x="701" y="287"/>
                  </a:lnTo>
                  <a:lnTo>
                    <a:pt x="701" y="295"/>
                  </a:lnTo>
                  <a:lnTo>
                    <a:pt x="701" y="303"/>
                  </a:lnTo>
                  <a:lnTo>
                    <a:pt x="693" y="311"/>
                  </a:lnTo>
                  <a:lnTo>
                    <a:pt x="685" y="311"/>
                  </a:lnTo>
                  <a:lnTo>
                    <a:pt x="677" y="319"/>
                  </a:lnTo>
                  <a:lnTo>
                    <a:pt x="677" y="327"/>
                  </a:lnTo>
                  <a:lnTo>
                    <a:pt x="669" y="327"/>
                  </a:lnTo>
                  <a:lnTo>
                    <a:pt x="661" y="335"/>
                  </a:lnTo>
                  <a:lnTo>
                    <a:pt x="653" y="335"/>
                  </a:lnTo>
                  <a:lnTo>
                    <a:pt x="653" y="343"/>
                  </a:lnTo>
                  <a:lnTo>
                    <a:pt x="645" y="343"/>
                  </a:lnTo>
                  <a:lnTo>
                    <a:pt x="637" y="343"/>
                  </a:lnTo>
                  <a:lnTo>
                    <a:pt x="629" y="351"/>
                  </a:lnTo>
                  <a:lnTo>
                    <a:pt x="621" y="359"/>
                  </a:lnTo>
                  <a:lnTo>
                    <a:pt x="598" y="359"/>
                  </a:lnTo>
                  <a:lnTo>
                    <a:pt x="590" y="359"/>
                  </a:lnTo>
                  <a:lnTo>
                    <a:pt x="566" y="367"/>
                  </a:lnTo>
                  <a:lnTo>
                    <a:pt x="510" y="367"/>
                  </a:lnTo>
                  <a:lnTo>
                    <a:pt x="486" y="367"/>
                  </a:lnTo>
                  <a:lnTo>
                    <a:pt x="454" y="375"/>
                  </a:lnTo>
                  <a:lnTo>
                    <a:pt x="438" y="375"/>
                  </a:lnTo>
                  <a:lnTo>
                    <a:pt x="398" y="375"/>
                  </a:lnTo>
                  <a:lnTo>
                    <a:pt x="382" y="383"/>
                  </a:lnTo>
                  <a:lnTo>
                    <a:pt x="359" y="383"/>
                  </a:lnTo>
                  <a:lnTo>
                    <a:pt x="335" y="383"/>
                  </a:lnTo>
                  <a:lnTo>
                    <a:pt x="327" y="383"/>
                  </a:lnTo>
                  <a:close/>
                  <a:moveTo>
                    <a:pt x="8" y="430"/>
                  </a:moveTo>
                  <a:lnTo>
                    <a:pt x="0" y="430"/>
                  </a:lnTo>
                  <a:lnTo>
                    <a:pt x="0" y="423"/>
                  </a:lnTo>
                  <a:lnTo>
                    <a:pt x="8" y="423"/>
                  </a:lnTo>
                  <a:lnTo>
                    <a:pt x="8" y="430"/>
                  </a:lnTo>
                  <a:close/>
                </a:path>
              </a:pathLst>
            </a:custGeom>
            <a:solidFill>
              <a:srgbClr val="FEC246">
                <a:lumMod val="75000"/>
              </a:srgbClr>
            </a:solidFill>
            <a:ln w="9525" cap="flat" cmpd="sng" algn="ctr">
              <a:solidFill>
                <a:sysClr val="window" lastClr="FFFFFF"/>
              </a:solidFill>
              <a:prstDash val="solid"/>
              <a:headEnd/>
              <a:tailEnd/>
            </a:ln>
            <a:effectLst>
              <a:outerShdw blurRad="40000" dist="23000" dir="5400000" rotWithShape="0">
                <a:srgbClr val="000000">
                  <a:alpha val="35000"/>
                </a:srgbClr>
              </a:outerShdw>
            </a:effec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smtClean="0">
                <a:ln>
                  <a:noFill/>
                </a:ln>
                <a:solidFill>
                  <a:srgbClr val="FFFFFF"/>
                </a:solidFill>
                <a:effectLst/>
                <a:uLnTx/>
                <a:uFillTx/>
                <a:latin typeface="Calibri"/>
              </a:endParaRPr>
            </a:p>
          </p:txBody>
        </p:sp>
        <p:sp>
          <p:nvSpPr>
            <p:cNvPr id="191" name="Freeform 29"/>
            <p:cNvSpPr>
              <a:spLocks noEditPoints="1"/>
            </p:cNvSpPr>
            <p:nvPr/>
          </p:nvSpPr>
          <p:spPr bwMode="auto">
            <a:xfrm>
              <a:off x="3384511" y="3594248"/>
              <a:ext cx="640681" cy="274095"/>
            </a:xfrm>
            <a:custGeom>
              <a:avLst/>
              <a:gdLst>
                <a:gd name="T0" fmla="*/ 2147483647 w 940"/>
                <a:gd name="T1" fmla="*/ 2147483647 h 439"/>
                <a:gd name="T2" fmla="*/ 2147483647 w 940"/>
                <a:gd name="T3" fmla="*/ 2147483647 h 439"/>
                <a:gd name="T4" fmla="*/ 2147483647 w 940"/>
                <a:gd name="T5" fmla="*/ 2147483647 h 439"/>
                <a:gd name="T6" fmla="*/ 2147483647 w 940"/>
                <a:gd name="T7" fmla="*/ 2147483647 h 439"/>
                <a:gd name="T8" fmla="*/ 2147483647 w 940"/>
                <a:gd name="T9" fmla="*/ 2147483647 h 439"/>
                <a:gd name="T10" fmla="*/ 2147483647 w 940"/>
                <a:gd name="T11" fmla="*/ 2147483647 h 439"/>
                <a:gd name="T12" fmla="*/ 2147483647 w 940"/>
                <a:gd name="T13" fmla="*/ 2147483647 h 439"/>
                <a:gd name="T14" fmla="*/ 2147483647 w 940"/>
                <a:gd name="T15" fmla="*/ 2147483647 h 439"/>
                <a:gd name="T16" fmla="*/ 2147483647 w 940"/>
                <a:gd name="T17" fmla="*/ 2147483647 h 439"/>
                <a:gd name="T18" fmla="*/ 2147483647 w 940"/>
                <a:gd name="T19" fmla="*/ 2147483647 h 439"/>
                <a:gd name="T20" fmla="*/ 2147483647 w 940"/>
                <a:gd name="T21" fmla="*/ 2147483647 h 439"/>
                <a:gd name="T22" fmla="*/ 2147483647 w 940"/>
                <a:gd name="T23" fmla="*/ 2147483647 h 439"/>
                <a:gd name="T24" fmla="*/ 2147483647 w 940"/>
                <a:gd name="T25" fmla="*/ 2147483647 h 439"/>
                <a:gd name="T26" fmla="*/ 2147483647 w 940"/>
                <a:gd name="T27" fmla="*/ 2147483647 h 439"/>
                <a:gd name="T28" fmla="*/ 2147483647 w 940"/>
                <a:gd name="T29" fmla="*/ 2147483647 h 439"/>
                <a:gd name="T30" fmla="*/ 2147483647 w 940"/>
                <a:gd name="T31" fmla="*/ 2147483647 h 439"/>
                <a:gd name="T32" fmla="*/ 2147483647 w 940"/>
                <a:gd name="T33" fmla="*/ 2147483647 h 439"/>
                <a:gd name="T34" fmla="*/ 2147483647 w 940"/>
                <a:gd name="T35" fmla="*/ 2147483647 h 439"/>
                <a:gd name="T36" fmla="*/ 2147483647 w 940"/>
                <a:gd name="T37" fmla="*/ 2147483647 h 439"/>
                <a:gd name="T38" fmla="*/ 2147483647 w 940"/>
                <a:gd name="T39" fmla="*/ 2147483647 h 439"/>
                <a:gd name="T40" fmla="*/ 2147483647 w 940"/>
                <a:gd name="T41" fmla="*/ 2147483647 h 439"/>
                <a:gd name="T42" fmla="*/ 2147483647 w 940"/>
                <a:gd name="T43" fmla="*/ 2147483647 h 439"/>
                <a:gd name="T44" fmla="*/ 2147483647 w 940"/>
                <a:gd name="T45" fmla="*/ 2147483647 h 439"/>
                <a:gd name="T46" fmla="*/ 2147483647 w 940"/>
                <a:gd name="T47" fmla="*/ 2147483647 h 439"/>
                <a:gd name="T48" fmla="*/ 2147483647 w 940"/>
                <a:gd name="T49" fmla="*/ 2147483647 h 439"/>
                <a:gd name="T50" fmla="*/ 2147483647 w 940"/>
                <a:gd name="T51" fmla="*/ 2147483647 h 439"/>
                <a:gd name="T52" fmla="*/ 2147483647 w 940"/>
                <a:gd name="T53" fmla="*/ 2147483647 h 439"/>
                <a:gd name="T54" fmla="*/ 2147483647 w 940"/>
                <a:gd name="T55" fmla="*/ 2147483647 h 439"/>
                <a:gd name="T56" fmla="*/ 2147483647 w 940"/>
                <a:gd name="T57" fmla="*/ 2147483647 h 439"/>
                <a:gd name="T58" fmla="*/ 2147483647 w 940"/>
                <a:gd name="T59" fmla="*/ 2147483647 h 439"/>
                <a:gd name="T60" fmla="*/ 2147483647 w 940"/>
                <a:gd name="T61" fmla="*/ 2147483647 h 439"/>
                <a:gd name="T62" fmla="*/ 2147483647 w 940"/>
                <a:gd name="T63" fmla="*/ 2147483647 h 439"/>
                <a:gd name="T64" fmla="*/ 2147483647 w 940"/>
                <a:gd name="T65" fmla="*/ 2147483647 h 439"/>
                <a:gd name="T66" fmla="*/ 2147483647 w 940"/>
                <a:gd name="T67" fmla="*/ 2147483647 h 439"/>
                <a:gd name="T68" fmla="*/ 2147483647 w 940"/>
                <a:gd name="T69" fmla="*/ 2147483647 h 439"/>
                <a:gd name="T70" fmla="*/ 2147483647 w 940"/>
                <a:gd name="T71" fmla="*/ 2147483647 h 439"/>
                <a:gd name="T72" fmla="*/ 2147483647 w 940"/>
                <a:gd name="T73" fmla="*/ 2147483647 h 439"/>
                <a:gd name="T74" fmla="*/ 2147483647 w 940"/>
                <a:gd name="T75" fmla="*/ 2147483647 h 439"/>
                <a:gd name="T76" fmla="*/ 2147483647 w 940"/>
                <a:gd name="T77" fmla="*/ 2147483647 h 439"/>
                <a:gd name="T78" fmla="*/ 2147483647 w 940"/>
                <a:gd name="T79" fmla="*/ 2147483647 h 439"/>
                <a:gd name="T80" fmla="*/ 2147483647 w 940"/>
                <a:gd name="T81" fmla="*/ 2147483647 h 439"/>
                <a:gd name="T82" fmla="*/ 2147483647 w 940"/>
                <a:gd name="T83" fmla="*/ 2147483647 h 439"/>
                <a:gd name="T84" fmla="*/ 2147483647 w 940"/>
                <a:gd name="T85" fmla="*/ 2147483647 h 439"/>
                <a:gd name="T86" fmla="*/ 2147483647 w 940"/>
                <a:gd name="T87" fmla="*/ 2147483647 h 439"/>
                <a:gd name="T88" fmla="*/ 2147483647 w 940"/>
                <a:gd name="T89" fmla="*/ 2147483647 h 439"/>
                <a:gd name="T90" fmla="*/ 2147483647 w 940"/>
                <a:gd name="T91" fmla="*/ 2147483647 h 439"/>
                <a:gd name="T92" fmla="*/ 2147483647 w 940"/>
                <a:gd name="T93" fmla="*/ 2147483647 h 439"/>
                <a:gd name="T94" fmla="*/ 2147483647 w 940"/>
                <a:gd name="T95" fmla="*/ 2147483647 h 439"/>
                <a:gd name="T96" fmla="*/ 2147483647 w 940"/>
                <a:gd name="T97" fmla="*/ 2147483647 h 439"/>
                <a:gd name="T98" fmla="*/ 2147483647 w 940"/>
                <a:gd name="T99" fmla="*/ 2147483647 h 439"/>
                <a:gd name="T100" fmla="*/ 2147483647 w 940"/>
                <a:gd name="T101" fmla="*/ 2147483647 h 439"/>
                <a:gd name="T102" fmla="*/ 2147483647 w 940"/>
                <a:gd name="T103" fmla="*/ 0 h 439"/>
                <a:gd name="T104" fmla="*/ 2147483647 w 940"/>
                <a:gd name="T105" fmla="*/ 0 h 439"/>
                <a:gd name="T106" fmla="*/ 2147483647 w 940"/>
                <a:gd name="T107" fmla="*/ 2147483647 h 439"/>
                <a:gd name="T108" fmla="*/ 2147483647 w 940"/>
                <a:gd name="T109" fmla="*/ 2147483647 h 439"/>
                <a:gd name="T110" fmla="*/ 2147483647 w 940"/>
                <a:gd name="T111" fmla="*/ 2147483647 h 439"/>
                <a:gd name="T112" fmla="*/ 2147483647 w 940"/>
                <a:gd name="T113" fmla="*/ 2147483647 h 439"/>
                <a:gd name="T114" fmla="*/ 2147483647 w 940"/>
                <a:gd name="T115" fmla="*/ 2147483647 h 439"/>
                <a:gd name="T116" fmla="*/ 2147483647 w 940"/>
                <a:gd name="T117" fmla="*/ 2147483647 h 43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940"/>
                <a:gd name="T178" fmla="*/ 0 h 439"/>
                <a:gd name="T179" fmla="*/ 940 w 940"/>
                <a:gd name="T180" fmla="*/ 439 h 43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940" h="439">
                  <a:moveTo>
                    <a:pt x="39" y="375"/>
                  </a:moveTo>
                  <a:lnTo>
                    <a:pt x="24" y="375"/>
                  </a:lnTo>
                  <a:lnTo>
                    <a:pt x="0" y="375"/>
                  </a:lnTo>
                  <a:lnTo>
                    <a:pt x="0" y="343"/>
                  </a:lnTo>
                  <a:lnTo>
                    <a:pt x="8" y="335"/>
                  </a:lnTo>
                  <a:lnTo>
                    <a:pt x="16" y="335"/>
                  </a:lnTo>
                  <a:lnTo>
                    <a:pt x="24" y="335"/>
                  </a:lnTo>
                  <a:lnTo>
                    <a:pt x="32" y="335"/>
                  </a:lnTo>
                  <a:lnTo>
                    <a:pt x="32" y="327"/>
                  </a:lnTo>
                  <a:lnTo>
                    <a:pt x="32" y="319"/>
                  </a:lnTo>
                  <a:lnTo>
                    <a:pt x="32" y="311"/>
                  </a:lnTo>
                  <a:lnTo>
                    <a:pt x="32" y="303"/>
                  </a:lnTo>
                  <a:lnTo>
                    <a:pt x="39" y="303"/>
                  </a:lnTo>
                  <a:lnTo>
                    <a:pt x="39" y="295"/>
                  </a:lnTo>
                  <a:lnTo>
                    <a:pt x="47" y="295"/>
                  </a:lnTo>
                  <a:lnTo>
                    <a:pt x="55" y="287"/>
                  </a:lnTo>
                  <a:lnTo>
                    <a:pt x="63" y="287"/>
                  </a:lnTo>
                  <a:lnTo>
                    <a:pt x="71" y="279"/>
                  </a:lnTo>
                  <a:lnTo>
                    <a:pt x="71" y="287"/>
                  </a:lnTo>
                  <a:lnTo>
                    <a:pt x="79" y="279"/>
                  </a:lnTo>
                  <a:lnTo>
                    <a:pt x="87" y="279"/>
                  </a:lnTo>
                  <a:lnTo>
                    <a:pt x="95" y="271"/>
                  </a:lnTo>
                  <a:lnTo>
                    <a:pt x="95" y="263"/>
                  </a:lnTo>
                  <a:lnTo>
                    <a:pt x="103" y="263"/>
                  </a:lnTo>
                  <a:lnTo>
                    <a:pt x="103" y="255"/>
                  </a:lnTo>
                  <a:lnTo>
                    <a:pt x="111" y="255"/>
                  </a:lnTo>
                  <a:lnTo>
                    <a:pt x="119" y="247"/>
                  </a:lnTo>
                  <a:lnTo>
                    <a:pt x="127" y="239"/>
                  </a:lnTo>
                  <a:lnTo>
                    <a:pt x="135" y="247"/>
                  </a:lnTo>
                  <a:lnTo>
                    <a:pt x="135" y="239"/>
                  </a:lnTo>
                  <a:lnTo>
                    <a:pt x="135" y="231"/>
                  </a:lnTo>
                  <a:lnTo>
                    <a:pt x="135" y="223"/>
                  </a:lnTo>
                  <a:lnTo>
                    <a:pt x="135" y="215"/>
                  </a:lnTo>
                  <a:lnTo>
                    <a:pt x="143" y="215"/>
                  </a:lnTo>
                  <a:lnTo>
                    <a:pt x="151" y="223"/>
                  </a:lnTo>
                  <a:lnTo>
                    <a:pt x="151" y="215"/>
                  </a:lnTo>
                  <a:lnTo>
                    <a:pt x="151" y="207"/>
                  </a:lnTo>
                  <a:lnTo>
                    <a:pt x="159" y="200"/>
                  </a:lnTo>
                  <a:lnTo>
                    <a:pt x="167" y="200"/>
                  </a:lnTo>
                  <a:lnTo>
                    <a:pt x="167" y="207"/>
                  </a:lnTo>
                  <a:lnTo>
                    <a:pt x="175" y="207"/>
                  </a:lnTo>
                  <a:lnTo>
                    <a:pt x="183" y="207"/>
                  </a:lnTo>
                  <a:lnTo>
                    <a:pt x="191" y="192"/>
                  </a:lnTo>
                  <a:lnTo>
                    <a:pt x="191" y="184"/>
                  </a:lnTo>
                  <a:lnTo>
                    <a:pt x="199" y="184"/>
                  </a:lnTo>
                  <a:lnTo>
                    <a:pt x="207" y="176"/>
                  </a:lnTo>
                  <a:lnTo>
                    <a:pt x="215" y="176"/>
                  </a:lnTo>
                  <a:lnTo>
                    <a:pt x="215" y="184"/>
                  </a:lnTo>
                  <a:lnTo>
                    <a:pt x="223" y="184"/>
                  </a:lnTo>
                  <a:lnTo>
                    <a:pt x="231" y="176"/>
                  </a:lnTo>
                  <a:lnTo>
                    <a:pt x="231" y="160"/>
                  </a:lnTo>
                  <a:lnTo>
                    <a:pt x="239" y="152"/>
                  </a:lnTo>
                  <a:lnTo>
                    <a:pt x="247" y="144"/>
                  </a:lnTo>
                  <a:lnTo>
                    <a:pt x="255" y="144"/>
                  </a:lnTo>
                  <a:lnTo>
                    <a:pt x="255" y="136"/>
                  </a:lnTo>
                  <a:lnTo>
                    <a:pt x="255" y="120"/>
                  </a:lnTo>
                  <a:lnTo>
                    <a:pt x="255" y="112"/>
                  </a:lnTo>
                  <a:lnTo>
                    <a:pt x="255" y="104"/>
                  </a:lnTo>
                  <a:lnTo>
                    <a:pt x="287" y="104"/>
                  </a:lnTo>
                  <a:lnTo>
                    <a:pt x="334" y="96"/>
                  </a:lnTo>
                  <a:lnTo>
                    <a:pt x="342" y="96"/>
                  </a:lnTo>
                  <a:lnTo>
                    <a:pt x="366" y="88"/>
                  </a:lnTo>
                  <a:lnTo>
                    <a:pt x="382" y="88"/>
                  </a:lnTo>
                  <a:lnTo>
                    <a:pt x="430" y="80"/>
                  </a:lnTo>
                  <a:lnTo>
                    <a:pt x="462" y="80"/>
                  </a:lnTo>
                  <a:lnTo>
                    <a:pt x="486" y="72"/>
                  </a:lnTo>
                  <a:lnTo>
                    <a:pt x="510" y="64"/>
                  </a:lnTo>
                  <a:lnTo>
                    <a:pt x="518" y="64"/>
                  </a:lnTo>
                  <a:lnTo>
                    <a:pt x="557" y="56"/>
                  </a:lnTo>
                  <a:lnTo>
                    <a:pt x="565" y="56"/>
                  </a:lnTo>
                  <a:lnTo>
                    <a:pt x="597" y="56"/>
                  </a:lnTo>
                  <a:lnTo>
                    <a:pt x="605" y="48"/>
                  </a:lnTo>
                  <a:lnTo>
                    <a:pt x="637" y="48"/>
                  </a:lnTo>
                  <a:lnTo>
                    <a:pt x="653" y="40"/>
                  </a:lnTo>
                  <a:lnTo>
                    <a:pt x="661" y="40"/>
                  </a:lnTo>
                  <a:lnTo>
                    <a:pt x="709" y="32"/>
                  </a:lnTo>
                  <a:lnTo>
                    <a:pt x="725" y="24"/>
                  </a:lnTo>
                  <a:lnTo>
                    <a:pt x="757" y="24"/>
                  </a:lnTo>
                  <a:lnTo>
                    <a:pt x="788" y="16"/>
                  </a:lnTo>
                  <a:lnTo>
                    <a:pt x="796" y="8"/>
                  </a:lnTo>
                  <a:lnTo>
                    <a:pt x="812" y="8"/>
                  </a:lnTo>
                  <a:lnTo>
                    <a:pt x="836" y="0"/>
                  </a:lnTo>
                  <a:lnTo>
                    <a:pt x="844" y="0"/>
                  </a:lnTo>
                  <a:lnTo>
                    <a:pt x="844" y="8"/>
                  </a:lnTo>
                  <a:lnTo>
                    <a:pt x="852" y="16"/>
                  </a:lnTo>
                  <a:lnTo>
                    <a:pt x="860" y="16"/>
                  </a:lnTo>
                  <a:lnTo>
                    <a:pt x="852" y="24"/>
                  </a:lnTo>
                  <a:lnTo>
                    <a:pt x="860" y="24"/>
                  </a:lnTo>
                  <a:lnTo>
                    <a:pt x="860" y="16"/>
                  </a:lnTo>
                  <a:lnTo>
                    <a:pt x="860" y="32"/>
                  </a:lnTo>
                  <a:lnTo>
                    <a:pt x="884" y="56"/>
                  </a:lnTo>
                  <a:lnTo>
                    <a:pt x="884" y="64"/>
                  </a:lnTo>
                  <a:lnTo>
                    <a:pt x="876" y="64"/>
                  </a:lnTo>
                  <a:lnTo>
                    <a:pt x="868" y="40"/>
                  </a:lnTo>
                  <a:lnTo>
                    <a:pt x="860" y="40"/>
                  </a:lnTo>
                  <a:lnTo>
                    <a:pt x="852" y="32"/>
                  </a:lnTo>
                  <a:lnTo>
                    <a:pt x="868" y="48"/>
                  </a:lnTo>
                  <a:lnTo>
                    <a:pt x="860" y="56"/>
                  </a:lnTo>
                  <a:lnTo>
                    <a:pt x="836" y="40"/>
                  </a:lnTo>
                  <a:lnTo>
                    <a:pt x="852" y="56"/>
                  </a:lnTo>
                  <a:lnTo>
                    <a:pt x="844" y="64"/>
                  </a:lnTo>
                  <a:lnTo>
                    <a:pt x="836" y="64"/>
                  </a:lnTo>
                  <a:lnTo>
                    <a:pt x="828" y="56"/>
                  </a:lnTo>
                  <a:lnTo>
                    <a:pt x="836" y="72"/>
                  </a:lnTo>
                  <a:lnTo>
                    <a:pt x="812" y="80"/>
                  </a:lnTo>
                  <a:lnTo>
                    <a:pt x="820" y="80"/>
                  </a:lnTo>
                  <a:lnTo>
                    <a:pt x="812" y="88"/>
                  </a:lnTo>
                  <a:lnTo>
                    <a:pt x="804" y="96"/>
                  </a:lnTo>
                  <a:lnTo>
                    <a:pt x="796" y="88"/>
                  </a:lnTo>
                  <a:lnTo>
                    <a:pt x="788" y="72"/>
                  </a:lnTo>
                  <a:lnTo>
                    <a:pt x="788" y="56"/>
                  </a:lnTo>
                  <a:lnTo>
                    <a:pt x="773" y="48"/>
                  </a:lnTo>
                  <a:lnTo>
                    <a:pt x="757" y="40"/>
                  </a:lnTo>
                  <a:lnTo>
                    <a:pt x="781" y="48"/>
                  </a:lnTo>
                  <a:lnTo>
                    <a:pt x="788" y="56"/>
                  </a:lnTo>
                  <a:lnTo>
                    <a:pt x="781" y="64"/>
                  </a:lnTo>
                  <a:lnTo>
                    <a:pt x="781" y="80"/>
                  </a:lnTo>
                  <a:lnTo>
                    <a:pt x="796" y="96"/>
                  </a:lnTo>
                  <a:lnTo>
                    <a:pt x="788" y="104"/>
                  </a:lnTo>
                  <a:lnTo>
                    <a:pt x="796" y="104"/>
                  </a:lnTo>
                  <a:lnTo>
                    <a:pt x="820" y="96"/>
                  </a:lnTo>
                  <a:lnTo>
                    <a:pt x="828" y="96"/>
                  </a:lnTo>
                  <a:lnTo>
                    <a:pt x="844" y="88"/>
                  </a:lnTo>
                  <a:lnTo>
                    <a:pt x="860" y="88"/>
                  </a:lnTo>
                  <a:lnTo>
                    <a:pt x="868" y="96"/>
                  </a:lnTo>
                  <a:lnTo>
                    <a:pt x="868" y="120"/>
                  </a:lnTo>
                  <a:lnTo>
                    <a:pt x="868" y="128"/>
                  </a:lnTo>
                  <a:lnTo>
                    <a:pt x="860" y="128"/>
                  </a:lnTo>
                  <a:lnTo>
                    <a:pt x="868" y="128"/>
                  </a:lnTo>
                  <a:lnTo>
                    <a:pt x="876" y="128"/>
                  </a:lnTo>
                  <a:lnTo>
                    <a:pt x="868" y="96"/>
                  </a:lnTo>
                  <a:lnTo>
                    <a:pt x="892" y="88"/>
                  </a:lnTo>
                  <a:lnTo>
                    <a:pt x="900" y="96"/>
                  </a:lnTo>
                  <a:lnTo>
                    <a:pt x="908" y="120"/>
                  </a:lnTo>
                  <a:lnTo>
                    <a:pt x="900" y="136"/>
                  </a:lnTo>
                  <a:lnTo>
                    <a:pt x="892" y="128"/>
                  </a:lnTo>
                  <a:lnTo>
                    <a:pt x="876" y="168"/>
                  </a:lnTo>
                  <a:lnTo>
                    <a:pt x="868" y="184"/>
                  </a:lnTo>
                  <a:lnTo>
                    <a:pt x="828" y="176"/>
                  </a:lnTo>
                  <a:lnTo>
                    <a:pt x="836" y="160"/>
                  </a:lnTo>
                  <a:lnTo>
                    <a:pt x="836" y="152"/>
                  </a:lnTo>
                  <a:lnTo>
                    <a:pt x="828" y="152"/>
                  </a:lnTo>
                  <a:lnTo>
                    <a:pt x="828" y="160"/>
                  </a:lnTo>
                  <a:lnTo>
                    <a:pt x="812" y="168"/>
                  </a:lnTo>
                  <a:lnTo>
                    <a:pt x="820" y="176"/>
                  </a:lnTo>
                  <a:lnTo>
                    <a:pt x="812" y="184"/>
                  </a:lnTo>
                  <a:lnTo>
                    <a:pt x="765" y="168"/>
                  </a:lnTo>
                  <a:lnTo>
                    <a:pt x="781" y="184"/>
                  </a:lnTo>
                  <a:lnTo>
                    <a:pt x="812" y="192"/>
                  </a:lnTo>
                  <a:lnTo>
                    <a:pt x="820" y="200"/>
                  </a:lnTo>
                  <a:lnTo>
                    <a:pt x="828" y="192"/>
                  </a:lnTo>
                  <a:lnTo>
                    <a:pt x="836" y="200"/>
                  </a:lnTo>
                  <a:lnTo>
                    <a:pt x="820" y="215"/>
                  </a:lnTo>
                  <a:lnTo>
                    <a:pt x="828" y="215"/>
                  </a:lnTo>
                  <a:lnTo>
                    <a:pt x="828" y="231"/>
                  </a:lnTo>
                  <a:lnTo>
                    <a:pt x="828" y="239"/>
                  </a:lnTo>
                  <a:lnTo>
                    <a:pt x="804" y="247"/>
                  </a:lnTo>
                  <a:lnTo>
                    <a:pt x="796" y="239"/>
                  </a:lnTo>
                  <a:lnTo>
                    <a:pt x="781" y="231"/>
                  </a:lnTo>
                  <a:lnTo>
                    <a:pt x="773" y="239"/>
                  </a:lnTo>
                  <a:lnTo>
                    <a:pt x="788" y="239"/>
                  </a:lnTo>
                  <a:lnTo>
                    <a:pt x="804" y="255"/>
                  </a:lnTo>
                  <a:lnTo>
                    <a:pt x="828" y="255"/>
                  </a:lnTo>
                  <a:lnTo>
                    <a:pt x="828" y="247"/>
                  </a:lnTo>
                  <a:lnTo>
                    <a:pt x="844" y="239"/>
                  </a:lnTo>
                  <a:lnTo>
                    <a:pt x="852" y="231"/>
                  </a:lnTo>
                  <a:lnTo>
                    <a:pt x="852" y="239"/>
                  </a:lnTo>
                  <a:lnTo>
                    <a:pt x="860" y="239"/>
                  </a:lnTo>
                  <a:lnTo>
                    <a:pt x="868" y="239"/>
                  </a:lnTo>
                  <a:lnTo>
                    <a:pt x="852" y="263"/>
                  </a:lnTo>
                  <a:lnTo>
                    <a:pt x="836" y="279"/>
                  </a:lnTo>
                  <a:lnTo>
                    <a:pt x="796" y="295"/>
                  </a:lnTo>
                  <a:lnTo>
                    <a:pt x="781" y="287"/>
                  </a:lnTo>
                  <a:lnTo>
                    <a:pt x="788" y="295"/>
                  </a:lnTo>
                  <a:lnTo>
                    <a:pt x="781" y="303"/>
                  </a:lnTo>
                  <a:lnTo>
                    <a:pt x="749" y="335"/>
                  </a:lnTo>
                  <a:lnTo>
                    <a:pt x="741" y="343"/>
                  </a:lnTo>
                  <a:lnTo>
                    <a:pt x="733" y="367"/>
                  </a:lnTo>
                  <a:lnTo>
                    <a:pt x="725" y="383"/>
                  </a:lnTo>
                  <a:lnTo>
                    <a:pt x="725" y="399"/>
                  </a:lnTo>
                  <a:lnTo>
                    <a:pt x="717" y="399"/>
                  </a:lnTo>
                  <a:lnTo>
                    <a:pt x="709" y="383"/>
                  </a:lnTo>
                  <a:lnTo>
                    <a:pt x="717" y="415"/>
                  </a:lnTo>
                  <a:lnTo>
                    <a:pt x="709" y="423"/>
                  </a:lnTo>
                  <a:lnTo>
                    <a:pt x="653" y="439"/>
                  </a:lnTo>
                  <a:lnTo>
                    <a:pt x="645" y="431"/>
                  </a:lnTo>
                  <a:lnTo>
                    <a:pt x="589" y="391"/>
                  </a:lnTo>
                  <a:lnTo>
                    <a:pt x="541" y="351"/>
                  </a:lnTo>
                  <a:lnTo>
                    <a:pt x="534" y="351"/>
                  </a:lnTo>
                  <a:lnTo>
                    <a:pt x="510" y="327"/>
                  </a:lnTo>
                  <a:lnTo>
                    <a:pt x="486" y="335"/>
                  </a:lnTo>
                  <a:lnTo>
                    <a:pt x="438" y="343"/>
                  </a:lnTo>
                  <a:lnTo>
                    <a:pt x="414" y="343"/>
                  </a:lnTo>
                  <a:lnTo>
                    <a:pt x="390" y="351"/>
                  </a:lnTo>
                  <a:lnTo>
                    <a:pt x="382" y="327"/>
                  </a:lnTo>
                  <a:lnTo>
                    <a:pt x="382" y="319"/>
                  </a:lnTo>
                  <a:lnTo>
                    <a:pt x="374" y="311"/>
                  </a:lnTo>
                  <a:lnTo>
                    <a:pt x="366" y="311"/>
                  </a:lnTo>
                  <a:lnTo>
                    <a:pt x="358" y="319"/>
                  </a:lnTo>
                  <a:lnTo>
                    <a:pt x="350" y="319"/>
                  </a:lnTo>
                  <a:lnTo>
                    <a:pt x="358" y="311"/>
                  </a:lnTo>
                  <a:lnTo>
                    <a:pt x="350" y="303"/>
                  </a:lnTo>
                  <a:lnTo>
                    <a:pt x="326" y="303"/>
                  </a:lnTo>
                  <a:lnTo>
                    <a:pt x="318" y="311"/>
                  </a:lnTo>
                  <a:lnTo>
                    <a:pt x="279" y="311"/>
                  </a:lnTo>
                  <a:lnTo>
                    <a:pt x="263" y="311"/>
                  </a:lnTo>
                  <a:lnTo>
                    <a:pt x="255" y="311"/>
                  </a:lnTo>
                  <a:lnTo>
                    <a:pt x="231" y="319"/>
                  </a:lnTo>
                  <a:lnTo>
                    <a:pt x="223" y="319"/>
                  </a:lnTo>
                  <a:lnTo>
                    <a:pt x="215" y="319"/>
                  </a:lnTo>
                  <a:lnTo>
                    <a:pt x="207" y="319"/>
                  </a:lnTo>
                  <a:lnTo>
                    <a:pt x="199" y="327"/>
                  </a:lnTo>
                  <a:lnTo>
                    <a:pt x="191" y="327"/>
                  </a:lnTo>
                  <a:lnTo>
                    <a:pt x="183" y="335"/>
                  </a:lnTo>
                  <a:lnTo>
                    <a:pt x="175" y="335"/>
                  </a:lnTo>
                  <a:lnTo>
                    <a:pt x="167" y="343"/>
                  </a:lnTo>
                  <a:lnTo>
                    <a:pt x="159" y="343"/>
                  </a:lnTo>
                  <a:lnTo>
                    <a:pt x="143" y="351"/>
                  </a:lnTo>
                  <a:lnTo>
                    <a:pt x="135" y="359"/>
                  </a:lnTo>
                  <a:lnTo>
                    <a:pt x="87" y="367"/>
                  </a:lnTo>
                  <a:lnTo>
                    <a:pt x="47" y="375"/>
                  </a:lnTo>
                  <a:lnTo>
                    <a:pt x="39" y="375"/>
                  </a:lnTo>
                  <a:close/>
                  <a:moveTo>
                    <a:pt x="844" y="0"/>
                  </a:moveTo>
                  <a:lnTo>
                    <a:pt x="852" y="0"/>
                  </a:lnTo>
                  <a:lnTo>
                    <a:pt x="860" y="0"/>
                  </a:lnTo>
                  <a:lnTo>
                    <a:pt x="860" y="8"/>
                  </a:lnTo>
                  <a:lnTo>
                    <a:pt x="852" y="8"/>
                  </a:lnTo>
                  <a:lnTo>
                    <a:pt x="844" y="0"/>
                  </a:lnTo>
                  <a:close/>
                  <a:moveTo>
                    <a:pt x="860" y="0"/>
                  </a:moveTo>
                  <a:lnTo>
                    <a:pt x="860" y="0"/>
                  </a:lnTo>
                  <a:lnTo>
                    <a:pt x="884" y="40"/>
                  </a:lnTo>
                  <a:lnTo>
                    <a:pt x="924" y="104"/>
                  </a:lnTo>
                  <a:lnTo>
                    <a:pt x="900" y="64"/>
                  </a:lnTo>
                  <a:lnTo>
                    <a:pt x="892" y="72"/>
                  </a:lnTo>
                  <a:lnTo>
                    <a:pt x="884" y="40"/>
                  </a:lnTo>
                  <a:lnTo>
                    <a:pt x="860" y="0"/>
                  </a:lnTo>
                  <a:close/>
                  <a:moveTo>
                    <a:pt x="932" y="120"/>
                  </a:moveTo>
                  <a:lnTo>
                    <a:pt x="924" y="104"/>
                  </a:lnTo>
                  <a:lnTo>
                    <a:pt x="932" y="120"/>
                  </a:lnTo>
                  <a:lnTo>
                    <a:pt x="940" y="184"/>
                  </a:lnTo>
                  <a:lnTo>
                    <a:pt x="916" y="192"/>
                  </a:lnTo>
                  <a:lnTo>
                    <a:pt x="924" y="184"/>
                  </a:lnTo>
                  <a:lnTo>
                    <a:pt x="940" y="176"/>
                  </a:lnTo>
                  <a:lnTo>
                    <a:pt x="932" y="128"/>
                  </a:lnTo>
                  <a:lnTo>
                    <a:pt x="932" y="120"/>
                  </a:lnTo>
                  <a:close/>
                  <a:moveTo>
                    <a:pt x="892" y="215"/>
                  </a:moveTo>
                  <a:lnTo>
                    <a:pt x="900" y="207"/>
                  </a:lnTo>
                  <a:lnTo>
                    <a:pt x="908" y="200"/>
                  </a:lnTo>
                  <a:lnTo>
                    <a:pt x="916" y="192"/>
                  </a:lnTo>
                  <a:lnTo>
                    <a:pt x="916" y="200"/>
                  </a:lnTo>
                  <a:lnTo>
                    <a:pt x="900" y="207"/>
                  </a:lnTo>
                  <a:lnTo>
                    <a:pt x="892" y="215"/>
                  </a:lnTo>
                  <a:close/>
                  <a:moveTo>
                    <a:pt x="852" y="295"/>
                  </a:moveTo>
                  <a:lnTo>
                    <a:pt x="852" y="295"/>
                  </a:lnTo>
                  <a:lnTo>
                    <a:pt x="852" y="279"/>
                  </a:lnTo>
                  <a:lnTo>
                    <a:pt x="860" y="271"/>
                  </a:lnTo>
                  <a:lnTo>
                    <a:pt x="860" y="263"/>
                  </a:lnTo>
                  <a:lnTo>
                    <a:pt x="868" y="247"/>
                  </a:lnTo>
                  <a:lnTo>
                    <a:pt x="860" y="279"/>
                  </a:lnTo>
                  <a:lnTo>
                    <a:pt x="852" y="295"/>
                  </a:lnTo>
                  <a:close/>
                </a:path>
              </a:pathLst>
            </a:custGeom>
            <a:solidFill>
              <a:schemeClr val="bg1">
                <a:lumMod val="95000"/>
              </a:schemeClr>
            </a:solidFill>
            <a:ln w="12700">
              <a:solidFill>
                <a:schemeClr val="bg1">
                  <a:lumMod val="75000"/>
                </a:schemeClr>
              </a:solidFill>
              <a:round/>
              <a:headEnd/>
              <a:tailEnd/>
            </a:ln>
          </p:spPr>
          <p:txBody>
            <a:bodyPr/>
            <a:lstStyle/>
            <a:p>
              <a:pPr defTabSz="914400"/>
              <a:endParaRPr lang="en-US" kern="0" dirty="0">
                <a:solidFill>
                  <a:srgbClr val="000000"/>
                </a:solidFill>
              </a:endParaRPr>
            </a:p>
          </p:txBody>
        </p:sp>
        <p:sp>
          <p:nvSpPr>
            <p:cNvPr id="192" name="Freeform 30"/>
            <p:cNvSpPr>
              <a:spLocks/>
            </p:cNvSpPr>
            <p:nvPr/>
          </p:nvSpPr>
          <p:spPr bwMode="auto">
            <a:xfrm>
              <a:off x="2944125" y="3657198"/>
              <a:ext cx="615478" cy="211145"/>
            </a:xfrm>
            <a:custGeom>
              <a:avLst/>
              <a:gdLst>
                <a:gd name="T0" fmla="*/ 2147483647 w 901"/>
                <a:gd name="T1" fmla="*/ 2147483647 h 335"/>
                <a:gd name="T2" fmla="*/ 2147483647 w 901"/>
                <a:gd name="T3" fmla="*/ 2147483647 h 335"/>
                <a:gd name="T4" fmla="*/ 2147483647 w 901"/>
                <a:gd name="T5" fmla="*/ 2147483647 h 335"/>
                <a:gd name="T6" fmla="*/ 2147483647 w 901"/>
                <a:gd name="T7" fmla="*/ 2147483647 h 335"/>
                <a:gd name="T8" fmla="*/ 2147483647 w 901"/>
                <a:gd name="T9" fmla="*/ 2147483647 h 335"/>
                <a:gd name="T10" fmla="*/ 2147483647 w 901"/>
                <a:gd name="T11" fmla="*/ 2147483647 h 335"/>
                <a:gd name="T12" fmla="*/ 2147483647 w 901"/>
                <a:gd name="T13" fmla="*/ 2147483647 h 335"/>
                <a:gd name="T14" fmla="*/ 2147483647 w 901"/>
                <a:gd name="T15" fmla="*/ 2147483647 h 335"/>
                <a:gd name="T16" fmla="*/ 2147483647 w 901"/>
                <a:gd name="T17" fmla="*/ 2147483647 h 335"/>
                <a:gd name="T18" fmla="*/ 2147483647 w 901"/>
                <a:gd name="T19" fmla="*/ 2147483647 h 335"/>
                <a:gd name="T20" fmla="*/ 2147483647 w 901"/>
                <a:gd name="T21" fmla="*/ 2147483647 h 335"/>
                <a:gd name="T22" fmla="*/ 2147483647 w 901"/>
                <a:gd name="T23" fmla="*/ 2147483647 h 335"/>
                <a:gd name="T24" fmla="*/ 2147483647 w 901"/>
                <a:gd name="T25" fmla="*/ 2147483647 h 335"/>
                <a:gd name="T26" fmla="*/ 2147483647 w 901"/>
                <a:gd name="T27" fmla="*/ 2147483647 h 335"/>
                <a:gd name="T28" fmla="*/ 2147483647 w 901"/>
                <a:gd name="T29" fmla="*/ 2147483647 h 335"/>
                <a:gd name="T30" fmla="*/ 2147483647 w 901"/>
                <a:gd name="T31" fmla="*/ 2147483647 h 335"/>
                <a:gd name="T32" fmla="*/ 2147483647 w 901"/>
                <a:gd name="T33" fmla="*/ 2147483647 h 335"/>
                <a:gd name="T34" fmla="*/ 2147483647 w 901"/>
                <a:gd name="T35" fmla="*/ 2147483647 h 335"/>
                <a:gd name="T36" fmla="*/ 2147483647 w 901"/>
                <a:gd name="T37" fmla="*/ 2147483647 h 335"/>
                <a:gd name="T38" fmla="*/ 2147483647 w 901"/>
                <a:gd name="T39" fmla="*/ 2147483647 h 335"/>
                <a:gd name="T40" fmla="*/ 2147483647 w 901"/>
                <a:gd name="T41" fmla="*/ 2147483647 h 335"/>
                <a:gd name="T42" fmla="*/ 2147483647 w 901"/>
                <a:gd name="T43" fmla="*/ 2147483647 h 335"/>
                <a:gd name="T44" fmla="*/ 2147483647 w 901"/>
                <a:gd name="T45" fmla="*/ 2147483647 h 335"/>
                <a:gd name="T46" fmla="*/ 2147483647 w 901"/>
                <a:gd name="T47" fmla="*/ 2147483647 h 335"/>
                <a:gd name="T48" fmla="*/ 2147483647 w 901"/>
                <a:gd name="T49" fmla="*/ 2147483647 h 335"/>
                <a:gd name="T50" fmla="*/ 2147483647 w 901"/>
                <a:gd name="T51" fmla="*/ 2147483647 h 335"/>
                <a:gd name="T52" fmla="*/ 2147483647 w 901"/>
                <a:gd name="T53" fmla="*/ 2147483647 h 335"/>
                <a:gd name="T54" fmla="*/ 2147483647 w 901"/>
                <a:gd name="T55" fmla="*/ 2147483647 h 335"/>
                <a:gd name="T56" fmla="*/ 2147483647 w 901"/>
                <a:gd name="T57" fmla="*/ 2147483647 h 335"/>
                <a:gd name="T58" fmla="*/ 2147483647 w 901"/>
                <a:gd name="T59" fmla="*/ 2147483647 h 335"/>
                <a:gd name="T60" fmla="*/ 2147483647 w 901"/>
                <a:gd name="T61" fmla="*/ 2147483647 h 335"/>
                <a:gd name="T62" fmla="*/ 2147483647 w 901"/>
                <a:gd name="T63" fmla="*/ 2147483647 h 335"/>
                <a:gd name="T64" fmla="*/ 2147483647 w 901"/>
                <a:gd name="T65" fmla="*/ 2147483647 h 335"/>
                <a:gd name="T66" fmla="*/ 2147483647 w 901"/>
                <a:gd name="T67" fmla="*/ 2147483647 h 335"/>
                <a:gd name="T68" fmla="*/ 2147483647 w 901"/>
                <a:gd name="T69" fmla="*/ 2147483647 h 335"/>
                <a:gd name="T70" fmla="*/ 2147483647 w 901"/>
                <a:gd name="T71" fmla="*/ 2147483647 h 335"/>
                <a:gd name="T72" fmla="*/ 2147483647 w 901"/>
                <a:gd name="T73" fmla="*/ 2147483647 h 335"/>
                <a:gd name="T74" fmla="*/ 2147483647 w 901"/>
                <a:gd name="T75" fmla="*/ 2147483647 h 335"/>
                <a:gd name="T76" fmla="*/ 2147483647 w 901"/>
                <a:gd name="T77" fmla="*/ 2147483647 h 335"/>
                <a:gd name="T78" fmla="*/ 2147483647 w 901"/>
                <a:gd name="T79" fmla="*/ 2147483647 h 335"/>
                <a:gd name="T80" fmla="*/ 2147483647 w 901"/>
                <a:gd name="T81" fmla="*/ 2147483647 h 335"/>
                <a:gd name="T82" fmla="*/ 2147483647 w 901"/>
                <a:gd name="T83" fmla="*/ 2147483647 h 335"/>
                <a:gd name="T84" fmla="*/ 2147483647 w 901"/>
                <a:gd name="T85" fmla="*/ 2147483647 h 335"/>
                <a:gd name="T86" fmla="*/ 2147483647 w 901"/>
                <a:gd name="T87" fmla="*/ 2147483647 h 335"/>
                <a:gd name="T88" fmla="*/ 2147483647 w 901"/>
                <a:gd name="T89" fmla="*/ 2147483647 h 335"/>
                <a:gd name="T90" fmla="*/ 2147483647 w 901"/>
                <a:gd name="T91" fmla="*/ 2147483647 h 335"/>
                <a:gd name="T92" fmla="*/ 2147483647 w 901"/>
                <a:gd name="T93" fmla="*/ 2147483647 h 335"/>
                <a:gd name="T94" fmla="*/ 2147483647 w 901"/>
                <a:gd name="T95" fmla="*/ 0 h 335"/>
                <a:gd name="T96" fmla="*/ 2147483647 w 901"/>
                <a:gd name="T97" fmla="*/ 2147483647 h 335"/>
                <a:gd name="T98" fmla="*/ 2147483647 w 901"/>
                <a:gd name="T99" fmla="*/ 2147483647 h 335"/>
                <a:gd name="T100" fmla="*/ 2147483647 w 901"/>
                <a:gd name="T101" fmla="*/ 2147483647 h 335"/>
                <a:gd name="T102" fmla="*/ 2147483647 w 901"/>
                <a:gd name="T103" fmla="*/ 2147483647 h 335"/>
                <a:gd name="T104" fmla="*/ 2147483647 w 901"/>
                <a:gd name="T105" fmla="*/ 2147483647 h 335"/>
                <a:gd name="T106" fmla="*/ 2147483647 w 901"/>
                <a:gd name="T107" fmla="*/ 2147483647 h 335"/>
                <a:gd name="T108" fmla="*/ 2147483647 w 901"/>
                <a:gd name="T109" fmla="*/ 2147483647 h 335"/>
                <a:gd name="T110" fmla="*/ 2147483647 w 901"/>
                <a:gd name="T111" fmla="*/ 2147483647 h 335"/>
                <a:gd name="T112" fmla="*/ 2147483647 w 901"/>
                <a:gd name="T113" fmla="*/ 2147483647 h 335"/>
                <a:gd name="T114" fmla="*/ 2147483647 w 901"/>
                <a:gd name="T115" fmla="*/ 2147483647 h 335"/>
                <a:gd name="T116" fmla="*/ 2147483647 w 901"/>
                <a:gd name="T117" fmla="*/ 2147483647 h 335"/>
                <a:gd name="T118" fmla="*/ 2147483647 w 901"/>
                <a:gd name="T119" fmla="*/ 2147483647 h 335"/>
                <a:gd name="T120" fmla="*/ 2147483647 w 901"/>
                <a:gd name="T121" fmla="*/ 2147483647 h 335"/>
                <a:gd name="T122" fmla="*/ 2147483647 w 901"/>
                <a:gd name="T123" fmla="*/ 2147483647 h 3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01"/>
                <a:gd name="T187" fmla="*/ 0 h 335"/>
                <a:gd name="T188" fmla="*/ 901 w 901"/>
                <a:gd name="T189" fmla="*/ 335 h 33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01" h="335">
                  <a:moveTo>
                    <a:pt x="678" y="199"/>
                  </a:moveTo>
                  <a:lnTo>
                    <a:pt x="678" y="207"/>
                  </a:lnTo>
                  <a:lnTo>
                    <a:pt x="678" y="215"/>
                  </a:lnTo>
                  <a:lnTo>
                    <a:pt x="678" y="223"/>
                  </a:lnTo>
                  <a:lnTo>
                    <a:pt x="678" y="231"/>
                  </a:lnTo>
                  <a:lnTo>
                    <a:pt x="670" y="231"/>
                  </a:lnTo>
                  <a:lnTo>
                    <a:pt x="662" y="231"/>
                  </a:lnTo>
                  <a:lnTo>
                    <a:pt x="654" y="231"/>
                  </a:lnTo>
                  <a:lnTo>
                    <a:pt x="646" y="239"/>
                  </a:lnTo>
                  <a:lnTo>
                    <a:pt x="646" y="271"/>
                  </a:lnTo>
                  <a:lnTo>
                    <a:pt x="614" y="279"/>
                  </a:lnTo>
                  <a:lnTo>
                    <a:pt x="598" y="279"/>
                  </a:lnTo>
                  <a:lnTo>
                    <a:pt x="582" y="279"/>
                  </a:lnTo>
                  <a:lnTo>
                    <a:pt x="550" y="287"/>
                  </a:lnTo>
                  <a:lnTo>
                    <a:pt x="534" y="287"/>
                  </a:lnTo>
                  <a:lnTo>
                    <a:pt x="526" y="287"/>
                  </a:lnTo>
                  <a:lnTo>
                    <a:pt x="510" y="287"/>
                  </a:lnTo>
                  <a:lnTo>
                    <a:pt x="486" y="295"/>
                  </a:lnTo>
                  <a:lnTo>
                    <a:pt x="438" y="295"/>
                  </a:lnTo>
                  <a:lnTo>
                    <a:pt x="431" y="295"/>
                  </a:lnTo>
                  <a:lnTo>
                    <a:pt x="383" y="303"/>
                  </a:lnTo>
                  <a:lnTo>
                    <a:pt x="375" y="303"/>
                  </a:lnTo>
                  <a:lnTo>
                    <a:pt x="335" y="303"/>
                  </a:lnTo>
                  <a:lnTo>
                    <a:pt x="295" y="311"/>
                  </a:lnTo>
                  <a:lnTo>
                    <a:pt x="255" y="311"/>
                  </a:lnTo>
                  <a:lnTo>
                    <a:pt x="231" y="311"/>
                  </a:lnTo>
                  <a:lnTo>
                    <a:pt x="215" y="319"/>
                  </a:lnTo>
                  <a:lnTo>
                    <a:pt x="207" y="319"/>
                  </a:lnTo>
                  <a:lnTo>
                    <a:pt x="168" y="319"/>
                  </a:lnTo>
                  <a:lnTo>
                    <a:pt x="160" y="319"/>
                  </a:lnTo>
                  <a:lnTo>
                    <a:pt x="144" y="319"/>
                  </a:lnTo>
                  <a:lnTo>
                    <a:pt x="120" y="327"/>
                  </a:lnTo>
                  <a:lnTo>
                    <a:pt x="104" y="327"/>
                  </a:lnTo>
                  <a:lnTo>
                    <a:pt x="72" y="327"/>
                  </a:lnTo>
                  <a:lnTo>
                    <a:pt x="64" y="327"/>
                  </a:lnTo>
                  <a:lnTo>
                    <a:pt x="0" y="335"/>
                  </a:lnTo>
                  <a:lnTo>
                    <a:pt x="0" y="327"/>
                  </a:lnTo>
                  <a:lnTo>
                    <a:pt x="8" y="327"/>
                  </a:lnTo>
                  <a:lnTo>
                    <a:pt x="16" y="319"/>
                  </a:lnTo>
                  <a:lnTo>
                    <a:pt x="16" y="311"/>
                  </a:lnTo>
                  <a:lnTo>
                    <a:pt x="24" y="311"/>
                  </a:lnTo>
                  <a:lnTo>
                    <a:pt x="24" y="303"/>
                  </a:lnTo>
                  <a:lnTo>
                    <a:pt x="24" y="295"/>
                  </a:lnTo>
                  <a:lnTo>
                    <a:pt x="16" y="295"/>
                  </a:lnTo>
                  <a:lnTo>
                    <a:pt x="16" y="287"/>
                  </a:lnTo>
                  <a:lnTo>
                    <a:pt x="16" y="279"/>
                  </a:lnTo>
                  <a:lnTo>
                    <a:pt x="24" y="271"/>
                  </a:lnTo>
                  <a:lnTo>
                    <a:pt x="16" y="271"/>
                  </a:lnTo>
                  <a:lnTo>
                    <a:pt x="8" y="271"/>
                  </a:lnTo>
                  <a:lnTo>
                    <a:pt x="16" y="263"/>
                  </a:lnTo>
                  <a:lnTo>
                    <a:pt x="24" y="263"/>
                  </a:lnTo>
                  <a:lnTo>
                    <a:pt x="24" y="271"/>
                  </a:lnTo>
                  <a:lnTo>
                    <a:pt x="32" y="263"/>
                  </a:lnTo>
                  <a:lnTo>
                    <a:pt x="24" y="255"/>
                  </a:lnTo>
                  <a:lnTo>
                    <a:pt x="24" y="247"/>
                  </a:lnTo>
                  <a:lnTo>
                    <a:pt x="32" y="247"/>
                  </a:lnTo>
                  <a:lnTo>
                    <a:pt x="40" y="247"/>
                  </a:lnTo>
                  <a:lnTo>
                    <a:pt x="32" y="247"/>
                  </a:lnTo>
                  <a:lnTo>
                    <a:pt x="32" y="239"/>
                  </a:lnTo>
                  <a:lnTo>
                    <a:pt x="40" y="231"/>
                  </a:lnTo>
                  <a:lnTo>
                    <a:pt x="40" y="239"/>
                  </a:lnTo>
                  <a:lnTo>
                    <a:pt x="40" y="231"/>
                  </a:lnTo>
                  <a:lnTo>
                    <a:pt x="32" y="231"/>
                  </a:lnTo>
                  <a:lnTo>
                    <a:pt x="32" y="223"/>
                  </a:lnTo>
                  <a:lnTo>
                    <a:pt x="32" y="215"/>
                  </a:lnTo>
                  <a:lnTo>
                    <a:pt x="40" y="215"/>
                  </a:lnTo>
                  <a:lnTo>
                    <a:pt x="48" y="215"/>
                  </a:lnTo>
                  <a:lnTo>
                    <a:pt x="48" y="207"/>
                  </a:lnTo>
                  <a:lnTo>
                    <a:pt x="56" y="207"/>
                  </a:lnTo>
                  <a:lnTo>
                    <a:pt x="48" y="199"/>
                  </a:lnTo>
                  <a:lnTo>
                    <a:pt x="56" y="191"/>
                  </a:lnTo>
                  <a:lnTo>
                    <a:pt x="64" y="199"/>
                  </a:lnTo>
                  <a:lnTo>
                    <a:pt x="64" y="191"/>
                  </a:lnTo>
                  <a:lnTo>
                    <a:pt x="56" y="183"/>
                  </a:lnTo>
                  <a:lnTo>
                    <a:pt x="56" y="175"/>
                  </a:lnTo>
                  <a:lnTo>
                    <a:pt x="56" y="167"/>
                  </a:lnTo>
                  <a:lnTo>
                    <a:pt x="64" y="159"/>
                  </a:lnTo>
                  <a:lnTo>
                    <a:pt x="64" y="151"/>
                  </a:lnTo>
                  <a:lnTo>
                    <a:pt x="56" y="143"/>
                  </a:lnTo>
                  <a:lnTo>
                    <a:pt x="64" y="143"/>
                  </a:lnTo>
                  <a:lnTo>
                    <a:pt x="72" y="143"/>
                  </a:lnTo>
                  <a:lnTo>
                    <a:pt x="72" y="135"/>
                  </a:lnTo>
                  <a:lnTo>
                    <a:pt x="64" y="135"/>
                  </a:lnTo>
                  <a:lnTo>
                    <a:pt x="64" y="127"/>
                  </a:lnTo>
                  <a:lnTo>
                    <a:pt x="72" y="127"/>
                  </a:lnTo>
                  <a:lnTo>
                    <a:pt x="72" y="119"/>
                  </a:lnTo>
                  <a:lnTo>
                    <a:pt x="72" y="111"/>
                  </a:lnTo>
                  <a:lnTo>
                    <a:pt x="72" y="103"/>
                  </a:lnTo>
                  <a:lnTo>
                    <a:pt x="72" y="111"/>
                  </a:lnTo>
                  <a:lnTo>
                    <a:pt x="80" y="111"/>
                  </a:lnTo>
                  <a:lnTo>
                    <a:pt x="80" y="103"/>
                  </a:lnTo>
                  <a:lnTo>
                    <a:pt x="88" y="103"/>
                  </a:lnTo>
                  <a:lnTo>
                    <a:pt x="144" y="103"/>
                  </a:lnTo>
                  <a:lnTo>
                    <a:pt x="176" y="96"/>
                  </a:lnTo>
                  <a:lnTo>
                    <a:pt x="184" y="96"/>
                  </a:lnTo>
                  <a:lnTo>
                    <a:pt x="231" y="96"/>
                  </a:lnTo>
                  <a:lnTo>
                    <a:pt x="231" y="88"/>
                  </a:lnTo>
                  <a:lnTo>
                    <a:pt x="223" y="80"/>
                  </a:lnTo>
                  <a:lnTo>
                    <a:pt x="223" y="64"/>
                  </a:lnTo>
                  <a:lnTo>
                    <a:pt x="247" y="64"/>
                  </a:lnTo>
                  <a:lnTo>
                    <a:pt x="247" y="72"/>
                  </a:lnTo>
                  <a:lnTo>
                    <a:pt x="263" y="72"/>
                  </a:lnTo>
                  <a:lnTo>
                    <a:pt x="271" y="72"/>
                  </a:lnTo>
                  <a:lnTo>
                    <a:pt x="303" y="64"/>
                  </a:lnTo>
                  <a:lnTo>
                    <a:pt x="327" y="64"/>
                  </a:lnTo>
                  <a:lnTo>
                    <a:pt x="359" y="56"/>
                  </a:lnTo>
                  <a:lnTo>
                    <a:pt x="391" y="56"/>
                  </a:lnTo>
                  <a:lnTo>
                    <a:pt x="399" y="56"/>
                  </a:lnTo>
                  <a:lnTo>
                    <a:pt x="423" y="56"/>
                  </a:lnTo>
                  <a:lnTo>
                    <a:pt x="446" y="56"/>
                  </a:lnTo>
                  <a:lnTo>
                    <a:pt x="462" y="48"/>
                  </a:lnTo>
                  <a:lnTo>
                    <a:pt x="502" y="48"/>
                  </a:lnTo>
                  <a:lnTo>
                    <a:pt x="518" y="48"/>
                  </a:lnTo>
                  <a:lnTo>
                    <a:pt x="550" y="40"/>
                  </a:lnTo>
                  <a:lnTo>
                    <a:pt x="574" y="40"/>
                  </a:lnTo>
                  <a:lnTo>
                    <a:pt x="630" y="40"/>
                  </a:lnTo>
                  <a:lnTo>
                    <a:pt x="654" y="32"/>
                  </a:lnTo>
                  <a:lnTo>
                    <a:pt x="662" y="32"/>
                  </a:lnTo>
                  <a:lnTo>
                    <a:pt x="685" y="32"/>
                  </a:lnTo>
                  <a:lnTo>
                    <a:pt x="709" y="24"/>
                  </a:lnTo>
                  <a:lnTo>
                    <a:pt x="733" y="24"/>
                  </a:lnTo>
                  <a:lnTo>
                    <a:pt x="741" y="24"/>
                  </a:lnTo>
                  <a:lnTo>
                    <a:pt x="765" y="24"/>
                  </a:lnTo>
                  <a:lnTo>
                    <a:pt x="773" y="16"/>
                  </a:lnTo>
                  <a:lnTo>
                    <a:pt x="805" y="16"/>
                  </a:lnTo>
                  <a:lnTo>
                    <a:pt x="837" y="8"/>
                  </a:lnTo>
                  <a:lnTo>
                    <a:pt x="845" y="8"/>
                  </a:lnTo>
                  <a:lnTo>
                    <a:pt x="877" y="0"/>
                  </a:lnTo>
                  <a:lnTo>
                    <a:pt x="885" y="0"/>
                  </a:lnTo>
                  <a:lnTo>
                    <a:pt x="901" y="0"/>
                  </a:lnTo>
                  <a:lnTo>
                    <a:pt x="901" y="8"/>
                  </a:lnTo>
                  <a:lnTo>
                    <a:pt x="901" y="16"/>
                  </a:lnTo>
                  <a:lnTo>
                    <a:pt x="901" y="32"/>
                  </a:lnTo>
                  <a:lnTo>
                    <a:pt x="901" y="40"/>
                  </a:lnTo>
                  <a:lnTo>
                    <a:pt x="893" y="40"/>
                  </a:lnTo>
                  <a:lnTo>
                    <a:pt x="885" y="48"/>
                  </a:lnTo>
                  <a:lnTo>
                    <a:pt x="877" y="56"/>
                  </a:lnTo>
                  <a:lnTo>
                    <a:pt x="877" y="72"/>
                  </a:lnTo>
                  <a:lnTo>
                    <a:pt x="869" y="80"/>
                  </a:lnTo>
                  <a:lnTo>
                    <a:pt x="861" y="80"/>
                  </a:lnTo>
                  <a:lnTo>
                    <a:pt x="861" y="72"/>
                  </a:lnTo>
                  <a:lnTo>
                    <a:pt x="853" y="72"/>
                  </a:lnTo>
                  <a:lnTo>
                    <a:pt x="845" y="80"/>
                  </a:lnTo>
                  <a:lnTo>
                    <a:pt x="837" y="80"/>
                  </a:lnTo>
                  <a:lnTo>
                    <a:pt x="837" y="88"/>
                  </a:lnTo>
                  <a:lnTo>
                    <a:pt x="829" y="103"/>
                  </a:lnTo>
                  <a:lnTo>
                    <a:pt x="821" y="103"/>
                  </a:lnTo>
                  <a:lnTo>
                    <a:pt x="813" y="103"/>
                  </a:lnTo>
                  <a:lnTo>
                    <a:pt x="813" y="96"/>
                  </a:lnTo>
                  <a:lnTo>
                    <a:pt x="805" y="96"/>
                  </a:lnTo>
                  <a:lnTo>
                    <a:pt x="797" y="103"/>
                  </a:lnTo>
                  <a:lnTo>
                    <a:pt x="797" y="111"/>
                  </a:lnTo>
                  <a:lnTo>
                    <a:pt x="797" y="119"/>
                  </a:lnTo>
                  <a:lnTo>
                    <a:pt x="789" y="111"/>
                  </a:lnTo>
                  <a:lnTo>
                    <a:pt x="781" y="111"/>
                  </a:lnTo>
                  <a:lnTo>
                    <a:pt x="781" y="119"/>
                  </a:lnTo>
                  <a:lnTo>
                    <a:pt x="781" y="127"/>
                  </a:lnTo>
                  <a:lnTo>
                    <a:pt x="781" y="135"/>
                  </a:lnTo>
                  <a:lnTo>
                    <a:pt x="781" y="143"/>
                  </a:lnTo>
                  <a:lnTo>
                    <a:pt x="773" y="135"/>
                  </a:lnTo>
                  <a:lnTo>
                    <a:pt x="765" y="143"/>
                  </a:lnTo>
                  <a:lnTo>
                    <a:pt x="757" y="151"/>
                  </a:lnTo>
                  <a:lnTo>
                    <a:pt x="749" y="151"/>
                  </a:lnTo>
                  <a:lnTo>
                    <a:pt x="749" y="159"/>
                  </a:lnTo>
                  <a:lnTo>
                    <a:pt x="741" y="159"/>
                  </a:lnTo>
                  <a:lnTo>
                    <a:pt x="741" y="167"/>
                  </a:lnTo>
                  <a:lnTo>
                    <a:pt x="733" y="175"/>
                  </a:lnTo>
                  <a:lnTo>
                    <a:pt x="725" y="175"/>
                  </a:lnTo>
                  <a:lnTo>
                    <a:pt x="717" y="183"/>
                  </a:lnTo>
                  <a:lnTo>
                    <a:pt x="717" y="175"/>
                  </a:lnTo>
                  <a:lnTo>
                    <a:pt x="709" y="183"/>
                  </a:lnTo>
                  <a:lnTo>
                    <a:pt x="701" y="183"/>
                  </a:lnTo>
                  <a:lnTo>
                    <a:pt x="693" y="191"/>
                  </a:lnTo>
                  <a:lnTo>
                    <a:pt x="685" y="191"/>
                  </a:lnTo>
                  <a:lnTo>
                    <a:pt x="685" y="199"/>
                  </a:lnTo>
                  <a:lnTo>
                    <a:pt x="678" y="199"/>
                  </a:lnTo>
                  <a:close/>
                </a:path>
              </a:pathLst>
            </a:custGeom>
            <a:solidFill>
              <a:schemeClr val="accent3"/>
            </a:solidFill>
            <a:ln w="9525" cap="flat" cmpd="sng" algn="ctr">
              <a:solidFill>
                <a:sysClr val="window" lastClr="FFFFFF"/>
              </a:solidFill>
              <a:prstDash val="solid"/>
              <a:headEnd/>
              <a:tailEnd/>
            </a:ln>
            <a:effectLst>
              <a:outerShdw blurRad="40000" dist="23000" dir="5400000" rotWithShape="0">
                <a:srgbClr val="000000">
                  <a:alpha val="35000"/>
                </a:srgbClr>
              </a:outerShdw>
            </a:effectLst>
          </p:spPr>
          <p:txBody>
            <a:bodyPr/>
            <a:lstStyle/>
            <a:p>
              <a:pPr defTabSz="914400" fontAlgn="base">
                <a:spcBef>
                  <a:spcPct val="0"/>
                </a:spcBef>
                <a:spcAft>
                  <a:spcPct val="0"/>
                </a:spcAft>
              </a:pPr>
              <a:endParaRPr lang="en-US" kern="0" dirty="0">
                <a:solidFill>
                  <a:srgbClr val="FFFFFF"/>
                </a:solidFill>
                <a:latin typeface="Calibri"/>
              </a:endParaRPr>
            </a:p>
          </p:txBody>
        </p:sp>
        <p:sp>
          <p:nvSpPr>
            <p:cNvPr id="193" name="Freeform 32"/>
            <p:cNvSpPr>
              <a:spLocks/>
            </p:cNvSpPr>
            <p:nvPr/>
          </p:nvSpPr>
          <p:spPr bwMode="auto">
            <a:xfrm>
              <a:off x="3100648" y="3838179"/>
              <a:ext cx="283863" cy="447207"/>
            </a:xfrm>
            <a:custGeom>
              <a:avLst/>
              <a:gdLst>
                <a:gd name="T0" fmla="*/ 2147483647 w 415"/>
                <a:gd name="T1" fmla="*/ 2147483647 h 717"/>
                <a:gd name="T2" fmla="*/ 2147483647 w 415"/>
                <a:gd name="T3" fmla="*/ 2147483647 h 717"/>
                <a:gd name="T4" fmla="*/ 2147483647 w 415"/>
                <a:gd name="T5" fmla="*/ 2147483647 h 717"/>
                <a:gd name="T6" fmla="*/ 2147483647 w 415"/>
                <a:gd name="T7" fmla="*/ 2147483647 h 717"/>
                <a:gd name="T8" fmla="*/ 2147483647 w 415"/>
                <a:gd name="T9" fmla="*/ 2147483647 h 717"/>
                <a:gd name="T10" fmla="*/ 2147483647 w 415"/>
                <a:gd name="T11" fmla="*/ 2147483647 h 717"/>
                <a:gd name="T12" fmla="*/ 2147483647 w 415"/>
                <a:gd name="T13" fmla="*/ 2147483647 h 717"/>
                <a:gd name="T14" fmla="*/ 2147483647 w 415"/>
                <a:gd name="T15" fmla="*/ 2147483647 h 717"/>
                <a:gd name="T16" fmla="*/ 2147483647 w 415"/>
                <a:gd name="T17" fmla="*/ 2147483647 h 717"/>
                <a:gd name="T18" fmla="*/ 2147483647 w 415"/>
                <a:gd name="T19" fmla="*/ 2147483647 h 717"/>
                <a:gd name="T20" fmla="*/ 2147483647 w 415"/>
                <a:gd name="T21" fmla="*/ 2147483647 h 717"/>
                <a:gd name="T22" fmla="*/ 2147483647 w 415"/>
                <a:gd name="T23" fmla="*/ 2147483647 h 717"/>
                <a:gd name="T24" fmla="*/ 2147483647 w 415"/>
                <a:gd name="T25" fmla="*/ 2147483647 h 717"/>
                <a:gd name="T26" fmla="*/ 2147483647 w 415"/>
                <a:gd name="T27" fmla="*/ 2147483647 h 717"/>
                <a:gd name="T28" fmla="*/ 2147483647 w 415"/>
                <a:gd name="T29" fmla="*/ 2147483647 h 717"/>
                <a:gd name="T30" fmla="*/ 2147483647 w 415"/>
                <a:gd name="T31" fmla="*/ 2147483647 h 717"/>
                <a:gd name="T32" fmla="*/ 2147483647 w 415"/>
                <a:gd name="T33" fmla="*/ 2147483647 h 717"/>
                <a:gd name="T34" fmla="*/ 2147483647 w 415"/>
                <a:gd name="T35" fmla="*/ 2147483647 h 717"/>
                <a:gd name="T36" fmla="*/ 2147483647 w 415"/>
                <a:gd name="T37" fmla="*/ 2147483647 h 717"/>
                <a:gd name="T38" fmla="*/ 2147483647 w 415"/>
                <a:gd name="T39" fmla="*/ 2147483647 h 717"/>
                <a:gd name="T40" fmla="*/ 2147483647 w 415"/>
                <a:gd name="T41" fmla="*/ 2147483647 h 717"/>
                <a:gd name="T42" fmla="*/ 2147483647 w 415"/>
                <a:gd name="T43" fmla="*/ 2147483647 h 717"/>
                <a:gd name="T44" fmla="*/ 2147483647 w 415"/>
                <a:gd name="T45" fmla="*/ 2147483647 h 717"/>
                <a:gd name="T46" fmla="*/ 2147483647 w 415"/>
                <a:gd name="T47" fmla="*/ 2147483647 h 717"/>
                <a:gd name="T48" fmla="*/ 2147483647 w 415"/>
                <a:gd name="T49" fmla="*/ 2147483647 h 717"/>
                <a:gd name="T50" fmla="*/ 2147483647 w 415"/>
                <a:gd name="T51" fmla="*/ 2147483647 h 717"/>
                <a:gd name="T52" fmla="*/ 2147483647 w 415"/>
                <a:gd name="T53" fmla="*/ 2147483647 h 717"/>
                <a:gd name="T54" fmla="*/ 2147483647 w 415"/>
                <a:gd name="T55" fmla="*/ 2147483647 h 717"/>
                <a:gd name="T56" fmla="*/ 2147483647 w 415"/>
                <a:gd name="T57" fmla="*/ 2147483647 h 717"/>
                <a:gd name="T58" fmla="*/ 2147483647 w 415"/>
                <a:gd name="T59" fmla="*/ 2147483647 h 717"/>
                <a:gd name="T60" fmla="*/ 2147483647 w 415"/>
                <a:gd name="T61" fmla="*/ 0 h 717"/>
                <a:gd name="T62" fmla="*/ 2147483647 w 415"/>
                <a:gd name="T63" fmla="*/ 2147483647 h 717"/>
                <a:gd name="T64" fmla="*/ 2147483647 w 415"/>
                <a:gd name="T65" fmla="*/ 2147483647 h 717"/>
                <a:gd name="T66" fmla="*/ 2147483647 w 415"/>
                <a:gd name="T67" fmla="*/ 2147483647 h 717"/>
                <a:gd name="T68" fmla="*/ 2147483647 w 415"/>
                <a:gd name="T69" fmla="*/ 2147483647 h 717"/>
                <a:gd name="T70" fmla="*/ 2147483647 w 415"/>
                <a:gd name="T71" fmla="*/ 2147483647 h 717"/>
                <a:gd name="T72" fmla="*/ 2147483647 w 415"/>
                <a:gd name="T73" fmla="*/ 2147483647 h 717"/>
                <a:gd name="T74" fmla="*/ 2147483647 w 415"/>
                <a:gd name="T75" fmla="*/ 2147483647 h 717"/>
                <a:gd name="T76" fmla="*/ 2147483647 w 415"/>
                <a:gd name="T77" fmla="*/ 2147483647 h 717"/>
                <a:gd name="T78" fmla="*/ 2147483647 w 415"/>
                <a:gd name="T79" fmla="*/ 2147483647 h 717"/>
                <a:gd name="T80" fmla="*/ 2147483647 w 415"/>
                <a:gd name="T81" fmla="*/ 2147483647 h 717"/>
                <a:gd name="T82" fmla="*/ 2147483647 w 415"/>
                <a:gd name="T83" fmla="*/ 2147483647 h 717"/>
                <a:gd name="T84" fmla="*/ 2147483647 w 415"/>
                <a:gd name="T85" fmla="*/ 2147483647 h 717"/>
                <a:gd name="T86" fmla="*/ 2147483647 w 415"/>
                <a:gd name="T87" fmla="*/ 2147483647 h 717"/>
                <a:gd name="T88" fmla="*/ 2147483647 w 415"/>
                <a:gd name="T89" fmla="*/ 2147483647 h 717"/>
                <a:gd name="T90" fmla="*/ 2147483647 w 415"/>
                <a:gd name="T91" fmla="*/ 2147483647 h 717"/>
                <a:gd name="T92" fmla="*/ 2147483647 w 415"/>
                <a:gd name="T93" fmla="*/ 2147483647 h 7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15"/>
                <a:gd name="T142" fmla="*/ 0 h 717"/>
                <a:gd name="T143" fmla="*/ 415 w 415"/>
                <a:gd name="T144" fmla="*/ 717 h 7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15" h="717">
                  <a:moveTo>
                    <a:pt x="391" y="430"/>
                  </a:moveTo>
                  <a:lnTo>
                    <a:pt x="383" y="446"/>
                  </a:lnTo>
                  <a:lnTo>
                    <a:pt x="383" y="454"/>
                  </a:lnTo>
                  <a:lnTo>
                    <a:pt x="383" y="462"/>
                  </a:lnTo>
                  <a:lnTo>
                    <a:pt x="391" y="470"/>
                  </a:lnTo>
                  <a:lnTo>
                    <a:pt x="391" y="478"/>
                  </a:lnTo>
                  <a:lnTo>
                    <a:pt x="399" y="486"/>
                  </a:lnTo>
                  <a:lnTo>
                    <a:pt x="399" y="494"/>
                  </a:lnTo>
                  <a:lnTo>
                    <a:pt x="399" y="502"/>
                  </a:lnTo>
                  <a:lnTo>
                    <a:pt x="399" y="510"/>
                  </a:lnTo>
                  <a:lnTo>
                    <a:pt x="399" y="526"/>
                  </a:lnTo>
                  <a:lnTo>
                    <a:pt x="399" y="534"/>
                  </a:lnTo>
                  <a:lnTo>
                    <a:pt x="399" y="542"/>
                  </a:lnTo>
                  <a:lnTo>
                    <a:pt x="399" y="550"/>
                  </a:lnTo>
                  <a:lnTo>
                    <a:pt x="407" y="558"/>
                  </a:lnTo>
                  <a:lnTo>
                    <a:pt x="407" y="566"/>
                  </a:lnTo>
                  <a:lnTo>
                    <a:pt x="415" y="574"/>
                  </a:lnTo>
                  <a:lnTo>
                    <a:pt x="359" y="582"/>
                  </a:lnTo>
                  <a:lnTo>
                    <a:pt x="295" y="590"/>
                  </a:lnTo>
                  <a:lnTo>
                    <a:pt x="279" y="590"/>
                  </a:lnTo>
                  <a:lnTo>
                    <a:pt x="255" y="598"/>
                  </a:lnTo>
                  <a:lnTo>
                    <a:pt x="215" y="598"/>
                  </a:lnTo>
                  <a:lnTo>
                    <a:pt x="207" y="598"/>
                  </a:lnTo>
                  <a:lnTo>
                    <a:pt x="168" y="598"/>
                  </a:lnTo>
                  <a:lnTo>
                    <a:pt x="112" y="606"/>
                  </a:lnTo>
                  <a:lnTo>
                    <a:pt x="120" y="614"/>
                  </a:lnTo>
                  <a:lnTo>
                    <a:pt x="112" y="622"/>
                  </a:lnTo>
                  <a:lnTo>
                    <a:pt x="112" y="630"/>
                  </a:lnTo>
                  <a:lnTo>
                    <a:pt x="128" y="638"/>
                  </a:lnTo>
                  <a:lnTo>
                    <a:pt x="136" y="646"/>
                  </a:lnTo>
                  <a:lnTo>
                    <a:pt x="144" y="646"/>
                  </a:lnTo>
                  <a:lnTo>
                    <a:pt x="144" y="654"/>
                  </a:lnTo>
                  <a:lnTo>
                    <a:pt x="144" y="662"/>
                  </a:lnTo>
                  <a:lnTo>
                    <a:pt x="144" y="670"/>
                  </a:lnTo>
                  <a:lnTo>
                    <a:pt x="136" y="670"/>
                  </a:lnTo>
                  <a:lnTo>
                    <a:pt x="144" y="677"/>
                  </a:lnTo>
                  <a:lnTo>
                    <a:pt x="144" y="685"/>
                  </a:lnTo>
                  <a:lnTo>
                    <a:pt x="136" y="701"/>
                  </a:lnTo>
                  <a:lnTo>
                    <a:pt x="128" y="701"/>
                  </a:lnTo>
                  <a:lnTo>
                    <a:pt x="128" y="709"/>
                  </a:lnTo>
                  <a:lnTo>
                    <a:pt x="104" y="717"/>
                  </a:lnTo>
                  <a:lnTo>
                    <a:pt x="80" y="717"/>
                  </a:lnTo>
                  <a:lnTo>
                    <a:pt x="104" y="717"/>
                  </a:lnTo>
                  <a:lnTo>
                    <a:pt x="104" y="709"/>
                  </a:lnTo>
                  <a:lnTo>
                    <a:pt x="88" y="693"/>
                  </a:lnTo>
                  <a:lnTo>
                    <a:pt x="80" y="662"/>
                  </a:lnTo>
                  <a:lnTo>
                    <a:pt x="72" y="646"/>
                  </a:lnTo>
                  <a:lnTo>
                    <a:pt x="64" y="709"/>
                  </a:lnTo>
                  <a:lnTo>
                    <a:pt x="40" y="701"/>
                  </a:lnTo>
                  <a:lnTo>
                    <a:pt x="32" y="701"/>
                  </a:lnTo>
                  <a:lnTo>
                    <a:pt x="24" y="654"/>
                  </a:lnTo>
                  <a:lnTo>
                    <a:pt x="16" y="614"/>
                  </a:lnTo>
                  <a:lnTo>
                    <a:pt x="16" y="598"/>
                  </a:lnTo>
                  <a:lnTo>
                    <a:pt x="8" y="550"/>
                  </a:lnTo>
                  <a:lnTo>
                    <a:pt x="8" y="510"/>
                  </a:lnTo>
                  <a:lnTo>
                    <a:pt x="8" y="486"/>
                  </a:lnTo>
                  <a:lnTo>
                    <a:pt x="8" y="438"/>
                  </a:lnTo>
                  <a:lnTo>
                    <a:pt x="8" y="422"/>
                  </a:lnTo>
                  <a:lnTo>
                    <a:pt x="8" y="383"/>
                  </a:lnTo>
                  <a:lnTo>
                    <a:pt x="8" y="335"/>
                  </a:lnTo>
                  <a:lnTo>
                    <a:pt x="8" y="327"/>
                  </a:lnTo>
                  <a:lnTo>
                    <a:pt x="8" y="279"/>
                  </a:lnTo>
                  <a:lnTo>
                    <a:pt x="8" y="239"/>
                  </a:lnTo>
                  <a:lnTo>
                    <a:pt x="8" y="215"/>
                  </a:lnTo>
                  <a:lnTo>
                    <a:pt x="8" y="167"/>
                  </a:lnTo>
                  <a:lnTo>
                    <a:pt x="8" y="159"/>
                  </a:lnTo>
                  <a:lnTo>
                    <a:pt x="8" y="127"/>
                  </a:lnTo>
                  <a:lnTo>
                    <a:pt x="8" y="103"/>
                  </a:lnTo>
                  <a:lnTo>
                    <a:pt x="8" y="88"/>
                  </a:lnTo>
                  <a:lnTo>
                    <a:pt x="8" y="40"/>
                  </a:lnTo>
                  <a:lnTo>
                    <a:pt x="0" y="24"/>
                  </a:lnTo>
                  <a:lnTo>
                    <a:pt x="24" y="24"/>
                  </a:lnTo>
                  <a:lnTo>
                    <a:pt x="64" y="24"/>
                  </a:lnTo>
                  <a:lnTo>
                    <a:pt x="104" y="16"/>
                  </a:lnTo>
                  <a:lnTo>
                    <a:pt x="144" y="16"/>
                  </a:lnTo>
                  <a:lnTo>
                    <a:pt x="152" y="16"/>
                  </a:lnTo>
                  <a:lnTo>
                    <a:pt x="200" y="8"/>
                  </a:lnTo>
                  <a:lnTo>
                    <a:pt x="207" y="8"/>
                  </a:lnTo>
                  <a:lnTo>
                    <a:pt x="255" y="8"/>
                  </a:lnTo>
                  <a:lnTo>
                    <a:pt x="279" y="0"/>
                  </a:lnTo>
                  <a:lnTo>
                    <a:pt x="287" y="24"/>
                  </a:lnTo>
                  <a:lnTo>
                    <a:pt x="295" y="56"/>
                  </a:lnTo>
                  <a:lnTo>
                    <a:pt x="295" y="64"/>
                  </a:lnTo>
                  <a:lnTo>
                    <a:pt x="295" y="72"/>
                  </a:lnTo>
                  <a:lnTo>
                    <a:pt x="303" y="103"/>
                  </a:lnTo>
                  <a:lnTo>
                    <a:pt x="311" y="135"/>
                  </a:lnTo>
                  <a:lnTo>
                    <a:pt x="319" y="151"/>
                  </a:lnTo>
                  <a:lnTo>
                    <a:pt x="319" y="159"/>
                  </a:lnTo>
                  <a:lnTo>
                    <a:pt x="327" y="191"/>
                  </a:lnTo>
                  <a:lnTo>
                    <a:pt x="335" y="215"/>
                  </a:lnTo>
                  <a:lnTo>
                    <a:pt x="343" y="223"/>
                  </a:lnTo>
                  <a:lnTo>
                    <a:pt x="351" y="271"/>
                  </a:lnTo>
                  <a:lnTo>
                    <a:pt x="359" y="303"/>
                  </a:lnTo>
                  <a:lnTo>
                    <a:pt x="367" y="319"/>
                  </a:lnTo>
                  <a:lnTo>
                    <a:pt x="367" y="327"/>
                  </a:lnTo>
                  <a:lnTo>
                    <a:pt x="375" y="327"/>
                  </a:lnTo>
                  <a:lnTo>
                    <a:pt x="375" y="335"/>
                  </a:lnTo>
                  <a:lnTo>
                    <a:pt x="375" y="343"/>
                  </a:lnTo>
                  <a:lnTo>
                    <a:pt x="375" y="351"/>
                  </a:lnTo>
                  <a:lnTo>
                    <a:pt x="391" y="359"/>
                  </a:lnTo>
                  <a:lnTo>
                    <a:pt x="391" y="367"/>
                  </a:lnTo>
                  <a:lnTo>
                    <a:pt x="391" y="375"/>
                  </a:lnTo>
                  <a:lnTo>
                    <a:pt x="391" y="383"/>
                  </a:lnTo>
                  <a:lnTo>
                    <a:pt x="399" y="390"/>
                  </a:lnTo>
                  <a:lnTo>
                    <a:pt x="407" y="390"/>
                  </a:lnTo>
                  <a:lnTo>
                    <a:pt x="399" y="390"/>
                  </a:lnTo>
                  <a:lnTo>
                    <a:pt x="399" y="398"/>
                  </a:lnTo>
                  <a:lnTo>
                    <a:pt x="399" y="406"/>
                  </a:lnTo>
                  <a:lnTo>
                    <a:pt x="391" y="406"/>
                  </a:lnTo>
                  <a:lnTo>
                    <a:pt x="391" y="414"/>
                  </a:lnTo>
                  <a:lnTo>
                    <a:pt x="391" y="422"/>
                  </a:lnTo>
                  <a:lnTo>
                    <a:pt x="391" y="430"/>
                  </a:lnTo>
                  <a:close/>
                </a:path>
              </a:pathLst>
            </a:custGeom>
            <a:solidFill>
              <a:schemeClr val="bg1">
                <a:lumMod val="95000"/>
              </a:schemeClr>
            </a:solidFill>
            <a:ln w="12700">
              <a:solidFill>
                <a:schemeClr val="bg1">
                  <a:lumMod val="75000"/>
                </a:schemeClr>
              </a:solidFill>
              <a:round/>
              <a:headEnd/>
              <a:tailEnd/>
            </a:ln>
          </p:spPr>
          <p:txBody>
            <a:bodyPr/>
            <a:lstStyle/>
            <a:p>
              <a:pPr defTabSz="914400"/>
              <a:endParaRPr lang="en-US" kern="0" dirty="0">
                <a:solidFill>
                  <a:srgbClr val="000000"/>
                </a:solidFill>
              </a:endParaRPr>
            </a:p>
          </p:txBody>
        </p:sp>
        <p:sp>
          <p:nvSpPr>
            <p:cNvPr id="194" name="Freeform 33"/>
            <p:cNvSpPr>
              <a:spLocks/>
            </p:cNvSpPr>
            <p:nvPr/>
          </p:nvSpPr>
          <p:spPr bwMode="auto">
            <a:xfrm>
              <a:off x="2863211" y="3852604"/>
              <a:ext cx="261314" cy="448518"/>
            </a:xfrm>
            <a:custGeom>
              <a:avLst/>
              <a:gdLst>
                <a:gd name="T0" fmla="*/ 2147483647 w 382"/>
                <a:gd name="T1" fmla="*/ 2147483647 h 717"/>
                <a:gd name="T2" fmla="*/ 2147483647 w 382"/>
                <a:gd name="T3" fmla="*/ 2147483647 h 717"/>
                <a:gd name="T4" fmla="*/ 2147483647 w 382"/>
                <a:gd name="T5" fmla="*/ 2147483647 h 717"/>
                <a:gd name="T6" fmla="*/ 2147483647 w 382"/>
                <a:gd name="T7" fmla="*/ 2147483647 h 717"/>
                <a:gd name="T8" fmla="*/ 2147483647 w 382"/>
                <a:gd name="T9" fmla="*/ 2147483647 h 717"/>
                <a:gd name="T10" fmla="*/ 2147483647 w 382"/>
                <a:gd name="T11" fmla="*/ 2147483647 h 717"/>
                <a:gd name="T12" fmla="*/ 2147483647 w 382"/>
                <a:gd name="T13" fmla="*/ 2147483647 h 717"/>
                <a:gd name="T14" fmla="*/ 2147483647 w 382"/>
                <a:gd name="T15" fmla="*/ 2147483647 h 717"/>
                <a:gd name="T16" fmla="*/ 2147483647 w 382"/>
                <a:gd name="T17" fmla="*/ 2147483647 h 717"/>
                <a:gd name="T18" fmla="*/ 2147483647 w 382"/>
                <a:gd name="T19" fmla="*/ 2147483647 h 717"/>
                <a:gd name="T20" fmla="*/ 2147483647 w 382"/>
                <a:gd name="T21" fmla="*/ 2147483647 h 717"/>
                <a:gd name="T22" fmla="*/ 0 w 382"/>
                <a:gd name="T23" fmla="*/ 2147483647 h 717"/>
                <a:gd name="T24" fmla="*/ 0 w 382"/>
                <a:gd name="T25" fmla="*/ 2147483647 h 717"/>
                <a:gd name="T26" fmla="*/ 2147483647 w 382"/>
                <a:gd name="T27" fmla="*/ 2147483647 h 717"/>
                <a:gd name="T28" fmla="*/ 2147483647 w 382"/>
                <a:gd name="T29" fmla="*/ 2147483647 h 717"/>
                <a:gd name="T30" fmla="*/ 2147483647 w 382"/>
                <a:gd name="T31" fmla="*/ 2147483647 h 717"/>
                <a:gd name="T32" fmla="*/ 2147483647 w 382"/>
                <a:gd name="T33" fmla="*/ 2147483647 h 717"/>
                <a:gd name="T34" fmla="*/ 2147483647 w 382"/>
                <a:gd name="T35" fmla="*/ 2147483647 h 717"/>
                <a:gd name="T36" fmla="*/ 2147483647 w 382"/>
                <a:gd name="T37" fmla="*/ 2147483647 h 717"/>
                <a:gd name="T38" fmla="*/ 2147483647 w 382"/>
                <a:gd name="T39" fmla="*/ 2147483647 h 717"/>
                <a:gd name="T40" fmla="*/ 2147483647 w 382"/>
                <a:gd name="T41" fmla="*/ 2147483647 h 717"/>
                <a:gd name="T42" fmla="*/ 2147483647 w 382"/>
                <a:gd name="T43" fmla="*/ 2147483647 h 717"/>
                <a:gd name="T44" fmla="*/ 2147483647 w 382"/>
                <a:gd name="T45" fmla="*/ 2147483647 h 717"/>
                <a:gd name="T46" fmla="*/ 2147483647 w 382"/>
                <a:gd name="T47" fmla="*/ 2147483647 h 717"/>
                <a:gd name="T48" fmla="*/ 2147483647 w 382"/>
                <a:gd name="T49" fmla="*/ 2147483647 h 717"/>
                <a:gd name="T50" fmla="*/ 2147483647 w 382"/>
                <a:gd name="T51" fmla="*/ 2147483647 h 717"/>
                <a:gd name="T52" fmla="*/ 2147483647 w 382"/>
                <a:gd name="T53" fmla="*/ 2147483647 h 717"/>
                <a:gd name="T54" fmla="*/ 2147483647 w 382"/>
                <a:gd name="T55" fmla="*/ 2147483647 h 717"/>
                <a:gd name="T56" fmla="*/ 2147483647 w 382"/>
                <a:gd name="T57" fmla="*/ 2147483647 h 717"/>
                <a:gd name="T58" fmla="*/ 2147483647 w 382"/>
                <a:gd name="T59" fmla="*/ 2147483647 h 717"/>
                <a:gd name="T60" fmla="*/ 2147483647 w 382"/>
                <a:gd name="T61" fmla="*/ 2147483647 h 717"/>
                <a:gd name="T62" fmla="*/ 2147483647 w 382"/>
                <a:gd name="T63" fmla="*/ 2147483647 h 717"/>
                <a:gd name="T64" fmla="*/ 2147483647 w 382"/>
                <a:gd name="T65" fmla="*/ 2147483647 h 717"/>
                <a:gd name="T66" fmla="*/ 2147483647 w 382"/>
                <a:gd name="T67" fmla="*/ 2147483647 h 717"/>
                <a:gd name="T68" fmla="*/ 2147483647 w 382"/>
                <a:gd name="T69" fmla="*/ 2147483647 h 717"/>
                <a:gd name="T70" fmla="*/ 2147483647 w 382"/>
                <a:gd name="T71" fmla="*/ 2147483647 h 717"/>
                <a:gd name="T72" fmla="*/ 2147483647 w 382"/>
                <a:gd name="T73" fmla="*/ 2147483647 h 717"/>
                <a:gd name="T74" fmla="*/ 2147483647 w 382"/>
                <a:gd name="T75" fmla="*/ 2147483647 h 717"/>
                <a:gd name="T76" fmla="*/ 2147483647 w 382"/>
                <a:gd name="T77" fmla="*/ 2147483647 h 717"/>
                <a:gd name="T78" fmla="*/ 2147483647 w 382"/>
                <a:gd name="T79" fmla="*/ 2147483647 h 717"/>
                <a:gd name="T80" fmla="*/ 2147483647 w 382"/>
                <a:gd name="T81" fmla="*/ 2147483647 h 717"/>
                <a:gd name="T82" fmla="*/ 2147483647 w 382"/>
                <a:gd name="T83" fmla="*/ 2147483647 h 717"/>
                <a:gd name="T84" fmla="*/ 2147483647 w 382"/>
                <a:gd name="T85" fmla="*/ 2147483647 h 717"/>
                <a:gd name="T86" fmla="*/ 2147483647 w 382"/>
                <a:gd name="T87" fmla="*/ 2147483647 h 717"/>
                <a:gd name="T88" fmla="*/ 2147483647 w 382"/>
                <a:gd name="T89" fmla="*/ 2147483647 h 717"/>
                <a:gd name="T90" fmla="*/ 2147483647 w 382"/>
                <a:gd name="T91" fmla="*/ 2147483647 h 717"/>
                <a:gd name="T92" fmla="*/ 2147483647 w 382"/>
                <a:gd name="T93" fmla="*/ 2147483647 h 717"/>
                <a:gd name="T94" fmla="*/ 2147483647 w 382"/>
                <a:gd name="T95" fmla="*/ 2147483647 h 717"/>
                <a:gd name="T96" fmla="*/ 2147483647 w 382"/>
                <a:gd name="T97" fmla="*/ 2147483647 h 717"/>
                <a:gd name="T98" fmla="*/ 2147483647 w 382"/>
                <a:gd name="T99" fmla="*/ 2147483647 h 717"/>
                <a:gd name="T100" fmla="*/ 2147483647 w 382"/>
                <a:gd name="T101" fmla="*/ 2147483647 h 717"/>
                <a:gd name="T102" fmla="*/ 2147483647 w 382"/>
                <a:gd name="T103" fmla="*/ 2147483647 h 717"/>
                <a:gd name="T104" fmla="*/ 2147483647 w 382"/>
                <a:gd name="T105" fmla="*/ 2147483647 h 717"/>
                <a:gd name="T106" fmla="*/ 2147483647 w 382"/>
                <a:gd name="T107" fmla="*/ 2147483647 h 717"/>
                <a:gd name="T108" fmla="*/ 2147483647 w 382"/>
                <a:gd name="T109" fmla="*/ 2147483647 h 717"/>
                <a:gd name="T110" fmla="*/ 2147483647 w 382"/>
                <a:gd name="T111" fmla="*/ 2147483647 h 717"/>
                <a:gd name="T112" fmla="*/ 2147483647 w 382"/>
                <a:gd name="T113" fmla="*/ 2147483647 h 717"/>
                <a:gd name="T114" fmla="*/ 2147483647 w 382"/>
                <a:gd name="T115" fmla="*/ 2147483647 h 717"/>
                <a:gd name="T116" fmla="*/ 2147483647 w 382"/>
                <a:gd name="T117" fmla="*/ 2147483647 h 717"/>
                <a:gd name="T118" fmla="*/ 2147483647 w 382"/>
                <a:gd name="T119" fmla="*/ 2147483647 h 71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2"/>
                <a:gd name="T181" fmla="*/ 0 h 717"/>
                <a:gd name="T182" fmla="*/ 382 w 382"/>
                <a:gd name="T183" fmla="*/ 717 h 71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2" h="717">
                  <a:moveTo>
                    <a:pt x="358" y="526"/>
                  </a:moveTo>
                  <a:lnTo>
                    <a:pt x="366" y="574"/>
                  </a:lnTo>
                  <a:lnTo>
                    <a:pt x="366" y="590"/>
                  </a:lnTo>
                  <a:lnTo>
                    <a:pt x="374" y="630"/>
                  </a:lnTo>
                  <a:lnTo>
                    <a:pt x="382" y="677"/>
                  </a:lnTo>
                  <a:lnTo>
                    <a:pt x="382" y="685"/>
                  </a:lnTo>
                  <a:lnTo>
                    <a:pt x="374" y="685"/>
                  </a:lnTo>
                  <a:lnTo>
                    <a:pt x="358" y="685"/>
                  </a:lnTo>
                  <a:lnTo>
                    <a:pt x="350" y="685"/>
                  </a:lnTo>
                  <a:lnTo>
                    <a:pt x="326" y="677"/>
                  </a:lnTo>
                  <a:lnTo>
                    <a:pt x="318" y="677"/>
                  </a:lnTo>
                  <a:lnTo>
                    <a:pt x="326" y="685"/>
                  </a:lnTo>
                  <a:lnTo>
                    <a:pt x="279" y="693"/>
                  </a:lnTo>
                  <a:lnTo>
                    <a:pt x="279" y="685"/>
                  </a:lnTo>
                  <a:lnTo>
                    <a:pt x="271" y="685"/>
                  </a:lnTo>
                  <a:lnTo>
                    <a:pt x="271" y="693"/>
                  </a:lnTo>
                  <a:lnTo>
                    <a:pt x="263" y="709"/>
                  </a:lnTo>
                  <a:lnTo>
                    <a:pt x="263" y="717"/>
                  </a:lnTo>
                  <a:lnTo>
                    <a:pt x="247" y="717"/>
                  </a:lnTo>
                  <a:lnTo>
                    <a:pt x="239" y="709"/>
                  </a:lnTo>
                  <a:lnTo>
                    <a:pt x="239" y="701"/>
                  </a:lnTo>
                  <a:lnTo>
                    <a:pt x="239" y="693"/>
                  </a:lnTo>
                  <a:lnTo>
                    <a:pt x="231" y="685"/>
                  </a:lnTo>
                  <a:lnTo>
                    <a:pt x="231" y="677"/>
                  </a:lnTo>
                  <a:lnTo>
                    <a:pt x="223" y="677"/>
                  </a:lnTo>
                  <a:lnTo>
                    <a:pt x="223" y="669"/>
                  </a:lnTo>
                  <a:lnTo>
                    <a:pt x="215" y="669"/>
                  </a:lnTo>
                  <a:lnTo>
                    <a:pt x="215" y="653"/>
                  </a:lnTo>
                  <a:lnTo>
                    <a:pt x="207" y="653"/>
                  </a:lnTo>
                  <a:lnTo>
                    <a:pt x="215" y="653"/>
                  </a:lnTo>
                  <a:lnTo>
                    <a:pt x="215" y="646"/>
                  </a:lnTo>
                  <a:lnTo>
                    <a:pt x="207" y="646"/>
                  </a:lnTo>
                  <a:lnTo>
                    <a:pt x="215" y="646"/>
                  </a:lnTo>
                  <a:lnTo>
                    <a:pt x="215" y="638"/>
                  </a:lnTo>
                  <a:lnTo>
                    <a:pt x="215" y="630"/>
                  </a:lnTo>
                  <a:lnTo>
                    <a:pt x="215" y="622"/>
                  </a:lnTo>
                  <a:lnTo>
                    <a:pt x="215" y="614"/>
                  </a:lnTo>
                  <a:lnTo>
                    <a:pt x="223" y="614"/>
                  </a:lnTo>
                  <a:lnTo>
                    <a:pt x="215" y="614"/>
                  </a:lnTo>
                  <a:lnTo>
                    <a:pt x="223" y="614"/>
                  </a:lnTo>
                  <a:lnTo>
                    <a:pt x="223" y="606"/>
                  </a:lnTo>
                  <a:lnTo>
                    <a:pt x="223" y="598"/>
                  </a:lnTo>
                  <a:lnTo>
                    <a:pt x="207" y="598"/>
                  </a:lnTo>
                  <a:lnTo>
                    <a:pt x="159" y="606"/>
                  </a:lnTo>
                  <a:lnTo>
                    <a:pt x="151" y="606"/>
                  </a:lnTo>
                  <a:lnTo>
                    <a:pt x="127" y="606"/>
                  </a:lnTo>
                  <a:lnTo>
                    <a:pt x="95" y="606"/>
                  </a:lnTo>
                  <a:lnTo>
                    <a:pt x="71" y="614"/>
                  </a:lnTo>
                  <a:lnTo>
                    <a:pt x="55" y="614"/>
                  </a:lnTo>
                  <a:lnTo>
                    <a:pt x="0" y="614"/>
                  </a:lnTo>
                  <a:lnTo>
                    <a:pt x="8" y="606"/>
                  </a:lnTo>
                  <a:lnTo>
                    <a:pt x="8" y="598"/>
                  </a:lnTo>
                  <a:lnTo>
                    <a:pt x="0" y="598"/>
                  </a:lnTo>
                  <a:lnTo>
                    <a:pt x="8" y="590"/>
                  </a:lnTo>
                  <a:lnTo>
                    <a:pt x="0" y="582"/>
                  </a:lnTo>
                  <a:lnTo>
                    <a:pt x="0" y="574"/>
                  </a:lnTo>
                  <a:lnTo>
                    <a:pt x="8" y="574"/>
                  </a:lnTo>
                  <a:lnTo>
                    <a:pt x="16" y="574"/>
                  </a:lnTo>
                  <a:lnTo>
                    <a:pt x="16" y="566"/>
                  </a:lnTo>
                  <a:lnTo>
                    <a:pt x="8" y="566"/>
                  </a:lnTo>
                  <a:lnTo>
                    <a:pt x="8" y="558"/>
                  </a:lnTo>
                  <a:lnTo>
                    <a:pt x="8" y="550"/>
                  </a:lnTo>
                  <a:lnTo>
                    <a:pt x="16" y="558"/>
                  </a:lnTo>
                  <a:lnTo>
                    <a:pt x="16" y="550"/>
                  </a:lnTo>
                  <a:lnTo>
                    <a:pt x="16" y="534"/>
                  </a:lnTo>
                  <a:lnTo>
                    <a:pt x="24" y="526"/>
                  </a:lnTo>
                  <a:lnTo>
                    <a:pt x="16" y="526"/>
                  </a:lnTo>
                  <a:lnTo>
                    <a:pt x="16" y="518"/>
                  </a:lnTo>
                  <a:lnTo>
                    <a:pt x="24" y="518"/>
                  </a:lnTo>
                  <a:lnTo>
                    <a:pt x="24" y="510"/>
                  </a:lnTo>
                  <a:lnTo>
                    <a:pt x="24" y="502"/>
                  </a:lnTo>
                  <a:lnTo>
                    <a:pt x="32" y="502"/>
                  </a:lnTo>
                  <a:lnTo>
                    <a:pt x="40" y="502"/>
                  </a:lnTo>
                  <a:lnTo>
                    <a:pt x="32" y="502"/>
                  </a:lnTo>
                  <a:lnTo>
                    <a:pt x="24" y="502"/>
                  </a:lnTo>
                  <a:lnTo>
                    <a:pt x="32" y="494"/>
                  </a:lnTo>
                  <a:lnTo>
                    <a:pt x="32" y="486"/>
                  </a:lnTo>
                  <a:lnTo>
                    <a:pt x="40" y="494"/>
                  </a:lnTo>
                  <a:lnTo>
                    <a:pt x="40" y="486"/>
                  </a:lnTo>
                  <a:lnTo>
                    <a:pt x="48" y="478"/>
                  </a:lnTo>
                  <a:lnTo>
                    <a:pt x="48" y="470"/>
                  </a:lnTo>
                  <a:lnTo>
                    <a:pt x="55" y="470"/>
                  </a:lnTo>
                  <a:lnTo>
                    <a:pt x="55" y="462"/>
                  </a:lnTo>
                  <a:lnTo>
                    <a:pt x="48" y="454"/>
                  </a:lnTo>
                  <a:lnTo>
                    <a:pt x="55" y="454"/>
                  </a:lnTo>
                  <a:lnTo>
                    <a:pt x="63" y="446"/>
                  </a:lnTo>
                  <a:lnTo>
                    <a:pt x="63" y="438"/>
                  </a:lnTo>
                  <a:lnTo>
                    <a:pt x="55" y="438"/>
                  </a:lnTo>
                  <a:lnTo>
                    <a:pt x="63" y="438"/>
                  </a:lnTo>
                  <a:lnTo>
                    <a:pt x="63" y="446"/>
                  </a:lnTo>
                  <a:lnTo>
                    <a:pt x="55" y="446"/>
                  </a:lnTo>
                  <a:lnTo>
                    <a:pt x="48" y="446"/>
                  </a:lnTo>
                  <a:lnTo>
                    <a:pt x="48" y="438"/>
                  </a:lnTo>
                  <a:lnTo>
                    <a:pt x="55" y="430"/>
                  </a:lnTo>
                  <a:lnTo>
                    <a:pt x="63" y="430"/>
                  </a:lnTo>
                  <a:lnTo>
                    <a:pt x="71" y="430"/>
                  </a:lnTo>
                  <a:lnTo>
                    <a:pt x="71" y="422"/>
                  </a:lnTo>
                  <a:lnTo>
                    <a:pt x="63" y="422"/>
                  </a:lnTo>
                  <a:lnTo>
                    <a:pt x="71" y="422"/>
                  </a:lnTo>
                  <a:lnTo>
                    <a:pt x="79" y="406"/>
                  </a:lnTo>
                  <a:lnTo>
                    <a:pt x="71" y="414"/>
                  </a:lnTo>
                  <a:lnTo>
                    <a:pt x="63" y="414"/>
                  </a:lnTo>
                  <a:lnTo>
                    <a:pt x="63" y="406"/>
                  </a:lnTo>
                  <a:lnTo>
                    <a:pt x="63" y="398"/>
                  </a:lnTo>
                  <a:lnTo>
                    <a:pt x="55" y="398"/>
                  </a:lnTo>
                  <a:lnTo>
                    <a:pt x="48" y="390"/>
                  </a:lnTo>
                  <a:lnTo>
                    <a:pt x="55" y="382"/>
                  </a:lnTo>
                  <a:lnTo>
                    <a:pt x="55" y="390"/>
                  </a:lnTo>
                  <a:lnTo>
                    <a:pt x="63" y="390"/>
                  </a:lnTo>
                  <a:lnTo>
                    <a:pt x="55" y="382"/>
                  </a:lnTo>
                  <a:lnTo>
                    <a:pt x="63" y="374"/>
                  </a:lnTo>
                  <a:lnTo>
                    <a:pt x="55" y="374"/>
                  </a:lnTo>
                  <a:lnTo>
                    <a:pt x="48" y="374"/>
                  </a:lnTo>
                  <a:lnTo>
                    <a:pt x="48" y="366"/>
                  </a:lnTo>
                  <a:lnTo>
                    <a:pt x="55" y="359"/>
                  </a:lnTo>
                  <a:lnTo>
                    <a:pt x="48" y="359"/>
                  </a:lnTo>
                  <a:lnTo>
                    <a:pt x="40" y="351"/>
                  </a:lnTo>
                  <a:lnTo>
                    <a:pt x="48" y="343"/>
                  </a:lnTo>
                  <a:lnTo>
                    <a:pt x="48" y="335"/>
                  </a:lnTo>
                  <a:lnTo>
                    <a:pt x="48" y="327"/>
                  </a:lnTo>
                  <a:lnTo>
                    <a:pt x="48" y="319"/>
                  </a:lnTo>
                  <a:lnTo>
                    <a:pt x="48" y="327"/>
                  </a:lnTo>
                  <a:lnTo>
                    <a:pt x="40" y="335"/>
                  </a:lnTo>
                  <a:lnTo>
                    <a:pt x="40" y="327"/>
                  </a:lnTo>
                  <a:lnTo>
                    <a:pt x="40" y="319"/>
                  </a:lnTo>
                  <a:lnTo>
                    <a:pt x="40" y="311"/>
                  </a:lnTo>
                  <a:lnTo>
                    <a:pt x="48" y="311"/>
                  </a:lnTo>
                  <a:lnTo>
                    <a:pt x="40" y="303"/>
                  </a:lnTo>
                  <a:lnTo>
                    <a:pt x="40" y="295"/>
                  </a:lnTo>
                  <a:lnTo>
                    <a:pt x="48" y="303"/>
                  </a:lnTo>
                  <a:lnTo>
                    <a:pt x="48" y="295"/>
                  </a:lnTo>
                  <a:lnTo>
                    <a:pt x="48" y="287"/>
                  </a:lnTo>
                  <a:lnTo>
                    <a:pt x="48" y="279"/>
                  </a:lnTo>
                  <a:lnTo>
                    <a:pt x="55" y="279"/>
                  </a:lnTo>
                  <a:lnTo>
                    <a:pt x="48" y="279"/>
                  </a:lnTo>
                  <a:lnTo>
                    <a:pt x="40" y="279"/>
                  </a:lnTo>
                  <a:lnTo>
                    <a:pt x="40" y="271"/>
                  </a:lnTo>
                  <a:lnTo>
                    <a:pt x="40" y="263"/>
                  </a:lnTo>
                  <a:lnTo>
                    <a:pt x="48" y="263"/>
                  </a:lnTo>
                  <a:lnTo>
                    <a:pt x="48" y="255"/>
                  </a:lnTo>
                  <a:lnTo>
                    <a:pt x="48" y="247"/>
                  </a:lnTo>
                  <a:lnTo>
                    <a:pt x="48" y="255"/>
                  </a:lnTo>
                  <a:lnTo>
                    <a:pt x="40" y="263"/>
                  </a:lnTo>
                  <a:lnTo>
                    <a:pt x="32" y="263"/>
                  </a:lnTo>
                  <a:lnTo>
                    <a:pt x="32" y="255"/>
                  </a:lnTo>
                  <a:lnTo>
                    <a:pt x="40" y="255"/>
                  </a:lnTo>
                  <a:lnTo>
                    <a:pt x="40" y="247"/>
                  </a:lnTo>
                  <a:lnTo>
                    <a:pt x="40" y="255"/>
                  </a:lnTo>
                  <a:lnTo>
                    <a:pt x="32" y="255"/>
                  </a:lnTo>
                  <a:lnTo>
                    <a:pt x="32" y="247"/>
                  </a:lnTo>
                  <a:lnTo>
                    <a:pt x="32" y="239"/>
                  </a:lnTo>
                  <a:lnTo>
                    <a:pt x="32" y="231"/>
                  </a:lnTo>
                  <a:lnTo>
                    <a:pt x="40" y="231"/>
                  </a:lnTo>
                  <a:lnTo>
                    <a:pt x="40" y="223"/>
                  </a:lnTo>
                  <a:lnTo>
                    <a:pt x="32" y="223"/>
                  </a:lnTo>
                  <a:lnTo>
                    <a:pt x="32" y="215"/>
                  </a:lnTo>
                  <a:lnTo>
                    <a:pt x="40" y="215"/>
                  </a:lnTo>
                  <a:lnTo>
                    <a:pt x="40" y="223"/>
                  </a:lnTo>
                  <a:lnTo>
                    <a:pt x="48" y="223"/>
                  </a:lnTo>
                  <a:lnTo>
                    <a:pt x="48" y="215"/>
                  </a:lnTo>
                  <a:lnTo>
                    <a:pt x="40" y="215"/>
                  </a:lnTo>
                  <a:lnTo>
                    <a:pt x="40" y="207"/>
                  </a:lnTo>
                  <a:lnTo>
                    <a:pt x="48" y="199"/>
                  </a:lnTo>
                  <a:lnTo>
                    <a:pt x="48" y="207"/>
                  </a:lnTo>
                  <a:lnTo>
                    <a:pt x="55" y="207"/>
                  </a:lnTo>
                  <a:lnTo>
                    <a:pt x="55" y="199"/>
                  </a:lnTo>
                  <a:lnTo>
                    <a:pt x="48" y="199"/>
                  </a:lnTo>
                  <a:lnTo>
                    <a:pt x="48" y="191"/>
                  </a:lnTo>
                  <a:lnTo>
                    <a:pt x="48" y="183"/>
                  </a:lnTo>
                  <a:lnTo>
                    <a:pt x="40" y="175"/>
                  </a:lnTo>
                  <a:lnTo>
                    <a:pt x="48" y="175"/>
                  </a:lnTo>
                  <a:lnTo>
                    <a:pt x="55" y="175"/>
                  </a:lnTo>
                  <a:lnTo>
                    <a:pt x="55" y="167"/>
                  </a:lnTo>
                  <a:lnTo>
                    <a:pt x="63" y="167"/>
                  </a:lnTo>
                  <a:lnTo>
                    <a:pt x="63" y="159"/>
                  </a:lnTo>
                  <a:lnTo>
                    <a:pt x="55" y="151"/>
                  </a:lnTo>
                  <a:lnTo>
                    <a:pt x="55" y="143"/>
                  </a:lnTo>
                  <a:lnTo>
                    <a:pt x="63" y="151"/>
                  </a:lnTo>
                  <a:lnTo>
                    <a:pt x="71" y="151"/>
                  </a:lnTo>
                  <a:lnTo>
                    <a:pt x="71" y="143"/>
                  </a:lnTo>
                  <a:lnTo>
                    <a:pt x="55" y="143"/>
                  </a:lnTo>
                  <a:lnTo>
                    <a:pt x="55" y="135"/>
                  </a:lnTo>
                  <a:lnTo>
                    <a:pt x="63" y="135"/>
                  </a:lnTo>
                  <a:lnTo>
                    <a:pt x="71" y="135"/>
                  </a:lnTo>
                  <a:lnTo>
                    <a:pt x="71" y="127"/>
                  </a:lnTo>
                  <a:lnTo>
                    <a:pt x="79" y="127"/>
                  </a:lnTo>
                  <a:lnTo>
                    <a:pt x="79" y="119"/>
                  </a:lnTo>
                  <a:lnTo>
                    <a:pt x="71" y="119"/>
                  </a:lnTo>
                  <a:lnTo>
                    <a:pt x="71" y="111"/>
                  </a:lnTo>
                  <a:lnTo>
                    <a:pt x="79" y="111"/>
                  </a:lnTo>
                  <a:lnTo>
                    <a:pt x="79" y="119"/>
                  </a:lnTo>
                  <a:lnTo>
                    <a:pt x="87" y="119"/>
                  </a:lnTo>
                  <a:lnTo>
                    <a:pt x="87" y="111"/>
                  </a:lnTo>
                  <a:lnTo>
                    <a:pt x="95" y="103"/>
                  </a:lnTo>
                  <a:lnTo>
                    <a:pt x="95" y="95"/>
                  </a:lnTo>
                  <a:lnTo>
                    <a:pt x="95" y="87"/>
                  </a:lnTo>
                  <a:lnTo>
                    <a:pt x="95" y="79"/>
                  </a:lnTo>
                  <a:lnTo>
                    <a:pt x="87" y="79"/>
                  </a:lnTo>
                  <a:lnTo>
                    <a:pt x="95" y="72"/>
                  </a:lnTo>
                  <a:lnTo>
                    <a:pt x="95" y="64"/>
                  </a:lnTo>
                  <a:lnTo>
                    <a:pt x="95" y="72"/>
                  </a:lnTo>
                  <a:lnTo>
                    <a:pt x="103" y="72"/>
                  </a:lnTo>
                  <a:lnTo>
                    <a:pt x="103" y="64"/>
                  </a:lnTo>
                  <a:lnTo>
                    <a:pt x="95" y="64"/>
                  </a:lnTo>
                  <a:lnTo>
                    <a:pt x="95" y="56"/>
                  </a:lnTo>
                  <a:lnTo>
                    <a:pt x="95" y="48"/>
                  </a:lnTo>
                  <a:lnTo>
                    <a:pt x="95" y="56"/>
                  </a:lnTo>
                  <a:lnTo>
                    <a:pt x="103" y="56"/>
                  </a:lnTo>
                  <a:lnTo>
                    <a:pt x="95" y="56"/>
                  </a:lnTo>
                  <a:lnTo>
                    <a:pt x="103" y="64"/>
                  </a:lnTo>
                  <a:lnTo>
                    <a:pt x="103" y="56"/>
                  </a:lnTo>
                  <a:lnTo>
                    <a:pt x="103" y="48"/>
                  </a:lnTo>
                  <a:lnTo>
                    <a:pt x="103" y="40"/>
                  </a:lnTo>
                  <a:lnTo>
                    <a:pt x="111" y="40"/>
                  </a:lnTo>
                  <a:lnTo>
                    <a:pt x="103" y="48"/>
                  </a:lnTo>
                  <a:lnTo>
                    <a:pt x="111" y="48"/>
                  </a:lnTo>
                  <a:lnTo>
                    <a:pt x="119" y="40"/>
                  </a:lnTo>
                  <a:lnTo>
                    <a:pt x="127" y="32"/>
                  </a:lnTo>
                  <a:lnTo>
                    <a:pt x="127" y="24"/>
                  </a:lnTo>
                  <a:lnTo>
                    <a:pt x="119" y="24"/>
                  </a:lnTo>
                  <a:lnTo>
                    <a:pt x="183" y="16"/>
                  </a:lnTo>
                  <a:lnTo>
                    <a:pt x="191" y="16"/>
                  </a:lnTo>
                  <a:lnTo>
                    <a:pt x="223" y="16"/>
                  </a:lnTo>
                  <a:lnTo>
                    <a:pt x="239" y="16"/>
                  </a:lnTo>
                  <a:lnTo>
                    <a:pt x="263" y="8"/>
                  </a:lnTo>
                  <a:lnTo>
                    <a:pt x="279" y="8"/>
                  </a:lnTo>
                  <a:lnTo>
                    <a:pt x="287" y="8"/>
                  </a:lnTo>
                  <a:lnTo>
                    <a:pt x="326" y="8"/>
                  </a:lnTo>
                  <a:lnTo>
                    <a:pt x="334" y="8"/>
                  </a:lnTo>
                  <a:lnTo>
                    <a:pt x="350" y="0"/>
                  </a:lnTo>
                  <a:lnTo>
                    <a:pt x="358" y="16"/>
                  </a:lnTo>
                  <a:lnTo>
                    <a:pt x="358" y="64"/>
                  </a:lnTo>
                  <a:lnTo>
                    <a:pt x="358" y="79"/>
                  </a:lnTo>
                  <a:lnTo>
                    <a:pt x="358" y="103"/>
                  </a:lnTo>
                  <a:lnTo>
                    <a:pt x="358" y="135"/>
                  </a:lnTo>
                  <a:lnTo>
                    <a:pt x="358" y="143"/>
                  </a:lnTo>
                  <a:lnTo>
                    <a:pt x="358" y="191"/>
                  </a:lnTo>
                  <a:lnTo>
                    <a:pt x="358" y="215"/>
                  </a:lnTo>
                  <a:lnTo>
                    <a:pt x="358" y="255"/>
                  </a:lnTo>
                  <a:lnTo>
                    <a:pt x="358" y="303"/>
                  </a:lnTo>
                  <a:lnTo>
                    <a:pt x="358" y="311"/>
                  </a:lnTo>
                  <a:lnTo>
                    <a:pt x="358" y="359"/>
                  </a:lnTo>
                  <a:lnTo>
                    <a:pt x="358" y="398"/>
                  </a:lnTo>
                  <a:lnTo>
                    <a:pt x="358" y="414"/>
                  </a:lnTo>
                  <a:lnTo>
                    <a:pt x="358" y="462"/>
                  </a:lnTo>
                  <a:lnTo>
                    <a:pt x="358" y="486"/>
                  </a:lnTo>
                  <a:lnTo>
                    <a:pt x="358" y="526"/>
                  </a:lnTo>
                  <a:close/>
                </a:path>
              </a:pathLst>
            </a:custGeom>
            <a:solidFill>
              <a:schemeClr val="bg1">
                <a:lumMod val="95000"/>
              </a:schemeClr>
            </a:solidFill>
            <a:ln w="12700">
              <a:solidFill>
                <a:schemeClr val="bg1">
                  <a:lumMod val="75000"/>
                </a:schemeClr>
              </a:solidFill>
              <a:round/>
              <a:headEnd/>
              <a:tailEnd/>
            </a:ln>
          </p:spPr>
          <p:txBody>
            <a:bodyPr/>
            <a:lstStyle/>
            <a:p>
              <a:pPr defTabSz="914400"/>
              <a:endParaRPr lang="en-US" kern="0" dirty="0">
                <a:solidFill>
                  <a:srgbClr val="000000"/>
                </a:solidFill>
              </a:endParaRPr>
            </a:p>
          </p:txBody>
        </p:sp>
        <p:sp>
          <p:nvSpPr>
            <p:cNvPr id="195" name="Freeform 35"/>
            <p:cNvSpPr>
              <a:spLocks noEditPoints="1"/>
            </p:cNvSpPr>
            <p:nvPr/>
          </p:nvSpPr>
          <p:spPr bwMode="auto">
            <a:xfrm>
              <a:off x="3452764" y="3783097"/>
              <a:ext cx="368757" cy="279341"/>
            </a:xfrm>
            <a:custGeom>
              <a:avLst/>
              <a:gdLst>
                <a:gd name="T0" fmla="*/ 2147483647 w 542"/>
                <a:gd name="T1" fmla="*/ 2147483647 h 447"/>
                <a:gd name="T2" fmla="*/ 2147483647 w 542"/>
                <a:gd name="T3" fmla="*/ 2147483647 h 447"/>
                <a:gd name="T4" fmla="*/ 2147483647 w 542"/>
                <a:gd name="T5" fmla="*/ 2147483647 h 447"/>
                <a:gd name="T6" fmla="*/ 2147483647 w 542"/>
                <a:gd name="T7" fmla="*/ 2147483647 h 447"/>
                <a:gd name="T8" fmla="*/ 2147483647 w 542"/>
                <a:gd name="T9" fmla="*/ 2147483647 h 447"/>
                <a:gd name="T10" fmla="*/ 2147483647 w 542"/>
                <a:gd name="T11" fmla="*/ 2147483647 h 447"/>
                <a:gd name="T12" fmla="*/ 2147483647 w 542"/>
                <a:gd name="T13" fmla="*/ 2147483647 h 447"/>
                <a:gd name="T14" fmla="*/ 2147483647 w 542"/>
                <a:gd name="T15" fmla="*/ 2147483647 h 447"/>
                <a:gd name="T16" fmla="*/ 2147483647 w 542"/>
                <a:gd name="T17" fmla="*/ 2147483647 h 447"/>
                <a:gd name="T18" fmla="*/ 2147483647 w 542"/>
                <a:gd name="T19" fmla="*/ 2147483647 h 447"/>
                <a:gd name="T20" fmla="*/ 2147483647 w 542"/>
                <a:gd name="T21" fmla="*/ 2147483647 h 447"/>
                <a:gd name="T22" fmla="*/ 2147483647 w 542"/>
                <a:gd name="T23" fmla="*/ 2147483647 h 447"/>
                <a:gd name="T24" fmla="*/ 2147483647 w 542"/>
                <a:gd name="T25" fmla="*/ 2147483647 h 447"/>
                <a:gd name="T26" fmla="*/ 2147483647 w 542"/>
                <a:gd name="T27" fmla="*/ 2147483647 h 447"/>
                <a:gd name="T28" fmla="*/ 2147483647 w 542"/>
                <a:gd name="T29" fmla="*/ 2147483647 h 447"/>
                <a:gd name="T30" fmla="*/ 2147483647 w 542"/>
                <a:gd name="T31" fmla="*/ 2147483647 h 447"/>
                <a:gd name="T32" fmla="*/ 2147483647 w 542"/>
                <a:gd name="T33" fmla="*/ 2147483647 h 447"/>
                <a:gd name="T34" fmla="*/ 0 w 542"/>
                <a:gd name="T35" fmla="*/ 2147483647 h 447"/>
                <a:gd name="T36" fmla="*/ 2147483647 w 542"/>
                <a:gd name="T37" fmla="*/ 2147483647 h 447"/>
                <a:gd name="T38" fmla="*/ 2147483647 w 542"/>
                <a:gd name="T39" fmla="*/ 2147483647 h 447"/>
                <a:gd name="T40" fmla="*/ 2147483647 w 542"/>
                <a:gd name="T41" fmla="*/ 2147483647 h 447"/>
                <a:gd name="T42" fmla="*/ 2147483647 w 542"/>
                <a:gd name="T43" fmla="*/ 2147483647 h 447"/>
                <a:gd name="T44" fmla="*/ 2147483647 w 542"/>
                <a:gd name="T45" fmla="*/ 2147483647 h 447"/>
                <a:gd name="T46" fmla="*/ 2147483647 w 542"/>
                <a:gd name="T47" fmla="*/ 2147483647 h 447"/>
                <a:gd name="T48" fmla="*/ 2147483647 w 542"/>
                <a:gd name="T49" fmla="*/ 2147483647 h 447"/>
                <a:gd name="T50" fmla="*/ 2147483647 w 542"/>
                <a:gd name="T51" fmla="*/ 2147483647 h 447"/>
                <a:gd name="T52" fmla="*/ 2147483647 w 542"/>
                <a:gd name="T53" fmla="*/ 2147483647 h 447"/>
                <a:gd name="T54" fmla="*/ 2147483647 w 542"/>
                <a:gd name="T55" fmla="*/ 2147483647 h 447"/>
                <a:gd name="T56" fmla="*/ 2147483647 w 542"/>
                <a:gd name="T57" fmla="*/ 2147483647 h 447"/>
                <a:gd name="T58" fmla="*/ 2147483647 w 542"/>
                <a:gd name="T59" fmla="*/ 0 h 447"/>
                <a:gd name="T60" fmla="*/ 2147483647 w 542"/>
                <a:gd name="T61" fmla="*/ 2147483647 h 447"/>
                <a:gd name="T62" fmla="*/ 2147483647 w 542"/>
                <a:gd name="T63" fmla="*/ 2147483647 h 447"/>
                <a:gd name="T64" fmla="*/ 2147483647 w 542"/>
                <a:gd name="T65" fmla="*/ 2147483647 h 447"/>
                <a:gd name="T66" fmla="*/ 2147483647 w 542"/>
                <a:gd name="T67" fmla="*/ 2147483647 h 447"/>
                <a:gd name="T68" fmla="*/ 2147483647 w 542"/>
                <a:gd name="T69" fmla="*/ 2147483647 h 447"/>
                <a:gd name="T70" fmla="*/ 2147483647 w 542"/>
                <a:gd name="T71" fmla="*/ 2147483647 h 447"/>
                <a:gd name="T72" fmla="*/ 2147483647 w 542"/>
                <a:gd name="T73" fmla="*/ 2147483647 h 447"/>
                <a:gd name="T74" fmla="*/ 2147483647 w 542"/>
                <a:gd name="T75" fmla="*/ 2147483647 h 447"/>
                <a:gd name="T76" fmla="*/ 2147483647 w 542"/>
                <a:gd name="T77" fmla="*/ 2147483647 h 447"/>
                <a:gd name="T78" fmla="*/ 2147483647 w 542"/>
                <a:gd name="T79" fmla="*/ 2147483647 h 447"/>
                <a:gd name="T80" fmla="*/ 2147483647 w 542"/>
                <a:gd name="T81" fmla="*/ 2147483647 h 447"/>
                <a:gd name="T82" fmla="*/ 2147483647 w 542"/>
                <a:gd name="T83" fmla="*/ 2147483647 h 447"/>
                <a:gd name="T84" fmla="*/ 2147483647 w 542"/>
                <a:gd name="T85" fmla="*/ 2147483647 h 447"/>
                <a:gd name="T86" fmla="*/ 2147483647 w 542"/>
                <a:gd name="T87" fmla="*/ 2147483647 h 447"/>
                <a:gd name="T88" fmla="*/ 2147483647 w 542"/>
                <a:gd name="T89" fmla="*/ 2147483647 h 447"/>
                <a:gd name="T90" fmla="*/ 2147483647 w 542"/>
                <a:gd name="T91" fmla="*/ 2147483647 h 447"/>
                <a:gd name="T92" fmla="*/ 2147483647 w 542"/>
                <a:gd name="T93" fmla="*/ 2147483647 h 447"/>
                <a:gd name="T94" fmla="*/ 2147483647 w 542"/>
                <a:gd name="T95" fmla="*/ 2147483647 h 447"/>
                <a:gd name="T96" fmla="*/ 2147483647 w 542"/>
                <a:gd name="T97" fmla="*/ 2147483647 h 447"/>
                <a:gd name="T98" fmla="*/ 2147483647 w 542"/>
                <a:gd name="T99" fmla="*/ 2147483647 h 447"/>
                <a:gd name="T100" fmla="*/ 2147483647 w 542"/>
                <a:gd name="T101" fmla="*/ 2147483647 h 447"/>
                <a:gd name="T102" fmla="*/ 2147483647 w 542"/>
                <a:gd name="T103" fmla="*/ 2147483647 h 447"/>
                <a:gd name="T104" fmla="*/ 2147483647 w 542"/>
                <a:gd name="T105" fmla="*/ 2147483647 h 447"/>
                <a:gd name="T106" fmla="*/ 2147483647 w 542"/>
                <a:gd name="T107" fmla="*/ 2147483647 h 447"/>
                <a:gd name="T108" fmla="*/ 2147483647 w 542"/>
                <a:gd name="T109" fmla="*/ 2147483647 h 447"/>
                <a:gd name="T110" fmla="*/ 2147483647 w 542"/>
                <a:gd name="T111" fmla="*/ 2147483647 h 447"/>
                <a:gd name="T112" fmla="*/ 2147483647 w 542"/>
                <a:gd name="T113" fmla="*/ 2147483647 h 447"/>
                <a:gd name="T114" fmla="*/ 2147483647 w 542"/>
                <a:gd name="T115" fmla="*/ 2147483647 h 447"/>
                <a:gd name="T116" fmla="*/ 2147483647 w 542"/>
                <a:gd name="T117" fmla="*/ 2147483647 h 447"/>
                <a:gd name="T118" fmla="*/ 2147483647 w 542"/>
                <a:gd name="T119" fmla="*/ 2147483647 h 447"/>
                <a:gd name="T120" fmla="*/ 2147483647 w 542"/>
                <a:gd name="T121" fmla="*/ 2147483647 h 447"/>
                <a:gd name="T122" fmla="*/ 2147483647 w 542"/>
                <a:gd name="T123" fmla="*/ 2147483647 h 44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42"/>
                <a:gd name="T187" fmla="*/ 0 h 447"/>
                <a:gd name="T188" fmla="*/ 542 w 542"/>
                <a:gd name="T189" fmla="*/ 447 h 44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42" h="447">
                  <a:moveTo>
                    <a:pt x="207" y="295"/>
                  </a:moveTo>
                  <a:lnTo>
                    <a:pt x="207" y="295"/>
                  </a:lnTo>
                  <a:lnTo>
                    <a:pt x="199" y="295"/>
                  </a:lnTo>
                  <a:lnTo>
                    <a:pt x="199" y="287"/>
                  </a:lnTo>
                  <a:lnTo>
                    <a:pt x="199" y="279"/>
                  </a:lnTo>
                  <a:lnTo>
                    <a:pt x="191" y="279"/>
                  </a:lnTo>
                  <a:lnTo>
                    <a:pt x="183" y="279"/>
                  </a:lnTo>
                  <a:lnTo>
                    <a:pt x="183" y="271"/>
                  </a:lnTo>
                  <a:lnTo>
                    <a:pt x="183" y="263"/>
                  </a:lnTo>
                  <a:lnTo>
                    <a:pt x="176" y="255"/>
                  </a:lnTo>
                  <a:lnTo>
                    <a:pt x="176" y="247"/>
                  </a:lnTo>
                  <a:lnTo>
                    <a:pt x="168" y="247"/>
                  </a:lnTo>
                  <a:lnTo>
                    <a:pt x="160" y="247"/>
                  </a:lnTo>
                  <a:lnTo>
                    <a:pt x="152" y="239"/>
                  </a:lnTo>
                  <a:lnTo>
                    <a:pt x="152" y="231"/>
                  </a:lnTo>
                  <a:lnTo>
                    <a:pt x="144" y="231"/>
                  </a:lnTo>
                  <a:lnTo>
                    <a:pt x="144" y="223"/>
                  </a:lnTo>
                  <a:lnTo>
                    <a:pt x="136" y="223"/>
                  </a:lnTo>
                  <a:lnTo>
                    <a:pt x="136" y="215"/>
                  </a:lnTo>
                  <a:lnTo>
                    <a:pt x="128" y="215"/>
                  </a:lnTo>
                  <a:lnTo>
                    <a:pt x="128" y="207"/>
                  </a:lnTo>
                  <a:lnTo>
                    <a:pt x="120" y="207"/>
                  </a:lnTo>
                  <a:lnTo>
                    <a:pt x="112" y="199"/>
                  </a:lnTo>
                  <a:lnTo>
                    <a:pt x="104" y="199"/>
                  </a:lnTo>
                  <a:lnTo>
                    <a:pt x="96" y="191"/>
                  </a:lnTo>
                  <a:lnTo>
                    <a:pt x="88" y="176"/>
                  </a:lnTo>
                  <a:lnTo>
                    <a:pt x="80" y="168"/>
                  </a:lnTo>
                  <a:lnTo>
                    <a:pt x="80" y="160"/>
                  </a:lnTo>
                  <a:lnTo>
                    <a:pt x="72" y="160"/>
                  </a:lnTo>
                  <a:lnTo>
                    <a:pt x="72" y="152"/>
                  </a:lnTo>
                  <a:lnTo>
                    <a:pt x="72" y="144"/>
                  </a:lnTo>
                  <a:lnTo>
                    <a:pt x="64" y="144"/>
                  </a:lnTo>
                  <a:lnTo>
                    <a:pt x="64" y="136"/>
                  </a:lnTo>
                  <a:lnTo>
                    <a:pt x="64" y="128"/>
                  </a:lnTo>
                  <a:lnTo>
                    <a:pt x="56" y="128"/>
                  </a:lnTo>
                  <a:lnTo>
                    <a:pt x="48" y="128"/>
                  </a:lnTo>
                  <a:lnTo>
                    <a:pt x="40" y="128"/>
                  </a:lnTo>
                  <a:lnTo>
                    <a:pt x="32" y="120"/>
                  </a:lnTo>
                  <a:lnTo>
                    <a:pt x="24" y="120"/>
                  </a:lnTo>
                  <a:lnTo>
                    <a:pt x="24" y="112"/>
                  </a:lnTo>
                  <a:lnTo>
                    <a:pt x="16" y="112"/>
                  </a:lnTo>
                  <a:lnTo>
                    <a:pt x="8" y="104"/>
                  </a:lnTo>
                  <a:lnTo>
                    <a:pt x="0" y="104"/>
                  </a:lnTo>
                  <a:lnTo>
                    <a:pt x="0" y="96"/>
                  </a:lnTo>
                  <a:lnTo>
                    <a:pt x="8" y="96"/>
                  </a:lnTo>
                  <a:lnTo>
                    <a:pt x="8" y="88"/>
                  </a:lnTo>
                  <a:lnTo>
                    <a:pt x="8" y="80"/>
                  </a:lnTo>
                  <a:lnTo>
                    <a:pt x="16" y="80"/>
                  </a:lnTo>
                  <a:lnTo>
                    <a:pt x="8" y="72"/>
                  </a:lnTo>
                  <a:lnTo>
                    <a:pt x="16" y="80"/>
                  </a:lnTo>
                  <a:lnTo>
                    <a:pt x="16" y="72"/>
                  </a:lnTo>
                  <a:lnTo>
                    <a:pt x="16" y="64"/>
                  </a:lnTo>
                  <a:lnTo>
                    <a:pt x="24" y="64"/>
                  </a:lnTo>
                  <a:lnTo>
                    <a:pt x="24" y="56"/>
                  </a:lnTo>
                  <a:lnTo>
                    <a:pt x="32" y="48"/>
                  </a:lnTo>
                  <a:lnTo>
                    <a:pt x="48" y="40"/>
                  </a:lnTo>
                  <a:lnTo>
                    <a:pt x="56" y="40"/>
                  </a:lnTo>
                  <a:lnTo>
                    <a:pt x="64" y="32"/>
                  </a:lnTo>
                  <a:lnTo>
                    <a:pt x="72" y="32"/>
                  </a:lnTo>
                  <a:lnTo>
                    <a:pt x="80" y="24"/>
                  </a:lnTo>
                  <a:lnTo>
                    <a:pt x="88" y="24"/>
                  </a:lnTo>
                  <a:lnTo>
                    <a:pt x="96" y="16"/>
                  </a:lnTo>
                  <a:lnTo>
                    <a:pt x="104" y="16"/>
                  </a:lnTo>
                  <a:lnTo>
                    <a:pt x="112" y="16"/>
                  </a:lnTo>
                  <a:lnTo>
                    <a:pt x="120" y="16"/>
                  </a:lnTo>
                  <a:lnTo>
                    <a:pt x="144" y="8"/>
                  </a:lnTo>
                  <a:lnTo>
                    <a:pt x="152" y="8"/>
                  </a:lnTo>
                  <a:lnTo>
                    <a:pt x="168" y="8"/>
                  </a:lnTo>
                  <a:lnTo>
                    <a:pt x="207" y="8"/>
                  </a:lnTo>
                  <a:lnTo>
                    <a:pt x="215" y="0"/>
                  </a:lnTo>
                  <a:lnTo>
                    <a:pt x="239" y="0"/>
                  </a:lnTo>
                  <a:lnTo>
                    <a:pt x="247" y="8"/>
                  </a:lnTo>
                  <a:lnTo>
                    <a:pt x="239" y="16"/>
                  </a:lnTo>
                  <a:lnTo>
                    <a:pt x="247" y="16"/>
                  </a:lnTo>
                  <a:lnTo>
                    <a:pt x="255" y="8"/>
                  </a:lnTo>
                  <a:lnTo>
                    <a:pt x="263" y="8"/>
                  </a:lnTo>
                  <a:lnTo>
                    <a:pt x="271" y="16"/>
                  </a:lnTo>
                  <a:lnTo>
                    <a:pt x="271" y="24"/>
                  </a:lnTo>
                  <a:lnTo>
                    <a:pt x="279" y="48"/>
                  </a:lnTo>
                  <a:lnTo>
                    <a:pt x="303" y="40"/>
                  </a:lnTo>
                  <a:lnTo>
                    <a:pt x="327" y="40"/>
                  </a:lnTo>
                  <a:lnTo>
                    <a:pt x="375" y="32"/>
                  </a:lnTo>
                  <a:lnTo>
                    <a:pt x="399" y="24"/>
                  </a:lnTo>
                  <a:lnTo>
                    <a:pt x="423" y="48"/>
                  </a:lnTo>
                  <a:lnTo>
                    <a:pt x="430" y="48"/>
                  </a:lnTo>
                  <a:lnTo>
                    <a:pt x="478" y="88"/>
                  </a:lnTo>
                  <a:lnTo>
                    <a:pt x="534" y="128"/>
                  </a:lnTo>
                  <a:lnTo>
                    <a:pt x="542" y="136"/>
                  </a:lnTo>
                  <a:lnTo>
                    <a:pt x="534" y="144"/>
                  </a:lnTo>
                  <a:lnTo>
                    <a:pt x="542" y="144"/>
                  </a:lnTo>
                  <a:lnTo>
                    <a:pt x="518" y="168"/>
                  </a:lnTo>
                  <a:lnTo>
                    <a:pt x="502" y="191"/>
                  </a:lnTo>
                  <a:lnTo>
                    <a:pt x="494" y="215"/>
                  </a:lnTo>
                  <a:lnTo>
                    <a:pt x="494" y="231"/>
                  </a:lnTo>
                  <a:lnTo>
                    <a:pt x="478" y="239"/>
                  </a:lnTo>
                  <a:lnTo>
                    <a:pt x="494" y="255"/>
                  </a:lnTo>
                  <a:lnTo>
                    <a:pt x="486" y="255"/>
                  </a:lnTo>
                  <a:lnTo>
                    <a:pt x="478" y="263"/>
                  </a:lnTo>
                  <a:lnTo>
                    <a:pt x="486" y="263"/>
                  </a:lnTo>
                  <a:lnTo>
                    <a:pt x="470" y="279"/>
                  </a:lnTo>
                  <a:lnTo>
                    <a:pt x="454" y="287"/>
                  </a:lnTo>
                  <a:lnTo>
                    <a:pt x="446" y="287"/>
                  </a:lnTo>
                  <a:lnTo>
                    <a:pt x="454" y="295"/>
                  </a:lnTo>
                  <a:lnTo>
                    <a:pt x="454" y="303"/>
                  </a:lnTo>
                  <a:lnTo>
                    <a:pt x="438" y="319"/>
                  </a:lnTo>
                  <a:lnTo>
                    <a:pt x="423" y="319"/>
                  </a:lnTo>
                  <a:lnTo>
                    <a:pt x="430" y="303"/>
                  </a:lnTo>
                  <a:lnTo>
                    <a:pt x="423" y="311"/>
                  </a:lnTo>
                  <a:lnTo>
                    <a:pt x="415" y="303"/>
                  </a:lnTo>
                  <a:lnTo>
                    <a:pt x="415" y="319"/>
                  </a:lnTo>
                  <a:lnTo>
                    <a:pt x="423" y="327"/>
                  </a:lnTo>
                  <a:lnTo>
                    <a:pt x="430" y="335"/>
                  </a:lnTo>
                  <a:lnTo>
                    <a:pt x="415" y="351"/>
                  </a:lnTo>
                  <a:lnTo>
                    <a:pt x="399" y="359"/>
                  </a:lnTo>
                  <a:lnTo>
                    <a:pt x="391" y="375"/>
                  </a:lnTo>
                  <a:lnTo>
                    <a:pt x="383" y="375"/>
                  </a:lnTo>
                  <a:lnTo>
                    <a:pt x="375" y="351"/>
                  </a:lnTo>
                  <a:lnTo>
                    <a:pt x="367" y="351"/>
                  </a:lnTo>
                  <a:lnTo>
                    <a:pt x="375" y="375"/>
                  </a:lnTo>
                  <a:lnTo>
                    <a:pt x="367" y="375"/>
                  </a:lnTo>
                  <a:lnTo>
                    <a:pt x="359" y="367"/>
                  </a:lnTo>
                  <a:lnTo>
                    <a:pt x="359" y="375"/>
                  </a:lnTo>
                  <a:lnTo>
                    <a:pt x="351" y="375"/>
                  </a:lnTo>
                  <a:lnTo>
                    <a:pt x="367" y="383"/>
                  </a:lnTo>
                  <a:lnTo>
                    <a:pt x="375" y="391"/>
                  </a:lnTo>
                  <a:lnTo>
                    <a:pt x="375" y="399"/>
                  </a:lnTo>
                  <a:lnTo>
                    <a:pt x="359" y="407"/>
                  </a:lnTo>
                  <a:lnTo>
                    <a:pt x="351" y="407"/>
                  </a:lnTo>
                  <a:lnTo>
                    <a:pt x="343" y="399"/>
                  </a:lnTo>
                  <a:lnTo>
                    <a:pt x="335" y="383"/>
                  </a:lnTo>
                  <a:lnTo>
                    <a:pt x="327" y="383"/>
                  </a:lnTo>
                  <a:lnTo>
                    <a:pt x="319" y="375"/>
                  </a:lnTo>
                  <a:lnTo>
                    <a:pt x="327" y="399"/>
                  </a:lnTo>
                  <a:lnTo>
                    <a:pt x="343" y="415"/>
                  </a:lnTo>
                  <a:lnTo>
                    <a:pt x="327" y="447"/>
                  </a:lnTo>
                  <a:lnTo>
                    <a:pt x="303" y="447"/>
                  </a:lnTo>
                  <a:lnTo>
                    <a:pt x="303" y="439"/>
                  </a:lnTo>
                  <a:lnTo>
                    <a:pt x="303" y="431"/>
                  </a:lnTo>
                  <a:lnTo>
                    <a:pt x="295" y="423"/>
                  </a:lnTo>
                  <a:lnTo>
                    <a:pt x="303" y="415"/>
                  </a:lnTo>
                  <a:lnTo>
                    <a:pt x="295" y="415"/>
                  </a:lnTo>
                  <a:lnTo>
                    <a:pt x="295" y="407"/>
                  </a:lnTo>
                  <a:lnTo>
                    <a:pt x="287" y="399"/>
                  </a:lnTo>
                  <a:lnTo>
                    <a:pt x="287" y="391"/>
                  </a:lnTo>
                  <a:lnTo>
                    <a:pt x="279" y="383"/>
                  </a:lnTo>
                  <a:lnTo>
                    <a:pt x="271" y="383"/>
                  </a:lnTo>
                  <a:lnTo>
                    <a:pt x="271" y="375"/>
                  </a:lnTo>
                  <a:lnTo>
                    <a:pt x="263" y="383"/>
                  </a:lnTo>
                  <a:lnTo>
                    <a:pt x="263" y="375"/>
                  </a:lnTo>
                  <a:lnTo>
                    <a:pt x="263" y="367"/>
                  </a:lnTo>
                  <a:lnTo>
                    <a:pt x="255" y="367"/>
                  </a:lnTo>
                  <a:lnTo>
                    <a:pt x="255" y="359"/>
                  </a:lnTo>
                  <a:lnTo>
                    <a:pt x="255" y="351"/>
                  </a:lnTo>
                  <a:lnTo>
                    <a:pt x="255" y="343"/>
                  </a:lnTo>
                  <a:lnTo>
                    <a:pt x="247" y="343"/>
                  </a:lnTo>
                  <a:lnTo>
                    <a:pt x="247" y="335"/>
                  </a:lnTo>
                  <a:lnTo>
                    <a:pt x="239" y="327"/>
                  </a:lnTo>
                  <a:lnTo>
                    <a:pt x="239" y="319"/>
                  </a:lnTo>
                  <a:lnTo>
                    <a:pt x="239" y="311"/>
                  </a:lnTo>
                  <a:lnTo>
                    <a:pt x="239" y="319"/>
                  </a:lnTo>
                  <a:lnTo>
                    <a:pt x="231" y="311"/>
                  </a:lnTo>
                  <a:lnTo>
                    <a:pt x="215" y="303"/>
                  </a:lnTo>
                  <a:lnTo>
                    <a:pt x="207" y="303"/>
                  </a:lnTo>
                  <a:lnTo>
                    <a:pt x="207" y="295"/>
                  </a:lnTo>
                  <a:close/>
                  <a:moveTo>
                    <a:pt x="343" y="415"/>
                  </a:moveTo>
                  <a:lnTo>
                    <a:pt x="343" y="415"/>
                  </a:lnTo>
                  <a:lnTo>
                    <a:pt x="351" y="415"/>
                  </a:lnTo>
                  <a:lnTo>
                    <a:pt x="335" y="439"/>
                  </a:lnTo>
                  <a:lnTo>
                    <a:pt x="343" y="415"/>
                  </a:lnTo>
                  <a:close/>
                </a:path>
              </a:pathLst>
            </a:custGeom>
            <a:solidFill>
              <a:schemeClr val="accent3"/>
            </a:solidFill>
            <a:ln w="9525" cap="flat" cmpd="sng" algn="ctr">
              <a:solidFill>
                <a:sysClr val="window" lastClr="FFFFFF"/>
              </a:solidFill>
              <a:prstDash val="solid"/>
              <a:headEnd/>
              <a:tailEnd/>
            </a:ln>
            <a:effectLst>
              <a:outerShdw blurRad="40000" dist="23000" dir="5400000" rotWithShape="0">
                <a:srgbClr val="000000">
                  <a:alpha val="35000"/>
                </a:srgbClr>
              </a:outerShdw>
            </a:effectLst>
          </p:spPr>
          <p:txBody>
            <a:bodyPr/>
            <a:lstStyle/>
            <a:p>
              <a:pPr defTabSz="914400" fontAlgn="base">
                <a:spcBef>
                  <a:spcPct val="0"/>
                </a:spcBef>
                <a:spcAft>
                  <a:spcPct val="0"/>
                </a:spcAft>
              </a:pPr>
              <a:endParaRPr lang="en-US" kern="0" dirty="0">
                <a:solidFill>
                  <a:srgbClr val="FFFFFF"/>
                </a:solidFill>
                <a:latin typeface="Calibri"/>
              </a:endParaRPr>
            </a:p>
          </p:txBody>
        </p:sp>
        <p:sp>
          <p:nvSpPr>
            <p:cNvPr id="196" name="Freeform 36"/>
            <p:cNvSpPr>
              <a:spLocks/>
            </p:cNvSpPr>
            <p:nvPr/>
          </p:nvSpPr>
          <p:spPr bwMode="auto">
            <a:xfrm>
              <a:off x="2623121" y="3726706"/>
              <a:ext cx="364777" cy="331798"/>
            </a:xfrm>
            <a:custGeom>
              <a:avLst/>
              <a:gdLst>
                <a:gd name="T0" fmla="*/ 2147483647 w 534"/>
                <a:gd name="T1" fmla="*/ 2147483647 h 527"/>
                <a:gd name="T2" fmla="*/ 2147483647 w 534"/>
                <a:gd name="T3" fmla="*/ 2147483647 h 527"/>
                <a:gd name="T4" fmla="*/ 2147483647 w 534"/>
                <a:gd name="T5" fmla="*/ 2147483647 h 527"/>
                <a:gd name="T6" fmla="*/ 2147483647 w 534"/>
                <a:gd name="T7" fmla="*/ 2147483647 h 527"/>
                <a:gd name="T8" fmla="*/ 2147483647 w 534"/>
                <a:gd name="T9" fmla="*/ 2147483647 h 527"/>
                <a:gd name="T10" fmla="*/ 2147483647 w 534"/>
                <a:gd name="T11" fmla="*/ 2147483647 h 527"/>
                <a:gd name="T12" fmla="*/ 2147483647 w 534"/>
                <a:gd name="T13" fmla="*/ 2147483647 h 527"/>
                <a:gd name="T14" fmla="*/ 2147483647 w 534"/>
                <a:gd name="T15" fmla="*/ 2147483647 h 527"/>
                <a:gd name="T16" fmla="*/ 2147483647 w 534"/>
                <a:gd name="T17" fmla="*/ 2147483647 h 527"/>
                <a:gd name="T18" fmla="*/ 2147483647 w 534"/>
                <a:gd name="T19" fmla="*/ 2147483647 h 527"/>
                <a:gd name="T20" fmla="*/ 2147483647 w 534"/>
                <a:gd name="T21" fmla="*/ 2147483647 h 527"/>
                <a:gd name="T22" fmla="*/ 2147483647 w 534"/>
                <a:gd name="T23" fmla="*/ 2147483647 h 527"/>
                <a:gd name="T24" fmla="*/ 2147483647 w 534"/>
                <a:gd name="T25" fmla="*/ 2147483647 h 527"/>
                <a:gd name="T26" fmla="*/ 2147483647 w 534"/>
                <a:gd name="T27" fmla="*/ 2147483647 h 527"/>
                <a:gd name="T28" fmla="*/ 2147483647 w 534"/>
                <a:gd name="T29" fmla="*/ 2147483647 h 527"/>
                <a:gd name="T30" fmla="*/ 2147483647 w 534"/>
                <a:gd name="T31" fmla="*/ 2147483647 h 527"/>
                <a:gd name="T32" fmla="*/ 2147483647 w 534"/>
                <a:gd name="T33" fmla="*/ 2147483647 h 527"/>
                <a:gd name="T34" fmla="*/ 2147483647 w 534"/>
                <a:gd name="T35" fmla="*/ 2147483647 h 527"/>
                <a:gd name="T36" fmla="*/ 2147483647 w 534"/>
                <a:gd name="T37" fmla="*/ 2147483647 h 527"/>
                <a:gd name="T38" fmla="*/ 2147483647 w 534"/>
                <a:gd name="T39" fmla="*/ 2147483647 h 527"/>
                <a:gd name="T40" fmla="*/ 2147483647 w 534"/>
                <a:gd name="T41" fmla="*/ 2147483647 h 527"/>
                <a:gd name="T42" fmla="*/ 2147483647 w 534"/>
                <a:gd name="T43" fmla="*/ 2147483647 h 527"/>
                <a:gd name="T44" fmla="*/ 2147483647 w 534"/>
                <a:gd name="T45" fmla="*/ 2147483647 h 527"/>
                <a:gd name="T46" fmla="*/ 2147483647 w 534"/>
                <a:gd name="T47" fmla="*/ 2147483647 h 527"/>
                <a:gd name="T48" fmla="*/ 2147483647 w 534"/>
                <a:gd name="T49" fmla="*/ 2147483647 h 527"/>
                <a:gd name="T50" fmla="*/ 2147483647 w 534"/>
                <a:gd name="T51" fmla="*/ 2147483647 h 527"/>
                <a:gd name="T52" fmla="*/ 2147483647 w 534"/>
                <a:gd name="T53" fmla="*/ 2147483647 h 527"/>
                <a:gd name="T54" fmla="*/ 2147483647 w 534"/>
                <a:gd name="T55" fmla="*/ 2147483647 h 527"/>
                <a:gd name="T56" fmla="*/ 2147483647 w 534"/>
                <a:gd name="T57" fmla="*/ 2147483647 h 527"/>
                <a:gd name="T58" fmla="*/ 2147483647 w 534"/>
                <a:gd name="T59" fmla="*/ 2147483647 h 527"/>
                <a:gd name="T60" fmla="*/ 2147483647 w 534"/>
                <a:gd name="T61" fmla="*/ 2147483647 h 527"/>
                <a:gd name="T62" fmla="*/ 2147483647 w 534"/>
                <a:gd name="T63" fmla="*/ 2147483647 h 527"/>
                <a:gd name="T64" fmla="*/ 2147483647 w 534"/>
                <a:gd name="T65" fmla="*/ 2147483647 h 527"/>
                <a:gd name="T66" fmla="*/ 2147483647 w 534"/>
                <a:gd name="T67" fmla="*/ 2147483647 h 527"/>
                <a:gd name="T68" fmla="*/ 2147483647 w 534"/>
                <a:gd name="T69" fmla="*/ 2147483647 h 527"/>
                <a:gd name="T70" fmla="*/ 2147483647 w 534"/>
                <a:gd name="T71" fmla="*/ 2147483647 h 527"/>
                <a:gd name="T72" fmla="*/ 2147483647 w 534"/>
                <a:gd name="T73" fmla="*/ 2147483647 h 527"/>
                <a:gd name="T74" fmla="*/ 2147483647 w 534"/>
                <a:gd name="T75" fmla="*/ 2147483647 h 527"/>
                <a:gd name="T76" fmla="*/ 2147483647 w 534"/>
                <a:gd name="T77" fmla="*/ 2147483647 h 527"/>
                <a:gd name="T78" fmla="*/ 2147483647 w 534"/>
                <a:gd name="T79" fmla="*/ 2147483647 h 527"/>
                <a:gd name="T80" fmla="*/ 2147483647 w 534"/>
                <a:gd name="T81" fmla="*/ 2147483647 h 527"/>
                <a:gd name="T82" fmla="*/ 2147483647 w 534"/>
                <a:gd name="T83" fmla="*/ 2147483647 h 527"/>
                <a:gd name="T84" fmla="*/ 2147483647 w 534"/>
                <a:gd name="T85" fmla="*/ 2147483647 h 527"/>
                <a:gd name="T86" fmla="*/ 2147483647 w 534"/>
                <a:gd name="T87" fmla="*/ 2147483647 h 527"/>
                <a:gd name="T88" fmla="*/ 2147483647 w 534"/>
                <a:gd name="T89" fmla="*/ 2147483647 h 527"/>
                <a:gd name="T90" fmla="*/ 2147483647 w 534"/>
                <a:gd name="T91" fmla="*/ 2147483647 h 527"/>
                <a:gd name="T92" fmla="*/ 2147483647 w 534"/>
                <a:gd name="T93" fmla="*/ 2147483647 h 527"/>
                <a:gd name="T94" fmla="*/ 2147483647 w 534"/>
                <a:gd name="T95" fmla="*/ 2147483647 h 527"/>
                <a:gd name="T96" fmla="*/ 2147483647 w 534"/>
                <a:gd name="T97" fmla="*/ 2147483647 h 527"/>
                <a:gd name="T98" fmla="*/ 2147483647 w 534"/>
                <a:gd name="T99" fmla="*/ 2147483647 h 527"/>
                <a:gd name="T100" fmla="*/ 2147483647 w 534"/>
                <a:gd name="T101" fmla="*/ 2147483647 h 527"/>
                <a:gd name="T102" fmla="*/ 2147483647 w 534"/>
                <a:gd name="T103" fmla="*/ 2147483647 h 527"/>
                <a:gd name="T104" fmla="*/ 2147483647 w 534"/>
                <a:gd name="T105" fmla="*/ 2147483647 h 527"/>
                <a:gd name="T106" fmla="*/ 2147483647 w 534"/>
                <a:gd name="T107" fmla="*/ 2147483647 h 527"/>
                <a:gd name="T108" fmla="*/ 2147483647 w 534"/>
                <a:gd name="T109" fmla="*/ 2147483647 h 527"/>
                <a:gd name="T110" fmla="*/ 2147483647 w 534"/>
                <a:gd name="T111" fmla="*/ 2147483647 h 52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34"/>
                <a:gd name="T169" fmla="*/ 0 h 527"/>
                <a:gd name="T170" fmla="*/ 534 w 534"/>
                <a:gd name="T171" fmla="*/ 527 h 52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34" h="527">
                  <a:moveTo>
                    <a:pt x="16" y="359"/>
                  </a:moveTo>
                  <a:lnTo>
                    <a:pt x="16" y="311"/>
                  </a:lnTo>
                  <a:lnTo>
                    <a:pt x="16" y="279"/>
                  </a:lnTo>
                  <a:lnTo>
                    <a:pt x="24" y="248"/>
                  </a:lnTo>
                  <a:lnTo>
                    <a:pt x="24" y="176"/>
                  </a:lnTo>
                  <a:lnTo>
                    <a:pt x="16" y="144"/>
                  </a:lnTo>
                  <a:lnTo>
                    <a:pt x="16" y="128"/>
                  </a:lnTo>
                  <a:lnTo>
                    <a:pt x="8" y="72"/>
                  </a:lnTo>
                  <a:lnTo>
                    <a:pt x="8" y="64"/>
                  </a:lnTo>
                  <a:lnTo>
                    <a:pt x="0" y="16"/>
                  </a:lnTo>
                  <a:lnTo>
                    <a:pt x="56" y="16"/>
                  </a:lnTo>
                  <a:lnTo>
                    <a:pt x="80" y="16"/>
                  </a:lnTo>
                  <a:lnTo>
                    <a:pt x="104" y="16"/>
                  </a:lnTo>
                  <a:lnTo>
                    <a:pt x="136" y="16"/>
                  </a:lnTo>
                  <a:lnTo>
                    <a:pt x="183" y="16"/>
                  </a:lnTo>
                  <a:lnTo>
                    <a:pt x="191" y="16"/>
                  </a:lnTo>
                  <a:lnTo>
                    <a:pt x="223" y="8"/>
                  </a:lnTo>
                  <a:lnTo>
                    <a:pt x="263" y="8"/>
                  </a:lnTo>
                  <a:lnTo>
                    <a:pt x="311" y="8"/>
                  </a:lnTo>
                  <a:lnTo>
                    <a:pt x="335" y="8"/>
                  </a:lnTo>
                  <a:lnTo>
                    <a:pt x="343" y="8"/>
                  </a:lnTo>
                  <a:lnTo>
                    <a:pt x="367" y="8"/>
                  </a:lnTo>
                  <a:lnTo>
                    <a:pt x="406" y="0"/>
                  </a:lnTo>
                  <a:lnTo>
                    <a:pt x="430" y="0"/>
                  </a:lnTo>
                  <a:lnTo>
                    <a:pt x="462" y="0"/>
                  </a:lnTo>
                  <a:lnTo>
                    <a:pt x="470" y="0"/>
                  </a:lnTo>
                  <a:lnTo>
                    <a:pt x="478" y="8"/>
                  </a:lnTo>
                  <a:lnTo>
                    <a:pt x="478" y="16"/>
                  </a:lnTo>
                  <a:lnTo>
                    <a:pt x="486" y="16"/>
                  </a:lnTo>
                  <a:lnTo>
                    <a:pt x="486" y="24"/>
                  </a:lnTo>
                  <a:lnTo>
                    <a:pt x="486" y="32"/>
                  </a:lnTo>
                  <a:lnTo>
                    <a:pt x="478" y="32"/>
                  </a:lnTo>
                  <a:lnTo>
                    <a:pt x="478" y="40"/>
                  </a:lnTo>
                  <a:lnTo>
                    <a:pt x="470" y="48"/>
                  </a:lnTo>
                  <a:lnTo>
                    <a:pt x="470" y="56"/>
                  </a:lnTo>
                  <a:lnTo>
                    <a:pt x="462" y="56"/>
                  </a:lnTo>
                  <a:lnTo>
                    <a:pt x="454" y="72"/>
                  </a:lnTo>
                  <a:lnTo>
                    <a:pt x="462" y="72"/>
                  </a:lnTo>
                  <a:lnTo>
                    <a:pt x="494" y="72"/>
                  </a:lnTo>
                  <a:lnTo>
                    <a:pt x="526" y="72"/>
                  </a:lnTo>
                  <a:lnTo>
                    <a:pt x="534" y="80"/>
                  </a:lnTo>
                  <a:lnTo>
                    <a:pt x="534" y="88"/>
                  </a:lnTo>
                  <a:lnTo>
                    <a:pt x="526" y="80"/>
                  </a:lnTo>
                  <a:lnTo>
                    <a:pt x="518" y="88"/>
                  </a:lnTo>
                  <a:lnTo>
                    <a:pt x="526" y="96"/>
                  </a:lnTo>
                  <a:lnTo>
                    <a:pt x="518" y="96"/>
                  </a:lnTo>
                  <a:lnTo>
                    <a:pt x="518" y="104"/>
                  </a:lnTo>
                  <a:lnTo>
                    <a:pt x="510" y="104"/>
                  </a:lnTo>
                  <a:lnTo>
                    <a:pt x="502" y="104"/>
                  </a:lnTo>
                  <a:lnTo>
                    <a:pt x="502" y="112"/>
                  </a:lnTo>
                  <a:lnTo>
                    <a:pt x="502" y="120"/>
                  </a:lnTo>
                  <a:lnTo>
                    <a:pt x="510" y="120"/>
                  </a:lnTo>
                  <a:lnTo>
                    <a:pt x="510" y="128"/>
                  </a:lnTo>
                  <a:lnTo>
                    <a:pt x="510" y="120"/>
                  </a:lnTo>
                  <a:lnTo>
                    <a:pt x="502" y="128"/>
                  </a:lnTo>
                  <a:lnTo>
                    <a:pt x="502" y="136"/>
                  </a:lnTo>
                  <a:lnTo>
                    <a:pt x="510" y="136"/>
                  </a:lnTo>
                  <a:lnTo>
                    <a:pt x="502" y="136"/>
                  </a:lnTo>
                  <a:lnTo>
                    <a:pt x="494" y="136"/>
                  </a:lnTo>
                  <a:lnTo>
                    <a:pt x="494" y="144"/>
                  </a:lnTo>
                  <a:lnTo>
                    <a:pt x="502" y="152"/>
                  </a:lnTo>
                  <a:lnTo>
                    <a:pt x="494" y="160"/>
                  </a:lnTo>
                  <a:lnTo>
                    <a:pt x="494" y="152"/>
                  </a:lnTo>
                  <a:lnTo>
                    <a:pt x="486" y="152"/>
                  </a:lnTo>
                  <a:lnTo>
                    <a:pt x="478" y="160"/>
                  </a:lnTo>
                  <a:lnTo>
                    <a:pt x="486" y="160"/>
                  </a:lnTo>
                  <a:lnTo>
                    <a:pt x="494" y="160"/>
                  </a:lnTo>
                  <a:lnTo>
                    <a:pt x="486" y="168"/>
                  </a:lnTo>
                  <a:lnTo>
                    <a:pt x="486" y="176"/>
                  </a:lnTo>
                  <a:lnTo>
                    <a:pt x="486" y="184"/>
                  </a:lnTo>
                  <a:lnTo>
                    <a:pt x="494" y="184"/>
                  </a:lnTo>
                  <a:lnTo>
                    <a:pt x="494" y="192"/>
                  </a:lnTo>
                  <a:lnTo>
                    <a:pt x="494" y="200"/>
                  </a:lnTo>
                  <a:lnTo>
                    <a:pt x="486" y="200"/>
                  </a:lnTo>
                  <a:lnTo>
                    <a:pt x="486" y="208"/>
                  </a:lnTo>
                  <a:lnTo>
                    <a:pt x="478" y="216"/>
                  </a:lnTo>
                  <a:lnTo>
                    <a:pt x="470" y="216"/>
                  </a:lnTo>
                  <a:lnTo>
                    <a:pt x="470" y="224"/>
                  </a:lnTo>
                  <a:lnTo>
                    <a:pt x="478" y="224"/>
                  </a:lnTo>
                  <a:lnTo>
                    <a:pt x="478" y="232"/>
                  </a:lnTo>
                  <a:lnTo>
                    <a:pt x="470" y="240"/>
                  </a:lnTo>
                  <a:lnTo>
                    <a:pt x="462" y="248"/>
                  </a:lnTo>
                  <a:lnTo>
                    <a:pt x="454" y="248"/>
                  </a:lnTo>
                  <a:lnTo>
                    <a:pt x="462" y="240"/>
                  </a:lnTo>
                  <a:lnTo>
                    <a:pt x="454" y="240"/>
                  </a:lnTo>
                  <a:lnTo>
                    <a:pt x="454" y="248"/>
                  </a:lnTo>
                  <a:lnTo>
                    <a:pt x="454" y="256"/>
                  </a:lnTo>
                  <a:lnTo>
                    <a:pt x="454" y="264"/>
                  </a:lnTo>
                  <a:lnTo>
                    <a:pt x="446" y="256"/>
                  </a:lnTo>
                  <a:lnTo>
                    <a:pt x="454" y="256"/>
                  </a:lnTo>
                  <a:lnTo>
                    <a:pt x="446" y="256"/>
                  </a:lnTo>
                  <a:lnTo>
                    <a:pt x="446" y="248"/>
                  </a:lnTo>
                  <a:lnTo>
                    <a:pt x="446" y="256"/>
                  </a:lnTo>
                  <a:lnTo>
                    <a:pt x="446" y="264"/>
                  </a:lnTo>
                  <a:lnTo>
                    <a:pt x="454" y="264"/>
                  </a:lnTo>
                  <a:lnTo>
                    <a:pt x="454" y="272"/>
                  </a:lnTo>
                  <a:lnTo>
                    <a:pt x="446" y="272"/>
                  </a:lnTo>
                  <a:lnTo>
                    <a:pt x="446" y="264"/>
                  </a:lnTo>
                  <a:lnTo>
                    <a:pt x="446" y="272"/>
                  </a:lnTo>
                  <a:lnTo>
                    <a:pt x="438" y="279"/>
                  </a:lnTo>
                  <a:lnTo>
                    <a:pt x="446" y="279"/>
                  </a:lnTo>
                  <a:lnTo>
                    <a:pt x="446" y="287"/>
                  </a:lnTo>
                  <a:lnTo>
                    <a:pt x="446" y="295"/>
                  </a:lnTo>
                  <a:lnTo>
                    <a:pt x="446" y="303"/>
                  </a:lnTo>
                  <a:lnTo>
                    <a:pt x="438" y="311"/>
                  </a:lnTo>
                  <a:lnTo>
                    <a:pt x="438" y="319"/>
                  </a:lnTo>
                  <a:lnTo>
                    <a:pt x="430" y="319"/>
                  </a:lnTo>
                  <a:lnTo>
                    <a:pt x="430" y="311"/>
                  </a:lnTo>
                  <a:lnTo>
                    <a:pt x="422" y="311"/>
                  </a:lnTo>
                  <a:lnTo>
                    <a:pt x="422" y="319"/>
                  </a:lnTo>
                  <a:lnTo>
                    <a:pt x="430" y="319"/>
                  </a:lnTo>
                  <a:lnTo>
                    <a:pt x="430" y="327"/>
                  </a:lnTo>
                  <a:lnTo>
                    <a:pt x="422" y="327"/>
                  </a:lnTo>
                  <a:lnTo>
                    <a:pt x="422" y="335"/>
                  </a:lnTo>
                  <a:lnTo>
                    <a:pt x="414" y="335"/>
                  </a:lnTo>
                  <a:lnTo>
                    <a:pt x="406" y="335"/>
                  </a:lnTo>
                  <a:lnTo>
                    <a:pt x="406" y="343"/>
                  </a:lnTo>
                  <a:lnTo>
                    <a:pt x="422" y="343"/>
                  </a:lnTo>
                  <a:lnTo>
                    <a:pt x="422" y="351"/>
                  </a:lnTo>
                  <a:lnTo>
                    <a:pt x="414" y="351"/>
                  </a:lnTo>
                  <a:lnTo>
                    <a:pt x="406" y="343"/>
                  </a:lnTo>
                  <a:lnTo>
                    <a:pt x="406" y="351"/>
                  </a:lnTo>
                  <a:lnTo>
                    <a:pt x="414" y="359"/>
                  </a:lnTo>
                  <a:lnTo>
                    <a:pt x="414" y="367"/>
                  </a:lnTo>
                  <a:lnTo>
                    <a:pt x="406" y="367"/>
                  </a:lnTo>
                  <a:lnTo>
                    <a:pt x="406" y="375"/>
                  </a:lnTo>
                  <a:lnTo>
                    <a:pt x="399" y="375"/>
                  </a:lnTo>
                  <a:lnTo>
                    <a:pt x="391" y="375"/>
                  </a:lnTo>
                  <a:lnTo>
                    <a:pt x="399" y="383"/>
                  </a:lnTo>
                  <a:lnTo>
                    <a:pt x="399" y="391"/>
                  </a:lnTo>
                  <a:lnTo>
                    <a:pt x="399" y="399"/>
                  </a:lnTo>
                  <a:lnTo>
                    <a:pt x="406" y="399"/>
                  </a:lnTo>
                  <a:lnTo>
                    <a:pt x="406" y="407"/>
                  </a:lnTo>
                  <a:lnTo>
                    <a:pt x="399" y="407"/>
                  </a:lnTo>
                  <a:lnTo>
                    <a:pt x="399" y="399"/>
                  </a:lnTo>
                  <a:lnTo>
                    <a:pt x="391" y="407"/>
                  </a:lnTo>
                  <a:lnTo>
                    <a:pt x="391" y="415"/>
                  </a:lnTo>
                  <a:lnTo>
                    <a:pt x="399" y="415"/>
                  </a:lnTo>
                  <a:lnTo>
                    <a:pt x="399" y="423"/>
                  </a:lnTo>
                  <a:lnTo>
                    <a:pt x="391" y="423"/>
                  </a:lnTo>
                  <a:lnTo>
                    <a:pt x="391" y="415"/>
                  </a:lnTo>
                  <a:lnTo>
                    <a:pt x="383" y="415"/>
                  </a:lnTo>
                  <a:lnTo>
                    <a:pt x="383" y="423"/>
                  </a:lnTo>
                  <a:lnTo>
                    <a:pt x="391" y="423"/>
                  </a:lnTo>
                  <a:lnTo>
                    <a:pt x="391" y="431"/>
                  </a:lnTo>
                  <a:lnTo>
                    <a:pt x="383" y="431"/>
                  </a:lnTo>
                  <a:lnTo>
                    <a:pt x="383" y="439"/>
                  </a:lnTo>
                  <a:lnTo>
                    <a:pt x="383" y="447"/>
                  </a:lnTo>
                  <a:lnTo>
                    <a:pt x="383" y="455"/>
                  </a:lnTo>
                  <a:lnTo>
                    <a:pt x="391" y="455"/>
                  </a:lnTo>
                  <a:lnTo>
                    <a:pt x="391" y="447"/>
                  </a:lnTo>
                  <a:lnTo>
                    <a:pt x="391" y="455"/>
                  </a:lnTo>
                  <a:lnTo>
                    <a:pt x="383" y="455"/>
                  </a:lnTo>
                  <a:lnTo>
                    <a:pt x="383" y="463"/>
                  </a:lnTo>
                  <a:lnTo>
                    <a:pt x="391" y="463"/>
                  </a:lnTo>
                  <a:lnTo>
                    <a:pt x="399" y="455"/>
                  </a:lnTo>
                  <a:lnTo>
                    <a:pt x="399" y="447"/>
                  </a:lnTo>
                  <a:lnTo>
                    <a:pt x="399" y="455"/>
                  </a:lnTo>
                  <a:lnTo>
                    <a:pt x="399" y="463"/>
                  </a:lnTo>
                  <a:lnTo>
                    <a:pt x="391" y="463"/>
                  </a:lnTo>
                  <a:lnTo>
                    <a:pt x="391" y="471"/>
                  </a:lnTo>
                  <a:lnTo>
                    <a:pt x="391" y="479"/>
                  </a:lnTo>
                  <a:lnTo>
                    <a:pt x="399" y="479"/>
                  </a:lnTo>
                  <a:lnTo>
                    <a:pt x="406" y="479"/>
                  </a:lnTo>
                  <a:lnTo>
                    <a:pt x="399" y="479"/>
                  </a:lnTo>
                  <a:lnTo>
                    <a:pt x="399" y="487"/>
                  </a:lnTo>
                  <a:lnTo>
                    <a:pt x="399" y="495"/>
                  </a:lnTo>
                  <a:lnTo>
                    <a:pt x="399" y="503"/>
                  </a:lnTo>
                  <a:lnTo>
                    <a:pt x="391" y="495"/>
                  </a:lnTo>
                  <a:lnTo>
                    <a:pt x="391" y="503"/>
                  </a:lnTo>
                  <a:lnTo>
                    <a:pt x="399" y="511"/>
                  </a:lnTo>
                  <a:lnTo>
                    <a:pt x="391" y="511"/>
                  </a:lnTo>
                  <a:lnTo>
                    <a:pt x="391" y="519"/>
                  </a:lnTo>
                  <a:lnTo>
                    <a:pt x="383" y="519"/>
                  </a:lnTo>
                  <a:lnTo>
                    <a:pt x="367" y="519"/>
                  </a:lnTo>
                  <a:lnTo>
                    <a:pt x="359" y="519"/>
                  </a:lnTo>
                  <a:lnTo>
                    <a:pt x="295" y="519"/>
                  </a:lnTo>
                  <a:lnTo>
                    <a:pt x="215" y="527"/>
                  </a:lnTo>
                  <a:lnTo>
                    <a:pt x="191" y="527"/>
                  </a:lnTo>
                  <a:lnTo>
                    <a:pt x="159" y="527"/>
                  </a:lnTo>
                  <a:lnTo>
                    <a:pt x="136" y="527"/>
                  </a:lnTo>
                  <a:lnTo>
                    <a:pt x="128" y="527"/>
                  </a:lnTo>
                  <a:lnTo>
                    <a:pt x="96" y="527"/>
                  </a:lnTo>
                  <a:lnTo>
                    <a:pt x="72" y="527"/>
                  </a:lnTo>
                  <a:lnTo>
                    <a:pt x="72" y="495"/>
                  </a:lnTo>
                  <a:lnTo>
                    <a:pt x="72" y="447"/>
                  </a:lnTo>
                  <a:lnTo>
                    <a:pt x="64" y="447"/>
                  </a:lnTo>
                  <a:lnTo>
                    <a:pt x="56" y="447"/>
                  </a:lnTo>
                  <a:lnTo>
                    <a:pt x="48" y="447"/>
                  </a:lnTo>
                  <a:lnTo>
                    <a:pt x="40" y="447"/>
                  </a:lnTo>
                  <a:lnTo>
                    <a:pt x="32" y="447"/>
                  </a:lnTo>
                  <a:lnTo>
                    <a:pt x="32" y="455"/>
                  </a:lnTo>
                  <a:lnTo>
                    <a:pt x="32" y="447"/>
                  </a:lnTo>
                  <a:lnTo>
                    <a:pt x="24" y="447"/>
                  </a:lnTo>
                  <a:lnTo>
                    <a:pt x="24" y="439"/>
                  </a:lnTo>
                  <a:lnTo>
                    <a:pt x="16" y="439"/>
                  </a:lnTo>
                  <a:lnTo>
                    <a:pt x="16" y="391"/>
                  </a:lnTo>
                  <a:lnTo>
                    <a:pt x="16" y="359"/>
                  </a:lnTo>
                  <a:close/>
                </a:path>
              </a:pathLst>
            </a:custGeom>
            <a:solidFill>
              <a:schemeClr val="bg1">
                <a:lumMod val="95000"/>
              </a:schemeClr>
            </a:solidFill>
            <a:ln w="12700">
              <a:solidFill>
                <a:schemeClr val="bg1">
                  <a:lumMod val="75000"/>
                </a:schemeClr>
              </a:solidFill>
              <a:round/>
              <a:headEnd/>
              <a:tailEnd/>
            </a:ln>
          </p:spPr>
          <p:txBody>
            <a:bodyPr/>
            <a:lstStyle/>
            <a:p>
              <a:pPr defTabSz="914400"/>
              <a:endParaRPr lang="en-US" kern="0" dirty="0">
                <a:solidFill>
                  <a:srgbClr val="000000"/>
                </a:solidFill>
              </a:endParaRPr>
            </a:p>
          </p:txBody>
        </p:sp>
        <p:sp>
          <p:nvSpPr>
            <p:cNvPr id="197" name="Freeform 37"/>
            <p:cNvSpPr>
              <a:spLocks noEditPoints="1"/>
            </p:cNvSpPr>
            <p:nvPr/>
          </p:nvSpPr>
          <p:spPr bwMode="auto">
            <a:xfrm>
              <a:off x="2672200" y="4053258"/>
              <a:ext cx="407225" cy="361962"/>
            </a:xfrm>
            <a:custGeom>
              <a:avLst/>
              <a:gdLst>
                <a:gd name="T0" fmla="*/ 2147483647 w 597"/>
                <a:gd name="T1" fmla="*/ 2147483647 h 582"/>
                <a:gd name="T2" fmla="*/ 2147483647 w 597"/>
                <a:gd name="T3" fmla="*/ 2147483647 h 582"/>
                <a:gd name="T4" fmla="*/ 2147483647 w 597"/>
                <a:gd name="T5" fmla="*/ 2147483647 h 582"/>
                <a:gd name="T6" fmla="*/ 2147483647 w 597"/>
                <a:gd name="T7" fmla="*/ 2147483647 h 582"/>
                <a:gd name="T8" fmla="*/ 2147483647 w 597"/>
                <a:gd name="T9" fmla="*/ 2147483647 h 582"/>
                <a:gd name="T10" fmla="*/ 2147483647 w 597"/>
                <a:gd name="T11" fmla="*/ 2147483647 h 582"/>
                <a:gd name="T12" fmla="*/ 2147483647 w 597"/>
                <a:gd name="T13" fmla="*/ 2147483647 h 582"/>
                <a:gd name="T14" fmla="*/ 2147483647 w 597"/>
                <a:gd name="T15" fmla="*/ 2147483647 h 582"/>
                <a:gd name="T16" fmla="*/ 2147483647 w 597"/>
                <a:gd name="T17" fmla="*/ 2147483647 h 582"/>
                <a:gd name="T18" fmla="*/ 2147483647 w 597"/>
                <a:gd name="T19" fmla="*/ 2147483647 h 582"/>
                <a:gd name="T20" fmla="*/ 2147483647 w 597"/>
                <a:gd name="T21" fmla="*/ 2147483647 h 582"/>
                <a:gd name="T22" fmla="*/ 2147483647 w 597"/>
                <a:gd name="T23" fmla="*/ 2147483647 h 582"/>
                <a:gd name="T24" fmla="*/ 2147483647 w 597"/>
                <a:gd name="T25" fmla="*/ 2147483647 h 582"/>
                <a:gd name="T26" fmla="*/ 2147483647 w 597"/>
                <a:gd name="T27" fmla="*/ 2147483647 h 582"/>
                <a:gd name="T28" fmla="*/ 2147483647 w 597"/>
                <a:gd name="T29" fmla="*/ 2147483647 h 582"/>
                <a:gd name="T30" fmla="*/ 2147483647 w 597"/>
                <a:gd name="T31" fmla="*/ 0 h 582"/>
                <a:gd name="T32" fmla="*/ 2147483647 w 597"/>
                <a:gd name="T33" fmla="*/ 2147483647 h 582"/>
                <a:gd name="T34" fmla="*/ 2147483647 w 597"/>
                <a:gd name="T35" fmla="*/ 2147483647 h 582"/>
                <a:gd name="T36" fmla="*/ 2147483647 w 597"/>
                <a:gd name="T37" fmla="*/ 2147483647 h 582"/>
                <a:gd name="T38" fmla="*/ 2147483647 w 597"/>
                <a:gd name="T39" fmla="*/ 2147483647 h 582"/>
                <a:gd name="T40" fmla="*/ 2147483647 w 597"/>
                <a:gd name="T41" fmla="*/ 2147483647 h 582"/>
                <a:gd name="T42" fmla="*/ 2147483647 w 597"/>
                <a:gd name="T43" fmla="*/ 2147483647 h 582"/>
                <a:gd name="T44" fmla="*/ 2147483647 w 597"/>
                <a:gd name="T45" fmla="*/ 2147483647 h 582"/>
                <a:gd name="T46" fmla="*/ 2147483647 w 597"/>
                <a:gd name="T47" fmla="*/ 2147483647 h 582"/>
                <a:gd name="T48" fmla="*/ 2147483647 w 597"/>
                <a:gd name="T49" fmla="*/ 2147483647 h 582"/>
                <a:gd name="T50" fmla="*/ 2147483647 w 597"/>
                <a:gd name="T51" fmla="*/ 2147483647 h 582"/>
                <a:gd name="T52" fmla="*/ 2147483647 w 597"/>
                <a:gd name="T53" fmla="*/ 2147483647 h 582"/>
                <a:gd name="T54" fmla="*/ 2147483647 w 597"/>
                <a:gd name="T55" fmla="*/ 2147483647 h 582"/>
                <a:gd name="T56" fmla="*/ 2147483647 w 597"/>
                <a:gd name="T57" fmla="*/ 2147483647 h 582"/>
                <a:gd name="T58" fmla="*/ 2147483647 w 597"/>
                <a:gd name="T59" fmla="*/ 2147483647 h 582"/>
                <a:gd name="T60" fmla="*/ 2147483647 w 597"/>
                <a:gd name="T61" fmla="*/ 2147483647 h 582"/>
                <a:gd name="T62" fmla="*/ 2147483647 w 597"/>
                <a:gd name="T63" fmla="*/ 2147483647 h 582"/>
                <a:gd name="T64" fmla="*/ 2147483647 w 597"/>
                <a:gd name="T65" fmla="*/ 2147483647 h 582"/>
                <a:gd name="T66" fmla="*/ 2147483647 w 597"/>
                <a:gd name="T67" fmla="*/ 2147483647 h 582"/>
                <a:gd name="T68" fmla="*/ 2147483647 w 597"/>
                <a:gd name="T69" fmla="*/ 2147483647 h 582"/>
                <a:gd name="T70" fmla="*/ 2147483647 w 597"/>
                <a:gd name="T71" fmla="*/ 2147483647 h 582"/>
                <a:gd name="T72" fmla="*/ 2147483647 w 597"/>
                <a:gd name="T73" fmla="*/ 2147483647 h 582"/>
                <a:gd name="T74" fmla="*/ 2147483647 w 597"/>
                <a:gd name="T75" fmla="*/ 2147483647 h 582"/>
                <a:gd name="T76" fmla="*/ 2147483647 w 597"/>
                <a:gd name="T77" fmla="*/ 2147483647 h 582"/>
                <a:gd name="T78" fmla="*/ 2147483647 w 597"/>
                <a:gd name="T79" fmla="*/ 2147483647 h 582"/>
                <a:gd name="T80" fmla="*/ 2147483647 w 597"/>
                <a:gd name="T81" fmla="*/ 2147483647 h 582"/>
                <a:gd name="T82" fmla="*/ 2147483647 w 597"/>
                <a:gd name="T83" fmla="*/ 2147483647 h 582"/>
                <a:gd name="T84" fmla="*/ 2147483647 w 597"/>
                <a:gd name="T85" fmla="*/ 2147483647 h 582"/>
                <a:gd name="T86" fmla="*/ 2147483647 w 597"/>
                <a:gd name="T87" fmla="*/ 2147483647 h 582"/>
                <a:gd name="T88" fmla="*/ 2147483647 w 597"/>
                <a:gd name="T89" fmla="*/ 2147483647 h 582"/>
                <a:gd name="T90" fmla="*/ 2147483647 w 597"/>
                <a:gd name="T91" fmla="*/ 2147483647 h 582"/>
                <a:gd name="T92" fmla="*/ 2147483647 w 597"/>
                <a:gd name="T93" fmla="*/ 2147483647 h 582"/>
                <a:gd name="T94" fmla="*/ 2147483647 w 597"/>
                <a:gd name="T95" fmla="*/ 2147483647 h 582"/>
                <a:gd name="T96" fmla="*/ 2147483647 w 597"/>
                <a:gd name="T97" fmla="*/ 2147483647 h 582"/>
                <a:gd name="T98" fmla="*/ 2147483647 w 597"/>
                <a:gd name="T99" fmla="*/ 2147483647 h 582"/>
                <a:gd name="T100" fmla="*/ 2147483647 w 597"/>
                <a:gd name="T101" fmla="*/ 2147483647 h 582"/>
                <a:gd name="T102" fmla="*/ 2147483647 w 597"/>
                <a:gd name="T103" fmla="*/ 2147483647 h 582"/>
                <a:gd name="T104" fmla="*/ 2147483647 w 597"/>
                <a:gd name="T105" fmla="*/ 2147483647 h 582"/>
                <a:gd name="T106" fmla="*/ 2147483647 w 597"/>
                <a:gd name="T107" fmla="*/ 2147483647 h 582"/>
                <a:gd name="T108" fmla="*/ 2147483647 w 597"/>
                <a:gd name="T109" fmla="*/ 2147483647 h 582"/>
                <a:gd name="T110" fmla="*/ 2147483647 w 597"/>
                <a:gd name="T111" fmla="*/ 2147483647 h 582"/>
                <a:gd name="T112" fmla="*/ 2147483647 w 597"/>
                <a:gd name="T113" fmla="*/ 2147483647 h 582"/>
                <a:gd name="T114" fmla="*/ 2147483647 w 597"/>
                <a:gd name="T115" fmla="*/ 2147483647 h 582"/>
                <a:gd name="T116" fmla="*/ 2147483647 w 597"/>
                <a:gd name="T117" fmla="*/ 2147483647 h 582"/>
                <a:gd name="T118" fmla="*/ 2147483647 w 597"/>
                <a:gd name="T119" fmla="*/ 2147483647 h 582"/>
                <a:gd name="T120" fmla="*/ 2147483647 w 597"/>
                <a:gd name="T121" fmla="*/ 2147483647 h 58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97"/>
                <a:gd name="T184" fmla="*/ 0 h 582"/>
                <a:gd name="T185" fmla="*/ 597 w 597"/>
                <a:gd name="T186" fmla="*/ 582 h 58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97" h="582">
                  <a:moveTo>
                    <a:pt x="48" y="414"/>
                  </a:moveTo>
                  <a:lnTo>
                    <a:pt x="48" y="406"/>
                  </a:lnTo>
                  <a:lnTo>
                    <a:pt x="40" y="406"/>
                  </a:lnTo>
                  <a:lnTo>
                    <a:pt x="40" y="398"/>
                  </a:lnTo>
                  <a:lnTo>
                    <a:pt x="40" y="390"/>
                  </a:lnTo>
                  <a:lnTo>
                    <a:pt x="40" y="382"/>
                  </a:lnTo>
                  <a:lnTo>
                    <a:pt x="48" y="382"/>
                  </a:lnTo>
                  <a:lnTo>
                    <a:pt x="40" y="374"/>
                  </a:lnTo>
                  <a:lnTo>
                    <a:pt x="48" y="374"/>
                  </a:lnTo>
                  <a:lnTo>
                    <a:pt x="40" y="374"/>
                  </a:lnTo>
                  <a:lnTo>
                    <a:pt x="48" y="374"/>
                  </a:lnTo>
                  <a:lnTo>
                    <a:pt x="40" y="366"/>
                  </a:lnTo>
                  <a:lnTo>
                    <a:pt x="48" y="358"/>
                  </a:lnTo>
                  <a:lnTo>
                    <a:pt x="48" y="350"/>
                  </a:lnTo>
                  <a:lnTo>
                    <a:pt x="56" y="350"/>
                  </a:lnTo>
                  <a:lnTo>
                    <a:pt x="56" y="342"/>
                  </a:lnTo>
                  <a:lnTo>
                    <a:pt x="56" y="334"/>
                  </a:lnTo>
                  <a:lnTo>
                    <a:pt x="64" y="327"/>
                  </a:lnTo>
                  <a:lnTo>
                    <a:pt x="56" y="327"/>
                  </a:lnTo>
                  <a:lnTo>
                    <a:pt x="64" y="327"/>
                  </a:lnTo>
                  <a:lnTo>
                    <a:pt x="56" y="319"/>
                  </a:lnTo>
                  <a:lnTo>
                    <a:pt x="64" y="319"/>
                  </a:lnTo>
                  <a:lnTo>
                    <a:pt x="64" y="311"/>
                  </a:lnTo>
                  <a:lnTo>
                    <a:pt x="64" y="303"/>
                  </a:lnTo>
                  <a:lnTo>
                    <a:pt x="56" y="303"/>
                  </a:lnTo>
                  <a:lnTo>
                    <a:pt x="64" y="303"/>
                  </a:lnTo>
                  <a:lnTo>
                    <a:pt x="64" y="295"/>
                  </a:lnTo>
                  <a:lnTo>
                    <a:pt x="64" y="287"/>
                  </a:lnTo>
                  <a:lnTo>
                    <a:pt x="56" y="287"/>
                  </a:lnTo>
                  <a:lnTo>
                    <a:pt x="64" y="287"/>
                  </a:lnTo>
                  <a:lnTo>
                    <a:pt x="64" y="279"/>
                  </a:lnTo>
                  <a:lnTo>
                    <a:pt x="56" y="271"/>
                  </a:lnTo>
                  <a:lnTo>
                    <a:pt x="56" y="279"/>
                  </a:lnTo>
                  <a:lnTo>
                    <a:pt x="56" y="271"/>
                  </a:lnTo>
                  <a:lnTo>
                    <a:pt x="56" y="263"/>
                  </a:lnTo>
                  <a:lnTo>
                    <a:pt x="48" y="263"/>
                  </a:lnTo>
                  <a:lnTo>
                    <a:pt x="48" y="255"/>
                  </a:lnTo>
                  <a:lnTo>
                    <a:pt x="48" y="247"/>
                  </a:lnTo>
                  <a:lnTo>
                    <a:pt x="40" y="247"/>
                  </a:lnTo>
                  <a:lnTo>
                    <a:pt x="40" y="239"/>
                  </a:lnTo>
                  <a:lnTo>
                    <a:pt x="32" y="231"/>
                  </a:lnTo>
                  <a:lnTo>
                    <a:pt x="40" y="231"/>
                  </a:lnTo>
                  <a:lnTo>
                    <a:pt x="32" y="223"/>
                  </a:lnTo>
                  <a:lnTo>
                    <a:pt x="24" y="223"/>
                  </a:lnTo>
                  <a:lnTo>
                    <a:pt x="24" y="215"/>
                  </a:lnTo>
                  <a:lnTo>
                    <a:pt x="24" y="207"/>
                  </a:lnTo>
                  <a:lnTo>
                    <a:pt x="32" y="207"/>
                  </a:lnTo>
                  <a:lnTo>
                    <a:pt x="32" y="199"/>
                  </a:lnTo>
                  <a:lnTo>
                    <a:pt x="24" y="199"/>
                  </a:lnTo>
                  <a:lnTo>
                    <a:pt x="32" y="199"/>
                  </a:lnTo>
                  <a:lnTo>
                    <a:pt x="24" y="191"/>
                  </a:lnTo>
                  <a:lnTo>
                    <a:pt x="24" y="183"/>
                  </a:lnTo>
                  <a:lnTo>
                    <a:pt x="16" y="175"/>
                  </a:lnTo>
                  <a:lnTo>
                    <a:pt x="16" y="167"/>
                  </a:lnTo>
                  <a:lnTo>
                    <a:pt x="8" y="167"/>
                  </a:lnTo>
                  <a:lnTo>
                    <a:pt x="8" y="159"/>
                  </a:lnTo>
                  <a:lnTo>
                    <a:pt x="0" y="159"/>
                  </a:lnTo>
                  <a:lnTo>
                    <a:pt x="0" y="127"/>
                  </a:lnTo>
                  <a:lnTo>
                    <a:pt x="0" y="103"/>
                  </a:lnTo>
                  <a:lnTo>
                    <a:pt x="0" y="55"/>
                  </a:lnTo>
                  <a:lnTo>
                    <a:pt x="0" y="32"/>
                  </a:lnTo>
                  <a:lnTo>
                    <a:pt x="0" y="8"/>
                  </a:lnTo>
                  <a:lnTo>
                    <a:pt x="24" y="8"/>
                  </a:lnTo>
                  <a:lnTo>
                    <a:pt x="56" y="8"/>
                  </a:lnTo>
                  <a:lnTo>
                    <a:pt x="64" y="8"/>
                  </a:lnTo>
                  <a:lnTo>
                    <a:pt x="87" y="8"/>
                  </a:lnTo>
                  <a:lnTo>
                    <a:pt x="119" y="8"/>
                  </a:lnTo>
                  <a:lnTo>
                    <a:pt x="143" y="8"/>
                  </a:lnTo>
                  <a:lnTo>
                    <a:pt x="223" y="0"/>
                  </a:lnTo>
                  <a:lnTo>
                    <a:pt x="287" y="0"/>
                  </a:lnTo>
                  <a:lnTo>
                    <a:pt x="295" y="0"/>
                  </a:lnTo>
                  <a:lnTo>
                    <a:pt x="311" y="0"/>
                  </a:lnTo>
                  <a:lnTo>
                    <a:pt x="319" y="0"/>
                  </a:lnTo>
                  <a:lnTo>
                    <a:pt x="319" y="8"/>
                  </a:lnTo>
                  <a:lnTo>
                    <a:pt x="319" y="16"/>
                  </a:lnTo>
                  <a:lnTo>
                    <a:pt x="327" y="8"/>
                  </a:lnTo>
                  <a:lnTo>
                    <a:pt x="327" y="0"/>
                  </a:lnTo>
                  <a:lnTo>
                    <a:pt x="327" y="8"/>
                  </a:lnTo>
                  <a:lnTo>
                    <a:pt x="327" y="16"/>
                  </a:lnTo>
                  <a:lnTo>
                    <a:pt x="327" y="24"/>
                  </a:lnTo>
                  <a:lnTo>
                    <a:pt x="319" y="32"/>
                  </a:lnTo>
                  <a:lnTo>
                    <a:pt x="327" y="40"/>
                  </a:lnTo>
                  <a:lnTo>
                    <a:pt x="334" y="40"/>
                  </a:lnTo>
                  <a:lnTo>
                    <a:pt x="327" y="47"/>
                  </a:lnTo>
                  <a:lnTo>
                    <a:pt x="327" y="55"/>
                  </a:lnTo>
                  <a:lnTo>
                    <a:pt x="334" y="55"/>
                  </a:lnTo>
                  <a:lnTo>
                    <a:pt x="342" y="55"/>
                  </a:lnTo>
                  <a:lnTo>
                    <a:pt x="334" y="63"/>
                  </a:lnTo>
                  <a:lnTo>
                    <a:pt x="342" y="71"/>
                  </a:lnTo>
                  <a:lnTo>
                    <a:pt x="334" y="71"/>
                  </a:lnTo>
                  <a:lnTo>
                    <a:pt x="334" y="63"/>
                  </a:lnTo>
                  <a:lnTo>
                    <a:pt x="327" y="71"/>
                  </a:lnTo>
                  <a:lnTo>
                    <a:pt x="334" y="79"/>
                  </a:lnTo>
                  <a:lnTo>
                    <a:pt x="342" y="79"/>
                  </a:lnTo>
                  <a:lnTo>
                    <a:pt x="342" y="87"/>
                  </a:lnTo>
                  <a:lnTo>
                    <a:pt x="342" y="95"/>
                  </a:lnTo>
                  <a:lnTo>
                    <a:pt x="350" y="95"/>
                  </a:lnTo>
                  <a:lnTo>
                    <a:pt x="358" y="87"/>
                  </a:lnTo>
                  <a:lnTo>
                    <a:pt x="350" y="103"/>
                  </a:lnTo>
                  <a:lnTo>
                    <a:pt x="342" y="103"/>
                  </a:lnTo>
                  <a:lnTo>
                    <a:pt x="350" y="103"/>
                  </a:lnTo>
                  <a:lnTo>
                    <a:pt x="350" y="111"/>
                  </a:lnTo>
                  <a:lnTo>
                    <a:pt x="342" y="111"/>
                  </a:lnTo>
                  <a:lnTo>
                    <a:pt x="334" y="111"/>
                  </a:lnTo>
                  <a:lnTo>
                    <a:pt x="327" y="119"/>
                  </a:lnTo>
                  <a:lnTo>
                    <a:pt x="327" y="127"/>
                  </a:lnTo>
                  <a:lnTo>
                    <a:pt x="334" y="127"/>
                  </a:lnTo>
                  <a:lnTo>
                    <a:pt x="342" y="127"/>
                  </a:lnTo>
                  <a:lnTo>
                    <a:pt x="342" y="119"/>
                  </a:lnTo>
                  <a:lnTo>
                    <a:pt x="334" y="119"/>
                  </a:lnTo>
                  <a:lnTo>
                    <a:pt x="342" y="119"/>
                  </a:lnTo>
                  <a:lnTo>
                    <a:pt x="342" y="127"/>
                  </a:lnTo>
                  <a:lnTo>
                    <a:pt x="334" y="135"/>
                  </a:lnTo>
                  <a:lnTo>
                    <a:pt x="327" y="135"/>
                  </a:lnTo>
                  <a:lnTo>
                    <a:pt x="334" y="143"/>
                  </a:lnTo>
                  <a:lnTo>
                    <a:pt x="334" y="151"/>
                  </a:lnTo>
                  <a:lnTo>
                    <a:pt x="327" y="151"/>
                  </a:lnTo>
                  <a:lnTo>
                    <a:pt x="327" y="159"/>
                  </a:lnTo>
                  <a:lnTo>
                    <a:pt x="319" y="167"/>
                  </a:lnTo>
                  <a:lnTo>
                    <a:pt x="319" y="175"/>
                  </a:lnTo>
                  <a:lnTo>
                    <a:pt x="311" y="167"/>
                  </a:lnTo>
                  <a:lnTo>
                    <a:pt x="311" y="175"/>
                  </a:lnTo>
                  <a:lnTo>
                    <a:pt x="303" y="183"/>
                  </a:lnTo>
                  <a:lnTo>
                    <a:pt x="311" y="183"/>
                  </a:lnTo>
                  <a:lnTo>
                    <a:pt x="319" y="183"/>
                  </a:lnTo>
                  <a:lnTo>
                    <a:pt x="311" y="183"/>
                  </a:lnTo>
                  <a:lnTo>
                    <a:pt x="303" y="183"/>
                  </a:lnTo>
                  <a:lnTo>
                    <a:pt x="303" y="191"/>
                  </a:lnTo>
                  <a:lnTo>
                    <a:pt x="303" y="199"/>
                  </a:lnTo>
                  <a:lnTo>
                    <a:pt x="295" y="199"/>
                  </a:lnTo>
                  <a:lnTo>
                    <a:pt x="295" y="207"/>
                  </a:lnTo>
                  <a:lnTo>
                    <a:pt x="303" y="207"/>
                  </a:lnTo>
                  <a:lnTo>
                    <a:pt x="295" y="215"/>
                  </a:lnTo>
                  <a:lnTo>
                    <a:pt x="295" y="231"/>
                  </a:lnTo>
                  <a:lnTo>
                    <a:pt x="295" y="239"/>
                  </a:lnTo>
                  <a:lnTo>
                    <a:pt x="287" y="231"/>
                  </a:lnTo>
                  <a:lnTo>
                    <a:pt x="287" y="239"/>
                  </a:lnTo>
                  <a:lnTo>
                    <a:pt x="287" y="247"/>
                  </a:lnTo>
                  <a:lnTo>
                    <a:pt x="295" y="247"/>
                  </a:lnTo>
                  <a:lnTo>
                    <a:pt x="295" y="255"/>
                  </a:lnTo>
                  <a:lnTo>
                    <a:pt x="287" y="255"/>
                  </a:lnTo>
                  <a:lnTo>
                    <a:pt x="279" y="255"/>
                  </a:lnTo>
                  <a:lnTo>
                    <a:pt x="279" y="263"/>
                  </a:lnTo>
                  <a:lnTo>
                    <a:pt x="287" y="271"/>
                  </a:lnTo>
                  <a:lnTo>
                    <a:pt x="279" y="279"/>
                  </a:lnTo>
                  <a:lnTo>
                    <a:pt x="287" y="279"/>
                  </a:lnTo>
                  <a:lnTo>
                    <a:pt x="287" y="287"/>
                  </a:lnTo>
                  <a:lnTo>
                    <a:pt x="279" y="295"/>
                  </a:lnTo>
                  <a:lnTo>
                    <a:pt x="334" y="295"/>
                  </a:lnTo>
                  <a:lnTo>
                    <a:pt x="350" y="295"/>
                  </a:lnTo>
                  <a:lnTo>
                    <a:pt x="374" y="287"/>
                  </a:lnTo>
                  <a:lnTo>
                    <a:pt x="406" y="287"/>
                  </a:lnTo>
                  <a:lnTo>
                    <a:pt x="430" y="287"/>
                  </a:lnTo>
                  <a:lnTo>
                    <a:pt x="438" y="287"/>
                  </a:lnTo>
                  <a:lnTo>
                    <a:pt x="486" y="279"/>
                  </a:lnTo>
                  <a:lnTo>
                    <a:pt x="502" y="279"/>
                  </a:lnTo>
                  <a:lnTo>
                    <a:pt x="502" y="287"/>
                  </a:lnTo>
                  <a:lnTo>
                    <a:pt x="502" y="295"/>
                  </a:lnTo>
                  <a:lnTo>
                    <a:pt x="494" y="295"/>
                  </a:lnTo>
                  <a:lnTo>
                    <a:pt x="502" y="295"/>
                  </a:lnTo>
                  <a:lnTo>
                    <a:pt x="494" y="295"/>
                  </a:lnTo>
                  <a:lnTo>
                    <a:pt x="494" y="303"/>
                  </a:lnTo>
                  <a:lnTo>
                    <a:pt x="494" y="311"/>
                  </a:lnTo>
                  <a:lnTo>
                    <a:pt x="494" y="319"/>
                  </a:lnTo>
                  <a:lnTo>
                    <a:pt x="494" y="327"/>
                  </a:lnTo>
                  <a:lnTo>
                    <a:pt x="486" y="327"/>
                  </a:lnTo>
                  <a:lnTo>
                    <a:pt x="494" y="327"/>
                  </a:lnTo>
                  <a:lnTo>
                    <a:pt x="494" y="334"/>
                  </a:lnTo>
                  <a:lnTo>
                    <a:pt x="486" y="334"/>
                  </a:lnTo>
                  <a:lnTo>
                    <a:pt x="494" y="334"/>
                  </a:lnTo>
                  <a:lnTo>
                    <a:pt x="494" y="350"/>
                  </a:lnTo>
                  <a:lnTo>
                    <a:pt x="502" y="350"/>
                  </a:lnTo>
                  <a:lnTo>
                    <a:pt x="502" y="358"/>
                  </a:lnTo>
                  <a:lnTo>
                    <a:pt x="510" y="358"/>
                  </a:lnTo>
                  <a:lnTo>
                    <a:pt x="510" y="366"/>
                  </a:lnTo>
                  <a:lnTo>
                    <a:pt x="518" y="374"/>
                  </a:lnTo>
                  <a:lnTo>
                    <a:pt x="518" y="382"/>
                  </a:lnTo>
                  <a:lnTo>
                    <a:pt x="518" y="390"/>
                  </a:lnTo>
                  <a:lnTo>
                    <a:pt x="526" y="398"/>
                  </a:lnTo>
                  <a:lnTo>
                    <a:pt x="510" y="398"/>
                  </a:lnTo>
                  <a:lnTo>
                    <a:pt x="502" y="390"/>
                  </a:lnTo>
                  <a:lnTo>
                    <a:pt x="486" y="390"/>
                  </a:lnTo>
                  <a:lnTo>
                    <a:pt x="462" y="374"/>
                  </a:lnTo>
                  <a:lnTo>
                    <a:pt x="446" y="374"/>
                  </a:lnTo>
                  <a:lnTo>
                    <a:pt x="438" y="390"/>
                  </a:lnTo>
                  <a:lnTo>
                    <a:pt x="430" y="406"/>
                  </a:lnTo>
                  <a:lnTo>
                    <a:pt x="430" y="422"/>
                  </a:lnTo>
                  <a:lnTo>
                    <a:pt x="446" y="422"/>
                  </a:lnTo>
                  <a:lnTo>
                    <a:pt x="462" y="422"/>
                  </a:lnTo>
                  <a:lnTo>
                    <a:pt x="478" y="422"/>
                  </a:lnTo>
                  <a:lnTo>
                    <a:pt x="486" y="406"/>
                  </a:lnTo>
                  <a:lnTo>
                    <a:pt x="502" y="414"/>
                  </a:lnTo>
                  <a:lnTo>
                    <a:pt x="510" y="406"/>
                  </a:lnTo>
                  <a:lnTo>
                    <a:pt x="518" y="406"/>
                  </a:lnTo>
                  <a:lnTo>
                    <a:pt x="510" y="422"/>
                  </a:lnTo>
                  <a:lnTo>
                    <a:pt x="494" y="430"/>
                  </a:lnTo>
                  <a:lnTo>
                    <a:pt x="502" y="438"/>
                  </a:lnTo>
                  <a:lnTo>
                    <a:pt x="510" y="430"/>
                  </a:lnTo>
                  <a:lnTo>
                    <a:pt x="510" y="446"/>
                  </a:lnTo>
                  <a:lnTo>
                    <a:pt x="526" y="446"/>
                  </a:lnTo>
                  <a:lnTo>
                    <a:pt x="526" y="438"/>
                  </a:lnTo>
                  <a:lnTo>
                    <a:pt x="526" y="422"/>
                  </a:lnTo>
                  <a:lnTo>
                    <a:pt x="542" y="422"/>
                  </a:lnTo>
                  <a:lnTo>
                    <a:pt x="542" y="430"/>
                  </a:lnTo>
                  <a:lnTo>
                    <a:pt x="550" y="430"/>
                  </a:lnTo>
                  <a:lnTo>
                    <a:pt x="542" y="430"/>
                  </a:lnTo>
                  <a:lnTo>
                    <a:pt x="550" y="446"/>
                  </a:lnTo>
                  <a:lnTo>
                    <a:pt x="550" y="454"/>
                  </a:lnTo>
                  <a:lnTo>
                    <a:pt x="542" y="446"/>
                  </a:lnTo>
                  <a:lnTo>
                    <a:pt x="534" y="462"/>
                  </a:lnTo>
                  <a:lnTo>
                    <a:pt x="518" y="462"/>
                  </a:lnTo>
                  <a:lnTo>
                    <a:pt x="526" y="470"/>
                  </a:lnTo>
                  <a:lnTo>
                    <a:pt x="542" y="478"/>
                  </a:lnTo>
                  <a:lnTo>
                    <a:pt x="526" y="478"/>
                  </a:lnTo>
                  <a:lnTo>
                    <a:pt x="518" y="470"/>
                  </a:lnTo>
                  <a:lnTo>
                    <a:pt x="526" y="478"/>
                  </a:lnTo>
                  <a:lnTo>
                    <a:pt x="510" y="478"/>
                  </a:lnTo>
                  <a:lnTo>
                    <a:pt x="518" y="486"/>
                  </a:lnTo>
                  <a:lnTo>
                    <a:pt x="510" y="486"/>
                  </a:lnTo>
                  <a:lnTo>
                    <a:pt x="534" y="502"/>
                  </a:lnTo>
                  <a:lnTo>
                    <a:pt x="534" y="510"/>
                  </a:lnTo>
                  <a:lnTo>
                    <a:pt x="558" y="510"/>
                  </a:lnTo>
                  <a:lnTo>
                    <a:pt x="558" y="518"/>
                  </a:lnTo>
                  <a:lnTo>
                    <a:pt x="566" y="518"/>
                  </a:lnTo>
                  <a:lnTo>
                    <a:pt x="574" y="526"/>
                  </a:lnTo>
                  <a:lnTo>
                    <a:pt x="582" y="518"/>
                  </a:lnTo>
                  <a:lnTo>
                    <a:pt x="589" y="526"/>
                  </a:lnTo>
                  <a:lnTo>
                    <a:pt x="589" y="534"/>
                  </a:lnTo>
                  <a:lnTo>
                    <a:pt x="597" y="534"/>
                  </a:lnTo>
                  <a:lnTo>
                    <a:pt x="589" y="542"/>
                  </a:lnTo>
                  <a:lnTo>
                    <a:pt x="597" y="542"/>
                  </a:lnTo>
                  <a:lnTo>
                    <a:pt x="597" y="558"/>
                  </a:lnTo>
                  <a:lnTo>
                    <a:pt x="589" y="550"/>
                  </a:lnTo>
                  <a:lnTo>
                    <a:pt x="589" y="558"/>
                  </a:lnTo>
                  <a:lnTo>
                    <a:pt x="589" y="566"/>
                  </a:lnTo>
                  <a:lnTo>
                    <a:pt x="574" y="550"/>
                  </a:lnTo>
                  <a:lnTo>
                    <a:pt x="574" y="558"/>
                  </a:lnTo>
                  <a:lnTo>
                    <a:pt x="558" y="582"/>
                  </a:lnTo>
                  <a:lnTo>
                    <a:pt x="574" y="550"/>
                  </a:lnTo>
                  <a:lnTo>
                    <a:pt x="566" y="542"/>
                  </a:lnTo>
                  <a:lnTo>
                    <a:pt x="566" y="558"/>
                  </a:lnTo>
                  <a:lnTo>
                    <a:pt x="558" y="558"/>
                  </a:lnTo>
                  <a:lnTo>
                    <a:pt x="558" y="550"/>
                  </a:lnTo>
                  <a:lnTo>
                    <a:pt x="550" y="542"/>
                  </a:lnTo>
                  <a:lnTo>
                    <a:pt x="550" y="534"/>
                  </a:lnTo>
                  <a:lnTo>
                    <a:pt x="542" y="534"/>
                  </a:lnTo>
                  <a:lnTo>
                    <a:pt x="526" y="534"/>
                  </a:lnTo>
                  <a:lnTo>
                    <a:pt x="526" y="526"/>
                  </a:lnTo>
                  <a:lnTo>
                    <a:pt x="510" y="526"/>
                  </a:lnTo>
                  <a:lnTo>
                    <a:pt x="510" y="518"/>
                  </a:lnTo>
                  <a:lnTo>
                    <a:pt x="502" y="510"/>
                  </a:lnTo>
                  <a:lnTo>
                    <a:pt x="502" y="502"/>
                  </a:lnTo>
                  <a:lnTo>
                    <a:pt x="486" y="502"/>
                  </a:lnTo>
                  <a:lnTo>
                    <a:pt x="470" y="494"/>
                  </a:lnTo>
                  <a:lnTo>
                    <a:pt x="462" y="494"/>
                  </a:lnTo>
                  <a:lnTo>
                    <a:pt x="462" y="486"/>
                  </a:lnTo>
                  <a:lnTo>
                    <a:pt x="454" y="494"/>
                  </a:lnTo>
                  <a:lnTo>
                    <a:pt x="462" y="502"/>
                  </a:lnTo>
                  <a:lnTo>
                    <a:pt x="478" y="510"/>
                  </a:lnTo>
                  <a:lnTo>
                    <a:pt x="478" y="518"/>
                  </a:lnTo>
                  <a:lnTo>
                    <a:pt x="478" y="526"/>
                  </a:lnTo>
                  <a:lnTo>
                    <a:pt x="478" y="534"/>
                  </a:lnTo>
                  <a:lnTo>
                    <a:pt x="470" y="526"/>
                  </a:lnTo>
                  <a:lnTo>
                    <a:pt x="478" y="542"/>
                  </a:lnTo>
                  <a:lnTo>
                    <a:pt x="478" y="550"/>
                  </a:lnTo>
                  <a:lnTo>
                    <a:pt x="462" y="558"/>
                  </a:lnTo>
                  <a:lnTo>
                    <a:pt x="454" y="550"/>
                  </a:lnTo>
                  <a:lnTo>
                    <a:pt x="454" y="542"/>
                  </a:lnTo>
                  <a:lnTo>
                    <a:pt x="454" y="534"/>
                  </a:lnTo>
                  <a:lnTo>
                    <a:pt x="454" y="542"/>
                  </a:lnTo>
                  <a:lnTo>
                    <a:pt x="446" y="534"/>
                  </a:lnTo>
                  <a:lnTo>
                    <a:pt x="438" y="542"/>
                  </a:lnTo>
                  <a:lnTo>
                    <a:pt x="438" y="534"/>
                  </a:lnTo>
                  <a:lnTo>
                    <a:pt x="430" y="526"/>
                  </a:lnTo>
                  <a:lnTo>
                    <a:pt x="430" y="534"/>
                  </a:lnTo>
                  <a:lnTo>
                    <a:pt x="414" y="534"/>
                  </a:lnTo>
                  <a:lnTo>
                    <a:pt x="414" y="542"/>
                  </a:lnTo>
                  <a:lnTo>
                    <a:pt x="414" y="550"/>
                  </a:lnTo>
                  <a:lnTo>
                    <a:pt x="406" y="542"/>
                  </a:lnTo>
                  <a:lnTo>
                    <a:pt x="414" y="558"/>
                  </a:lnTo>
                  <a:lnTo>
                    <a:pt x="406" y="550"/>
                  </a:lnTo>
                  <a:lnTo>
                    <a:pt x="406" y="558"/>
                  </a:lnTo>
                  <a:lnTo>
                    <a:pt x="390" y="558"/>
                  </a:lnTo>
                  <a:lnTo>
                    <a:pt x="398" y="558"/>
                  </a:lnTo>
                  <a:lnTo>
                    <a:pt x="390" y="550"/>
                  </a:lnTo>
                  <a:lnTo>
                    <a:pt x="382" y="558"/>
                  </a:lnTo>
                  <a:lnTo>
                    <a:pt x="374" y="558"/>
                  </a:lnTo>
                  <a:lnTo>
                    <a:pt x="390" y="550"/>
                  </a:lnTo>
                  <a:lnTo>
                    <a:pt x="390" y="542"/>
                  </a:lnTo>
                  <a:lnTo>
                    <a:pt x="382" y="542"/>
                  </a:lnTo>
                  <a:lnTo>
                    <a:pt x="374" y="534"/>
                  </a:lnTo>
                  <a:lnTo>
                    <a:pt x="358" y="526"/>
                  </a:lnTo>
                  <a:lnTo>
                    <a:pt x="350" y="534"/>
                  </a:lnTo>
                  <a:lnTo>
                    <a:pt x="342" y="526"/>
                  </a:lnTo>
                  <a:lnTo>
                    <a:pt x="334" y="510"/>
                  </a:lnTo>
                  <a:lnTo>
                    <a:pt x="311" y="502"/>
                  </a:lnTo>
                  <a:lnTo>
                    <a:pt x="303" y="510"/>
                  </a:lnTo>
                  <a:lnTo>
                    <a:pt x="303" y="494"/>
                  </a:lnTo>
                  <a:lnTo>
                    <a:pt x="287" y="494"/>
                  </a:lnTo>
                  <a:lnTo>
                    <a:pt x="295" y="470"/>
                  </a:lnTo>
                  <a:lnTo>
                    <a:pt x="263" y="478"/>
                  </a:lnTo>
                  <a:lnTo>
                    <a:pt x="263" y="470"/>
                  </a:lnTo>
                  <a:lnTo>
                    <a:pt x="263" y="462"/>
                  </a:lnTo>
                  <a:lnTo>
                    <a:pt x="247" y="462"/>
                  </a:lnTo>
                  <a:lnTo>
                    <a:pt x="247" y="470"/>
                  </a:lnTo>
                  <a:lnTo>
                    <a:pt x="231" y="478"/>
                  </a:lnTo>
                  <a:lnTo>
                    <a:pt x="223" y="478"/>
                  </a:lnTo>
                  <a:lnTo>
                    <a:pt x="239" y="502"/>
                  </a:lnTo>
                  <a:lnTo>
                    <a:pt x="215" y="510"/>
                  </a:lnTo>
                  <a:lnTo>
                    <a:pt x="175" y="502"/>
                  </a:lnTo>
                  <a:lnTo>
                    <a:pt x="103" y="478"/>
                  </a:lnTo>
                  <a:lnTo>
                    <a:pt x="48" y="486"/>
                  </a:lnTo>
                  <a:lnTo>
                    <a:pt x="32" y="486"/>
                  </a:lnTo>
                  <a:lnTo>
                    <a:pt x="24" y="478"/>
                  </a:lnTo>
                  <a:lnTo>
                    <a:pt x="40" y="470"/>
                  </a:lnTo>
                  <a:lnTo>
                    <a:pt x="40" y="446"/>
                  </a:lnTo>
                  <a:lnTo>
                    <a:pt x="48" y="438"/>
                  </a:lnTo>
                  <a:lnTo>
                    <a:pt x="48" y="430"/>
                  </a:lnTo>
                  <a:lnTo>
                    <a:pt x="48" y="422"/>
                  </a:lnTo>
                  <a:lnTo>
                    <a:pt x="48" y="414"/>
                  </a:lnTo>
                  <a:close/>
                  <a:moveTo>
                    <a:pt x="247" y="502"/>
                  </a:moveTo>
                  <a:lnTo>
                    <a:pt x="255" y="494"/>
                  </a:lnTo>
                  <a:lnTo>
                    <a:pt x="271" y="502"/>
                  </a:lnTo>
                  <a:lnTo>
                    <a:pt x="279" y="502"/>
                  </a:lnTo>
                  <a:lnTo>
                    <a:pt x="271" y="510"/>
                  </a:lnTo>
                  <a:lnTo>
                    <a:pt x="279" y="518"/>
                  </a:lnTo>
                  <a:lnTo>
                    <a:pt x="263" y="518"/>
                  </a:lnTo>
                  <a:lnTo>
                    <a:pt x="247" y="502"/>
                  </a:lnTo>
                  <a:close/>
                  <a:moveTo>
                    <a:pt x="327" y="534"/>
                  </a:moveTo>
                  <a:lnTo>
                    <a:pt x="334" y="534"/>
                  </a:lnTo>
                  <a:lnTo>
                    <a:pt x="342" y="526"/>
                  </a:lnTo>
                  <a:lnTo>
                    <a:pt x="342" y="542"/>
                  </a:lnTo>
                  <a:lnTo>
                    <a:pt x="350" y="534"/>
                  </a:lnTo>
                  <a:lnTo>
                    <a:pt x="342" y="542"/>
                  </a:lnTo>
                  <a:lnTo>
                    <a:pt x="350" y="542"/>
                  </a:lnTo>
                  <a:lnTo>
                    <a:pt x="350" y="550"/>
                  </a:lnTo>
                  <a:lnTo>
                    <a:pt x="350" y="542"/>
                  </a:lnTo>
                  <a:lnTo>
                    <a:pt x="350" y="550"/>
                  </a:lnTo>
                  <a:lnTo>
                    <a:pt x="334" y="550"/>
                  </a:lnTo>
                  <a:lnTo>
                    <a:pt x="327" y="534"/>
                  </a:lnTo>
                  <a:close/>
                  <a:moveTo>
                    <a:pt x="374" y="542"/>
                  </a:moveTo>
                  <a:lnTo>
                    <a:pt x="366" y="550"/>
                  </a:lnTo>
                  <a:lnTo>
                    <a:pt x="374" y="542"/>
                  </a:lnTo>
                  <a:lnTo>
                    <a:pt x="366" y="542"/>
                  </a:lnTo>
                  <a:lnTo>
                    <a:pt x="366" y="550"/>
                  </a:lnTo>
                  <a:lnTo>
                    <a:pt x="374" y="550"/>
                  </a:lnTo>
                  <a:lnTo>
                    <a:pt x="374" y="558"/>
                  </a:lnTo>
                  <a:lnTo>
                    <a:pt x="366" y="558"/>
                  </a:lnTo>
                  <a:lnTo>
                    <a:pt x="366" y="550"/>
                  </a:lnTo>
                  <a:lnTo>
                    <a:pt x="358" y="550"/>
                  </a:lnTo>
                  <a:lnTo>
                    <a:pt x="366" y="542"/>
                  </a:lnTo>
                  <a:lnTo>
                    <a:pt x="358" y="542"/>
                  </a:lnTo>
                  <a:lnTo>
                    <a:pt x="358" y="558"/>
                  </a:lnTo>
                  <a:lnTo>
                    <a:pt x="350" y="550"/>
                  </a:lnTo>
                  <a:lnTo>
                    <a:pt x="350" y="542"/>
                  </a:lnTo>
                  <a:lnTo>
                    <a:pt x="366" y="542"/>
                  </a:lnTo>
                  <a:lnTo>
                    <a:pt x="366" y="534"/>
                  </a:lnTo>
                  <a:lnTo>
                    <a:pt x="374" y="542"/>
                  </a:lnTo>
                  <a:close/>
                </a:path>
              </a:pathLst>
            </a:custGeom>
            <a:solidFill>
              <a:schemeClr val="accent3"/>
            </a:solidFill>
            <a:ln w="9525" cap="flat" cmpd="sng" algn="ctr">
              <a:solidFill>
                <a:sysClr val="window" lastClr="FFFFFF"/>
              </a:solidFill>
              <a:prstDash val="solid"/>
              <a:headEnd/>
              <a:tailEnd/>
            </a:ln>
            <a:effectLst>
              <a:outerShdw blurRad="40000" dist="23000" dir="5400000" rotWithShape="0">
                <a:srgbClr val="000000">
                  <a:alpha val="35000"/>
                </a:srgbClr>
              </a:outerShdw>
            </a:effectLst>
          </p:spPr>
          <p:txBody>
            <a:bodyPr/>
            <a:lstStyle/>
            <a:p>
              <a:pPr defTabSz="914400" fontAlgn="base">
                <a:spcBef>
                  <a:spcPct val="0"/>
                </a:spcBef>
                <a:spcAft>
                  <a:spcPct val="0"/>
                </a:spcAft>
              </a:pPr>
              <a:endParaRPr lang="en-US" kern="0" dirty="0">
                <a:solidFill>
                  <a:srgbClr val="FFFFFF"/>
                </a:solidFill>
                <a:latin typeface="Calibri"/>
              </a:endParaRPr>
            </a:p>
          </p:txBody>
        </p:sp>
        <p:sp>
          <p:nvSpPr>
            <p:cNvPr id="198" name="Freeform 39"/>
            <p:cNvSpPr>
              <a:spLocks noEditPoints="1"/>
            </p:cNvSpPr>
            <p:nvPr/>
          </p:nvSpPr>
          <p:spPr bwMode="auto">
            <a:xfrm>
              <a:off x="2868517" y="2638197"/>
              <a:ext cx="541197" cy="588844"/>
            </a:xfrm>
            <a:custGeom>
              <a:avLst/>
              <a:gdLst>
                <a:gd name="T0" fmla="*/ 2147483647 w 796"/>
                <a:gd name="T1" fmla="*/ 2147483647 h 940"/>
                <a:gd name="T2" fmla="*/ 2147483647 w 796"/>
                <a:gd name="T3" fmla="*/ 2147483647 h 940"/>
                <a:gd name="T4" fmla="*/ 2147483647 w 796"/>
                <a:gd name="T5" fmla="*/ 2147483647 h 940"/>
                <a:gd name="T6" fmla="*/ 2147483647 w 796"/>
                <a:gd name="T7" fmla="*/ 2147483647 h 940"/>
                <a:gd name="T8" fmla="*/ 2147483647 w 796"/>
                <a:gd name="T9" fmla="*/ 2147483647 h 940"/>
                <a:gd name="T10" fmla="*/ 2147483647 w 796"/>
                <a:gd name="T11" fmla="*/ 2147483647 h 940"/>
                <a:gd name="T12" fmla="*/ 2147483647 w 796"/>
                <a:gd name="T13" fmla="*/ 2147483647 h 940"/>
                <a:gd name="T14" fmla="*/ 2147483647 w 796"/>
                <a:gd name="T15" fmla="*/ 2147483647 h 940"/>
                <a:gd name="T16" fmla="*/ 2147483647 w 796"/>
                <a:gd name="T17" fmla="*/ 2147483647 h 940"/>
                <a:gd name="T18" fmla="*/ 2147483647 w 796"/>
                <a:gd name="T19" fmla="*/ 2147483647 h 940"/>
                <a:gd name="T20" fmla="*/ 2147483647 w 796"/>
                <a:gd name="T21" fmla="*/ 2147483647 h 940"/>
                <a:gd name="T22" fmla="*/ 2147483647 w 796"/>
                <a:gd name="T23" fmla="*/ 2147483647 h 940"/>
                <a:gd name="T24" fmla="*/ 2147483647 w 796"/>
                <a:gd name="T25" fmla="*/ 2147483647 h 940"/>
                <a:gd name="T26" fmla="*/ 2147483647 w 796"/>
                <a:gd name="T27" fmla="*/ 2147483647 h 940"/>
                <a:gd name="T28" fmla="*/ 2147483647 w 796"/>
                <a:gd name="T29" fmla="*/ 2147483647 h 940"/>
                <a:gd name="T30" fmla="*/ 2147483647 w 796"/>
                <a:gd name="T31" fmla="*/ 2147483647 h 940"/>
                <a:gd name="T32" fmla="*/ 2147483647 w 796"/>
                <a:gd name="T33" fmla="*/ 2147483647 h 940"/>
                <a:gd name="T34" fmla="*/ 2147483647 w 796"/>
                <a:gd name="T35" fmla="*/ 2147483647 h 940"/>
                <a:gd name="T36" fmla="*/ 2147483647 w 796"/>
                <a:gd name="T37" fmla="*/ 2147483647 h 940"/>
                <a:gd name="T38" fmla="*/ 2147483647 w 796"/>
                <a:gd name="T39" fmla="*/ 2147483647 h 940"/>
                <a:gd name="T40" fmla="*/ 2147483647 w 796"/>
                <a:gd name="T41" fmla="*/ 2147483647 h 940"/>
                <a:gd name="T42" fmla="*/ 2147483647 w 796"/>
                <a:gd name="T43" fmla="*/ 2147483647 h 940"/>
                <a:gd name="T44" fmla="*/ 2147483647 w 796"/>
                <a:gd name="T45" fmla="*/ 2147483647 h 940"/>
                <a:gd name="T46" fmla="*/ 2147483647 w 796"/>
                <a:gd name="T47" fmla="*/ 2147483647 h 940"/>
                <a:gd name="T48" fmla="*/ 2147483647 w 796"/>
                <a:gd name="T49" fmla="*/ 2147483647 h 940"/>
                <a:gd name="T50" fmla="*/ 2147483647 w 796"/>
                <a:gd name="T51" fmla="*/ 2147483647 h 940"/>
                <a:gd name="T52" fmla="*/ 2147483647 w 796"/>
                <a:gd name="T53" fmla="*/ 2147483647 h 940"/>
                <a:gd name="T54" fmla="*/ 2147483647 w 796"/>
                <a:gd name="T55" fmla="*/ 2147483647 h 940"/>
                <a:gd name="T56" fmla="*/ 2147483647 w 796"/>
                <a:gd name="T57" fmla="*/ 2147483647 h 940"/>
                <a:gd name="T58" fmla="*/ 2147483647 w 796"/>
                <a:gd name="T59" fmla="*/ 2147483647 h 940"/>
                <a:gd name="T60" fmla="*/ 2147483647 w 796"/>
                <a:gd name="T61" fmla="*/ 2147483647 h 940"/>
                <a:gd name="T62" fmla="*/ 2147483647 w 796"/>
                <a:gd name="T63" fmla="*/ 2147483647 h 940"/>
                <a:gd name="T64" fmla="*/ 2147483647 w 796"/>
                <a:gd name="T65" fmla="*/ 2147483647 h 940"/>
                <a:gd name="T66" fmla="*/ 2147483647 w 796"/>
                <a:gd name="T67" fmla="*/ 2147483647 h 940"/>
                <a:gd name="T68" fmla="*/ 2147483647 w 796"/>
                <a:gd name="T69" fmla="*/ 2147483647 h 940"/>
                <a:gd name="T70" fmla="*/ 2147483647 w 796"/>
                <a:gd name="T71" fmla="*/ 2147483647 h 940"/>
                <a:gd name="T72" fmla="*/ 2147483647 w 796"/>
                <a:gd name="T73" fmla="*/ 2147483647 h 940"/>
                <a:gd name="T74" fmla="*/ 2147483647 w 796"/>
                <a:gd name="T75" fmla="*/ 2147483647 h 940"/>
                <a:gd name="T76" fmla="*/ 2147483647 w 796"/>
                <a:gd name="T77" fmla="*/ 2147483647 h 940"/>
                <a:gd name="T78" fmla="*/ 2147483647 w 796"/>
                <a:gd name="T79" fmla="*/ 2147483647 h 940"/>
                <a:gd name="T80" fmla="*/ 2147483647 w 796"/>
                <a:gd name="T81" fmla="*/ 2147483647 h 940"/>
                <a:gd name="T82" fmla="*/ 2147483647 w 796"/>
                <a:gd name="T83" fmla="*/ 2147483647 h 940"/>
                <a:gd name="T84" fmla="*/ 2147483647 w 796"/>
                <a:gd name="T85" fmla="*/ 2147483647 h 940"/>
                <a:gd name="T86" fmla="*/ 2147483647 w 796"/>
                <a:gd name="T87" fmla="*/ 2147483647 h 940"/>
                <a:gd name="T88" fmla="*/ 2147483647 w 796"/>
                <a:gd name="T89" fmla="*/ 2147483647 h 940"/>
                <a:gd name="T90" fmla="*/ 2147483647 w 796"/>
                <a:gd name="T91" fmla="*/ 2147483647 h 940"/>
                <a:gd name="T92" fmla="*/ 2147483647 w 796"/>
                <a:gd name="T93" fmla="*/ 2147483647 h 940"/>
                <a:gd name="T94" fmla="*/ 2147483647 w 796"/>
                <a:gd name="T95" fmla="*/ 2147483647 h 940"/>
                <a:gd name="T96" fmla="*/ 2147483647 w 796"/>
                <a:gd name="T97" fmla="*/ 2147483647 h 940"/>
                <a:gd name="T98" fmla="*/ 2147483647 w 796"/>
                <a:gd name="T99" fmla="*/ 2147483647 h 940"/>
                <a:gd name="T100" fmla="*/ 2147483647 w 796"/>
                <a:gd name="T101" fmla="*/ 2147483647 h 940"/>
                <a:gd name="T102" fmla="*/ 2147483647 w 796"/>
                <a:gd name="T103" fmla="*/ 2147483647 h 940"/>
                <a:gd name="T104" fmla="*/ 2147483647 w 796"/>
                <a:gd name="T105" fmla="*/ 2147483647 h 940"/>
                <a:gd name="T106" fmla="*/ 2147483647 w 796"/>
                <a:gd name="T107" fmla="*/ 2147483647 h 94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96"/>
                <a:gd name="T163" fmla="*/ 0 h 940"/>
                <a:gd name="T164" fmla="*/ 796 w 796"/>
                <a:gd name="T165" fmla="*/ 940 h 94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96" h="940">
                  <a:moveTo>
                    <a:pt x="151" y="0"/>
                  </a:moveTo>
                  <a:lnTo>
                    <a:pt x="143" y="23"/>
                  </a:lnTo>
                  <a:lnTo>
                    <a:pt x="119" y="39"/>
                  </a:lnTo>
                  <a:lnTo>
                    <a:pt x="111" y="55"/>
                  </a:lnTo>
                  <a:lnTo>
                    <a:pt x="103" y="55"/>
                  </a:lnTo>
                  <a:lnTo>
                    <a:pt x="95" y="55"/>
                  </a:lnTo>
                  <a:lnTo>
                    <a:pt x="95" y="47"/>
                  </a:lnTo>
                  <a:lnTo>
                    <a:pt x="95" y="39"/>
                  </a:lnTo>
                  <a:lnTo>
                    <a:pt x="151" y="0"/>
                  </a:lnTo>
                  <a:close/>
                  <a:moveTo>
                    <a:pt x="167" y="135"/>
                  </a:moveTo>
                  <a:lnTo>
                    <a:pt x="167" y="127"/>
                  </a:lnTo>
                  <a:lnTo>
                    <a:pt x="183" y="111"/>
                  </a:lnTo>
                  <a:lnTo>
                    <a:pt x="223" y="103"/>
                  </a:lnTo>
                  <a:lnTo>
                    <a:pt x="231" y="111"/>
                  </a:lnTo>
                  <a:lnTo>
                    <a:pt x="215" y="119"/>
                  </a:lnTo>
                  <a:lnTo>
                    <a:pt x="191" y="143"/>
                  </a:lnTo>
                  <a:lnTo>
                    <a:pt x="175" y="175"/>
                  </a:lnTo>
                  <a:lnTo>
                    <a:pt x="167" y="159"/>
                  </a:lnTo>
                  <a:lnTo>
                    <a:pt x="159" y="159"/>
                  </a:lnTo>
                  <a:lnTo>
                    <a:pt x="159" y="143"/>
                  </a:lnTo>
                  <a:lnTo>
                    <a:pt x="167" y="135"/>
                  </a:lnTo>
                  <a:close/>
                  <a:moveTo>
                    <a:pt x="422" y="302"/>
                  </a:moveTo>
                  <a:lnTo>
                    <a:pt x="414" y="310"/>
                  </a:lnTo>
                  <a:lnTo>
                    <a:pt x="398" y="310"/>
                  </a:lnTo>
                  <a:lnTo>
                    <a:pt x="382" y="310"/>
                  </a:lnTo>
                  <a:lnTo>
                    <a:pt x="382" y="318"/>
                  </a:lnTo>
                  <a:lnTo>
                    <a:pt x="374" y="334"/>
                  </a:lnTo>
                  <a:lnTo>
                    <a:pt x="366" y="342"/>
                  </a:lnTo>
                  <a:lnTo>
                    <a:pt x="358" y="342"/>
                  </a:lnTo>
                  <a:lnTo>
                    <a:pt x="366" y="350"/>
                  </a:lnTo>
                  <a:lnTo>
                    <a:pt x="358" y="350"/>
                  </a:lnTo>
                  <a:lnTo>
                    <a:pt x="358" y="366"/>
                  </a:lnTo>
                  <a:lnTo>
                    <a:pt x="350" y="358"/>
                  </a:lnTo>
                  <a:lnTo>
                    <a:pt x="358" y="334"/>
                  </a:lnTo>
                  <a:lnTo>
                    <a:pt x="342" y="334"/>
                  </a:lnTo>
                  <a:lnTo>
                    <a:pt x="326" y="350"/>
                  </a:lnTo>
                  <a:lnTo>
                    <a:pt x="310" y="358"/>
                  </a:lnTo>
                  <a:lnTo>
                    <a:pt x="295" y="382"/>
                  </a:lnTo>
                  <a:lnTo>
                    <a:pt x="295" y="398"/>
                  </a:lnTo>
                  <a:lnTo>
                    <a:pt x="271" y="438"/>
                  </a:lnTo>
                  <a:lnTo>
                    <a:pt x="271" y="446"/>
                  </a:lnTo>
                  <a:lnTo>
                    <a:pt x="263" y="446"/>
                  </a:lnTo>
                  <a:lnTo>
                    <a:pt x="263" y="438"/>
                  </a:lnTo>
                  <a:lnTo>
                    <a:pt x="255" y="438"/>
                  </a:lnTo>
                  <a:lnTo>
                    <a:pt x="263" y="438"/>
                  </a:lnTo>
                  <a:lnTo>
                    <a:pt x="263" y="430"/>
                  </a:lnTo>
                  <a:lnTo>
                    <a:pt x="263" y="414"/>
                  </a:lnTo>
                  <a:lnTo>
                    <a:pt x="263" y="406"/>
                  </a:lnTo>
                  <a:lnTo>
                    <a:pt x="255" y="414"/>
                  </a:lnTo>
                  <a:lnTo>
                    <a:pt x="247" y="414"/>
                  </a:lnTo>
                  <a:lnTo>
                    <a:pt x="247" y="406"/>
                  </a:lnTo>
                  <a:lnTo>
                    <a:pt x="247" y="398"/>
                  </a:lnTo>
                  <a:lnTo>
                    <a:pt x="247" y="390"/>
                  </a:lnTo>
                  <a:lnTo>
                    <a:pt x="247" y="382"/>
                  </a:lnTo>
                  <a:lnTo>
                    <a:pt x="247" y="374"/>
                  </a:lnTo>
                  <a:lnTo>
                    <a:pt x="247" y="366"/>
                  </a:lnTo>
                  <a:lnTo>
                    <a:pt x="247" y="358"/>
                  </a:lnTo>
                  <a:lnTo>
                    <a:pt x="239" y="358"/>
                  </a:lnTo>
                  <a:lnTo>
                    <a:pt x="231" y="358"/>
                  </a:lnTo>
                  <a:lnTo>
                    <a:pt x="231" y="350"/>
                  </a:lnTo>
                  <a:lnTo>
                    <a:pt x="223" y="350"/>
                  </a:lnTo>
                  <a:lnTo>
                    <a:pt x="215" y="350"/>
                  </a:lnTo>
                  <a:lnTo>
                    <a:pt x="223" y="342"/>
                  </a:lnTo>
                  <a:lnTo>
                    <a:pt x="215" y="334"/>
                  </a:lnTo>
                  <a:lnTo>
                    <a:pt x="207" y="326"/>
                  </a:lnTo>
                  <a:lnTo>
                    <a:pt x="207" y="334"/>
                  </a:lnTo>
                  <a:lnTo>
                    <a:pt x="199" y="326"/>
                  </a:lnTo>
                  <a:lnTo>
                    <a:pt x="191" y="326"/>
                  </a:lnTo>
                  <a:lnTo>
                    <a:pt x="183" y="326"/>
                  </a:lnTo>
                  <a:lnTo>
                    <a:pt x="175" y="326"/>
                  </a:lnTo>
                  <a:lnTo>
                    <a:pt x="175" y="318"/>
                  </a:lnTo>
                  <a:lnTo>
                    <a:pt x="175" y="326"/>
                  </a:lnTo>
                  <a:lnTo>
                    <a:pt x="167" y="326"/>
                  </a:lnTo>
                  <a:lnTo>
                    <a:pt x="159" y="326"/>
                  </a:lnTo>
                  <a:lnTo>
                    <a:pt x="159" y="318"/>
                  </a:lnTo>
                  <a:lnTo>
                    <a:pt x="151" y="326"/>
                  </a:lnTo>
                  <a:lnTo>
                    <a:pt x="151" y="318"/>
                  </a:lnTo>
                  <a:lnTo>
                    <a:pt x="151" y="326"/>
                  </a:lnTo>
                  <a:lnTo>
                    <a:pt x="135" y="318"/>
                  </a:lnTo>
                  <a:lnTo>
                    <a:pt x="135" y="310"/>
                  </a:lnTo>
                  <a:lnTo>
                    <a:pt x="119" y="310"/>
                  </a:lnTo>
                  <a:lnTo>
                    <a:pt x="47" y="287"/>
                  </a:lnTo>
                  <a:lnTo>
                    <a:pt x="32" y="287"/>
                  </a:lnTo>
                  <a:lnTo>
                    <a:pt x="24" y="279"/>
                  </a:lnTo>
                  <a:lnTo>
                    <a:pt x="24" y="271"/>
                  </a:lnTo>
                  <a:lnTo>
                    <a:pt x="16" y="263"/>
                  </a:lnTo>
                  <a:lnTo>
                    <a:pt x="16" y="255"/>
                  </a:lnTo>
                  <a:lnTo>
                    <a:pt x="8" y="255"/>
                  </a:lnTo>
                  <a:lnTo>
                    <a:pt x="0" y="255"/>
                  </a:lnTo>
                  <a:lnTo>
                    <a:pt x="32" y="231"/>
                  </a:lnTo>
                  <a:lnTo>
                    <a:pt x="47" y="223"/>
                  </a:lnTo>
                  <a:lnTo>
                    <a:pt x="55" y="207"/>
                  </a:lnTo>
                  <a:lnTo>
                    <a:pt x="87" y="207"/>
                  </a:lnTo>
                  <a:lnTo>
                    <a:pt x="103" y="191"/>
                  </a:lnTo>
                  <a:lnTo>
                    <a:pt x="111" y="183"/>
                  </a:lnTo>
                  <a:lnTo>
                    <a:pt x="119" y="183"/>
                  </a:lnTo>
                  <a:lnTo>
                    <a:pt x="127" y="175"/>
                  </a:lnTo>
                  <a:lnTo>
                    <a:pt x="127" y="167"/>
                  </a:lnTo>
                  <a:lnTo>
                    <a:pt x="151" y="143"/>
                  </a:lnTo>
                  <a:lnTo>
                    <a:pt x="151" y="159"/>
                  </a:lnTo>
                  <a:lnTo>
                    <a:pt x="167" y="159"/>
                  </a:lnTo>
                  <a:lnTo>
                    <a:pt x="167" y="175"/>
                  </a:lnTo>
                  <a:lnTo>
                    <a:pt x="175" y="175"/>
                  </a:lnTo>
                  <a:lnTo>
                    <a:pt x="175" y="183"/>
                  </a:lnTo>
                  <a:lnTo>
                    <a:pt x="167" y="199"/>
                  </a:lnTo>
                  <a:lnTo>
                    <a:pt x="175" y="207"/>
                  </a:lnTo>
                  <a:lnTo>
                    <a:pt x="199" y="183"/>
                  </a:lnTo>
                  <a:lnTo>
                    <a:pt x="199" y="191"/>
                  </a:lnTo>
                  <a:lnTo>
                    <a:pt x="207" y="183"/>
                  </a:lnTo>
                  <a:lnTo>
                    <a:pt x="223" y="183"/>
                  </a:lnTo>
                  <a:lnTo>
                    <a:pt x="247" y="191"/>
                  </a:lnTo>
                  <a:lnTo>
                    <a:pt x="271" y="239"/>
                  </a:lnTo>
                  <a:lnTo>
                    <a:pt x="302" y="239"/>
                  </a:lnTo>
                  <a:lnTo>
                    <a:pt x="310" y="231"/>
                  </a:lnTo>
                  <a:lnTo>
                    <a:pt x="318" y="247"/>
                  </a:lnTo>
                  <a:lnTo>
                    <a:pt x="334" y="239"/>
                  </a:lnTo>
                  <a:lnTo>
                    <a:pt x="342" y="247"/>
                  </a:lnTo>
                  <a:lnTo>
                    <a:pt x="358" y="223"/>
                  </a:lnTo>
                  <a:lnTo>
                    <a:pt x="382" y="207"/>
                  </a:lnTo>
                  <a:lnTo>
                    <a:pt x="390" y="207"/>
                  </a:lnTo>
                  <a:lnTo>
                    <a:pt x="406" y="199"/>
                  </a:lnTo>
                  <a:lnTo>
                    <a:pt x="438" y="199"/>
                  </a:lnTo>
                  <a:lnTo>
                    <a:pt x="462" y="183"/>
                  </a:lnTo>
                  <a:lnTo>
                    <a:pt x="486" y="175"/>
                  </a:lnTo>
                  <a:lnTo>
                    <a:pt x="486" y="191"/>
                  </a:lnTo>
                  <a:lnTo>
                    <a:pt x="486" y="215"/>
                  </a:lnTo>
                  <a:lnTo>
                    <a:pt x="486" y="223"/>
                  </a:lnTo>
                  <a:lnTo>
                    <a:pt x="494" y="223"/>
                  </a:lnTo>
                  <a:lnTo>
                    <a:pt x="510" y="223"/>
                  </a:lnTo>
                  <a:lnTo>
                    <a:pt x="526" y="215"/>
                  </a:lnTo>
                  <a:lnTo>
                    <a:pt x="534" y="231"/>
                  </a:lnTo>
                  <a:lnTo>
                    <a:pt x="542" y="215"/>
                  </a:lnTo>
                  <a:lnTo>
                    <a:pt x="549" y="215"/>
                  </a:lnTo>
                  <a:lnTo>
                    <a:pt x="565" y="247"/>
                  </a:lnTo>
                  <a:lnTo>
                    <a:pt x="557" y="255"/>
                  </a:lnTo>
                  <a:lnTo>
                    <a:pt x="565" y="263"/>
                  </a:lnTo>
                  <a:lnTo>
                    <a:pt x="573" y="255"/>
                  </a:lnTo>
                  <a:lnTo>
                    <a:pt x="581" y="263"/>
                  </a:lnTo>
                  <a:lnTo>
                    <a:pt x="581" y="271"/>
                  </a:lnTo>
                  <a:lnTo>
                    <a:pt x="589" y="279"/>
                  </a:lnTo>
                  <a:lnTo>
                    <a:pt x="597" y="279"/>
                  </a:lnTo>
                  <a:lnTo>
                    <a:pt x="597" y="287"/>
                  </a:lnTo>
                  <a:lnTo>
                    <a:pt x="581" y="287"/>
                  </a:lnTo>
                  <a:lnTo>
                    <a:pt x="557" y="287"/>
                  </a:lnTo>
                  <a:lnTo>
                    <a:pt x="542" y="295"/>
                  </a:lnTo>
                  <a:lnTo>
                    <a:pt x="534" y="287"/>
                  </a:lnTo>
                  <a:lnTo>
                    <a:pt x="526" y="287"/>
                  </a:lnTo>
                  <a:lnTo>
                    <a:pt x="526" y="310"/>
                  </a:lnTo>
                  <a:lnTo>
                    <a:pt x="518" y="310"/>
                  </a:lnTo>
                  <a:lnTo>
                    <a:pt x="494" y="287"/>
                  </a:lnTo>
                  <a:lnTo>
                    <a:pt x="462" y="279"/>
                  </a:lnTo>
                  <a:lnTo>
                    <a:pt x="446" y="287"/>
                  </a:lnTo>
                  <a:lnTo>
                    <a:pt x="438" y="302"/>
                  </a:lnTo>
                  <a:lnTo>
                    <a:pt x="422" y="302"/>
                  </a:lnTo>
                  <a:close/>
                  <a:moveTo>
                    <a:pt x="605" y="279"/>
                  </a:moveTo>
                  <a:lnTo>
                    <a:pt x="605" y="279"/>
                  </a:lnTo>
                  <a:lnTo>
                    <a:pt x="613" y="279"/>
                  </a:lnTo>
                  <a:lnTo>
                    <a:pt x="621" y="271"/>
                  </a:lnTo>
                  <a:lnTo>
                    <a:pt x="613" y="271"/>
                  </a:lnTo>
                  <a:lnTo>
                    <a:pt x="621" y="263"/>
                  </a:lnTo>
                  <a:lnTo>
                    <a:pt x="629" y="279"/>
                  </a:lnTo>
                  <a:lnTo>
                    <a:pt x="637" y="279"/>
                  </a:lnTo>
                  <a:lnTo>
                    <a:pt x="637" y="287"/>
                  </a:lnTo>
                  <a:lnTo>
                    <a:pt x="629" y="287"/>
                  </a:lnTo>
                  <a:lnTo>
                    <a:pt x="621" y="287"/>
                  </a:lnTo>
                  <a:lnTo>
                    <a:pt x="605" y="287"/>
                  </a:lnTo>
                  <a:lnTo>
                    <a:pt x="605" y="279"/>
                  </a:lnTo>
                  <a:lnTo>
                    <a:pt x="597" y="287"/>
                  </a:lnTo>
                  <a:lnTo>
                    <a:pt x="605" y="279"/>
                  </a:lnTo>
                  <a:close/>
                  <a:moveTo>
                    <a:pt x="390" y="940"/>
                  </a:moveTo>
                  <a:lnTo>
                    <a:pt x="414" y="916"/>
                  </a:lnTo>
                  <a:lnTo>
                    <a:pt x="422" y="884"/>
                  </a:lnTo>
                  <a:lnTo>
                    <a:pt x="430" y="861"/>
                  </a:lnTo>
                  <a:lnTo>
                    <a:pt x="438" y="837"/>
                  </a:lnTo>
                  <a:lnTo>
                    <a:pt x="438" y="781"/>
                  </a:lnTo>
                  <a:lnTo>
                    <a:pt x="422" y="733"/>
                  </a:lnTo>
                  <a:lnTo>
                    <a:pt x="406" y="685"/>
                  </a:lnTo>
                  <a:lnTo>
                    <a:pt x="390" y="653"/>
                  </a:lnTo>
                  <a:lnTo>
                    <a:pt x="398" y="637"/>
                  </a:lnTo>
                  <a:lnTo>
                    <a:pt x="406" y="637"/>
                  </a:lnTo>
                  <a:lnTo>
                    <a:pt x="398" y="637"/>
                  </a:lnTo>
                  <a:lnTo>
                    <a:pt x="398" y="629"/>
                  </a:lnTo>
                  <a:lnTo>
                    <a:pt x="398" y="613"/>
                  </a:lnTo>
                  <a:lnTo>
                    <a:pt x="390" y="597"/>
                  </a:lnTo>
                  <a:lnTo>
                    <a:pt x="398" y="574"/>
                  </a:lnTo>
                  <a:lnTo>
                    <a:pt x="406" y="550"/>
                  </a:lnTo>
                  <a:lnTo>
                    <a:pt x="406" y="526"/>
                  </a:lnTo>
                  <a:lnTo>
                    <a:pt x="406" y="494"/>
                  </a:lnTo>
                  <a:lnTo>
                    <a:pt x="414" y="494"/>
                  </a:lnTo>
                  <a:lnTo>
                    <a:pt x="422" y="486"/>
                  </a:lnTo>
                  <a:lnTo>
                    <a:pt x="414" y="478"/>
                  </a:lnTo>
                  <a:lnTo>
                    <a:pt x="422" y="470"/>
                  </a:lnTo>
                  <a:lnTo>
                    <a:pt x="438" y="454"/>
                  </a:lnTo>
                  <a:lnTo>
                    <a:pt x="454" y="422"/>
                  </a:lnTo>
                  <a:lnTo>
                    <a:pt x="462" y="422"/>
                  </a:lnTo>
                  <a:lnTo>
                    <a:pt x="454" y="454"/>
                  </a:lnTo>
                  <a:lnTo>
                    <a:pt x="462" y="478"/>
                  </a:lnTo>
                  <a:lnTo>
                    <a:pt x="470" y="478"/>
                  </a:lnTo>
                  <a:lnTo>
                    <a:pt x="478" y="470"/>
                  </a:lnTo>
                  <a:lnTo>
                    <a:pt x="478" y="446"/>
                  </a:lnTo>
                  <a:lnTo>
                    <a:pt x="478" y="414"/>
                  </a:lnTo>
                  <a:lnTo>
                    <a:pt x="478" y="406"/>
                  </a:lnTo>
                  <a:lnTo>
                    <a:pt x="486" y="398"/>
                  </a:lnTo>
                  <a:lnTo>
                    <a:pt x="502" y="390"/>
                  </a:lnTo>
                  <a:lnTo>
                    <a:pt x="510" y="382"/>
                  </a:lnTo>
                  <a:lnTo>
                    <a:pt x="518" y="382"/>
                  </a:lnTo>
                  <a:lnTo>
                    <a:pt x="502" y="374"/>
                  </a:lnTo>
                  <a:lnTo>
                    <a:pt x="494" y="358"/>
                  </a:lnTo>
                  <a:lnTo>
                    <a:pt x="494" y="350"/>
                  </a:lnTo>
                  <a:lnTo>
                    <a:pt x="502" y="342"/>
                  </a:lnTo>
                  <a:lnTo>
                    <a:pt x="502" y="334"/>
                  </a:lnTo>
                  <a:lnTo>
                    <a:pt x="526" y="326"/>
                  </a:lnTo>
                  <a:lnTo>
                    <a:pt x="549" y="342"/>
                  </a:lnTo>
                  <a:lnTo>
                    <a:pt x="565" y="334"/>
                  </a:lnTo>
                  <a:lnTo>
                    <a:pt x="573" y="342"/>
                  </a:lnTo>
                  <a:lnTo>
                    <a:pt x="581" y="350"/>
                  </a:lnTo>
                  <a:lnTo>
                    <a:pt x="589" y="358"/>
                  </a:lnTo>
                  <a:lnTo>
                    <a:pt x="605" y="358"/>
                  </a:lnTo>
                  <a:lnTo>
                    <a:pt x="621" y="366"/>
                  </a:lnTo>
                  <a:lnTo>
                    <a:pt x="629" y="366"/>
                  </a:lnTo>
                  <a:lnTo>
                    <a:pt x="637" y="374"/>
                  </a:lnTo>
                  <a:lnTo>
                    <a:pt x="645" y="374"/>
                  </a:lnTo>
                  <a:lnTo>
                    <a:pt x="661" y="382"/>
                  </a:lnTo>
                  <a:lnTo>
                    <a:pt x="653" y="382"/>
                  </a:lnTo>
                  <a:lnTo>
                    <a:pt x="661" y="390"/>
                  </a:lnTo>
                  <a:lnTo>
                    <a:pt x="669" y="406"/>
                  </a:lnTo>
                  <a:lnTo>
                    <a:pt x="661" y="414"/>
                  </a:lnTo>
                  <a:lnTo>
                    <a:pt x="661" y="422"/>
                  </a:lnTo>
                  <a:lnTo>
                    <a:pt x="661" y="438"/>
                  </a:lnTo>
                  <a:lnTo>
                    <a:pt x="677" y="446"/>
                  </a:lnTo>
                  <a:lnTo>
                    <a:pt x="677" y="462"/>
                  </a:lnTo>
                  <a:lnTo>
                    <a:pt x="685" y="494"/>
                  </a:lnTo>
                  <a:lnTo>
                    <a:pt x="685" y="518"/>
                  </a:lnTo>
                  <a:lnTo>
                    <a:pt x="669" y="534"/>
                  </a:lnTo>
                  <a:lnTo>
                    <a:pt x="661" y="550"/>
                  </a:lnTo>
                  <a:lnTo>
                    <a:pt x="661" y="566"/>
                  </a:lnTo>
                  <a:lnTo>
                    <a:pt x="653" y="574"/>
                  </a:lnTo>
                  <a:lnTo>
                    <a:pt x="637" y="582"/>
                  </a:lnTo>
                  <a:lnTo>
                    <a:pt x="637" y="589"/>
                  </a:lnTo>
                  <a:lnTo>
                    <a:pt x="637" y="621"/>
                  </a:lnTo>
                  <a:lnTo>
                    <a:pt x="661" y="629"/>
                  </a:lnTo>
                  <a:lnTo>
                    <a:pt x="669" y="629"/>
                  </a:lnTo>
                  <a:lnTo>
                    <a:pt x="677" y="613"/>
                  </a:lnTo>
                  <a:lnTo>
                    <a:pt x="685" y="605"/>
                  </a:lnTo>
                  <a:lnTo>
                    <a:pt x="693" y="589"/>
                  </a:lnTo>
                  <a:lnTo>
                    <a:pt x="693" y="582"/>
                  </a:lnTo>
                  <a:lnTo>
                    <a:pt x="725" y="558"/>
                  </a:lnTo>
                  <a:lnTo>
                    <a:pt x="741" y="558"/>
                  </a:lnTo>
                  <a:lnTo>
                    <a:pt x="749" y="566"/>
                  </a:lnTo>
                  <a:lnTo>
                    <a:pt x="757" y="589"/>
                  </a:lnTo>
                  <a:lnTo>
                    <a:pt x="765" y="605"/>
                  </a:lnTo>
                  <a:lnTo>
                    <a:pt x="789" y="677"/>
                  </a:lnTo>
                  <a:lnTo>
                    <a:pt x="796" y="709"/>
                  </a:lnTo>
                  <a:lnTo>
                    <a:pt x="796" y="717"/>
                  </a:lnTo>
                  <a:lnTo>
                    <a:pt x="796" y="741"/>
                  </a:lnTo>
                  <a:lnTo>
                    <a:pt x="796" y="757"/>
                  </a:lnTo>
                  <a:lnTo>
                    <a:pt x="781" y="765"/>
                  </a:lnTo>
                  <a:lnTo>
                    <a:pt x="781" y="757"/>
                  </a:lnTo>
                  <a:lnTo>
                    <a:pt x="773" y="757"/>
                  </a:lnTo>
                  <a:lnTo>
                    <a:pt x="765" y="765"/>
                  </a:lnTo>
                  <a:lnTo>
                    <a:pt x="765" y="781"/>
                  </a:lnTo>
                  <a:lnTo>
                    <a:pt x="765" y="789"/>
                  </a:lnTo>
                  <a:lnTo>
                    <a:pt x="757" y="805"/>
                  </a:lnTo>
                  <a:lnTo>
                    <a:pt x="749" y="821"/>
                  </a:lnTo>
                  <a:lnTo>
                    <a:pt x="741" y="845"/>
                  </a:lnTo>
                  <a:lnTo>
                    <a:pt x="741" y="861"/>
                  </a:lnTo>
                  <a:lnTo>
                    <a:pt x="717" y="908"/>
                  </a:lnTo>
                  <a:lnTo>
                    <a:pt x="693" y="908"/>
                  </a:lnTo>
                  <a:lnTo>
                    <a:pt x="685" y="916"/>
                  </a:lnTo>
                  <a:lnTo>
                    <a:pt x="637" y="924"/>
                  </a:lnTo>
                  <a:lnTo>
                    <a:pt x="629" y="924"/>
                  </a:lnTo>
                  <a:lnTo>
                    <a:pt x="589" y="924"/>
                  </a:lnTo>
                  <a:lnTo>
                    <a:pt x="589" y="916"/>
                  </a:lnTo>
                  <a:lnTo>
                    <a:pt x="549" y="924"/>
                  </a:lnTo>
                  <a:lnTo>
                    <a:pt x="542" y="924"/>
                  </a:lnTo>
                  <a:lnTo>
                    <a:pt x="510" y="924"/>
                  </a:lnTo>
                  <a:lnTo>
                    <a:pt x="494" y="932"/>
                  </a:lnTo>
                  <a:lnTo>
                    <a:pt x="470" y="932"/>
                  </a:lnTo>
                  <a:lnTo>
                    <a:pt x="454" y="932"/>
                  </a:lnTo>
                  <a:lnTo>
                    <a:pt x="422" y="932"/>
                  </a:lnTo>
                  <a:lnTo>
                    <a:pt x="390" y="940"/>
                  </a:lnTo>
                  <a:close/>
                </a:path>
              </a:pathLst>
            </a:custGeom>
            <a:solidFill>
              <a:schemeClr val="bg1">
                <a:lumMod val="95000"/>
              </a:schemeClr>
            </a:solidFill>
            <a:ln w="12700">
              <a:solidFill>
                <a:schemeClr val="bg1">
                  <a:lumMod val="75000"/>
                </a:schemeClr>
              </a:solidFill>
              <a:round/>
              <a:headEnd/>
              <a:tailEnd/>
            </a:ln>
          </p:spPr>
          <p:txBody>
            <a:bodyPr/>
            <a:lstStyle/>
            <a:p>
              <a:pPr defTabSz="914400"/>
              <a:endParaRPr lang="en-US" kern="0" dirty="0">
                <a:solidFill>
                  <a:srgbClr val="000000"/>
                </a:solidFill>
              </a:endParaRPr>
            </a:p>
          </p:txBody>
        </p:sp>
        <p:sp>
          <p:nvSpPr>
            <p:cNvPr id="199" name="Freeform 40"/>
            <p:cNvSpPr>
              <a:spLocks noEditPoints="1"/>
            </p:cNvSpPr>
            <p:nvPr/>
          </p:nvSpPr>
          <p:spPr bwMode="auto">
            <a:xfrm>
              <a:off x="3595419" y="2792947"/>
              <a:ext cx="543850" cy="418354"/>
            </a:xfrm>
            <a:custGeom>
              <a:avLst/>
              <a:gdLst>
                <a:gd name="T0" fmla="*/ 2147483647 w 797"/>
                <a:gd name="T1" fmla="*/ 2147483647 h 669"/>
                <a:gd name="T2" fmla="*/ 2147483647 w 797"/>
                <a:gd name="T3" fmla="*/ 2147483647 h 669"/>
                <a:gd name="T4" fmla="*/ 2147483647 w 797"/>
                <a:gd name="T5" fmla="*/ 2147483647 h 669"/>
                <a:gd name="T6" fmla="*/ 2147483647 w 797"/>
                <a:gd name="T7" fmla="*/ 2147483647 h 669"/>
                <a:gd name="T8" fmla="*/ 2147483647 w 797"/>
                <a:gd name="T9" fmla="*/ 2147483647 h 669"/>
                <a:gd name="T10" fmla="*/ 2147483647 w 797"/>
                <a:gd name="T11" fmla="*/ 2147483647 h 669"/>
                <a:gd name="T12" fmla="*/ 2147483647 w 797"/>
                <a:gd name="T13" fmla="*/ 2147483647 h 669"/>
                <a:gd name="T14" fmla="*/ 2147483647 w 797"/>
                <a:gd name="T15" fmla="*/ 2147483647 h 669"/>
                <a:gd name="T16" fmla="*/ 2147483647 w 797"/>
                <a:gd name="T17" fmla="*/ 2147483647 h 669"/>
                <a:gd name="T18" fmla="*/ 2147483647 w 797"/>
                <a:gd name="T19" fmla="*/ 2147483647 h 669"/>
                <a:gd name="T20" fmla="*/ 2147483647 w 797"/>
                <a:gd name="T21" fmla="*/ 2147483647 h 669"/>
                <a:gd name="T22" fmla="*/ 2147483647 w 797"/>
                <a:gd name="T23" fmla="*/ 2147483647 h 669"/>
                <a:gd name="T24" fmla="*/ 2147483647 w 797"/>
                <a:gd name="T25" fmla="*/ 2147483647 h 669"/>
                <a:gd name="T26" fmla="*/ 2147483647 w 797"/>
                <a:gd name="T27" fmla="*/ 2147483647 h 669"/>
                <a:gd name="T28" fmla="*/ 2147483647 w 797"/>
                <a:gd name="T29" fmla="*/ 2147483647 h 669"/>
                <a:gd name="T30" fmla="*/ 2147483647 w 797"/>
                <a:gd name="T31" fmla="*/ 2147483647 h 669"/>
                <a:gd name="T32" fmla="*/ 2147483647 w 797"/>
                <a:gd name="T33" fmla="*/ 2147483647 h 669"/>
                <a:gd name="T34" fmla="*/ 2147483647 w 797"/>
                <a:gd name="T35" fmla="*/ 2147483647 h 669"/>
                <a:gd name="T36" fmla="*/ 2147483647 w 797"/>
                <a:gd name="T37" fmla="*/ 2147483647 h 669"/>
                <a:gd name="T38" fmla="*/ 2147483647 w 797"/>
                <a:gd name="T39" fmla="*/ 2147483647 h 669"/>
                <a:gd name="T40" fmla="*/ 2147483647 w 797"/>
                <a:gd name="T41" fmla="*/ 2147483647 h 669"/>
                <a:gd name="T42" fmla="*/ 2147483647 w 797"/>
                <a:gd name="T43" fmla="*/ 2147483647 h 669"/>
                <a:gd name="T44" fmla="*/ 2147483647 w 797"/>
                <a:gd name="T45" fmla="*/ 2147483647 h 669"/>
                <a:gd name="T46" fmla="*/ 2147483647 w 797"/>
                <a:gd name="T47" fmla="*/ 2147483647 h 669"/>
                <a:gd name="T48" fmla="*/ 2147483647 w 797"/>
                <a:gd name="T49" fmla="*/ 2147483647 h 669"/>
                <a:gd name="T50" fmla="*/ 2147483647 w 797"/>
                <a:gd name="T51" fmla="*/ 2147483647 h 669"/>
                <a:gd name="T52" fmla="*/ 2147483647 w 797"/>
                <a:gd name="T53" fmla="*/ 2147483647 h 669"/>
                <a:gd name="T54" fmla="*/ 2147483647 w 797"/>
                <a:gd name="T55" fmla="*/ 2147483647 h 669"/>
                <a:gd name="T56" fmla="*/ 2147483647 w 797"/>
                <a:gd name="T57" fmla="*/ 2147483647 h 669"/>
                <a:gd name="T58" fmla="*/ 2147483647 w 797"/>
                <a:gd name="T59" fmla="*/ 2147483647 h 669"/>
                <a:gd name="T60" fmla="*/ 2147483647 w 797"/>
                <a:gd name="T61" fmla="*/ 2147483647 h 669"/>
                <a:gd name="T62" fmla="*/ 2147483647 w 797"/>
                <a:gd name="T63" fmla="*/ 2147483647 h 669"/>
                <a:gd name="T64" fmla="*/ 2147483647 w 797"/>
                <a:gd name="T65" fmla="*/ 2147483647 h 669"/>
                <a:gd name="T66" fmla="*/ 2147483647 w 797"/>
                <a:gd name="T67" fmla="*/ 2147483647 h 669"/>
                <a:gd name="T68" fmla="*/ 2147483647 w 797"/>
                <a:gd name="T69" fmla="*/ 2147483647 h 669"/>
                <a:gd name="T70" fmla="*/ 2147483647 w 797"/>
                <a:gd name="T71" fmla="*/ 2147483647 h 669"/>
                <a:gd name="T72" fmla="*/ 2147483647 w 797"/>
                <a:gd name="T73" fmla="*/ 2147483647 h 669"/>
                <a:gd name="T74" fmla="*/ 2147483647 w 797"/>
                <a:gd name="T75" fmla="*/ 2147483647 h 669"/>
                <a:gd name="T76" fmla="*/ 0 w 797"/>
                <a:gd name="T77" fmla="*/ 2147483647 h 669"/>
                <a:gd name="T78" fmla="*/ 2147483647 w 797"/>
                <a:gd name="T79" fmla="*/ 2147483647 h 669"/>
                <a:gd name="T80" fmla="*/ 2147483647 w 797"/>
                <a:gd name="T81" fmla="*/ 2147483647 h 669"/>
                <a:gd name="T82" fmla="*/ 2147483647 w 797"/>
                <a:gd name="T83" fmla="*/ 2147483647 h 669"/>
                <a:gd name="T84" fmla="*/ 2147483647 w 797"/>
                <a:gd name="T85" fmla="*/ 2147483647 h 669"/>
                <a:gd name="T86" fmla="*/ 2147483647 w 797"/>
                <a:gd name="T87" fmla="*/ 2147483647 h 669"/>
                <a:gd name="T88" fmla="*/ 2147483647 w 797"/>
                <a:gd name="T89" fmla="*/ 2147483647 h 669"/>
                <a:gd name="T90" fmla="*/ 2147483647 w 797"/>
                <a:gd name="T91" fmla="*/ 2147483647 h 669"/>
                <a:gd name="T92" fmla="*/ 2147483647 w 797"/>
                <a:gd name="T93" fmla="*/ 2147483647 h 669"/>
                <a:gd name="T94" fmla="*/ 2147483647 w 797"/>
                <a:gd name="T95" fmla="*/ 2147483647 h 669"/>
                <a:gd name="T96" fmla="*/ 2147483647 w 797"/>
                <a:gd name="T97" fmla="*/ 2147483647 h 669"/>
                <a:gd name="T98" fmla="*/ 2147483647 w 797"/>
                <a:gd name="T99" fmla="*/ 2147483647 h 669"/>
                <a:gd name="T100" fmla="*/ 2147483647 w 797"/>
                <a:gd name="T101" fmla="*/ 2147483647 h 669"/>
                <a:gd name="T102" fmla="*/ 2147483647 w 797"/>
                <a:gd name="T103" fmla="*/ 2147483647 h 669"/>
                <a:gd name="T104" fmla="*/ 2147483647 w 797"/>
                <a:gd name="T105" fmla="*/ 2147483647 h 66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97"/>
                <a:gd name="T160" fmla="*/ 0 h 669"/>
                <a:gd name="T161" fmla="*/ 797 w 797"/>
                <a:gd name="T162" fmla="*/ 669 h 66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97" h="669">
                  <a:moveTo>
                    <a:pt x="0" y="526"/>
                  </a:moveTo>
                  <a:lnTo>
                    <a:pt x="24" y="494"/>
                  </a:lnTo>
                  <a:lnTo>
                    <a:pt x="32" y="486"/>
                  </a:lnTo>
                  <a:lnTo>
                    <a:pt x="56" y="470"/>
                  </a:lnTo>
                  <a:lnTo>
                    <a:pt x="56" y="446"/>
                  </a:lnTo>
                  <a:lnTo>
                    <a:pt x="72" y="430"/>
                  </a:lnTo>
                  <a:lnTo>
                    <a:pt x="64" y="406"/>
                  </a:lnTo>
                  <a:lnTo>
                    <a:pt x="64" y="398"/>
                  </a:lnTo>
                  <a:lnTo>
                    <a:pt x="64" y="390"/>
                  </a:lnTo>
                  <a:lnTo>
                    <a:pt x="48" y="390"/>
                  </a:lnTo>
                  <a:lnTo>
                    <a:pt x="48" y="382"/>
                  </a:lnTo>
                  <a:lnTo>
                    <a:pt x="40" y="366"/>
                  </a:lnTo>
                  <a:lnTo>
                    <a:pt x="96" y="342"/>
                  </a:lnTo>
                  <a:lnTo>
                    <a:pt x="144" y="335"/>
                  </a:lnTo>
                  <a:lnTo>
                    <a:pt x="168" y="335"/>
                  </a:lnTo>
                  <a:lnTo>
                    <a:pt x="184" y="342"/>
                  </a:lnTo>
                  <a:lnTo>
                    <a:pt x="200" y="335"/>
                  </a:lnTo>
                  <a:lnTo>
                    <a:pt x="247" y="327"/>
                  </a:lnTo>
                  <a:lnTo>
                    <a:pt x="255" y="311"/>
                  </a:lnTo>
                  <a:lnTo>
                    <a:pt x="263" y="319"/>
                  </a:lnTo>
                  <a:lnTo>
                    <a:pt x="271" y="303"/>
                  </a:lnTo>
                  <a:lnTo>
                    <a:pt x="279" y="287"/>
                  </a:lnTo>
                  <a:lnTo>
                    <a:pt x="303" y="271"/>
                  </a:lnTo>
                  <a:lnTo>
                    <a:pt x="303" y="263"/>
                  </a:lnTo>
                  <a:lnTo>
                    <a:pt x="295" y="255"/>
                  </a:lnTo>
                  <a:lnTo>
                    <a:pt x="287" y="231"/>
                  </a:lnTo>
                  <a:lnTo>
                    <a:pt x="295" y="223"/>
                  </a:lnTo>
                  <a:lnTo>
                    <a:pt x="295" y="215"/>
                  </a:lnTo>
                  <a:lnTo>
                    <a:pt x="295" y="207"/>
                  </a:lnTo>
                  <a:lnTo>
                    <a:pt x="287" y="199"/>
                  </a:lnTo>
                  <a:lnTo>
                    <a:pt x="279" y="199"/>
                  </a:lnTo>
                  <a:lnTo>
                    <a:pt x="271" y="199"/>
                  </a:lnTo>
                  <a:lnTo>
                    <a:pt x="311" y="143"/>
                  </a:lnTo>
                  <a:lnTo>
                    <a:pt x="311" y="119"/>
                  </a:lnTo>
                  <a:lnTo>
                    <a:pt x="343" y="71"/>
                  </a:lnTo>
                  <a:lnTo>
                    <a:pt x="375" y="48"/>
                  </a:lnTo>
                  <a:lnTo>
                    <a:pt x="391" y="32"/>
                  </a:lnTo>
                  <a:lnTo>
                    <a:pt x="455" y="16"/>
                  </a:lnTo>
                  <a:lnTo>
                    <a:pt x="518" y="0"/>
                  </a:lnTo>
                  <a:lnTo>
                    <a:pt x="518" y="8"/>
                  </a:lnTo>
                  <a:lnTo>
                    <a:pt x="518" y="16"/>
                  </a:lnTo>
                  <a:lnTo>
                    <a:pt x="518" y="24"/>
                  </a:lnTo>
                  <a:lnTo>
                    <a:pt x="526" y="32"/>
                  </a:lnTo>
                  <a:lnTo>
                    <a:pt x="526" y="40"/>
                  </a:lnTo>
                  <a:lnTo>
                    <a:pt x="526" y="48"/>
                  </a:lnTo>
                  <a:lnTo>
                    <a:pt x="526" y="55"/>
                  </a:lnTo>
                  <a:lnTo>
                    <a:pt x="534" y="63"/>
                  </a:lnTo>
                  <a:lnTo>
                    <a:pt x="542" y="79"/>
                  </a:lnTo>
                  <a:lnTo>
                    <a:pt x="542" y="87"/>
                  </a:lnTo>
                  <a:lnTo>
                    <a:pt x="542" y="95"/>
                  </a:lnTo>
                  <a:lnTo>
                    <a:pt x="550" y="111"/>
                  </a:lnTo>
                  <a:lnTo>
                    <a:pt x="542" y="119"/>
                  </a:lnTo>
                  <a:lnTo>
                    <a:pt x="542" y="127"/>
                  </a:lnTo>
                  <a:lnTo>
                    <a:pt x="542" y="135"/>
                  </a:lnTo>
                  <a:lnTo>
                    <a:pt x="542" y="143"/>
                  </a:lnTo>
                  <a:lnTo>
                    <a:pt x="550" y="143"/>
                  </a:lnTo>
                  <a:lnTo>
                    <a:pt x="550" y="151"/>
                  </a:lnTo>
                  <a:lnTo>
                    <a:pt x="550" y="159"/>
                  </a:lnTo>
                  <a:lnTo>
                    <a:pt x="558" y="167"/>
                  </a:lnTo>
                  <a:lnTo>
                    <a:pt x="558" y="175"/>
                  </a:lnTo>
                  <a:lnTo>
                    <a:pt x="558" y="183"/>
                  </a:lnTo>
                  <a:lnTo>
                    <a:pt x="558" y="191"/>
                  </a:lnTo>
                  <a:lnTo>
                    <a:pt x="558" y="199"/>
                  </a:lnTo>
                  <a:lnTo>
                    <a:pt x="558" y="207"/>
                  </a:lnTo>
                  <a:lnTo>
                    <a:pt x="566" y="207"/>
                  </a:lnTo>
                  <a:lnTo>
                    <a:pt x="566" y="199"/>
                  </a:lnTo>
                  <a:lnTo>
                    <a:pt x="574" y="199"/>
                  </a:lnTo>
                  <a:lnTo>
                    <a:pt x="574" y="207"/>
                  </a:lnTo>
                  <a:lnTo>
                    <a:pt x="582" y="215"/>
                  </a:lnTo>
                  <a:lnTo>
                    <a:pt x="590" y="247"/>
                  </a:lnTo>
                  <a:lnTo>
                    <a:pt x="598" y="295"/>
                  </a:lnTo>
                  <a:lnTo>
                    <a:pt x="598" y="311"/>
                  </a:lnTo>
                  <a:lnTo>
                    <a:pt x="598" y="319"/>
                  </a:lnTo>
                  <a:lnTo>
                    <a:pt x="606" y="327"/>
                  </a:lnTo>
                  <a:lnTo>
                    <a:pt x="606" y="358"/>
                  </a:lnTo>
                  <a:lnTo>
                    <a:pt x="606" y="430"/>
                  </a:lnTo>
                  <a:lnTo>
                    <a:pt x="622" y="486"/>
                  </a:lnTo>
                  <a:lnTo>
                    <a:pt x="622" y="510"/>
                  </a:lnTo>
                  <a:lnTo>
                    <a:pt x="630" y="534"/>
                  </a:lnTo>
                  <a:lnTo>
                    <a:pt x="630" y="542"/>
                  </a:lnTo>
                  <a:lnTo>
                    <a:pt x="638" y="550"/>
                  </a:lnTo>
                  <a:lnTo>
                    <a:pt x="622" y="574"/>
                  </a:lnTo>
                  <a:lnTo>
                    <a:pt x="630" y="590"/>
                  </a:lnTo>
                  <a:lnTo>
                    <a:pt x="622" y="606"/>
                  </a:lnTo>
                  <a:lnTo>
                    <a:pt x="622" y="614"/>
                  </a:lnTo>
                  <a:lnTo>
                    <a:pt x="614" y="622"/>
                  </a:lnTo>
                  <a:lnTo>
                    <a:pt x="606" y="637"/>
                  </a:lnTo>
                  <a:lnTo>
                    <a:pt x="606" y="629"/>
                  </a:lnTo>
                  <a:lnTo>
                    <a:pt x="606" y="622"/>
                  </a:lnTo>
                  <a:lnTo>
                    <a:pt x="606" y="614"/>
                  </a:lnTo>
                  <a:lnTo>
                    <a:pt x="606" y="606"/>
                  </a:lnTo>
                  <a:lnTo>
                    <a:pt x="606" y="598"/>
                  </a:lnTo>
                  <a:lnTo>
                    <a:pt x="606" y="590"/>
                  </a:lnTo>
                  <a:lnTo>
                    <a:pt x="574" y="582"/>
                  </a:lnTo>
                  <a:lnTo>
                    <a:pt x="566" y="582"/>
                  </a:lnTo>
                  <a:lnTo>
                    <a:pt x="550" y="574"/>
                  </a:lnTo>
                  <a:lnTo>
                    <a:pt x="518" y="558"/>
                  </a:lnTo>
                  <a:lnTo>
                    <a:pt x="510" y="550"/>
                  </a:lnTo>
                  <a:lnTo>
                    <a:pt x="502" y="550"/>
                  </a:lnTo>
                  <a:lnTo>
                    <a:pt x="494" y="550"/>
                  </a:lnTo>
                  <a:lnTo>
                    <a:pt x="486" y="542"/>
                  </a:lnTo>
                  <a:lnTo>
                    <a:pt x="486" y="550"/>
                  </a:lnTo>
                  <a:lnTo>
                    <a:pt x="478" y="542"/>
                  </a:lnTo>
                  <a:lnTo>
                    <a:pt x="478" y="534"/>
                  </a:lnTo>
                  <a:lnTo>
                    <a:pt x="471" y="534"/>
                  </a:lnTo>
                  <a:lnTo>
                    <a:pt x="471" y="526"/>
                  </a:lnTo>
                  <a:lnTo>
                    <a:pt x="471" y="518"/>
                  </a:lnTo>
                  <a:lnTo>
                    <a:pt x="471" y="510"/>
                  </a:lnTo>
                  <a:lnTo>
                    <a:pt x="463" y="510"/>
                  </a:lnTo>
                  <a:lnTo>
                    <a:pt x="463" y="502"/>
                  </a:lnTo>
                  <a:lnTo>
                    <a:pt x="455" y="494"/>
                  </a:lnTo>
                  <a:lnTo>
                    <a:pt x="447" y="494"/>
                  </a:lnTo>
                  <a:lnTo>
                    <a:pt x="439" y="486"/>
                  </a:lnTo>
                  <a:lnTo>
                    <a:pt x="431" y="478"/>
                  </a:lnTo>
                  <a:lnTo>
                    <a:pt x="423" y="486"/>
                  </a:lnTo>
                  <a:lnTo>
                    <a:pt x="359" y="494"/>
                  </a:lnTo>
                  <a:lnTo>
                    <a:pt x="319" y="502"/>
                  </a:lnTo>
                  <a:lnTo>
                    <a:pt x="279" y="510"/>
                  </a:lnTo>
                  <a:lnTo>
                    <a:pt x="216" y="526"/>
                  </a:lnTo>
                  <a:lnTo>
                    <a:pt x="200" y="526"/>
                  </a:lnTo>
                  <a:lnTo>
                    <a:pt x="160" y="534"/>
                  </a:lnTo>
                  <a:lnTo>
                    <a:pt x="152" y="542"/>
                  </a:lnTo>
                  <a:lnTo>
                    <a:pt x="88" y="550"/>
                  </a:lnTo>
                  <a:lnTo>
                    <a:pt x="72" y="550"/>
                  </a:lnTo>
                  <a:lnTo>
                    <a:pt x="24" y="566"/>
                  </a:lnTo>
                  <a:lnTo>
                    <a:pt x="8" y="566"/>
                  </a:lnTo>
                  <a:lnTo>
                    <a:pt x="0" y="526"/>
                  </a:lnTo>
                  <a:close/>
                  <a:moveTo>
                    <a:pt x="630" y="645"/>
                  </a:moveTo>
                  <a:lnTo>
                    <a:pt x="614" y="653"/>
                  </a:lnTo>
                  <a:lnTo>
                    <a:pt x="630" y="645"/>
                  </a:lnTo>
                  <a:lnTo>
                    <a:pt x="622" y="645"/>
                  </a:lnTo>
                  <a:lnTo>
                    <a:pt x="614" y="645"/>
                  </a:lnTo>
                  <a:lnTo>
                    <a:pt x="622" y="653"/>
                  </a:lnTo>
                  <a:lnTo>
                    <a:pt x="606" y="653"/>
                  </a:lnTo>
                  <a:lnTo>
                    <a:pt x="606" y="645"/>
                  </a:lnTo>
                  <a:lnTo>
                    <a:pt x="606" y="629"/>
                  </a:lnTo>
                  <a:lnTo>
                    <a:pt x="614" y="622"/>
                  </a:lnTo>
                  <a:lnTo>
                    <a:pt x="630" y="622"/>
                  </a:lnTo>
                  <a:lnTo>
                    <a:pt x="622" y="614"/>
                  </a:lnTo>
                  <a:lnTo>
                    <a:pt x="638" y="598"/>
                  </a:lnTo>
                  <a:lnTo>
                    <a:pt x="654" y="598"/>
                  </a:lnTo>
                  <a:lnTo>
                    <a:pt x="654" y="590"/>
                  </a:lnTo>
                  <a:lnTo>
                    <a:pt x="678" y="590"/>
                  </a:lnTo>
                  <a:lnTo>
                    <a:pt x="678" y="582"/>
                  </a:lnTo>
                  <a:lnTo>
                    <a:pt x="694" y="574"/>
                  </a:lnTo>
                  <a:lnTo>
                    <a:pt x="726" y="566"/>
                  </a:lnTo>
                  <a:lnTo>
                    <a:pt x="749" y="534"/>
                  </a:lnTo>
                  <a:lnTo>
                    <a:pt x="757" y="534"/>
                  </a:lnTo>
                  <a:lnTo>
                    <a:pt x="749" y="542"/>
                  </a:lnTo>
                  <a:lnTo>
                    <a:pt x="749" y="550"/>
                  </a:lnTo>
                  <a:lnTo>
                    <a:pt x="733" y="566"/>
                  </a:lnTo>
                  <a:lnTo>
                    <a:pt x="733" y="574"/>
                  </a:lnTo>
                  <a:lnTo>
                    <a:pt x="749" y="574"/>
                  </a:lnTo>
                  <a:lnTo>
                    <a:pt x="757" y="550"/>
                  </a:lnTo>
                  <a:lnTo>
                    <a:pt x="765" y="550"/>
                  </a:lnTo>
                  <a:lnTo>
                    <a:pt x="781" y="550"/>
                  </a:lnTo>
                  <a:lnTo>
                    <a:pt x="797" y="534"/>
                  </a:lnTo>
                  <a:lnTo>
                    <a:pt x="797" y="542"/>
                  </a:lnTo>
                  <a:lnTo>
                    <a:pt x="741" y="590"/>
                  </a:lnTo>
                  <a:lnTo>
                    <a:pt x="662" y="629"/>
                  </a:lnTo>
                  <a:lnTo>
                    <a:pt x="630" y="645"/>
                  </a:lnTo>
                  <a:close/>
                  <a:moveTo>
                    <a:pt x="678" y="629"/>
                  </a:moveTo>
                  <a:lnTo>
                    <a:pt x="678" y="629"/>
                  </a:lnTo>
                  <a:lnTo>
                    <a:pt x="686" y="629"/>
                  </a:lnTo>
                  <a:lnTo>
                    <a:pt x="702" y="622"/>
                  </a:lnTo>
                  <a:lnTo>
                    <a:pt x="718" y="606"/>
                  </a:lnTo>
                  <a:lnTo>
                    <a:pt x="726" y="598"/>
                  </a:lnTo>
                  <a:lnTo>
                    <a:pt x="710" y="614"/>
                  </a:lnTo>
                  <a:lnTo>
                    <a:pt x="702" y="622"/>
                  </a:lnTo>
                  <a:lnTo>
                    <a:pt x="686" y="629"/>
                  </a:lnTo>
                  <a:lnTo>
                    <a:pt x="678" y="629"/>
                  </a:lnTo>
                  <a:close/>
                  <a:moveTo>
                    <a:pt x="590" y="669"/>
                  </a:moveTo>
                  <a:lnTo>
                    <a:pt x="590" y="669"/>
                  </a:lnTo>
                  <a:lnTo>
                    <a:pt x="590" y="653"/>
                  </a:lnTo>
                  <a:lnTo>
                    <a:pt x="598" y="645"/>
                  </a:lnTo>
                  <a:lnTo>
                    <a:pt x="606" y="653"/>
                  </a:lnTo>
                  <a:lnTo>
                    <a:pt x="598" y="661"/>
                  </a:lnTo>
                  <a:lnTo>
                    <a:pt x="590" y="669"/>
                  </a:lnTo>
                  <a:close/>
                </a:path>
              </a:pathLst>
            </a:custGeom>
            <a:solidFill>
              <a:srgbClr val="FEC246">
                <a:lumMod val="75000"/>
              </a:srgbClr>
            </a:solidFill>
            <a:ln w="9525" cap="flat" cmpd="sng" algn="ctr">
              <a:solidFill>
                <a:sysClr val="window" lastClr="FFFFFF"/>
              </a:solidFill>
              <a:prstDash val="solid"/>
              <a:headEnd/>
              <a:tailEnd/>
            </a:ln>
            <a:effectLst>
              <a:outerShdw blurRad="40000" dist="23000" dir="5400000" rotWithShape="0">
                <a:srgbClr val="000000">
                  <a:alpha val="35000"/>
                </a:srgbClr>
              </a:outerShdw>
            </a:effec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Calibri"/>
              </a:endParaRPr>
            </a:p>
          </p:txBody>
        </p:sp>
        <p:sp>
          <p:nvSpPr>
            <p:cNvPr id="200" name="Freeform 41"/>
            <p:cNvSpPr>
              <a:spLocks/>
            </p:cNvSpPr>
            <p:nvPr/>
          </p:nvSpPr>
          <p:spPr bwMode="auto">
            <a:xfrm>
              <a:off x="3076049" y="3211302"/>
              <a:ext cx="224172" cy="389503"/>
            </a:xfrm>
            <a:custGeom>
              <a:avLst/>
              <a:gdLst>
                <a:gd name="T0" fmla="*/ 2147483647 w 327"/>
                <a:gd name="T1" fmla="*/ 2147483647 h 622"/>
                <a:gd name="T2" fmla="*/ 2147483647 w 327"/>
                <a:gd name="T3" fmla="*/ 2147483647 h 622"/>
                <a:gd name="T4" fmla="*/ 2147483647 w 327"/>
                <a:gd name="T5" fmla="*/ 2147483647 h 622"/>
                <a:gd name="T6" fmla="*/ 2147483647 w 327"/>
                <a:gd name="T7" fmla="*/ 2147483647 h 622"/>
                <a:gd name="T8" fmla="*/ 2147483647 w 327"/>
                <a:gd name="T9" fmla="*/ 2147483647 h 622"/>
                <a:gd name="T10" fmla="*/ 2147483647 w 327"/>
                <a:gd name="T11" fmla="*/ 2147483647 h 622"/>
                <a:gd name="T12" fmla="*/ 2147483647 w 327"/>
                <a:gd name="T13" fmla="*/ 2147483647 h 622"/>
                <a:gd name="T14" fmla="*/ 2147483647 w 327"/>
                <a:gd name="T15" fmla="*/ 2147483647 h 622"/>
                <a:gd name="T16" fmla="*/ 2147483647 w 327"/>
                <a:gd name="T17" fmla="*/ 2147483647 h 622"/>
                <a:gd name="T18" fmla="*/ 2147483647 w 327"/>
                <a:gd name="T19" fmla="*/ 2147483647 h 622"/>
                <a:gd name="T20" fmla="*/ 2147483647 w 327"/>
                <a:gd name="T21" fmla="*/ 2147483647 h 622"/>
                <a:gd name="T22" fmla="*/ 2147483647 w 327"/>
                <a:gd name="T23" fmla="*/ 2147483647 h 622"/>
                <a:gd name="T24" fmla="*/ 2147483647 w 327"/>
                <a:gd name="T25" fmla="*/ 2147483647 h 622"/>
                <a:gd name="T26" fmla="*/ 2147483647 w 327"/>
                <a:gd name="T27" fmla="*/ 2147483647 h 622"/>
                <a:gd name="T28" fmla="*/ 2147483647 w 327"/>
                <a:gd name="T29" fmla="*/ 2147483647 h 622"/>
                <a:gd name="T30" fmla="*/ 0 w 327"/>
                <a:gd name="T31" fmla="*/ 2147483647 h 622"/>
                <a:gd name="T32" fmla="*/ 2147483647 w 327"/>
                <a:gd name="T33" fmla="*/ 2147483647 h 622"/>
                <a:gd name="T34" fmla="*/ 0 w 327"/>
                <a:gd name="T35" fmla="*/ 2147483647 h 622"/>
                <a:gd name="T36" fmla="*/ 0 w 327"/>
                <a:gd name="T37" fmla="*/ 2147483647 h 622"/>
                <a:gd name="T38" fmla="*/ 0 w 327"/>
                <a:gd name="T39" fmla="*/ 2147483647 h 622"/>
                <a:gd name="T40" fmla="*/ 2147483647 w 327"/>
                <a:gd name="T41" fmla="*/ 2147483647 h 622"/>
                <a:gd name="T42" fmla="*/ 2147483647 w 327"/>
                <a:gd name="T43" fmla="*/ 2147483647 h 622"/>
                <a:gd name="T44" fmla="*/ 2147483647 w 327"/>
                <a:gd name="T45" fmla="*/ 2147483647 h 622"/>
                <a:gd name="T46" fmla="*/ 2147483647 w 327"/>
                <a:gd name="T47" fmla="*/ 2147483647 h 622"/>
                <a:gd name="T48" fmla="*/ 2147483647 w 327"/>
                <a:gd name="T49" fmla="*/ 2147483647 h 622"/>
                <a:gd name="T50" fmla="*/ 2147483647 w 327"/>
                <a:gd name="T51" fmla="*/ 2147483647 h 622"/>
                <a:gd name="T52" fmla="*/ 2147483647 w 327"/>
                <a:gd name="T53" fmla="*/ 2147483647 h 622"/>
                <a:gd name="T54" fmla="*/ 2147483647 w 327"/>
                <a:gd name="T55" fmla="*/ 2147483647 h 622"/>
                <a:gd name="T56" fmla="*/ 2147483647 w 327"/>
                <a:gd name="T57" fmla="*/ 2147483647 h 622"/>
                <a:gd name="T58" fmla="*/ 2147483647 w 327"/>
                <a:gd name="T59" fmla="*/ 2147483647 h 622"/>
                <a:gd name="T60" fmla="*/ 2147483647 w 327"/>
                <a:gd name="T61" fmla="*/ 2147483647 h 622"/>
                <a:gd name="T62" fmla="*/ 2147483647 w 327"/>
                <a:gd name="T63" fmla="*/ 2147483647 h 622"/>
                <a:gd name="T64" fmla="*/ 2147483647 w 327"/>
                <a:gd name="T65" fmla="*/ 2147483647 h 622"/>
                <a:gd name="T66" fmla="*/ 2147483647 w 327"/>
                <a:gd name="T67" fmla="*/ 2147483647 h 622"/>
                <a:gd name="T68" fmla="*/ 2147483647 w 327"/>
                <a:gd name="T69" fmla="*/ 2147483647 h 622"/>
                <a:gd name="T70" fmla="*/ 2147483647 w 327"/>
                <a:gd name="T71" fmla="*/ 2147483647 h 622"/>
                <a:gd name="T72" fmla="*/ 2147483647 w 327"/>
                <a:gd name="T73" fmla="*/ 2147483647 h 622"/>
                <a:gd name="T74" fmla="*/ 2147483647 w 327"/>
                <a:gd name="T75" fmla="*/ 0 h 622"/>
                <a:gd name="T76" fmla="*/ 2147483647 w 327"/>
                <a:gd name="T77" fmla="*/ 2147483647 h 622"/>
                <a:gd name="T78" fmla="*/ 2147483647 w 327"/>
                <a:gd name="T79" fmla="*/ 2147483647 h 622"/>
                <a:gd name="T80" fmla="*/ 2147483647 w 327"/>
                <a:gd name="T81" fmla="*/ 2147483647 h 622"/>
                <a:gd name="T82" fmla="*/ 2147483647 w 327"/>
                <a:gd name="T83" fmla="*/ 2147483647 h 622"/>
                <a:gd name="T84" fmla="*/ 2147483647 w 327"/>
                <a:gd name="T85" fmla="*/ 2147483647 h 622"/>
                <a:gd name="T86" fmla="*/ 2147483647 w 327"/>
                <a:gd name="T87" fmla="*/ 2147483647 h 622"/>
                <a:gd name="T88" fmla="*/ 2147483647 w 327"/>
                <a:gd name="T89" fmla="*/ 2147483647 h 622"/>
                <a:gd name="T90" fmla="*/ 2147483647 w 327"/>
                <a:gd name="T91" fmla="*/ 2147483647 h 622"/>
                <a:gd name="T92" fmla="*/ 2147483647 w 327"/>
                <a:gd name="T93" fmla="*/ 2147483647 h 622"/>
                <a:gd name="T94" fmla="*/ 2147483647 w 327"/>
                <a:gd name="T95" fmla="*/ 2147483647 h 622"/>
                <a:gd name="T96" fmla="*/ 2147483647 w 327"/>
                <a:gd name="T97" fmla="*/ 2147483647 h 622"/>
                <a:gd name="T98" fmla="*/ 2147483647 w 327"/>
                <a:gd name="T99" fmla="*/ 2147483647 h 622"/>
                <a:gd name="T100" fmla="*/ 2147483647 w 327"/>
                <a:gd name="T101" fmla="*/ 2147483647 h 622"/>
                <a:gd name="T102" fmla="*/ 2147483647 w 327"/>
                <a:gd name="T103" fmla="*/ 2147483647 h 62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27"/>
                <a:gd name="T157" fmla="*/ 0 h 622"/>
                <a:gd name="T158" fmla="*/ 327 w 327"/>
                <a:gd name="T159" fmla="*/ 622 h 62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27" h="622">
                  <a:moveTo>
                    <a:pt x="176" y="550"/>
                  </a:moveTo>
                  <a:lnTo>
                    <a:pt x="176" y="542"/>
                  </a:lnTo>
                  <a:lnTo>
                    <a:pt x="168" y="542"/>
                  </a:lnTo>
                  <a:lnTo>
                    <a:pt x="176" y="550"/>
                  </a:lnTo>
                  <a:lnTo>
                    <a:pt x="176" y="558"/>
                  </a:lnTo>
                  <a:lnTo>
                    <a:pt x="168" y="558"/>
                  </a:lnTo>
                  <a:lnTo>
                    <a:pt x="168" y="566"/>
                  </a:lnTo>
                  <a:lnTo>
                    <a:pt x="160" y="566"/>
                  </a:lnTo>
                  <a:lnTo>
                    <a:pt x="160" y="574"/>
                  </a:lnTo>
                  <a:lnTo>
                    <a:pt x="160" y="582"/>
                  </a:lnTo>
                  <a:lnTo>
                    <a:pt x="160" y="590"/>
                  </a:lnTo>
                  <a:lnTo>
                    <a:pt x="152" y="590"/>
                  </a:lnTo>
                  <a:lnTo>
                    <a:pt x="152" y="598"/>
                  </a:lnTo>
                  <a:lnTo>
                    <a:pt x="144" y="598"/>
                  </a:lnTo>
                  <a:lnTo>
                    <a:pt x="144" y="590"/>
                  </a:lnTo>
                  <a:lnTo>
                    <a:pt x="136" y="590"/>
                  </a:lnTo>
                  <a:lnTo>
                    <a:pt x="128" y="582"/>
                  </a:lnTo>
                  <a:lnTo>
                    <a:pt x="120" y="590"/>
                  </a:lnTo>
                  <a:lnTo>
                    <a:pt x="112" y="590"/>
                  </a:lnTo>
                  <a:lnTo>
                    <a:pt x="104" y="598"/>
                  </a:lnTo>
                  <a:lnTo>
                    <a:pt x="104" y="606"/>
                  </a:lnTo>
                  <a:lnTo>
                    <a:pt x="104" y="614"/>
                  </a:lnTo>
                  <a:lnTo>
                    <a:pt x="96" y="614"/>
                  </a:lnTo>
                  <a:lnTo>
                    <a:pt x="96" y="606"/>
                  </a:lnTo>
                  <a:lnTo>
                    <a:pt x="88" y="606"/>
                  </a:lnTo>
                  <a:lnTo>
                    <a:pt x="80" y="598"/>
                  </a:lnTo>
                  <a:lnTo>
                    <a:pt x="72" y="590"/>
                  </a:lnTo>
                  <a:lnTo>
                    <a:pt x="64" y="598"/>
                  </a:lnTo>
                  <a:lnTo>
                    <a:pt x="56" y="598"/>
                  </a:lnTo>
                  <a:lnTo>
                    <a:pt x="48" y="590"/>
                  </a:lnTo>
                  <a:lnTo>
                    <a:pt x="48" y="598"/>
                  </a:lnTo>
                  <a:lnTo>
                    <a:pt x="48" y="606"/>
                  </a:lnTo>
                  <a:lnTo>
                    <a:pt x="48" y="614"/>
                  </a:lnTo>
                  <a:lnTo>
                    <a:pt x="40" y="614"/>
                  </a:lnTo>
                  <a:lnTo>
                    <a:pt x="40" y="606"/>
                  </a:lnTo>
                  <a:lnTo>
                    <a:pt x="40" y="598"/>
                  </a:lnTo>
                  <a:lnTo>
                    <a:pt x="32" y="606"/>
                  </a:lnTo>
                  <a:lnTo>
                    <a:pt x="24" y="606"/>
                  </a:lnTo>
                  <a:lnTo>
                    <a:pt x="16" y="598"/>
                  </a:lnTo>
                  <a:lnTo>
                    <a:pt x="16" y="606"/>
                  </a:lnTo>
                  <a:lnTo>
                    <a:pt x="16" y="614"/>
                  </a:lnTo>
                  <a:lnTo>
                    <a:pt x="16" y="622"/>
                  </a:lnTo>
                  <a:lnTo>
                    <a:pt x="8" y="622"/>
                  </a:lnTo>
                  <a:lnTo>
                    <a:pt x="0" y="614"/>
                  </a:lnTo>
                  <a:lnTo>
                    <a:pt x="8" y="614"/>
                  </a:lnTo>
                  <a:lnTo>
                    <a:pt x="0" y="606"/>
                  </a:lnTo>
                  <a:lnTo>
                    <a:pt x="8" y="606"/>
                  </a:lnTo>
                  <a:lnTo>
                    <a:pt x="0" y="598"/>
                  </a:lnTo>
                  <a:lnTo>
                    <a:pt x="8" y="590"/>
                  </a:lnTo>
                  <a:lnTo>
                    <a:pt x="0" y="590"/>
                  </a:lnTo>
                  <a:lnTo>
                    <a:pt x="0" y="582"/>
                  </a:lnTo>
                  <a:lnTo>
                    <a:pt x="8" y="574"/>
                  </a:lnTo>
                  <a:lnTo>
                    <a:pt x="0" y="574"/>
                  </a:lnTo>
                  <a:lnTo>
                    <a:pt x="8" y="566"/>
                  </a:lnTo>
                  <a:lnTo>
                    <a:pt x="8" y="558"/>
                  </a:lnTo>
                  <a:lnTo>
                    <a:pt x="8" y="550"/>
                  </a:lnTo>
                  <a:lnTo>
                    <a:pt x="8" y="542"/>
                  </a:lnTo>
                  <a:lnTo>
                    <a:pt x="8" y="550"/>
                  </a:lnTo>
                  <a:lnTo>
                    <a:pt x="16" y="542"/>
                  </a:lnTo>
                  <a:lnTo>
                    <a:pt x="16" y="534"/>
                  </a:lnTo>
                  <a:lnTo>
                    <a:pt x="24" y="534"/>
                  </a:lnTo>
                  <a:lnTo>
                    <a:pt x="24" y="527"/>
                  </a:lnTo>
                  <a:lnTo>
                    <a:pt x="24" y="519"/>
                  </a:lnTo>
                  <a:lnTo>
                    <a:pt x="32" y="519"/>
                  </a:lnTo>
                  <a:lnTo>
                    <a:pt x="32" y="511"/>
                  </a:lnTo>
                  <a:lnTo>
                    <a:pt x="32" y="503"/>
                  </a:lnTo>
                  <a:lnTo>
                    <a:pt x="40" y="495"/>
                  </a:lnTo>
                  <a:lnTo>
                    <a:pt x="40" y="487"/>
                  </a:lnTo>
                  <a:lnTo>
                    <a:pt x="48" y="487"/>
                  </a:lnTo>
                  <a:lnTo>
                    <a:pt x="48" y="479"/>
                  </a:lnTo>
                  <a:lnTo>
                    <a:pt x="48" y="471"/>
                  </a:lnTo>
                  <a:lnTo>
                    <a:pt x="40" y="455"/>
                  </a:lnTo>
                  <a:lnTo>
                    <a:pt x="40" y="447"/>
                  </a:lnTo>
                  <a:lnTo>
                    <a:pt x="40" y="439"/>
                  </a:lnTo>
                  <a:lnTo>
                    <a:pt x="32" y="439"/>
                  </a:lnTo>
                  <a:lnTo>
                    <a:pt x="40" y="439"/>
                  </a:lnTo>
                  <a:lnTo>
                    <a:pt x="32" y="431"/>
                  </a:lnTo>
                  <a:lnTo>
                    <a:pt x="32" y="423"/>
                  </a:lnTo>
                  <a:lnTo>
                    <a:pt x="24" y="423"/>
                  </a:lnTo>
                  <a:lnTo>
                    <a:pt x="24" y="415"/>
                  </a:lnTo>
                  <a:lnTo>
                    <a:pt x="32" y="407"/>
                  </a:lnTo>
                  <a:lnTo>
                    <a:pt x="32" y="399"/>
                  </a:lnTo>
                  <a:lnTo>
                    <a:pt x="32" y="391"/>
                  </a:lnTo>
                  <a:lnTo>
                    <a:pt x="24" y="391"/>
                  </a:lnTo>
                  <a:lnTo>
                    <a:pt x="32" y="391"/>
                  </a:lnTo>
                  <a:lnTo>
                    <a:pt x="32" y="383"/>
                  </a:lnTo>
                  <a:lnTo>
                    <a:pt x="32" y="367"/>
                  </a:lnTo>
                  <a:lnTo>
                    <a:pt x="32" y="351"/>
                  </a:lnTo>
                  <a:lnTo>
                    <a:pt x="32" y="303"/>
                  </a:lnTo>
                  <a:lnTo>
                    <a:pt x="24" y="263"/>
                  </a:lnTo>
                  <a:lnTo>
                    <a:pt x="24" y="216"/>
                  </a:lnTo>
                  <a:lnTo>
                    <a:pt x="16" y="176"/>
                  </a:lnTo>
                  <a:lnTo>
                    <a:pt x="16" y="144"/>
                  </a:lnTo>
                  <a:lnTo>
                    <a:pt x="16" y="120"/>
                  </a:lnTo>
                  <a:lnTo>
                    <a:pt x="8" y="96"/>
                  </a:lnTo>
                  <a:lnTo>
                    <a:pt x="8" y="72"/>
                  </a:lnTo>
                  <a:lnTo>
                    <a:pt x="8" y="32"/>
                  </a:lnTo>
                  <a:lnTo>
                    <a:pt x="16" y="40"/>
                  </a:lnTo>
                  <a:lnTo>
                    <a:pt x="24" y="48"/>
                  </a:lnTo>
                  <a:lnTo>
                    <a:pt x="32" y="48"/>
                  </a:lnTo>
                  <a:lnTo>
                    <a:pt x="64" y="32"/>
                  </a:lnTo>
                  <a:lnTo>
                    <a:pt x="72" y="24"/>
                  </a:lnTo>
                  <a:lnTo>
                    <a:pt x="104" y="16"/>
                  </a:lnTo>
                  <a:lnTo>
                    <a:pt x="136" y="16"/>
                  </a:lnTo>
                  <a:lnTo>
                    <a:pt x="152" y="16"/>
                  </a:lnTo>
                  <a:lnTo>
                    <a:pt x="176" y="16"/>
                  </a:lnTo>
                  <a:lnTo>
                    <a:pt x="192" y="8"/>
                  </a:lnTo>
                  <a:lnTo>
                    <a:pt x="224" y="8"/>
                  </a:lnTo>
                  <a:lnTo>
                    <a:pt x="231" y="8"/>
                  </a:lnTo>
                  <a:lnTo>
                    <a:pt x="271" y="0"/>
                  </a:lnTo>
                  <a:lnTo>
                    <a:pt x="271" y="8"/>
                  </a:lnTo>
                  <a:lnTo>
                    <a:pt x="279" y="32"/>
                  </a:lnTo>
                  <a:lnTo>
                    <a:pt x="279" y="48"/>
                  </a:lnTo>
                  <a:lnTo>
                    <a:pt x="279" y="72"/>
                  </a:lnTo>
                  <a:lnTo>
                    <a:pt x="287" y="112"/>
                  </a:lnTo>
                  <a:lnTo>
                    <a:pt x="287" y="120"/>
                  </a:lnTo>
                  <a:lnTo>
                    <a:pt x="295" y="152"/>
                  </a:lnTo>
                  <a:lnTo>
                    <a:pt x="295" y="176"/>
                  </a:lnTo>
                  <a:lnTo>
                    <a:pt x="295" y="208"/>
                  </a:lnTo>
                  <a:lnTo>
                    <a:pt x="295" y="216"/>
                  </a:lnTo>
                  <a:lnTo>
                    <a:pt x="303" y="255"/>
                  </a:lnTo>
                  <a:lnTo>
                    <a:pt x="303" y="271"/>
                  </a:lnTo>
                  <a:lnTo>
                    <a:pt x="311" y="303"/>
                  </a:lnTo>
                  <a:lnTo>
                    <a:pt x="311" y="327"/>
                  </a:lnTo>
                  <a:lnTo>
                    <a:pt x="311" y="335"/>
                  </a:lnTo>
                  <a:lnTo>
                    <a:pt x="311" y="359"/>
                  </a:lnTo>
                  <a:lnTo>
                    <a:pt x="311" y="367"/>
                  </a:lnTo>
                  <a:lnTo>
                    <a:pt x="319" y="391"/>
                  </a:lnTo>
                  <a:lnTo>
                    <a:pt x="311" y="399"/>
                  </a:lnTo>
                  <a:lnTo>
                    <a:pt x="311" y="407"/>
                  </a:lnTo>
                  <a:lnTo>
                    <a:pt x="319" y="407"/>
                  </a:lnTo>
                  <a:lnTo>
                    <a:pt x="319" y="415"/>
                  </a:lnTo>
                  <a:lnTo>
                    <a:pt x="311" y="423"/>
                  </a:lnTo>
                  <a:lnTo>
                    <a:pt x="319" y="423"/>
                  </a:lnTo>
                  <a:lnTo>
                    <a:pt x="327" y="423"/>
                  </a:lnTo>
                  <a:lnTo>
                    <a:pt x="327" y="431"/>
                  </a:lnTo>
                  <a:lnTo>
                    <a:pt x="319" y="431"/>
                  </a:lnTo>
                  <a:lnTo>
                    <a:pt x="319" y="439"/>
                  </a:lnTo>
                  <a:lnTo>
                    <a:pt x="303" y="447"/>
                  </a:lnTo>
                  <a:lnTo>
                    <a:pt x="295" y="447"/>
                  </a:lnTo>
                  <a:lnTo>
                    <a:pt x="295" y="455"/>
                  </a:lnTo>
                  <a:lnTo>
                    <a:pt x="287" y="455"/>
                  </a:lnTo>
                  <a:lnTo>
                    <a:pt x="279" y="455"/>
                  </a:lnTo>
                  <a:lnTo>
                    <a:pt x="271" y="455"/>
                  </a:lnTo>
                  <a:lnTo>
                    <a:pt x="263" y="455"/>
                  </a:lnTo>
                  <a:lnTo>
                    <a:pt x="255" y="455"/>
                  </a:lnTo>
                  <a:lnTo>
                    <a:pt x="255" y="463"/>
                  </a:lnTo>
                  <a:lnTo>
                    <a:pt x="263" y="479"/>
                  </a:lnTo>
                  <a:lnTo>
                    <a:pt x="263" y="487"/>
                  </a:lnTo>
                  <a:lnTo>
                    <a:pt x="255" y="495"/>
                  </a:lnTo>
                  <a:lnTo>
                    <a:pt x="247" y="503"/>
                  </a:lnTo>
                  <a:lnTo>
                    <a:pt x="247" y="511"/>
                  </a:lnTo>
                  <a:lnTo>
                    <a:pt x="247" y="519"/>
                  </a:lnTo>
                  <a:lnTo>
                    <a:pt x="239" y="519"/>
                  </a:lnTo>
                  <a:lnTo>
                    <a:pt x="239" y="527"/>
                  </a:lnTo>
                  <a:lnTo>
                    <a:pt x="231" y="527"/>
                  </a:lnTo>
                  <a:lnTo>
                    <a:pt x="224" y="527"/>
                  </a:lnTo>
                  <a:lnTo>
                    <a:pt x="224" y="534"/>
                  </a:lnTo>
                  <a:lnTo>
                    <a:pt x="224" y="542"/>
                  </a:lnTo>
                  <a:lnTo>
                    <a:pt x="224" y="558"/>
                  </a:lnTo>
                  <a:lnTo>
                    <a:pt x="224" y="566"/>
                  </a:lnTo>
                  <a:lnTo>
                    <a:pt x="216" y="566"/>
                  </a:lnTo>
                  <a:lnTo>
                    <a:pt x="208" y="574"/>
                  </a:lnTo>
                  <a:lnTo>
                    <a:pt x="200" y="566"/>
                  </a:lnTo>
                  <a:lnTo>
                    <a:pt x="192" y="566"/>
                  </a:lnTo>
                  <a:lnTo>
                    <a:pt x="184" y="566"/>
                  </a:lnTo>
                  <a:lnTo>
                    <a:pt x="184" y="558"/>
                  </a:lnTo>
                  <a:lnTo>
                    <a:pt x="184" y="550"/>
                  </a:lnTo>
                  <a:lnTo>
                    <a:pt x="176" y="550"/>
                  </a:lnTo>
                  <a:close/>
                </a:path>
              </a:pathLst>
            </a:custGeom>
            <a:solidFill>
              <a:srgbClr val="FEC246">
                <a:lumMod val="75000"/>
              </a:srgbClr>
            </a:solidFill>
            <a:ln w="9525" cap="flat" cmpd="sng" algn="ctr">
              <a:solidFill>
                <a:sysClr val="window" lastClr="FFFFFF"/>
              </a:solidFill>
              <a:prstDash val="solid"/>
              <a:headEnd/>
              <a:tailEnd/>
            </a:ln>
            <a:effectLst>
              <a:outerShdw blurRad="40000" dist="23000" dir="5400000" rotWithShape="0">
                <a:srgbClr val="000000">
                  <a:alpha val="35000"/>
                </a:srgbClr>
              </a:outerShdw>
            </a:effec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smtClean="0">
                <a:ln>
                  <a:noFill/>
                </a:ln>
                <a:solidFill>
                  <a:srgbClr val="FFFFFF"/>
                </a:solidFill>
                <a:effectLst/>
                <a:uLnTx/>
                <a:uFillTx/>
                <a:latin typeface="Calibri"/>
              </a:endParaRPr>
            </a:p>
          </p:txBody>
        </p:sp>
        <p:sp>
          <p:nvSpPr>
            <p:cNvPr id="201" name="Freeform 42"/>
            <p:cNvSpPr>
              <a:spLocks/>
            </p:cNvSpPr>
            <p:nvPr/>
          </p:nvSpPr>
          <p:spPr bwMode="auto">
            <a:xfrm>
              <a:off x="3269109" y="3156221"/>
              <a:ext cx="305087" cy="343601"/>
            </a:xfrm>
            <a:custGeom>
              <a:avLst/>
              <a:gdLst>
                <a:gd name="T0" fmla="*/ 2147483647 w 447"/>
                <a:gd name="T1" fmla="*/ 2147483647 h 550"/>
                <a:gd name="T2" fmla="*/ 2147483647 w 447"/>
                <a:gd name="T3" fmla="*/ 2147483647 h 550"/>
                <a:gd name="T4" fmla="*/ 2147483647 w 447"/>
                <a:gd name="T5" fmla="*/ 2147483647 h 550"/>
                <a:gd name="T6" fmla="*/ 2147483647 w 447"/>
                <a:gd name="T7" fmla="*/ 2147483647 h 550"/>
                <a:gd name="T8" fmla="*/ 2147483647 w 447"/>
                <a:gd name="T9" fmla="*/ 2147483647 h 550"/>
                <a:gd name="T10" fmla="*/ 2147483647 w 447"/>
                <a:gd name="T11" fmla="*/ 2147483647 h 550"/>
                <a:gd name="T12" fmla="*/ 2147483647 w 447"/>
                <a:gd name="T13" fmla="*/ 2147483647 h 550"/>
                <a:gd name="T14" fmla="*/ 2147483647 w 447"/>
                <a:gd name="T15" fmla="*/ 2147483647 h 550"/>
                <a:gd name="T16" fmla="*/ 2147483647 w 447"/>
                <a:gd name="T17" fmla="*/ 2147483647 h 550"/>
                <a:gd name="T18" fmla="*/ 2147483647 w 447"/>
                <a:gd name="T19" fmla="*/ 2147483647 h 550"/>
                <a:gd name="T20" fmla="*/ 2147483647 w 447"/>
                <a:gd name="T21" fmla="*/ 2147483647 h 550"/>
                <a:gd name="T22" fmla="*/ 2147483647 w 447"/>
                <a:gd name="T23" fmla="*/ 2147483647 h 550"/>
                <a:gd name="T24" fmla="*/ 2147483647 w 447"/>
                <a:gd name="T25" fmla="*/ 2147483647 h 550"/>
                <a:gd name="T26" fmla="*/ 2147483647 w 447"/>
                <a:gd name="T27" fmla="*/ 2147483647 h 550"/>
                <a:gd name="T28" fmla="*/ 0 w 447"/>
                <a:gd name="T29" fmla="*/ 2147483647 h 550"/>
                <a:gd name="T30" fmla="*/ 2147483647 w 447"/>
                <a:gd name="T31" fmla="*/ 2147483647 h 550"/>
                <a:gd name="T32" fmla="*/ 2147483647 w 447"/>
                <a:gd name="T33" fmla="*/ 2147483647 h 550"/>
                <a:gd name="T34" fmla="*/ 2147483647 w 447"/>
                <a:gd name="T35" fmla="*/ 2147483647 h 550"/>
                <a:gd name="T36" fmla="*/ 2147483647 w 447"/>
                <a:gd name="T37" fmla="*/ 2147483647 h 550"/>
                <a:gd name="T38" fmla="*/ 2147483647 w 447"/>
                <a:gd name="T39" fmla="*/ 2147483647 h 550"/>
                <a:gd name="T40" fmla="*/ 2147483647 w 447"/>
                <a:gd name="T41" fmla="*/ 2147483647 h 550"/>
                <a:gd name="T42" fmla="*/ 2147483647 w 447"/>
                <a:gd name="T43" fmla="*/ 2147483647 h 550"/>
                <a:gd name="T44" fmla="*/ 2147483647 w 447"/>
                <a:gd name="T45" fmla="*/ 2147483647 h 550"/>
                <a:gd name="T46" fmla="*/ 2147483647 w 447"/>
                <a:gd name="T47" fmla="*/ 2147483647 h 550"/>
                <a:gd name="T48" fmla="*/ 2147483647 w 447"/>
                <a:gd name="T49" fmla="*/ 2147483647 h 550"/>
                <a:gd name="T50" fmla="*/ 2147483647 w 447"/>
                <a:gd name="T51" fmla="*/ 2147483647 h 550"/>
                <a:gd name="T52" fmla="*/ 2147483647 w 447"/>
                <a:gd name="T53" fmla="*/ 2147483647 h 550"/>
                <a:gd name="T54" fmla="*/ 2147483647 w 447"/>
                <a:gd name="T55" fmla="*/ 2147483647 h 550"/>
                <a:gd name="T56" fmla="*/ 2147483647 w 447"/>
                <a:gd name="T57" fmla="*/ 2147483647 h 550"/>
                <a:gd name="T58" fmla="*/ 2147483647 w 447"/>
                <a:gd name="T59" fmla="*/ 2147483647 h 550"/>
                <a:gd name="T60" fmla="*/ 2147483647 w 447"/>
                <a:gd name="T61" fmla="*/ 2147483647 h 550"/>
                <a:gd name="T62" fmla="*/ 2147483647 w 447"/>
                <a:gd name="T63" fmla="*/ 2147483647 h 550"/>
                <a:gd name="T64" fmla="*/ 2147483647 w 447"/>
                <a:gd name="T65" fmla="*/ 2147483647 h 550"/>
                <a:gd name="T66" fmla="*/ 2147483647 w 447"/>
                <a:gd name="T67" fmla="*/ 2147483647 h 550"/>
                <a:gd name="T68" fmla="*/ 2147483647 w 447"/>
                <a:gd name="T69" fmla="*/ 2147483647 h 550"/>
                <a:gd name="T70" fmla="*/ 2147483647 w 447"/>
                <a:gd name="T71" fmla="*/ 2147483647 h 550"/>
                <a:gd name="T72" fmla="*/ 2147483647 w 447"/>
                <a:gd name="T73" fmla="*/ 2147483647 h 550"/>
                <a:gd name="T74" fmla="*/ 2147483647 w 447"/>
                <a:gd name="T75" fmla="*/ 2147483647 h 550"/>
                <a:gd name="T76" fmla="*/ 2147483647 w 447"/>
                <a:gd name="T77" fmla="*/ 2147483647 h 550"/>
                <a:gd name="T78" fmla="*/ 2147483647 w 447"/>
                <a:gd name="T79" fmla="*/ 2147483647 h 550"/>
                <a:gd name="T80" fmla="*/ 2147483647 w 447"/>
                <a:gd name="T81" fmla="*/ 2147483647 h 550"/>
                <a:gd name="T82" fmla="*/ 2147483647 w 447"/>
                <a:gd name="T83" fmla="*/ 2147483647 h 550"/>
                <a:gd name="T84" fmla="*/ 2147483647 w 447"/>
                <a:gd name="T85" fmla="*/ 2147483647 h 550"/>
                <a:gd name="T86" fmla="*/ 2147483647 w 447"/>
                <a:gd name="T87" fmla="*/ 2147483647 h 550"/>
                <a:gd name="T88" fmla="*/ 2147483647 w 447"/>
                <a:gd name="T89" fmla="*/ 2147483647 h 550"/>
                <a:gd name="T90" fmla="*/ 2147483647 w 447"/>
                <a:gd name="T91" fmla="*/ 2147483647 h 550"/>
                <a:gd name="T92" fmla="*/ 2147483647 w 447"/>
                <a:gd name="T93" fmla="*/ 2147483647 h 550"/>
                <a:gd name="T94" fmla="*/ 2147483647 w 447"/>
                <a:gd name="T95" fmla="*/ 2147483647 h 550"/>
                <a:gd name="T96" fmla="*/ 2147483647 w 447"/>
                <a:gd name="T97" fmla="*/ 2147483647 h 550"/>
                <a:gd name="T98" fmla="*/ 2147483647 w 447"/>
                <a:gd name="T99" fmla="*/ 2147483647 h 550"/>
                <a:gd name="T100" fmla="*/ 2147483647 w 447"/>
                <a:gd name="T101" fmla="*/ 2147483647 h 550"/>
                <a:gd name="T102" fmla="*/ 2147483647 w 447"/>
                <a:gd name="T103" fmla="*/ 2147483647 h 550"/>
                <a:gd name="T104" fmla="*/ 2147483647 w 447"/>
                <a:gd name="T105" fmla="*/ 2147483647 h 5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47"/>
                <a:gd name="T160" fmla="*/ 0 h 550"/>
                <a:gd name="T161" fmla="*/ 447 w 447"/>
                <a:gd name="T162" fmla="*/ 550 h 5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47" h="550">
                  <a:moveTo>
                    <a:pt x="215" y="534"/>
                  </a:moveTo>
                  <a:lnTo>
                    <a:pt x="215" y="534"/>
                  </a:lnTo>
                  <a:lnTo>
                    <a:pt x="207" y="534"/>
                  </a:lnTo>
                  <a:lnTo>
                    <a:pt x="200" y="526"/>
                  </a:lnTo>
                  <a:lnTo>
                    <a:pt x="192" y="526"/>
                  </a:lnTo>
                  <a:lnTo>
                    <a:pt x="184" y="526"/>
                  </a:lnTo>
                  <a:lnTo>
                    <a:pt x="176" y="526"/>
                  </a:lnTo>
                  <a:lnTo>
                    <a:pt x="176" y="534"/>
                  </a:lnTo>
                  <a:lnTo>
                    <a:pt x="168" y="534"/>
                  </a:lnTo>
                  <a:lnTo>
                    <a:pt x="160" y="534"/>
                  </a:lnTo>
                  <a:lnTo>
                    <a:pt x="160" y="526"/>
                  </a:lnTo>
                  <a:lnTo>
                    <a:pt x="152" y="526"/>
                  </a:lnTo>
                  <a:lnTo>
                    <a:pt x="152" y="518"/>
                  </a:lnTo>
                  <a:lnTo>
                    <a:pt x="144" y="518"/>
                  </a:lnTo>
                  <a:lnTo>
                    <a:pt x="136" y="518"/>
                  </a:lnTo>
                  <a:lnTo>
                    <a:pt x="128" y="518"/>
                  </a:lnTo>
                  <a:lnTo>
                    <a:pt x="120" y="518"/>
                  </a:lnTo>
                  <a:lnTo>
                    <a:pt x="112" y="518"/>
                  </a:lnTo>
                  <a:lnTo>
                    <a:pt x="112" y="510"/>
                  </a:lnTo>
                  <a:lnTo>
                    <a:pt x="104" y="502"/>
                  </a:lnTo>
                  <a:lnTo>
                    <a:pt x="104" y="494"/>
                  </a:lnTo>
                  <a:lnTo>
                    <a:pt x="96" y="486"/>
                  </a:lnTo>
                  <a:lnTo>
                    <a:pt x="88" y="486"/>
                  </a:lnTo>
                  <a:lnTo>
                    <a:pt x="88" y="478"/>
                  </a:lnTo>
                  <a:lnTo>
                    <a:pt x="80" y="478"/>
                  </a:lnTo>
                  <a:lnTo>
                    <a:pt x="72" y="486"/>
                  </a:lnTo>
                  <a:lnTo>
                    <a:pt x="64" y="486"/>
                  </a:lnTo>
                  <a:lnTo>
                    <a:pt x="64" y="478"/>
                  </a:lnTo>
                  <a:lnTo>
                    <a:pt x="56" y="478"/>
                  </a:lnTo>
                  <a:lnTo>
                    <a:pt x="48" y="478"/>
                  </a:lnTo>
                  <a:lnTo>
                    <a:pt x="40" y="454"/>
                  </a:lnTo>
                  <a:lnTo>
                    <a:pt x="40" y="446"/>
                  </a:lnTo>
                  <a:lnTo>
                    <a:pt x="40" y="422"/>
                  </a:lnTo>
                  <a:lnTo>
                    <a:pt x="40" y="414"/>
                  </a:lnTo>
                  <a:lnTo>
                    <a:pt x="40" y="390"/>
                  </a:lnTo>
                  <a:lnTo>
                    <a:pt x="32" y="358"/>
                  </a:lnTo>
                  <a:lnTo>
                    <a:pt x="32" y="342"/>
                  </a:lnTo>
                  <a:lnTo>
                    <a:pt x="24" y="303"/>
                  </a:lnTo>
                  <a:lnTo>
                    <a:pt x="24" y="295"/>
                  </a:lnTo>
                  <a:lnTo>
                    <a:pt x="24" y="263"/>
                  </a:lnTo>
                  <a:lnTo>
                    <a:pt x="24" y="239"/>
                  </a:lnTo>
                  <a:lnTo>
                    <a:pt x="16" y="207"/>
                  </a:lnTo>
                  <a:lnTo>
                    <a:pt x="16" y="199"/>
                  </a:lnTo>
                  <a:lnTo>
                    <a:pt x="8" y="159"/>
                  </a:lnTo>
                  <a:lnTo>
                    <a:pt x="8" y="135"/>
                  </a:lnTo>
                  <a:lnTo>
                    <a:pt x="8" y="119"/>
                  </a:lnTo>
                  <a:lnTo>
                    <a:pt x="0" y="95"/>
                  </a:lnTo>
                  <a:lnTo>
                    <a:pt x="40" y="95"/>
                  </a:lnTo>
                  <a:lnTo>
                    <a:pt x="48" y="95"/>
                  </a:lnTo>
                  <a:lnTo>
                    <a:pt x="96" y="87"/>
                  </a:lnTo>
                  <a:lnTo>
                    <a:pt x="104" y="79"/>
                  </a:lnTo>
                  <a:lnTo>
                    <a:pt x="128" y="79"/>
                  </a:lnTo>
                  <a:lnTo>
                    <a:pt x="168" y="87"/>
                  </a:lnTo>
                  <a:lnTo>
                    <a:pt x="184" y="95"/>
                  </a:lnTo>
                  <a:lnTo>
                    <a:pt x="200" y="95"/>
                  </a:lnTo>
                  <a:lnTo>
                    <a:pt x="207" y="103"/>
                  </a:lnTo>
                  <a:lnTo>
                    <a:pt x="176" y="111"/>
                  </a:lnTo>
                  <a:lnTo>
                    <a:pt x="192" y="111"/>
                  </a:lnTo>
                  <a:lnTo>
                    <a:pt x="215" y="111"/>
                  </a:lnTo>
                  <a:lnTo>
                    <a:pt x="231" y="111"/>
                  </a:lnTo>
                  <a:lnTo>
                    <a:pt x="247" y="103"/>
                  </a:lnTo>
                  <a:lnTo>
                    <a:pt x="279" y="87"/>
                  </a:lnTo>
                  <a:lnTo>
                    <a:pt x="287" y="87"/>
                  </a:lnTo>
                  <a:lnTo>
                    <a:pt x="303" y="87"/>
                  </a:lnTo>
                  <a:lnTo>
                    <a:pt x="327" y="63"/>
                  </a:lnTo>
                  <a:lnTo>
                    <a:pt x="335" y="47"/>
                  </a:lnTo>
                  <a:lnTo>
                    <a:pt x="367" y="24"/>
                  </a:lnTo>
                  <a:lnTo>
                    <a:pt x="415" y="0"/>
                  </a:lnTo>
                  <a:lnTo>
                    <a:pt x="415" y="16"/>
                  </a:lnTo>
                  <a:lnTo>
                    <a:pt x="423" y="71"/>
                  </a:lnTo>
                  <a:lnTo>
                    <a:pt x="431" y="119"/>
                  </a:lnTo>
                  <a:lnTo>
                    <a:pt x="439" y="159"/>
                  </a:lnTo>
                  <a:lnTo>
                    <a:pt x="447" y="191"/>
                  </a:lnTo>
                  <a:lnTo>
                    <a:pt x="439" y="199"/>
                  </a:lnTo>
                  <a:lnTo>
                    <a:pt x="431" y="199"/>
                  </a:lnTo>
                  <a:lnTo>
                    <a:pt x="431" y="207"/>
                  </a:lnTo>
                  <a:lnTo>
                    <a:pt x="439" y="207"/>
                  </a:lnTo>
                  <a:lnTo>
                    <a:pt x="439" y="215"/>
                  </a:lnTo>
                  <a:lnTo>
                    <a:pt x="439" y="231"/>
                  </a:lnTo>
                  <a:lnTo>
                    <a:pt x="447" y="231"/>
                  </a:lnTo>
                  <a:lnTo>
                    <a:pt x="447" y="247"/>
                  </a:lnTo>
                  <a:lnTo>
                    <a:pt x="439" y="255"/>
                  </a:lnTo>
                  <a:lnTo>
                    <a:pt x="439" y="263"/>
                  </a:lnTo>
                  <a:lnTo>
                    <a:pt x="439" y="271"/>
                  </a:lnTo>
                  <a:lnTo>
                    <a:pt x="439" y="287"/>
                  </a:lnTo>
                  <a:lnTo>
                    <a:pt x="439" y="295"/>
                  </a:lnTo>
                  <a:lnTo>
                    <a:pt x="439" y="303"/>
                  </a:lnTo>
                  <a:lnTo>
                    <a:pt x="431" y="303"/>
                  </a:lnTo>
                  <a:lnTo>
                    <a:pt x="439" y="311"/>
                  </a:lnTo>
                  <a:lnTo>
                    <a:pt x="431" y="319"/>
                  </a:lnTo>
                  <a:lnTo>
                    <a:pt x="439" y="319"/>
                  </a:lnTo>
                  <a:lnTo>
                    <a:pt x="431" y="327"/>
                  </a:lnTo>
                  <a:lnTo>
                    <a:pt x="431" y="334"/>
                  </a:lnTo>
                  <a:lnTo>
                    <a:pt x="439" y="334"/>
                  </a:lnTo>
                  <a:lnTo>
                    <a:pt x="431" y="342"/>
                  </a:lnTo>
                  <a:lnTo>
                    <a:pt x="431" y="350"/>
                  </a:lnTo>
                  <a:lnTo>
                    <a:pt x="423" y="358"/>
                  </a:lnTo>
                  <a:lnTo>
                    <a:pt x="423" y="366"/>
                  </a:lnTo>
                  <a:lnTo>
                    <a:pt x="415" y="366"/>
                  </a:lnTo>
                  <a:lnTo>
                    <a:pt x="415" y="374"/>
                  </a:lnTo>
                  <a:lnTo>
                    <a:pt x="407" y="382"/>
                  </a:lnTo>
                  <a:lnTo>
                    <a:pt x="407" y="390"/>
                  </a:lnTo>
                  <a:lnTo>
                    <a:pt x="399" y="390"/>
                  </a:lnTo>
                  <a:lnTo>
                    <a:pt x="391" y="398"/>
                  </a:lnTo>
                  <a:lnTo>
                    <a:pt x="383" y="390"/>
                  </a:lnTo>
                  <a:lnTo>
                    <a:pt x="375" y="398"/>
                  </a:lnTo>
                  <a:lnTo>
                    <a:pt x="375" y="414"/>
                  </a:lnTo>
                  <a:lnTo>
                    <a:pt x="359" y="414"/>
                  </a:lnTo>
                  <a:lnTo>
                    <a:pt x="359" y="422"/>
                  </a:lnTo>
                  <a:lnTo>
                    <a:pt x="359" y="430"/>
                  </a:lnTo>
                  <a:lnTo>
                    <a:pt x="359" y="438"/>
                  </a:lnTo>
                  <a:lnTo>
                    <a:pt x="351" y="446"/>
                  </a:lnTo>
                  <a:lnTo>
                    <a:pt x="359" y="454"/>
                  </a:lnTo>
                  <a:lnTo>
                    <a:pt x="359" y="462"/>
                  </a:lnTo>
                  <a:lnTo>
                    <a:pt x="351" y="462"/>
                  </a:lnTo>
                  <a:lnTo>
                    <a:pt x="351" y="470"/>
                  </a:lnTo>
                  <a:lnTo>
                    <a:pt x="351" y="478"/>
                  </a:lnTo>
                  <a:lnTo>
                    <a:pt x="343" y="470"/>
                  </a:lnTo>
                  <a:lnTo>
                    <a:pt x="343" y="462"/>
                  </a:lnTo>
                  <a:lnTo>
                    <a:pt x="343" y="454"/>
                  </a:lnTo>
                  <a:lnTo>
                    <a:pt x="335" y="454"/>
                  </a:lnTo>
                  <a:lnTo>
                    <a:pt x="327" y="454"/>
                  </a:lnTo>
                  <a:lnTo>
                    <a:pt x="327" y="462"/>
                  </a:lnTo>
                  <a:lnTo>
                    <a:pt x="327" y="478"/>
                  </a:lnTo>
                  <a:lnTo>
                    <a:pt x="327" y="486"/>
                  </a:lnTo>
                  <a:lnTo>
                    <a:pt x="319" y="486"/>
                  </a:lnTo>
                  <a:lnTo>
                    <a:pt x="319" y="494"/>
                  </a:lnTo>
                  <a:lnTo>
                    <a:pt x="319" y="502"/>
                  </a:lnTo>
                  <a:lnTo>
                    <a:pt x="319" y="510"/>
                  </a:lnTo>
                  <a:lnTo>
                    <a:pt x="327" y="518"/>
                  </a:lnTo>
                  <a:lnTo>
                    <a:pt x="319" y="518"/>
                  </a:lnTo>
                  <a:lnTo>
                    <a:pt x="311" y="526"/>
                  </a:lnTo>
                  <a:lnTo>
                    <a:pt x="311" y="542"/>
                  </a:lnTo>
                  <a:lnTo>
                    <a:pt x="311" y="550"/>
                  </a:lnTo>
                  <a:lnTo>
                    <a:pt x="303" y="550"/>
                  </a:lnTo>
                  <a:lnTo>
                    <a:pt x="295" y="550"/>
                  </a:lnTo>
                  <a:lnTo>
                    <a:pt x="287" y="550"/>
                  </a:lnTo>
                  <a:lnTo>
                    <a:pt x="287" y="542"/>
                  </a:lnTo>
                  <a:lnTo>
                    <a:pt x="279" y="542"/>
                  </a:lnTo>
                  <a:lnTo>
                    <a:pt x="271" y="534"/>
                  </a:lnTo>
                  <a:lnTo>
                    <a:pt x="263" y="534"/>
                  </a:lnTo>
                  <a:lnTo>
                    <a:pt x="255" y="526"/>
                  </a:lnTo>
                  <a:lnTo>
                    <a:pt x="255" y="518"/>
                  </a:lnTo>
                  <a:lnTo>
                    <a:pt x="255" y="510"/>
                  </a:lnTo>
                  <a:lnTo>
                    <a:pt x="247" y="510"/>
                  </a:lnTo>
                  <a:lnTo>
                    <a:pt x="239" y="510"/>
                  </a:lnTo>
                  <a:lnTo>
                    <a:pt x="239" y="518"/>
                  </a:lnTo>
                  <a:lnTo>
                    <a:pt x="231" y="518"/>
                  </a:lnTo>
                  <a:lnTo>
                    <a:pt x="231" y="526"/>
                  </a:lnTo>
                  <a:lnTo>
                    <a:pt x="223" y="534"/>
                  </a:lnTo>
                  <a:lnTo>
                    <a:pt x="215" y="534"/>
                  </a:lnTo>
                  <a:close/>
                </a:path>
              </a:pathLst>
            </a:custGeom>
            <a:solidFill>
              <a:srgbClr val="3D719C"/>
            </a:solidFill>
            <a:ln w="12700">
              <a:solidFill>
                <a:sysClr val="window" lastClr="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000000"/>
                </a:solidFill>
                <a:effectLst/>
                <a:uLnTx/>
                <a:uFillTx/>
              </a:endParaRPr>
            </a:p>
          </p:txBody>
        </p:sp>
        <p:sp>
          <p:nvSpPr>
            <p:cNvPr id="202" name="Freeform 44"/>
            <p:cNvSpPr>
              <a:spLocks noEditPoints="1"/>
            </p:cNvSpPr>
            <p:nvPr/>
          </p:nvSpPr>
          <p:spPr bwMode="auto">
            <a:xfrm>
              <a:off x="2708619" y="2764097"/>
              <a:ext cx="375389" cy="406551"/>
            </a:xfrm>
            <a:custGeom>
              <a:avLst/>
              <a:gdLst>
                <a:gd name="T0" fmla="*/ 2147483647 w 549"/>
                <a:gd name="T1" fmla="*/ 2147483647 h 654"/>
                <a:gd name="T2" fmla="*/ 2147483647 w 549"/>
                <a:gd name="T3" fmla="*/ 2147483647 h 654"/>
                <a:gd name="T4" fmla="*/ 2147483647 w 549"/>
                <a:gd name="T5" fmla="*/ 2147483647 h 654"/>
                <a:gd name="T6" fmla="*/ 2147483647 w 549"/>
                <a:gd name="T7" fmla="*/ 2147483647 h 654"/>
                <a:gd name="T8" fmla="*/ 2147483647 w 549"/>
                <a:gd name="T9" fmla="*/ 2147483647 h 654"/>
                <a:gd name="T10" fmla="*/ 2147483647 w 549"/>
                <a:gd name="T11" fmla="*/ 2147483647 h 654"/>
                <a:gd name="T12" fmla="*/ 2147483647 w 549"/>
                <a:gd name="T13" fmla="*/ 2147483647 h 654"/>
                <a:gd name="T14" fmla="*/ 2147483647 w 549"/>
                <a:gd name="T15" fmla="*/ 2147483647 h 654"/>
                <a:gd name="T16" fmla="*/ 2147483647 w 549"/>
                <a:gd name="T17" fmla="*/ 2147483647 h 654"/>
                <a:gd name="T18" fmla="*/ 2147483647 w 549"/>
                <a:gd name="T19" fmla="*/ 2147483647 h 654"/>
                <a:gd name="T20" fmla="*/ 2147483647 w 549"/>
                <a:gd name="T21" fmla="*/ 2147483647 h 654"/>
                <a:gd name="T22" fmla="*/ 2147483647 w 549"/>
                <a:gd name="T23" fmla="*/ 2147483647 h 654"/>
                <a:gd name="T24" fmla="*/ 2147483647 w 549"/>
                <a:gd name="T25" fmla="*/ 2147483647 h 654"/>
                <a:gd name="T26" fmla="*/ 2147483647 w 549"/>
                <a:gd name="T27" fmla="*/ 2147483647 h 654"/>
                <a:gd name="T28" fmla="*/ 2147483647 w 549"/>
                <a:gd name="T29" fmla="*/ 2147483647 h 654"/>
                <a:gd name="T30" fmla="*/ 2147483647 w 549"/>
                <a:gd name="T31" fmla="*/ 2147483647 h 654"/>
                <a:gd name="T32" fmla="*/ 2147483647 w 549"/>
                <a:gd name="T33" fmla="*/ 2147483647 h 654"/>
                <a:gd name="T34" fmla="*/ 2147483647 w 549"/>
                <a:gd name="T35" fmla="*/ 2147483647 h 654"/>
                <a:gd name="T36" fmla="*/ 2147483647 w 549"/>
                <a:gd name="T37" fmla="*/ 2147483647 h 654"/>
                <a:gd name="T38" fmla="*/ 2147483647 w 549"/>
                <a:gd name="T39" fmla="*/ 2147483647 h 654"/>
                <a:gd name="T40" fmla="*/ 2147483647 w 549"/>
                <a:gd name="T41" fmla="*/ 2147483647 h 654"/>
                <a:gd name="T42" fmla="*/ 2147483647 w 549"/>
                <a:gd name="T43" fmla="*/ 2147483647 h 654"/>
                <a:gd name="T44" fmla="*/ 2147483647 w 549"/>
                <a:gd name="T45" fmla="*/ 2147483647 h 654"/>
                <a:gd name="T46" fmla="*/ 2147483647 w 549"/>
                <a:gd name="T47" fmla="*/ 2147483647 h 654"/>
                <a:gd name="T48" fmla="*/ 2147483647 w 549"/>
                <a:gd name="T49" fmla="*/ 2147483647 h 654"/>
                <a:gd name="T50" fmla="*/ 2147483647 w 549"/>
                <a:gd name="T51" fmla="*/ 2147483647 h 654"/>
                <a:gd name="T52" fmla="*/ 2147483647 w 549"/>
                <a:gd name="T53" fmla="*/ 2147483647 h 654"/>
                <a:gd name="T54" fmla="*/ 2147483647 w 549"/>
                <a:gd name="T55" fmla="*/ 2147483647 h 654"/>
                <a:gd name="T56" fmla="*/ 2147483647 w 549"/>
                <a:gd name="T57" fmla="*/ 2147483647 h 654"/>
                <a:gd name="T58" fmla="*/ 2147483647 w 549"/>
                <a:gd name="T59" fmla="*/ 2147483647 h 654"/>
                <a:gd name="T60" fmla="*/ 2147483647 w 549"/>
                <a:gd name="T61" fmla="*/ 2147483647 h 654"/>
                <a:gd name="T62" fmla="*/ 2147483647 w 549"/>
                <a:gd name="T63" fmla="*/ 2147483647 h 654"/>
                <a:gd name="T64" fmla="*/ 2147483647 w 549"/>
                <a:gd name="T65" fmla="*/ 2147483647 h 654"/>
                <a:gd name="T66" fmla="*/ 2147483647 w 549"/>
                <a:gd name="T67" fmla="*/ 2147483647 h 654"/>
                <a:gd name="T68" fmla="*/ 2147483647 w 549"/>
                <a:gd name="T69" fmla="*/ 2147483647 h 654"/>
                <a:gd name="T70" fmla="*/ 2147483647 w 549"/>
                <a:gd name="T71" fmla="*/ 2147483647 h 654"/>
                <a:gd name="T72" fmla="*/ 2147483647 w 549"/>
                <a:gd name="T73" fmla="*/ 2147483647 h 654"/>
                <a:gd name="T74" fmla="*/ 2147483647 w 549"/>
                <a:gd name="T75" fmla="*/ 2147483647 h 654"/>
                <a:gd name="T76" fmla="*/ 2147483647 w 549"/>
                <a:gd name="T77" fmla="*/ 2147483647 h 654"/>
                <a:gd name="T78" fmla="*/ 2147483647 w 549"/>
                <a:gd name="T79" fmla="*/ 2147483647 h 654"/>
                <a:gd name="T80" fmla="*/ 2147483647 w 549"/>
                <a:gd name="T81" fmla="*/ 2147483647 h 654"/>
                <a:gd name="T82" fmla="*/ 2147483647 w 549"/>
                <a:gd name="T83" fmla="*/ 2147483647 h 654"/>
                <a:gd name="T84" fmla="*/ 2147483647 w 549"/>
                <a:gd name="T85" fmla="*/ 2147483647 h 654"/>
                <a:gd name="T86" fmla="*/ 2147483647 w 549"/>
                <a:gd name="T87" fmla="*/ 2147483647 h 654"/>
                <a:gd name="T88" fmla="*/ 2147483647 w 549"/>
                <a:gd name="T89" fmla="*/ 2147483647 h 654"/>
                <a:gd name="T90" fmla="*/ 2147483647 w 549"/>
                <a:gd name="T91" fmla="*/ 2147483647 h 654"/>
                <a:gd name="T92" fmla="*/ 2147483647 w 549"/>
                <a:gd name="T93" fmla="*/ 2147483647 h 654"/>
                <a:gd name="T94" fmla="*/ 2147483647 w 549"/>
                <a:gd name="T95" fmla="*/ 2147483647 h 654"/>
                <a:gd name="T96" fmla="*/ 2147483647 w 549"/>
                <a:gd name="T97" fmla="*/ 2147483647 h 654"/>
                <a:gd name="T98" fmla="*/ 2147483647 w 549"/>
                <a:gd name="T99" fmla="*/ 2147483647 h 654"/>
                <a:gd name="T100" fmla="*/ 2147483647 w 549"/>
                <a:gd name="T101" fmla="*/ 2147483647 h 654"/>
                <a:gd name="T102" fmla="*/ 2147483647 w 549"/>
                <a:gd name="T103" fmla="*/ 2147483647 h 654"/>
                <a:gd name="T104" fmla="*/ 2147483647 w 549"/>
                <a:gd name="T105" fmla="*/ 2147483647 h 65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49"/>
                <a:gd name="T160" fmla="*/ 0 h 654"/>
                <a:gd name="T161" fmla="*/ 549 w 549"/>
                <a:gd name="T162" fmla="*/ 654 h 65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49" h="654">
                  <a:moveTo>
                    <a:pt x="486" y="271"/>
                  </a:moveTo>
                  <a:lnTo>
                    <a:pt x="478" y="279"/>
                  </a:lnTo>
                  <a:lnTo>
                    <a:pt x="478" y="287"/>
                  </a:lnTo>
                  <a:lnTo>
                    <a:pt x="462" y="311"/>
                  </a:lnTo>
                  <a:lnTo>
                    <a:pt x="462" y="319"/>
                  </a:lnTo>
                  <a:lnTo>
                    <a:pt x="462" y="327"/>
                  </a:lnTo>
                  <a:lnTo>
                    <a:pt x="470" y="327"/>
                  </a:lnTo>
                  <a:lnTo>
                    <a:pt x="462" y="327"/>
                  </a:lnTo>
                  <a:lnTo>
                    <a:pt x="462" y="335"/>
                  </a:lnTo>
                  <a:lnTo>
                    <a:pt x="470" y="343"/>
                  </a:lnTo>
                  <a:lnTo>
                    <a:pt x="470" y="335"/>
                  </a:lnTo>
                  <a:lnTo>
                    <a:pt x="478" y="327"/>
                  </a:lnTo>
                  <a:lnTo>
                    <a:pt x="486" y="319"/>
                  </a:lnTo>
                  <a:lnTo>
                    <a:pt x="486" y="311"/>
                  </a:lnTo>
                  <a:lnTo>
                    <a:pt x="494" y="295"/>
                  </a:lnTo>
                  <a:lnTo>
                    <a:pt x="502" y="287"/>
                  </a:lnTo>
                  <a:lnTo>
                    <a:pt x="502" y="295"/>
                  </a:lnTo>
                  <a:lnTo>
                    <a:pt x="518" y="279"/>
                  </a:lnTo>
                  <a:lnTo>
                    <a:pt x="525" y="295"/>
                  </a:lnTo>
                  <a:lnTo>
                    <a:pt x="525" y="311"/>
                  </a:lnTo>
                  <a:lnTo>
                    <a:pt x="518" y="335"/>
                  </a:lnTo>
                  <a:lnTo>
                    <a:pt x="510" y="367"/>
                  </a:lnTo>
                  <a:lnTo>
                    <a:pt x="518" y="390"/>
                  </a:lnTo>
                  <a:lnTo>
                    <a:pt x="502" y="398"/>
                  </a:lnTo>
                  <a:lnTo>
                    <a:pt x="502" y="430"/>
                  </a:lnTo>
                  <a:lnTo>
                    <a:pt x="502" y="462"/>
                  </a:lnTo>
                  <a:lnTo>
                    <a:pt x="502" y="486"/>
                  </a:lnTo>
                  <a:lnTo>
                    <a:pt x="494" y="494"/>
                  </a:lnTo>
                  <a:lnTo>
                    <a:pt x="494" y="510"/>
                  </a:lnTo>
                  <a:lnTo>
                    <a:pt x="494" y="534"/>
                  </a:lnTo>
                  <a:lnTo>
                    <a:pt x="494" y="558"/>
                  </a:lnTo>
                  <a:lnTo>
                    <a:pt x="502" y="574"/>
                  </a:lnTo>
                  <a:lnTo>
                    <a:pt x="502" y="590"/>
                  </a:lnTo>
                  <a:lnTo>
                    <a:pt x="510" y="598"/>
                  </a:lnTo>
                  <a:lnTo>
                    <a:pt x="510" y="614"/>
                  </a:lnTo>
                  <a:lnTo>
                    <a:pt x="510" y="638"/>
                  </a:lnTo>
                  <a:lnTo>
                    <a:pt x="470" y="646"/>
                  </a:lnTo>
                  <a:lnTo>
                    <a:pt x="462" y="646"/>
                  </a:lnTo>
                  <a:lnTo>
                    <a:pt x="422" y="646"/>
                  </a:lnTo>
                  <a:lnTo>
                    <a:pt x="414" y="646"/>
                  </a:lnTo>
                  <a:lnTo>
                    <a:pt x="398" y="646"/>
                  </a:lnTo>
                  <a:lnTo>
                    <a:pt x="358" y="654"/>
                  </a:lnTo>
                  <a:lnTo>
                    <a:pt x="310" y="654"/>
                  </a:lnTo>
                  <a:lnTo>
                    <a:pt x="302" y="654"/>
                  </a:lnTo>
                  <a:lnTo>
                    <a:pt x="255" y="654"/>
                  </a:lnTo>
                  <a:lnTo>
                    <a:pt x="239" y="654"/>
                  </a:lnTo>
                  <a:lnTo>
                    <a:pt x="231" y="646"/>
                  </a:lnTo>
                  <a:lnTo>
                    <a:pt x="231" y="638"/>
                  </a:lnTo>
                  <a:lnTo>
                    <a:pt x="223" y="638"/>
                  </a:lnTo>
                  <a:lnTo>
                    <a:pt x="207" y="638"/>
                  </a:lnTo>
                  <a:lnTo>
                    <a:pt x="199" y="630"/>
                  </a:lnTo>
                  <a:lnTo>
                    <a:pt x="191" y="622"/>
                  </a:lnTo>
                  <a:lnTo>
                    <a:pt x="191" y="606"/>
                  </a:lnTo>
                  <a:lnTo>
                    <a:pt x="183" y="598"/>
                  </a:lnTo>
                  <a:lnTo>
                    <a:pt x="183" y="590"/>
                  </a:lnTo>
                  <a:lnTo>
                    <a:pt x="183" y="574"/>
                  </a:lnTo>
                  <a:lnTo>
                    <a:pt x="183" y="566"/>
                  </a:lnTo>
                  <a:lnTo>
                    <a:pt x="191" y="550"/>
                  </a:lnTo>
                  <a:lnTo>
                    <a:pt x="191" y="542"/>
                  </a:lnTo>
                  <a:lnTo>
                    <a:pt x="183" y="542"/>
                  </a:lnTo>
                  <a:lnTo>
                    <a:pt x="175" y="534"/>
                  </a:lnTo>
                  <a:lnTo>
                    <a:pt x="175" y="526"/>
                  </a:lnTo>
                  <a:lnTo>
                    <a:pt x="167" y="518"/>
                  </a:lnTo>
                  <a:lnTo>
                    <a:pt x="167" y="510"/>
                  </a:lnTo>
                  <a:lnTo>
                    <a:pt x="167" y="502"/>
                  </a:lnTo>
                  <a:lnTo>
                    <a:pt x="167" y="486"/>
                  </a:lnTo>
                  <a:lnTo>
                    <a:pt x="167" y="478"/>
                  </a:lnTo>
                  <a:lnTo>
                    <a:pt x="167" y="470"/>
                  </a:lnTo>
                  <a:lnTo>
                    <a:pt x="159" y="462"/>
                  </a:lnTo>
                  <a:lnTo>
                    <a:pt x="151" y="446"/>
                  </a:lnTo>
                  <a:lnTo>
                    <a:pt x="151" y="438"/>
                  </a:lnTo>
                  <a:lnTo>
                    <a:pt x="135" y="438"/>
                  </a:lnTo>
                  <a:lnTo>
                    <a:pt x="127" y="430"/>
                  </a:lnTo>
                  <a:lnTo>
                    <a:pt x="119" y="422"/>
                  </a:lnTo>
                  <a:lnTo>
                    <a:pt x="103" y="414"/>
                  </a:lnTo>
                  <a:lnTo>
                    <a:pt x="103" y="406"/>
                  </a:lnTo>
                  <a:lnTo>
                    <a:pt x="95" y="398"/>
                  </a:lnTo>
                  <a:lnTo>
                    <a:pt x="95" y="390"/>
                  </a:lnTo>
                  <a:lnTo>
                    <a:pt x="79" y="383"/>
                  </a:lnTo>
                  <a:lnTo>
                    <a:pt x="71" y="375"/>
                  </a:lnTo>
                  <a:lnTo>
                    <a:pt x="63" y="367"/>
                  </a:lnTo>
                  <a:lnTo>
                    <a:pt x="55" y="359"/>
                  </a:lnTo>
                  <a:lnTo>
                    <a:pt x="39" y="359"/>
                  </a:lnTo>
                  <a:lnTo>
                    <a:pt x="31" y="351"/>
                  </a:lnTo>
                  <a:lnTo>
                    <a:pt x="16" y="343"/>
                  </a:lnTo>
                  <a:lnTo>
                    <a:pt x="16" y="335"/>
                  </a:lnTo>
                  <a:lnTo>
                    <a:pt x="16" y="319"/>
                  </a:lnTo>
                  <a:lnTo>
                    <a:pt x="16" y="311"/>
                  </a:lnTo>
                  <a:lnTo>
                    <a:pt x="16" y="303"/>
                  </a:lnTo>
                  <a:lnTo>
                    <a:pt x="16" y="295"/>
                  </a:lnTo>
                  <a:lnTo>
                    <a:pt x="16" y="287"/>
                  </a:lnTo>
                  <a:lnTo>
                    <a:pt x="16" y="279"/>
                  </a:lnTo>
                  <a:lnTo>
                    <a:pt x="16" y="271"/>
                  </a:lnTo>
                  <a:lnTo>
                    <a:pt x="16" y="263"/>
                  </a:lnTo>
                  <a:lnTo>
                    <a:pt x="16" y="255"/>
                  </a:lnTo>
                  <a:lnTo>
                    <a:pt x="16" y="247"/>
                  </a:lnTo>
                  <a:lnTo>
                    <a:pt x="23" y="239"/>
                  </a:lnTo>
                  <a:lnTo>
                    <a:pt x="23" y="231"/>
                  </a:lnTo>
                  <a:lnTo>
                    <a:pt x="23" y="223"/>
                  </a:lnTo>
                  <a:lnTo>
                    <a:pt x="16" y="215"/>
                  </a:lnTo>
                  <a:lnTo>
                    <a:pt x="8" y="215"/>
                  </a:lnTo>
                  <a:lnTo>
                    <a:pt x="0" y="207"/>
                  </a:lnTo>
                  <a:lnTo>
                    <a:pt x="0" y="199"/>
                  </a:lnTo>
                  <a:lnTo>
                    <a:pt x="0" y="191"/>
                  </a:lnTo>
                  <a:lnTo>
                    <a:pt x="8" y="191"/>
                  </a:lnTo>
                  <a:lnTo>
                    <a:pt x="8" y="183"/>
                  </a:lnTo>
                  <a:lnTo>
                    <a:pt x="16" y="175"/>
                  </a:lnTo>
                  <a:lnTo>
                    <a:pt x="16" y="167"/>
                  </a:lnTo>
                  <a:lnTo>
                    <a:pt x="23" y="159"/>
                  </a:lnTo>
                  <a:lnTo>
                    <a:pt x="31" y="151"/>
                  </a:lnTo>
                  <a:lnTo>
                    <a:pt x="39" y="151"/>
                  </a:lnTo>
                  <a:lnTo>
                    <a:pt x="39" y="143"/>
                  </a:lnTo>
                  <a:lnTo>
                    <a:pt x="47" y="143"/>
                  </a:lnTo>
                  <a:lnTo>
                    <a:pt x="47" y="135"/>
                  </a:lnTo>
                  <a:lnTo>
                    <a:pt x="55" y="135"/>
                  </a:lnTo>
                  <a:lnTo>
                    <a:pt x="55" y="119"/>
                  </a:lnTo>
                  <a:lnTo>
                    <a:pt x="55" y="88"/>
                  </a:lnTo>
                  <a:lnTo>
                    <a:pt x="47" y="48"/>
                  </a:lnTo>
                  <a:lnTo>
                    <a:pt x="55" y="48"/>
                  </a:lnTo>
                  <a:lnTo>
                    <a:pt x="71" y="32"/>
                  </a:lnTo>
                  <a:lnTo>
                    <a:pt x="79" y="48"/>
                  </a:lnTo>
                  <a:lnTo>
                    <a:pt x="87" y="48"/>
                  </a:lnTo>
                  <a:lnTo>
                    <a:pt x="119" y="32"/>
                  </a:lnTo>
                  <a:lnTo>
                    <a:pt x="175" y="0"/>
                  </a:lnTo>
                  <a:lnTo>
                    <a:pt x="183" y="0"/>
                  </a:lnTo>
                  <a:lnTo>
                    <a:pt x="183" y="8"/>
                  </a:lnTo>
                  <a:lnTo>
                    <a:pt x="175" y="56"/>
                  </a:lnTo>
                  <a:lnTo>
                    <a:pt x="191" y="48"/>
                  </a:lnTo>
                  <a:lnTo>
                    <a:pt x="207" y="48"/>
                  </a:lnTo>
                  <a:lnTo>
                    <a:pt x="223" y="56"/>
                  </a:lnTo>
                  <a:lnTo>
                    <a:pt x="231" y="56"/>
                  </a:lnTo>
                  <a:lnTo>
                    <a:pt x="239" y="56"/>
                  </a:lnTo>
                  <a:lnTo>
                    <a:pt x="239" y="64"/>
                  </a:lnTo>
                  <a:lnTo>
                    <a:pt x="247" y="72"/>
                  </a:lnTo>
                  <a:lnTo>
                    <a:pt x="247" y="80"/>
                  </a:lnTo>
                  <a:lnTo>
                    <a:pt x="255" y="88"/>
                  </a:lnTo>
                  <a:lnTo>
                    <a:pt x="270" y="88"/>
                  </a:lnTo>
                  <a:lnTo>
                    <a:pt x="342" y="111"/>
                  </a:lnTo>
                  <a:lnTo>
                    <a:pt x="358" y="111"/>
                  </a:lnTo>
                  <a:lnTo>
                    <a:pt x="358" y="119"/>
                  </a:lnTo>
                  <a:lnTo>
                    <a:pt x="374" y="127"/>
                  </a:lnTo>
                  <a:lnTo>
                    <a:pt x="374" y="119"/>
                  </a:lnTo>
                  <a:lnTo>
                    <a:pt x="374" y="127"/>
                  </a:lnTo>
                  <a:lnTo>
                    <a:pt x="382" y="119"/>
                  </a:lnTo>
                  <a:lnTo>
                    <a:pt x="382" y="127"/>
                  </a:lnTo>
                  <a:lnTo>
                    <a:pt x="390" y="127"/>
                  </a:lnTo>
                  <a:lnTo>
                    <a:pt x="398" y="127"/>
                  </a:lnTo>
                  <a:lnTo>
                    <a:pt x="398" y="119"/>
                  </a:lnTo>
                  <a:lnTo>
                    <a:pt x="398" y="127"/>
                  </a:lnTo>
                  <a:lnTo>
                    <a:pt x="406" y="127"/>
                  </a:lnTo>
                  <a:lnTo>
                    <a:pt x="414" y="127"/>
                  </a:lnTo>
                  <a:lnTo>
                    <a:pt x="422" y="127"/>
                  </a:lnTo>
                  <a:lnTo>
                    <a:pt x="430" y="135"/>
                  </a:lnTo>
                  <a:lnTo>
                    <a:pt x="430" y="127"/>
                  </a:lnTo>
                  <a:lnTo>
                    <a:pt x="438" y="135"/>
                  </a:lnTo>
                  <a:lnTo>
                    <a:pt x="446" y="143"/>
                  </a:lnTo>
                  <a:lnTo>
                    <a:pt x="438" y="151"/>
                  </a:lnTo>
                  <a:lnTo>
                    <a:pt x="446" y="151"/>
                  </a:lnTo>
                  <a:lnTo>
                    <a:pt x="454" y="151"/>
                  </a:lnTo>
                  <a:lnTo>
                    <a:pt x="454" y="159"/>
                  </a:lnTo>
                  <a:lnTo>
                    <a:pt x="462" y="159"/>
                  </a:lnTo>
                  <a:lnTo>
                    <a:pt x="470" y="159"/>
                  </a:lnTo>
                  <a:lnTo>
                    <a:pt x="470" y="167"/>
                  </a:lnTo>
                  <a:lnTo>
                    <a:pt x="470" y="175"/>
                  </a:lnTo>
                  <a:lnTo>
                    <a:pt x="470" y="183"/>
                  </a:lnTo>
                  <a:lnTo>
                    <a:pt x="470" y="191"/>
                  </a:lnTo>
                  <a:lnTo>
                    <a:pt x="470" y="199"/>
                  </a:lnTo>
                  <a:lnTo>
                    <a:pt x="470" y="207"/>
                  </a:lnTo>
                  <a:lnTo>
                    <a:pt x="470" y="215"/>
                  </a:lnTo>
                  <a:lnTo>
                    <a:pt x="478" y="215"/>
                  </a:lnTo>
                  <a:lnTo>
                    <a:pt x="486" y="207"/>
                  </a:lnTo>
                  <a:lnTo>
                    <a:pt x="486" y="215"/>
                  </a:lnTo>
                  <a:lnTo>
                    <a:pt x="486" y="231"/>
                  </a:lnTo>
                  <a:lnTo>
                    <a:pt x="486" y="239"/>
                  </a:lnTo>
                  <a:lnTo>
                    <a:pt x="478" y="239"/>
                  </a:lnTo>
                  <a:lnTo>
                    <a:pt x="486" y="239"/>
                  </a:lnTo>
                  <a:lnTo>
                    <a:pt x="486" y="247"/>
                  </a:lnTo>
                  <a:lnTo>
                    <a:pt x="486" y="255"/>
                  </a:lnTo>
                  <a:lnTo>
                    <a:pt x="494" y="255"/>
                  </a:lnTo>
                  <a:lnTo>
                    <a:pt x="494" y="271"/>
                  </a:lnTo>
                  <a:lnTo>
                    <a:pt x="486" y="271"/>
                  </a:lnTo>
                  <a:close/>
                  <a:moveTo>
                    <a:pt x="549" y="223"/>
                  </a:moveTo>
                  <a:lnTo>
                    <a:pt x="549" y="215"/>
                  </a:lnTo>
                  <a:lnTo>
                    <a:pt x="549" y="223"/>
                  </a:lnTo>
                  <a:lnTo>
                    <a:pt x="549" y="231"/>
                  </a:lnTo>
                  <a:lnTo>
                    <a:pt x="541" y="223"/>
                  </a:lnTo>
                  <a:lnTo>
                    <a:pt x="549" y="239"/>
                  </a:lnTo>
                  <a:lnTo>
                    <a:pt x="541" y="239"/>
                  </a:lnTo>
                  <a:lnTo>
                    <a:pt x="549" y="247"/>
                  </a:lnTo>
                  <a:lnTo>
                    <a:pt x="541" y="247"/>
                  </a:lnTo>
                  <a:lnTo>
                    <a:pt x="541" y="255"/>
                  </a:lnTo>
                  <a:lnTo>
                    <a:pt x="533" y="263"/>
                  </a:lnTo>
                  <a:lnTo>
                    <a:pt x="541" y="271"/>
                  </a:lnTo>
                  <a:lnTo>
                    <a:pt x="533" y="279"/>
                  </a:lnTo>
                  <a:lnTo>
                    <a:pt x="525" y="295"/>
                  </a:lnTo>
                  <a:lnTo>
                    <a:pt x="518" y="287"/>
                  </a:lnTo>
                  <a:lnTo>
                    <a:pt x="518" y="279"/>
                  </a:lnTo>
                  <a:lnTo>
                    <a:pt x="518" y="263"/>
                  </a:lnTo>
                  <a:lnTo>
                    <a:pt x="525" y="255"/>
                  </a:lnTo>
                  <a:lnTo>
                    <a:pt x="525" y="239"/>
                  </a:lnTo>
                  <a:lnTo>
                    <a:pt x="533" y="239"/>
                  </a:lnTo>
                  <a:lnTo>
                    <a:pt x="541" y="215"/>
                  </a:lnTo>
                  <a:lnTo>
                    <a:pt x="549" y="223"/>
                  </a:lnTo>
                  <a:close/>
                </a:path>
              </a:pathLst>
            </a:custGeom>
            <a:solidFill>
              <a:srgbClr val="FEC246">
                <a:lumMod val="75000"/>
              </a:srgbClr>
            </a:solidFill>
            <a:ln w="9525" cap="flat" cmpd="sng" algn="ctr">
              <a:solidFill>
                <a:sysClr val="window" lastClr="FFFFFF"/>
              </a:solidFill>
              <a:prstDash val="solid"/>
              <a:headEnd/>
              <a:tailEnd/>
            </a:ln>
            <a:effectLst>
              <a:outerShdw blurRad="40000" dist="23000" dir="5400000" rotWithShape="0">
                <a:srgbClr val="000000">
                  <a:alpha val="35000"/>
                </a:srgbClr>
              </a:outerShdw>
            </a:effec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smtClean="0">
                <a:ln>
                  <a:noFill/>
                </a:ln>
                <a:solidFill>
                  <a:srgbClr val="FFFFFF"/>
                </a:solidFill>
                <a:effectLst/>
                <a:uLnTx/>
                <a:uFillTx/>
                <a:latin typeface="Calibri"/>
              </a:endParaRPr>
            </a:p>
          </p:txBody>
        </p:sp>
        <p:sp>
          <p:nvSpPr>
            <p:cNvPr id="203" name="Freeform 45"/>
            <p:cNvSpPr>
              <a:spLocks noEditPoints="1"/>
            </p:cNvSpPr>
            <p:nvPr/>
          </p:nvSpPr>
          <p:spPr bwMode="auto">
            <a:xfrm>
              <a:off x="4001920" y="2946390"/>
              <a:ext cx="250702" cy="140326"/>
            </a:xfrm>
            <a:custGeom>
              <a:avLst/>
              <a:gdLst>
                <a:gd name="T0" fmla="*/ 2147483647 w 367"/>
                <a:gd name="T1" fmla="*/ 2147483647 h 223"/>
                <a:gd name="T2" fmla="*/ 2147483647 w 367"/>
                <a:gd name="T3" fmla="*/ 2147483647 h 223"/>
                <a:gd name="T4" fmla="*/ 2147483647 w 367"/>
                <a:gd name="T5" fmla="*/ 2147483647 h 223"/>
                <a:gd name="T6" fmla="*/ 2147483647 w 367"/>
                <a:gd name="T7" fmla="*/ 2147483647 h 223"/>
                <a:gd name="T8" fmla="*/ 2147483647 w 367"/>
                <a:gd name="T9" fmla="*/ 2147483647 h 223"/>
                <a:gd name="T10" fmla="*/ 2147483647 w 367"/>
                <a:gd name="T11" fmla="*/ 2147483647 h 223"/>
                <a:gd name="T12" fmla="*/ 2147483647 w 367"/>
                <a:gd name="T13" fmla="*/ 2147483647 h 223"/>
                <a:gd name="T14" fmla="*/ 2147483647 w 367"/>
                <a:gd name="T15" fmla="*/ 2147483647 h 223"/>
                <a:gd name="T16" fmla="*/ 2147483647 w 367"/>
                <a:gd name="T17" fmla="*/ 2147483647 h 223"/>
                <a:gd name="T18" fmla="*/ 2147483647 w 367"/>
                <a:gd name="T19" fmla="*/ 2147483647 h 223"/>
                <a:gd name="T20" fmla="*/ 2147483647 w 367"/>
                <a:gd name="T21" fmla="*/ 2147483647 h 223"/>
                <a:gd name="T22" fmla="*/ 2147483647 w 367"/>
                <a:gd name="T23" fmla="*/ 2147483647 h 223"/>
                <a:gd name="T24" fmla="*/ 0 w 367"/>
                <a:gd name="T25" fmla="*/ 2147483647 h 223"/>
                <a:gd name="T26" fmla="*/ 0 w 367"/>
                <a:gd name="T27" fmla="*/ 2147483647 h 223"/>
                <a:gd name="T28" fmla="*/ 2147483647 w 367"/>
                <a:gd name="T29" fmla="*/ 2147483647 h 223"/>
                <a:gd name="T30" fmla="*/ 2147483647 w 367"/>
                <a:gd name="T31" fmla="*/ 2147483647 h 223"/>
                <a:gd name="T32" fmla="*/ 2147483647 w 367"/>
                <a:gd name="T33" fmla="*/ 2147483647 h 223"/>
                <a:gd name="T34" fmla="*/ 2147483647 w 367"/>
                <a:gd name="T35" fmla="*/ 2147483647 h 223"/>
                <a:gd name="T36" fmla="*/ 2147483647 w 367"/>
                <a:gd name="T37" fmla="*/ 2147483647 h 223"/>
                <a:gd name="T38" fmla="*/ 2147483647 w 367"/>
                <a:gd name="T39" fmla="*/ 2147483647 h 223"/>
                <a:gd name="T40" fmla="*/ 2147483647 w 367"/>
                <a:gd name="T41" fmla="*/ 2147483647 h 223"/>
                <a:gd name="T42" fmla="*/ 2147483647 w 367"/>
                <a:gd name="T43" fmla="*/ 0 h 223"/>
                <a:gd name="T44" fmla="*/ 2147483647 w 367"/>
                <a:gd name="T45" fmla="*/ 0 h 223"/>
                <a:gd name="T46" fmla="*/ 2147483647 w 367"/>
                <a:gd name="T47" fmla="*/ 2147483647 h 223"/>
                <a:gd name="T48" fmla="*/ 2147483647 w 367"/>
                <a:gd name="T49" fmla="*/ 2147483647 h 223"/>
                <a:gd name="T50" fmla="*/ 2147483647 w 367"/>
                <a:gd name="T51" fmla="*/ 2147483647 h 223"/>
                <a:gd name="T52" fmla="*/ 2147483647 w 367"/>
                <a:gd name="T53" fmla="*/ 2147483647 h 223"/>
                <a:gd name="T54" fmla="*/ 2147483647 w 367"/>
                <a:gd name="T55" fmla="*/ 2147483647 h 223"/>
                <a:gd name="T56" fmla="*/ 2147483647 w 367"/>
                <a:gd name="T57" fmla="*/ 2147483647 h 223"/>
                <a:gd name="T58" fmla="*/ 2147483647 w 367"/>
                <a:gd name="T59" fmla="*/ 2147483647 h 223"/>
                <a:gd name="T60" fmla="*/ 2147483647 w 367"/>
                <a:gd name="T61" fmla="*/ 2147483647 h 223"/>
                <a:gd name="T62" fmla="*/ 2147483647 w 367"/>
                <a:gd name="T63" fmla="*/ 2147483647 h 223"/>
                <a:gd name="T64" fmla="*/ 2147483647 w 367"/>
                <a:gd name="T65" fmla="*/ 2147483647 h 223"/>
                <a:gd name="T66" fmla="*/ 2147483647 w 367"/>
                <a:gd name="T67" fmla="*/ 2147483647 h 223"/>
                <a:gd name="T68" fmla="*/ 2147483647 w 367"/>
                <a:gd name="T69" fmla="*/ 2147483647 h 223"/>
                <a:gd name="T70" fmla="*/ 2147483647 w 367"/>
                <a:gd name="T71" fmla="*/ 2147483647 h 223"/>
                <a:gd name="T72" fmla="*/ 2147483647 w 367"/>
                <a:gd name="T73" fmla="*/ 2147483647 h 223"/>
                <a:gd name="T74" fmla="*/ 2147483647 w 367"/>
                <a:gd name="T75" fmla="*/ 2147483647 h 223"/>
                <a:gd name="T76" fmla="*/ 2147483647 w 367"/>
                <a:gd name="T77" fmla="*/ 2147483647 h 223"/>
                <a:gd name="T78" fmla="*/ 2147483647 w 367"/>
                <a:gd name="T79" fmla="*/ 2147483647 h 223"/>
                <a:gd name="T80" fmla="*/ 2147483647 w 367"/>
                <a:gd name="T81" fmla="*/ 2147483647 h 223"/>
                <a:gd name="T82" fmla="*/ 2147483647 w 367"/>
                <a:gd name="T83" fmla="*/ 2147483647 h 223"/>
                <a:gd name="T84" fmla="*/ 2147483647 w 367"/>
                <a:gd name="T85" fmla="*/ 2147483647 h 223"/>
                <a:gd name="T86" fmla="*/ 2147483647 w 367"/>
                <a:gd name="T87" fmla="*/ 2147483647 h 223"/>
                <a:gd name="T88" fmla="*/ 2147483647 w 367"/>
                <a:gd name="T89" fmla="*/ 2147483647 h 223"/>
                <a:gd name="T90" fmla="*/ 2147483647 w 367"/>
                <a:gd name="T91" fmla="*/ 2147483647 h 223"/>
                <a:gd name="T92" fmla="*/ 2147483647 w 367"/>
                <a:gd name="T93" fmla="*/ 2147483647 h 223"/>
                <a:gd name="T94" fmla="*/ 2147483647 w 367"/>
                <a:gd name="T95" fmla="*/ 2147483647 h 223"/>
                <a:gd name="T96" fmla="*/ 2147483647 w 367"/>
                <a:gd name="T97" fmla="*/ 2147483647 h 223"/>
                <a:gd name="T98" fmla="*/ 2147483647 w 367"/>
                <a:gd name="T99" fmla="*/ 2147483647 h 223"/>
                <a:gd name="T100" fmla="*/ 2147483647 w 367"/>
                <a:gd name="T101" fmla="*/ 2147483647 h 223"/>
                <a:gd name="T102" fmla="*/ 2147483647 w 367"/>
                <a:gd name="T103" fmla="*/ 2147483647 h 223"/>
                <a:gd name="T104" fmla="*/ 2147483647 w 367"/>
                <a:gd name="T105" fmla="*/ 2147483647 h 223"/>
                <a:gd name="T106" fmla="*/ 2147483647 w 367"/>
                <a:gd name="T107" fmla="*/ 2147483647 h 223"/>
                <a:gd name="T108" fmla="*/ 2147483647 w 367"/>
                <a:gd name="T109" fmla="*/ 2147483647 h 223"/>
                <a:gd name="T110" fmla="*/ 2147483647 w 367"/>
                <a:gd name="T111" fmla="*/ 2147483647 h 223"/>
                <a:gd name="T112" fmla="*/ 2147483647 w 367"/>
                <a:gd name="T113" fmla="*/ 2147483647 h 223"/>
                <a:gd name="T114" fmla="*/ 2147483647 w 367"/>
                <a:gd name="T115" fmla="*/ 2147483647 h 22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67"/>
                <a:gd name="T175" fmla="*/ 0 h 223"/>
                <a:gd name="T176" fmla="*/ 367 w 367"/>
                <a:gd name="T177" fmla="*/ 223 h 22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67" h="223">
                  <a:moveTo>
                    <a:pt x="215" y="175"/>
                  </a:moveTo>
                  <a:lnTo>
                    <a:pt x="215" y="167"/>
                  </a:lnTo>
                  <a:lnTo>
                    <a:pt x="215" y="159"/>
                  </a:lnTo>
                  <a:lnTo>
                    <a:pt x="215" y="151"/>
                  </a:lnTo>
                  <a:lnTo>
                    <a:pt x="207" y="159"/>
                  </a:lnTo>
                  <a:lnTo>
                    <a:pt x="207" y="143"/>
                  </a:lnTo>
                  <a:lnTo>
                    <a:pt x="191" y="143"/>
                  </a:lnTo>
                  <a:lnTo>
                    <a:pt x="167" y="151"/>
                  </a:lnTo>
                  <a:lnTo>
                    <a:pt x="135" y="159"/>
                  </a:lnTo>
                  <a:lnTo>
                    <a:pt x="96" y="167"/>
                  </a:lnTo>
                  <a:lnTo>
                    <a:pt x="88" y="167"/>
                  </a:lnTo>
                  <a:lnTo>
                    <a:pt x="72" y="167"/>
                  </a:lnTo>
                  <a:lnTo>
                    <a:pt x="72" y="175"/>
                  </a:lnTo>
                  <a:lnTo>
                    <a:pt x="64" y="175"/>
                  </a:lnTo>
                  <a:lnTo>
                    <a:pt x="48" y="175"/>
                  </a:lnTo>
                  <a:lnTo>
                    <a:pt x="0" y="183"/>
                  </a:lnTo>
                  <a:lnTo>
                    <a:pt x="0" y="111"/>
                  </a:lnTo>
                  <a:lnTo>
                    <a:pt x="0" y="80"/>
                  </a:lnTo>
                  <a:lnTo>
                    <a:pt x="24" y="72"/>
                  </a:lnTo>
                  <a:lnTo>
                    <a:pt x="32" y="72"/>
                  </a:lnTo>
                  <a:lnTo>
                    <a:pt x="80" y="64"/>
                  </a:lnTo>
                  <a:lnTo>
                    <a:pt x="96" y="64"/>
                  </a:lnTo>
                  <a:lnTo>
                    <a:pt x="127" y="56"/>
                  </a:lnTo>
                  <a:lnTo>
                    <a:pt x="183" y="40"/>
                  </a:lnTo>
                  <a:lnTo>
                    <a:pt x="191" y="32"/>
                  </a:lnTo>
                  <a:lnTo>
                    <a:pt x="191" y="24"/>
                  </a:lnTo>
                  <a:lnTo>
                    <a:pt x="199" y="16"/>
                  </a:lnTo>
                  <a:lnTo>
                    <a:pt x="207" y="16"/>
                  </a:lnTo>
                  <a:lnTo>
                    <a:pt x="207" y="8"/>
                  </a:lnTo>
                  <a:lnTo>
                    <a:pt x="215" y="0"/>
                  </a:lnTo>
                  <a:lnTo>
                    <a:pt x="223" y="0"/>
                  </a:lnTo>
                  <a:lnTo>
                    <a:pt x="239" y="32"/>
                  </a:lnTo>
                  <a:lnTo>
                    <a:pt x="255" y="32"/>
                  </a:lnTo>
                  <a:lnTo>
                    <a:pt x="255" y="40"/>
                  </a:lnTo>
                  <a:lnTo>
                    <a:pt x="239" y="48"/>
                  </a:lnTo>
                  <a:lnTo>
                    <a:pt x="231" y="64"/>
                  </a:lnTo>
                  <a:lnTo>
                    <a:pt x="231" y="72"/>
                  </a:lnTo>
                  <a:lnTo>
                    <a:pt x="223" y="88"/>
                  </a:lnTo>
                  <a:lnTo>
                    <a:pt x="239" y="95"/>
                  </a:lnTo>
                  <a:lnTo>
                    <a:pt x="239" y="88"/>
                  </a:lnTo>
                  <a:lnTo>
                    <a:pt x="247" y="88"/>
                  </a:lnTo>
                  <a:lnTo>
                    <a:pt x="255" y="88"/>
                  </a:lnTo>
                  <a:lnTo>
                    <a:pt x="263" y="103"/>
                  </a:lnTo>
                  <a:lnTo>
                    <a:pt x="279" y="127"/>
                  </a:lnTo>
                  <a:lnTo>
                    <a:pt x="287" y="127"/>
                  </a:lnTo>
                  <a:lnTo>
                    <a:pt x="295" y="151"/>
                  </a:lnTo>
                  <a:lnTo>
                    <a:pt x="303" y="151"/>
                  </a:lnTo>
                  <a:lnTo>
                    <a:pt x="319" y="151"/>
                  </a:lnTo>
                  <a:lnTo>
                    <a:pt x="311" y="159"/>
                  </a:lnTo>
                  <a:lnTo>
                    <a:pt x="327" y="151"/>
                  </a:lnTo>
                  <a:lnTo>
                    <a:pt x="343" y="135"/>
                  </a:lnTo>
                  <a:lnTo>
                    <a:pt x="343" y="127"/>
                  </a:lnTo>
                  <a:lnTo>
                    <a:pt x="327" y="103"/>
                  </a:lnTo>
                  <a:lnTo>
                    <a:pt x="311" y="103"/>
                  </a:lnTo>
                  <a:lnTo>
                    <a:pt x="319" y="95"/>
                  </a:lnTo>
                  <a:lnTo>
                    <a:pt x="327" y="103"/>
                  </a:lnTo>
                  <a:lnTo>
                    <a:pt x="343" y="119"/>
                  </a:lnTo>
                  <a:lnTo>
                    <a:pt x="351" y="135"/>
                  </a:lnTo>
                  <a:lnTo>
                    <a:pt x="351" y="151"/>
                  </a:lnTo>
                  <a:lnTo>
                    <a:pt x="311" y="175"/>
                  </a:lnTo>
                  <a:lnTo>
                    <a:pt x="295" y="191"/>
                  </a:lnTo>
                  <a:lnTo>
                    <a:pt x="287" y="183"/>
                  </a:lnTo>
                  <a:lnTo>
                    <a:pt x="287" y="159"/>
                  </a:lnTo>
                  <a:lnTo>
                    <a:pt x="271" y="183"/>
                  </a:lnTo>
                  <a:lnTo>
                    <a:pt x="263" y="183"/>
                  </a:lnTo>
                  <a:lnTo>
                    <a:pt x="263" y="199"/>
                  </a:lnTo>
                  <a:lnTo>
                    <a:pt x="247" y="207"/>
                  </a:lnTo>
                  <a:lnTo>
                    <a:pt x="239" y="183"/>
                  </a:lnTo>
                  <a:lnTo>
                    <a:pt x="231" y="183"/>
                  </a:lnTo>
                  <a:lnTo>
                    <a:pt x="223" y="175"/>
                  </a:lnTo>
                  <a:lnTo>
                    <a:pt x="215" y="175"/>
                  </a:lnTo>
                  <a:close/>
                  <a:moveTo>
                    <a:pt x="303" y="199"/>
                  </a:moveTo>
                  <a:lnTo>
                    <a:pt x="303" y="199"/>
                  </a:lnTo>
                  <a:lnTo>
                    <a:pt x="303" y="207"/>
                  </a:lnTo>
                  <a:lnTo>
                    <a:pt x="311" y="207"/>
                  </a:lnTo>
                  <a:lnTo>
                    <a:pt x="319" y="215"/>
                  </a:lnTo>
                  <a:lnTo>
                    <a:pt x="295" y="223"/>
                  </a:lnTo>
                  <a:lnTo>
                    <a:pt x="287" y="223"/>
                  </a:lnTo>
                  <a:lnTo>
                    <a:pt x="279" y="223"/>
                  </a:lnTo>
                  <a:lnTo>
                    <a:pt x="287" y="223"/>
                  </a:lnTo>
                  <a:lnTo>
                    <a:pt x="287" y="215"/>
                  </a:lnTo>
                  <a:lnTo>
                    <a:pt x="295" y="199"/>
                  </a:lnTo>
                  <a:lnTo>
                    <a:pt x="303" y="199"/>
                  </a:lnTo>
                  <a:close/>
                  <a:moveTo>
                    <a:pt x="359" y="207"/>
                  </a:moveTo>
                  <a:lnTo>
                    <a:pt x="359" y="199"/>
                  </a:lnTo>
                  <a:lnTo>
                    <a:pt x="359" y="207"/>
                  </a:lnTo>
                  <a:lnTo>
                    <a:pt x="359" y="199"/>
                  </a:lnTo>
                  <a:lnTo>
                    <a:pt x="359" y="191"/>
                  </a:lnTo>
                  <a:lnTo>
                    <a:pt x="367" y="207"/>
                  </a:lnTo>
                  <a:lnTo>
                    <a:pt x="367" y="215"/>
                  </a:lnTo>
                  <a:lnTo>
                    <a:pt x="359" y="215"/>
                  </a:lnTo>
                  <a:lnTo>
                    <a:pt x="343" y="215"/>
                  </a:lnTo>
                  <a:lnTo>
                    <a:pt x="359" y="207"/>
                  </a:lnTo>
                  <a:close/>
                </a:path>
              </a:pathLst>
            </a:custGeom>
            <a:solidFill>
              <a:schemeClr val="accent3"/>
            </a:solidFill>
            <a:ln w="9525" cap="flat" cmpd="sng" algn="ctr">
              <a:solidFill>
                <a:sysClr val="window" lastClr="FFFFFF"/>
              </a:solidFill>
              <a:prstDash val="solid"/>
              <a:headEnd/>
              <a:tailEnd/>
            </a:ln>
            <a:effectLst>
              <a:outerShdw blurRad="40000" dist="23000" dir="5400000" rotWithShape="0">
                <a:srgbClr val="000000">
                  <a:alpha val="35000"/>
                </a:srgbClr>
              </a:outerShdw>
            </a:effectLst>
          </p:spPr>
          <p:txBody>
            <a:bodyPr/>
            <a:lstStyle/>
            <a:p>
              <a:pPr defTabSz="914400" fontAlgn="base">
                <a:spcBef>
                  <a:spcPct val="0"/>
                </a:spcBef>
                <a:spcAft>
                  <a:spcPct val="0"/>
                </a:spcAft>
              </a:pPr>
              <a:endParaRPr lang="en-US" kern="0" dirty="0">
                <a:solidFill>
                  <a:srgbClr val="FFFFFF"/>
                </a:solidFill>
                <a:latin typeface="Calibri"/>
              </a:endParaRPr>
            </a:p>
          </p:txBody>
        </p:sp>
        <p:sp>
          <p:nvSpPr>
            <p:cNvPr id="204" name="Freeform 46"/>
            <p:cNvSpPr>
              <a:spLocks/>
            </p:cNvSpPr>
            <p:nvPr/>
          </p:nvSpPr>
          <p:spPr bwMode="auto">
            <a:xfrm>
              <a:off x="4009275" y="3042126"/>
              <a:ext cx="124688" cy="119342"/>
            </a:xfrm>
            <a:custGeom>
              <a:avLst/>
              <a:gdLst>
                <a:gd name="T0" fmla="*/ 2147483647 w 183"/>
                <a:gd name="T1" fmla="*/ 2147483647 h 192"/>
                <a:gd name="T2" fmla="*/ 2147483647 w 183"/>
                <a:gd name="T3" fmla="*/ 2147483647 h 192"/>
                <a:gd name="T4" fmla="*/ 0 w 183"/>
                <a:gd name="T5" fmla="*/ 2147483647 h 192"/>
                <a:gd name="T6" fmla="*/ 2147483647 w 183"/>
                <a:gd name="T7" fmla="*/ 2147483647 h 192"/>
                <a:gd name="T8" fmla="*/ 2147483647 w 183"/>
                <a:gd name="T9" fmla="*/ 2147483647 h 192"/>
                <a:gd name="T10" fmla="*/ 2147483647 w 183"/>
                <a:gd name="T11" fmla="*/ 2147483647 h 192"/>
                <a:gd name="T12" fmla="*/ 2147483647 w 183"/>
                <a:gd name="T13" fmla="*/ 2147483647 h 192"/>
                <a:gd name="T14" fmla="*/ 2147483647 w 183"/>
                <a:gd name="T15" fmla="*/ 2147483647 h 192"/>
                <a:gd name="T16" fmla="*/ 2147483647 w 183"/>
                <a:gd name="T17" fmla="*/ 2147483647 h 192"/>
                <a:gd name="T18" fmla="*/ 2147483647 w 183"/>
                <a:gd name="T19" fmla="*/ 2147483647 h 192"/>
                <a:gd name="T20" fmla="*/ 2147483647 w 183"/>
                <a:gd name="T21" fmla="*/ 2147483647 h 192"/>
                <a:gd name="T22" fmla="*/ 2147483647 w 183"/>
                <a:gd name="T23" fmla="*/ 2147483647 h 192"/>
                <a:gd name="T24" fmla="*/ 2147483647 w 183"/>
                <a:gd name="T25" fmla="*/ 2147483647 h 192"/>
                <a:gd name="T26" fmla="*/ 2147483647 w 183"/>
                <a:gd name="T27" fmla="*/ 2147483647 h 192"/>
                <a:gd name="T28" fmla="*/ 2147483647 w 183"/>
                <a:gd name="T29" fmla="*/ 2147483647 h 192"/>
                <a:gd name="T30" fmla="*/ 2147483647 w 183"/>
                <a:gd name="T31" fmla="*/ 2147483647 h 192"/>
                <a:gd name="T32" fmla="*/ 2147483647 w 183"/>
                <a:gd name="T33" fmla="*/ 0 h 192"/>
                <a:gd name="T34" fmla="*/ 2147483647 w 183"/>
                <a:gd name="T35" fmla="*/ 0 h 192"/>
                <a:gd name="T36" fmla="*/ 2147483647 w 183"/>
                <a:gd name="T37" fmla="*/ 2147483647 h 192"/>
                <a:gd name="T38" fmla="*/ 2147483647 w 183"/>
                <a:gd name="T39" fmla="*/ 2147483647 h 192"/>
                <a:gd name="T40" fmla="*/ 2147483647 w 183"/>
                <a:gd name="T41" fmla="*/ 2147483647 h 192"/>
                <a:gd name="T42" fmla="*/ 2147483647 w 183"/>
                <a:gd name="T43" fmla="*/ 2147483647 h 192"/>
                <a:gd name="T44" fmla="*/ 2147483647 w 183"/>
                <a:gd name="T45" fmla="*/ 2147483647 h 192"/>
                <a:gd name="T46" fmla="*/ 2147483647 w 183"/>
                <a:gd name="T47" fmla="*/ 2147483647 h 192"/>
                <a:gd name="T48" fmla="*/ 2147483647 w 183"/>
                <a:gd name="T49" fmla="*/ 2147483647 h 192"/>
                <a:gd name="T50" fmla="*/ 2147483647 w 183"/>
                <a:gd name="T51" fmla="*/ 2147483647 h 192"/>
                <a:gd name="T52" fmla="*/ 2147483647 w 183"/>
                <a:gd name="T53" fmla="*/ 2147483647 h 192"/>
                <a:gd name="T54" fmla="*/ 2147483647 w 183"/>
                <a:gd name="T55" fmla="*/ 2147483647 h 192"/>
                <a:gd name="T56" fmla="*/ 2147483647 w 183"/>
                <a:gd name="T57" fmla="*/ 2147483647 h 192"/>
                <a:gd name="T58" fmla="*/ 2147483647 w 183"/>
                <a:gd name="T59" fmla="*/ 2147483647 h 192"/>
                <a:gd name="T60" fmla="*/ 2147483647 w 183"/>
                <a:gd name="T61" fmla="*/ 2147483647 h 192"/>
                <a:gd name="T62" fmla="*/ 2147483647 w 183"/>
                <a:gd name="T63" fmla="*/ 2147483647 h 192"/>
                <a:gd name="T64" fmla="*/ 2147483647 w 183"/>
                <a:gd name="T65" fmla="*/ 2147483647 h 192"/>
                <a:gd name="T66" fmla="*/ 2147483647 w 183"/>
                <a:gd name="T67" fmla="*/ 2147483647 h 192"/>
                <a:gd name="T68" fmla="*/ 2147483647 w 183"/>
                <a:gd name="T69" fmla="*/ 2147483647 h 192"/>
                <a:gd name="T70" fmla="*/ 2147483647 w 183"/>
                <a:gd name="T71" fmla="*/ 2147483647 h 192"/>
                <a:gd name="T72" fmla="*/ 2147483647 w 183"/>
                <a:gd name="T73" fmla="*/ 2147483647 h 192"/>
                <a:gd name="T74" fmla="*/ 2147483647 w 183"/>
                <a:gd name="T75" fmla="*/ 2147483647 h 192"/>
                <a:gd name="T76" fmla="*/ 2147483647 w 183"/>
                <a:gd name="T77" fmla="*/ 2147483647 h 192"/>
                <a:gd name="T78" fmla="*/ 2147483647 w 183"/>
                <a:gd name="T79" fmla="*/ 2147483647 h 19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83"/>
                <a:gd name="T121" fmla="*/ 0 h 192"/>
                <a:gd name="T122" fmla="*/ 183 w 183"/>
                <a:gd name="T123" fmla="*/ 192 h 19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83" h="192">
                  <a:moveTo>
                    <a:pt x="16" y="112"/>
                  </a:moveTo>
                  <a:lnTo>
                    <a:pt x="16" y="88"/>
                  </a:lnTo>
                  <a:lnTo>
                    <a:pt x="0" y="32"/>
                  </a:lnTo>
                  <a:lnTo>
                    <a:pt x="48" y="24"/>
                  </a:lnTo>
                  <a:lnTo>
                    <a:pt x="64" y="24"/>
                  </a:lnTo>
                  <a:lnTo>
                    <a:pt x="72" y="24"/>
                  </a:lnTo>
                  <a:lnTo>
                    <a:pt x="72" y="16"/>
                  </a:lnTo>
                  <a:lnTo>
                    <a:pt x="88" y="16"/>
                  </a:lnTo>
                  <a:lnTo>
                    <a:pt x="96" y="16"/>
                  </a:lnTo>
                  <a:lnTo>
                    <a:pt x="135" y="8"/>
                  </a:lnTo>
                  <a:lnTo>
                    <a:pt x="167" y="0"/>
                  </a:lnTo>
                  <a:lnTo>
                    <a:pt x="175" y="40"/>
                  </a:lnTo>
                  <a:lnTo>
                    <a:pt x="175" y="48"/>
                  </a:lnTo>
                  <a:lnTo>
                    <a:pt x="183" y="56"/>
                  </a:lnTo>
                  <a:lnTo>
                    <a:pt x="183" y="88"/>
                  </a:lnTo>
                  <a:lnTo>
                    <a:pt x="183" y="96"/>
                  </a:lnTo>
                  <a:lnTo>
                    <a:pt x="143" y="120"/>
                  </a:lnTo>
                  <a:lnTo>
                    <a:pt x="143" y="112"/>
                  </a:lnTo>
                  <a:lnTo>
                    <a:pt x="135" y="104"/>
                  </a:lnTo>
                  <a:lnTo>
                    <a:pt x="135" y="120"/>
                  </a:lnTo>
                  <a:lnTo>
                    <a:pt x="120" y="128"/>
                  </a:lnTo>
                  <a:lnTo>
                    <a:pt x="88" y="136"/>
                  </a:lnTo>
                  <a:lnTo>
                    <a:pt x="72" y="152"/>
                  </a:lnTo>
                  <a:lnTo>
                    <a:pt x="24" y="192"/>
                  </a:lnTo>
                  <a:lnTo>
                    <a:pt x="16" y="176"/>
                  </a:lnTo>
                  <a:lnTo>
                    <a:pt x="32" y="152"/>
                  </a:lnTo>
                  <a:lnTo>
                    <a:pt x="24" y="144"/>
                  </a:lnTo>
                  <a:lnTo>
                    <a:pt x="24" y="136"/>
                  </a:lnTo>
                  <a:lnTo>
                    <a:pt x="16" y="112"/>
                  </a:lnTo>
                  <a:close/>
                </a:path>
              </a:pathLst>
            </a:custGeom>
            <a:solidFill>
              <a:srgbClr val="3D719C"/>
            </a:solidFill>
            <a:ln w="12700">
              <a:solidFill>
                <a:sysClr val="window" lastClr="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000000"/>
                </a:solidFill>
                <a:effectLst/>
                <a:uLnTx/>
                <a:uFillTx/>
              </a:endParaRPr>
            </a:p>
          </p:txBody>
        </p:sp>
        <p:sp>
          <p:nvSpPr>
            <p:cNvPr id="205" name="Freeform 49"/>
            <p:cNvSpPr>
              <a:spLocks/>
            </p:cNvSpPr>
            <p:nvPr/>
          </p:nvSpPr>
          <p:spPr bwMode="auto">
            <a:xfrm>
              <a:off x="3458070" y="3278188"/>
              <a:ext cx="319678" cy="325241"/>
            </a:xfrm>
            <a:custGeom>
              <a:avLst/>
              <a:gdLst>
                <a:gd name="T0" fmla="*/ 2147483647 w 470"/>
                <a:gd name="T1" fmla="*/ 2147483647 h 526"/>
                <a:gd name="T2" fmla="*/ 2147483647 w 470"/>
                <a:gd name="T3" fmla="*/ 2147483647 h 526"/>
                <a:gd name="T4" fmla="*/ 2147483647 w 470"/>
                <a:gd name="T5" fmla="*/ 2147483647 h 526"/>
                <a:gd name="T6" fmla="*/ 2147483647 w 470"/>
                <a:gd name="T7" fmla="*/ 2147483647 h 526"/>
                <a:gd name="T8" fmla="*/ 2147483647 w 470"/>
                <a:gd name="T9" fmla="*/ 2147483647 h 526"/>
                <a:gd name="T10" fmla="*/ 2147483647 w 470"/>
                <a:gd name="T11" fmla="*/ 2147483647 h 526"/>
                <a:gd name="T12" fmla="*/ 2147483647 w 470"/>
                <a:gd name="T13" fmla="*/ 2147483647 h 526"/>
                <a:gd name="T14" fmla="*/ 2147483647 w 470"/>
                <a:gd name="T15" fmla="*/ 2147483647 h 526"/>
                <a:gd name="T16" fmla="*/ 2147483647 w 470"/>
                <a:gd name="T17" fmla="*/ 2147483647 h 526"/>
                <a:gd name="T18" fmla="*/ 2147483647 w 470"/>
                <a:gd name="T19" fmla="*/ 2147483647 h 526"/>
                <a:gd name="T20" fmla="*/ 2147483647 w 470"/>
                <a:gd name="T21" fmla="*/ 2147483647 h 526"/>
                <a:gd name="T22" fmla="*/ 2147483647 w 470"/>
                <a:gd name="T23" fmla="*/ 2147483647 h 526"/>
                <a:gd name="T24" fmla="*/ 2147483647 w 470"/>
                <a:gd name="T25" fmla="*/ 2147483647 h 526"/>
                <a:gd name="T26" fmla="*/ 2147483647 w 470"/>
                <a:gd name="T27" fmla="*/ 2147483647 h 526"/>
                <a:gd name="T28" fmla="*/ 2147483647 w 470"/>
                <a:gd name="T29" fmla="*/ 2147483647 h 526"/>
                <a:gd name="T30" fmla="*/ 2147483647 w 470"/>
                <a:gd name="T31" fmla="*/ 2147483647 h 526"/>
                <a:gd name="T32" fmla="*/ 2147483647 w 470"/>
                <a:gd name="T33" fmla="*/ 2147483647 h 526"/>
                <a:gd name="T34" fmla="*/ 2147483647 w 470"/>
                <a:gd name="T35" fmla="*/ 2147483647 h 526"/>
                <a:gd name="T36" fmla="*/ 2147483647 w 470"/>
                <a:gd name="T37" fmla="*/ 2147483647 h 526"/>
                <a:gd name="T38" fmla="*/ 2147483647 w 470"/>
                <a:gd name="T39" fmla="*/ 2147483647 h 526"/>
                <a:gd name="T40" fmla="*/ 2147483647 w 470"/>
                <a:gd name="T41" fmla="*/ 2147483647 h 526"/>
                <a:gd name="T42" fmla="*/ 2147483647 w 470"/>
                <a:gd name="T43" fmla="*/ 2147483647 h 526"/>
                <a:gd name="T44" fmla="*/ 2147483647 w 470"/>
                <a:gd name="T45" fmla="*/ 2147483647 h 526"/>
                <a:gd name="T46" fmla="*/ 2147483647 w 470"/>
                <a:gd name="T47" fmla="*/ 2147483647 h 526"/>
                <a:gd name="T48" fmla="*/ 2147483647 w 470"/>
                <a:gd name="T49" fmla="*/ 2147483647 h 526"/>
                <a:gd name="T50" fmla="*/ 2147483647 w 470"/>
                <a:gd name="T51" fmla="*/ 2147483647 h 526"/>
                <a:gd name="T52" fmla="*/ 2147483647 w 470"/>
                <a:gd name="T53" fmla="*/ 2147483647 h 526"/>
                <a:gd name="T54" fmla="*/ 2147483647 w 470"/>
                <a:gd name="T55" fmla="*/ 2147483647 h 526"/>
                <a:gd name="T56" fmla="*/ 2147483647 w 470"/>
                <a:gd name="T57" fmla="*/ 2147483647 h 526"/>
                <a:gd name="T58" fmla="*/ 2147483647 w 470"/>
                <a:gd name="T59" fmla="*/ 2147483647 h 526"/>
                <a:gd name="T60" fmla="*/ 2147483647 w 470"/>
                <a:gd name="T61" fmla="*/ 2147483647 h 526"/>
                <a:gd name="T62" fmla="*/ 2147483647 w 470"/>
                <a:gd name="T63" fmla="*/ 2147483647 h 526"/>
                <a:gd name="T64" fmla="*/ 2147483647 w 470"/>
                <a:gd name="T65" fmla="*/ 2147483647 h 526"/>
                <a:gd name="T66" fmla="*/ 2147483647 w 470"/>
                <a:gd name="T67" fmla="*/ 2147483647 h 526"/>
                <a:gd name="T68" fmla="*/ 2147483647 w 470"/>
                <a:gd name="T69" fmla="*/ 2147483647 h 526"/>
                <a:gd name="T70" fmla="*/ 2147483647 w 470"/>
                <a:gd name="T71" fmla="*/ 2147483647 h 526"/>
                <a:gd name="T72" fmla="*/ 2147483647 w 470"/>
                <a:gd name="T73" fmla="*/ 2147483647 h 526"/>
                <a:gd name="T74" fmla="*/ 2147483647 w 470"/>
                <a:gd name="T75" fmla="*/ 2147483647 h 526"/>
                <a:gd name="T76" fmla="*/ 2147483647 w 470"/>
                <a:gd name="T77" fmla="*/ 2147483647 h 526"/>
                <a:gd name="T78" fmla="*/ 2147483647 w 470"/>
                <a:gd name="T79" fmla="*/ 2147483647 h 526"/>
                <a:gd name="T80" fmla="*/ 2147483647 w 470"/>
                <a:gd name="T81" fmla="*/ 2147483647 h 526"/>
                <a:gd name="T82" fmla="*/ 2147483647 w 470"/>
                <a:gd name="T83" fmla="*/ 2147483647 h 526"/>
                <a:gd name="T84" fmla="*/ 2147483647 w 470"/>
                <a:gd name="T85" fmla="*/ 2147483647 h 526"/>
                <a:gd name="T86" fmla="*/ 2147483647 w 470"/>
                <a:gd name="T87" fmla="*/ 2147483647 h 526"/>
                <a:gd name="T88" fmla="*/ 2147483647 w 470"/>
                <a:gd name="T89" fmla="*/ 2147483647 h 526"/>
                <a:gd name="T90" fmla="*/ 2147483647 w 470"/>
                <a:gd name="T91" fmla="*/ 2147483647 h 526"/>
                <a:gd name="T92" fmla="*/ 2147483647 w 470"/>
                <a:gd name="T93" fmla="*/ 2147483647 h 526"/>
                <a:gd name="T94" fmla="*/ 2147483647 w 470"/>
                <a:gd name="T95" fmla="*/ 2147483647 h 526"/>
                <a:gd name="T96" fmla="*/ 2147483647 w 470"/>
                <a:gd name="T97" fmla="*/ 2147483647 h 526"/>
                <a:gd name="T98" fmla="*/ 2147483647 w 470"/>
                <a:gd name="T99" fmla="*/ 2147483647 h 526"/>
                <a:gd name="T100" fmla="*/ 2147483647 w 470"/>
                <a:gd name="T101" fmla="*/ 2147483647 h 526"/>
                <a:gd name="T102" fmla="*/ 2147483647 w 470"/>
                <a:gd name="T103" fmla="*/ 2147483647 h 526"/>
                <a:gd name="T104" fmla="*/ 2147483647 w 470"/>
                <a:gd name="T105" fmla="*/ 2147483647 h 526"/>
                <a:gd name="T106" fmla="*/ 2147483647 w 470"/>
                <a:gd name="T107" fmla="*/ 2147483647 h 526"/>
                <a:gd name="T108" fmla="*/ 2147483647 w 470"/>
                <a:gd name="T109" fmla="*/ 2147483647 h 526"/>
                <a:gd name="T110" fmla="*/ 2147483647 w 470"/>
                <a:gd name="T111" fmla="*/ 2147483647 h 52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70"/>
                <a:gd name="T169" fmla="*/ 0 h 526"/>
                <a:gd name="T170" fmla="*/ 470 w 470"/>
                <a:gd name="T171" fmla="*/ 526 h 52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70" h="526">
                  <a:moveTo>
                    <a:pt x="343" y="295"/>
                  </a:moveTo>
                  <a:lnTo>
                    <a:pt x="343" y="303"/>
                  </a:lnTo>
                  <a:lnTo>
                    <a:pt x="335" y="311"/>
                  </a:lnTo>
                  <a:lnTo>
                    <a:pt x="319" y="303"/>
                  </a:lnTo>
                  <a:lnTo>
                    <a:pt x="311" y="295"/>
                  </a:lnTo>
                  <a:lnTo>
                    <a:pt x="295" y="287"/>
                  </a:lnTo>
                  <a:lnTo>
                    <a:pt x="295" y="295"/>
                  </a:lnTo>
                  <a:lnTo>
                    <a:pt x="295" y="303"/>
                  </a:lnTo>
                  <a:lnTo>
                    <a:pt x="295" y="311"/>
                  </a:lnTo>
                  <a:lnTo>
                    <a:pt x="295" y="319"/>
                  </a:lnTo>
                  <a:lnTo>
                    <a:pt x="295" y="327"/>
                  </a:lnTo>
                  <a:lnTo>
                    <a:pt x="287" y="335"/>
                  </a:lnTo>
                  <a:lnTo>
                    <a:pt x="295" y="335"/>
                  </a:lnTo>
                  <a:lnTo>
                    <a:pt x="287" y="335"/>
                  </a:lnTo>
                  <a:lnTo>
                    <a:pt x="287" y="343"/>
                  </a:lnTo>
                  <a:lnTo>
                    <a:pt x="279" y="351"/>
                  </a:lnTo>
                  <a:lnTo>
                    <a:pt x="279" y="359"/>
                  </a:lnTo>
                  <a:lnTo>
                    <a:pt x="279" y="367"/>
                  </a:lnTo>
                  <a:lnTo>
                    <a:pt x="279" y="375"/>
                  </a:lnTo>
                  <a:lnTo>
                    <a:pt x="279" y="383"/>
                  </a:lnTo>
                  <a:lnTo>
                    <a:pt x="271" y="391"/>
                  </a:lnTo>
                  <a:lnTo>
                    <a:pt x="263" y="399"/>
                  </a:lnTo>
                  <a:lnTo>
                    <a:pt x="263" y="407"/>
                  </a:lnTo>
                  <a:lnTo>
                    <a:pt x="255" y="415"/>
                  </a:lnTo>
                  <a:lnTo>
                    <a:pt x="255" y="423"/>
                  </a:lnTo>
                  <a:lnTo>
                    <a:pt x="255" y="430"/>
                  </a:lnTo>
                  <a:lnTo>
                    <a:pt x="255" y="438"/>
                  </a:lnTo>
                  <a:lnTo>
                    <a:pt x="263" y="438"/>
                  </a:lnTo>
                  <a:lnTo>
                    <a:pt x="263" y="446"/>
                  </a:lnTo>
                  <a:lnTo>
                    <a:pt x="255" y="446"/>
                  </a:lnTo>
                  <a:lnTo>
                    <a:pt x="255" y="454"/>
                  </a:lnTo>
                  <a:lnTo>
                    <a:pt x="255" y="462"/>
                  </a:lnTo>
                  <a:lnTo>
                    <a:pt x="247" y="462"/>
                  </a:lnTo>
                  <a:lnTo>
                    <a:pt x="247" y="470"/>
                  </a:lnTo>
                  <a:lnTo>
                    <a:pt x="239" y="470"/>
                  </a:lnTo>
                  <a:lnTo>
                    <a:pt x="239" y="462"/>
                  </a:lnTo>
                  <a:lnTo>
                    <a:pt x="231" y="470"/>
                  </a:lnTo>
                  <a:lnTo>
                    <a:pt x="215" y="478"/>
                  </a:lnTo>
                  <a:lnTo>
                    <a:pt x="215" y="486"/>
                  </a:lnTo>
                  <a:lnTo>
                    <a:pt x="207" y="486"/>
                  </a:lnTo>
                  <a:lnTo>
                    <a:pt x="207" y="478"/>
                  </a:lnTo>
                  <a:lnTo>
                    <a:pt x="199" y="478"/>
                  </a:lnTo>
                  <a:lnTo>
                    <a:pt x="199" y="486"/>
                  </a:lnTo>
                  <a:lnTo>
                    <a:pt x="207" y="486"/>
                  </a:lnTo>
                  <a:lnTo>
                    <a:pt x="207" y="494"/>
                  </a:lnTo>
                  <a:lnTo>
                    <a:pt x="199" y="502"/>
                  </a:lnTo>
                  <a:lnTo>
                    <a:pt x="191" y="502"/>
                  </a:lnTo>
                  <a:lnTo>
                    <a:pt x="175" y="502"/>
                  </a:lnTo>
                  <a:lnTo>
                    <a:pt x="168" y="510"/>
                  </a:lnTo>
                  <a:lnTo>
                    <a:pt x="160" y="502"/>
                  </a:lnTo>
                  <a:lnTo>
                    <a:pt x="152" y="502"/>
                  </a:lnTo>
                  <a:lnTo>
                    <a:pt x="144" y="510"/>
                  </a:lnTo>
                  <a:lnTo>
                    <a:pt x="136" y="518"/>
                  </a:lnTo>
                  <a:lnTo>
                    <a:pt x="136" y="526"/>
                  </a:lnTo>
                  <a:lnTo>
                    <a:pt x="120" y="526"/>
                  </a:lnTo>
                  <a:lnTo>
                    <a:pt x="120" y="518"/>
                  </a:lnTo>
                  <a:lnTo>
                    <a:pt x="112" y="518"/>
                  </a:lnTo>
                  <a:lnTo>
                    <a:pt x="104" y="518"/>
                  </a:lnTo>
                  <a:lnTo>
                    <a:pt x="104" y="510"/>
                  </a:lnTo>
                  <a:lnTo>
                    <a:pt x="96" y="510"/>
                  </a:lnTo>
                  <a:lnTo>
                    <a:pt x="88" y="502"/>
                  </a:lnTo>
                  <a:lnTo>
                    <a:pt x="88" y="494"/>
                  </a:lnTo>
                  <a:lnTo>
                    <a:pt x="80" y="494"/>
                  </a:lnTo>
                  <a:lnTo>
                    <a:pt x="80" y="486"/>
                  </a:lnTo>
                  <a:lnTo>
                    <a:pt x="88" y="486"/>
                  </a:lnTo>
                  <a:lnTo>
                    <a:pt x="80" y="478"/>
                  </a:lnTo>
                  <a:lnTo>
                    <a:pt x="80" y="486"/>
                  </a:lnTo>
                  <a:lnTo>
                    <a:pt x="72" y="478"/>
                  </a:lnTo>
                  <a:lnTo>
                    <a:pt x="72" y="486"/>
                  </a:lnTo>
                  <a:lnTo>
                    <a:pt x="72" y="478"/>
                  </a:lnTo>
                  <a:lnTo>
                    <a:pt x="64" y="478"/>
                  </a:lnTo>
                  <a:lnTo>
                    <a:pt x="56" y="470"/>
                  </a:lnTo>
                  <a:lnTo>
                    <a:pt x="48" y="462"/>
                  </a:lnTo>
                  <a:lnTo>
                    <a:pt x="40" y="454"/>
                  </a:lnTo>
                  <a:lnTo>
                    <a:pt x="40" y="446"/>
                  </a:lnTo>
                  <a:lnTo>
                    <a:pt x="32" y="446"/>
                  </a:lnTo>
                  <a:lnTo>
                    <a:pt x="32" y="438"/>
                  </a:lnTo>
                  <a:lnTo>
                    <a:pt x="24" y="438"/>
                  </a:lnTo>
                  <a:lnTo>
                    <a:pt x="24" y="430"/>
                  </a:lnTo>
                  <a:lnTo>
                    <a:pt x="24" y="423"/>
                  </a:lnTo>
                  <a:lnTo>
                    <a:pt x="16" y="423"/>
                  </a:lnTo>
                  <a:lnTo>
                    <a:pt x="8" y="407"/>
                  </a:lnTo>
                  <a:lnTo>
                    <a:pt x="0" y="399"/>
                  </a:lnTo>
                  <a:lnTo>
                    <a:pt x="0" y="391"/>
                  </a:lnTo>
                  <a:lnTo>
                    <a:pt x="8" y="383"/>
                  </a:lnTo>
                  <a:lnTo>
                    <a:pt x="8" y="375"/>
                  </a:lnTo>
                  <a:lnTo>
                    <a:pt x="0" y="367"/>
                  </a:lnTo>
                  <a:lnTo>
                    <a:pt x="0" y="359"/>
                  </a:lnTo>
                  <a:lnTo>
                    <a:pt x="8" y="359"/>
                  </a:lnTo>
                  <a:lnTo>
                    <a:pt x="16" y="359"/>
                  </a:lnTo>
                  <a:lnTo>
                    <a:pt x="24" y="359"/>
                  </a:lnTo>
                  <a:lnTo>
                    <a:pt x="24" y="351"/>
                  </a:lnTo>
                  <a:lnTo>
                    <a:pt x="24" y="335"/>
                  </a:lnTo>
                  <a:lnTo>
                    <a:pt x="32" y="327"/>
                  </a:lnTo>
                  <a:lnTo>
                    <a:pt x="40" y="327"/>
                  </a:lnTo>
                  <a:lnTo>
                    <a:pt x="32" y="319"/>
                  </a:lnTo>
                  <a:lnTo>
                    <a:pt x="32" y="311"/>
                  </a:lnTo>
                  <a:lnTo>
                    <a:pt x="32" y="303"/>
                  </a:lnTo>
                  <a:lnTo>
                    <a:pt x="32" y="295"/>
                  </a:lnTo>
                  <a:lnTo>
                    <a:pt x="40" y="295"/>
                  </a:lnTo>
                  <a:lnTo>
                    <a:pt x="40" y="287"/>
                  </a:lnTo>
                  <a:lnTo>
                    <a:pt x="40" y="271"/>
                  </a:lnTo>
                  <a:lnTo>
                    <a:pt x="40" y="263"/>
                  </a:lnTo>
                  <a:lnTo>
                    <a:pt x="48" y="263"/>
                  </a:lnTo>
                  <a:lnTo>
                    <a:pt x="56" y="263"/>
                  </a:lnTo>
                  <a:lnTo>
                    <a:pt x="56" y="271"/>
                  </a:lnTo>
                  <a:lnTo>
                    <a:pt x="56" y="279"/>
                  </a:lnTo>
                  <a:lnTo>
                    <a:pt x="64" y="287"/>
                  </a:lnTo>
                  <a:lnTo>
                    <a:pt x="64" y="279"/>
                  </a:lnTo>
                  <a:lnTo>
                    <a:pt x="64" y="271"/>
                  </a:lnTo>
                  <a:lnTo>
                    <a:pt x="72" y="271"/>
                  </a:lnTo>
                  <a:lnTo>
                    <a:pt x="72" y="263"/>
                  </a:lnTo>
                  <a:lnTo>
                    <a:pt x="64" y="255"/>
                  </a:lnTo>
                  <a:lnTo>
                    <a:pt x="72" y="247"/>
                  </a:lnTo>
                  <a:lnTo>
                    <a:pt x="72" y="239"/>
                  </a:lnTo>
                  <a:lnTo>
                    <a:pt x="72" y="231"/>
                  </a:lnTo>
                  <a:lnTo>
                    <a:pt x="72" y="223"/>
                  </a:lnTo>
                  <a:lnTo>
                    <a:pt x="88" y="223"/>
                  </a:lnTo>
                  <a:lnTo>
                    <a:pt x="88" y="207"/>
                  </a:lnTo>
                  <a:lnTo>
                    <a:pt x="96" y="199"/>
                  </a:lnTo>
                  <a:lnTo>
                    <a:pt x="104" y="207"/>
                  </a:lnTo>
                  <a:lnTo>
                    <a:pt x="112" y="199"/>
                  </a:lnTo>
                  <a:lnTo>
                    <a:pt x="120" y="199"/>
                  </a:lnTo>
                  <a:lnTo>
                    <a:pt x="120" y="191"/>
                  </a:lnTo>
                  <a:lnTo>
                    <a:pt x="128" y="183"/>
                  </a:lnTo>
                  <a:lnTo>
                    <a:pt x="128" y="175"/>
                  </a:lnTo>
                  <a:lnTo>
                    <a:pt x="136" y="175"/>
                  </a:lnTo>
                  <a:lnTo>
                    <a:pt x="136" y="167"/>
                  </a:lnTo>
                  <a:lnTo>
                    <a:pt x="144" y="159"/>
                  </a:lnTo>
                  <a:lnTo>
                    <a:pt x="144" y="151"/>
                  </a:lnTo>
                  <a:lnTo>
                    <a:pt x="152" y="143"/>
                  </a:lnTo>
                  <a:lnTo>
                    <a:pt x="144" y="143"/>
                  </a:lnTo>
                  <a:lnTo>
                    <a:pt x="144" y="136"/>
                  </a:lnTo>
                  <a:lnTo>
                    <a:pt x="152" y="128"/>
                  </a:lnTo>
                  <a:lnTo>
                    <a:pt x="144" y="128"/>
                  </a:lnTo>
                  <a:lnTo>
                    <a:pt x="152" y="120"/>
                  </a:lnTo>
                  <a:lnTo>
                    <a:pt x="144" y="112"/>
                  </a:lnTo>
                  <a:lnTo>
                    <a:pt x="152" y="112"/>
                  </a:lnTo>
                  <a:lnTo>
                    <a:pt x="152" y="104"/>
                  </a:lnTo>
                  <a:lnTo>
                    <a:pt x="152" y="96"/>
                  </a:lnTo>
                  <a:lnTo>
                    <a:pt x="152" y="80"/>
                  </a:lnTo>
                  <a:lnTo>
                    <a:pt x="152" y="72"/>
                  </a:lnTo>
                  <a:lnTo>
                    <a:pt x="152" y="64"/>
                  </a:lnTo>
                  <a:lnTo>
                    <a:pt x="160" y="56"/>
                  </a:lnTo>
                  <a:lnTo>
                    <a:pt x="160" y="40"/>
                  </a:lnTo>
                  <a:lnTo>
                    <a:pt x="152" y="40"/>
                  </a:lnTo>
                  <a:lnTo>
                    <a:pt x="152" y="24"/>
                  </a:lnTo>
                  <a:lnTo>
                    <a:pt x="152" y="16"/>
                  </a:lnTo>
                  <a:lnTo>
                    <a:pt x="144" y="16"/>
                  </a:lnTo>
                  <a:lnTo>
                    <a:pt x="144" y="8"/>
                  </a:lnTo>
                  <a:lnTo>
                    <a:pt x="152" y="8"/>
                  </a:lnTo>
                  <a:lnTo>
                    <a:pt x="160" y="0"/>
                  </a:lnTo>
                  <a:lnTo>
                    <a:pt x="160" y="24"/>
                  </a:lnTo>
                  <a:lnTo>
                    <a:pt x="168" y="40"/>
                  </a:lnTo>
                  <a:lnTo>
                    <a:pt x="168" y="72"/>
                  </a:lnTo>
                  <a:lnTo>
                    <a:pt x="175" y="96"/>
                  </a:lnTo>
                  <a:lnTo>
                    <a:pt x="175" y="104"/>
                  </a:lnTo>
                  <a:lnTo>
                    <a:pt x="183" y="136"/>
                  </a:lnTo>
                  <a:lnTo>
                    <a:pt x="191" y="136"/>
                  </a:lnTo>
                  <a:lnTo>
                    <a:pt x="239" y="128"/>
                  </a:lnTo>
                  <a:lnTo>
                    <a:pt x="255" y="128"/>
                  </a:lnTo>
                  <a:lnTo>
                    <a:pt x="287" y="120"/>
                  </a:lnTo>
                  <a:lnTo>
                    <a:pt x="295" y="199"/>
                  </a:lnTo>
                  <a:lnTo>
                    <a:pt x="303" y="191"/>
                  </a:lnTo>
                  <a:lnTo>
                    <a:pt x="303" y="183"/>
                  </a:lnTo>
                  <a:lnTo>
                    <a:pt x="311" y="183"/>
                  </a:lnTo>
                  <a:lnTo>
                    <a:pt x="311" y="175"/>
                  </a:lnTo>
                  <a:lnTo>
                    <a:pt x="319" y="175"/>
                  </a:lnTo>
                  <a:lnTo>
                    <a:pt x="319" y="167"/>
                  </a:lnTo>
                  <a:lnTo>
                    <a:pt x="327" y="159"/>
                  </a:lnTo>
                  <a:lnTo>
                    <a:pt x="327" y="151"/>
                  </a:lnTo>
                  <a:lnTo>
                    <a:pt x="335" y="151"/>
                  </a:lnTo>
                  <a:lnTo>
                    <a:pt x="335" y="143"/>
                  </a:lnTo>
                  <a:lnTo>
                    <a:pt x="343" y="151"/>
                  </a:lnTo>
                  <a:lnTo>
                    <a:pt x="351" y="136"/>
                  </a:lnTo>
                  <a:lnTo>
                    <a:pt x="351" y="128"/>
                  </a:lnTo>
                  <a:lnTo>
                    <a:pt x="359" y="128"/>
                  </a:lnTo>
                  <a:lnTo>
                    <a:pt x="351" y="128"/>
                  </a:lnTo>
                  <a:lnTo>
                    <a:pt x="359" y="120"/>
                  </a:lnTo>
                  <a:lnTo>
                    <a:pt x="359" y="128"/>
                  </a:lnTo>
                  <a:lnTo>
                    <a:pt x="367" y="128"/>
                  </a:lnTo>
                  <a:lnTo>
                    <a:pt x="375" y="136"/>
                  </a:lnTo>
                  <a:lnTo>
                    <a:pt x="375" y="128"/>
                  </a:lnTo>
                  <a:lnTo>
                    <a:pt x="375" y="136"/>
                  </a:lnTo>
                  <a:lnTo>
                    <a:pt x="375" y="128"/>
                  </a:lnTo>
                  <a:lnTo>
                    <a:pt x="383" y="136"/>
                  </a:lnTo>
                  <a:lnTo>
                    <a:pt x="391" y="128"/>
                  </a:lnTo>
                  <a:lnTo>
                    <a:pt x="399" y="128"/>
                  </a:lnTo>
                  <a:lnTo>
                    <a:pt x="391" y="120"/>
                  </a:lnTo>
                  <a:lnTo>
                    <a:pt x="399" y="120"/>
                  </a:lnTo>
                  <a:lnTo>
                    <a:pt x="391" y="112"/>
                  </a:lnTo>
                  <a:lnTo>
                    <a:pt x="399" y="112"/>
                  </a:lnTo>
                  <a:lnTo>
                    <a:pt x="407" y="112"/>
                  </a:lnTo>
                  <a:lnTo>
                    <a:pt x="415" y="104"/>
                  </a:lnTo>
                  <a:lnTo>
                    <a:pt x="422" y="104"/>
                  </a:lnTo>
                  <a:lnTo>
                    <a:pt x="430" y="104"/>
                  </a:lnTo>
                  <a:lnTo>
                    <a:pt x="438" y="112"/>
                  </a:lnTo>
                  <a:lnTo>
                    <a:pt x="446" y="112"/>
                  </a:lnTo>
                  <a:lnTo>
                    <a:pt x="438" y="104"/>
                  </a:lnTo>
                  <a:lnTo>
                    <a:pt x="446" y="112"/>
                  </a:lnTo>
                  <a:lnTo>
                    <a:pt x="446" y="104"/>
                  </a:lnTo>
                  <a:lnTo>
                    <a:pt x="454" y="104"/>
                  </a:lnTo>
                  <a:lnTo>
                    <a:pt x="454" y="112"/>
                  </a:lnTo>
                  <a:lnTo>
                    <a:pt x="446" y="112"/>
                  </a:lnTo>
                  <a:lnTo>
                    <a:pt x="454" y="120"/>
                  </a:lnTo>
                  <a:lnTo>
                    <a:pt x="462" y="120"/>
                  </a:lnTo>
                  <a:lnTo>
                    <a:pt x="462" y="128"/>
                  </a:lnTo>
                  <a:lnTo>
                    <a:pt x="470" y="136"/>
                  </a:lnTo>
                  <a:lnTo>
                    <a:pt x="470" y="143"/>
                  </a:lnTo>
                  <a:lnTo>
                    <a:pt x="470" y="151"/>
                  </a:lnTo>
                  <a:lnTo>
                    <a:pt x="470" y="159"/>
                  </a:lnTo>
                  <a:lnTo>
                    <a:pt x="470" y="167"/>
                  </a:lnTo>
                  <a:lnTo>
                    <a:pt x="470" y="175"/>
                  </a:lnTo>
                  <a:lnTo>
                    <a:pt x="462" y="175"/>
                  </a:lnTo>
                  <a:lnTo>
                    <a:pt x="438" y="159"/>
                  </a:lnTo>
                  <a:lnTo>
                    <a:pt x="422" y="143"/>
                  </a:lnTo>
                  <a:lnTo>
                    <a:pt x="415" y="143"/>
                  </a:lnTo>
                  <a:lnTo>
                    <a:pt x="407" y="136"/>
                  </a:lnTo>
                  <a:lnTo>
                    <a:pt x="407" y="151"/>
                  </a:lnTo>
                  <a:lnTo>
                    <a:pt x="407" y="167"/>
                  </a:lnTo>
                  <a:lnTo>
                    <a:pt x="407" y="175"/>
                  </a:lnTo>
                  <a:lnTo>
                    <a:pt x="407" y="183"/>
                  </a:lnTo>
                  <a:lnTo>
                    <a:pt x="407" y="191"/>
                  </a:lnTo>
                  <a:lnTo>
                    <a:pt x="399" y="191"/>
                  </a:lnTo>
                  <a:lnTo>
                    <a:pt x="399" y="199"/>
                  </a:lnTo>
                  <a:lnTo>
                    <a:pt x="399" y="207"/>
                  </a:lnTo>
                  <a:lnTo>
                    <a:pt x="391" y="215"/>
                  </a:lnTo>
                  <a:lnTo>
                    <a:pt x="391" y="223"/>
                  </a:lnTo>
                  <a:lnTo>
                    <a:pt x="383" y="223"/>
                  </a:lnTo>
                  <a:lnTo>
                    <a:pt x="375" y="231"/>
                  </a:lnTo>
                  <a:lnTo>
                    <a:pt x="375" y="239"/>
                  </a:lnTo>
                  <a:lnTo>
                    <a:pt x="375" y="247"/>
                  </a:lnTo>
                  <a:lnTo>
                    <a:pt x="359" y="239"/>
                  </a:lnTo>
                  <a:lnTo>
                    <a:pt x="351" y="247"/>
                  </a:lnTo>
                  <a:lnTo>
                    <a:pt x="351" y="255"/>
                  </a:lnTo>
                  <a:lnTo>
                    <a:pt x="351" y="263"/>
                  </a:lnTo>
                  <a:lnTo>
                    <a:pt x="351" y="271"/>
                  </a:lnTo>
                  <a:lnTo>
                    <a:pt x="343" y="295"/>
                  </a:lnTo>
                  <a:close/>
                </a:path>
              </a:pathLst>
            </a:custGeom>
            <a:solidFill>
              <a:schemeClr val="accent3"/>
            </a:solidFill>
            <a:ln w="9525" cap="flat" cmpd="sng" algn="ctr">
              <a:solidFill>
                <a:sysClr val="window" lastClr="FFFFFF"/>
              </a:solidFill>
              <a:prstDash val="solid"/>
              <a:headEnd/>
              <a:tailEnd/>
            </a:ln>
            <a:effectLst>
              <a:outerShdw blurRad="40000" dist="23000" dir="5400000" rotWithShape="0">
                <a:srgbClr val="000000">
                  <a:alpha val="35000"/>
                </a:srgbClr>
              </a:outerShdw>
            </a:effectLst>
          </p:spPr>
          <p:txBody>
            <a:bodyPr/>
            <a:lstStyle/>
            <a:p>
              <a:pPr defTabSz="914400" fontAlgn="base">
                <a:spcBef>
                  <a:spcPct val="0"/>
                </a:spcBef>
                <a:spcAft>
                  <a:spcPct val="0"/>
                </a:spcAft>
              </a:pPr>
              <a:endParaRPr lang="en-US" kern="0" dirty="0">
                <a:solidFill>
                  <a:srgbClr val="FFFFFF"/>
                </a:solidFill>
                <a:latin typeface="Calibri"/>
              </a:endParaRPr>
            </a:p>
          </p:txBody>
        </p:sp>
        <p:sp>
          <p:nvSpPr>
            <p:cNvPr id="206" name="Freeform 51"/>
            <p:cNvSpPr>
              <a:spLocks noEditPoints="1"/>
            </p:cNvSpPr>
            <p:nvPr/>
          </p:nvSpPr>
          <p:spPr bwMode="auto">
            <a:xfrm>
              <a:off x="3409713" y="3359498"/>
              <a:ext cx="577012" cy="318683"/>
            </a:xfrm>
            <a:custGeom>
              <a:avLst/>
              <a:gdLst>
                <a:gd name="T0" fmla="*/ 2147483647 w 845"/>
                <a:gd name="T1" fmla="*/ 2147483647 h 510"/>
                <a:gd name="T2" fmla="*/ 2147483647 w 845"/>
                <a:gd name="T3" fmla="*/ 2147483647 h 510"/>
                <a:gd name="T4" fmla="*/ 2147483647 w 845"/>
                <a:gd name="T5" fmla="*/ 2147483647 h 510"/>
                <a:gd name="T6" fmla="*/ 2147483647 w 845"/>
                <a:gd name="T7" fmla="*/ 2147483647 h 510"/>
                <a:gd name="T8" fmla="*/ 2147483647 w 845"/>
                <a:gd name="T9" fmla="*/ 2147483647 h 510"/>
                <a:gd name="T10" fmla="*/ 2147483647 w 845"/>
                <a:gd name="T11" fmla="*/ 2147483647 h 510"/>
                <a:gd name="T12" fmla="*/ 2147483647 w 845"/>
                <a:gd name="T13" fmla="*/ 2147483647 h 510"/>
                <a:gd name="T14" fmla="*/ 2147483647 w 845"/>
                <a:gd name="T15" fmla="*/ 2147483647 h 510"/>
                <a:gd name="T16" fmla="*/ 2147483647 w 845"/>
                <a:gd name="T17" fmla="*/ 2147483647 h 510"/>
                <a:gd name="T18" fmla="*/ 2147483647 w 845"/>
                <a:gd name="T19" fmla="*/ 2147483647 h 510"/>
                <a:gd name="T20" fmla="*/ 2147483647 w 845"/>
                <a:gd name="T21" fmla="*/ 2147483647 h 510"/>
                <a:gd name="T22" fmla="*/ 2147483647 w 845"/>
                <a:gd name="T23" fmla="*/ 2147483647 h 510"/>
                <a:gd name="T24" fmla="*/ 2147483647 w 845"/>
                <a:gd name="T25" fmla="*/ 2147483647 h 510"/>
                <a:gd name="T26" fmla="*/ 2147483647 w 845"/>
                <a:gd name="T27" fmla="*/ 2147483647 h 510"/>
                <a:gd name="T28" fmla="*/ 2147483647 w 845"/>
                <a:gd name="T29" fmla="*/ 2147483647 h 510"/>
                <a:gd name="T30" fmla="*/ 2147483647 w 845"/>
                <a:gd name="T31" fmla="*/ 2147483647 h 510"/>
                <a:gd name="T32" fmla="*/ 2147483647 w 845"/>
                <a:gd name="T33" fmla="*/ 2147483647 h 510"/>
                <a:gd name="T34" fmla="*/ 2147483647 w 845"/>
                <a:gd name="T35" fmla="*/ 2147483647 h 510"/>
                <a:gd name="T36" fmla="*/ 2147483647 w 845"/>
                <a:gd name="T37" fmla="*/ 2147483647 h 510"/>
                <a:gd name="T38" fmla="*/ 2147483647 w 845"/>
                <a:gd name="T39" fmla="*/ 2147483647 h 510"/>
                <a:gd name="T40" fmla="*/ 2147483647 w 845"/>
                <a:gd name="T41" fmla="*/ 2147483647 h 510"/>
                <a:gd name="T42" fmla="*/ 2147483647 w 845"/>
                <a:gd name="T43" fmla="*/ 2147483647 h 510"/>
                <a:gd name="T44" fmla="*/ 2147483647 w 845"/>
                <a:gd name="T45" fmla="*/ 2147483647 h 510"/>
                <a:gd name="T46" fmla="*/ 2147483647 w 845"/>
                <a:gd name="T47" fmla="*/ 2147483647 h 510"/>
                <a:gd name="T48" fmla="*/ 2147483647 w 845"/>
                <a:gd name="T49" fmla="*/ 2147483647 h 510"/>
                <a:gd name="T50" fmla="*/ 2147483647 w 845"/>
                <a:gd name="T51" fmla="*/ 2147483647 h 510"/>
                <a:gd name="T52" fmla="*/ 2147483647 w 845"/>
                <a:gd name="T53" fmla="*/ 2147483647 h 510"/>
                <a:gd name="T54" fmla="*/ 2147483647 w 845"/>
                <a:gd name="T55" fmla="*/ 2147483647 h 510"/>
                <a:gd name="T56" fmla="*/ 2147483647 w 845"/>
                <a:gd name="T57" fmla="*/ 2147483647 h 510"/>
                <a:gd name="T58" fmla="*/ 2147483647 w 845"/>
                <a:gd name="T59" fmla="*/ 2147483647 h 510"/>
                <a:gd name="T60" fmla="*/ 2147483647 w 845"/>
                <a:gd name="T61" fmla="*/ 2147483647 h 510"/>
                <a:gd name="T62" fmla="*/ 2147483647 w 845"/>
                <a:gd name="T63" fmla="*/ 2147483647 h 510"/>
                <a:gd name="T64" fmla="*/ 2147483647 w 845"/>
                <a:gd name="T65" fmla="*/ 2147483647 h 510"/>
                <a:gd name="T66" fmla="*/ 2147483647 w 845"/>
                <a:gd name="T67" fmla="*/ 2147483647 h 510"/>
                <a:gd name="T68" fmla="*/ 2147483647 w 845"/>
                <a:gd name="T69" fmla="*/ 2147483647 h 510"/>
                <a:gd name="T70" fmla="*/ 2147483647 w 845"/>
                <a:gd name="T71" fmla="*/ 2147483647 h 510"/>
                <a:gd name="T72" fmla="*/ 2147483647 w 845"/>
                <a:gd name="T73" fmla="*/ 2147483647 h 510"/>
                <a:gd name="T74" fmla="*/ 2147483647 w 845"/>
                <a:gd name="T75" fmla="*/ 2147483647 h 510"/>
                <a:gd name="T76" fmla="*/ 2147483647 w 845"/>
                <a:gd name="T77" fmla="*/ 2147483647 h 510"/>
                <a:gd name="T78" fmla="*/ 2147483647 w 845"/>
                <a:gd name="T79" fmla="*/ 2147483647 h 510"/>
                <a:gd name="T80" fmla="*/ 2147483647 w 845"/>
                <a:gd name="T81" fmla="*/ 2147483647 h 510"/>
                <a:gd name="T82" fmla="*/ 2147483647 w 845"/>
                <a:gd name="T83" fmla="*/ 2147483647 h 510"/>
                <a:gd name="T84" fmla="*/ 2147483647 w 845"/>
                <a:gd name="T85" fmla="*/ 2147483647 h 510"/>
                <a:gd name="T86" fmla="*/ 2147483647 w 845"/>
                <a:gd name="T87" fmla="*/ 2147483647 h 510"/>
                <a:gd name="T88" fmla="*/ 2147483647 w 845"/>
                <a:gd name="T89" fmla="*/ 2147483647 h 510"/>
                <a:gd name="T90" fmla="*/ 2147483647 w 845"/>
                <a:gd name="T91" fmla="*/ 2147483647 h 510"/>
                <a:gd name="T92" fmla="*/ 2147483647 w 845"/>
                <a:gd name="T93" fmla="*/ 2147483647 h 510"/>
                <a:gd name="T94" fmla="*/ 2147483647 w 845"/>
                <a:gd name="T95" fmla="*/ 2147483647 h 510"/>
                <a:gd name="T96" fmla="*/ 2147483647 w 845"/>
                <a:gd name="T97" fmla="*/ 2147483647 h 510"/>
                <a:gd name="T98" fmla="*/ 2147483647 w 845"/>
                <a:gd name="T99" fmla="*/ 2147483647 h 510"/>
                <a:gd name="T100" fmla="*/ 2147483647 w 845"/>
                <a:gd name="T101" fmla="*/ 2147483647 h 510"/>
                <a:gd name="T102" fmla="*/ 2147483647 w 845"/>
                <a:gd name="T103" fmla="*/ 2147483647 h 510"/>
                <a:gd name="T104" fmla="*/ 2147483647 w 845"/>
                <a:gd name="T105" fmla="*/ 2147483647 h 510"/>
                <a:gd name="T106" fmla="*/ 2147483647 w 845"/>
                <a:gd name="T107" fmla="*/ 2147483647 h 510"/>
                <a:gd name="T108" fmla="*/ 2147483647 w 845"/>
                <a:gd name="T109" fmla="*/ 2147483647 h 510"/>
                <a:gd name="T110" fmla="*/ 2147483647 w 845"/>
                <a:gd name="T111" fmla="*/ 2147483647 h 510"/>
                <a:gd name="T112" fmla="*/ 2147483647 w 845"/>
                <a:gd name="T113" fmla="*/ 2147483647 h 510"/>
                <a:gd name="T114" fmla="*/ 2147483647 w 845"/>
                <a:gd name="T115" fmla="*/ 2147483647 h 5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45"/>
                <a:gd name="T175" fmla="*/ 0 h 510"/>
                <a:gd name="T176" fmla="*/ 845 w 845"/>
                <a:gd name="T177" fmla="*/ 510 h 51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45" h="510">
                  <a:moveTo>
                    <a:pt x="479" y="438"/>
                  </a:moveTo>
                  <a:lnTo>
                    <a:pt x="471" y="438"/>
                  </a:lnTo>
                  <a:lnTo>
                    <a:pt x="447" y="446"/>
                  </a:lnTo>
                  <a:lnTo>
                    <a:pt x="423" y="454"/>
                  </a:lnTo>
                  <a:lnTo>
                    <a:pt x="391" y="454"/>
                  </a:lnTo>
                  <a:lnTo>
                    <a:pt x="343" y="462"/>
                  </a:lnTo>
                  <a:lnTo>
                    <a:pt x="327" y="462"/>
                  </a:lnTo>
                  <a:lnTo>
                    <a:pt x="303" y="470"/>
                  </a:lnTo>
                  <a:lnTo>
                    <a:pt x="295" y="470"/>
                  </a:lnTo>
                  <a:lnTo>
                    <a:pt x="248" y="478"/>
                  </a:lnTo>
                  <a:lnTo>
                    <a:pt x="216" y="478"/>
                  </a:lnTo>
                  <a:lnTo>
                    <a:pt x="200" y="478"/>
                  </a:lnTo>
                  <a:lnTo>
                    <a:pt x="192" y="478"/>
                  </a:lnTo>
                  <a:lnTo>
                    <a:pt x="160" y="486"/>
                  </a:lnTo>
                  <a:lnTo>
                    <a:pt x="152" y="486"/>
                  </a:lnTo>
                  <a:lnTo>
                    <a:pt x="120" y="494"/>
                  </a:lnTo>
                  <a:lnTo>
                    <a:pt x="88" y="494"/>
                  </a:lnTo>
                  <a:lnTo>
                    <a:pt x="80" y="502"/>
                  </a:lnTo>
                  <a:lnTo>
                    <a:pt x="56" y="502"/>
                  </a:lnTo>
                  <a:lnTo>
                    <a:pt x="48" y="502"/>
                  </a:lnTo>
                  <a:lnTo>
                    <a:pt x="24" y="502"/>
                  </a:lnTo>
                  <a:lnTo>
                    <a:pt x="0" y="510"/>
                  </a:lnTo>
                  <a:lnTo>
                    <a:pt x="8" y="502"/>
                  </a:lnTo>
                  <a:lnTo>
                    <a:pt x="16" y="494"/>
                  </a:lnTo>
                  <a:lnTo>
                    <a:pt x="24" y="494"/>
                  </a:lnTo>
                  <a:lnTo>
                    <a:pt x="32" y="494"/>
                  </a:lnTo>
                  <a:lnTo>
                    <a:pt x="32" y="486"/>
                  </a:lnTo>
                  <a:lnTo>
                    <a:pt x="40" y="486"/>
                  </a:lnTo>
                  <a:lnTo>
                    <a:pt x="48" y="478"/>
                  </a:lnTo>
                  <a:lnTo>
                    <a:pt x="56" y="478"/>
                  </a:lnTo>
                  <a:lnTo>
                    <a:pt x="56" y="470"/>
                  </a:lnTo>
                  <a:lnTo>
                    <a:pt x="64" y="462"/>
                  </a:lnTo>
                  <a:lnTo>
                    <a:pt x="72" y="462"/>
                  </a:lnTo>
                  <a:lnTo>
                    <a:pt x="80" y="454"/>
                  </a:lnTo>
                  <a:lnTo>
                    <a:pt x="80" y="446"/>
                  </a:lnTo>
                  <a:lnTo>
                    <a:pt x="80" y="438"/>
                  </a:lnTo>
                  <a:lnTo>
                    <a:pt x="88" y="438"/>
                  </a:lnTo>
                  <a:lnTo>
                    <a:pt x="96" y="430"/>
                  </a:lnTo>
                  <a:lnTo>
                    <a:pt x="96" y="422"/>
                  </a:lnTo>
                  <a:lnTo>
                    <a:pt x="96" y="414"/>
                  </a:lnTo>
                  <a:lnTo>
                    <a:pt x="112" y="406"/>
                  </a:lnTo>
                  <a:lnTo>
                    <a:pt x="120" y="390"/>
                  </a:lnTo>
                  <a:lnTo>
                    <a:pt x="128" y="390"/>
                  </a:lnTo>
                  <a:lnTo>
                    <a:pt x="136" y="382"/>
                  </a:lnTo>
                  <a:lnTo>
                    <a:pt x="160" y="342"/>
                  </a:lnTo>
                  <a:lnTo>
                    <a:pt x="168" y="350"/>
                  </a:lnTo>
                  <a:lnTo>
                    <a:pt x="160" y="350"/>
                  </a:lnTo>
                  <a:lnTo>
                    <a:pt x="160" y="358"/>
                  </a:lnTo>
                  <a:lnTo>
                    <a:pt x="168" y="358"/>
                  </a:lnTo>
                  <a:lnTo>
                    <a:pt x="168" y="366"/>
                  </a:lnTo>
                  <a:lnTo>
                    <a:pt x="176" y="374"/>
                  </a:lnTo>
                  <a:lnTo>
                    <a:pt x="184" y="374"/>
                  </a:lnTo>
                  <a:lnTo>
                    <a:pt x="184" y="382"/>
                  </a:lnTo>
                  <a:lnTo>
                    <a:pt x="192" y="382"/>
                  </a:lnTo>
                  <a:lnTo>
                    <a:pt x="200" y="382"/>
                  </a:lnTo>
                  <a:lnTo>
                    <a:pt x="200" y="390"/>
                  </a:lnTo>
                  <a:lnTo>
                    <a:pt x="216" y="390"/>
                  </a:lnTo>
                  <a:lnTo>
                    <a:pt x="216" y="382"/>
                  </a:lnTo>
                  <a:lnTo>
                    <a:pt x="224" y="374"/>
                  </a:lnTo>
                  <a:lnTo>
                    <a:pt x="232" y="366"/>
                  </a:lnTo>
                  <a:lnTo>
                    <a:pt x="240" y="366"/>
                  </a:lnTo>
                  <a:lnTo>
                    <a:pt x="248" y="374"/>
                  </a:lnTo>
                  <a:lnTo>
                    <a:pt x="255" y="366"/>
                  </a:lnTo>
                  <a:lnTo>
                    <a:pt x="271" y="366"/>
                  </a:lnTo>
                  <a:lnTo>
                    <a:pt x="279" y="366"/>
                  </a:lnTo>
                  <a:lnTo>
                    <a:pt x="287" y="358"/>
                  </a:lnTo>
                  <a:lnTo>
                    <a:pt x="287" y="350"/>
                  </a:lnTo>
                  <a:lnTo>
                    <a:pt x="279" y="350"/>
                  </a:lnTo>
                  <a:lnTo>
                    <a:pt x="279" y="342"/>
                  </a:lnTo>
                  <a:lnTo>
                    <a:pt x="287" y="342"/>
                  </a:lnTo>
                  <a:lnTo>
                    <a:pt x="287" y="350"/>
                  </a:lnTo>
                  <a:lnTo>
                    <a:pt x="295" y="350"/>
                  </a:lnTo>
                  <a:lnTo>
                    <a:pt x="295" y="342"/>
                  </a:lnTo>
                  <a:lnTo>
                    <a:pt x="311" y="334"/>
                  </a:lnTo>
                  <a:lnTo>
                    <a:pt x="319" y="326"/>
                  </a:lnTo>
                  <a:lnTo>
                    <a:pt x="319" y="334"/>
                  </a:lnTo>
                  <a:lnTo>
                    <a:pt x="327" y="334"/>
                  </a:lnTo>
                  <a:lnTo>
                    <a:pt x="327" y="326"/>
                  </a:lnTo>
                  <a:lnTo>
                    <a:pt x="335" y="326"/>
                  </a:lnTo>
                  <a:lnTo>
                    <a:pt x="335" y="318"/>
                  </a:lnTo>
                  <a:lnTo>
                    <a:pt x="335" y="310"/>
                  </a:lnTo>
                  <a:lnTo>
                    <a:pt x="343" y="310"/>
                  </a:lnTo>
                  <a:lnTo>
                    <a:pt x="343" y="302"/>
                  </a:lnTo>
                  <a:lnTo>
                    <a:pt x="335" y="302"/>
                  </a:lnTo>
                  <a:lnTo>
                    <a:pt x="335" y="294"/>
                  </a:lnTo>
                  <a:lnTo>
                    <a:pt x="335" y="287"/>
                  </a:lnTo>
                  <a:lnTo>
                    <a:pt x="335" y="279"/>
                  </a:lnTo>
                  <a:lnTo>
                    <a:pt x="343" y="271"/>
                  </a:lnTo>
                  <a:lnTo>
                    <a:pt x="343" y="263"/>
                  </a:lnTo>
                  <a:lnTo>
                    <a:pt x="351" y="255"/>
                  </a:lnTo>
                  <a:lnTo>
                    <a:pt x="359" y="247"/>
                  </a:lnTo>
                  <a:lnTo>
                    <a:pt x="359" y="239"/>
                  </a:lnTo>
                  <a:lnTo>
                    <a:pt x="359" y="231"/>
                  </a:lnTo>
                  <a:lnTo>
                    <a:pt x="359" y="223"/>
                  </a:lnTo>
                  <a:lnTo>
                    <a:pt x="359" y="215"/>
                  </a:lnTo>
                  <a:lnTo>
                    <a:pt x="367" y="207"/>
                  </a:lnTo>
                  <a:lnTo>
                    <a:pt x="367" y="199"/>
                  </a:lnTo>
                  <a:lnTo>
                    <a:pt x="375" y="199"/>
                  </a:lnTo>
                  <a:lnTo>
                    <a:pt x="367" y="199"/>
                  </a:lnTo>
                  <a:lnTo>
                    <a:pt x="375" y="191"/>
                  </a:lnTo>
                  <a:lnTo>
                    <a:pt x="375" y="183"/>
                  </a:lnTo>
                  <a:lnTo>
                    <a:pt x="375" y="175"/>
                  </a:lnTo>
                  <a:lnTo>
                    <a:pt x="375" y="167"/>
                  </a:lnTo>
                  <a:lnTo>
                    <a:pt x="375" y="159"/>
                  </a:lnTo>
                  <a:lnTo>
                    <a:pt x="375" y="151"/>
                  </a:lnTo>
                  <a:lnTo>
                    <a:pt x="391" y="159"/>
                  </a:lnTo>
                  <a:lnTo>
                    <a:pt x="399" y="167"/>
                  </a:lnTo>
                  <a:lnTo>
                    <a:pt x="415" y="175"/>
                  </a:lnTo>
                  <a:lnTo>
                    <a:pt x="423" y="167"/>
                  </a:lnTo>
                  <a:lnTo>
                    <a:pt x="423" y="159"/>
                  </a:lnTo>
                  <a:lnTo>
                    <a:pt x="431" y="135"/>
                  </a:lnTo>
                  <a:lnTo>
                    <a:pt x="431" y="127"/>
                  </a:lnTo>
                  <a:lnTo>
                    <a:pt x="431" y="119"/>
                  </a:lnTo>
                  <a:lnTo>
                    <a:pt x="431" y="111"/>
                  </a:lnTo>
                  <a:lnTo>
                    <a:pt x="439" y="103"/>
                  </a:lnTo>
                  <a:lnTo>
                    <a:pt x="455" y="111"/>
                  </a:lnTo>
                  <a:lnTo>
                    <a:pt x="455" y="103"/>
                  </a:lnTo>
                  <a:lnTo>
                    <a:pt x="455" y="95"/>
                  </a:lnTo>
                  <a:lnTo>
                    <a:pt x="463" y="87"/>
                  </a:lnTo>
                  <a:lnTo>
                    <a:pt x="471" y="87"/>
                  </a:lnTo>
                  <a:lnTo>
                    <a:pt x="471" y="79"/>
                  </a:lnTo>
                  <a:lnTo>
                    <a:pt x="479" y="71"/>
                  </a:lnTo>
                  <a:lnTo>
                    <a:pt x="479" y="63"/>
                  </a:lnTo>
                  <a:lnTo>
                    <a:pt x="479" y="55"/>
                  </a:lnTo>
                  <a:lnTo>
                    <a:pt x="487" y="55"/>
                  </a:lnTo>
                  <a:lnTo>
                    <a:pt x="487" y="47"/>
                  </a:lnTo>
                  <a:lnTo>
                    <a:pt x="487" y="39"/>
                  </a:lnTo>
                  <a:lnTo>
                    <a:pt x="487" y="31"/>
                  </a:lnTo>
                  <a:lnTo>
                    <a:pt x="487" y="15"/>
                  </a:lnTo>
                  <a:lnTo>
                    <a:pt x="487" y="0"/>
                  </a:lnTo>
                  <a:lnTo>
                    <a:pt x="495" y="7"/>
                  </a:lnTo>
                  <a:lnTo>
                    <a:pt x="502" y="7"/>
                  </a:lnTo>
                  <a:lnTo>
                    <a:pt x="518" y="23"/>
                  </a:lnTo>
                  <a:lnTo>
                    <a:pt x="542" y="39"/>
                  </a:lnTo>
                  <a:lnTo>
                    <a:pt x="550" y="39"/>
                  </a:lnTo>
                  <a:lnTo>
                    <a:pt x="550" y="31"/>
                  </a:lnTo>
                  <a:lnTo>
                    <a:pt x="550" y="23"/>
                  </a:lnTo>
                  <a:lnTo>
                    <a:pt x="550" y="15"/>
                  </a:lnTo>
                  <a:lnTo>
                    <a:pt x="550" y="7"/>
                  </a:lnTo>
                  <a:lnTo>
                    <a:pt x="558" y="7"/>
                  </a:lnTo>
                  <a:lnTo>
                    <a:pt x="566" y="7"/>
                  </a:lnTo>
                  <a:lnTo>
                    <a:pt x="574" y="15"/>
                  </a:lnTo>
                  <a:lnTo>
                    <a:pt x="582" y="15"/>
                  </a:lnTo>
                  <a:lnTo>
                    <a:pt x="582" y="23"/>
                  </a:lnTo>
                  <a:lnTo>
                    <a:pt x="574" y="31"/>
                  </a:lnTo>
                  <a:lnTo>
                    <a:pt x="582" y="31"/>
                  </a:lnTo>
                  <a:lnTo>
                    <a:pt x="582" y="39"/>
                  </a:lnTo>
                  <a:lnTo>
                    <a:pt x="590" y="39"/>
                  </a:lnTo>
                  <a:lnTo>
                    <a:pt x="598" y="39"/>
                  </a:lnTo>
                  <a:lnTo>
                    <a:pt x="606" y="39"/>
                  </a:lnTo>
                  <a:lnTo>
                    <a:pt x="606" y="47"/>
                  </a:lnTo>
                  <a:lnTo>
                    <a:pt x="622" y="47"/>
                  </a:lnTo>
                  <a:lnTo>
                    <a:pt x="622" y="55"/>
                  </a:lnTo>
                  <a:lnTo>
                    <a:pt x="630" y="55"/>
                  </a:lnTo>
                  <a:lnTo>
                    <a:pt x="630" y="63"/>
                  </a:lnTo>
                  <a:lnTo>
                    <a:pt x="638" y="63"/>
                  </a:lnTo>
                  <a:lnTo>
                    <a:pt x="638" y="71"/>
                  </a:lnTo>
                  <a:lnTo>
                    <a:pt x="638" y="87"/>
                  </a:lnTo>
                  <a:lnTo>
                    <a:pt x="630" y="87"/>
                  </a:lnTo>
                  <a:lnTo>
                    <a:pt x="630" y="95"/>
                  </a:lnTo>
                  <a:lnTo>
                    <a:pt x="622" y="103"/>
                  </a:lnTo>
                  <a:lnTo>
                    <a:pt x="622" y="95"/>
                  </a:lnTo>
                  <a:lnTo>
                    <a:pt x="614" y="119"/>
                  </a:lnTo>
                  <a:lnTo>
                    <a:pt x="614" y="127"/>
                  </a:lnTo>
                  <a:lnTo>
                    <a:pt x="622" y="143"/>
                  </a:lnTo>
                  <a:lnTo>
                    <a:pt x="630" y="143"/>
                  </a:lnTo>
                  <a:lnTo>
                    <a:pt x="646" y="135"/>
                  </a:lnTo>
                  <a:lnTo>
                    <a:pt x="654" y="143"/>
                  </a:lnTo>
                  <a:lnTo>
                    <a:pt x="662" y="159"/>
                  </a:lnTo>
                  <a:lnTo>
                    <a:pt x="702" y="159"/>
                  </a:lnTo>
                  <a:lnTo>
                    <a:pt x="710" y="167"/>
                  </a:lnTo>
                  <a:lnTo>
                    <a:pt x="710" y="175"/>
                  </a:lnTo>
                  <a:lnTo>
                    <a:pt x="726" y="183"/>
                  </a:lnTo>
                  <a:lnTo>
                    <a:pt x="742" y="191"/>
                  </a:lnTo>
                  <a:lnTo>
                    <a:pt x="742" y="199"/>
                  </a:lnTo>
                  <a:lnTo>
                    <a:pt x="742" y="215"/>
                  </a:lnTo>
                  <a:lnTo>
                    <a:pt x="742" y="223"/>
                  </a:lnTo>
                  <a:lnTo>
                    <a:pt x="742" y="231"/>
                  </a:lnTo>
                  <a:lnTo>
                    <a:pt x="726" y="223"/>
                  </a:lnTo>
                  <a:lnTo>
                    <a:pt x="710" y="215"/>
                  </a:lnTo>
                  <a:lnTo>
                    <a:pt x="710" y="207"/>
                  </a:lnTo>
                  <a:lnTo>
                    <a:pt x="686" y="191"/>
                  </a:lnTo>
                  <a:lnTo>
                    <a:pt x="694" y="207"/>
                  </a:lnTo>
                  <a:lnTo>
                    <a:pt x="702" y="215"/>
                  </a:lnTo>
                  <a:lnTo>
                    <a:pt x="718" y="231"/>
                  </a:lnTo>
                  <a:lnTo>
                    <a:pt x="749" y="239"/>
                  </a:lnTo>
                  <a:lnTo>
                    <a:pt x="742" y="239"/>
                  </a:lnTo>
                  <a:lnTo>
                    <a:pt x="726" y="239"/>
                  </a:lnTo>
                  <a:lnTo>
                    <a:pt x="734" y="247"/>
                  </a:lnTo>
                  <a:lnTo>
                    <a:pt x="742" y="247"/>
                  </a:lnTo>
                  <a:lnTo>
                    <a:pt x="757" y="263"/>
                  </a:lnTo>
                  <a:lnTo>
                    <a:pt x="757" y="271"/>
                  </a:lnTo>
                  <a:lnTo>
                    <a:pt x="749" y="263"/>
                  </a:lnTo>
                  <a:lnTo>
                    <a:pt x="734" y="255"/>
                  </a:lnTo>
                  <a:lnTo>
                    <a:pt x="734" y="263"/>
                  </a:lnTo>
                  <a:lnTo>
                    <a:pt x="742" y="263"/>
                  </a:lnTo>
                  <a:lnTo>
                    <a:pt x="734" y="263"/>
                  </a:lnTo>
                  <a:lnTo>
                    <a:pt x="749" y="279"/>
                  </a:lnTo>
                  <a:lnTo>
                    <a:pt x="742" y="287"/>
                  </a:lnTo>
                  <a:lnTo>
                    <a:pt x="718" y="263"/>
                  </a:lnTo>
                  <a:lnTo>
                    <a:pt x="710" y="263"/>
                  </a:lnTo>
                  <a:lnTo>
                    <a:pt x="718" y="271"/>
                  </a:lnTo>
                  <a:lnTo>
                    <a:pt x="726" y="279"/>
                  </a:lnTo>
                  <a:lnTo>
                    <a:pt x="749" y="287"/>
                  </a:lnTo>
                  <a:lnTo>
                    <a:pt x="749" y="294"/>
                  </a:lnTo>
                  <a:lnTo>
                    <a:pt x="757" y="294"/>
                  </a:lnTo>
                  <a:lnTo>
                    <a:pt x="765" y="302"/>
                  </a:lnTo>
                  <a:lnTo>
                    <a:pt x="749" y="302"/>
                  </a:lnTo>
                  <a:lnTo>
                    <a:pt x="765" y="302"/>
                  </a:lnTo>
                  <a:lnTo>
                    <a:pt x="765" y="310"/>
                  </a:lnTo>
                  <a:lnTo>
                    <a:pt x="757" y="318"/>
                  </a:lnTo>
                  <a:lnTo>
                    <a:pt x="757" y="326"/>
                  </a:lnTo>
                  <a:lnTo>
                    <a:pt x="742" y="310"/>
                  </a:lnTo>
                  <a:lnTo>
                    <a:pt x="734" y="302"/>
                  </a:lnTo>
                  <a:lnTo>
                    <a:pt x="734" y="310"/>
                  </a:lnTo>
                  <a:lnTo>
                    <a:pt x="726" y="302"/>
                  </a:lnTo>
                  <a:lnTo>
                    <a:pt x="726" y="294"/>
                  </a:lnTo>
                  <a:lnTo>
                    <a:pt x="718" y="294"/>
                  </a:lnTo>
                  <a:lnTo>
                    <a:pt x="710" y="294"/>
                  </a:lnTo>
                  <a:lnTo>
                    <a:pt x="702" y="294"/>
                  </a:lnTo>
                  <a:lnTo>
                    <a:pt x="694" y="287"/>
                  </a:lnTo>
                  <a:lnTo>
                    <a:pt x="702" y="294"/>
                  </a:lnTo>
                  <a:lnTo>
                    <a:pt x="694" y="294"/>
                  </a:lnTo>
                  <a:lnTo>
                    <a:pt x="694" y="302"/>
                  </a:lnTo>
                  <a:lnTo>
                    <a:pt x="710" y="294"/>
                  </a:lnTo>
                  <a:lnTo>
                    <a:pt x="718" y="302"/>
                  </a:lnTo>
                  <a:lnTo>
                    <a:pt x="718" y="294"/>
                  </a:lnTo>
                  <a:lnTo>
                    <a:pt x="726" y="302"/>
                  </a:lnTo>
                  <a:lnTo>
                    <a:pt x="726" y="318"/>
                  </a:lnTo>
                  <a:lnTo>
                    <a:pt x="734" y="318"/>
                  </a:lnTo>
                  <a:lnTo>
                    <a:pt x="734" y="326"/>
                  </a:lnTo>
                  <a:lnTo>
                    <a:pt x="742" y="318"/>
                  </a:lnTo>
                  <a:lnTo>
                    <a:pt x="749" y="326"/>
                  </a:lnTo>
                  <a:lnTo>
                    <a:pt x="749" y="334"/>
                  </a:lnTo>
                  <a:lnTo>
                    <a:pt x="742" y="342"/>
                  </a:lnTo>
                  <a:lnTo>
                    <a:pt x="742" y="350"/>
                  </a:lnTo>
                  <a:lnTo>
                    <a:pt x="749" y="342"/>
                  </a:lnTo>
                  <a:lnTo>
                    <a:pt x="757" y="334"/>
                  </a:lnTo>
                  <a:lnTo>
                    <a:pt x="765" y="326"/>
                  </a:lnTo>
                  <a:lnTo>
                    <a:pt x="765" y="334"/>
                  </a:lnTo>
                  <a:lnTo>
                    <a:pt x="757" y="342"/>
                  </a:lnTo>
                  <a:lnTo>
                    <a:pt x="765" y="342"/>
                  </a:lnTo>
                  <a:lnTo>
                    <a:pt x="773" y="342"/>
                  </a:lnTo>
                  <a:lnTo>
                    <a:pt x="765" y="326"/>
                  </a:lnTo>
                  <a:lnTo>
                    <a:pt x="765" y="318"/>
                  </a:lnTo>
                  <a:lnTo>
                    <a:pt x="781" y="326"/>
                  </a:lnTo>
                  <a:lnTo>
                    <a:pt x="789" y="318"/>
                  </a:lnTo>
                  <a:lnTo>
                    <a:pt x="797" y="318"/>
                  </a:lnTo>
                  <a:lnTo>
                    <a:pt x="821" y="374"/>
                  </a:lnTo>
                  <a:lnTo>
                    <a:pt x="821" y="366"/>
                  </a:lnTo>
                  <a:lnTo>
                    <a:pt x="813" y="350"/>
                  </a:lnTo>
                  <a:lnTo>
                    <a:pt x="813" y="374"/>
                  </a:lnTo>
                  <a:lnTo>
                    <a:pt x="805" y="374"/>
                  </a:lnTo>
                  <a:lnTo>
                    <a:pt x="805" y="366"/>
                  </a:lnTo>
                  <a:lnTo>
                    <a:pt x="805" y="374"/>
                  </a:lnTo>
                  <a:lnTo>
                    <a:pt x="797" y="374"/>
                  </a:lnTo>
                  <a:lnTo>
                    <a:pt x="773" y="382"/>
                  </a:lnTo>
                  <a:lnTo>
                    <a:pt x="757" y="382"/>
                  </a:lnTo>
                  <a:lnTo>
                    <a:pt x="749" y="390"/>
                  </a:lnTo>
                  <a:lnTo>
                    <a:pt x="718" y="398"/>
                  </a:lnTo>
                  <a:lnTo>
                    <a:pt x="686" y="398"/>
                  </a:lnTo>
                  <a:lnTo>
                    <a:pt x="670" y="406"/>
                  </a:lnTo>
                  <a:lnTo>
                    <a:pt x="622" y="414"/>
                  </a:lnTo>
                  <a:lnTo>
                    <a:pt x="614" y="414"/>
                  </a:lnTo>
                  <a:lnTo>
                    <a:pt x="598" y="422"/>
                  </a:lnTo>
                  <a:lnTo>
                    <a:pt x="566" y="422"/>
                  </a:lnTo>
                  <a:lnTo>
                    <a:pt x="558" y="430"/>
                  </a:lnTo>
                  <a:lnTo>
                    <a:pt x="526" y="430"/>
                  </a:lnTo>
                  <a:lnTo>
                    <a:pt x="518" y="430"/>
                  </a:lnTo>
                  <a:lnTo>
                    <a:pt x="479" y="438"/>
                  </a:lnTo>
                  <a:close/>
                  <a:moveTo>
                    <a:pt x="837" y="143"/>
                  </a:moveTo>
                  <a:lnTo>
                    <a:pt x="845" y="143"/>
                  </a:lnTo>
                  <a:lnTo>
                    <a:pt x="837" y="159"/>
                  </a:lnTo>
                  <a:lnTo>
                    <a:pt x="837" y="167"/>
                  </a:lnTo>
                  <a:lnTo>
                    <a:pt x="829" y="167"/>
                  </a:lnTo>
                  <a:lnTo>
                    <a:pt x="837" y="167"/>
                  </a:lnTo>
                  <a:lnTo>
                    <a:pt x="829" y="167"/>
                  </a:lnTo>
                  <a:lnTo>
                    <a:pt x="837" y="167"/>
                  </a:lnTo>
                  <a:lnTo>
                    <a:pt x="837" y="143"/>
                  </a:lnTo>
                  <a:close/>
                  <a:moveTo>
                    <a:pt x="789" y="231"/>
                  </a:moveTo>
                  <a:lnTo>
                    <a:pt x="781" y="231"/>
                  </a:lnTo>
                  <a:lnTo>
                    <a:pt x="789" y="223"/>
                  </a:lnTo>
                  <a:lnTo>
                    <a:pt x="797" y="199"/>
                  </a:lnTo>
                  <a:lnTo>
                    <a:pt x="797" y="191"/>
                  </a:lnTo>
                  <a:lnTo>
                    <a:pt x="805" y="183"/>
                  </a:lnTo>
                  <a:lnTo>
                    <a:pt x="797" y="167"/>
                  </a:lnTo>
                  <a:lnTo>
                    <a:pt x="805" y="167"/>
                  </a:lnTo>
                  <a:lnTo>
                    <a:pt x="805" y="159"/>
                  </a:lnTo>
                  <a:lnTo>
                    <a:pt x="829" y="151"/>
                  </a:lnTo>
                  <a:lnTo>
                    <a:pt x="813" y="199"/>
                  </a:lnTo>
                  <a:lnTo>
                    <a:pt x="821" y="207"/>
                  </a:lnTo>
                  <a:lnTo>
                    <a:pt x="805" y="215"/>
                  </a:lnTo>
                  <a:lnTo>
                    <a:pt x="813" y="223"/>
                  </a:lnTo>
                  <a:lnTo>
                    <a:pt x="805" y="223"/>
                  </a:lnTo>
                  <a:lnTo>
                    <a:pt x="805" y="231"/>
                  </a:lnTo>
                  <a:lnTo>
                    <a:pt x="813" y="231"/>
                  </a:lnTo>
                  <a:lnTo>
                    <a:pt x="797" y="239"/>
                  </a:lnTo>
                  <a:lnTo>
                    <a:pt x="805" y="247"/>
                  </a:lnTo>
                  <a:lnTo>
                    <a:pt x="797" y="255"/>
                  </a:lnTo>
                  <a:lnTo>
                    <a:pt x="797" y="287"/>
                  </a:lnTo>
                  <a:lnTo>
                    <a:pt x="797" y="294"/>
                  </a:lnTo>
                  <a:lnTo>
                    <a:pt x="781" y="263"/>
                  </a:lnTo>
                  <a:lnTo>
                    <a:pt x="789" y="239"/>
                  </a:lnTo>
                  <a:lnTo>
                    <a:pt x="781" y="239"/>
                  </a:lnTo>
                  <a:lnTo>
                    <a:pt x="781" y="231"/>
                  </a:lnTo>
                  <a:lnTo>
                    <a:pt x="789" y="231"/>
                  </a:lnTo>
                  <a:close/>
                </a:path>
              </a:pathLst>
            </a:custGeom>
            <a:solidFill>
              <a:srgbClr val="FEC246">
                <a:lumMod val="75000"/>
              </a:srgbClr>
            </a:solidFill>
            <a:ln w="9525" cap="flat" cmpd="sng" algn="ctr">
              <a:solidFill>
                <a:sysClr val="window" lastClr="FFFFFF"/>
              </a:solidFill>
              <a:prstDash val="solid"/>
              <a:headEnd/>
              <a:tailEnd/>
            </a:ln>
            <a:effectLst>
              <a:outerShdw blurRad="40000" dist="23000" dir="5400000" rotWithShape="0">
                <a:srgbClr val="000000">
                  <a:alpha val="35000"/>
                </a:srgbClr>
              </a:outerShdw>
            </a:effec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smtClean="0">
                <a:ln>
                  <a:noFill/>
                </a:ln>
                <a:solidFill>
                  <a:srgbClr val="FFFFFF"/>
                </a:solidFill>
                <a:effectLst/>
                <a:uLnTx/>
                <a:uFillTx/>
                <a:latin typeface="Calibri"/>
              </a:endParaRPr>
            </a:p>
          </p:txBody>
        </p:sp>
        <p:sp>
          <p:nvSpPr>
            <p:cNvPr id="207" name="Freeform 62"/>
            <p:cNvSpPr>
              <a:spLocks/>
            </p:cNvSpPr>
            <p:nvPr/>
          </p:nvSpPr>
          <p:spPr bwMode="auto">
            <a:xfrm>
              <a:off x="3552972" y="3091961"/>
              <a:ext cx="419162" cy="267537"/>
            </a:xfrm>
            <a:custGeom>
              <a:avLst/>
              <a:gdLst>
                <a:gd name="T0" fmla="*/ 2147483647 w 613"/>
                <a:gd name="T1" fmla="*/ 2147483647 h 431"/>
                <a:gd name="T2" fmla="*/ 2147483647 w 613"/>
                <a:gd name="T3" fmla="*/ 2147483647 h 431"/>
                <a:gd name="T4" fmla="*/ 2147483647 w 613"/>
                <a:gd name="T5" fmla="*/ 2147483647 h 431"/>
                <a:gd name="T6" fmla="*/ 2147483647 w 613"/>
                <a:gd name="T7" fmla="*/ 2147483647 h 431"/>
                <a:gd name="T8" fmla="*/ 2147483647 w 613"/>
                <a:gd name="T9" fmla="*/ 2147483647 h 431"/>
                <a:gd name="T10" fmla="*/ 2147483647 w 613"/>
                <a:gd name="T11" fmla="*/ 2147483647 h 431"/>
                <a:gd name="T12" fmla="*/ 2147483647 w 613"/>
                <a:gd name="T13" fmla="*/ 2147483647 h 431"/>
                <a:gd name="T14" fmla="*/ 0 w 613"/>
                <a:gd name="T15" fmla="*/ 2147483647 h 431"/>
                <a:gd name="T16" fmla="*/ 2147483647 w 613"/>
                <a:gd name="T17" fmla="*/ 2147483647 h 431"/>
                <a:gd name="T18" fmla="*/ 2147483647 w 613"/>
                <a:gd name="T19" fmla="*/ 2147483647 h 431"/>
                <a:gd name="T20" fmla="*/ 2147483647 w 613"/>
                <a:gd name="T21" fmla="*/ 2147483647 h 431"/>
                <a:gd name="T22" fmla="*/ 2147483647 w 613"/>
                <a:gd name="T23" fmla="*/ 2147483647 h 431"/>
                <a:gd name="T24" fmla="*/ 2147483647 w 613"/>
                <a:gd name="T25" fmla="*/ 2147483647 h 431"/>
                <a:gd name="T26" fmla="*/ 2147483647 w 613"/>
                <a:gd name="T27" fmla="*/ 0 h 431"/>
                <a:gd name="T28" fmla="*/ 2147483647 w 613"/>
                <a:gd name="T29" fmla="*/ 2147483647 h 431"/>
                <a:gd name="T30" fmla="*/ 2147483647 w 613"/>
                <a:gd name="T31" fmla="*/ 2147483647 h 431"/>
                <a:gd name="T32" fmla="*/ 2147483647 w 613"/>
                <a:gd name="T33" fmla="*/ 2147483647 h 431"/>
                <a:gd name="T34" fmla="*/ 2147483647 w 613"/>
                <a:gd name="T35" fmla="*/ 2147483647 h 431"/>
                <a:gd name="T36" fmla="*/ 2147483647 w 613"/>
                <a:gd name="T37" fmla="*/ 2147483647 h 431"/>
                <a:gd name="T38" fmla="*/ 2147483647 w 613"/>
                <a:gd name="T39" fmla="*/ 2147483647 h 431"/>
                <a:gd name="T40" fmla="*/ 2147483647 w 613"/>
                <a:gd name="T41" fmla="*/ 2147483647 h 431"/>
                <a:gd name="T42" fmla="*/ 2147483647 w 613"/>
                <a:gd name="T43" fmla="*/ 2147483647 h 431"/>
                <a:gd name="T44" fmla="*/ 2147483647 w 613"/>
                <a:gd name="T45" fmla="*/ 2147483647 h 431"/>
                <a:gd name="T46" fmla="*/ 2147483647 w 613"/>
                <a:gd name="T47" fmla="*/ 2147483647 h 431"/>
                <a:gd name="T48" fmla="*/ 2147483647 w 613"/>
                <a:gd name="T49" fmla="*/ 2147483647 h 431"/>
                <a:gd name="T50" fmla="*/ 2147483647 w 613"/>
                <a:gd name="T51" fmla="*/ 2147483647 h 431"/>
                <a:gd name="T52" fmla="*/ 2147483647 w 613"/>
                <a:gd name="T53" fmla="*/ 2147483647 h 431"/>
                <a:gd name="T54" fmla="*/ 2147483647 w 613"/>
                <a:gd name="T55" fmla="*/ 2147483647 h 431"/>
                <a:gd name="T56" fmla="*/ 2147483647 w 613"/>
                <a:gd name="T57" fmla="*/ 2147483647 h 431"/>
                <a:gd name="T58" fmla="*/ 2147483647 w 613"/>
                <a:gd name="T59" fmla="*/ 2147483647 h 431"/>
                <a:gd name="T60" fmla="*/ 2147483647 w 613"/>
                <a:gd name="T61" fmla="*/ 2147483647 h 431"/>
                <a:gd name="T62" fmla="*/ 2147483647 w 613"/>
                <a:gd name="T63" fmla="*/ 2147483647 h 431"/>
                <a:gd name="T64" fmla="*/ 2147483647 w 613"/>
                <a:gd name="T65" fmla="*/ 2147483647 h 431"/>
                <a:gd name="T66" fmla="*/ 2147483647 w 613"/>
                <a:gd name="T67" fmla="*/ 2147483647 h 431"/>
                <a:gd name="T68" fmla="*/ 2147483647 w 613"/>
                <a:gd name="T69" fmla="*/ 2147483647 h 431"/>
                <a:gd name="T70" fmla="*/ 2147483647 w 613"/>
                <a:gd name="T71" fmla="*/ 2147483647 h 431"/>
                <a:gd name="T72" fmla="*/ 2147483647 w 613"/>
                <a:gd name="T73" fmla="*/ 2147483647 h 431"/>
                <a:gd name="T74" fmla="*/ 2147483647 w 613"/>
                <a:gd name="T75" fmla="*/ 2147483647 h 431"/>
                <a:gd name="T76" fmla="*/ 2147483647 w 613"/>
                <a:gd name="T77" fmla="*/ 2147483647 h 431"/>
                <a:gd name="T78" fmla="*/ 2147483647 w 613"/>
                <a:gd name="T79" fmla="*/ 2147483647 h 431"/>
                <a:gd name="T80" fmla="*/ 2147483647 w 613"/>
                <a:gd name="T81" fmla="*/ 2147483647 h 431"/>
                <a:gd name="T82" fmla="*/ 2147483647 w 613"/>
                <a:gd name="T83" fmla="*/ 2147483647 h 431"/>
                <a:gd name="T84" fmla="*/ 2147483647 w 613"/>
                <a:gd name="T85" fmla="*/ 2147483647 h 431"/>
                <a:gd name="T86" fmla="*/ 2147483647 w 613"/>
                <a:gd name="T87" fmla="*/ 2147483647 h 431"/>
                <a:gd name="T88" fmla="*/ 2147483647 w 613"/>
                <a:gd name="T89" fmla="*/ 2147483647 h 431"/>
                <a:gd name="T90" fmla="*/ 2147483647 w 613"/>
                <a:gd name="T91" fmla="*/ 2147483647 h 431"/>
                <a:gd name="T92" fmla="*/ 2147483647 w 613"/>
                <a:gd name="T93" fmla="*/ 2147483647 h 431"/>
                <a:gd name="T94" fmla="*/ 2147483647 w 613"/>
                <a:gd name="T95" fmla="*/ 2147483647 h 431"/>
                <a:gd name="T96" fmla="*/ 2147483647 w 613"/>
                <a:gd name="T97" fmla="*/ 2147483647 h 431"/>
                <a:gd name="T98" fmla="*/ 2147483647 w 613"/>
                <a:gd name="T99" fmla="*/ 2147483647 h 431"/>
                <a:gd name="T100" fmla="*/ 2147483647 w 613"/>
                <a:gd name="T101" fmla="*/ 2147483647 h 43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13"/>
                <a:gd name="T154" fmla="*/ 0 h 431"/>
                <a:gd name="T155" fmla="*/ 613 w 613"/>
                <a:gd name="T156" fmla="*/ 431 h 43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13" h="431">
                  <a:moveTo>
                    <a:pt x="358" y="375"/>
                  </a:moveTo>
                  <a:lnTo>
                    <a:pt x="294" y="391"/>
                  </a:lnTo>
                  <a:lnTo>
                    <a:pt x="271" y="391"/>
                  </a:lnTo>
                  <a:lnTo>
                    <a:pt x="271" y="399"/>
                  </a:lnTo>
                  <a:lnTo>
                    <a:pt x="223" y="407"/>
                  </a:lnTo>
                  <a:lnTo>
                    <a:pt x="215" y="407"/>
                  </a:lnTo>
                  <a:lnTo>
                    <a:pt x="167" y="415"/>
                  </a:lnTo>
                  <a:lnTo>
                    <a:pt x="159" y="415"/>
                  </a:lnTo>
                  <a:lnTo>
                    <a:pt x="127" y="423"/>
                  </a:lnTo>
                  <a:lnTo>
                    <a:pt x="111" y="423"/>
                  </a:lnTo>
                  <a:lnTo>
                    <a:pt x="63" y="431"/>
                  </a:lnTo>
                  <a:lnTo>
                    <a:pt x="55" y="431"/>
                  </a:lnTo>
                  <a:lnTo>
                    <a:pt x="47" y="399"/>
                  </a:lnTo>
                  <a:lnTo>
                    <a:pt x="47" y="391"/>
                  </a:lnTo>
                  <a:lnTo>
                    <a:pt x="40" y="367"/>
                  </a:lnTo>
                  <a:lnTo>
                    <a:pt x="40" y="335"/>
                  </a:lnTo>
                  <a:lnTo>
                    <a:pt x="32" y="319"/>
                  </a:lnTo>
                  <a:lnTo>
                    <a:pt x="32" y="295"/>
                  </a:lnTo>
                  <a:lnTo>
                    <a:pt x="24" y="263"/>
                  </a:lnTo>
                  <a:lnTo>
                    <a:pt x="16" y="223"/>
                  </a:lnTo>
                  <a:lnTo>
                    <a:pt x="8" y="175"/>
                  </a:lnTo>
                  <a:lnTo>
                    <a:pt x="0" y="120"/>
                  </a:lnTo>
                  <a:lnTo>
                    <a:pt x="0" y="104"/>
                  </a:lnTo>
                  <a:lnTo>
                    <a:pt x="63" y="48"/>
                  </a:lnTo>
                  <a:lnTo>
                    <a:pt x="71" y="88"/>
                  </a:lnTo>
                  <a:lnTo>
                    <a:pt x="87" y="88"/>
                  </a:lnTo>
                  <a:lnTo>
                    <a:pt x="135" y="72"/>
                  </a:lnTo>
                  <a:lnTo>
                    <a:pt x="151" y="72"/>
                  </a:lnTo>
                  <a:lnTo>
                    <a:pt x="215" y="64"/>
                  </a:lnTo>
                  <a:lnTo>
                    <a:pt x="223" y="56"/>
                  </a:lnTo>
                  <a:lnTo>
                    <a:pt x="263" y="48"/>
                  </a:lnTo>
                  <a:lnTo>
                    <a:pt x="279" y="48"/>
                  </a:lnTo>
                  <a:lnTo>
                    <a:pt x="342" y="32"/>
                  </a:lnTo>
                  <a:lnTo>
                    <a:pt x="382" y="24"/>
                  </a:lnTo>
                  <a:lnTo>
                    <a:pt x="422" y="16"/>
                  </a:lnTo>
                  <a:lnTo>
                    <a:pt x="486" y="8"/>
                  </a:lnTo>
                  <a:lnTo>
                    <a:pt x="494" y="0"/>
                  </a:lnTo>
                  <a:lnTo>
                    <a:pt x="502" y="8"/>
                  </a:lnTo>
                  <a:lnTo>
                    <a:pt x="510" y="16"/>
                  </a:lnTo>
                  <a:lnTo>
                    <a:pt x="518" y="16"/>
                  </a:lnTo>
                  <a:lnTo>
                    <a:pt x="526" y="24"/>
                  </a:lnTo>
                  <a:lnTo>
                    <a:pt x="526" y="32"/>
                  </a:lnTo>
                  <a:lnTo>
                    <a:pt x="534" y="32"/>
                  </a:lnTo>
                  <a:lnTo>
                    <a:pt x="534" y="40"/>
                  </a:lnTo>
                  <a:lnTo>
                    <a:pt x="534" y="48"/>
                  </a:lnTo>
                  <a:lnTo>
                    <a:pt x="534" y="56"/>
                  </a:lnTo>
                  <a:lnTo>
                    <a:pt x="541" y="56"/>
                  </a:lnTo>
                  <a:lnTo>
                    <a:pt x="541" y="64"/>
                  </a:lnTo>
                  <a:lnTo>
                    <a:pt x="549" y="72"/>
                  </a:lnTo>
                  <a:lnTo>
                    <a:pt x="549" y="64"/>
                  </a:lnTo>
                  <a:lnTo>
                    <a:pt x="557" y="72"/>
                  </a:lnTo>
                  <a:lnTo>
                    <a:pt x="565" y="72"/>
                  </a:lnTo>
                  <a:lnTo>
                    <a:pt x="573" y="72"/>
                  </a:lnTo>
                  <a:lnTo>
                    <a:pt x="581" y="80"/>
                  </a:lnTo>
                  <a:lnTo>
                    <a:pt x="573" y="88"/>
                  </a:lnTo>
                  <a:lnTo>
                    <a:pt x="573" y="96"/>
                  </a:lnTo>
                  <a:lnTo>
                    <a:pt x="565" y="104"/>
                  </a:lnTo>
                  <a:lnTo>
                    <a:pt x="565" y="120"/>
                  </a:lnTo>
                  <a:lnTo>
                    <a:pt x="557" y="128"/>
                  </a:lnTo>
                  <a:lnTo>
                    <a:pt x="565" y="128"/>
                  </a:lnTo>
                  <a:lnTo>
                    <a:pt x="557" y="128"/>
                  </a:lnTo>
                  <a:lnTo>
                    <a:pt x="557" y="136"/>
                  </a:lnTo>
                  <a:lnTo>
                    <a:pt x="557" y="144"/>
                  </a:lnTo>
                  <a:lnTo>
                    <a:pt x="549" y="144"/>
                  </a:lnTo>
                  <a:lnTo>
                    <a:pt x="549" y="151"/>
                  </a:lnTo>
                  <a:lnTo>
                    <a:pt x="557" y="151"/>
                  </a:lnTo>
                  <a:lnTo>
                    <a:pt x="557" y="159"/>
                  </a:lnTo>
                  <a:lnTo>
                    <a:pt x="557" y="167"/>
                  </a:lnTo>
                  <a:lnTo>
                    <a:pt x="557" y="175"/>
                  </a:lnTo>
                  <a:lnTo>
                    <a:pt x="549" y="175"/>
                  </a:lnTo>
                  <a:lnTo>
                    <a:pt x="549" y="183"/>
                  </a:lnTo>
                  <a:lnTo>
                    <a:pt x="549" y="191"/>
                  </a:lnTo>
                  <a:lnTo>
                    <a:pt x="557" y="191"/>
                  </a:lnTo>
                  <a:lnTo>
                    <a:pt x="549" y="199"/>
                  </a:lnTo>
                  <a:lnTo>
                    <a:pt x="557" y="199"/>
                  </a:lnTo>
                  <a:lnTo>
                    <a:pt x="557" y="207"/>
                  </a:lnTo>
                  <a:lnTo>
                    <a:pt x="565" y="207"/>
                  </a:lnTo>
                  <a:lnTo>
                    <a:pt x="573" y="207"/>
                  </a:lnTo>
                  <a:lnTo>
                    <a:pt x="573" y="223"/>
                  </a:lnTo>
                  <a:lnTo>
                    <a:pt x="581" y="223"/>
                  </a:lnTo>
                  <a:lnTo>
                    <a:pt x="589" y="231"/>
                  </a:lnTo>
                  <a:lnTo>
                    <a:pt x="589" y="239"/>
                  </a:lnTo>
                  <a:lnTo>
                    <a:pt x="597" y="239"/>
                  </a:lnTo>
                  <a:lnTo>
                    <a:pt x="605" y="247"/>
                  </a:lnTo>
                  <a:lnTo>
                    <a:pt x="613" y="255"/>
                  </a:lnTo>
                  <a:lnTo>
                    <a:pt x="613" y="263"/>
                  </a:lnTo>
                  <a:lnTo>
                    <a:pt x="605" y="263"/>
                  </a:lnTo>
                  <a:lnTo>
                    <a:pt x="605" y="271"/>
                  </a:lnTo>
                  <a:lnTo>
                    <a:pt x="597" y="271"/>
                  </a:lnTo>
                  <a:lnTo>
                    <a:pt x="597" y="279"/>
                  </a:lnTo>
                  <a:lnTo>
                    <a:pt x="589" y="287"/>
                  </a:lnTo>
                  <a:lnTo>
                    <a:pt x="581" y="295"/>
                  </a:lnTo>
                  <a:lnTo>
                    <a:pt x="581" y="303"/>
                  </a:lnTo>
                  <a:lnTo>
                    <a:pt x="573" y="311"/>
                  </a:lnTo>
                  <a:lnTo>
                    <a:pt x="565" y="311"/>
                  </a:lnTo>
                  <a:lnTo>
                    <a:pt x="557" y="327"/>
                  </a:lnTo>
                  <a:lnTo>
                    <a:pt x="557" y="319"/>
                  </a:lnTo>
                  <a:lnTo>
                    <a:pt x="541" y="319"/>
                  </a:lnTo>
                  <a:lnTo>
                    <a:pt x="534" y="319"/>
                  </a:lnTo>
                  <a:lnTo>
                    <a:pt x="534" y="327"/>
                  </a:lnTo>
                  <a:lnTo>
                    <a:pt x="526" y="335"/>
                  </a:lnTo>
                  <a:lnTo>
                    <a:pt x="526" y="343"/>
                  </a:lnTo>
                  <a:lnTo>
                    <a:pt x="494" y="351"/>
                  </a:lnTo>
                  <a:lnTo>
                    <a:pt x="478" y="351"/>
                  </a:lnTo>
                  <a:lnTo>
                    <a:pt x="446" y="359"/>
                  </a:lnTo>
                  <a:lnTo>
                    <a:pt x="422" y="367"/>
                  </a:lnTo>
                  <a:lnTo>
                    <a:pt x="406" y="367"/>
                  </a:lnTo>
                  <a:lnTo>
                    <a:pt x="382" y="375"/>
                  </a:lnTo>
                  <a:lnTo>
                    <a:pt x="358" y="375"/>
                  </a:lnTo>
                  <a:close/>
                </a:path>
              </a:pathLst>
            </a:custGeom>
            <a:solidFill>
              <a:schemeClr val="bg1">
                <a:lumMod val="95000"/>
              </a:schemeClr>
            </a:solidFill>
            <a:ln w="12700">
              <a:solidFill>
                <a:schemeClr val="bg1">
                  <a:lumMod val="75000"/>
                </a:schemeClr>
              </a:solidFill>
              <a:round/>
              <a:headEnd/>
              <a:tailEnd/>
            </a:ln>
          </p:spPr>
          <p:txBody>
            <a:bodyPr/>
            <a:lstStyle/>
            <a:p>
              <a:pPr defTabSz="914400"/>
              <a:endParaRPr lang="en-US" kern="0" dirty="0">
                <a:solidFill>
                  <a:srgbClr val="000000"/>
                </a:solidFill>
              </a:endParaRPr>
            </a:p>
          </p:txBody>
        </p:sp>
        <p:sp>
          <p:nvSpPr>
            <p:cNvPr id="208" name="Freeform 34"/>
            <p:cNvSpPr>
              <a:spLocks noEditPoints="1"/>
            </p:cNvSpPr>
            <p:nvPr/>
          </p:nvSpPr>
          <p:spPr bwMode="auto">
            <a:xfrm>
              <a:off x="3292985" y="3819819"/>
              <a:ext cx="395286" cy="407863"/>
            </a:xfrm>
            <a:custGeom>
              <a:avLst/>
              <a:gdLst>
                <a:gd name="T0" fmla="*/ 2147483647 w 582"/>
                <a:gd name="T1" fmla="*/ 2147483647 h 654"/>
                <a:gd name="T2" fmla="*/ 2147483647 w 582"/>
                <a:gd name="T3" fmla="*/ 2147483647 h 654"/>
                <a:gd name="T4" fmla="*/ 2147483647 w 582"/>
                <a:gd name="T5" fmla="*/ 2147483647 h 654"/>
                <a:gd name="T6" fmla="*/ 2147483647 w 582"/>
                <a:gd name="T7" fmla="*/ 2147483647 h 654"/>
                <a:gd name="T8" fmla="*/ 2147483647 w 582"/>
                <a:gd name="T9" fmla="*/ 2147483647 h 654"/>
                <a:gd name="T10" fmla="*/ 2147483647 w 582"/>
                <a:gd name="T11" fmla="*/ 2147483647 h 654"/>
                <a:gd name="T12" fmla="*/ 2147483647 w 582"/>
                <a:gd name="T13" fmla="*/ 2147483647 h 654"/>
                <a:gd name="T14" fmla="*/ 2147483647 w 582"/>
                <a:gd name="T15" fmla="*/ 2147483647 h 654"/>
                <a:gd name="T16" fmla="*/ 2147483647 w 582"/>
                <a:gd name="T17" fmla="*/ 2147483647 h 654"/>
                <a:gd name="T18" fmla="*/ 2147483647 w 582"/>
                <a:gd name="T19" fmla="*/ 2147483647 h 654"/>
                <a:gd name="T20" fmla="*/ 2147483647 w 582"/>
                <a:gd name="T21" fmla="*/ 2147483647 h 654"/>
                <a:gd name="T22" fmla="*/ 2147483647 w 582"/>
                <a:gd name="T23" fmla="*/ 2147483647 h 654"/>
                <a:gd name="T24" fmla="*/ 2147483647 w 582"/>
                <a:gd name="T25" fmla="*/ 2147483647 h 654"/>
                <a:gd name="T26" fmla="*/ 2147483647 w 582"/>
                <a:gd name="T27" fmla="*/ 2147483647 h 654"/>
                <a:gd name="T28" fmla="*/ 2147483647 w 582"/>
                <a:gd name="T29" fmla="*/ 2147483647 h 654"/>
                <a:gd name="T30" fmla="*/ 2147483647 w 582"/>
                <a:gd name="T31" fmla="*/ 2147483647 h 654"/>
                <a:gd name="T32" fmla="*/ 2147483647 w 582"/>
                <a:gd name="T33" fmla="*/ 2147483647 h 654"/>
                <a:gd name="T34" fmla="*/ 2147483647 w 582"/>
                <a:gd name="T35" fmla="*/ 2147483647 h 654"/>
                <a:gd name="T36" fmla="*/ 2147483647 w 582"/>
                <a:gd name="T37" fmla="*/ 2147483647 h 654"/>
                <a:gd name="T38" fmla="*/ 2147483647 w 582"/>
                <a:gd name="T39" fmla="*/ 2147483647 h 654"/>
                <a:gd name="T40" fmla="*/ 2147483647 w 582"/>
                <a:gd name="T41" fmla="*/ 2147483647 h 654"/>
                <a:gd name="T42" fmla="*/ 2147483647 w 582"/>
                <a:gd name="T43" fmla="*/ 2147483647 h 654"/>
                <a:gd name="T44" fmla="*/ 2147483647 w 582"/>
                <a:gd name="T45" fmla="*/ 2147483647 h 654"/>
                <a:gd name="T46" fmla="*/ 2147483647 w 582"/>
                <a:gd name="T47" fmla="*/ 2147483647 h 654"/>
                <a:gd name="T48" fmla="*/ 2147483647 w 582"/>
                <a:gd name="T49" fmla="*/ 2147483647 h 654"/>
                <a:gd name="T50" fmla="*/ 2147483647 w 582"/>
                <a:gd name="T51" fmla="*/ 2147483647 h 654"/>
                <a:gd name="T52" fmla="*/ 2147483647 w 582"/>
                <a:gd name="T53" fmla="*/ 2147483647 h 654"/>
                <a:gd name="T54" fmla="*/ 2147483647 w 582"/>
                <a:gd name="T55" fmla="*/ 2147483647 h 654"/>
                <a:gd name="T56" fmla="*/ 2147483647 w 582"/>
                <a:gd name="T57" fmla="*/ 2147483647 h 654"/>
                <a:gd name="T58" fmla="*/ 2147483647 w 582"/>
                <a:gd name="T59" fmla="*/ 2147483647 h 654"/>
                <a:gd name="T60" fmla="*/ 2147483647 w 582"/>
                <a:gd name="T61" fmla="*/ 2147483647 h 654"/>
                <a:gd name="T62" fmla="*/ 2147483647 w 582"/>
                <a:gd name="T63" fmla="*/ 2147483647 h 654"/>
                <a:gd name="T64" fmla="*/ 2147483647 w 582"/>
                <a:gd name="T65" fmla="*/ 2147483647 h 654"/>
                <a:gd name="T66" fmla="*/ 2147483647 w 582"/>
                <a:gd name="T67" fmla="*/ 2147483647 h 654"/>
                <a:gd name="T68" fmla="*/ 2147483647 w 582"/>
                <a:gd name="T69" fmla="*/ 2147483647 h 654"/>
                <a:gd name="T70" fmla="*/ 2147483647 w 582"/>
                <a:gd name="T71" fmla="*/ 2147483647 h 654"/>
                <a:gd name="T72" fmla="*/ 2147483647 w 582"/>
                <a:gd name="T73" fmla="*/ 2147483647 h 654"/>
                <a:gd name="T74" fmla="*/ 2147483647 w 582"/>
                <a:gd name="T75" fmla="*/ 2147483647 h 654"/>
                <a:gd name="T76" fmla="*/ 2147483647 w 582"/>
                <a:gd name="T77" fmla="*/ 2147483647 h 654"/>
                <a:gd name="T78" fmla="*/ 2147483647 w 582"/>
                <a:gd name="T79" fmla="*/ 2147483647 h 654"/>
                <a:gd name="T80" fmla="*/ 2147483647 w 582"/>
                <a:gd name="T81" fmla="*/ 2147483647 h 654"/>
                <a:gd name="T82" fmla="*/ 2147483647 w 582"/>
                <a:gd name="T83" fmla="*/ 2147483647 h 654"/>
                <a:gd name="T84" fmla="*/ 2147483647 w 582"/>
                <a:gd name="T85" fmla="*/ 2147483647 h 654"/>
                <a:gd name="T86" fmla="*/ 2147483647 w 582"/>
                <a:gd name="T87" fmla="*/ 2147483647 h 654"/>
                <a:gd name="T88" fmla="*/ 2147483647 w 582"/>
                <a:gd name="T89" fmla="*/ 2147483647 h 654"/>
                <a:gd name="T90" fmla="*/ 2147483647 w 582"/>
                <a:gd name="T91" fmla="*/ 2147483647 h 654"/>
                <a:gd name="T92" fmla="*/ 2147483647 w 582"/>
                <a:gd name="T93" fmla="*/ 2147483647 h 654"/>
                <a:gd name="T94" fmla="*/ 2147483647 w 582"/>
                <a:gd name="T95" fmla="*/ 2147483647 h 654"/>
                <a:gd name="T96" fmla="*/ 2147483647 w 582"/>
                <a:gd name="T97" fmla="*/ 2147483647 h 654"/>
                <a:gd name="T98" fmla="*/ 2147483647 w 582"/>
                <a:gd name="T99" fmla="*/ 2147483647 h 654"/>
                <a:gd name="T100" fmla="*/ 2147483647 w 582"/>
                <a:gd name="T101" fmla="*/ 2147483647 h 654"/>
                <a:gd name="T102" fmla="*/ 2147483647 w 582"/>
                <a:gd name="T103" fmla="*/ 2147483647 h 654"/>
                <a:gd name="T104" fmla="*/ 2147483647 w 582"/>
                <a:gd name="T105" fmla="*/ 2147483647 h 654"/>
                <a:gd name="T106" fmla="*/ 2147483647 w 582"/>
                <a:gd name="T107" fmla="*/ 2147483647 h 654"/>
                <a:gd name="T108" fmla="*/ 2147483647 w 582"/>
                <a:gd name="T109" fmla="*/ 2147483647 h 654"/>
                <a:gd name="T110" fmla="*/ 2147483647 w 582"/>
                <a:gd name="T111" fmla="*/ 2147483647 h 654"/>
                <a:gd name="T112" fmla="*/ 2147483647 w 582"/>
                <a:gd name="T113" fmla="*/ 2147483647 h 654"/>
                <a:gd name="T114" fmla="*/ 2147483647 w 582"/>
                <a:gd name="T115" fmla="*/ 2147483647 h 6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82"/>
                <a:gd name="T175" fmla="*/ 0 h 654"/>
                <a:gd name="T176" fmla="*/ 582 w 582"/>
                <a:gd name="T177" fmla="*/ 654 h 65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82" h="654">
                  <a:moveTo>
                    <a:pt x="104" y="494"/>
                  </a:moveTo>
                  <a:lnTo>
                    <a:pt x="104" y="494"/>
                  </a:lnTo>
                  <a:lnTo>
                    <a:pt x="104" y="486"/>
                  </a:lnTo>
                  <a:lnTo>
                    <a:pt x="104" y="478"/>
                  </a:lnTo>
                  <a:lnTo>
                    <a:pt x="112" y="462"/>
                  </a:lnTo>
                  <a:lnTo>
                    <a:pt x="112" y="454"/>
                  </a:lnTo>
                  <a:lnTo>
                    <a:pt x="112" y="446"/>
                  </a:lnTo>
                  <a:lnTo>
                    <a:pt x="112" y="438"/>
                  </a:lnTo>
                  <a:lnTo>
                    <a:pt x="120" y="438"/>
                  </a:lnTo>
                  <a:lnTo>
                    <a:pt x="120" y="430"/>
                  </a:lnTo>
                  <a:lnTo>
                    <a:pt x="120" y="422"/>
                  </a:lnTo>
                  <a:lnTo>
                    <a:pt x="128" y="422"/>
                  </a:lnTo>
                  <a:lnTo>
                    <a:pt x="120" y="422"/>
                  </a:lnTo>
                  <a:lnTo>
                    <a:pt x="112" y="415"/>
                  </a:lnTo>
                  <a:lnTo>
                    <a:pt x="112" y="407"/>
                  </a:lnTo>
                  <a:lnTo>
                    <a:pt x="112" y="399"/>
                  </a:lnTo>
                  <a:lnTo>
                    <a:pt x="112" y="391"/>
                  </a:lnTo>
                  <a:lnTo>
                    <a:pt x="96" y="383"/>
                  </a:lnTo>
                  <a:lnTo>
                    <a:pt x="96" y="375"/>
                  </a:lnTo>
                  <a:lnTo>
                    <a:pt x="96" y="367"/>
                  </a:lnTo>
                  <a:lnTo>
                    <a:pt x="96" y="359"/>
                  </a:lnTo>
                  <a:lnTo>
                    <a:pt x="88" y="359"/>
                  </a:lnTo>
                  <a:lnTo>
                    <a:pt x="88" y="351"/>
                  </a:lnTo>
                  <a:lnTo>
                    <a:pt x="80" y="335"/>
                  </a:lnTo>
                  <a:lnTo>
                    <a:pt x="72" y="303"/>
                  </a:lnTo>
                  <a:lnTo>
                    <a:pt x="64" y="255"/>
                  </a:lnTo>
                  <a:lnTo>
                    <a:pt x="56" y="247"/>
                  </a:lnTo>
                  <a:lnTo>
                    <a:pt x="48" y="223"/>
                  </a:lnTo>
                  <a:lnTo>
                    <a:pt x="40" y="191"/>
                  </a:lnTo>
                  <a:lnTo>
                    <a:pt x="40" y="183"/>
                  </a:lnTo>
                  <a:lnTo>
                    <a:pt x="32" y="167"/>
                  </a:lnTo>
                  <a:lnTo>
                    <a:pt x="24" y="135"/>
                  </a:lnTo>
                  <a:lnTo>
                    <a:pt x="16" y="104"/>
                  </a:lnTo>
                  <a:lnTo>
                    <a:pt x="16" y="96"/>
                  </a:lnTo>
                  <a:lnTo>
                    <a:pt x="16" y="88"/>
                  </a:lnTo>
                  <a:lnTo>
                    <a:pt x="8" y="56"/>
                  </a:lnTo>
                  <a:lnTo>
                    <a:pt x="0" y="32"/>
                  </a:lnTo>
                  <a:lnTo>
                    <a:pt x="16" y="32"/>
                  </a:lnTo>
                  <a:lnTo>
                    <a:pt x="24" y="32"/>
                  </a:lnTo>
                  <a:lnTo>
                    <a:pt x="40" y="32"/>
                  </a:lnTo>
                  <a:lnTo>
                    <a:pt x="72" y="24"/>
                  </a:lnTo>
                  <a:lnTo>
                    <a:pt x="88" y="24"/>
                  </a:lnTo>
                  <a:lnTo>
                    <a:pt x="104" y="24"/>
                  </a:lnTo>
                  <a:lnTo>
                    <a:pt x="136" y="16"/>
                  </a:lnTo>
                  <a:lnTo>
                    <a:pt x="160" y="16"/>
                  </a:lnTo>
                  <a:lnTo>
                    <a:pt x="175" y="16"/>
                  </a:lnTo>
                  <a:lnTo>
                    <a:pt x="183" y="16"/>
                  </a:lnTo>
                  <a:lnTo>
                    <a:pt x="223" y="8"/>
                  </a:lnTo>
                  <a:lnTo>
                    <a:pt x="271" y="0"/>
                  </a:lnTo>
                  <a:lnTo>
                    <a:pt x="271" y="8"/>
                  </a:lnTo>
                  <a:lnTo>
                    <a:pt x="263" y="8"/>
                  </a:lnTo>
                  <a:lnTo>
                    <a:pt x="263" y="16"/>
                  </a:lnTo>
                  <a:lnTo>
                    <a:pt x="263" y="24"/>
                  </a:lnTo>
                  <a:lnTo>
                    <a:pt x="255" y="16"/>
                  </a:lnTo>
                  <a:lnTo>
                    <a:pt x="263" y="24"/>
                  </a:lnTo>
                  <a:lnTo>
                    <a:pt x="255" y="24"/>
                  </a:lnTo>
                  <a:lnTo>
                    <a:pt x="255" y="32"/>
                  </a:lnTo>
                  <a:lnTo>
                    <a:pt x="255" y="40"/>
                  </a:lnTo>
                  <a:lnTo>
                    <a:pt x="247" y="40"/>
                  </a:lnTo>
                  <a:lnTo>
                    <a:pt x="247" y="48"/>
                  </a:lnTo>
                  <a:lnTo>
                    <a:pt x="255" y="48"/>
                  </a:lnTo>
                  <a:lnTo>
                    <a:pt x="263" y="56"/>
                  </a:lnTo>
                  <a:lnTo>
                    <a:pt x="271" y="56"/>
                  </a:lnTo>
                  <a:lnTo>
                    <a:pt x="271" y="64"/>
                  </a:lnTo>
                  <a:lnTo>
                    <a:pt x="279" y="64"/>
                  </a:lnTo>
                  <a:lnTo>
                    <a:pt x="287" y="72"/>
                  </a:lnTo>
                  <a:lnTo>
                    <a:pt x="295" y="72"/>
                  </a:lnTo>
                  <a:lnTo>
                    <a:pt x="303" y="72"/>
                  </a:lnTo>
                  <a:lnTo>
                    <a:pt x="311" y="72"/>
                  </a:lnTo>
                  <a:lnTo>
                    <a:pt x="311" y="80"/>
                  </a:lnTo>
                  <a:lnTo>
                    <a:pt x="311" y="88"/>
                  </a:lnTo>
                  <a:lnTo>
                    <a:pt x="319" y="88"/>
                  </a:lnTo>
                  <a:lnTo>
                    <a:pt x="319" y="96"/>
                  </a:lnTo>
                  <a:lnTo>
                    <a:pt x="319" y="104"/>
                  </a:lnTo>
                  <a:lnTo>
                    <a:pt x="327" y="104"/>
                  </a:lnTo>
                  <a:lnTo>
                    <a:pt x="327" y="112"/>
                  </a:lnTo>
                  <a:lnTo>
                    <a:pt x="335" y="120"/>
                  </a:lnTo>
                  <a:lnTo>
                    <a:pt x="343" y="135"/>
                  </a:lnTo>
                  <a:lnTo>
                    <a:pt x="351" y="143"/>
                  </a:lnTo>
                  <a:lnTo>
                    <a:pt x="359" y="143"/>
                  </a:lnTo>
                  <a:lnTo>
                    <a:pt x="367" y="151"/>
                  </a:lnTo>
                  <a:lnTo>
                    <a:pt x="375" y="151"/>
                  </a:lnTo>
                  <a:lnTo>
                    <a:pt x="375" y="159"/>
                  </a:lnTo>
                  <a:lnTo>
                    <a:pt x="383" y="159"/>
                  </a:lnTo>
                  <a:lnTo>
                    <a:pt x="383" y="167"/>
                  </a:lnTo>
                  <a:lnTo>
                    <a:pt x="391" y="167"/>
                  </a:lnTo>
                  <a:lnTo>
                    <a:pt x="391" y="175"/>
                  </a:lnTo>
                  <a:lnTo>
                    <a:pt x="399" y="175"/>
                  </a:lnTo>
                  <a:lnTo>
                    <a:pt x="399" y="183"/>
                  </a:lnTo>
                  <a:lnTo>
                    <a:pt x="407" y="191"/>
                  </a:lnTo>
                  <a:lnTo>
                    <a:pt x="415" y="191"/>
                  </a:lnTo>
                  <a:lnTo>
                    <a:pt x="423" y="191"/>
                  </a:lnTo>
                  <a:lnTo>
                    <a:pt x="423" y="199"/>
                  </a:lnTo>
                  <a:lnTo>
                    <a:pt x="430" y="207"/>
                  </a:lnTo>
                  <a:lnTo>
                    <a:pt x="430" y="215"/>
                  </a:lnTo>
                  <a:lnTo>
                    <a:pt x="430" y="223"/>
                  </a:lnTo>
                  <a:lnTo>
                    <a:pt x="438" y="223"/>
                  </a:lnTo>
                  <a:lnTo>
                    <a:pt x="446" y="223"/>
                  </a:lnTo>
                  <a:lnTo>
                    <a:pt x="446" y="231"/>
                  </a:lnTo>
                  <a:lnTo>
                    <a:pt x="446" y="239"/>
                  </a:lnTo>
                  <a:lnTo>
                    <a:pt x="454" y="239"/>
                  </a:lnTo>
                  <a:lnTo>
                    <a:pt x="454" y="247"/>
                  </a:lnTo>
                  <a:lnTo>
                    <a:pt x="462" y="247"/>
                  </a:lnTo>
                  <a:lnTo>
                    <a:pt x="478" y="255"/>
                  </a:lnTo>
                  <a:lnTo>
                    <a:pt x="486" y="263"/>
                  </a:lnTo>
                  <a:lnTo>
                    <a:pt x="486" y="255"/>
                  </a:lnTo>
                  <a:lnTo>
                    <a:pt x="486" y="263"/>
                  </a:lnTo>
                  <a:lnTo>
                    <a:pt x="486" y="271"/>
                  </a:lnTo>
                  <a:lnTo>
                    <a:pt x="494" y="279"/>
                  </a:lnTo>
                  <a:lnTo>
                    <a:pt x="494" y="287"/>
                  </a:lnTo>
                  <a:lnTo>
                    <a:pt x="502" y="287"/>
                  </a:lnTo>
                  <a:lnTo>
                    <a:pt x="502" y="295"/>
                  </a:lnTo>
                  <a:lnTo>
                    <a:pt x="502" y="303"/>
                  </a:lnTo>
                  <a:lnTo>
                    <a:pt x="502" y="311"/>
                  </a:lnTo>
                  <a:lnTo>
                    <a:pt x="510" y="311"/>
                  </a:lnTo>
                  <a:lnTo>
                    <a:pt x="510" y="319"/>
                  </a:lnTo>
                  <a:lnTo>
                    <a:pt x="510" y="327"/>
                  </a:lnTo>
                  <a:lnTo>
                    <a:pt x="518" y="319"/>
                  </a:lnTo>
                  <a:lnTo>
                    <a:pt x="518" y="327"/>
                  </a:lnTo>
                  <a:lnTo>
                    <a:pt x="526" y="327"/>
                  </a:lnTo>
                  <a:lnTo>
                    <a:pt x="534" y="335"/>
                  </a:lnTo>
                  <a:lnTo>
                    <a:pt x="534" y="343"/>
                  </a:lnTo>
                  <a:lnTo>
                    <a:pt x="542" y="351"/>
                  </a:lnTo>
                  <a:lnTo>
                    <a:pt x="542" y="359"/>
                  </a:lnTo>
                  <a:lnTo>
                    <a:pt x="550" y="359"/>
                  </a:lnTo>
                  <a:lnTo>
                    <a:pt x="542" y="367"/>
                  </a:lnTo>
                  <a:lnTo>
                    <a:pt x="550" y="375"/>
                  </a:lnTo>
                  <a:lnTo>
                    <a:pt x="550" y="383"/>
                  </a:lnTo>
                  <a:lnTo>
                    <a:pt x="550" y="391"/>
                  </a:lnTo>
                  <a:lnTo>
                    <a:pt x="582" y="399"/>
                  </a:lnTo>
                  <a:lnTo>
                    <a:pt x="574" y="407"/>
                  </a:lnTo>
                  <a:lnTo>
                    <a:pt x="574" y="415"/>
                  </a:lnTo>
                  <a:lnTo>
                    <a:pt x="558" y="422"/>
                  </a:lnTo>
                  <a:lnTo>
                    <a:pt x="550" y="415"/>
                  </a:lnTo>
                  <a:lnTo>
                    <a:pt x="550" y="422"/>
                  </a:lnTo>
                  <a:lnTo>
                    <a:pt x="550" y="415"/>
                  </a:lnTo>
                  <a:lnTo>
                    <a:pt x="542" y="422"/>
                  </a:lnTo>
                  <a:lnTo>
                    <a:pt x="534" y="415"/>
                  </a:lnTo>
                  <a:lnTo>
                    <a:pt x="542" y="422"/>
                  </a:lnTo>
                  <a:lnTo>
                    <a:pt x="550" y="415"/>
                  </a:lnTo>
                  <a:lnTo>
                    <a:pt x="542" y="422"/>
                  </a:lnTo>
                  <a:lnTo>
                    <a:pt x="550" y="422"/>
                  </a:lnTo>
                  <a:lnTo>
                    <a:pt x="558" y="422"/>
                  </a:lnTo>
                  <a:lnTo>
                    <a:pt x="566" y="430"/>
                  </a:lnTo>
                  <a:lnTo>
                    <a:pt x="558" y="446"/>
                  </a:lnTo>
                  <a:lnTo>
                    <a:pt x="550" y="430"/>
                  </a:lnTo>
                  <a:lnTo>
                    <a:pt x="550" y="438"/>
                  </a:lnTo>
                  <a:lnTo>
                    <a:pt x="542" y="438"/>
                  </a:lnTo>
                  <a:lnTo>
                    <a:pt x="558" y="454"/>
                  </a:lnTo>
                  <a:lnTo>
                    <a:pt x="558" y="462"/>
                  </a:lnTo>
                  <a:lnTo>
                    <a:pt x="550" y="454"/>
                  </a:lnTo>
                  <a:lnTo>
                    <a:pt x="550" y="470"/>
                  </a:lnTo>
                  <a:lnTo>
                    <a:pt x="558" y="478"/>
                  </a:lnTo>
                  <a:lnTo>
                    <a:pt x="550" y="502"/>
                  </a:lnTo>
                  <a:lnTo>
                    <a:pt x="542" y="502"/>
                  </a:lnTo>
                  <a:lnTo>
                    <a:pt x="534" y="510"/>
                  </a:lnTo>
                  <a:lnTo>
                    <a:pt x="542" y="510"/>
                  </a:lnTo>
                  <a:lnTo>
                    <a:pt x="550" y="510"/>
                  </a:lnTo>
                  <a:lnTo>
                    <a:pt x="550" y="518"/>
                  </a:lnTo>
                  <a:lnTo>
                    <a:pt x="542" y="534"/>
                  </a:lnTo>
                  <a:lnTo>
                    <a:pt x="526" y="534"/>
                  </a:lnTo>
                  <a:lnTo>
                    <a:pt x="526" y="542"/>
                  </a:lnTo>
                  <a:lnTo>
                    <a:pt x="534" y="550"/>
                  </a:lnTo>
                  <a:lnTo>
                    <a:pt x="526" y="542"/>
                  </a:lnTo>
                  <a:lnTo>
                    <a:pt x="534" y="558"/>
                  </a:lnTo>
                  <a:lnTo>
                    <a:pt x="534" y="574"/>
                  </a:lnTo>
                  <a:lnTo>
                    <a:pt x="542" y="590"/>
                  </a:lnTo>
                  <a:lnTo>
                    <a:pt x="534" y="598"/>
                  </a:lnTo>
                  <a:lnTo>
                    <a:pt x="526" y="598"/>
                  </a:lnTo>
                  <a:lnTo>
                    <a:pt x="510" y="598"/>
                  </a:lnTo>
                  <a:lnTo>
                    <a:pt x="510" y="590"/>
                  </a:lnTo>
                  <a:lnTo>
                    <a:pt x="502" y="590"/>
                  </a:lnTo>
                  <a:lnTo>
                    <a:pt x="494" y="590"/>
                  </a:lnTo>
                  <a:lnTo>
                    <a:pt x="494" y="582"/>
                  </a:lnTo>
                  <a:lnTo>
                    <a:pt x="494" y="590"/>
                  </a:lnTo>
                  <a:lnTo>
                    <a:pt x="486" y="590"/>
                  </a:lnTo>
                  <a:lnTo>
                    <a:pt x="486" y="598"/>
                  </a:lnTo>
                  <a:lnTo>
                    <a:pt x="478" y="590"/>
                  </a:lnTo>
                  <a:lnTo>
                    <a:pt x="478" y="598"/>
                  </a:lnTo>
                  <a:lnTo>
                    <a:pt x="478" y="614"/>
                  </a:lnTo>
                  <a:lnTo>
                    <a:pt x="486" y="622"/>
                  </a:lnTo>
                  <a:lnTo>
                    <a:pt x="486" y="638"/>
                  </a:lnTo>
                  <a:lnTo>
                    <a:pt x="486" y="646"/>
                  </a:lnTo>
                  <a:lnTo>
                    <a:pt x="486" y="654"/>
                  </a:lnTo>
                  <a:lnTo>
                    <a:pt x="470" y="654"/>
                  </a:lnTo>
                  <a:lnTo>
                    <a:pt x="462" y="646"/>
                  </a:lnTo>
                  <a:lnTo>
                    <a:pt x="462" y="638"/>
                  </a:lnTo>
                  <a:lnTo>
                    <a:pt x="462" y="630"/>
                  </a:lnTo>
                  <a:lnTo>
                    <a:pt x="438" y="630"/>
                  </a:lnTo>
                  <a:lnTo>
                    <a:pt x="430" y="630"/>
                  </a:lnTo>
                  <a:lnTo>
                    <a:pt x="415" y="630"/>
                  </a:lnTo>
                  <a:lnTo>
                    <a:pt x="407" y="630"/>
                  </a:lnTo>
                  <a:lnTo>
                    <a:pt x="359" y="638"/>
                  </a:lnTo>
                  <a:lnTo>
                    <a:pt x="335" y="638"/>
                  </a:lnTo>
                  <a:lnTo>
                    <a:pt x="303" y="638"/>
                  </a:lnTo>
                  <a:lnTo>
                    <a:pt x="287" y="638"/>
                  </a:lnTo>
                  <a:lnTo>
                    <a:pt x="255" y="638"/>
                  </a:lnTo>
                  <a:lnTo>
                    <a:pt x="247" y="638"/>
                  </a:lnTo>
                  <a:lnTo>
                    <a:pt x="223" y="646"/>
                  </a:lnTo>
                  <a:lnTo>
                    <a:pt x="207" y="646"/>
                  </a:lnTo>
                  <a:lnTo>
                    <a:pt x="152" y="646"/>
                  </a:lnTo>
                  <a:lnTo>
                    <a:pt x="144" y="646"/>
                  </a:lnTo>
                  <a:lnTo>
                    <a:pt x="144" y="638"/>
                  </a:lnTo>
                  <a:lnTo>
                    <a:pt x="144" y="630"/>
                  </a:lnTo>
                  <a:lnTo>
                    <a:pt x="144" y="622"/>
                  </a:lnTo>
                  <a:lnTo>
                    <a:pt x="136" y="622"/>
                  </a:lnTo>
                  <a:lnTo>
                    <a:pt x="136" y="614"/>
                  </a:lnTo>
                  <a:lnTo>
                    <a:pt x="136" y="606"/>
                  </a:lnTo>
                  <a:lnTo>
                    <a:pt x="128" y="598"/>
                  </a:lnTo>
                  <a:lnTo>
                    <a:pt x="128" y="590"/>
                  </a:lnTo>
                  <a:lnTo>
                    <a:pt x="120" y="582"/>
                  </a:lnTo>
                  <a:lnTo>
                    <a:pt x="120" y="574"/>
                  </a:lnTo>
                  <a:lnTo>
                    <a:pt x="120" y="566"/>
                  </a:lnTo>
                  <a:lnTo>
                    <a:pt x="120" y="558"/>
                  </a:lnTo>
                  <a:lnTo>
                    <a:pt x="120" y="542"/>
                  </a:lnTo>
                  <a:lnTo>
                    <a:pt x="120" y="534"/>
                  </a:lnTo>
                  <a:lnTo>
                    <a:pt x="120" y="526"/>
                  </a:lnTo>
                  <a:lnTo>
                    <a:pt x="120" y="518"/>
                  </a:lnTo>
                  <a:lnTo>
                    <a:pt x="112" y="510"/>
                  </a:lnTo>
                  <a:lnTo>
                    <a:pt x="112" y="502"/>
                  </a:lnTo>
                  <a:lnTo>
                    <a:pt x="104" y="494"/>
                  </a:lnTo>
                  <a:close/>
                  <a:moveTo>
                    <a:pt x="534" y="566"/>
                  </a:moveTo>
                  <a:lnTo>
                    <a:pt x="542" y="558"/>
                  </a:lnTo>
                  <a:lnTo>
                    <a:pt x="550" y="558"/>
                  </a:lnTo>
                  <a:lnTo>
                    <a:pt x="542" y="598"/>
                  </a:lnTo>
                  <a:lnTo>
                    <a:pt x="542" y="590"/>
                  </a:lnTo>
                  <a:lnTo>
                    <a:pt x="542" y="574"/>
                  </a:lnTo>
                  <a:lnTo>
                    <a:pt x="534" y="574"/>
                  </a:lnTo>
                  <a:lnTo>
                    <a:pt x="534" y="566"/>
                  </a:lnTo>
                  <a:close/>
                </a:path>
              </a:pathLst>
            </a:custGeom>
            <a:solidFill>
              <a:srgbClr val="FEC246">
                <a:lumMod val="75000"/>
              </a:srgbClr>
            </a:solidFill>
            <a:ln w="9525" cap="flat" cmpd="sng" algn="ctr">
              <a:solidFill>
                <a:sysClr val="window" lastClr="FFFFFF"/>
              </a:solidFill>
              <a:prstDash val="solid"/>
              <a:headEnd/>
              <a:tailEnd/>
            </a:ln>
            <a:effectLst>
              <a:outerShdw blurRad="40000" dist="23000" dir="5400000" rotWithShape="0">
                <a:srgbClr val="000000">
                  <a:alpha val="35000"/>
                </a:srgbClr>
              </a:outerShdw>
            </a:effec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smtClean="0">
                <a:ln>
                  <a:noFill/>
                </a:ln>
                <a:solidFill>
                  <a:srgbClr val="FFFFFF"/>
                </a:solidFill>
                <a:effectLst/>
                <a:uLnTx/>
                <a:uFillTx/>
                <a:latin typeface="Calibri"/>
              </a:endParaRPr>
            </a:p>
          </p:txBody>
        </p:sp>
        <p:sp>
          <p:nvSpPr>
            <p:cNvPr id="209" name="Freeform 38"/>
            <p:cNvSpPr>
              <a:spLocks noEditPoints="1"/>
            </p:cNvSpPr>
            <p:nvPr/>
          </p:nvSpPr>
          <p:spPr bwMode="auto">
            <a:xfrm>
              <a:off x="3176256" y="4180471"/>
              <a:ext cx="668538" cy="510157"/>
            </a:xfrm>
            <a:custGeom>
              <a:avLst/>
              <a:gdLst>
                <a:gd name="T0" fmla="*/ 2147483647 w 980"/>
                <a:gd name="T1" fmla="*/ 2147483647 h 813"/>
                <a:gd name="T2" fmla="*/ 2147483647 w 980"/>
                <a:gd name="T3" fmla="*/ 2147483647 h 813"/>
                <a:gd name="T4" fmla="*/ 2147483647 w 980"/>
                <a:gd name="T5" fmla="*/ 2147483647 h 813"/>
                <a:gd name="T6" fmla="*/ 2147483647 w 980"/>
                <a:gd name="T7" fmla="*/ 2147483647 h 813"/>
                <a:gd name="T8" fmla="*/ 2147483647 w 980"/>
                <a:gd name="T9" fmla="*/ 2147483647 h 813"/>
                <a:gd name="T10" fmla="*/ 2147483647 w 980"/>
                <a:gd name="T11" fmla="*/ 2147483647 h 813"/>
                <a:gd name="T12" fmla="*/ 2147483647 w 980"/>
                <a:gd name="T13" fmla="*/ 2147483647 h 813"/>
                <a:gd name="T14" fmla="*/ 2147483647 w 980"/>
                <a:gd name="T15" fmla="*/ 2147483647 h 813"/>
                <a:gd name="T16" fmla="*/ 2147483647 w 980"/>
                <a:gd name="T17" fmla="*/ 2147483647 h 813"/>
                <a:gd name="T18" fmla="*/ 2147483647 w 980"/>
                <a:gd name="T19" fmla="*/ 2147483647 h 813"/>
                <a:gd name="T20" fmla="*/ 2147483647 w 980"/>
                <a:gd name="T21" fmla="*/ 2147483647 h 813"/>
                <a:gd name="T22" fmla="*/ 2147483647 w 980"/>
                <a:gd name="T23" fmla="*/ 2147483647 h 813"/>
                <a:gd name="T24" fmla="*/ 2147483647 w 980"/>
                <a:gd name="T25" fmla="*/ 2147483647 h 813"/>
                <a:gd name="T26" fmla="*/ 2147483647 w 980"/>
                <a:gd name="T27" fmla="*/ 2147483647 h 813"/>
                <a:gd name="T28" fmla="*/ 2147483647 w 980"/>
                <a:gd name="T29" fmla="*/ 2147483647 h 813"/>
                <a:gd name="T30" fmla="*/ 2147483647 w 980"/>
                <a:gd name="T31" fmla="*/ 2147483647 h 813"/>
                <a:gd name="T32" fmla="*/ 2147483647 w 980"/>
                <a:gd name="T33" fmla="*/ 2147483647 h 813"/>
                <a:gd name="T34" fmla="*/ 2147483647 w 980"/>
                <a:gd name="T35" fmla="*/ 2147483647 h 813"/>
                <a:gd name="T36" fmla="*/ 2147483647 w 980"/>
                <a:gd name="T37" fmla="*/ 2147483647 h 813"/>
                <a:gd name="T38" fmla="*/ 2147483647 w 980"/>
                <a:gd name="T39" fmla="*/ 2147483647 h 813"/>
                <a:gd name="T40" fmla="*/ 2147483647 w 980"/>
                <a:gd name="T41" fmla="*/ 2147483647 h 813"/>
                <a:gd name="T42" fmla="*/ 2147483647 w 980"/>
                <a:gd name="T43" fmla="*/ 2147483647 h 813"/>
                <a:gd name="T44" fmla="*/ 2147483647 w 980"/>
                <a:gd name="T45" fmla="*/ 2147483647 h 813"/>
                <a:gd name="T46" fmla="*/ 2147483647 w 980"/>
                <a:gd name="T47" fmla="*/ 2147483647 h 813"/>
                <a:gd name="T48" fmla="*/ 2147483647 w 980"/>
                <a:gd name="T49" fmla="*/ 2147483647 h 813"/>
                <a:gd name="T50" fmla="*/ 2147483647 w 980"/>
                <a:gd name="T51" fmla="*/ 2147483647 h 813"/>
                <a:gd name="T52" fmla="*/ 2147483647 w 980"/>
                <a:gd name="T53" fmla="*/ 2147483647 h 813"/>
                <a:gd name="T54" fmla="*/ 2147483647 w 980"/>
                <a:gd name="T55" fmla="*/ 2147483647 h 813"/>
                <a:gd name="T56" fmla="*/ 2147483647 w 980"/>
                <a:gd name="T57" fmla="*/ 2147483647 h 813"/>
                <a:gd name="T58" fmla="*/ 2147483647 w 980"/>
                <a:gd name="T59" fmla="*/ 2147483647 h 813"/>
                <a:gd name="T60" fmla="*/ 2147483647 w 980"/>
                <a:gd name="T61" fmla="*/ 2147483647 h 813"/>
                <a:gd name="T62" fmla="*/ 2147483647 w 980"/>
                <a:gd name="T63" fmla="*/ 2147483647 h 813"/>
                <a:gd name="T64" fmla="*/ 2147483647 w 980"/>
                <a:gd name="T65" fmla="*/ 2147483647 h 813"/>
                <a:gd name="T66" fmla="*/ 2147483647 w 980"/>
                <a:gd name="T67" fmla="*/ 2147483647 h 813"/>
                <a:gd name="T68" fmla="*/ 2147483647 w 980"/>
                <a:gd name="T69" fmla="*/ 2147483647 h 813"/>
                <a:gd name="T70" fmla="*/ 2147483647 w 980"/>
                <a:gd name="T71" fmla="*/ 2147483647 h 813"/>
                <a:gd name="T72" fmla="*/ 2147483647 w 980"/>
                <a:gd name="T73" fmla="*/ 2147483647 h 813"/>
                <a:gd name="T74" fmla="*/ 2147483647 w 980"/>
                <a:gd name="T75" fmla="*/ 2147483647 h 813"/>
                <a:gd name="T76" fmla="*/ 2147483647 w 980"/>
                <a:gd name="T77" fmla="*/ 2147483647 h 813"/>
                <a:gd name="T78" fmla="*/ 2147483647 w 980"/>
                <a:gd name="T79" fmla="*/ 2147483647 h 813"/>
                <a:gd name="T80" fmla="*/ 2147483647 w 980"/>
                <a:gd name="T81" fmla="*/ 2147483647 h 813"/>
                <a:gd name="T82" fmla="*/ 2147483647 w 980"/>
                <a:gd name="T83" fmla="*/ 2147483647 h 813"/>
                <a:gd name="T84" fmla="*/ 2147483647 w 980"/>
                <a:gd name="T85" fmla="*/ 2147483647 h 813"/>
                <a:gd name="T86" fmla="*/ 2147483647 w 980"/>
                <a:gd name="T87" fmla="*/ 2147483647 h 813"/>
                <a:gd name="T88" fmla="*/ 2147483647 w 980"/>
                <a:gd name="T89" fmla="*/ 2147483647 h 813"/>
                <a:gd name="T90" fmla="*/ 2147483647 w 980"/>
                <a:gd name="T91" fmla="*/ 2147483647 h 813"/>
                <a:gd name="T92" fmla="*/ 2147483647 w 980"/>
                <a:gd name="T93" fmla="*/ 2147483647 h 813"/>
                <a:gd name="T94" fmla="*/ 2147483647 w 980"/>
                <a:gd name="T95" fmla="*/ 2147483647 h 813"/>
                <a:gd name="T96" fmla="*/ 2147483647 w 980"/>
                <a:gd name="T97" fmla="*/ 2147483647 h 813"/>
                <a:gd name="T98" fmla="*/ 2147483647 w 980"/>
                <a:gd name="T99" fmla="*/ 2147483647 h 813"/>
                <a:gd name="T100" fmla="*/ 2147483647 w 980"/>
                <a:gd name="T101" fmla="*/ 2147483647 h 813"/>
                <a:gd name="T102" fmla="*/ 2147483647 w 980"/>
                <a:gd name="T103" fmla="*/ 2147483647 h 813"/>
                <a:gd name="T104" fmla="*/ 2147483647 w 980"/>
                <a:gd name="T105" fmla="*/ 2147483647 h 813"/>
                <a:gd name="T106" fmla="*/ 2147483647 w 980"/>
                <a:gd name="T107" fmla="*/ 2147483647 h 813"/>
                <a:gd name="T108" fmla="*/ 2147483647 w 980"/>
                <a:gd name="T109" fmla="*/ 2147483647 h 813"/>
                <a:gd name="T110" fmla="*/ 2147483647 w 980"/>
                <a:gd name="T111" fmla="*/ 2147483647 h 813"/>
                <a:gd name="T112" fmla="*/ 2147483647 w 980"/>
                <a:gd name="T113" fmla="*/ 2147483647 h 813"/>
                <a:gd name="T114" fmla="*/ 2147483647 w 980"/>
                <a:gd name="T115" fmla="*/ 2147483647 h 813"/>
                <a:gd name="T116" fmla="*/ 2147483647 w 980"/>
                <a:gd name="T117" fmla="*/ 2147483647 h 813"/>
                <a:gd name="T118" fmla="*/ 2147483647 w 980"/>
                <a:gd name="T119" fmla="*/ 2147483647 h 813"/>
                <a:gd name="T120" fmla="*/ 2147483647 w 980"/>
                <a:gd name="T121" fmla="*/ 2147483647 h 81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80"/>
                <a:gd name="T184" fmla="*/ 0 h 813"/>
                <a:gd name="T185" fmla="*/ 980 w 980"/>
                <a:gd name="T186" fmla="*/ 813 h 81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80" h="813">
                  <a:moveTo>
                    <a:pt x="837" y="279"/>
                  </a:moveTo>
                  <a:lnTo>
                    <a:pt x="837" y="279"/>
                  </a:lnTo>
                  <a:lnTo>
                    <a:pt x="829" y="279"/>
                  </a:lnTo>
                  <a:lnTo>
                    <a:pt x="844" y="335"/>
                  </a:lnTo>
                  <a:lnTo>
                    <a:pt x="884" y="399"/>
                  </a:lnTo>
                  <a:lnTo>
                    <a:pt x="884" y="407"/>
                  </a:lnTo>
                  <a:lnTo>
                    <a:pt x="892" y="407"/>
                  </a:lnTo>
                  <a:lnTo>
                    <a:pt x="900" y="422"/>
                  </a:lnTo>
                  <a:lnTo>
                    <a:pt x="916" y="446"/>
                  </a:lnTo>
                  <a:lnTo>
                    <a:pt x="932" y="478"/>
                  </a:lnTo>
                  <a:lnTo>
                    <a:pt x="940" y="494"/>
                  </a:lnTo>
                  <a:lnTo>
                    <a:pt x="932" y="486"/>
                  </a:lnTo>
                  <a:lnTo>
                    <a:pt x="924" y="486"/>
                  </a:lnTo>
                  <a:lnTo>
                    <a:pt x="932" y="486"/>
                  </a:lnTo>
                  <a:lnTo>
                    <a:pt x="940" y="486"/>
                  </a:lnTo>
                  <a:lnTo>
                    <a:pt x="948" y="502"/>
                  </a:lnTo>
                  <a:lnTo>
                    <a:pt x="956" y="518"/>
                  </a:lnTo>
                  <a:lnTo>
                    <a:pt x="964" y="542"/>
                  </a:lnTo>
                  <a:lnTo>
                    <a:pt x="972" y="614"/>
                  </a:lnTo>
                  <a:lnTo>
                    <a:pt x="980" y="662"/>
                  </a:lnTo>
                  <a:lnTo>
                    <a:pt x="972" y="694"/>
                  </a:lnTo>
                  <a:lnTo>
                    <a:pt x="964" y="717"/>
                  </a:lnTo>
                  <a:lnTo>
                    <a:pt x="964" y="733"/>
                  </a:lnTo>
                  <a:lnTo>
                    <a:pt x="972" y="749"/>
                  </a:lnTo>
                  <a:lnTo>
                    <a:pt x="956" y="773"/>
                  </a:lnTo>
                  <a:lnTo>
                    <a:pt x="956" y="781"/>
                  </a:lnTo>
                  <a:lnTo>
                    <a:pt x="940" y="781"/>
                  </a:lnTo>
                  <a:lnTo>
                    <a:pt x="924" y="789"/>
                  </a:lnTo>
                  <a:lnTo>
                    <a:pt x="908" y="789"/>
                  </a:lnTo>
                  <a:lnTo>
                    <a:pt x="892" y="797"/>
                  </a:lnTo>
                  <a:lnTo>
                    <a:pt x="876" y="797"/>
                  </a:lnTo>
                  <a:lnTo>
                    <a:pt x="868" y="797"/>
                  </a:lnTo>
                  <a:lnTo>
                    <a:pt x="868" y="781"/>
                  </a:lnTo>
                  <a:lnTo>
                    <a:pt x="868" y="773"/>
                  </a:lnTo>
                  <a:lnTo>
                    <a:pt x="884" y="789"/>
                  </a:lnTo>
                  <a:lnTo>
                    <a:pt x="892" y="789"/>
                  </a:lnTo>
                  <a:lnTo>
                    <a:pt x="900" y="781"/>
                  </a:lnTo>
                  <a:lnTo>
                    <a:pt x="892" y="773"/>
                  </a:lnTo>
                  <a:lnTo>
                    <a:pt x="868" y="765"/>
                  </a:lnTo>
                  <a:lnTo>
                    <a:pt x="844" y="725"/>
                  </a:lnTo>
                  <a:lnTo>
                    <a:pt x="852" y="717"/>
                  </a:lnTo>
                  <a:lnTo>
                    <a:pt x="844" y="709"/>
                  </a:lnTo>
                  <a:lnTo>
                    <a:pt x="813" y="701"/>
                  </a:lnTo>
                  <a:lnTo>
                    <a:pt x="789" y="701"/>
                  </a:lnTo>
                  <a:lnTo>
                    <a:pt x="789" y="686"/>
                  </a:lnTo>
                  <a:lnTo>
                    <a:pt x="773" y="678"/>
                  </a:lnTo>
                  <a:lnTo>
                    <a:pt x="765" y="654"/>
                  </a:lnTo>
                  <a:lnTo>
                    <a:pt x="757" y="646"/>
                  </a:lnTo>
                  <a:lnTo>
                    <a:pt x="757" y="630"/>
                  </a:lnTo>
                  <a:lnTo>
                    <a:pt x="749" y="630"/>
                  </a:lnTo>
                  <a:lnTo>
                    <a:pt x="741" y="622"/>
                  </a:lnTo>
                  <a:lnTo>
                    <a:pt x="749" y="622"/>
                  </a:lnTo>
                  <a:lnTo>
                    <a:pt x="749" y="606"/>
                  </a:lnTo>
                  <a:lnTo>
                    <a:pt x="765" y="590"/>
                  </a:lnTo>
                  <a:lnTo>
                    <a:pt x="749" y="598"/>
                  </a:lnTo>
                  <a:lnTo>
                    <a:pt x="741" y="614"/>
                  </a:lnTo>
                  <a:lnTo>
                    <a:pt x="733" y="622"/>
                  </a:lnTo>
                  <a:lnTo>
                    <a:pt x="725" y="598"/>
                  </a:lnTo>
                  <a:lnTo>
                    <a:pt x="725" y="590"/>
                  </a:lnTo>
                  <a:lnTo>
                    <a:pt x="725" y="574"/>
                  </a:lnTo>
                  <a:lnTo>
                    <a:pt x="717" y="566"/>
                  </a:lnTo>
                  <a:lnTo>
                    <a:pt x="733" y="558"/>
                  </a:lnTo>
                  <a:lnTo>
                    <a:pt x="733" y="550"/>
                  </a:lnTo>
                  <a:lnTo>
                    <a:pt x="725" y="550"/>
                  </a:lnTo>
                  <a:lnTo>
                    <a:pt x="725" y="558"/>
                  </a:lnTo>
                  <a:lnTo>
                    <a:pt x="709" y="566"/>
                  </a:lnTo>
                  <a:lnTo>
                    <a:pt x="693" y="558"/>
                  </a:lnTo>
                  <a:lnTo>
                    <a:pt x="701" y="558"/>
                  </a:lnTo>
                  <a:lnTo>
                    <a:pt x="709" y="566"/>
                  </a:lnTo>
                  <a:lnTo>
                    <a:pt x="717" y="582"/>
                  </a:lnTo>
                  <a:lnTo>
                    <a:pt x="693" y="582"/>
                  </a:lnTo>
                  <a:lnTo>
                    <a:pt x="685" y="566"/>
                  </a:lnTo>
                  <a:lnTo>
                    <a:pt x="677" y="558"/>
                  </a:lnTo>
                  <a:lnTo>
                    <a:pt x="685" y="566"/>
                  </a:lnTo>
                  <a:lnTo>
                    <a:pt x="685" y="574"/>
                  </a:lnTo>
                  <a:lnTo>
                    <a:pt x="685" y="566"/>
                  </a:lnTo>
                  <a:lnTo>
                    <a:pt x="661" y="526"/>
                  </a:lnTo>
                  <a:lnTo>
                    <a:pt x="661" y="534"/>
                  </a:lnTo>
                  <a:lnTo>
                    <a:pt x="653" y="526"/>
                  </a:lnTo>
                  <a:lnTo>
                    <a:pt x="661" y="518"/>
                  </a:lnTo>
                  <a:lnTo>
                    <a:pt x="653" y="510"/>
                  </a:lnTo>
                  <a:lnTo>
                    <a:pt x="637" y="494"/>
                  </a:lnTo>
                  <a:lnTo>
                    <a:pt x="645" y="494"/>
                  </a:lnTo>
                  <a:lnTo>
                    <a:pt x="637" y="494"/>
                  </a:lnTo>
                  <a:lnTo>
                    <a:pt x="637" y="486"/>
                  </a:lnTo>
                  <a:lnTo>
                    <a:pt x="661" y="494"/>
                  </a:lnTo>
                  <a:lnTo>
                    <a:pt x="653" y="486"/>
                  </a:lnTo>
                  <a:lnTo>
                    <a:pt x="669" y="486"/>
                  </a:lnTo>
                  <a:lnTo>
                    <a:pt x="645" y="486"/>
                  </a:lnTo>
                  <a:lnTo>
                    <a:pt x="637" y="486"/>
                  </a:lnTo>
                  <a:lnTo>
                    <a:pt x="645" y="486"/>
                  </a:lnTo>
                  <a:lnTo>
                    <a:pt x="653" y="478"/>
                  </a:lnTo>
                  <a:lnTo>
                    <a:pt x="645" y="486"/>
                  </a:lnTo>
                  <a:lnTo>
                    <a:pt x="653" y="478"/>
                  </a:lnTo>
                  <a:lnTo>
                    <a:pt x="645" y="470"/>
                  </a:lnTo>
                  <a:lnTo>
                    <a:pt x="661" y="446"/>
                  </a:lnTo>
                  <a:lnTo>
                    <a:pt x="661" y="430"/>
                  </a:lnTo>
                  <a:lnTo>
                    <a:pt x="653" y="430"/>
                  </a:lnTo>
                  <a:lnTo>
                    <a:pt x="653" y="446"/>
                  </a:lnTo>
                  <a:lnTo>
                    <a:pt x="645" y="430"/>
                  </a:lnTo>
                  <a:lnTo>
                    <a:pt x="629" y="414"/>
                  </a:lnTo>
                  <a:lnTo>
                    <a:pt x="629" y="422"/>
                  </a:lnTo>
                  <a:lnTo>
                    <a:pt x="621" y="414"/>
                  </a:lnTo>
                  <a:lnTo>
                    <a:pt x="629" y="422"/>
                  </a:lnTo>
                  <a:lnTo>
                    <a:pt x="621" y="422"/>
                  </a:lnTo>
                  <a:lnTo>
                    <a:pt x="629" y="430"/>
                  </a:lnTo>
                  <a:lnTo>
                    <a:pt x="621" y="430"/>
                  </a:lnTo>
                  <a:lnTo>
                    <a:pt x="645" y="438"/>
                  </a:lnTo>
                  <a:lnTo>
                    <a:pt x="637" y="446"/>
                  </a:lnTo>
                  <a:lnTo>
                    <a:pt x="637" y="462"/>
                  </a:lnTo>
                  <a:lnTo>
                    <a:pt x="629" y="462"/>
                  </a:lnTo>
                  <a:lnTo>
                    <a:pt x="613" y="446"/>
                  </a:lnTo>
                  <a:lnTo>
                    <a:pt x="629" y="462"/>
                  </a:lnTo>
                  <a:lnTo>
                    <a:pt x="629" y="470"/>
                  </a:lnTo>
                  <a:lnTo>
                    <a:pt x="613" y="446"/>
                  </a:lnTo>
                  <a:lnTo>
                    <a:pt x="613" y="399"/>
                  </a:lnTo>
                  <a:lnTo>
                    <a:pt x="621" y="359"/>
                  </a:lnTo>
                  <a:lnTo>
                    <a:pt x="621" y="319"/>
                  </a:lnTo>
                  <a:lnTo>
                    <a:pt x="613" y="311"/>
                  </a:lnTo>
                  <a:lnTo>
                    <a:pt x="613" y="303"/>
                  </a:lnTo>
                  <a:lnTo>
                    <a:pt x="613" y="295"/>
                  </a:lnTo>
                  <a:lnTo>
                    <a:pt x="597" y="279"/>
                  </a:lnTo>
                  <a:lnTo>
                    <a:pt x="590" y="255"/>
                  </a:lnTo>
                  <a:lnTo>
                    <a:pt x="558" y="263"/>
                  </a:lnTo>
                  <a:lnTo>
                    <a:pt x="558" y="247"/>
                  </a:lnTo>
                  <a:lnTo>
                    <a:pt x="550" y="247"/>
                  </a:lnTo>
                  <a:lnTo>
                    <a:pt x="550" y="239"/>
                  </a:lnTo>
                  <a:lnTo>
                    <a:pt x="542" y="239"/>
                  </a:lnTo>
                  <a:lnTo>
                    <a:pt x="534" y="223"/>
                  </a:lnTo>
                  <a:lnTo>
                    <a:pt x="518" y="215"/>
                  </a:lnTo>
                  <a:lnTo>
                    <a:pt x="510" y="191"/>
                  </a:lnTo>
                  <a:lnTo>
                    <a:pt x="494" y="183"/>
                  </a:lnTo>
                  <a:lnTo>
                    <a:pt x="478" y="167"/>
                  </a:lnTo>
                  <a:lnTo>
                    <a:pt x="438" y="143"/>
                  </a:lnTo>
                  <a:lnTo>
                    <a:pt x="422" y="143"/>
                  </a:lnTo>
                  <a:lnTo>
                    <a:pt x="414" y="143"/>
                  </a:lnTo>
                  <a:lnTo>
                    <a:pt x="406" y="143"/>
                  </a:lnTo>
                  <a:lnTo>
                    <a:pt x="390" y="151"/>
                  </a:lnTo>
                  <a:lnTo>
                    <a:pt x="390" y="167"/>
                  </a:lnTo>
                  <a:lnTo>
                    <a:pt x="382" y="167"/>
                  </a:lnTo>
                  <a:lnTo>
                    <a:pt x="398" y="167"/>
                  </a:lnTo>
                  <a:lnTo>
                    <a:pt x="398" y="175"/>
                  </a:lnTo>
                  <a:lnTo>
                    <a:pt x="382" y="175"/>
                  </a:lnTo>
                  <a:lnTo>
                    <a:pt x="342" y="207"/>
                  </a:lnTo>
                  <a:lnTo>
                    <a:pt x="327" y="199"/>
                  </a:lnTo>
                  <a:lnTo>
                    <a:pt x="327" y="207"/>
                  </a:lnTo>
                  <a:lnTo>
                    <a:pt x="295" y="215"/>
                  </a:lnTo>
                  <a:lnTo>
                    <a:pt x="279" y="223"/>
                  </a:lnTo>
                  <a:lnTo>
                    <a:pt x="271" y="207"/>
                  </a:lnTo>
                  <a:lnTo>
                    <a:pt x="271" y="191"/>
                  </a:lnTo>
                  <a:lnTo>
                    <a:pt x="271" y="207"/>
                  </a:lnTo>
                  <a:lnTo>
                    <a:pt x="279" y="223"/>
                  </a:lnTo>
                  <a:lnTo>
                    <a:pt x="287" y="215"/>
                  </a:lnTo>
                  <a:lnTo>
                    <a:pt x="287" y="199"/>
                  </a:lnTo>
                  <a:lnTo>
                    <a:pt x="271" y="183"/>
                  </a:lnTo>
                  <a:lnTo>
                    <a:pt x="247" y="167"/>
                  </a:lnTo>
                  <a:lnTo>
                    <a:pt x="263" y="175"/>
                  </a:lnTo>
                  <a:lnTo>
                    <a:pt x="271" y="167"/>
                  </a:lnTo>
                  <a:lnTo>
                    <a:pt x="271" y="175"/>
                  </a:lnTo>
                  <a:lnTo>
                    <a:pt x="271" y="167"/>
                  </a:lnTo>
                  <a:lnTo>
                    <a:pt x="263" y="167"/>
                  </a:lnTo>
                  <a:lnTo>
                    <a:pt x="255" y="159"/>
                  </a:lnTo>
                  <a:lnTo>
                    <a:pt x="231" y="151"/>
                  </a:lnTo>
                  <a:lnTo>
                    <a:pt x="239" y="143"/>
                  </a:lnTo>
                  <a:lnTo>
                    <a:pt x="247" y="143"/>
                  </a:lnTo>
                  <a:lnTo>
                    <a:pt x="247" y="135"/>
                  </a:lnTo>
                  <a:lnTo>
                    <a:pt x="231" y="143"/>
                  </a:lnTo>
                  <a:lnTo>
                    <a:pt x="223" y="135"/>
                  </a:lnTo>
                  <a:lnTo>
                    <a:pt x="215" y="143"/>
                  </a:lnTo>
                  <a:lnTo>
                    <a:pt x="215" y="151"/>
                  </a:lnTo>
                  <a:lnTo>
                    <a:pt x="223" y="143"/>
                  </a:lnTo>
                  <a:lnTo>
                    <a:pt x="231" y="159"/>
                  </a:lnTo>
                  <a:lnTo>
                    <a:pt x="199" y="143"/>
                  </a:lnTo>
                  <a:lnTo>
                    <a:pt x="151" y="135"/>
                  </a:lnTo>
                  <a:lnTo>
                    <a:pt x="135" y="127"/>
                  </a:lnTo>
                  <a:lnTo>
                    <a:pt x="151" y="127"/>
                  </a:lnTo>
                  <a:lnTo>
                    <a:pt x="167" y="127"/>
                  </a:lnTo>
                  <a:lnTo>
                    <a:pt x="183" y="127"/>
                  </a:lnTo>
                  <a:lnTo>
                    <a:pt x="183" y="120"/>
                  </a:lnTo>
                  <a:lnTo>
                    <a:pt x="167" y="120"/>
                  </a:lnTo>
                  <a:lnTo>
                    <a:pt x="151" y="120"/>
                  </a:lnTo>
                  <a:lnTo>
                    <a:pt x="143" y="120"/>
                  </a:lnTo>
                  <a:lnTo>
                    <a:pt x="127" y="127"/>
                  </a:lnTo>
                  <a:lnTo>
                    <a:pt x="103" y="135"/>
                  </a:lnTo>
                  <a:lnTo>
                    <a:pt x="56" y="143"/>
                  </a:lnTo>
                  <a:lnTo>
                    <a:pt x="88" y="127"/>
                  </a:lnTo>
                  <a:lnTo>
                    <a:pt x="80" y="120"/>
                  </a:lnTo>
                  <a:lnTo>
                    <a:pt x="80" y="112"/>
                  </a:lnTo>
                  <a:lnTo>
                    <a:pt x="72" y="112"/>
                  </a:lnTo>
                  <a:lnTo>
                    <a:pt x="72" y="127"/>
                  </a:lnTo>
                  <a:lnTo>
                    <a:pt x="64" y="112"/>
                  </a:lnTo>
                  <a:lnTo>
                    <a:pt x="56" y="120"/>
                  </a:lnTo>
                  <a:lnTo>
                    <a:pt x="64" y="127"/>
                  </a:lnTo>
                  <a:lnTo>
                    <a:pt x="48" y="143"/>
                  </a:lnTo>
                  <a:lnTo>
                    <a:pt x="32" y="151"/>
                  </a:lnTo>
                  <a:lnTo>
                    <a:pt x="32" y="143"/>
                  </a:lnTo>
                  <a:lnTo>
                    <a:pt x="40" y="135"/>
                  </a:lnTo>
                  <a:lnTo>
                    <a:pt x="32" y="127"/>
                  </a:lnTo>
                  <a:lnTo>
                    <a:pt x="24" y="120"/>
                  </a:lnTo>
                  <a:lnTo>
                    <a:pt x="32" y="120"/>
                  </a:lnTo>
                  <a:lnTo>
                    <a:pt x="32" y="112"/>
                  </a:lnTo>
                  <a:lnTo>
                    <a:pt x="32" y="104"/>
                  </a:lnTo>
                  <a:lnTo>
                    <a:pt x="32" y="96"/>
                  </a:lnTo>
                  <a:lnTo>
                    <a:pt x="24" y="96"/>
                  </a:lnTo>
                  <a:lnTo>
                    <a:pt x="16" y="88"/>
                  </a:lnTo>
                  <a:lnTo>
                    <a:pt x="0" y="80"/>
                  </a:lnTo>
                  <a:lnTo>
                    <a:pt x="0" y="72"/>
                  </a:lnTo>
                  <a:lnTo>
                    <a:pt x="8" y="64"/>
                  </a:lnTo>
                  <a:lnTo>
                    <a:pt x="0" y="56"/>
                  </a:lnTo>
                  <a:lnTo>
                    <a:pt x="56" y="48"/>
                  </a:lnTo>
                  <a:lnTo>
                    <a:pt x="95" y="48"/>
                  </a:lnTo>
                  <a:lnTo>
                    <a:pt x="103" y="48"/>
                  </a:lnTo>
                  <a:lnTo>
                    <a:pt x="143" y="48"/>
                  </a:lnTo>
                  <a:lnTo>
                    <a:pt x="167" y="40"/>
                  </a:lnTo>
                  <a:lnTo>
                    <a:pt x="183" y="40"/>
                  </a:lnTo>
                  <a:lnTo>
                    <a:pt x="247" y="32"/>
                  </a:lnTo>
                  <a:lnTo>
                    <a:pt x="303" y="24"/>
                  </a:lnTo>
                  <a:lnTo>
                    <a:pt x="303" y="32"/>
                  </a:lnTo>
                  <a:lnTo>
                    <a:pt x="303" y="40"/>
                  </a:lnTo>
                  <a:lnTo>
                    <a:pt x="311" y="40"/>
                  </a:lnTo>
                  <a:lnTo>
                    <a:pt x="311" y="48"/>
                  </a:lnTo>
                  <a:lnTo>
                    <a:pt x="311" y="56"/>
                  </a:lnTo>
                  <a:lnTo>
                    <a:pt x="311" y="64"/>
                  </a:lnTo>
                  <a:lnTo>
                    <a:pt x="319" y="64"/>
                  </a:lnTo>
                  <a:lnTo>
                    <a:pt x="374" y="64"/>
                  </a:lnTo>
                  <a:lnTo>
                    <a:pt x="390" y="64"/>
                  </a:lnTo>
                  <a:lnTo>
                    <a:pt x="414" y="56"/>
                  </a:lnTo>
                  <a:lnTo>
                    <a:pt x="422" y="56"/>
                  </a:lnTo>
                  <a:lnTo>
                    <a:pt x="454" y="56"/>
                  </a:lnTo>
                  <a:lnTo>
                    <a:pt x="470" y="56"/>
                  </a:lnTo>
                  <a:lnTo>
                    <a:pt x="502" y="56"/>
                  </a:lnTo>
                  <a:lnTo>
                    <a:pt x="526" y="56"/>
                  </a:lnTo>
                  <a:lnTo>
                    <a:pt x="574" y="48"/>
                  </a:lnTo>
                  <a:lnTo>
                    <a:pt x="582" y="48"/>
                  </a:lnTo>
                  <a:lnTo>
                    <a:pt x="597" y="48"/>
                  </a:lnTo>
                  <a:lnTo>
                    <a:pt x="605" y="48"/>
                  </a:lnTo>
                  <a:lnTo>
                    <a:pt x="629" y="48"/>
                  </a:lnTo>
                  <a:lnTo>
                    <a:pt x="629" y="56"/>
                  </a:lnTo>
                  <a:lnTo>
                    <a:pt x="629" y="64"/>
                  </a:lnTo>
                  <a:lnTo>
                    <a:pt x="637" y="72"/>
                  </a:lnTo>
                  <a:lnTo>
                    <a:pt x="653" y="72"/>
                  </a:lnTo>
                  <a:lnTo>
                    <a:pt x="653" y="64"/>
                  </a:lnTo>
                  <a:lnTo>
                    <a:pt x="653" y="56"/>
                  </a:lnTo>
                  <a:lnTo>
                    <a:pt x="653" y="40"/>
                  </a:lnTo>
                  <a:lnTo>
                    <a:pt x="645" y="32"/>
                  </a:lnTo>
                  <a:lnTo>
                    <a:pt x="645" y="16"/>
                  </a:lnTo>
                  <a:lnTo>
                    <a:pt x="645" y="8"/>
                  </a:lnTo>
                  <a:lnTo>
                    <a:pt x="653" y="16"/>
                  </a:lnTo>
                  <a:lnTo>
                    <a:pt x="653" y="8"/>
                  </a:lnTo>
                  <a:lnTo>
                    <a:pt x="661" y="8"/>
                  </a:lnTo>
                  <a:lnTo>
                    <a:pt x="661" y="0"/>
                  </a:lnTo>
                  <a:lnTo>
                    <a:pt x="661" y="8"/>
                  </a:lnTo>
                  <a:lnTo>
                    <a:pt x="669" y="8"/>
                  </a:lnTo>
                  <a:lnTo>
                    <a:pt x="677" y="8"/>
                  </a:lnTo>
                  <a:lnTo>
                    <a:pt x="677" y="16"/>
                  </a:lnTo>
                  <a:lnTo>
                    <a:pt x="693" y="16"/>
                  </a:lnTo>
                  <a:lnTo>
                    <a:pt x="701" y="16"/>
                  </a:lnTo>
                  <a:lnTo>
                    <a:pt x="709" y="32"/>
                  </a:lnTo>
                  <a:lnTo>
                    <a:pt x="709" y="40"/>
                  </a:lnTo>
                  <a:lnTo>
                    <a:pt x="717" y="48"/>
                  </a:lnTo>
                  <a:lnTo>
                    <a:pt x="717" y="64"/>
                  </a:lnTo>
                  <a:lnTo>
                    <a:pt x="725" y="64"/>
                  </a:lnTo>
                  <a:lnTo>
                    <a:pt x="725" y="80"/>
                  </a:lnTo>
                  <a:lnTo>
                    <a:pt x="749" y="127"/>
                  </a:lnTo>
                  <a:lnTo>
                    <a:pt x="749" y="135"/>
                  </a:lnTo>
                  <a:lnTo>
                    <a:pt x="757" y="151"/>
                  </a:lnTo>
                  <a:lnTo>
                    <a:pt x="757" y="159"/>
                  </a:lnTo>
                  <a:lnTo>
                    <a:pt x="781" y="191"/>
                  </a:lnTo>
                  <a:lnTo>
                    <a:pt x="781" y="199"/>
                  </a:lnTo>
                  <a:lnTo>
                    <a:pt x="837" y="279"/>
                  </a:lnTo>
                  <a:close/>
                  <a:moveTo>
                    <a:pt x="95" y="135"/>
                  </a:moveTo>
                  <a:lnTo>
                    <a:pt x="103" y="135"/>
                  </a:lnTo>
                  <a:lnTo>
                    <a:pt x="119" y="127"/>
                  </a:lnTo>
                  <a:lnTo>
                    <a:pt x="135" y="127"/>
                  </a:lnTo>
                  <a:lnTo>
                    <a:pt x="135" y="135"/>
                  </a:lnTo>
                  <a:lnTo>
                    <a:pt x="111" y="135"/>
                  </a:lnTo>
                  <a:lnTo>
                    <a:pt x="103" y="135"/>
                  </a:lnTo>
                  <a:lnTo>
                    <a:pt x="95" y="135"/>
                  </a:lnTo>
                  <a:lnTo>
                    <a:pt x="56" y="151"/>
                  </a:lnTo>
                  <a:lnTo>
                    <a:pt x="48" y="151"/>
                  </a:lnTo>
                  <a:lnTo>
                    <a:pt x="56" y="151"/>
                  </a:lnTo>
                  <a:lnTo>
                    <a:pt x="64" y="143"/>
                  </a:lnTo>
                  <a:lnTo>
                    <a:pt x="72" y="143"/>
                  </a:lnTo>
                  <a:lnTo>
                    <a:pt x="88" y="135"/>
                  </a:lnTo>
                  <a:lnTo>
                    <a:pt x="95" y="135"/>
                  </a:lnTo>
                  <a:close/>
                  <a:moveTo>
                    <a:pt x="837" y="271"/>
                  </a:moveTo>
                  <a:lnTo>
                    <a:pt x="837" y="271"/>
                  </a:lnTo>
                  <a:lnTo>
                    <a:pt x="829" y="263"/>
                  </a:lnTo>
                  <a:lnTo>
                    <a:pt x="813" y="247"/>
                  </a:lnTo>
                  <a:lnTo>
                    <a:pt x="813" y="239"/>
                  </a:lnTo>
                  <a:lnTo>
                    <a:pt x="821" y="247"/>
                  </a:lnTo>
                  <a:lnTo>
                    <a:pt x="837" y="271"/>
                  </a:lnTo>
                  <a:close/>
                  <a:moveTo>
                    <a:pt x="837" y="271"/>
                  </a:moveTo>
                  <a:lnTo>
                    <a:pt x="860" y="303"/>
                  </a:lnTo>
                  <a:lnTo>
                    <a:pt x="868" y="319"/>
                  </a:lnTo>
                  <a:lnTo>
                    <a:pt x="868" y="327"/>
                  </a:lnTo>
                  <a:lnTo>
                    <a:pt x="860" y="327"/>
                  </a:lnTo>
                  <a:lnTo>
                    <a:pt x="860" y="303"/>
                  </a:lnTo>
                  <a:lnTo>
                    <a:pt x="860" y="295"/>
                  </a:lnTo>
                  <a:lnTo>
                    <a:pt x="852" y="295"/>
                  </a:lnTo>
                  <a:lnTo>
                    <a:pt x="844" y="303"/>
                  </a:lnTo>
                  <a:lnTo>
                    <a:pt x="837" y="303"/>
                  </a:lnTo>
                  <a:lnTo>
                    <a:pt x="837" y="287"/>
                  </a:lnTo>
                  <a:lnTo>
                    <a:pt x="844" y="287"/>
                  </a:lnTo>
                  <a:lnTo>
                    <a:pt x="837" y="279"/>
                  </a:lnTo>
                  <a:lnTo>
                    <a:pt x="852" y="295"/>
                  </a:lnTo>
                  <a:lnTo>
                    <a:pt x="837" y="271"/>
                  </a:lnTo>
                  <a:close/>
                  <a:moveTo>
                    <a:pt x="852" y="303"/>
                  </a:moveTo>
                  <a:lnTo>
                    <a:pt x="852" y="303"/>
                  </a:lnTo>
                  <a:lnTo>
                    <a:pt x="860" y="303"/>
                  </a:lnTo>
                  <a:lnTo>
                    <a:pt x="852" y="327"/>
                  </a:lnTo>
                  <a:lnTo>
                    <a:pt x="860" y="343"/>
                  </a:lnTo>
                  <a:lnTo>
                    <a:pt x="868" y="367"/>
                  </a:lnTo>
                  <a:lnTo>
                    <a:pt x="852" y="335"/>
                  </a:lnTo>
                  <a:lnTo>
                    <a:pt x="852" y="303"/>
                  </a:lnTo>
                  <a:close/>
                  <a:moveTo>
                    <a:pt x="725" y="614"/>
                  </a:moveTo>
                  <a:lnTo>
                    <a:pt x="733" y="622"/>
                  </a:lnTo>
                  <a:lnTo>
                    <a:pt x="725" y="630"/>
                  </a:lnTo>
                  <a:lnTo>
                    <a:pt x="717" y="606"/>
                  </a:lnTo>
                  <a:lnTo>
                    <a:pt x="717" y="598"/>
                  </a:lnTo>
                  <a:lnTo>
                    <a:pt x="725" y="614"/>
                  </a:lnTo>
                  <a:close/>
                  <a:moveTo>
                    <a:pt x="980" y="749"/>
                  </a:moveTo>
                  <a:lnTo>
                    <a:pt x="972" y="781"/>
                  </a:lnTo>
                  <a:lnTo>
                    <a:pt x="948" y="813"/>
                  </a:lnTo>
                  <a:lnTo>
                    <a:pt x="964" y="773"/>
                  </a:lnTo>
                  <a:lnTo>
                    <a:pt x="972" y="765"/>
                  </a:lnTo>
                  <a:lnTo>
                    <a:pt x="964" y="765"/>
                  </a:lnTo>
                  <a:lnTo>
                    <a:pt x="980" y="749"/>
                  </a:lnTo>
                  <a:close/>
                </a:path>
              </a:pathLst>
            </a:custGeom>
            <a:solidFill>
              <a:schemeClr val="accent3"/>
            </a:solidFill>
            <a:ln w="9525" cap="flat" cmpd="sng" algn="ctr">
              <a:solidFill>
                <a:sysClr val="window" lastClr="FFFFFF"/>
              </a:solidFill>
              <a:prstDash val="solid"/>
              <a:headEnd/>
              <a:tailEnd/>
            </a:ln>
            <a:effectLst>
              <a:outerShdw blurRad="40000" dist="23000" dir="5400000" rotWithShape="0">
                <a:srgbClr val="000000">
                  <a:alpha val="35000"/>
                </a:srgbClr>
              </a:outerShdw>
            </a:effectLst>
          </p:spPr>
          <p:txBody>
            <a:bodyPr/>
            <a:lstStyle/>
            <a:p>
              <a:pPr defTabSz="914400" fontAlgn="base">
                <a:spcBef>
                  <a:spcPct val="0"/>
                </a:spcBef>
                <a:spcAft>
                  <a:spcPct val="0"/>
                </a:spcAft>
              </a:pPr>
              <a:endParaRPr lang="en-US" kern="0" dirty="0">
                <a:solidFill>
                  <a:srgbClr val="FFFFFF"/>
                </a:solidFill>
                <a:latin typeface="Calibri"/>
              </a:endParaRPr>
            </a:p>
          </p:txBody>
        </p:sp>
      </p:grpSp>
      <p:cxnSp>
        <p:nvCxnSpPr>
          <p:cNvPr id="28" name="Straight Connector 27"/>
          <p:cNvCxnSpPr/>
          <p:nvPr/>
        </p:nvCxnSpPr>
        <p:spPr>
          <a:xfrm flipV="1">
            <a:off x="5245100" y="1058333"/>
            <a:ext cx="2683933" cy="1083735"/>
          </a:xfrm>
          <a:prstGeom prst="line">
            <a:avLst/>
          </a:prstGeom>
          <a:ln>
            <a:solidFill>
              <a:srgbClr val="D90026"/>
            </a:solidFill>
            <a:prstDash val="dash"/>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5245100" y="2484969"/>
            <a:ext cx="762000" cy="3513664"/>
          </a:xfrm>
          <a:prstGeom prst="line">
            <a:avLst/>
          </a:prstGeom>
          <a:ln>
            <a:solidFill>
              <a:srgbClr val="D90026"/>
            </a:solidFill>
            <a:prstDash val="dash"/>
          </a:ln>
        </p:spPr>
        <p:style>
          <a:lnRef idx="1">
            <a:schemeClr val="accent1"/>
          </a:lnRef>
          <a:fillRef idx="0">
            <a:schemeClr val="accent1"/>
          </a:fillRef>
          <a:effectRef idx="0">
            <a:schemeClr val="accent1"/>
          </a:effectRef>
          <a:fontRef idx="minor">
            <a:schemeClr val="tx1"/>
          </a:fontRef>
        </p:style>
      </p:cxnSp>
      <p:sp>
        <p:nvSpPr>
          <p:cNvPr id="63" name="Text Box 79"/>
          <p:cNvSpPr txBox="1">
            <a:spLocks noChangeArrowheads="1"/>
          </p:cNvSpPr>
          <p:nvPr/>
        </p:nvSpPr>
        <p:spPr bwMode="auto">
          <a:xfrm>
            <a:off x="504596" y="5070776"/>
            <a:ext cx="5657643" cy="1092607"/>
          </a:xfrm>
          <a:prstGeom prst="rect">
            <a:avLst/>
          </a:prstGeom>
          <a:noFill/>
          <a:ln w="9525">
            <a:noFill/>
            <a:miter lim="800000"/>
            <a:headEnd/>
            <a:tailEnd/>
          </a:ln>
        </p:spPr>
        <p:txBody>
          <a:bodyPr wrap="square">
            <a:spAutoFit/>
          </a:bodyPr>
          <a:lstStyle/>
          <a:p>
            <a:r>
              <a:rPr lang="en-US" sz="1300" b="1" dirty="0" smtClean="0">
                <a:solidFill>
                  <a:srgbClr val="003B70"/>
                </a:solidFill>
                <a:latin typeface="Arial"/>
                <a:cs typeface="Arial"/>
              </a:rPr>
              <a:t>Workforce </a:t>
            </a:r>
            <a:r>
              <a:rPr lang="en-US" sz="1300" b="1" dirty="0">
                <a:solidFill>
                  <a:srgbClr val="003B70"/>
                </a:solidFill>
                <a:latin typeface="Arial"/>
                <a:cs typeface="Arial"/>
              </a:rPr>
              <a:t>challenges:</a:t>
            </a:r>
          </a:p>
          <a:p>
            <a:pPr indent="-171450">
              <a:buFont typeface="Arial" panose="020B0604020202020204" pitchFamily="34" charset="0"/>
              <a:buChar char="•"/>
            </a:pPr>
            <a:r>
              <a:rPr lang="en-US" sz="1300" dirty="0" err="1">
                <a:solidFill>
                  <a:srgbClr val="003B70"/>
                </a:solidFill>
                <a:latin typeface="Arial"/>
                <a:cs typeface="Arial"/>
              </a:rPr>
              <a:t>Promotability</a:t>
            </a:r>
            <a:endParaRPr lang="en-US" sz="1300" dirty="0">
              <a:solidFill>
                <a:srgbClr val="003B70"/>
              </a:solidFill>
              <a:latin typeface="Arial"/>
              <a:cs typeface="Arial"/>
            </a:endParaRPr>
          </a:p>
          <a:p>
            <a:pPr indent="-171450">
              <a:buFont typeface="Arial" panose="020B0604020202020204" pitchFamily="34" charset="0"/>
              <a:buChar char="•"/>
            </a:pPr>
            <a:r>
              <a:rPr lang="en-US" sz="1300" dirty="0">
                <a:solidFill>
                  <a:srgbClr val="003B70"/>
                </a:solidFill>
                <a:latin typeface="Arial"/>
                <a:cs typeface="Arial"/>
              </a:rPr>
              <a:t>Turnover of high performers</a:t>
            </a:r>
          </a:p>
          <a:p>
            <a:pPr indent="-171450">
              <a:buFont typeface="Arial" panose="020B0604020202020204" pitchFamily="34" charset="0"/>
              <a:buChar char="•"/>
            </a:pPr>
            <a:r>
              <a:rPr lang="en-US" sz="1300" dirty="0">
                <a:solidFill>
                  <a:srgbClr val="003B70"/>
                </a:solidFill>
                <a:latin typeface="Arial"/>
                <a:cs typeface="Arial"/>
              </a:rPr>
              <a:t>War for talent</a:t>
            </a:r>
          </a:p>
          <a:p>
            <a:endParaRPr lang="en-US" sz="1300" b="1" dirty="0">
              <a:solidFill>
                <a:srgbClr val="003B70"/>
              </a:solidFill>
              <a:latin typeface="Arial"/>
              <a:cs typeface="Arial"/>
            </a:endParaRPr>
          </a:p>
        </p:txBody>
      </p:sp>
    </p:spTree>
    <p:extLst>
      <p:ext uri="{BB962C8B-B14F-4D97-AF65-F5344CB8AC3E}">
        <p14:creationId xmlns:p14="http://schemas.microsoft.com/office/powerpoint/2010/main" val="1450037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ilot.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112147"/>
            <a:ext cx="9144000" cy="5157216"/>
          </a:xfrm>
          <a:prstGeom prst="rect">
            <a:avLst/>
          </a:prstGeom>
        </p:spPr>
      </p:pic>
      <p:sp>
        <p:nvSpPr>
          <p:cNvPr id="6" name="Title 5"/>
          <p:cNvSpPr>
            <a:spLocks noGrp="1"/>
          </p:cNvSpPr>
          <p:nvPr>
            <p:ph type="title"/>
          </p:nvPr>
        </p:nvSpPr>
        <p:spPr/>
        <p:txBody>
          <a:bodyPr/>
          <a:lstStyle/>
          <a:p>
            <a:r>
              <a:rPr lang="en-US" b="1" dirty="0" smtClean="0">
                <a:latin typeface="Arial" panose="020B0604020202020204" pitchFamily="34" charset="0"/>
                <a:cs typeface="Arial" panose="020B0604020202020204" pitchFamily="34" charset="0"/>
              </a:rPr>
              <a:t>Giving employees an unmatched opportunity</a:t>
            </a:r>
            <a:endParaRPr lang="en-US" b="1" dirty="0">
              <a:latin typeface="Arial" panose="020B0604020202020204" pitchFamily="34" charset="0"/>
              <a:cs typeface="Arial" panose="020B0604020202020204" pitchFamily="34" charset="0"/>
            </a:endParaRPr>
          </a:p>
        </p:txBody>
      </p:sp>
      <p:sp>
        <p:nvSpPr>
          <p:cNvPr id="5" name="Title 5"/>
          <p:cNvSpPr txBox="1">
            <a:spLocks/>
          </p:cNvSpPr>
          <p:nvPr/>
        </p:nvSpPr>
        <p:spPr>
          <a:xfrm>
            <a:off x="0" y="1233223"/>
            <a:ext cx="9144000" cy="667871"/>
          </a:xfrm>
          <a:prstGeom prst="rect">
            <a:avLst/>
          </a:prstGeom>
        </p:spPr>
        <p:txBody>
          <a:bodyPr/>
          <a:lstStyle>
            <a:lvl1pPr algn="ctr" defTabSz="457200" rtl="0" eaLnBrk="1" latinLnBrk="0" hangingPunct="1">
              <a:spcBef>
                <a:spcPct val="0"/>
              </a:spcBef>
              <a:buNone/>
              <a:defRPr sz="2800" kern="1200" baseline="0">
                <a:solidFill>
                  <a:schemeClr val="bg1"/>
                </a:solidFill>
                <a:latin typeface="Brandon Text Medium"/>
                <a:ea typeface="+mj-ea"/>
                <a:cs typeface="+mj-cs"/>
              </a:defRPr>
            </a:lvl1pPr>
          </a:lstStyle>
          <a:p>
            <a:r>
              <a:rPr lang="en-US" b="1" dirty="0" smtClean="0">
                <a:solidFill>
                  <a:srgbClr val="003B70"/>
                </a:solidFill>
                <a:latin typeface="Arial" panose="020B0604020202020204" pitchFamily="34" charset="0"/>
                <a:cs typeface="Arial" panose="020B0604020202020204" pitchFamily="34" charset="0"/>
              </a:rPr>
              <a:t>Pilot group outcomes</a:t>
            </a:r>
            <a:endParaRPr lang="en-US" b="1" dirty="0">
              <a:solidFill>
                <a:srgbClr val="003B7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49372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tarannDarby.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116392"/>
            <a:ext cx="9144000" cy="5157216"/>
          </a:xfrm>
          <a:prstGeom prst="rect">
            <a:avLst/>
          </a:prstGeom>
        </p:spPr>
      </p:pic>
      <p:sp>
        <p:nvSpPr>
          <p:cNvPr id="3" name="Title 2"/>
          <p:cNvSpPr>
            <a:spLocks noGrp="1"/>
          </p:cNvSpPr>
          <p:nvPr>
            <p:ph type="title"/>
          </p:nvPr>
        </p:nvSpPr>
        <p:spPr/>
        <p:txBody>
          <a:bodyPr/>
          <a:lstStyle/>
          <a:p>
            <a:r>
              <a:rPr lang="en-US" b="1" dirty="0" smtClean="0">
                <a:latin typeface="Arial" panose="020B0604020202020204" pitchFamily="34" charset="0"/>
                <a:cs typeface="Arial" panose="020B0604020202020204" pitchFamily="34" charset="0"/>
              </a:rPr>
              <a:t>What does student success look like?</a:t>
            </a:r>
            <a:endParaRPr lang="en-US" b="1" dirty="0">
              <a:latin typeface="Arial"/>
              <a:cs typeface="Arial"/>
            </a:endParaRPr>
          </a:p>
        </p:txBody>
      </p:sp>
      <p:sp>
        <p:nvSpPr>
          <p:cNvPr id="8" name="TextBox 7"/>
          <p:cNvSpPr txBox="1"/>
          <p:nvPr/>
        </p:nvSpPr>
        <p:spPr>
          <a:xfrm>
            <a:off x="2431144" y="1702975"/>
            <a:ext cx="6023430" cy="1587614"/>
          </a:xfrm>
          <a:prstGeom prst="rect">
            <a:avLst/>
          </a:prstGeom>
          <a:noFill/>
        </p:spPr>
        <p:txBody>
          <a:bodyPr wrap="square" rtlCol="0">
            <a:spAutoFit/>
          </a:bodyPr>
          <a:lstStyle/>
          <a:p>
            <a:pPr algn="r">
              <a:lnSpc>
                <a:spcPts val="1700"/>
              </a:lnSpc>
            </a:pPr>
            <a:r>
              <a:rPr lang="en-US" sz="1400" dirty="0" smtClean="0">
                <a:solidFill>
                  <a:schemeClr val="tx1">
                    <a:lumMod val="65000"/>
                    <a:lumOff val="35000"/>
                  </a:schemeClr>
                </a:solidFill>
                <a:latin typeface="Arial"/>
                <a:cs typeface="Arial"/>
              </a:rPr>
              <a:t>“Because of CfA</a:t>
            </a:r>
            <a:r>
              <a:rPr lang="en-US" sz="1400" dirty="0">
                <a:solidFill>
                  <a:schemeClr val="tx1">
                    <a:lumMod val="65000"/>
                    <a:lumOff val="35000"/>
                  </a:schemeClr>
                </a:solidFill>
                <a:latin typeface="Arial"/>
                <a:cs typeface="Arial"/>
              </a:rPr>
              <a:t>, I think differently, I research more, and most importantly, I have confidence in my learning abilities. My journey </a:t>
            </a:r>
            <a:r>
              <a:rPr lang="en-US" sz="1400" dirty="0" smtClean="0">
                <a:solidFill>
                  <a:schemeClr val="tx1">
                    <a:lumMod val="65000"/>
                    <a:lumOff val="35000"/>
                  </a:schemeClr>
                </a:solidFill>
                <a:latin typeface="Arial"/>
                <a:cs typeface="Arial"/>
              </a:rPr>
              <a:t>has </a:t>
            </a:r>
            <a:r>
              <a:rPr lang="en-US" sz="1400" dirty="0">
                <a:solidFill>
                  <a:schemeClr val="tx1">
                    <a:lumMod val="65000"/>
                    <a:lumOff val="35000"/>
                  </a:schemeClr>
                </a:solidFill>
                <a:latin typeface="Arial"/>
                <a:cs typeface="Arial"/>
              </a:rPr>
              <a:t>made me more confident, showed me I have a great deal of transferable knowledge and encouraged me to spread my wings and continue growing!</a:t>
            </a:r>
            <a:r>
              <a:rPr lang="en-US" sz="1400" dirty="0" smtClean="0">
                <a:solidFill>
                  <a:schemeClr val="tx1">
                    <a:lumMod val="65000"/>
                    <a:lumOff val="35000"/>
                  </a:schemeClr>
                </a:solidFill>
                <a:latin typeface="Arial"/>
                <a:cs typeface="Arial"/>
              </a:rPr>
              <a:t>”</a:t>
            </a:r>
          </a:p>
          <a:p>
            <a:pPr algn="r">
              <a:lnSpc>
                <a:spcPts val="1700"/>
              </a:lnSpc>
            </a:pPr>
            <a:endParaRPr lang="en-US" sz="1400" b="1" i="1" dirty="0">
              <a:solidFill>
                <a:schemeClr val="tx1">
                  <a:lumMod val="65000"/>
                  <a:lumOff val="35000"/>
                </a:schemeClr>
              </a:solidFill>
              <a:latin typeface="Arial"/>
              <a:cs typeface="Arial"/>
            </a:endParaRPr>
          </a:p>
          <a:p>
            <a:pPr algn="r">
              <a:lnSpc>
                <a:spcPts val="1700"/>
              </a:lnSpc>
            </a:pPr>
            <a:r>
              <a:rPr lang="en-US" sz="1600" b="1" i="1" dirty="0" smtClean="0">
                <a:solidFill>
                  <a:schemeClr val="tx2"/>
                </a:solidFill>
                <a:latin typeface="Arial"/>
                <a:cs typeface="Arial"/>
              </a:rPr>
              <a:t>Darby </a:t>
            </a:r>
            <a:r>
              <a:rPr lang="en-US" sz="1600" b="1" i="1" dirty="0">
                <a:solidFill>
                  <a:schemeClr val="tx2"/>
                </a:solidFill>
                <a:latin typeface="Arial"/>
                <a:cs typeface="Arial"/>
              </a:rPr>
              <a:t>Conley</a:t>
            </a:r>
          </a:p>
          <a:p>
            <a:pPr algn="r"/>
            <a:r>
              <a:rPr lang="en-US" sz="1300" b="1" i="1" dirty="0" smtClean="0">
                <a:solidFill>
                  <a:schemeClr val="tx2"/>
                </a:solidFill>
                <a:latin typeface="Arial"/>
                <a:cs typeface="Arial"/>
              </a:rPr>
              <a:t>17+ </a:t>
            </a:r>
            <a:r>
              <a:rPr lang="en-US" sz="1300" b="1" i="1" dirty="0">
                <a:solidFill>
                  <a:schemeClr val="tx2"/>
                </a:solidFill>
                <a:latin typeface="Arial"/>
                <a:cs typeface="Arial"/>
              </a:rPr>
              <a:t>year associate, earned </a:t>
            </a:r>
            <a:r>
              <a:rPr lang="en-US" sz="1300" b="1" i="1" dirty="0" smtClean="0">
                <a:solidFill>
                  <a:schemeClr val="tx2"/>
                </a:solidFill>
                <a:latin typeface="Arial"/>
                <a:cs typeface="Arial"/>
              </a:rPr>
              <a:t>associate’s </a:t>
            </a:r>
            <a:r>
              <a:rPr lang="en-US" sz="1300" b="1" i="1" dirty="0">
                <a:solidFill>
                  <a:schemeClr val="tx2"/>
                </a:solidFill>
                <a:latin typeface="Arial"/>
                <a:cs typeface="Arial"/>
              </a:rPr>
              <a:t>degree in </a:t>
            </a:r>
            <a:r>
              <a:rPr lang="en-US" sz="1300" b="1" i="1" dirty="0" smtClean="0">
                <a:solidFill>
                  <a:schemeClr val="tx2"/>
                </a:solidFill>
                <a:latin typeface="Arial"/>
                <a:cs typeface="Arial"/>
              </a:rPr>
              <a:t>less than a year</a:t>
            </a:r>
            <a:endParaRPr lang="en-US" sz="1300" b="1" i="1" dirty="0">
              <a:solidFill>
                <a:schemeClr val="tx2"/>
              </a:solidFill>
              <a:latin typeface="Arial"/>
              <a:cs typeface="Arial"/>
            </a:endParaRPr>
          </a:p>
        </p:txBody>
      </p:sp>
      <p:sp>
        <p:nvSpPr>
          <p:cNvPr id="9" name="TextBox 8"/>
          <p:cNvSpPr txBox="1"/>
          <p:nvPr/>
        </p:nvSpPr>
        <p:spPr>
          <a:xfrm>
            <a:off x="2830286" y="4120881"/>
            <a:ext cx="5600097" cy="1600438"/>
          </a:xfrm>
          <a:prstGeom prst="rect">
            <a:avLst/>
          </a:prstGeom>
          <a:noFill/>
        </p:spPr>
        <p:txBody>
          <a:bodyPr wrap="square" rtlCol="0">
            <a:spAutoFit/>
          </a:bodyPr>
          <a:lstStyle/>
          <a:p>
            <a:pPr algn="r">
              <a:lnSpc>
                <a:spcPts val="1700"/>
              </a:lnSpc>
            </a:pPr>
            <a:r>
              <a:rPr lang="en-US" sz="1400" dirty="0">
                <a:solidFill>
                  <a:srgbClr val="595959"/>
                </a:solidFill>
                <a:latin typeface="Arial"/>
                <a:cs typeface="Arial"/>
              </a:rPr>
              <a:t>“I </a:t>
            </a:r>
            <a:r>
              <a:rPr lang="en-US" sz="1400" dirty="0" smtClean="0">
                <a:solidFill>
                  <a:srgbClr val="595959"/>
                </a:solidFill>
                <a:latin typeface="Arial"/>
                <a:cs typeface="Arial"/>
              </a:rPr>
              <a:t>graduated from CfA </a:t>
            </a:r>
            <a:r>
              <a:rPr lang="en-US" sz="1400" dirty="0">
                <a:solidFill>
                  <a:srgbClr val="595959"/>
                </a:solidFill>
                <a:latin typeface="Arial"/>
                <a:cs typeface="Arial"/>
              </a:rPr>
              <a:t>in January 2014 with my </a:t>
            </a:r>
            <a:r>
              <a:rPr lang="en-US" sz="1400" dirty="0" smtClean="0">
                <a:solidFill>
                  <a:srgbClr val="595959"/>
                </a:solidFill>
                <a:latin typeface="Arial"/>
                <a:cs typeface="Arial"/>
              </a:rPr>
              <a:t>associate’s </a:t>
            </a:r>
            <a:r>
              <a:rPr lang="en-US" sz="1400" dirty="0">
                <a:solidFill>
                  <a:srgbClr val="595959"/>
                </a:solidFill>
                <a:latin typeface="Arial"/>
                <a:cs typeface="Arial"/>
              </a:rPr>
              <a:t>degree.  In March of 2014, I was offered a promotion to a new position as a Corporate Communications Specialist. </a:t>
            </a:r>
            <a:r>
              <a:rPr lang="en-US" sz="1400" dirty="0" smtClean="0">
                <a:solidFill>
                  <a:srgbClr val="595959"/>
                </a:solidFill>
                <a:latin typeface="Arial"/>
                <a:cs typeface="Arial"/>
              </a:rPr>
              <a:t>In </a:t>
            </a:r>
            <a:r>
              <a:rPr lang="en-US" sz="1400" dirty="0">
                <a:solidFill>
                  <a:srgbClr val="595959"/>
                </a:solidFill>
                <a:latin typeface="Arial"/>
                <a:cs typeface="Arial"/>
              </a:rPr>
              <a:t>October of 2014, I began the </a:t>
            </a:r>
            <a:r>
              <a:rPr lang="en-US" sz="1400" dirty="0" smtClean="0">
                <a:solidFill>
                  <a:srgbClr val="595959"/>
                </a:solidFill>
                <a:latin typeface="Arial"/>
                <a:cs typeface="Arial"/>
              </a:rPr>
              <a:t>bachelor’s program</a:t>
            </a:r>
            <a:r>
              <a:rPr lang="en-US" sz="1400" dirty="0">
                <a:solidFill>
                  <a:srgbClr val="595959"/>
                </a:solidFill>
                <a:latin typeface="Arial"/>
                <a:cs typeface="Arial"/>
              </a:rPr>
              <a:t>!” </a:t>
            </a:r>
            <a:endParaRPr lang="en-US" sz="1400" dirty="0" smtClean="0">
              <a:solidFill>
                <a:srgbClr val="595959"/>
              </a:solidFill>
              <a:latin typeface="Arial"/>
              <a:cs typeface="Arial"/>
            </a:endParaRPr>
          </a:p>
          <a:p>
            <a:pPr algn="r">
              <a:lnSpc>
                <a:spcPts val="1700"/>
              </a:lnSpc>
            </a:pPr>
            <a:endParaRPr lang="en-US" sz="1400" b="1" i="1" dirty="0">
              <a:solidFill>
                <a:srgbClr val="595959"/>
              </a:solidFill>
              <a:latin typeface="Arial"/>
              <a:cs typeface="Arial"/>
            </a:endParaRPr>
          </a:p>
          <a:p>
            <a:pPr algn="r">
              <a:lnSpc>
                <a:spcPts val="1700"/>
              </a:lnSpc>
            </a:pPr>
            <a:r>
              <a:rPr lang="en-US" sz="1600" b="1" i="1" dirty="0" err="1" smtClean="0">
                <a:solidFill>
                  <a:schemeClr val="tx2"/>
                </a:solidFill>
                <a:latin typeface="Arial"/>
                <a:cs typeface="Arial"/>
              </a:rPr>
              <a:t>Starrann</a:t>
            </a:r>
            <a:r>
              <a:rPr lang="en-US" sz="1600" b="1" i="1" dirty="0" smtClean="0">
                <a:solidFill>
                  <a:schemeClr val="tx2"/>
                </a:solidFill>
                <a:latin typeface="Arial"/>
                <a:cs typeface="Arial"/>
              </a:rPr>
              <a:t> </a:t>
            </a:r>
            <a:r>
              <a:rPr lang="en-US" sz="1600" b="1" i="1" dirty="0" err="1">
                <a:solidFill>
                  <a:schemeClr val="tx2"/>
                </a:solidFill>
                <a:latin typeface="Arial"/>
                <a:cs typeface="Arial"/>
              </a:rPr>
              <a:t>Freitas</a:t>
            </a:r>
            <a:endParaRPr lang="en-US" sz="1600" b="1" i="1" dirty="0">
              <a:solidFill>
                <a:schemeClr val="tx2"/>
              </a:solidFill>
              <a:latin typeface="Arial"/>
              <a:cs typeface="Arial"/>
            </a:endParaRPr>
          </a:p>
          <a:p>
            <a:pPr algn="r"/>
            <a:r>
              <a:rPr lang="en-US" sz="1300" b="1" i="1" dirty="0" smtClean="0">
                <a:solidFill>
                  <a:schemeClr val="tx2"/>
                </a:solidFill>
                <a:latin typeface="Arial"/>
                <a:cs typeface="Arial"/>
              </a:rPr>
              <a:t>5+ </a:t>
            </a:r>
            <a:r>
              <a:rPr lang="en-US" sz="1300" b="1" i="1" dirty="0">
                <a:solidFill>
                  <a:schemeClr val="tx2"/>
                </a:solidFill>
                <a:latin typeface="Arial"/>
                <a:cs typeface="Arial"/>
              </a:rPr>
              <a:t>year associate, C</a:t>
            </a:r>
            <a:r>
              <a:rPr lang="en-US" sz="1300" b="1" i="1" dirty="0" smtClean="0">
                <a:solidFill>
                  <a:schemeClr val="tx2"/>
                </a:solidFill>
                <a:latin typeface="Arial"/>
                <a:cs typeface="Arial"/>
              </a:rPr>
              <a:t>fA AA and BA graduate</a:t>
            </a:r>
            <a:endParaRPr lang="en-US" sz="1300" dirty="0">
              <a:latin typeface="Arial"/>
              <a:cs typeface="Arial"/>
            </a:endParaRPr>
          </a:p>
        </p:txBody>
      </p:sp>
    </p:spTree>
    <p:extLst>
      <p:ext uri="{BB962C8B-B14F-4D97-AF65-F5344CB8AC3E}">
        <p14:creationId xmlns:p14="http://schemas.microsoft.com/office/powerpoint/2010/main" val="29547589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latin typeface="Arial"/>
                <a:cs typeface="Arial"/>
              </a:rPr>
              <a:t>Rolling out the program to all of Anthem</a:t>
            </a:r>
            <a:endParaRPr lang="en-US" b="1" dirty="0">
              <a:latin typeface="Arial"/>
              <a:cs typeface="Arial"/>
            </a:endParaRPr>
          </a:p>
        </p:txBody>
      </p:sp>
      <p:pic>
        <p:nvPicPr>
          <p:cNvPr id="2" name="Picture 1" descr="Rollout.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939800"/>
            <a:ext cx="9144000" cy="5340096"/>
          </a:xfrm>
          <a:prstGeom prst="rect">
            <a:avLst/>
          </a:prstGeom>
        </p:spPr>
      </p:pic>
    </p:spTree>
    <p:extLst>
      <p:ext uri="{BB962C8B-B14F-4D97-AF65-F5344CB8AC3E}">
        <p14:creationId xmlns:p14="http://schemas.microsoft.com/office/powerpoint/2010/main" val="33761895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tats.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117600"/>
            <a:ext cx="9144000" cy="5157216"/>
          </a:xfrm>
          <a:prstGeom prst="rect">
            <a:avLst/>
          </a:prstGeom>
        </p:spPr>
      </p:pic>
      <p:sp>
        <p:nvSpPr>
          <p:cNvPr id="2" name="Title 1"/>
          <p:cNvSpPr>
            <a:spLocks noGrp="1"/>
          </p:cNvSpPr>
          <p:nvPr>
            <p:ph type="title"/>
          </p:nvPr>
        </p:nvSpPr>
        <p:spPr/>
        <p:txBody>
          <a:bodyPr/>
          <a:lstStyle/>
          <a:p>
            <a:r>
              <a:rPr lang="en-US" b="1" dirty="0" smtClean="0">
                <a:latin typeface="Arial"/>
                <a:cs typeface="Arial"/>
              </a:rPr>
              <a:t>Initial enrollment results</a:t>
            </a:r>
            <a:endParaRPr lang="en-US" b="1" dirty="0">
              <a:latin typeface="Arial"/>
              <a:cs typeface="Arial"/>
            </a:endParaRPr>
          </a:p>
        </p:txBody>
      </p:sp>
      <p:sp>
        <p:nvSpPr>
          <p:cNvPr id="20" name="TextBox 19"/>
          <p:cNvSpPr txBox="1"/>
          <p:nvPr/>
        </p:nvSpPr>
        <p:spPr>
          <a:xfrm>
            <a:off x="342900" y="2340542"/>
            <a:ext cx="4127500" cy="430887"/>
          </a:xfrm>
          <a:prstGeom prst="rect">
            <a:avLst/>
          </a:prstGeom>
          <a:noFill/>
        </p:spPr>
        <p:txBody>
          <a:bodyPr wrap="square" rtlCol="0">
            <a:spAutoFit/>
          </a:bodyPr>
          <a:lstStyle/>
          <a:p>
            <a:pPr algn="ctr"/>
            <a:r>
              <a:rPr lang="en-US" sz="2200" b="1" dirty="0" smtClean="0">
                <a:solidFill>
                  <a:srgbClr val="FFFFFF"/>
                </a:solidFill>
                <a:latin typeface="Arial"/>
                <a:cs typeface="Arial"/>
              </a:rPr>
              <a:t>Expressed interest online</a:t>
            </a:r>
            <a:endParaRPr lang="en-US" sz="2200" b="1" dirty="0">
              <a:solidFill>
                <a:srgbClr val="FFFFFF"/>
              </a:solidFill>
              <a:latin typeface="Arial"/>
              <a:cs typeface="Arial"/>
            </a:endParaRPr>
          </a:p>
        </p:txBody>
      </p:sp>
      <p:sp>
        <p:nvSpPr>
          <p:cNvPr id="32" name="Rectangle 31"/>
          <p:cNvSpPr/>
          <p:nvPr/>
        </p:nvSpPr>
        <p:spPr>
          <a:xfrm>
            <a:off x="0" y="1273387"/>
            <a:ext cx="9144000" cy="836554"/>
          </a:xfrm>
          <a:prstGeom prst="rect">
            <a:avLst/>
          </a:prstGeom>
        </p:spPr>
        <p:txBody>
          <a:bodyPr wrap="square">
            <a:spAutoFit/>
          </a:bodyPr>
          <a:lstStyle/>
          <a:p>
            <a:pPr algn="ctr">
              <a:lnSpc>
                <a:spcPts val="2860"/>
              </a:lnSpc>
            </a:pPr>
            <a:r>
              <a:rPr lang="en-US" sz="2800" b="1" dirty="0">
                <a:solidFill>
                  <a:srgbClr val="003B70"/>
                </a:solidFill>
                <a:latin typeface="Arial"/>
                <a:cs typeface="Arial"/>
              </a:rPr>
              <a:t>Of Anthem’s </a:t>
            </a:r>
            <a:r>
              <a:rPr lang="en-US" sz="2800" b="1" dirty="0" smtClean="0">
                <a:solidFill>
                  <a:srgbClr val="003B70"/>
                </a:solidFill>
                <a:latin typeface="Arial"/>
                <a:cs typeface="Arial"/>
              </a:rPr>
              <a:t>50,000 </a:t>
            </a:r>
            <a:r>
              <a:rPr lang="en-US" sz="2800" b="1" dirty="0">
                <a:solidFill>
                  <a:srgbClr val="003B70"/>
                </a:solidFill>
                <a:latin typeface="Arial"/>
                <a:cs typeface="Arial"/>
              </a:rPr>
              <a:t>employees</a:t>
            </a:r>
            <a:r>
              <a:rPr lang="en-US" sz="2800" b="1" dirty="0" smtClean="0">
                <a:solidFill>
                  <a:srgbClr val="003B70"/>
                </a:solidFill>
                <a:latin typeface="Arial"/>
                <a:cs typeface="Arial"/>
              </a:rPr>
              <a:t>,</a:t>
            </a:r>
            <a:br>
              <a:rPr lang="en-US" sz="2800" b="1" dirty="0" smtClean="0">
                <a:solidFill>
                  <a:srgbClr val="003B70"/>
                </a:solidFill>
                <a:latin typeface="Arial"/>
                <a:cs typeface="Arial"/>
              </a:rPr>
            </a:br>
            <a:r>
              <a:rPr lang="en-US" sz="2800" b="1" dirty="0" smtClean="0">
                <a:solidFill>
                  <a:srgbClr val="003B70"/>
                </a:solidFill>
                <a:latin typeface="Arial"/>
                <a:cs typeface="Arial"/>
              </a:rPr>
              <a:t>as </a:t>
            </a:r>
            <a:r>
              <a:rPr lang="en-US" sz="2800" b="1" dirty="0">
                <a:solidFill>
                  <a:srgbClr val="003B70"/>
                </a:solidFill>
                <a:latin typeface="Arial"/>
                <a:cs typeface="Arial"/>
              </a:rPr>
              <a:t>of October 1:</a:t>
            </a:r>
          </a:p>
        </p:txBody>
      </p:sp>
      <p:sp>
        <p:nvSpPr>
          <p:cNvPr id="33" name="TextBox 32"/>
          <p:cNvSpPr txBox="1"/>
          <p:nvPr/>
        </p:nvSpPr>
        <p:spPr>
          <a:xfrm>
            <a:off x="342900" y="4372542"/>
            <a:ext cx="4127500" cy="430887"/>
          </a:xfrm>
          <a:prstGeom prst="rect">
            <a:avLst/>
          </a:prstGeom>
          <a:noFill/>
        </p:spPr>
        <p:txBody>
          <a:bodyPr wrap="square" rtlCol="0">
            <a:spAutoFit/>
          </a:bodyPr>
          <a:lstStyle/>
          <a:p>
            <a:pPr algn="ctr"/>
            <a:r>
              <a:rPr lang="en-US" sz="2200" b="1" dirty="0">
                <a:solidFill>
                  <a:srgbClr val="FFFFFF"/>
                </a:solidFill>
                <a:latin typeface="Arial"/>
                <a:cs typeface="Arial"/>
              </a:rPr>
              <a:t>C</a:t>
            </a:r>
            <a:r>
              <a:rPr lang="en-US" sz="2200" b="1" dirty="0" smtClean="0">
                <a:solidFill>
                  <a:srgbClr val="FFFFFF"/>
                </a:solidFill>
                <a:latin typeface="Arial"/>
                <a:cs typeface="Arial"/>
              </a:rPr>
              <a:t>urrently enrolled</a:t>
            </a:r>
            <a:endParaRPr lang="en-US" sz="2200" b="1" dirty="0">
              <a:solidFill>
                <a:srgbClr val="FFFFFF"/>
              </a:solidFill>
              <a:latin typeface="Arial"/>
              <a:cs typeface="Arial"/>
            </a:endParaRPr>
          </a:p>
        </p:txBody>
      </p:sp>
      <p:sp>
        <p:nvSpPr>
          <p:cNvPr id="34" name="TextBox 33"/>
          <p:cNvSpPr txBox="1"/>
          <p:nvPr/>
        </p:nvSpPr>
        <p:spPr>
          <a:xfrm>
            <a:off x="4660900" y="2340542"/>
            <a:ext cx="4127500" cy="430887"/>
          </a:xfrm>
          <a:prstGeom prst="rect">
            <a:avLst/>
          </a:prstGeom>
          <a:noFill/>
        </p:spPr>
        <p:txBody>
          <a:bodyPr wrap="square" rtlCol="0">
            <a:spAutoFit/>
          </a:bodyPr>
          <a:lstStyle/>
          <a:p>
            <a:pPr algn="ctr"/>
            <a:r>
              <a:rPr lang="en-US" sz="2200" b="1" dirty="0">
                <a:solidFill>
                  <a:srgbClr val="FFFFFF"/>
                </a:solidFill>
                <a:latin typeface="Arial"/>
                <a:cs typeface="Arial"/>
              </a:rPr>
              <a:t>A</a:t>
            </a:r>
            <a:r>
              <a:rPr lang="en-US" sz="2200" b="1" dirty="0" smtClean="0">
                <a:solidFill>
                  <a:srgbClr val="FFFFFF"/>
                </a:solidFill>
                <a:latin typeface="Arial"/>
                <a:cs typeface="Arial"/>
              </a:rPr>
              <a:t>pplied</a:t>
            </a:r>
            <a:endParaRPr lang="en-US" sz="2200" b="1" dirty="0">
              <a:solidFill>
                <a:srgbClr val="FFFFFF"/>
              </a:solidFill>
              <a:latin typeface="Arial"/>
              <a:cs typeface="Arial"/>
            </a:endParaRPr>
          </a:p>
        </p:txBody>
      </p:sp>
      <p:sp>
        <p:nvSpPr>
          <p:cNvPr id="35" name="TextBox 34"/>
          <p:cNvSpPr txBox="1"/>
          <p:nvPr/>
        </p:nvSpPr>
        <p:spPr>
          <a:xfrm>
            <a:off x="4673600" y="4372542"/>
            <a:ext cx="4127500" cy="430887"/>
          </a:xfrm>
          <a:prstGeom prst="rect">
            <a:avLst/>
          </a:prstGeom>
          <a:noFill/>
        </p:spPr>
        <p:txBody>
          <a:bodyPr wrap="square" rtlCol="0">
            <a:spAutoFit/>
          </a:bodyPr>
          <a:lstStyle/>
          <a:p>
            <a:pPr algn="ctr"/>
            <a:r>
              <a:rPr lang="en-US" sz="2200" b="1" dirty="0" smtClean="0">
                <a:solidFill>
                  <a:srgbClr val="FFFFFF"/>
                </a:solidFill>
                <a:latin typeface="Arial"/>
                <a:cs typeface="Arial"/>
              </a:rPr>
              <a:t>Graduates</a:t>
            </a:r>
            <a:endParaRPr lang="en-US" sz="2200" b="1" dirty="0">
              <a:solidFill>
                <a:srgbClr val="FFFFFF"/>
              </a:solidFill>
              <a:latin typeface="Arial"/>
              <a:cs typeface="Arial"/>
            </a:endParaRPr>
          </a:p>
        </p:txBody>
      </p:sp>
      <p:sp>
        <p:nvSpPr>
          <p:cNvPr id="7" name="TextBox 6"/>
          <p:cNvSpPr txBox="1"/>
          <p:nvPr/>
        </p:nvSpPr>
        <p:spPr>
          <a:xfrm>
            <a:off x="351367" y="2827987"/>
            <a:ext cx="4114800" cy="1246495"/>
          </a:xfrm>
          <a:prstGeom prst="rect">
            <a:avLst/>
          </a:prstGeom>
          <a:noFill/>
        </p:spPr>
        <p:txBody>
          <a:bodyPr wrap="square" rtlCol="0">
            <a:spAutoFit/>
          </a:bodyPr>
          <a:lstStyle/>
          <a:p>
            <a:pPr algn="ctr"/>
            <a:r>
              <a:rPr lang="en-US" sz="7500" b="1" dirty="0" smtClean="0">
                <a:solidFill>
                  <a:srgbClr val="FF0000"/>
                </a:solidFill>
                <a:latin typeface="Arial"/>
                <a:cs typeface="Arial"/>
              </a:rPr>
              <a:t>10,000+</a:t>
            </a:r>
            <a:endParaRPr lang="en-US" sz="7500" b="1" dirty="0">
              <a:solidFill>
                <a:srgbClr val="FF0000"/>
              </a:solidFill>
              <a:latin typeface="Arial"/>
              <a:cs typeface="Arial"/>
            </a:endParaRPr>
          </a:p>
        </p:txBody>
      </p:sp>
      <p:sp>
        <p:nvSpPr>
          <p:cNvPr id="41" name="TextBox 40"/>
          <p:cNvSpPr txBox="1"/>
          <p:nvPr/>
        </p:nvSpPr>
        <p:spPr>
          <a:xfrm>
            <a:off x="4686300" y="2844923"/>
            <a:ext cx="4114800" cy="1246495"/>
          </a:xfrm>
          <a:prstGeom prst="rect">
            <a:avLst/>
          </a:prstGeom>
          <a:noFill/>
        </p:spPr>
        <p:txBody>
          <a:bodyPr wrap="square" rtlCol="0">
            <a:spAutoFit/>
          </a:bodyPr>
          <a:lstStyle/>
          <a:p>
            <a:pPr algn="ctr"/>
            <a:r>
              <a:rPr lang="en-US" sz="7500" b="1" dirty="0" smtClean="0">
                <a:solidFill>
                  <a:srgbClr val="FF0000"/>
                </a:solidFill>
                <a:latin typeface="Arial"/>
                <a:cs typeface="Arial"/>
              </a:rPr>
              <a:t>3,075</a:t>
            </a:r>
            <a:endParaRPr lang="en-US" sz="7500" b="1" dirty="0">
              <a:solidFill>
                <a:srgbClr val="FF0000"/>
              </a:solidFill>
              <a:latin typeface="Arial"/>
              <a:cs typeface="Arial"/>
            </a:endParaRPr>
          </a:p>
        </p:txBody>
      </p:sp>
      <p:sp>
        <p:nvSpPr>
          <p:cNvPr id="42" name="TextBox 41"/>
          <p:cNvSpPr txBox="1"/>
          <p:nvPr/>
        </p:nvSpPr>
        <p:spPr>
          <a:xfrm>
            <a:off x="4690531" y="4823471"/>
            <a:ext cx="4114800" cy="1246495"/>
          </a:xfrm>
          <a:prstGeom prst="rect">
            <a:avLst/>
          </a:prstGeom>
          <a:noFill/>
        </p:spPr>
        <p:txBody>
          <a:bodyPr wrap="square" rtlCol="0">
            <a:spAutoFit/>
          </a:bodyPr>
          <a:lstStyle/>
          <a:p>
            <a:pPr algn="ctr"/>
            <a:r>
              <a:rPr lang="en-US" sz="7500" b="1" dirty="0" smtClean="0">
                <a:solidFill>
                  <a:srgbClr val="FF0000"/>
                </a:solidFill>
                <a:latin typeface="Arial"/>
                <a:cs typeface="Arial"/>
              </a:rPr>
              <a:t>37</a:t>
            </a:r>
            <a:endParaRPr lang="en-US" sz="7500" b="1" dirty="0">
              <a:solidFill>
                <a:srgbClr val="FF0000"/>
              </a:solidFill>
              <a:latin typeface="Arial"/>
              <a:cs typeface="Arial"/>
            </a:endParaRPr>
          </a:p>
        </p:txBody>
      </p:sp>
      <p:sp>
        <p:nvSpPr>
          <p:cNvPr id="43" name="TextBox 42"/>
          <p:cNvSpPr txBox="1"/>
          <p:nvPr/>
        </p:nvSpPr>
        <p:spPr>
          <a:xfrm>
            <a:off x="351367" y="4832048"/>
            <a:ext cx="4114800" cy="1246495"/>
          </a:xfrm>
          <a:prstGeom prst="rect">
            <a:avLst/>
          </a:prstGeom>
          <a:noFill/>
        </p:spPr>
        <p:txBody>
          <a:bodyPr wrap="square" rtlCol="0">
            <a:spAutoFit/>
          </a:bodyPr>
          <a:lstStyle/>
          <a:p>
            <a:pPr algn="ctr"/>
            <a:r>
              <a:rPr lang="en-US" sz="7500" b="1" dirty="0" smtClean="0">
                <a:solidFill>
                  <a:srgbClr val="FF0000"/>
                </a:solidFill>
                <a:latin typeface="Arial"/>
                <a:cs typeface="Arial"/>
              </a:rPr>
              <a:t>1,555</a:t>
            </a:r>
            <a:endParaRPr lang="en-US" sz="7500" b="1" dirty="0">
              <a:solidFill>
                <a:srgbClr val="FF0000"/>
              </a:solidFill>
              <a:latin typeface="Arial"/>
              <a:cs typeface="Arial"/>
            </a:endParaRPr>
          </a:p>
        </p:txBody>
      </p:sp>
    </p:spTree>
    <p:extLst>
      <p:ext uri="{BB962C8B-B14F-4D97-AF65-F5344CB8AC3E}">
        <p14:creationId xmlns:p14="http://schemas.microsoft.com/office/powerpoint/2010/main" val="3142217751"/>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15150</TotalTime>
  <Words>941</Words>
  <Application>Microsoft Office PowerPoint</Application>
  <PresentationFormat>On-screen Show (4:3)</PresentationFormat>
  <Paragraphs>215</Paragraphs>
  <Slides>13</Slides>
  <Notes>13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Arial Unicode MS</vt:lpstr>
      <vt:lpstr>ＭＳ Ｐゴシック</vt:lpstr>
      <vt:lpstr>Arial</vt:lpstr>
      <vt:lpstr>Brandon Text</vt:lpstr>
      <vt:lpstr>Brandon Text Bold</vt:lpstr>
      <vt:lpstr>Brandon Text Medium</vt:lpstr>
      <vt:lpstr>Brandon Text Regular</vt:lpstr>
      <vt:lpstr>Calibri</vt:lpstr>
      <vt:lpstr>Helvetica</vt:lpstr>
      <vt:lpstr>Lucida Grande</vt:lpstr>
      <vt:lpstr>1_Office Theme</vt:lpstr>
      <vt:lpstr>Workforce Innovation and Opportunity Act National Convening </vt:lpstr>
      <vt:lpstr>Traditional approach to higher ed</vt:lpstr>
      <vt:lpstr>The way forward: Competency-based education</vt:lpstr>
      <vt:lpstr>The College for America model</vt:lpstr>
      <vt:lpstr>Partnering with employers for workforce development</vt:lpstr>
      <vt:lpstr>COMPETENCIES MUST BE MASTERED</vt:lpstr>
      <vt:lpstr>RESULTS</vt:lpstr>
      <vt:lpstr>COMPETENCY-BASED EDUCATION STACKS UP</vt:lpstr>
      <vt:lpstr>Anthem Blue Cross and Blue Shield in NH</vt:lpstr>
      <vt:lpstr>Giving employees an unmatched opportunity</vt:lpstr>
      <vt:lpstr>What does student success look like?</vt:lpstr>
      <vt:lpstr>Rolling out the program to all of Anthem</vt:lpstr>
      <vt:lpstr>Initial enrollment results</vt:lpstr>
    </vt:vector>
  </TitlesOfParts>
  <Company>Southern NH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Boyer, Kayla</dc:creator>
  <cp:lastModifiedBy>Fall, Jaime</cp:lastModifiedBy>
  <cp:revision>524</cp:revision>
  <dcterms:created xsi:type="dcterms:W3CDTF">2013-09-12T18:11:56Z</dcterms:created>
  <dcterms:modified xsi:type="dcterms:W3CDTF">2016-01-15T17:18:39Z</dcterms:modified>
</cp:coreProperties>
</file>