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1.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2.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3.xml" ContentType="application/vnd.openxmlformats-officedocument.presentationml.tags+xml"/>
  <Override PartName="/ppt/notesSlides/notesSlide11.xml" ContentType="application/vnd.openxmlformats-officedocument.presentationml.notesSlide+xml"/>
  <Override PartName="/ppt/tags/tag4.xml" ContentType="application/vnd.openxmlformats-officedocument.presentationml.tags+xml"/>
  <Override PartName="/ppt/notesSlides/notesSlide1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5.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6.xml" ContentType="application/vnd.openxmlformats-officedocument.presentationml.tags+xml"/>
  <Override PartName="/ppt/notesSlides/notesSlide16.xml" ContentType="application/vnd.openxmlformats-officedocument.presentationml.notesSlide+xml"/>
  <Override PartName="/ppt/tags/tag7.xml" ContentType="application/vnd.openxmlformats-officedocument.presentationml.tags+xml"/>
  <Override PartName="/ppt/notesSlides/notesSlide1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tags/tag8.xml" ContentType="application/vnd.openxmlformats-officedocument.presentationml.tags+xml"/>
  <Override PartName="/ppt/notesSlides/notesSlide18.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31" r:id="rId4"/>
  </p:sldMasterIdLst>
  <p:notesMasterIdLst>
    <p:notesMasterId r:id="rId31"/>
  </p:notesMasterIdLst>
  <p:sldIdLst>
    <p:sldId id="256" r:id="rId5"/>
    <p:sldId id="485" r:id="rId6"/>
    <p:sldId id="486" r:id="rId7"/>
    <p:sldId id="258" r:id="rId8"/>
    <p:sldId id="507" r:id="rId9"/>
    <p:sldId id="487" r:id="rId10"/>
    <p:sldId id="488" r:id="rId11"/>
    <p:sldId id="257" r:id="rId12"/>
    <p:sldId id="508" r:id="rId13"/>
    <p:sldId id="504" r:id="rId14"/>
    <p:sldId id="498" r:id="rId15"/>
    <p:sldId id="503" r:id="rId16"/>
    <p:sldId id="511" r:id="rId17"/>
    <p:sldId id="495" r:id="rId18"/>
    <p:sldId id="272" r:id="rId19"/>
    <p:sldId id="505" r:id="rId20"/>
    <p:sldId id="500" r:id="rId21"/>
    <p:sldId id="271" r:id="rId22"/>
    <p:sldId id="512" r:id="rId23"/>
    <p:sldId id="497" r:id="rId24"/>
    <p:sldId id="501" r:id="rId25"/>
    <p:sldId id="278" r:id="rId26"/>
    <p:sldId id="506" r:id="rId27"/>
    <p:sldId id="265" r:id="rId28"/>
    <p:sldId id="270" r:id="rId29"/>
    <p:sldId id="266" r:id="rId3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FDA650A-0948-508B-2331-D3471F888994}" name="Kelley, Maya - ETA" initials="MK" userId="S::Kelley.Maya@dol.gov::83ade065-5288-4493-8835-6389baaea1a6" providerId="AD"/>
  <p188:author id="{372BDA18-1438-23CC-1142-13F338A2398F}" name="Abdullah, Putri R - ETA" initials="APRE" userId="S::Abdullah.Putri.R@dol.gov::35e0e26f-8c5c-4c0a-af4a-8d06c3ddfc58" providerId="AD"/>
  <p188:author id="{1B8CA9F2-9709-9793-40E3-DDD21632E50E}" name="Collins, Lori" initials="LC" userId="S::lcollins@air.org::5a2de47c-3d5f-4f60-8277-2c795e5cb5d1" providerId="AD"/>
  <p188:author id="{AE25FFF3-5FA8-AFA8-4EFC-80A44927EA9C}" name="Tessa St. John" initials="TJ" userId="S::Tessa_St_John@spra.com::beca7614-e7a1-4246-96fd-856749c83885"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85858"/>
    <a:srgbClr val="38905C"/>
    <a:srgbClr val="17406D"/>
    <a:srgbClr val="009DD9"/>
    <a:srgbClr val="F5FAFD"/>
    <a:srgbClr val="EEF7F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C334EED-3463-4CEB-8003-6AAC5DE1797F}" v="8" dt="2024-05-02T21:14:59.33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608" autoAdjust="0"/>
    <p:restoredTop sz="86423" autoAdjust="0"/>
  </p:normalViewPr>
  <p:slideViewPr>
    <p:cSldViewPr snapToGrid="0">
      <p:cViewPr varScale="1">
        <p:scale>
          <a:sx n="115" d="100"/>
          <a:sy n="115" d="100"/>
        </p:scale>
        <p:origin x="453" y="65"/>
      </p:cViewPr>
      <p:guideLst>
        <p:guide orient="horz" pos="2160"/>
        <p:guide pos="3840"/>
      </p:guideLst>
    </p:cSldViewPr>
  </p:slideViewPr>
  <p:outlineViewPr>
    <p:cViewPr>
      <p:scale>
        <a:sx n="33" d="100"/>
        <a:sy n="33" d="100"/>
      </p:scale>
      <p:origin x="0" y="-4814"/>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37"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4CC05F3-28B9-4D67-B245-29DE24E31D20}" type="doc">
      <dgm:prSet loTypeId="urn:microsoft.com/office/officeart/2005/8/layout/vList2" loCatId="list" qsTypeId="urn:microsoft.com/office/officeart/2005/8/quickstyle/simple5" qsCatId="simple" csTypeId="urn:microsoft.com/office/officeart/2005/8/colors/colorful1" csCatId="colorful" phldr="1"/>
      <dgm:spPr/>
      <dgm:t>
        <a:bodyPr/>
        <a:lstStyle/>
        <a:p>
          <a:endParaRPr lang="en-US"/>
        </a:p>
      </dgm:t>
    </dgm:pt>
    <dgm:pt modelId="{D1AD5DB5-E69F-4629-8061-0AA44BDABEAA}">
      <dgm:prSet custT="1"/>
      <dgm:spPr>
        <a:solidFill>
          <a:schemeClr val="accent2">
            <a:lumMod val="75000"/>
          </a:schemeClr>
        </a:solidFill>
      </dgm:spPr>
      <dgm:t>
        <a:bodyPr/>
        <a:lstStyle/>
        <a:p>
          <a:r>
            <a:rPr lang="en-US" sz="2400" dirty="0"/>
            <a:t>          Challenges</a:t>
          </a:r>
        </a:p>
      </dgm:t>
    </dgm:pt>
    <dgm:pt modelId="{B4529995-FC42-47EC-8AD1-78FF667B4A49}" type="parTrans" cxnId="{C014C24A-ADAD-460B-A697-9A418EEB8AD8}">
      <dgm:prSet/>
      <dgm:spPr/>
      <dgm:t>
        <a:bodyPr/>
        <a:lstStyle/>
        <a:p>
          <a:endParaRPr lang="en-US" sz="2000"/>
        </a:p>
      </dgm:t>
    </dgm:pt>
    <dgm:pt modelId="{08B5FDEA-8C74-4FCD-8C73-EB295D323804}" type="sibTrans" cxnId="{C014C24A-ADAD-460B-A697-9A418EEB8AD8}">
      <dgm:prSet/>
      <dgm:spPr/>
      <dgm:t>
        <a:bodyPr/>
        <a:lstStyle/>
        <a:p>
          <a:endParaRPr lang="en-US" sz="2000"/>
        </a:p>
      </dgm:t>
    </dgm:pt>
    <dgm:pt modelId="{6876B661-5D29-41A0-BF3B-ABF35B8C2A36}">
      <dgm:prSet custT="1"/>
      <dgm:spPr/>
      <dgm:t>
        <a:bodyPr/>
        <a:lstStyle/>
        <a:p>
          <a:r>
            <a:rPr lang="en-US" sz="1800" dirty="0"/>
            <a:t>What challenges have you encountered during the enrollment process (data collection, participant contact, tracking enrollments, etc.)?</a:t>
          </a:r>
        </a:p>
      </dgm:t>
    </dgm:pt>
    <dgm:pt modelId="{4D0CAC37-1BD6-4A4B-B5A6-DBDB5A769B48}" type="parTrans" cxnId="{93ACC55A-9079-4B81-9546-371446A4A9D0}">
      <dgm:prSet/>
      <dgm:spPr/>
      <dgm:t>
        <a:bodyPr/>
        <a:lstStyle/>
        <a:p>
          <a:endParaRPr lang="en-US" sz="2000"/>
        </a:p>
      </dgm:t>
    </dgm:pt>
    <dgm:pt modelId="{978AF16F-AFCB-4092-9793-C0CD3EC48942}" type="sibTrans" cxnId="{93ACC55A-9079-4B81-9546-371446A4A9D0}">
      <dgm:prSet/>
      <dgm:spPr/>
      <dgm:t>
        <a:bodyPr/>
        <a:lstStyle/>
        <a:p>
          <a:endParaRPr lang="en-US" sz="2000"/>
        </a:p>
      </dgm:t>
    </dgm:pt>
    <dgm:pt modelId="{69DC2D19-4E7C-4712-8B2A-49EB2251A47E}">
      <dgm:prSet custT="1"/>
      <dgm:spPr>
        <a:solidFill>
          <a:srgbClr val="38905C"/>
        </a:solidFill>
      </dgm:spPr>
      <dgm:t>
        <a:bodyPr/>
        <a:lstStyle/>
        <a:p>
          <a:r>
            <a:rPr lang="en-US" sz="2400" dirty="0"/>
            <a:t>          Successes</a:t>
          </a:r>
        </a:p>
      </dgm:t>
    </dgm:pt>
    <dgm:pt modelId="{FEC78808-6F67-4388-BA86-C52F913EB5C8}" type="parTrans" cxnId="{7DC69AC3-5C9E-400C-962D-11008D7D2077}">
      <dgm:prSet/>
      <dgm:spPr/>
      <dgm:t>
        <a:bodyPr/>
        <a:lstStyle/>
        <a:p>
          <a:endParaRPr lang="en-US" sz="2000"/>
        </a:p>
      </dgm:t>
    </dgm:pt>
    <dgm:pt modelId="{238B67EF-4F0F-4DA4-B85D-69C191BB8E2E}" type="sibTrans" cxnId="{7DC69AC3-5C9E-400C-962D-11008D7D2077}">
      <dgm:prSet/>
      <dgm:spPr/>
      <dgm:t>
        <a:bodyPr/>
        <a:lstStyle/>
        <a:p>
          <a:endParaRPr lang="en-US" sz="2000"/>
        </a:p>
      </dgm:t>
    </dgm:pt>
    <dgm:pt modelId="{0A183CB9-1DC4-4F6F-991F-9DA8FAE186F4}">
      <dgm:prSet custT="1"/>
      <dgm:spPr/>
      <dgm:t>
        <a:bodyPr/>
        <a:lstStyle/>
        <a:p>
          <a:r>
            <a:rPr lang="en-US" sz="1800" dirty="0"/>
            <a:t>What enrollment processes have been successful for your grant?</a:t>
          </a:r>
        </a:p>
      </dgm:t>
    </dgm:pt>
    <dgm:pt modelId="{6B9540D5-6A69-4341-9553-10BC3515B190}" type="parTrans" cxnId="{AAC54E03-D477-479F-B2F1-064284283252}">
      <dgm:prSet/>
      <dgm:spPr/>
      <dgm:t>
        <a:bodyPr/>
        <a:lstStyle/>
        <a:p>
          <a:endParaRPr lang="en-US" sz="2000"/>
        </a:p>
      </dgm:t>
    </dgm:pt>
    <dgm:pt modelId="{6A7B2C45-E4BC-4389-B0BE-35C8450A3ABA}" type="sibTrans" cxnId="{AAC54E03-D477-479F-B2F1-064284283252}">
      <dgm:prSet/>
      <dgm:spPr/>
      <dgm:t>
        <a:bodyPr/>
        <a:lstStyle/>
        <a:p>
          <a:endParaRPr lang="en-US" sz="2000"/>
        </a:p>
      </dgm:t>
    </dgm:pt>
    <dgm:pt modelId="{09188E35-1B0E-4198-8F04-0574F8B58C6D}">
      <dgm:prSet custT="1"/>
      <dgm:spPr/>
      <dgm:t>
        <a:bodyPr/>
        <a:lstStyle/>
        <a:p>
          <a:r>
            <a:rPr lang="en-US" sz="1800" dirty="0"/>
            <a:t>Have you experienced challenges in converting people who are interested into actual enrollees?</a:t>
          </a:r>
        </a:p>
      </dgm:t>
    </dgm:pt>
    <dgm:pt modelId="{0590D93A-0EA2-43B9-969B-3FAE05981937}" type="parTrans" cxnId="{B1DF0D66-CA89-4C69-969A-C8FDC35F7361}">
      <dgm:prSet/>
      <dgm:spPr/>
      <dgm:t>
        <a:bodyPr/>
        <a:lstStyle/>
        <a:p>
          <a:endParaRPr lang="en-US"/>
        </a:p>
      </dgm:t>
    </dgm:pt>
    <dgm:pt modelId="{3955E014-8A51-45FA-8F3D-B38BF4EC8786}" type="sibTrans" cxnId="{B1DF0D66-CA89-4C69-969A-C8FDC35F7361}">
      <dgm:prSet/>
      <dgm:spPr/>
      <dgm:t>
        <a:bodyPr/>
        <a:lstStyle/>
        <a:p>
          <a:endParaRPr lang="en-US"/>
        </a:p>
      </dgm:t>
    </dgm:pt>
    <dgm:pt modelId="{13BBFBB2-ABA2-4781-B69E-7E3CF87BAEBA}">
      <dgm:prSet custT="1"/>
      <dgm:spPr/>
      <dgm:t>
        <a:bodyPr/>
        <a:lstStyle/>
        <a:p>
          <a:r>
            <a:rPr lang="en-US" sz="1800" dirty="0"/>
            <a:t>Have you had challenges with documentation? This might include knowing what documentation you need or how to collect and store the documentation.</a:t>
          </a:r>
        </a:p>
      </dgm:t>
    </dgm:pt>
    <dgm:pt modelId="{ACB55201-E5E9-4ECD-B625-FB1924D390B9}" type="parTrans" cxnId="{4D815565-26DB-447B-869B-07B3C5F8051B}">
      <dgm:prSet/>
      <dgm:spPr/>
      <dgm:t>
        <a:bodyPr/>
        <a:lstStyle/>
        <a:p>
          <a:endParaRPr lang="en-US"/>
        </a:p>
      </dgm:t>
    </dgm:pt>
    <dgm:pt modelId="{7670DF03-C016-4B16-B2FB-FDD90EF49C6F}" type="sibTrans" cxnId="{4D815565-26DB-447B-869B-07B3C5F8051B}">
      <dgm:prSet/>
      <dgm:spPr/>
      <dgm:t>
        <a:bodyPr/>
        <a:lstStyle/>
        <a:p>
          <a:endParaRPr lang="en-US"/>
        </a:p>
      </dgm:t>
    </dgm:pt>
    <dgm:pt modelId="{F55C57F3-7F36-4E8A-9BB8-FE039FC8A2DC}">
      <dgm:prSet custT="1"/>
      <dgm:spPr/>
      <dgm:t>
        <a:bodyPr/>
        <a:lstStyle/>
        <a:p>
          <a:r>
            <a:rPr lang="en-US" sz="1800" dirty="0"/>
            <a:t>If your enrollment process is going smoothly, what strategies do you feel have enabled your success?</a:t>
          </a:r>
        </a:p>
      </dgm:t>
    </dgm:pt>
    <dgm:pt modelId="{AE8DC106-1958-411D-9DAF-090D0B7B8C02}" type="parTrans" cxnId="{EFD0D226-328C-49F0-81FC-E1E4557AB8CE}">
      <dgm:prSet/>
      <dgm:spPr/>
      <dgm:t>
        <a:bodyPr/>
        <a:lstStyle/>
        <a:p>
          <a:endParaRPr lang="en-US"/>
        </a:p>
      </dgm:t>
    </dgm:pt>
    <dgm:pt modelId="{28D4FA7C-9301-417F-9F10-AF215A6550A2}" type="sibTrans" cxnId="{EFD0D226-328C-49F0-81FC-E1E4557AB8CE}">
      <dgm:prSet/>
      <dgm:spPr/>
      <dgm:t>
        <a:bodyPr/>
        <a:lstStyle/>
        <a:p>
          <a:endParaRPr lang="en-US"/>
        </a:p>
      </dgm:t>
    </dgm:pt>
    <dgm:pt modelId="{36B666C2-17A4-4811-A401-4A4D27AFB488}" type="pres">
      <dgm:prSet presAssocID="{74CC05F3-28B9-4D67-B245-29DE24E31D20}" presName="linear" presStyleCnt="0">
        <dgm:presLayoutVars>
          <dgm:animLvl val="lvl"/>
          <dgm:resizeHandles val="exact"/>
        </dgm:presLayoutVars>
      </dgm:prSet>
      <dgm:spPr/>
    </dgm:pt>
    <dgm:pt modelId="{07EC1494-BA74-406F-8BE4-DA61F42F8E49}" type="pres">
      <dgm:prSet presAssocID="{D1AD5DB5-E69F-4629-8061-0AA44BDABEAA}" presName="parentText" presStyleLbl="node1" presStyleIdx="0" presStyleCnt="2">
        <dgm:presLayoutVars>
          <dgm:chMax val="0"/>
          <dgm:bulletEnabled val="1"/>
        </dgm:presLayoutVars>
      </dgm:prSet>
      <dgm:spPr/>
    </dgm:pt>
    <dgm:pt modelId="{CD26DBAB-2487-4BB1-9D72-3AC8B4D40EF9}" type="pres">
      <dgm:prSet presAssocID="{D1AD5DB5-E69F-4629-8061-0AA44BDABEAA}" presName="childText" presStyleLbl="revTx" presStyleIdx="0" presStyleCnt="2">
        <dgm:presLayoutVars>
          <dgm:bulletEnabled val="1"/>
        </dgm:presLayoutVars>
      </dgm:prSet>
      <dgm:spPr/>
    </dgm:pt>
    <dgm:pt modelId="{B37990A0-8B7B-47CE-9FE4-0D6C1E23E169}" type="pres">
      <dgm:prSet presAssocID="{69DC2D19-4E7C-4712-8B2A-49EB2251A47E}" presName="parentText" presStyleLbl="node1" presStyleIdx="1" presStyleCnt="2">
        <dgm:presLayoutVars>
          <dgm:chMax val="0"/>
          <dgm:bulletEnabled val="1"/>
        </dgm:presLayoutVars>
      </dgm:prSet>
      <dgm:spPr/>
    </dgm:pt>
    <dgm:pt modelId="{47B0936B-2755-481A-B137-91D14FFC833C}" type="pres">
      <dgm:prSet presAssocID="{69DC2D19-4E7C-4712-8B2A-49EB2251A47E}" presName="childText" presStyleLbl="revTx" presStyleIdx="1" presStyleCnt="2">
        <dgm:presLayoutVars>
          <dgm:bulletEnabled val="1"/>
        </dgm:presLayoutVars>
      </dgm:prSet>
      <dgm:spPr/>
    </dgm:pt>
  </dgm:ptLst>
  <dgm:cxnLst>
    <dgm:cxn modelId="{AAC54E03-D477-479F-B2F1-064284283252}" srcId="{69DC2D19-4E7C-4712-8B2A-49EB2251A47E}" destId="{0A183CB9-1DC4-4F6F-991F-9DA8FAE186F4}" srcOrd="0" destOrd="0" parTransId="{6B9540D5-6A69-4341-9553-10BC3515B190}" sibTransId="{6A7B2C45-E4BC-4389-B0BE-35C8450A3ABA}"/>
    <dgm:cxn modelId="{672B800B-9C58-45F7-B4C7-D3819895887E}" type="presOf" srcId="{F55C57F3-7F36-4E8A-9BB8-FE039FC8A2DC}" destId="{47B0936B-2755-481A-B137-91D14FFC833C}" srcOrd="0" destOrd="1" presId="urn:microsoft.com/office/officeart/2005/8/layout/vList2"/>
    <dgm:cxn modelId="{EFD0D226-328C-49F0-81FC-E1E4557AB8CE}" srcId="{69DC2D19-4E7C-4712-8B2A-49EB2251A47E}" destId="{F55C57F3-7F36-4E8A-9BB8-FE039FC8A2DC}" srcOrd="1" destOrd="0" parTransId="{AE8DC106-1958-411D-9DAF-090D0B7B8C02}" sibTransId="{28D4FA7C-9301-417F-9F10-AF215A6550A2}"/>
    <dgm:cxn modelId="{5D09503D-B47C-4486-8704-950E3BC2F781}" type="presOf" srcId="{09188E35-1B0E-4198-8F04-0574F8B58C6D}" destId="{CD26DBAB-2487-4BB1-9D72-3AC8B4D40EF9}" srcOrd="0" destOrd="1" presId="urn:microsoft.com/office/officeart/2005/8/layout/vList2"/>
    <dgm:cxn modelId="{4D815565-26DB-447B-869B-07B3C5F8051B}" srcId="{D1AD5DB5-E69F-4629-8061-0AA44BDABEAA}" destId="{13BBFBB2-ABA2-4781-B69E-7E3CF87BAEBA}" srcOrd="2" destOrd="0" parTransId="{ACB55201-E5E9-4ECD-B625-FB1924D390B9}" sibTransId="{7670DF03-C016-4B16-B2FB-FDD90EF49C6F}"/>
    <dgm:cxn modelId="{B1DF0D66-CA89-4C69-969A-C8FDC35F7361}" srcId="{D1AD5DB5-E69F-4629-8061-0AA44BDABEAA}" destId="{09188E35-1B0E-4198-8F04-0574F8B58C6D}" srcOrd="1" destOrd="0" parTransId="{0590D93A-0EA2-43B9-969B-3FAE05981937}" sibTransId="{3955E014-8A51-45FA-8F3D-B38BF4EC8786}"/>
    <dgm:cxn modelId="{C014C24A-ADAD-460B-A697-9A418EEB8AD8}" srcId="{74CC05F3-28B9-4D67-B245-29DE24E31D20}" destId="{D1AD5DB5-E69F-4629-8061-0AA44BDABEAA}" srcOrd="0" destOrd="0" parTransId="{B4529995-FC42-47EC-8AD1-78FF667B4A49}" sibTransId="{08B5FDEA-8C74-4FCD-8C73-EB295D323804}"/>
    <dgm:cxn modelId="{93ACC55A-9079-4B81-9546-371446A4A9D0}" srcId="{D1AD5DB5-E69F-4629-8061-0AA44BDABEAA}" destId="{6876B661-5D29-41A0-BF3B-ABF35B8C2A36}" srcOrd="0" destOrd="0" parTransId="{4D0CAC37-1BD6-4A4B-B5A6-DBDB5A769B48}" sibTransId="{978AF16F-AFCB-4092-9793-C0CD3EC48942}"/>
    <dgm:cxn modelId="{4D8A6E7E-0D2D-41D2-99F1-203ECCDC43AF}" type="presOf" srcId="{6876B661-5D29-41A0-BF3B-ABF35B8C2A36}" destId="{CD26DBAB-2487-4BB1-9D72-3AC8B4D40EF9}" srcOrd="0" destOrd="0" presId="urn:microsoft.com/office/officeart/2005/8/layout/vList2"/>
    <dgm:cxn modelId="{59158AB9-5678-4E9E-967E-84F05A5CCEE5}" type="presOf" srcId="{13BBFBB2-ABA2-4781-B69E-7E3CF87BAEBA}" destId="{CD26DBAB-2487-4BB1-9D72-3AC8B4D40EF9}" srcOrd="0" destOrd="2" presId="urn:microsoft.com/office/officeart/2005/8/layout/vList2"/>
    <dgm:cxn modelId="{7DC69AC3-5C9E-400C-962D-11008D7D2077}" srcId="{74CC05F3-28B9-4D67-B245-29DE24E31D20}" destId="{69DC2D19-4E7C-4712-8B2A-49EB2251A47E}" srcOrd="1" destOrd="0" parTransId="{FEC78808-6F67-4388-BA86-C52F913EB5C8}" sibTransId="{238B67EF-4F0F-4DA4-B85D-69C191BB8E2E}"/>
    <dgm:cxn modelId="{B051ACC3-C271-467C-A06F-B47D6E60E6EA}" type="presOf" srcId="{D1AD5DB5-E69F-4629-8061-0AA44BDABEAA}" destId="{07EC1494-BA74-406F-8BE4-DA61F42F8E49}" srcOrd="0" destOrd="0" presId="urn:microsoft.com/office/officeart/2005/8/layout/vList2"/>
    <dgm:cxn modelId="{27D3F5CC-D20E-4757-BBA3-90EC0FEB17EB}" type="presOf" srcId="{0A183CB9-1DC4-4F6F-991F-9DA8FAE186F4}" destId="{47B0936B-2755-481A-B137-91D14FFC833C}" srcOrd="0" destOrd="0" presId="urn:microsoft.com/office/officeart/2005/8/layout/vList2"/>
    <dgm:cxn modelId="{BE30B5D6-5EE1-42E0-9A97-82A95AA9AB6B}" type="presOf" srcId="{69DC2D19-4E7C-4712-8B2A-49EB2251A47E}" destId="{B37990A0-8B7B-47CE-9FE4-0D6C1E23E169}" srcOrd="0" destOrd="0" presId="urn:microsoft.com/office/officeart/2005/8/layout/vList2"/>
    <dgm:cxn modelId="{40B3ECD9-160D-4D09-ACC5-E20F740880AA}" type="presOf" srcId="{74CC05F3-28B9-4D67-B245-29DE24E31D20}" destId="{36B666C2-17A4-4811-A401-4A4D27AFB488}" srcOrd="0" destOrd="0" presId="urn:microsoft.com/office/officeart/2005/8/layout/vList2"/>
    <dgm:cxn modelId="{3B0F9B63-B10A-4F0A-842D-3E9574980DFA}" type="presParOf" srcId="{36B666C2-17A4-4811-A401-4A4D27AFB488}" destId="{07EC1494-BA74-406F-8BE4-DA61F42F8E49}" srcOrd="0" destOrd="0" presId="urn:microsoft.com/office/officeart/2005/8/layout/vList2"/>
    <dgm:cxn modelId="{DFA7C154-FFAB-49BB-AD83-B70768727818}" type="presParOf" srcId="{36B666C2-17A4-4811-A401-4A4D27AFB488}" destId="{CD26DBAB-2487-4BB1-9D72-3AC8B4D40EF9}" srcOrd="1" destOrd="0" presId="urn:microsoft.com/office/officeart/2005/8/layout/vList2"/>
    <dgm:cxn modelId="{9AFA3FC1-01CD-42FA-83C3-0339A28AC6C2}" type="presParOf" srcId="{36B666C2-17A4-4811-A401-4A4D27AFB488}" destId="{B37990A0-8B7B-47CE-9FE4-0D6C1E23E169}" srcOrd="2" destOrd="0" presId="urn:microsoft.com/office/officeart/2005/8/layout/vList2"/>
    <dgm:cxn modelId="{744307DE-DE4E-4029-8678-DF67CF5E00E3}" type="presParOf" srcId="{36B666C2-17A4-4811-A401-4A4D27AFB488}" destId="{47B0936B-2755-481A-B137-91D14FFC833C}" srcOrd="3" destOrd="0" presId="urn:microsoft.com/office/officeart/2005/8/layout/vList2"/>
  </dgm:cxnLst>
  <dgm:bg>
    <a:effect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4CC05F3-28B9-4D67-B245-29DE24E31D20}" type="doc">
      <dgm:prSet loTypeId="urn:microsoft.com/office/officeart/2005/8/layout/vList2" loCatId="list" qsTypeId="urn:microsoft.com/office/officeart/2005/8/quickstyle/simple5" qsCatId="simple" csTypeId="urn:microsoft.com/office/officeart/2005/8/colors/colorful1" csCatId="colorful" phldr="1"/>
      <dgm:spPr/>
      <dgm:t>
        <a:bodyPr/>
        <a:lstStyle/>
        <a:p>
          <a:endParaRPr lang="en-US"/>
        </a:p>
      </dgm:t>
    </dgm:pt>
    <dgm:pt modelId="{D1AD5DB5-E69F-4629-8061-0AA44BDABEAA}">
      <dgm:prSet custT="1"/>
      <dgm:spPr>
        <a:solidFill>
          <a:schemeClr val="accent2">
            <a:lumMod val="75000"/>
          </a:schemeClr>
        </a:solidFill>
      </dgm:spPr>
      <dgm:t>
        <a:bodyPr/>
        <a:lstStyle/>
        <a:p>
          <a:r>
            <a:rPr lang="en-US" sz="2400" dirty="0"/>
            <a:t>          Challenges</a:t>
          </a:r>
        </a:p>
      </dgm:t>
    </dgm:pt>
    <dgm:pt modelId="{B4529995-FC42-47EC-8AD1-78FF667B4A49}" type="parTrans" cxnId="{C014C24A-ADAD-460B-A697-9A418EEB8AD8}">
      <dgm:prSet/>
      <dgm:spPr/>
      <dgm:t>
        <a:bodyPr/>
        <a:lstStyle/>
        <a:p>
          <a:endParaRPr lang="en-US" sz="2000"/>
        </a:p>
      </dgm:t>
    </dgm:pt>
    <dgm:pt modelId="{08B5FDEA-8C74-4FCD-8C73-EB295D323804}" type="sibTrans" cxnId="{C014C24A-ADAD-460B-A697-9A418EEB8AD8}">
      <dgm:prSet/>
      <dgm:spPr/>
      <dgm:t>
        <a:bodyPr/>
        <a:lstStyle/>
        <a:p>
          <a:endParaRPr lang="en-US" sz="2000"/>
        </a:p>
      </dgm:t>
    </dgm:pt>
    <dgm:pt modelId="{69DC2D19-4E7C-4712-8B2A-49EB2251A47E}">
      <dgm:prSet custT="1"/>
      <dgm:spPr>
        <a:solidFill>
          <a:srgbClr val="38905C"/>
        </a:solidFill>
      </dgm:spPr>
      <dgm:t>
        <a:bodyPr/>
        <a:lstStyle/>
        <a:p>
          <a:r>
            <a:rPr lang="en-US" sz="2400" dirty="0"/>
            <a:t>          Successes</a:t>
          </a:r>
        </a:p>
      </dgm:t>
    </dgm:pt>
    <dgm:pt modelId="{FEC78808-6F67-4388-BA86-C52F913EB5C8}" type="parTrans" cxnId="{7DC69AC3-5C9E-400C-962D-11008D7D2077}">
      <dgm:prSet/>
      <dgm:spPr/>
      <dgm:t>
        <a:bodyPr/>
        <a:lstStyle/>
        <a:p>
          <a:endParaRPr lang="en-US" sz="2000"/>
        </a:p>
      </dgm:t>
    </dgm:pt>
    <dgm:pt modelId="{238B67EF-4F0F-4DA4-B85D-69C191BB8E2E}" type="sibTrans" cxnId="{7DC69AC3-5C9E-400C-962D-11008D7D2077}">
      <dgm:prSet/>
      <dgm:spPr/>
      <dgm:t>
        <a:bodyPr/>
        <a:lstStyle/>
        <a:p>
          <a:endParaRPr lang="en-US" sz="2000"/>
        </a:p>
      </dgm:t>
    </dgm:pt>
    <dgm:pt modelId="{0A183CB9-1DC4-4F6F-991F-9DA8FAE186F4}">
      <dgm:prSet custT="1"/>
      <dgm:spPr/>
      <dgm:t>
        <a:bodyPr/>
        <a:lstStyle/>
        <a:p>
          <a:r>
            <a:rPr lang="en-US" sz="1800"/>
            <a:t>What enrollment processes have been successful for your grant?</a:t>
          </a:r>
        </a:p>
      </dgm:t>
    </dgm:pt>
    <dgm:pt modelId="{6B9540D5-6A69-4341-9553-10BC3515B190}" type="parTrans" cxnId="{AAC54E03-D477-479F-B2F1-064284283252}">
      <dgm:prSet/>
      <dgm:spPr/>
      <dgm:t>
        <a:bodyPr/>
        <a:lstStyle/>
        <a:p>
          <a:endParaRPr lang="en-US" sz="2000"/>
        </a:p>
      </dgm:t>
    </dgm:pt>
    <dgm:pt modelId="{6A7B2C45-E4BC-4389-B0BE-35C8450A3ABA}" type="sibTrans" cxnId="{AAC54E03-D477-479F-B2F1-064284283252}">
      <dgm:prSet/>
      <dgm:spPr/>
      <dgm:t>
        <a:bodyPr/>
        <a:lstStyle/>
        <a:p>
          <a:endParaRPr lang="en-US" sz="2000"/>
        </a:p>
      </dgm:t>
    </dgm:pt>
    <dgm:pt modelId="{5B85EA66-13F5-47A2-B18D-6683354A24DB}">
      <dgm:prSet custT="1"/>
      <dgm:spPr/>
      <dgm:t>
        <a:bodyPr/>
        <a:lstStyle/>
        <a:p>
          <a:r>
            <a:rPr lang="en-US" sz="1800" dirty="0"/>
            <a:t>If your enrollment process is going smoothly, what strategies do you feel have enabled your success?</a:t>
          </a:r>
        </a:p>
      </dgm:t>
    </dgm:pt>
    <dgm:pt modelId="{AE7D1E71-68EE-435F-BB46-71EB12BA7DDE}" type="parTrans" cxnId="{856F46C5-8878-43F2-A519-D945024DD406}">
      <dgm:prSet/>
      <dgm:spPr/>
      <dgm:t>
        <a:bodyPr/>
        <a:lstStyle/>
        <a:p>
          <a:endParaRPr lang="en-US" sz="2000"/>
        </a:p>
      </dgm:t>
    </dgm:pt>
    <dgm:pt modelId="{14D6A9C8-FF90-494B-9101-4BD3AFA5B146}" type="sibTrans" cxnId="{856F46C5-8878-43F2-A519-D945024DD406}">
      <dgm:prSet/>
      <dgm:spPr/>
      <dgm:t>
        <a:bodyPr/>
        <a:lstStyle/>
        <a:p>
          <a:endParaRPr lang="en-US" sz="2000"/>
        </a:p>
      </dgm:t>
    </dgm:pt>
    <dgm:pt modelId="{6876B661-5D29-41A0-BF3B-ABF35B8C2A36}">
      <dgm:prSet custT="1"/>
      <dgm:spPr/>
      <dgm:t>
        <a:bodyPr/>
        <a:lstStyle/>
        <a:p>
          <a:r>
            <a:rPr lang="en-US" sz="1800" dirty="0"/>
            <a:t>What challenges have you encountered during the enrollment process (data collection, participant contact, tracking enrollments, etc.)?</a:t>
          </a:r>
        </a:p>
      </dgm:t>
    </dgm:pt>
    <dgm:pt modelId="{978AF16F-AFCB-4092-9793-C0CD3EC48942}" type="sibTrans" cxnId="{93ACC55A-9079-4B81-9546-371446A4A9D0}">
      <dgm:prSet/>
      <dgm:spPr/>
      <dgm:t>
        <a:bodyPr/>
        <a:lstStyle/>
        <a:p>
          <a:endParaRPr lang="en-US" sz="2000"/>
        </a:p>
      </dgm:t>
    </dgm:pt>
    <dgm:pt modelId="{4D0CAC37-1BD6-4A4B-B5A6-DBDB5A769B48}" type="parTrans" cxnId="{93ACC55A-9079-4B81-9546-371446A4A9D0}">
      <dgm:prSet/>
      <dgm:spPr/>
      <dgm:t>
        <a:bodyPr/>
        <a:lstStyle/>
        <a:p>
          <a:endParaRPr lang="en-US" sz="2000"/>
        </a:p>
      </dgm:t>
    </dgm:pt>
    <dgm:pt modelId="{A99B6AD4-C2F5-4BF2-91B1-6182ADBC8333}">
      <dgm:prSet custT="1"/>
      <dgm:spPr/>
      <dgm:t>
        <a:bodyPr/>
        <a:lstStyle/>
        <a:p>
          <a:r>
            <a:rPr lang="en-US" sz="1800" dirty="0"/>
            <a:t>Have you experienced challenges in converting people who are interested into actual enrollees?</a:t>
          </a:r>
        </a:p>
      </dgm:t>
    </dgm:pt>
    <dgm:pt modelId="{C551A312-36E3-4937-A5BB-479C028B0D03}" type="sibTrans" cxnId="{018D0B9F-1ADC-4859-8FA5-88263DE98612}">
      <dgm:prSet/>
      <dgm:spPr/>
      <dgm:t>
        <a:bodyPr/>
        <a:lstStyle/>
        <a:p>
          <a:endParaRPr lang="en-US" sz="2000"/>
        </a:p>
      </dgm:t>
    </dgm:pt>
    <dgm:pt modelId="{94FEF96F-081F-4E8D-8E97-3C6A7ED5181B}" type="parTrans" cxnId="{018D0B9F-1ADC-4859-8FA5-88263DE98612}">
      <dgm:prSet/>
      <dgm:spPr/>
      <dgm:t>
        <a:bodyPr/>
        <a:lstStyle/>
        <a:p>
          <a:endParaRPr lang="en-US" sz="2000"/>
        </a:p>
      </dgm:t>
    </dgm:pt>
    <dgm:pt modelId="{578A535A-E94E-4CDF-A19D-9C8B282CF8C3}">
      <dgm:prSet custT="1"/>
      <dgm:spPr/>
      <dgm:t>
        <a:bodyPr/>
        <a:lstStyle/>
        <a:p>
          <a:r>
            <a:rPr lang="en-US" sz="1800" dirty="0"/>
            <a:t>Have you had challenges with documentation? This might include knowing what documentation you need or how to collect and store the documentation.</a:t>
          </a:r>
        </a:p>
      </dgm:t>
    </dgm:pt>
    <dgm:pt modelId="{A6A1C05B-6CFE-4095-A9B7-AA790E577184}" type="sibTrans" cxnId="{DBD0DC2A-05E2-429A-B4BD-B47A2BFDBBFD}">
      <dgm:prSet/>
      <dgm:spPr/>
      <dgm:t>
        <a:bodyPr/>
        <a:lstStyle/>
        <a:p>
          <a:endParaRPr lang="en-US" sz="2000"/>
        </a:p>
      </dgm:t>
    </dgm:pt>
    <dgm:pt modelId="{DB0444C6-AAE5-4442-9700-68D9DAE3A165}" type="parTrans" cxnId="{DBD0DC2A-05E2-429A-B4BD-B47A2BFDBBFD}">
      <dgm:prSet/>
      <dgm:spPr/>
      <dgm:t>
        <a:bodyPr/>
        <a:lstStyle/>
        <a:p>
          <a:endParaRPr lang="en-US" sz="2000"/>
        </a:p>
      </dgm:t>
    </dgm:pt>
    <dgm:pt modelId="{36B666C2-17A4-4811-A401-4A4D27AFB488}" type="pres">
      <dgm:prSet presAssocID="{74CC05F3-28B9-4D67-B245-29DE24E31D20}" presName="linear" presStyleCnt="0">
        <dgm:presLayoutVars>
          <dgm:animLvl val="lvl"/>
          <dgm:resizeHandles val="exact"/>
        </dgm:presLayoutVars>
      </dgm:prSet>
      <dgm:spPr/>
    </dgm:pt>
    <dgm:pt modelId="{07EC1494-BA74-406F-8BE4-DA61F42F8E49}" type="pres">
      <dgm:prSet presAssocID="{D1AD5DB5-E69F-4629-8061-0AA44BDABEAA}" presName="parentText" presStyleLbl="node1" presStyleIdx="0" presStyleCnt="2" custLinFactNeighborX="1478" custLinFactNeighborY="-3147">
        <dgm:presLayoutVars>
          <dgm:chMax val="0"/>
          <dgm:bulletEnabled val="1"/>
        </dgm:presLayoutVars>
      </dgm:prSet>
      <dgm:spPr/>
    </dgm:pt>
    <dgm:pt modelId="{CD26DBAB-2487-4BB1-9D72-3AC8B4D40EF9}" type="pres">
      <dgm:prSet presAssocID="{D1AD5DB5-E69F-4629-8061-0AA44BDABEAA}" presName="childText" presStyleLbl="revTx" presStyleIdx="0" presStyleCnt="2">
        <dgm:presLayoutVars>
          <dgm:bulletEnabled val="1"/>
        </dgm:presLayoutVars>
      </dgm:prSet>
      <dgm:spPr/>
    </dgm:pt>
    <dgm:pt modelId="{B37990A0-8B7B-47CE-9FE4-0D6C1E23E169}" type="pres">
      <dgm:prSet presAssocID="{69DC2D19-4E7C-4712-8B2A-49EB2251A47E}" presName="parentText" presStyleLbl="node1" presStyleIdx="1" presStyleCnt="2">
        <dgm:presLayoutVars>
          <dgm:chMax val="0"/>
          <dgm:bulletEnabled val="1"/>
        </dgm:presLayoutVars>
      </dgm:prSet>
      <dgm:spPr/>
    </dgm:pt>
    <dgm:pt modelId="{47B0936B-2755-481A-B137-91D14FFC833C}" type="pres">
      <dgm:prSet presAssocID="{69DC2D19-4E7C-4712-8B2A-49EB2251A47E}" presName="childText" presStyleLbl="revTx" presStyleIdx="1" presStyleCnt="2">
        <dgm:presLayoutVars>
          <dgm:bulletEnabled val="1"/>
        </dgm:presLayoutVars>
      </dgm:prSet>
      <dgm:spPr/>
    </dgm:pt>
  </dgm:ptLst>
  <dgm:cxnLst>
    <dgm:cxn modelId="{AAC54E03-D477-479F-B2F1-064284283252}" srcId="{69DC2D19-4E7C-4712-8B2A-49EB2251A47E}" destId="{0A183CB9-1DC4-4F6F-991F-9DA8FAE186F4}" srcOrd="0" destOrd="0" parTransId="{6B9540D5-6A69-4341-9553-10BC3515B190}" sibTransId="{6A7B2C45-E4BC-4389-B0BE-35C8450A3ABA}"/>
    <dgm:cxn modelId="{110C2E04-978C-4848-880E-7F5C1E8253AA}" type="presOf" srcId="{A99B6AD4-C2F5-4BF2-91B1-6182ADBC8333}" destId="{CD26DBAB-2487-4BB1-9D72-3AC8B4D40EF9}" srcOrd="0" destOrd="1" presId="urn:microsoft.com/office/officeart/2005/8/layout/vList2"/>
    <dgm:cxn modelId="{AF031D06-87EF-4FD9-853A-4E8716B931F7}" type="presOf" srcId="{578A535A-E94E-4CDF-A19D-9C8B282CF8C3}" destId="{CD26DBAB-2487-4BB1-9D72-3AC8B4D40EF9}" srcOrd="0" destOrd="2" presId="urn:microsoft.com/office/officeart/2005/8/layout/vList2"/>
    <dgm:cxn modelId="{F9ECE118-0DA4-4CDF-935C-4E0A52296F04}" type="presOf" srcId="{5B85EA66-13F5-47A2-B18D-6683354A24DB}" destId="{47B0936B-2755-481A-B137-91D14FFC833C}" srcOrd="0" destOrd="1" presId="urn:microsoft.com/office/officeart/2005/8/layout/vList2"/>
    <dgm:cxn modelId="{DBD0DC2A-05E2-429A-B4BD-B47A2BFDBBFD}" srcId="{D1AD5DB5-E69F-4629-8061-0AA44BDABEAA}" destId="{578A535A-E94E-4CDF-A19D-9C8B282CF8C3}" srcOrd="2" destOrd="0" parTransId="{DB0444C6-AAE5-4442-9700-68D9DAE3A165}" sibTransId="{A6A1C05B-6CFE-4095-A9B7-AA790E577184}"/>
    <dgm:cxn modelId="{C014C24A-ADAD-460B-A697-9A418EEB8AD8}" srcId="{74CC05F3-28B9-4D67-B245-29DE24E31D20}" destId="{D1AD5DB5-E69F-4629-8061-0AA44BDABEAA}" srcOrd="0" destOrd="0" parTransId="{B4529995-FC42-47EC-8AD1-78FF667B4A49}" sibTransId="{08B5FDEA-8C74-4FCD-8C73-EB295D323804}"/>
    <dgm:cxn modelId="{93ACC55A-9079-4B81-9546-371446A4A9D0}" srcId="{D1AD5DB5-E69F-4629-8061-0AA44BDABEAA}" destId="{6876B661-5D29-41A0-BF3B-ABF35B8C2A36}" srcOrd="0" destOrd="0" parTransId="{4D0CAC37-1BD6-4A4B-B5A6-DBDB5A769B48}" sibTransId="{978AF16F-AFCB-4092-9793-C0CD3EC48942}"/>
    <dgm:cxn modelId="{4D8A6E7E-0D2D-41D2-99F1-203ECCDC43AF}" type="presOf" srcId="{6876B661-5D29-41A0-BF3B-ABF35B8C2A36}" destId="{CD26DBAB-2487-4BB1-9D72-3AC8B4D40EF9}" srcOrd="0" destOrd="0" presId="urn:microsoft.com/office/officeart/2005/8/layout/vList2"/>
    <dgm:cxn modelId="{018D0B9F-1ADC-4859-8FA5-88263DE98612}" srcId="{D1AD5DB5-E69F-4629-8061-0AA44BDABEAA}" destId="{A99B6AD4-C2F5-4BF2-91B1-6182ADBC8333}" srcOrd="1" destOrd="0" parTransId="{94FEF96F-081F-4E8D-8E97-3C6A7ED5181B}" sibTransId="{C551A312-36E3-4937-A5BB-479C028B0D03}"/>
    <dgm:cxn modelId="{7DC69AC3-5C9E-400C-962D-11008D7D2077}" srcId="{74CC05F3-28B9-4D67-B245-29DE24E31D20}" destId="{69DC2D19-4E7C-4712-8B2A-49EB2251A47E}" srcOrd="1" destOrd="0" parTransId="{FEC78808-6F67-4388-BA86-C52F913EB5C8}" sibTransId="{238B67EF-4F0F-4DA4-B85D-69C191BB8E2E}"/>
    <dgm:cxn modelId="{B051ACC3-C271-467C-A06F-B47D6E60E6EA}" type="presOf" srcId="{D1AD5DB5-E69F-4629-8061-0AA44BDABEAA}" destId="{07EC1494-BA74-406F-8BE4-DA61F42F8E49}" srcOrd="0" destOrd="0" presId="urn:microsoft.com/office/officeart/2005/8/layout/vList2"/>
    <dgm:cxn modelId="{856F46C5-8878-43F2-A519-D945024DD406}" srcId="{69DC2D19-4E7C-4712-8B2A-49EB2251A47E}" destId="{5B85EA66-13F5-47A2-B18D-6683354A24DB}" srcOrd="1" destOrd="0" parTransId="{AE7D1E71-68EE-435F-BB46-71EB12BA7DDE}" sibTransId="{14D6A9C8-FF90-494B-9101-4BD3AFA5B146}"/>
    <dgm:cxn modelId="{27D3F5CC-D20E-4757-BBA3-90EC0FEB17EB}" type="presOf" srcId="{0A183CB9-1DC4-4F6F-991F-9DA8FAE186F4}" destId="{47B0936B-2755-481A-B137-91D14FFC833C}" srcOrd="0" destOrd="0" presId="urn:microsoft.com/office/officeart/2005/8/layout/vList2"/>
    <dgm:cxn modelId="{BE30B5D6-5EE1-42E0-9A97-82A95AA9AB6B}" type="presOf" srcId="{69DC2D19-4E7C-4712-8B2A-49EB2251A47E}" destId="{B37990A0-8B7B-47CE-9FE4-0D6C1E23E169}" srcOrd="0" destOrd="0" presId="urn:microsoft.com/office/officeart/2005/8/layout/vList2"/>
    <dgm:cxn modelId="{40B3ECD9-160D-4D09-ACC5-E20F740880AA}" type="presOf" srcId="{74CC05F3-28B9-4D67-B245-29DE24E31D20}" destId="{36B666C2-17A4-4811-A401-4A4D27AFB488}" srcOrd="0" destOrd="0" presId="urn:microsoft.com/office/officeart/2005/8/layout/vList2"/>
    <dgm:cxn modelId="{3B0F9B63-B10A-4F0A-842D-3E9574980DFA}" type="presParOf" srcId="{36B666C2-17A4-4811-A401-4A4D27AFB488}" destId="{07EC1494-BA74-406F-8BE4-DA61F42F8E49}" srcOrd="0" destOrd="0" presId="urn:microsoft.com/office/officeart/2005/8/layout/vList2"/>
    <dgm:cxn modelId="{DFA7C154-FFAB-49BB-AD83-B70768727818}" type="presParOf" srcId="{36B666C2-17A4-4811-A401-4A4D27AFB488}" destId="{CD26DBAB-2487-4BB1-9D72-3AC8B4D40EF9}" srcOrd="1" destOrd="0" presId="urn:microsoft.com/office/officeart/2005/8/layout/vList2"/>
    <dgm:cxn modelId="{9AFA3FC1-01CD-42FA-83C3-0339A28AC6C2}" type="presParOf" srcId="{36B666C2-17A4-4811-A401-4A4D27AFB488}" destId="{B37990A0-8B7B-47CE-9FE4-0D6C1E23E169}" srcOrd="2" destOrd="0" presId="urn:microsoft.com/office/officeart/2005/8/layout/vList2"/>
    <dgm:cxn modelId="{744307DE-DE4E-4029-8678-DF67CF5E00E3}" type="presParOf" srcId="{36B666C2-17A4-4811-A401-4A4D27AFB488}" destId="{47B0936B-2755-481A-B137-91D14FFC833C}" srcOrd="3" destOrd="0" presId="urn:microsoft.com/office/officeart/2005/8/layout/vList2"/>
  </dgm:cxnLst>
  <dgm:bg>
    <a:effect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7EC1494-BA74-406F-8BE4-DA61F42F8E49}">
      <dsp:nvSpPr>
        <dsp:cNvPr id="0" name=""/>
        <dsp:cNvSpPr/>
      </dsp:nvSpPr>
      <dsp:spPr>
        <a:xfrm>
          <a:off x="0" y="13251"/>
          <a:ext cx="10014857" cy="1216800"/>
        </a:xfrm>
        <a:prstGeom prst="roundRect">
          <a:avLst/>
        </a:prstGeom>
        <a:solidFill>
          <a:schemeClr val="accent2">
            <a:lumMod val="75000"/>
          </a:schemeClr>
        </a:solidFill>
        <a:ln>
          <a:noFill/>
        </a:ln>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dsp:spPr>
      <dsp:style>
        <a:lnRef idx="0">
          <a:scrgbClr r="0" g="0" b="0"/>
        </a:lnRef>
        <a:fillRef idx="3">
          <a:scrgbClr r="0" g="0" b="0"/>
        </a:fillRef>
        <a:effectRef idx="3">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          Challenges</a:t>
          </a:r>
        </a:p>
      </dsp:txBody>
      <dsp:txXfrm>
        <a:off x="59399" y="72650"/>
        <a:ext cx="9896059" cy="1098002"/>
      </dsp:txXfrm>
    </dsp:sp>
    <dsp:sp modelId="{CD26DBAB-2487-4BB1-9D72-3AC8B4D40EF9}">
      <dsp:nvSpPr>
        <dsp:cNvPr id="0" name=""/>
        <dsp:cNvSpPr/>
      </dsp:nvSpPr>
      <dsp:spPr>
        <a:xfrm>
          <a:off x="0" y="1230051"/>
          <a:ext cx="10014857" cy="1345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17972" tIns="22860" rIns="128016" bIns="22860" numCol="1" spcCol="1270" anchor="t" anchorCtr="0">
          <a:noAutofit/>
        </a:bodyPr>
        <a:lstStyle/>
        <a:p>
          <a:pPr marL="171450" lvl="1" indent="-171450" algn="l" defTabSz="800100">
            <a:lnSpc>
              <a:spcPct val="90000"/>
            </a:lnSpc>
            <a:spcBef>
              <a:spcPct val="0"/>
            </a:spcBef>
            <a:spcAft>
              <a:spcPct val="20000"/>
            </a:spcAft>
            <a:buChar char="•"/>
          </a:pPr>
          <a:r>
            <a:rPr lang="en-US" sz="1800" kern="1200" dirty="0"/>
            <a:t>What challenges have you encountered during the enrollment process (data collection, participant contact, tracking enrollments, etc.)?</a:t>
          </a:r>
        </a:p>
        <a:p>
          <a:pPr marL="171450" lvl="1" indent="-171450" algn="l" defTabSz="800100">
            <a:lnSpc>
              <a:spcPct val="90000"/>
            </a:lnSpc>
            <a:spcBef>
              <a:spcPct val="0"/>
            </a:spcBef>
            <a:spcAft>
              <a:spcPct val="20000"/>
            </a:spcAft>
            <a:buChar char="•"/>
          </a:pPr>
          <a:r>
            <a:rPr lang="en-US" sz="1800" kern="1200" dirty="0"/>
            <a:t>Have you experienced challenges in converting people who are interested into actual enrollees?</a:t>
          </a:r>
        </a:p>
        <a:p>
          <a:pPr marL="171450" lvl="1" indent="-171450" algn="l" defTabSz="800100">
            <a:lnSpc>
              <a:spcPct val="90000"/>
            </a:lnSpc>
            <a:spcBef>
              <a:spcPct val="0"/>
            </a:spcBef>
            <a:spcAft>
              <a:spcPct val="20000"/>
            </a:spcAft>
            <a:buChar char="•"/>
          </a:pPr>
          <a:r>
            <a:rPr lang="en-US" sz="1800" kern="1200" dirty="0"/>
            <a:t>Have you had challenges with documentation? This might include knowing what documentation you need or how to collect and store the documentation.</a:t>
          </a:r>
        </a:p>
      </dsp:txBody>
      <dsp:txXfrm>
        <a:off x="0" y="1230051"/>
        <a:ext cx="10014857" cy="1345500"/>
      </dsp:txXfrm>
    </dsp:sp>
    <dsp:sp modelId="{B37990A0-8B7B-47CE-9FE4-0D6C1E23E169}">
      <dsp:nvSpPr>
        <dsp:cNvPr id="0" name=""/>
        <dsp:cNvSpPr/>
      </dsp:nvSpPr>
      <dsp:spPr>
        <a:xfrm>
          <a:off x="0" y="2575551"/>
          <a:ext cx="10014857" cy="1216800"/>
        </a:xfrm>
        <a:prstGeom prst="roundRect">
          <a:avLst/>
        </a:prstGeom>
        <a:solidFill>
          <a:srgbClr val="38905C"/>
        </a:solidFill>
        <a:ln>
          <a:noFill/>
        </a:ln>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dsp:spPr>
      <dsp:style>
        <a:lnRef idx="0">
          <a:scrgbClr r="0" g="0" b="0"/>
        </a:lnRef>
        <a:fillRef idx="3">
          <a:scrgbClr r="0" g="0" b="0"/>
        </a:fillRef>
        <a:effectRef idx="3">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          Successes</a:t>
          </a:r>
        </a:p>
      </dsp:txBody>
      <dsp:txXfrm>
        <a:off x="59399" y="2634950"/>
        <a:ext cx="9896059" cy="1098002"/>
      </dsp:txXfrm>
    </dsp:sp>
    <dsp:sp modelId="{47B0936B-2755-481A-B137-91D14FFC833C}">
      <dsp:nvSpPr>
        <dsp:cNvPr id="0" name=""/>
        <dsp:cNvSpPr/>
      </dsp:nvSpPr>
      <dsp:spPr>
        <a:xfrm>
          <a:off x="0" y="3792351"/>
          <a:ext cx="10014857" cy="10764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17972" tIns="22860" rIns="128016" bIns="22860" numCol="1" spcCol="1270" anchor="t" anchorCtr="0">
          <a:noAutofit/>
        </a:bodyPr>
        <a:lstStyle/>
        <a:p>
          <a:pPr marL="171450" lvl="1" indent="-171450" algn="l" defTabSz="800100">
            <a:lnSpc>
              <a:spcPct val="90000"/>
            </a:lnSpc>
            <a:spcBef>
              <a:spcPct val="0"/>
            </a:spcBef>
            <a:spcAft>
              <a:spcPct val="20000"/>
            </a:spcAft>
            <a:buChar char="•"/>
          </a:pPr>
          <a:r>
            <a:rPr lang="en-US" sz="1800" kern="1200" dirty="0"/>
            <a:t>What enrollment processes have been successful for your grant?</a:t>
          </a:r>
        </a:p>
        <a:p>
          <a:pPr marL="171450" lvl="1" indent="-171450" algn="l" defTabSz="800100">
            <a:lnSpc>
              <a:spcPct val="90000"/>
            </a:lnSpc>
            <a:spcBef>
              <a:spcPct val="0"/>
            </a:spcBef>
            <a:spcAft>
              <a:spcPct val="20000"/>
            </a:spcAft>
            <a:buChar char="•"/>
          </a:pPr>
          <a:r>
            <a:rPr lang="en-US" sz="1800" kern="1200" dirty="0"/>
            <a:t>If your enrollment process is going smoothly, what strategies do you feel have enabled your success?</a:t>
          </a:r>
        </a:p>
      </dsp:txBody>
      <dsp:txXfrm>
        <a:off x="0" y="3792351"/>
        <a:ext cx="10014857" cy="10764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7EC1494-BA74-406F-8BE4-DA61F42F8E49}">
      <dsp:nvSpPr>
        <dsp:cNvPr id="0" name=""/>
        <dsp:cNvSpPr/>
      </dsp:nvSpPr>
      <dsp:spPr>
        <a:xfrm>
          <a:off x="0" y="0"/>
          <a:ext cx="9966960" cy="1198080"/>
        </a:xfrm>
        <a:prstGeom prst="roundRect">
          <a:avLst/>
        </a:prstGeom>
        <a:solidFill>
          <a:schemeClr val="accent2">
            <a:lumMod val="75000"/>
          </a:schemeClr>
        </a:solidFill>
        <a:ln>
          <a:noFill/>
        </a:ln>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dsp:spPr>
      <dsp:style>
        <a:lnRef idx="0">
          <a:scrgbClr r="0" g="0" b="0"/>
        </a:lnRef>
        <a:fillRef idx="3">
          <a:scrgbClr r="0" g="0" b="0"/>
        </a:fillRef>
        <a:effectRef idx="3">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          Challenges</a:t>
          </a:r>
        </a:p>
      </dsp:txBody>
      <dsp:txXfrm>
        <a:off x="58485" y="58485"/>
        <a:ext cx="9849990" cy="1081110"/>
      </dsp:txXfrm>
    </dsp:sp>
    <dsp:sp modelId="{CD26DBAB-2487-4BB1-9D72-3AC8B4D40EF9}">
      <dsp:nvSpPr>
        <dsp:cNvPr id="0" name=""/>
        <dsp:cNvSpPr/>
      </dsp:nvSpPr>
      <dsp:spPr>
        <a:xfrm>
          <a:off x="0" y="1214280"/>
          <a:ext cx="9966960" cy="13579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16451" tIns="22860" rIns="128016" bIns="22860" numCol="1" spcCol="1270" anchor="t" anchorCtr="0">
          <a:noAutofit/>
        </a:bodyPr>
        <a:lstStyle/>
        <a:p>
          <a:pPr marL="171450" lvl="1" indent="-171450" algn="l" defTabSz="800100">
            <a:lnSpc>
              <a:spcPct val="90000"/>
            </a:lnSpc>
            <a:spcBef>
              <a:spcPct val="0"/>
            </a:spcBef>
            <a:spcAft>
              <a:spcPct val="20000"/>
            </a:spcAft>
            <a:buChar char="•"/>
          </a:pPr>
          <a:r>
            <a:rPr lang="en-US" sz="1800" kern="1200" dirty="0"/>
            <a:t>What challenges have you encountered during the enrollment process (data collection, participant contact, tracking enrollments, etc.)?</a:t>
          </a:r>
        </a:p>
        <a:p>
          <a:pPr marL="171450" lvl="1" indent="-171450" algn="l" defTabSz="800100">
            <a:lnSpc>
              <a:spcPct val="90000"/>
            </a:lnSpc>
            <a:spcBef>
              <a:spcPct val="0"/>
            </a:spcBef>
            <a:spcAft>
              <a:spcPct val="20000"/>
            </a:spcAft>
            <a:buChar char="•"/>
          </a:pPr>
          <a:r>
            <a:rPr lang="en-US" sz="1800" kern="1200" dirty="0"/>
            <a:t>Have you experienced challenges in converting people who are interested into actual enrollees?</a:t>
          </a:r>
        </a:p>
        <a:p>
          <a:pPr marL="171450" lvl="1" indent="-171450" algn="l" defTabSz="800100">
            <a:lnSpc>
              <a:spcPct val="90000"/>
            </a:lnSpc>
            <a:spcBef>
              <a:spcPct val="0"/>
            </a:spcBef>
            <a:spcAft>
              <a:spcPct val="20000"/>
            </a:spcAft>
            <a:buChar char="•"/>
          </a:pPr>
          <a:r>
            <a:rPr lang="en-US" sz="1800" kern="1200" dirty="0"/>
            <a:t>Have you had challenges with documentation? This might include knowing what documentation you need or how to collect and store the documentation.</a:t>
          </a:r>
        </a:p>
      </dsp:txBody>
      <dsp:txXfrm>
        <a:off x="0" y="1214280"/>
        <a:ext cx="9966960" cy="1357920"/>
      </dsp:txXfrm>
    </dsp:sp>
    <dsp:sp modelId="{B37990A0-8B7B-47CE-9FE4-0D6C1E23E169}">
      <dsp:nvSpPr>
        <dsp:cNvPr id="0" name=""/>
        <dsp:cNvSpPr/>
      </dsp:nvSpPr>
      <dsp:spPr>
        <a:xfrm>
          <a:off x="0" y="2572200"/>
          <a:ext cx="9966960" cy="1198080"/>
        </a:xfrm>
        <a:prstGeom prst="roundRect">
          <a:avLst/>
        </a:prstGeom>
        <a:solidFill>
          <a:srgbClr val="38905C"/>
        </a:solidFill>
        <a:ln>
          <a:noFill/>
        </a:ln>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dsp:spPr>
      <dsp:style>
        <a:lnRef idx="0">
          <a:scrgbClr r="0" g="0" b="0"/>
        </a:lnRef>
        <a:fillRef idx="3">
          <a:scrgbClr r="0" g="0" b="0"/>
        </a:fillRef>
        <a:effectRef idx="3">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          Successes</a:t>
          </a:r>
        </a:p>
      </dsp:txBody>
      <dsp:txXfrm>
        <a:off x="58485" y="2630685"/>
        <a:ext cx="9849990" cy="1081110"/>
      </dsp:txXfrm>
    </dsp:sp>
    <dsp:sp modelId="{47B0936B-2755-481A-B137-91D14FFC833C}">
      <dsp:nvSpPr>
        <dsp:cNvPr id="0" name=""/>
        <dsp:cNvSpPr/>
      </dsp:nvSpPr>
      <dsp:spPr>
        <a:xfrm>
          <a:off x="0" y="3770280"/>
          <a:ext cx="9966960" cy="10598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16451" tIns="22860" rIns="128016" bIns="22860" numCol="1" spcCol="1270" anchor="t" anchorCtr="0">
          <a:noAutofit/>
        </a:bodyPr>
        <a:lstStyle/>
        <a:p>
          <a:pPr marL="171450" lvl="1" indent="-171450" algn="l" defTabSz="800100">
            <a:lnSpc>
              <a:spcPct val="90000"/>
            </a:lnSpc>
            <a:spcBef>
              <a:spcPct val="0"/>
            </a:spcBef>
            <a:spcAft>
              <a:spcPct val="20000"/>
            </a:spcAft>
            <a:buChar char="•"/>
          </a:pPr>
          <a:r>
            <a:rPr lang="en-US" sz="1800" kern="1200"/>
            <a:t>What enrollment processes have been successful for your grant?</a:t>
          </a:r>
        </a:p>
        <a:p>
          <a:pPr marL="171450" lvl="1" indent="-171450" algn="l" defTabSz="800100">
            <a:lnSpc>
              <a:spcPct val="90000"/>
            </a:lnSpc>
            <a:spcBef>
              <a:spcPct val="0"/>
            </a:spcBef>
            <a:spcAft>
              <a:spcPct val="20000"/>
            </a:spcAft>
            <a:buChar char="•"/>
          </a:pPr>
          <a:r>
            <a:rPr lang="en-US" sz="1800" kern="1200" dirty="0"/>
            <a:t>If your enrollment process is going smoothly, what strategies do you feel have enabled your success?</a:t>
          </a:r>
        </a:p>
      </dsp:txBody>
      <dsp:txXfrm>
        <a:off x="0" y="3770280"/>
        <a:ext cx="9966960" cy="105984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51D60DE-2CEA-4506-8EF6-3F2BA13BD850}" type="datetimeFigureOut">
              <a:rPr lang="en-US" smtClean="0"/>
              <a:t>5/6/2024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5466D4A-ACD4-4300-9407-CA70903834F7}" type="slidenum">
              <a:rPr lang="en-US" smtClean="0"/>
              <a:t>‹#›</a:t>
            </a:fld>
            <a:endParaRPr lang="en-US"/>
          </a:p>
        </p:txBody>
      </p:sp>
    </p:spTree>
    <p:extLst>
      <p:ext uri="{BB962C8B-B14F-4D97-AF65-F5344CB8AC3E}">
        <p14:creationId xmlns:p14="http://schemas.microsoft.com/office/powerpoint/2010/main" val="16123668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a:xfrm>
            <a:off x="6909859" y="9276153"/>
            <a:ext cx="68047" cy="205911"/>
          </a:xfrm>
        </p:spPr>
        <p:txBody>
          <a:bodyPr/>
          <a:lstStyle/>
          <a:p>
            <a:fld id="{B54DC83E-89B8-4806-9A94-7D2BAA520DC6}" type="slidenum">
              <a:rPr lang="en-US" smtClean="0"/>
              <a:pPr/>
              <a:t>2</a:t>
            </a:fld>
            <a:endParaRPr lang="en-US"/>
          </a:p>
        </p:txBody>
      </p:sp>
    </p:spTree>
    <p:extLst>
      <p:ext uri="{BB962C8B-B14F-4D97-AF65-F5344CB8AC3E}">
        <p14:creationId xmlns:p14="http://schemas.microsoft.com/office/powerpoint/2010/main" val="20850703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5"/>
          </p:nvPr>
        </p:nvSpPr>
        <p:spPr>
          <a:xfrm>
            <a:off x="6909859" y="9276153"/>
            <a:ext cx="68047" cy="205911"/>
          </a:xfrm>
        </p:spPr>
        <p:txBody>
          <a:bodyPr/>
          <a:lstStyle/>
          <a:p>
            <a:fld id="{B54DC83E-89B8-4806-9A94-7D2BAA520DC6}" type="slidenum">
              <a:rPr lang="en-US" smtClean="0"/>
              <a:pPr/>
              <a:t>3</a:t>
            </a:fld>
            <a:endParaRPr lang="en-US"/>
          </a:p>
        </p:txBody>
      </p:sp>
      <p:sp>
        <p:nvSpPr>
          <p:cNvPr id="8" name="Slide Image Placeholder 7">
            <a:extLst>
              <a:ext uri="{FF2B5EF4-FFF2-40B4-BE49-F238E27FC236}">
                <a16:creationId xmlns:a16="http://schemas.microsoft.com/office/drawing/2014/main" id="{6337F073-C5EA-459B-8488-1FB9F055C4B6}"/>
              </a:ext>
            </a:extLst>
          </p:cNvPr>
          <p:cNvSpPr>
            <a:spLocks noGrp="1" noRot="1" noChangeAspect="1"/>
          </p:cNvSpPr>
          <p:nvPr>
            <p:ph type="sldImg"/>
          </p:nvPr>
        </p:nvSpPr>
        <p:spPr>
          <a:xfrm>
            <a:off x="685800" y="1143000"/>
            <a:ext cx="5486400" cy="3086100"/>
          </a:xfrm>
        </p:spPr>
      </p:sp>
      <p:sp>
        <p:nvSpPr>
          <p:cNvPr id="9" name="Notes Placeholder 8">
            <a:extLst>
              <a:ext uri="{FF2B5EF4-FFF2-40B4-BE49-F238E27FC236}">
                <a16:creationId xmlns:a16="http://schemas.microsoft.com/office/drawing/2014/main" id="{E4A1CB20-7986-4126-B90D-618734188CDB}"/>
              </a:ext>
            </a:extLst>
          </p:cNvPr>
          <p:cNvSpPr>
            <a:spLocks noGrp="1"/>
          </p:cNvSpPr>
          <p:nvPr>
            <p:ph type="body" idx="1"/>
          </p:nvPr>
        </p:nvSpPr>
        <p:spPr/>
        <p:txBody>
          <a:bodyPr/>
          <a:lstStyle/>
          <a:p>
            <a:pPr marL="466773">
              <a:lnSpc>
                <a:spcPct val="90000"/>
              </a:lnSpc>
              <a:spcAft>
                <a:spcPts val="2450"/>
              </a:spcAft>
            </a:pPr>
            <a:endParaRPr lang="en-US"/>
          </a:p>
        </p:txBody>
      </p:sp>
    </p:spTree>
    <p:extLst>
      <p:ext uri="{BB962C8B-B14F-4D97-AF65-F5344CB8AC3E}">
        <p14:creationId xmlns:p14="http://schemas.microsoft.com/office/powerpoint/2010/main" val="24725983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4</a:t>
            </a:fld>
            <a:endParaRPr lang="en-US"/>
          </a:p>
        </p:txBody>
      </p:sp>
    </p:spTree>
    <p:extLst>
      <p:ext uri="{BB962C8B-B14F-4D97-AF65-F5344CB8AC3E}">
        <p14:creationId xmlns:p14="http://schemas.microsoft.com/office/powerpoint/2010/main" val="21796147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5466D4A-ACD4-4300-9407-CA70903834F7}" type="slidenum">
              <a:rPr lang="en-US" smtClean="0"/>
              <a:t>6</a:t>
            </a:fld>
            <a:endParaRPr lang="en-US"/>
          </a:p>
        </p:txBody>
      </p:sp>
    </p:spTree>
    <p:extLst>
      <p:ext uri="{BB962C8B-B14F-4D97-AF65-F5344CB8AC3E}">
        <p14:creationId xmlns:p14="http://schemas.microsoft.com/office/powerpoint/2010/main" val="14473115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8</a:t>
            </a:fld>
            <a:endParaRPr lang="en-US"/>
          </a:p>
        </p:txBody>
      </p:sp>
    </p:spTree>
    <p:extLst>
      <p:ext uri="{BB962C8B-B14F-4D97-AF65-F5344CB8AC3E}">
        <p14:creationId xmlns:p14="http://schemas.microsoft.com/office/powerpoint/2010/main" val="4196006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9</a:t>
            </a:fld>
            <a:endParaRPr lang="en-US"/>
          </a:p>
        </p:txBody>
      </p:sp>
    </p:spTree>
    <p:extLst>
      <p:ext uri="{BB962C8B-B14F-4D97-AF65-F5344CB8AC3E}">
        <p14:creationId xmlns:p14="http://schemas.microsoft.com/office/powerpoint/2010/main" val="2461283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10</a:t>
            </a:fld>
            <a:endParaRPr lang="en-US"/>
          </a:p>
        </p:txBody>
      </p:sp>
    </p:spTree>
    <p:extLst>
      <p:ext uri="{BB962C8B-B14F-4D97-AF65-F5344CB8AC3E}">
        <p14:creationId xmlns:p14="http://schemas.microsoft.com/office/powerpoint/2010/main" val="27458816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12</a:t>
            </a:fld>
            <a:endParaRPr lang="en-US"/>
          </a:p>
        </p:txBody>
      </p:sp>
    </p:spTree>
    <p:extLst>
      <p:ext uri="{BB962C8B-B14F-4D97-AF65-F5344CB8AC3E}">
        <p14:creationId xmlns:p14="http://schemas.microsoft.com/office/powerpoint/2010/main" val="11251241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13</a:t>
            </a:fld>
            <a:endParaRPr lang="en-US"/>
          </a:p>
        </p:txBody>
      </p:sp>
    </p:spTree>
    <p:extLst>
      <p:ext uri="{BB962C8B-B14F-4D97-AF65-F5344CB8AC3E}">
        <p14:creationId xmlns:p14="http://schemas.microsoft.com/office/powerpoint/2010/main" val="42212126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14</a:t>
            </a:fld>
            <a:endParaRPr lang="en-US"/>
          </a:p>
        </p:txBody>
      </p:sp>
    </p:spTree>
    <p:extLst>
      <p:ext uri="{BB962C8B-B14F-4D97-AF65-F5344CB8AC3E}">
        <p14:creationId xmlns:p14="http://schemas.microsoft.com/office/powerpoint/2010/main" val="22063949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5466D4A-ACD4-4300-9407-CA70903834F7}" type="slidenum">
              <a:rPr lang="en-US" smtClean="0"/>
              <a:t>15</a:t>
            </a:fld>
            <a:endParaRPr lang="en-US"/>
          </a:p>
        </p:txBody>
      </p:sp>
    </p:spTree>
    <p:extLst>
      <p:ext uri="{BB962C8B-B14F-4D97-AF65-F5344CB8AC3E}">
        <p14:creationId xmlns:p14="http://schemas.microsoft.com/office/powerpoint/2010/main" val="11452309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5466D4A-ACD4-4300-9407-CA70903834F7}" type="slidenum">
              <a:rPr lang="en-US" smtClean="0"/>
              <a:t>16</a:t>
            </a:fld>
            <a:endParaRPr lang="en-US"/>
          </a:p>
        </p:txBody>
      </p:sp>
    </p:spTree>
    <p:extLst>
      <p:ext uri="{BB962C8B-B14F-4D97-AF65-F5344CB8AC3E}">
        <p14:creationId xmlns:p14="http://schemas.microsoft.com/office/powerpoint/2010/main" val="34984024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5466D4A-ACD4-4300-9407-CA70903834F7}" type="slidenum">
              <a:rPr lang="en-US" smtClean="0"/>
              <a:t>18</a:t>
            </a:fld>
            <a:endParaRPr lang="en-US"/>
          </a:p>
        </p:txBody>
      </p:sp>
    </p:spTree>
    <p:extLst>
      <p:ext uri="{BB962C8B-B14F-4D97-AF65-F5344CB8AC3E}">
        <p14:creationId xmlns:p14="http://schemas.microsoft.com/office/powerpoint/2010/main" val="307080561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19</a:t>
            </a:fld>
            <a:endParaRPr lang="en-US"/>
          </a:p>
        </p:txBody>
      </p:sp>
    </p:spTree>
    <p:extLst>
      <p:ext uri="{BB962C8B-B14F-4D97-AF65-F5344CB8AC3E}">
        <p14:creationId xmlns:p14="http://schemas.microsoft.com/office/powerpoint/2010/main" val="162509726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20</a:t>
            </a:fld>
            <a:endParaRPr lang="en-US"/>
          </a:p>
        </p:txBody>
      </p:sp>
    </p:spTree>
    <p:extLst>
      <p:ext uri="{BB962C8B-B14F-4D97-AF65-F5344CB8AC3E}">
        <p14:creationId xmlns:p14="http://schemas.microsoft.com/office/powerpoint/2010/main" val="350493950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5466D4A-ACD4-4300-9407-CA70903834F7}" type="slidenum">
              <a:rPr lang="en-US" smtClean="0"/>
              <a:t>21</a:t>
            </a:fld>
            <a:endParaRPr lang="en-US"/>
          </a:p>
        </p:txBody>
      </p:sp>
    </p:spTree>
    <p:extLst>
      <p:ext uri="{BB962C8B-B14F-4D97-AF65-F5344CB8AC3E}">
        <p14:creationId xmlns:p14="http://schemas.microsoft.com/office/powerpoint/2010/main" val="41245633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5466D4A-ACD4-4300-9407-CA70903834F7}" type="slidenum">
              <a:rPr lang="en-US" smtClean="0"/>
              <a:t>22</a:t>
            </a:fld>
            <a:endParaRPr lang="en-US"/>
          </a:p>
        </p:txBody>
      </p:sp>
    </p:spTree>
    <p:extLst>
      <p:ext uri="{BB962C8B-B14F-4D97-AF65-F5344CB8AC3E}">
        <p14:creationId xmlns:p14="http://schemas.microsoft.com/office/powerpoint/2010/main" val="114523095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5466D4A-ACD4-4300-9407-CA70903834F7}" type="slidenum">
              <a:rPr lang="en-US" smtClean="0"/>
              <a:t>25</a:t>
            </a:fld>
            <a:endParaRPr lang="en-US"/>
          </a:p>
        </p:txBody>
      </p:sp>
    </p:spTree>
    <p:extLst>
      <p:ext uri="{BB962C8B-B14F-4D97-AF65-F5344CB8AC3E}">
        <p14:creationId xmlns:p14="http://schemas.microsoft.com/office/powerpoint/2010/main" val="18284842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7" name="Rectangle 6"/>
          <p:cNvSpPr/>
          <p:nvPr/>
        </p:nvSpPr>
        <p:spPr>
          <a:xfrm>
            <a:off x="597456" y="3085765"/>
            <a:ext cx="10986811" cy="347882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774924" y="990600"/>
            <a:ext cx="10653003" cy="1504844"/>
          </a:xfrm>
          <a:effectLst/>
        </p:spPr>
        <p:txBody>
          <a:bodyPr anchor="b">
            <a:normAutofit/>
          </a:bodyPr>
          <a:lstStyle>
            <a:lvl1pPr>
              <a:defRPr sz="36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774924" y="2495447"/>
            <a:ext cx="10653003"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a:solidFill>
                  <a:schemeClr val="bg1"/>
                </a:solidFill>
              </a:defRPr>
            </a:lvl1pPr>
          </a:lstStyle>
          <a:p>
            <a:fld id="{2E983D14-EF55-4D88-9F04-344BAAC1D627}" type="datetime1">
              <a:rPr lang="en-US" smtClean="0"/>
              <a:t>5/6/2024</a:t>
            </a:fld>
            <a:endParaRPr lang="en-US"/>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t>Document Title</a:t>
            </a:r>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DE8DE8A0-70C5-4585-9A3C-B3A9E7B8F8E9}" type="slidenum">
              <a:rPr lang="en-US" smtClean="0"/>
              <a:pPr/>
              <a:t>‹#›</a:t>
            </a:fld>
            <a:endParaRPr lang="en-US"/>
          </a:p>
        </p:txBody>
      </p:sp>
    </p:spTree>
    <p:extLst>
      <p:ext uri="{BB962C8B-B14F-4D97-AF65-F5344CB8AC3E}">
        <p14:creationId xmlns:p14="http://schemas.microsoft.com/office/powerpoint/2010/main" val="27875302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597458" y="599728"/>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solidFill>
                  <a:schemeClr val="bg1"/>
                </a:solidFill>
              </a:defRPr>
            </a:lvl1pPr>
          </a:lstStyle>
          <a:p>
            <a:r>
              <a:rPr lang="en-US"/>
              <a:t>Click to edit Master title style</a:t>
            </a:r>
            <a:endParaRPr lang="en-US" dirty="0"/>
          </a:p>
        </p:txBody>
      </p:sp>
      <p:sp>
        <p:nvSpPr>
          <p:cNvPr id="3" name="Content Placeholder 2"/>
          <p:cNvSpPr>
            <a:spLocks noGrp="1"/>
          </p:cNvSpPr>
          <p:nvPr>
            <p:ph idx="1"/>
          </p:nvPr>
        </p:nvSpPr>
        <p:spPr>
          <a:xfrm>
            <a:off x="774924" y="1946304"/>
            <a:ext cx="10653003" cy="4224225"/>
          </a:xfrm>
        </p:spPr>
        <p:txBody>
          <a:bodyPr>
            <a:normAutofit/>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9B2A7E2-D883-407A-99B7-F61BC59CC661}" type="datetime1">
              <a:rPr lang="en-US" smtClean="0"/>
              <a:t>5/6/2024</a:t>
            </a:fld>
            <a:endParaRPr lang="en-US"/>
          </a:p>
        </p:txBody>
      </p:sp>
      <p:sp>
        <p:nvSpPr>
          <p:cNvPr id="5" name="Footer Placeholder 4"/>
          <p:cNvSpPr>
            <a:spLocks noGrp="1"/>
          </p:cNvSpPr>
          <p:nvPr>
            <p:ph type="ftr" sz="quarter" idx="11"/>
          </p:nvPr>
        </p:nvSpPr>
        <p:spPr/>
        <p:txBody>
          <a:bodyPr/>
          <a:lstStyle/>
          <a:p>
            <a:r>
              <a:rPr lang="en-US"/>
              <a:t>Document Title</a:t>
            </a:r>
            <a:endParaRPr lang="en-US" dirty="0"/>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Tree>
    <p:extLst>
      <p:ext uri="{BB962C8B-B14F-4D97-AF65-F5344CB8AC3E}">
        <p14:creationId xmlns:p14="http://schemas.microsoft.com/office/powerpoint/2010/main" val="28456976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 Presenter">
    <p:spTree>
      <p:nvGrpSpPr>
        <p:cNvPr id="1" name=""/>
        <p:cNvGrpSpPr/>
        <p:nvPr/>
      </p:nvGrpSpPr>
      <p:grpSpPr>
        <a:xfrm>
          <a:off x="0" y="0"/>
          <a:ext cx="0" cy="0"/>
          <a:chOff x="0" y="0"/>
          <a:chExt cx="0" cy="0"/>
        </a:xfrm>
      </p:grpSpPr>
      <p:sp>
        <p:nvSpPr>
          <p:cNvPr id="7" name="Rectangle 6"/>
          <p:cNvSpPr>
            <a:spLocks noChangeAspect="1"/>
          </p:cNvSpPr>
          <p:nvPr/>
        </p:nvSpPr>
        <p:spPr>
          <a:xfrm>
            <a:off x="597458" y="599728"/>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dirty="0"/>
              <a:t>Presenter</a:t>
            </a:r>
          </a:p>
        </p:txBody>
      </p:sp>
      <p:sp>
        <p:nvSpPr>
          <p:cNvPr id="4" name="Date Placeholder 3"/>
          <p:cNvSpPr>
            <a:spLocks noGrp="1"/>
          </p:cNvSpPr>
          <p:nvPr>
            <p:ph type="dt" sz="half" idx="10"/>
          </p:nvPr>
        </p:nvSpPr>
        <p:spPr/>
        <p:txBody>
          <a:bodyPr/>
          <a:lstStyle/>
          <a:p>
            <a:fld id="{29B2A7E2-D883-407A-99B7-F61BC59CC661}" type="datetime1">
              <a:rPr lang="en-US" smtClean="0"/>
              <a:t>5/6/2024</a:t>
            </a:fld>
            <a:endParaRPr lang="en-US"/>
          </a:p>
        </p:txBody>
      </p:sp>
      <p:sp>
        <p:nvSpPr>
          <p:cNvPr id="5" name="Footer Placeholder 4"/>
          <p:cNvSpPr>
            <a:spLocks noGrp="1"/>
          </p:cNvSpPr>
          <p:nvPr>
            <p:ph type="ftr" sz="quarter" idx="11"/>
          </p:nvPr>
        </p:nvSpPr>
        <p:spPr/>
        <p:txBody>
          <a:bodyPr/>
          <a:lstStyle/>
          <a:p>
            <a:r>
              <a:rPr lang="en-US"/>
              <a:t>Document Title</a:t>
            </a:r>
            <a:endParaRPr lang="en-US" dirty="0"/>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
        <p:nvSpPr>
          <p:cNvPr id="8" name="Content Placeholder 2">
            <a:extLst>
              <a:ext uri="{FF2B5EF4-FFF2-40B4-BE49-F238E27FC236}">
                <a16:creationId xmlns:a16="http://schemas.microsoft.com/office/drawing/2014/main" id="{EF3F18D2-35B6-4D98-9AD7-E656430DDAFF}"/>
              </a:ext>
            </a:extLst>
          </p:cNvPr>
          <p:cNvSpPr>
            <a:spLocks noGrp="1"/>
          </p:cNvSpPr>
          <p:nvPr>
            <p:ph idx="1" hasCustomPrompt="1"/>
          </p:nvPr>
        </p:nvSpPr>
        <p:spPr>
          <a:xfrm>
            <a:off x="4257533" y="2475593"/>
            <a:ext cx="7170395" cy="2478958"/>
          </a:xfrm>
        </p:spPr>
        <p:txBody>
          <a:bodyPr anchor="ctr"/>
          <a:lstStyle>
            <a:lvl1pPr marL="0" indent="0">
              <a:buNone/>
              <a:defRPr i="0" spc="100" baseline="0">
                <a:latin typeface="+mj-lt"/>
              </a:defRPr>
            </a:lvl1pPr>
            <a:lvl2pPr marL="365760" indent="0">
              <a:buNone/>
              <a:defRPr i="1"/>
            </a:lvl2pPr>
            <a:lvl3pPr marL="365760" indent="0">
              <a:spcBef>
                <a:spcPts val="0"/>
              </a:spcBef>
              <a:buNone/>
              <a:defRPr sz="2400">
                <a:latin typeface="+mn-lt"/>
              </a:defRPr>
            </a:lvl3pPr>
            <a:lvl4pPr marL="777240" indent="-411480">
              <a:spcBef>
                <a:spcPts val="1200"/>
              </a:spcBef>
              <a:buClr>
                <a:srgbClr val="38905C"/>
              </a:buClr>
              <a:buSzPct val="110000"/>
              <a:buFont typeface="Wingdings" panose="05000000000000000000" pitchFamily="2" charset="2"/>
              <a:buChar char=""/>
              <a:defRPr>
                <a:solidFill>
                  <a:srgbClr val="38905C"/>
                </a:solidFill>
              </a:defRPr>
            </a:lvl4pPr>
            <a:lvl5pPr marL="777240" indent="-411480">
              <a:lnSpc>
                <a:spcPct val="100000"/>
              </a:lnSpc>
              <a:spcBef>
                <a:spcPts val="400"/>
              </a:spcBef>
              <a:buClr>
                <a:srgbClr val="38905C"/>
              </a:buClr>
              <a:buSzPct val="130000"/>
              <a:buFont typeface="Wingdings" panose="05000000000000000000" pitchFamily="2" charset="2"/>
              <a:buChar char=""/>
              <a:defRPr>
                <a:solidFill>
                  <a:srgbClr val="38905C"/>
                </a:solidFill>
              </a:defRPr>
            </a:lvl5pPr>
          </a:lstStyle>
          <a:p>
            <a:pPr lvl="0"/>
            <a:r>
              <a:rPr lang="en-US" dirty="0"/>
              <a:t>FirstName </a:t>
            </a:r>
            <a:r>
              <a:rPr lang="en-US" dirty="0" err="1"/>
              <a:t>LastName</a:t>
            </a:r>
            <a:endParaRPr lang="en-US" dirty="0"/>
          </a:p>
          <a:p>
            <a:pPr lvl="1"/>
            <a:r>
              <a:rPr lang="en-US" dirty="0"/>
              <a:t>Occupation/Title</a:t>
            </a:r>
          </a:p>
          <a:p>
            <a:pPr lvl="2"/>
            <a:r>
              <a:rPr lang="en-US" dirty="0"/>
              <a:t>Company Name</a:t>
            </a:r>
          </a:p>
          <a:p>
            <a:pPr lvl="3"/>
            <a:r>
              <a:rPr lang="en-US" dirty="0"/>
              <a:t>Email</a:t>
            </a:r>
          </a:p>
          <a:p>
            <a:pPr lvl="4"/>
            <a:r>
              <a:rPr lang="en-US" dirty="0"/>
              <a:t>Phone</a:t>
            </a:r>
          </a:p>
        </p:txBody>
      </p:sp>
      <p:sp>
        <p:nvSpPr>
          <p:cNvPr id="9" name="Picture Placeholder 5">
            <a:extLst>
              <a:ext uri="{FF2B5EF4-FFF2-40B4-BE49-F238E27FC236}">
                <a16:creationId xmlns:a16="http://schemas.microsoft.com/office/drawing/2014/main" id="{A117CD3B-8856-439C-8A70-4B0BAE66CB55}"/>
              </a:ext>
            </a:extLst>
          </p:cNvPr>
          <p:cNvSpPr>
            <a:spLocks noGrp="1"/>
          </p:cNvSpPr>
          <p:nvPr>
            <p:ph type="pic" sz="quarter" idx="13" hasCustomPrompt="1"/>
          </p:nvPr>
        </p:nvSpPr>
        <p:spPr>
          <a:xfrm>
            <a:off x="1257912" y="2780394"/>
            <a:ext cx="2491621" cy="1868714"/>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lstStyle>
            <a:lvl1pPr marL="0" indent="0" algn="ctr">
              <a:buNone/>
              <a:defRPr/>
            </a:lvl1pPr>
          </a:lstStyle>
          <a:p>
            <a:r>
              <a:rPr lang="en-US"/>
              <a:t>Add photo here</a:t>
            </a:r>
          </a:p>
        </p:txBody>
      </p:sp>
    </p:spTree>
    <p:extLst>
      <p:ext uri="{BB962C8B-B14F-4D97-AF65-F5344CB8AC3E}">
        <p14:creationId xmlns:p14="http://schemas.microsoft.com/office/powerpoint/2010/main" val="19175464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2 Presenters">
    <p:spTree>
      <p:nvGrpSpPr>
        <p:cNvPr id="1" name=""/>
        <p:cNvGrpSpPr/>
        <p:nvPr/>
      </p:nvGrpSpPr>
      <p:grpSpPr>
        <a:xfrm>
          <a:off x="0" y="0"/>
          <a:ext cx="0" cy="0"/>
          <a:chOff x="0" y="0"/>
          <a:chExt cx="0" cy="0"/>
        </a:xfrm>
      </p:grpSpPr>
      <p:sp>
        <p:nvSpPr>
          <p:cNvPr id="7" name="Rectangle 6"/>
          <p:cNvSpPr>
            <a:spLocks noChangeAspect="1"/>
          </p:cNvSpPr>
          <p:nvPr/>
        </p:nvSpPr>
        <p:spPr>
          <a:xfrm>
            <a:off x="597458" y="599728"/>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dirty="0"/>
              <a:t>Presenters</a:t>
            </a:r>
          </a:p>
        </p:txBody>
      </p:sp>
      <p:sp>
        <p:nvSpPr>
          <p:cNvPr id="4" name="Date Placeholder 3"/>
          <p:cNvSpPr>
            <a:spLocks noGrp="1"/>
          </p:cNvSpPr>
          <p:nvPr>
            <p:ph type="dt" sz="half" idx="10"/>
          </p:nvPr>
        </p:nvSpPr>
        <p:spPr/>
        <p:txBody>
          <a:bodyPr/>
          <a:lstStyle/>
          <a:p>
            <a:fld id="{29B2A7E2-D883-407A-99B7-F61BC59CC661}" type="datetime1">
              <a:rPr lang="en-US" smtClean="0"/>
              <a:t>5/6/2024</a:t>
            </a:fld>
            <a:endParaRPr lang="en-US"/>
          </a:p>
        </p:txBody>
      </p:sp>
      <p:sp>
        <p:nvSpPr>
          <p:cNvPr id="5" name="Footer Placeholder 4"/>
          <p:cNvSpPr>
            <a:spLocks noGrp="1"/>
          </p:cNvSpPr>
          <p:nvPr>
            <p:ph type="ftr" sz="quarter" idx="11"/>
          </p:nvPr>
        </p:nvSpPr>
        <p:spPr/>
        <p:txBody>
          <a:bodyPr/>
          <a:lstStyle/>
          <a:p>
            <a:r>
              <a:rPr lang="en-US"/>
              <a:t>Document Title</a:t>
            </a:r>
            <a:endParaRPr lang="en-US" dirty="0"/>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
        <p:nvSpPr>
          <p:cNvPr id="8" name="Content Placeholder 2">
            <a:extLst>
              <a:ext uri="{FF2B5EF4-FFF2-40B4-BE49-F238E27FC236}">
                <a16:creationId xmlns:a16="http://schemas.microsoft.com/office/drawing/2014/main" id="{EF3F18D2-35B6-4D98-9AD7-E656430DDAFF}"/>
              </a:ext>
            </a:extLst>
          </p:cNvPr>
          <p:cNvSpPr>
            <a:spLocks noGrp="1"/>
          </p:cNvSpPr>
          <p:nvPr>
            <p:ph idx="1" hasCustomPrompt="1"/>
          </p:nvPr>
        </p:nvSpPr>
        <p:spPr>
          <a:xfrm>
            <a:off x="4222165" y="2202059"/>
            <a:ext cx="7205763" cy="1622314"/>
          </a:xfrm>
        </p:spPr>
        <p:txBody>
          <a:bodyPr anchor="ctr">
            <a:normAutofit/>
          </a:bodyPr>
          <a:lstStyle>
            <a:lvl1pPr marL="0" indent="0">
              <a:lnSpc>
                <a:spcPct val="100000"/>
              </a:lnSpc>
              <a:spcBef>
                <a:spcPts val="0"/>
              </a:spcBef>
              <a:spcAft>
                <a:spcPts val="0"/>
              </a:spcAft>
              <a:buNone/>
              <a:defRPr sz="2400" i="0" spc="100" baseline="0">
                <a:latin typeface="+mj-lt"/>
              </a:defRPr>
            </a:lvl1pPr>
            <a:lvl2pPr marL="365760" indent="0">
              <a:lnSpc>
                <a:spcPct val="100000"/>
              </a:lnSpc>
              <a:spcBef>
                <a:spcPts val="0"/>
              </a:spcBef>
              <a:spcAft>
                <a:spcPts val="0"/>
              </a:spcAft>
              <a:buNone/>
              <a:defRPr sz="2000" i="1"/>
            </a:lvl2pPr>
            <a:lvl3pPr marL="365760" indent="0">
              <a:lnSpc>
                <a:spcPct val="100000"/>
              </a:lnSpc>
              <a:spcBef>
                <a:spcPts val="0"/>
              </a:spcBef>
              <a:spcAft>
                <a:spcPts val="0"/>
              </a:spcAft>
              <a:buNone/>
              <a:defRPr sz="20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6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600">
                <a:solidFill>
                  <a:srgbClr val="38905C"/>
                </a:solidFill>
              </a:defRPr>
            </a:lvl5pPr>
          </a:lstStyle>
          <a:p>
            <a:pPr lvl="0"/>
            <a:r>
              <a:rPr lang="en-US" dirty="0"/>
              <a:t>FirstName </a:t>
            </a:r>
            <a:r>
              <a:rPr lang="en-US" dirty="0" err="1"/>
              <a:t>LastName</a:t>
            </a:r>
            <a:endParaRPr lang="en-US" dirty="0"/>
          </a:p>
          <a:p>
            <a:pPr lvl="1"/>
            <a:r>
              <a:rPr lang="en-US" dirty="0"/>
              <a:t>Occupation/Title</a:t>
            </a:r>
          </a:p>
          <a:p>
            <a:pPr lvl="2"/>
            <a:r>
              <a:rPr lang="en-US" dirty="0"/>
              <a:t>Company Name</a:t>
            </a:r>
          </a:p>
          <a:p>
            <a:pPr lvl="3"/>
            <a:r>
              <a:rPr lang="en-US" dirty="0"/>
              <a:t>Email</a:t>
            </a:r>
          </a:p>
          <a:p>
            <a:pPr lvl="4"/>
            <a:r>
              <a:rPr lang="en-US" dirty="0"/>
              <a:t>Phone</a:t>
            </a:r>
          </a:p>
        </p:txBody>
      </p:sp>
      <p:sp>
        <p:nvSpPr>
          <p:cNvPr id="9" name="Picture Placeholder 5">
            <a:extLst>
              <a:ext uri="{FF2B5EF4-FFF2-40B4-BE49-F238E27FC236}">
                <a16:creationId xmlns:a16="http://schemas.microsoft.com/office/drawing/2014/main" id="{A117CD3B-8856-439C-8A70-4B0BAE66CB55}"/>
              </a:ext>
            </a:extLst>
          </p:cNvPr>
          <p:cNvSpPr>
            <a:spLocks noGrp="1"/>
          </p:cNvSpPr>
          <p:nvPr>
            <p:ph type="pic" sz="quarter" idx="13" hasCustomPrompt="1"/>
          </p:nvPr>
        </p:nvSpPr>
        <p:spPr>
          <a:xfrm>
            <a:off x="1853893" y="2350150"/>
            <a:ext cx="1806527" cy="1326139"/>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rmAutofit/>
          </a:bodyPr>
          <a:lstStyle>
            <a:lvl1pPr marL="0" indent="0" algn="ctr">
              <a:buNone/>
              <a:defRPr sz="2400"/>
            </a:lvl1pPr>
          </a:lstStyle>
          <a:p>
            <a:r>
              <a:rPr lang="en-US" dirty="0"/>
              <a:t>Add photo here</a:t>
            </a:r>
          </a:p>
        </p:txBody>
      </p:sp>
      <p:sp>
        <p:nvSpPr>
          <p:cNvPr id="10" name="Content Placeholder 2">
            <a:extLst>
              <a:ext uri="{FF2B5EF4-FFF2-40B4-BE49-F238E27FC236}">
                <a16:creationId xmlns:a16="http://schemas.microsoft.com/office/drawing/2014/main" id="{C1F0827C-95FC-4D38-AE40-FA5E69B78679}"/>
              </a:ext>
            </a:extLst>
          </p:cNvPr>
          <p:cNvSpPr>
            <a:spLocks noGrp="1"/>
          </p:cNvSpPr>
          <p:nvPr>
            <p:ph idx="14" hasCustomPrompt="1"/>
          </p:nvPr>
        </p:nvSpPr>
        <p:spPr>
          <a:xfrm>
            <a:off x="4222165" y="4031179"/>
            <a:ext cx="7205763" cy="1622314"/>
          </a:xfrm>
        </p:spPr>
        <p:txBody>
          <a:bodyPr anchor="ctr">
            <a:normAutofit/>
          </a:bodyPr>
          <a:lstStyle>
            <a:lvl1pPr marL="0" indent="0">
              <a:lnSpc>
                <a:spcPct val="100000"/>
              </a:lnSpc>
              <a:spcBef>
                <a:spcPts val="0"/>
              </a:spcBef>
              <a:spcAft>
                <a:spcPts val="0"/>
              </a:spcAft>
              <a:buNone/>
              <a:defRPr sz="2400" i="0" spc="100" baseline="0">
                <a:latin typeface="+mj-lt"/>
              </a:defRPr>
            </a:lvl1pPr>
            <a:lvl2pPr marL="365760" indent="0">
              <a:lnSpc>
                <a:spcPct val="100000"/>
              </a:lnSpc>
              <a:spcBef>
                <a:spcPts val="0"/>
              </a:spcBef>
              <a:spcAft>
                <a:spcPts val="0"/>
              </a:spcAft>
              <a:buNone/>
              <a:defRPr sz="2000" i="1"/>
            </a:lvl2pPr>
            <a:lvl3pPr marL="365760" indent="0">
              <a:lnSpc>
                <a:spcPct val="100000"/>
              </a:lnSpc>
              <a:spcBef>
                <a:spcPts val="0"/>
              </a:spcBef>
              <a:spcAft>
                <a:spcPts val="0"/>
              </a:spcAft>
              <a:buNone/>
              <a:defRPr sz="20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6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600">
                <a:solidFill>
                  <a:srgbClr val="38905C"/>
                </a:solidFill>
              </a:defRPr>
            </a:lvl5pPr>
          </a:lstStyle>
          <a:p>
            <a:pPr lvl="0"/>
            <a:r>
              <a:rPr lang="en-US" dirty="0"/>
              <a:t>FirstName </a:t>
            </a:r>
            <a:r>
              <a:rPr lang="en-US" dirty="0" err="1"/>
              <a:t>LastName</a:t>
            </a:r>
            <a:endParaRPr lang="en-US" dirty="0"/>
          </a:p>
          <a:p>
            <a:pPr lvl="1"/>
            <a:r>
              <a:rPr lang="en-US" dirty="0"/>
              <a:t>Occupation/Title</a:t>
            </a:r>
          </a:p>
          <a:p>
            <a:pPr lvl="2"/>
            <a:r>
              <a:rPr lang="en-US" dirty="0"/>
              <a:t>Company Name</a:t>
            </a:r>
          </a:p>
          <a:p>
            <a:pPr lvl="3"/>
            <a:r>
              <a:rPr lang="en-US" dirty="0"/>
              <a:t>Email</a:t>
            </a:r>
          </a:p>
          <a:p>
            <a:pPr lvl="4"/>
            <a:r>
              <a:rPr lang="en-US" dirty="0"/>
              <a:t>Phone</a:t>
            </a:r>
          </a:p>
        </p:txBody>
      </p:sp>
      <p:sp>
        <p:nvSpPr>
          <p:cNvPr id="11" name="Picture Placeholder 5">
            <a:extLst>
              <a:ext uri="{FF2B5EF4-FFF2-40B4-BE49-F238E27FC236}">
                <a16:creationId xmlns:a16="http://schemas.microsoft.com/office/drawing/2014/main" id="{7BC59708-6958-4EB8-9DB1-1387130F1F31}"/>
              </a:ext>
            </a:extLst>
          </p:cNvPr>
          <p:cNvSpPr>
            <a:spLocks noGrp="1"/>
          </p:cNvSpPr>
          <p:nvPr>
            <p:ph type="pic" sz="quarter" idx="15" hasCustomPrompt="1"/>
          </p:nvPr>
        </p:nvSpPr>
        <p:spPr>
          <a:xfrm>
            <a:off x="1853893" y="4179270"/>
            <a:ext cx="1806527" cy="1326139"/>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rmAutofit/>
          </a:bodyPr>
          <a:lstStyle>
            <a:lvl1pPr marL="0" indent="0" algn="ctr">
              <a:buNone/>
              <a:defRPr sz="2400"/>
            </a:lvl1pPr>
          </a:lstStyle>
          <a:p>
            <a:r>
              <a:rPr lang="en-US" dirty="0"/>
              <a:t>Add photo here</a:t>
            </a:r>
          </a:p>
        </p:txBody>
      </p:sp>
    </p:spTree>
    <p:extLst>
      <p:ext uri="{BB962C8B-B14F-4D97-AF65-F5344CB8AC3E}">
        <p14:creationId xmlns:p14="http://schemas.microsoft.com/office/powerpoint/2010/main" val="25903904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3 Presenters">
    <p:spTree>
      <p:nvGrpSpPr>
        <p:cNvPr id="1" name=""/>
        <p:cNvGrpSpPr/>
        <p:nvPr/>
      </p:nvGrpSpPr>
      <p:grpSpPr>
        <a:xfrm>
          <a:off x="0" y="0"/>
          <a:ext cx="0" cy="0"/>
          <a:chOff x="0" y="0"/>
          <a:chExt cx="0" cy="0"/>
        </a:xfrm>
      </p:grpSpPr>
      <p:sp>
        <p:nvSpPr>
          <p:cNvPr id="7" name="Rectangle 6"/>
          <p:cNvSpPr>
            <a:spLocks noChangeAspect="1"/>
          </p:cNvSpPr>
          <p:nvPr/>
        </p:nvSpPr>
        <p:spPr>
          <a:xfrm>
            <a:off x="597458" y="599728"/>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dirty="0"/>
              <a:t>Presenters</a:t>
            </a:r>
          </a:p>
        </p:txBody>
      </p:sp>
      <p:sp>
        <p:nvSpPr>
          <p:cNvPr id="4" name="Date Placeholder 3"/>
          <p:cNvSpPr>
            <a:spLocks noGrp="1"/>
          </p:cNvSpPr>
          <p:nvPr>
            <p:ph type="dt" sz="half" idx="10"/>
          </p:nvPr>
        </p:nvSpPr>
        <p:spPr/>
        <p:txBody>
          <a:bodyPr/>
          <a:lstStyle/>
          <a:p>
            <a:fld id="{29B2A7E2-D883-407A-99B7-F61BC59CC661}" type="datetime1">
              <a:rPr lang="en-US" smtClean="0"/>
              <a:t>5/6/2024</a:t>
            </a:fld>
            <a:endParaRPr lang="en-US"/>
          </a:p>
        </p:txBody>
      </p:sp>
      <p:sp>
        <p:nvSpPr>
          <p:cNvPr id="5" name="Footer Placeholder 4"/>
          <p:cNvSpPr>
            <a:spLocks noGrp="1"/>
          </p:cNvSpPr>
          <p:nvPr>
            <p:ph type="ftr" sz="quarter" idx="11"/>
          </p:nvPr>
        </p:nvSpPr>
        <p:spPr/>
        <p:txBody>
          <a:bodyPr/>
          <a:lstStyle/>
          <a:p>
            <a:r>
              <a:rPr lang="en-US"/>
              <a:t>Document Title</a:t>
            </a:r>
            <a:endParaRPr lang="en-US" dirty="0"/>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
        <p:nvSpPr>
          <p:cNvPr id="8" name="Content Placeholder 2">
            <a:extLst>
              <a:ext uri="{FF2B5EF4-FFF2-40B4-BE49-F238E27FC236}">
                <a16:creationId xmlns:a16="http://schemas.microsoft.com/office/drawing/2014/main" id="{EF3F18D2-35B6-4D98-9AD7-E656430DDAFF}"/>
              </a:ext>
            </a:extLst>
          </p:cNvPr>
          <p:cNvSpPr>
            <a:spLocks noGrp="1"/>
          </p:cNvSpPr>
          <p:nvPr>
            <p:ph idx="1" hasCustomPrompt="1"/>
          </p:nvPr>
        </p:nvSpPr>
        <p:spPr>
          <a:xfrm>
            <a:off x="3870493" y="1923456"/>
            <a:ext cx="7413329" cy="1290122"/>
          </a:xfrm>
        </p:spPr>
        <p:txBody>
          <a:bodyPr anchor="ctr">
            <a:normAutofit/>
          </a:bodyPr>
          <a:lstStyle>
            <a:lvl1pPr marL="0" indent="0">
              <a:lnSpc>
                <a:spcPct val="100000"/>
              </a:lnSpc>
              <a:spcBef>
                <a:spcPts val="0"/>
              </a:spcBef>
              <a:spcAft>
                <a:spcPts val="0"/>
              </a:spcAft>
              <a:buNone/>
              <a:defRPr sz="2000" i="0" spc="100" baseline="0">
                <a:latin typeface="+mj-lt"/>
              </a:defRPr>
            </a:lvl1pPr>
            <a:lvl2pPr marL="365760" indent="0">
              <a:lnSpc>
                <a:spcPct val="100000"/>
              </a:lnSpc>
              <a:spcBef>
                <a:spcPts val="0"/>
              </a:spcBef>
              <a:spcAft>
                <a:spcPts val="0"/>
              </a:spcAft>
              <a:buNone/>
              <a:defRPr sz="1800" i="1"/>
            </a:lvl2pPr>
            <a:lvl3pPr marL="365760" indent="0">
              <a:lnSpc>
                <a:spcPct val="100000"/>
              </a:lnSpc>
              <a:spcBef>
                <a:spcPts val="0"/>
              </a:spcBef>
              <a:spcAft>
                <a:spcPts val="0"/>
              </a:spcAft>
              <a:buNone/>
              <a:defRPr sz="18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4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400">
                <a:solidFill>
                  <a:srgbClr val="38905C"/>
                </a:solidFill>
              </a:defRPr>
            </a:lvl5pPr>
          </a:lstStyle>
          <a:p>
            <a:pPr lvl="0"/>
            <a:r>
              <a:rPr lang="en-US" dirty="0"/>
              <a:t>FirstName </a:t>
            </a:r>
            <a:r>
              <a:rPr lang="en-US" dirty="0" err="1"/>
              <a:t>LastName</a:t>
            </a:r>
            <a:endParaRPr lang="en-US" dirty="0"/>
          </a:p>
          <a:p>
            <a:pPr lvl="1"/>
            <a:r>
              <a:rPr lang="en-US" dirty="0"/>
              <a:t>Occupation/Title</a:t>
            </a:r>
          </a:p>
          <a:p>
            <a:pPr lvl="2"/>
            <a:r>
              <a:rPr lang="en-US" dirty="0"/>
              <a:t>Company Name</a:t>
            </a:r>
          </a:p>
          <a:p>
            <a:pPr lvl="3"/>
            <a:r>
              <a:rPr lang="en-US" dirty="0"/>
              <a:t>Email</a:t>
            </a:r>
          </a:p>
          <a:p>
            <a:pPr lvl="4"/>
            <a:r>
              <a:rPr lang="en-US" dirty="0"/>
              <a:t>Phone</a:t>
            </a:r>
          </a:p>
        </p:txBody>
      </p:sp>
      <p:sp>
        <p:nvSpPr>
          <p:cNvPr id="9" name="Picture Placeholder 5">
            <a:extLst>
              <a:ext uri="{FF2B5EF4-FFF2-40B4-BE49-F238E27FC236}">
                <a16:creationId xmlns:a16="http://schemas.microsoft.com/office/drawing/2014/main" id="{A117CD3B-8856-439C-8A70-4B0BAE66CB55}"/>
              </a:ext>
            </a:extLst>
          </p:cNvPr>
          <p:cNvSpPr>
            <a:spLocks noGrp="1"/>
          </p:cNvSpPr>
          <p:nvPr>
            <p:ph type="pic" sz="quarter" idx="13" hasCustomPrompt="1"/>
          </p:nvPr>
        </p:nvSpPr>
        <p:spPr>
          <a:xfrm>
            <a:off x="1766819" y="2042480"/>
            <a:ext cx="1541983" cy="1097544"/>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Autofit/>
          </a:bodyPr>
          <a:lstStyle>
            <a:lvl1pPr marL="0" indent="0" algn="ctr">
              <a:buNone/>
              <a:defRPr sz="2000"/>
            </a:lvl1pPr>
          </a:lstStyle>
          <a:p>
            <a:r>
              <a:rPr lang="en-US" dirty="0"/>
              <a:t>Add photo here</a:t>
            </a:r>
          </a:p>
        </p:txBody>
      </p:sp>
      <p:sp>
        <p:nvSpPr>
          <p:cNvPr id="12" name="Content Placeholder 2">
            <a:extLst>
              <a:ext uri="{FF2B5EF4-FFF2-40B4-BE49-F238E27FC236}">
                <a16:creationId xmlns:a16="http://schemas.microsoft.com/office/drawing/2014/main" id="{D75FF0AD-E076-4606-A558-56298528A761}"/>
              </a:ext>
            </a:extLst>
          </p:cNvPr>
          <p:cNvSpPr>
            <a:spLocks noGrp="1"/>
          </p:cNvSpPr>
          <p:nvPr>
            <p:ph idx="14" hasCustomPrompt="1"/>
          </p:nvPr>
        </p:nvSpPr>
        <p:spPr>
          <a:xfrm>
            <a:off x="3870493" y="3333887"/>
            <a:ext cx="7413329" cy="1290122"/>
          </a:xfrm>
        </p:spPr>
        <p:txBody>
          <a:bodyPr anchor="ctr">
            <a:normAutofit/>
          </a:bodyPr>
          <a:lstStyle>
            <a:lvl1pPr marL="0" indent="0">
              <a:lnSpc>
                <a:spcPct val="100000"/>
              </a:lnSpc>
              <a:spcBef>
                <a:spcPts val="0"/>
              </a:spcBef>
              <a:spcAft>
                <a:spcPts val="0"/>
              </a:spcAft>
              <a:buNone/>
              <a:defRPr sz="2000" i="0" spc="100" baseline="0">
                <a:latin typeface="+mj-lt"/>
              </a:defRPr>
            </a:lvl1pPr>
            <a:lvl2pPr marL="365760" indent="0">
              <a:lnSpc>
                <a:spcPct val="100000"/>
              </a:lnSpc>
              <a:spcBef>
                <a:spcPts val="0"/>
              </a:spcBef>
              <a:spcAft>
                <a:spcPts val="0"/>
              </a:spcAft>
              <a:buNone/>
              <a:defRPr sz="1800" i="1"/>
            </a:lvl2pPr>
            <a:lvl3pPr marL="365760" indent="0">
              <a:lnSpc>
                <a:spcPct val="100000"/>
              </a:lnSpc>
              <a:spcBef>
                <a:spcPts val="0"/>
              </a:spcBef>
              <a:spcAft>
                <a:spcPts val="0"/>
              </a:spcAft>
              <a:buNone/>
              <a:defRPr sz="18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4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400">
                <a:solidFill>
                  <a:srgbClr val="38905C"/>
                </a:solidFill>
              </a:defRPr>
            </a:lvl5pPr>
          </a:lstStyle>
          <a:p>
            <a:pPr lvl="0"/>
            <a:r>
              <a:rPr lang="en-US" dirty="0"/>
              <a:t>FirstName </a:t>
            </a:r>
            <a:r>
              <a:rPr lang="en-US" dirty="0" err="1"/>
              <a:t>LastName</a:t>
            </a:r>
            <a:endParaRPr lang="en-US" dirty="0"/>
          </a:p>
          <a:p>
            <a:pPr lvl="1"/>
            <a:r>
              <a:rPr lang="en-US" dirty="0"/>
              <a:t>Occupation/Title</a:t>
            </a:r>
          </a:p>
          <a:p>
            <a:pPr lvl="2"/>
            <a:r>
              <a:rPr lang="en-US" dirty="0"/>
              <a:t>Company Name</a:t>
            </a:r>
          </a:p>
          <a:p>
            <a:pPr lvl="3"/>
            <a:r>
              <a:rPr lang="en-US" dirty="0"/>
              <a:t>Email</a:t>
            </a:r>
          </a:p>
          <a:p>
            <a:pPr lvl="4"/>
            <a:r>
              <a:rPr lang="en-US" dirty="0"/>
              <a:t>Phone</a:t>
            </a:r>
          </a:p>
        </p:txBody>
      </p:sp>
      <p:sp>
        <p:nvSpPr>
          <p:cNvPr id="13" name="Picture Placeholder 5">
            <a:extLst>
              <a:ext uri="{FF2B5EF4-FFF2-40B4-BE49-F238E27FC236}">
                <a16:creationId xmlns:a16="http://schemas.microsoft.com/office/drawing/2014/main" id="{54EC320F-EFC7-4EB2-AA87-69B495FFC17C}"/>
              </a:ext>
            </a:extLst>
          </p:cNvPr>
          <p:cNvSpPr>
            <a:spLocks noGrp="1"/>
          </p:cNvSpPr>
          <p:nvPr>
            <p:ph type="pic" sz="quarter" idx="15" hasCustomPrompt="1"/>
          </p:nvPr>
        </p:nvSpPr>
        <p:spPr>
          <a:xfrm>
            <a:off x="1766819" y="3452911"/>
            <a:ext cx="1541983" cy="1097544"/>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Autofit/>
          </a:bodyPr>
          <a:lstStyle>
            <a:lvl1pPr marL="0" indent="0" algn="ctr">
              <a:buNone/>
              <a:defRPr sz="2000"/>
            </a:lvl1pPr>
          </a:lstStyle>
          <a:p>
            <a:r>
              <a:rPr lang="en-US" dirty="0"/>
              <a:t>Add photo here</a:t>
            </a:r>
          </a:p>
        </p:txBody>
      </p:sp>
      <p:sp>
        <p:nvSpPr>
          <p:cNvPr id="14" name="Content Placeholder 2">
            <a:extLst>
              <a:ext uri="{FF2B5EF4-FFF2-40B4-BE49-F238E27FC236}">
                <a16:creationId xmlns:a16="http://schemas.microsoft.com/office/drawing/2014/main" id="{AC2C5766-1C4F-4F6D-A6BD-856CD4835133}"/>
              </a:ext>
            </a:extLst>
          </p:cNvPr>
          <p:cNvSpPr>
            <a:spLocks noGrp="1"/>
          </p:cNvSpPr>
          <p:nvPr>
            <p:ph idx="16" hasCustomPrompt="1"/>
          </p:nvPr>
        </p:nvSpPr>
        <p:spPr>
          <a:xfrm>
            <a:off x="3870493" y="4752932"/>
            <a:ext cx="7413329" cy="1290122"/>
          </a:xfrm>
        </p:spPr>
        <p:txBody>
          <a:bodyPr anchor="ctr">
            <a:normAutofit/>
          </a:bodyPr>
          <a:lstStyle>
            <a:lvl1pPr marL="0" indent="0">
              <a:lnSpc>
                <a:spcPct val="100000"/>
              </a:lnSpc>
              <a:spcBef>
                <a:spcPts val="0"/>
              </a:spcBef>
              <a:spcAft>
                <a:spcPts val="0"/>
              </a:spcAft>
              <a:buNone/>
              <a:defRPr sz="2000" i="0" spc="100" baseline="0">
                <a:latin typeface="+mj-lt"/>
              </a:defRPr>
            </a:lvl1pPr>
            <a:lvl2pPr marL="365760" indent="0">
              <a:lnSpc>
                <a:spcPct val="100000"/>
              </a:lnSpc>
              <a:spcBef>
                <a:spcPts val="0"/>
              </a:spcBef>
              <a:spcAft>
                <a:spcPts val="0"/>
              </a:spcAft>
              <a:buNone/>
              <a:defRPr sz="1800" i="1"/>
            </a:lvl2pPr>
            <a:lvl3pPr marL="365760" indent="0">
              <a:lnSpc>
                <a:spcPct val="100000"/>
              </a:lnSpc>
              <a:spcBef>
                <a:spcPts val="0"/>
              </a:spcBef>
              <a:spcAft>
                <a:spcPts val="0"/>
              </a:spcAft>
              <a:buNone/>
              <a:defRPr sz="18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4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400">
                <a:solidFill>
                  <a:srgbClr val="38905C"/>
                </a:solidFill>
              </a:defRPr>
            </a:lvl5pPr>
          </a:lstStyle>
          <a:p>
            <a:pPr lvl="0"/>
            <a:r>
              <a:rPr lang="en-US" dirty="0"/>
              <a:t>FirstName </a:t>
            </a:r>
            <a:r>
              <a:rPr lang="en-US" dirty="0" err="1"/>
              <a:t>LastName</a:t>
            </a:r>
            <a:endParaRPr lang="en-US" dirty="0"/>
          </a:p>
          <a:p>
            <a:pPr lvl="1"/>
            <a:r>
              <a:rPr lang="en-US" dirty="0"/>
              <a:t>Occupation/Title</a:t>
            </a:r>
          </a:p>
          <a:p>
            <a:pPr lvl="2"/>
            <a:r>
              <a:rPr lang="en-US" dirty="0"/>
              <a:t>Company Name</a:t>
            </a:r>
          </a:p>
          <a:p>
            <a:pPr lvl="3"/>
            <a:r>
              <a:rPr lang="en-US" dirty="0"/>
              <a:t>Email</a:t>
            </a:r>
          </a:p>
          <a:p>
            <a:pPr lvl="4"/>
            <a:r>
              <a:rPr lang="en-US" dirty="0"/>
              <a:t>Phone</a:t>
            </a:r>
          </a:p>
        </p:txBody>
      </p:sp>
      <p:sp>
        <p:nvSpPr>
          <p:cNvPr id="15" name="Picture Placeholder 5">
            <a:extLst>
              <a:ext uri="{FF2B5EF4-FFF2-40B4-BE49-F238E27FC236}">
                <a16:creationId xmlns:a16="http://schemas.microsoft.com/office/drawing/2014/main" id="{A324D47F-65F8-484F-A46E-23A0333D895E}"/>
              </a:ext>
            </a:extLst>
          </p:cNvPr>
          <p:cNvSpPr>
            <a:spLocks noGrp="1"/>
          </p:cNvSpPr>
          <p:nvPr>
            <p:ph type="pic" sz="quarter" idx="17" hasCustomPrompt="1"/>
          </p:nvPr>
        </p:nvSpPr>
        <p:spPr>
          <a:xfrm>
            <a:off x="1766819" y="4871956"/>
            <a:ext cx="1541983" cy="1097544"/>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Autofit/>
          </a:bodyPr>
          <a:lstStyle>
            <a:lvl1pPr marL="0" indent="0" algn="ctr">
              <a:buNone/>
              <a:defRPr sz="2000"/>
            </a:lvl1pPr>
          </a:lstStyle>
          <a:p>
            <a:r>
              <a:rPr lang="en-US" dirty="0"/>
              <a:t>Add photo here</a:t>
            </a:r>
          </a:p>
        </p:txBody>
      </p:sp>
    </p:spTree>
    <p:extLst>
      <p:ext uri="{BB962C8B-B14F-4D97-AF65-F5344CB8AC3E}">
        <p14:creationId xmlns:p14="http://schemas.microsoft.com/office/powerpoint/2010/main" val="13272478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Agenda">
    <p:spTree>
      <p:nvGrpSpPr>
        <p:cNvPr id="1" name=""/>
        <p:cNvGrpSpPr/>
        <p:nvPr/>
      </p:nvGrpSpPr>
      <p:grpSpPr>
        <a:xfrm>
          <a:off x="0" y="0"/>
          <a:ext cx="0" cy="0"/>
          <a:chOff x="0" y="0"/>
          <a:chExt cx="0" cy="0"/>
        </a:xfrm>
      </p:grpSpPr>
      <p:sp>
        <p:nvSpPr>
          <p:cNvPr id="7" name="Rectangle 6"/>
          <p:cNvSpPr>
            <a:spLocks noChangeAspect="1"/>
          </p:cNvSpPr>
          <p:nvPr/>
        </p:nvSpPr>
        <p:spPr>
          <a:xfrm>
            <a:off x="597458" y="599728"/>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dirty="0"/>
              <a:t>Agenda</a:t>
            </a:r>
          </a:p>
        </p:txBody>
      </p:sp>
      <p:sp>
        <p:nvSpPr>
          <p:cNvPr id="3" name="Content Placeholder 2"/>
          <p:cNvSpPr>
            <a:spLocks noGrp="1"/>
          </p:cNvSpPr>
          <p:nvPr>
            <p:ph idx="1"/>
          </p:nvPr>
        </p:nvSpPr>
        <p:spPr>
          <a:xfrm>
            <a:off x="774924" y="1946304"/>
            <a:ext cx="10653003" cy="4224225"/>
          </a:xfrm>
        </p:spPr>
        <p:txBody>
          <a:bodyPr>
            <a:normAutofit/>
          </a:bodyPr>
          <a:lstStyle>
            <a:lvl1pPr marL="344488" indent="-344488">
              <a:buSzPct val="100000"/>
              <a:buFont typeface="+mj-lt"/>
              <a:buAutoNum type="arabicPeriod"/>
              <a:defRPr sz="2800">
                <a:solidFill>
                  <a:srgbClr val="17406D"/>
                </a:solidFill>
              </a:defRPr>
            </a:lvl1pPr>
            <a:lvl2pPr marL="324000" indent="0">
              <a:buNone/>
              <a:defRPr sz="2400"/>
            </a:lvl2pPr>
            <a:lvl3pPr>
              <a:defRPr sz="2000"/>
            </a:lvl3pPr>
            <a:lvl4pPr>
              <a:defRPr sz="1800"/>
            </a:lvl4pPr>
            <a:lvl5pPr>
              <a:defRPr sz="1800"/>
            </a:lvl5pPr>
          </a:lstStyle>
          <a:p>
            <a:pPr lvl="0"/>
            <a:r>
              <a:rPr lang="en-US"/>
              <a:t>Click to edit Master text styles</a:t>
            </a:r>
          </a:p>
        </p:txBody>
      </p:sp>
      <p:sp>
        <p:nvSpPr>
          <p:cNvPr id="4" name="Date Placeholder 3"/>
          <p:cNvSpPr>
            <a:spLocks noGrp="1"/>
          </p:cNvSpPr>
          <p:nvPr>
            <p:ph type="dt" sz="half" idx="10"/>
          </p:nvPr>
        </p:nvSpPr>
        <p:spPr/>
        <p:txBody>
          <a:bodyPr/>
          <a:lstStyle/>
          <a:p>
            <a:fld id="{809D2492-D5AE-493E-ADE6-D7810180EE27}" type="datetime1">
              <a:rPr lang="en-US" smtClean="0"/>
              <a:t>5/6/2024</a:t>
            </a:fld>
            <a:endParaRPr lang="en-US"/>
          </a:p>
        </p:txBody>
      </p:sp>
      <p:sp>
        <p:nvSpPr>
          <p:cNvPr id="5" name="Footer Placeholder 4"/>
          <p:cNvSpPr>
            <a:spLocks noGrp="1"/>
          </p:cNvSpPr>
          <p:nvPr>
            <p:ph type="ftr" sz="quarter" idx="11"/>
          </p:nvPr>
        </p:nvSpPr>
        <p:spPr/>
        <p:txBody>
          <a:bodyPr/>
          <a:lstStyle/>
          <a:p>
            <a:r>
              <a:rPr lang="en-US"/>
              <a:t>Document Title</a:t>
            </a:r>
            <a:endParaRPr lang="en-US" dirty="0"/>
          </a:p>
        </p:txBody>
      </p:sp>
      <p:sp>
        <p:nvSpPr>
          <p:cNvPr id="6" name="Slide Number Placeholder 5"/>
          <p:cNvSpPr>
            <a:spLocks noGrp="1"/>
          </p:cNvSpPr>
          <p:nvPr>
            <p:ph type="sldNum" sz="quarter" idx="12"/>
          </p:nvPr>
        </p:nvSpPr>
        <p:spPr/>
        <p:txBody>
          <a:bodyPr/>
          <a:lstStyle/>
          <a:p>
            <a:fld id="{DE8DE8A0-70C5-4585-9A3C-B3A9E7B8F8E9}" type="slidenum">
              <a:rPr lang="en-US" smtClean="0"/>
              <a:pPr/>
              <a:t>‹#›</a:t>
            </a:fld>
            <a:endParaRPr lang="en-US"/>
          </a:p>
        </p:txBody>
      </p:sp>
      <p:grpSp>
        <p:nvGrpSpPr>
          <p:cNvPr id="12" name="Group 11">
            <a:extLst>
              <a:ext uri="{FF2B5EF4-FFF2-40B4-BE49-F238E27FC236}">
                <a16:creationId xmlns:a16="http://schemas.microsoft.com/office/drawing/2014/main" id="{A43DB953-48CF-4979-9678-810ECF665453}"/>
              </a:ext>
            </a:extLst>
          </p:cNvPr>
          <p:cNvGrpSpPr/>
          <p:nvPr/>
        </p:nvGrpSpPr>
        <p:grpSpPr>
          <a:xfrm rot="1438537">
            <a:off x="8534402" y="960090"/>
            <a:ext cx="2451100" cy="1853946"/>
            <a:chOff x="6179503" y="776287"/>
            <a:chExt cx="2123120" cy="2133044"/>
          </a:xfrm>
        </p:grpSpPr>
        <p:sp>
          <p:nvSpPr>
            <p:cNvPr id="10" name="Oval 9">
              <a:extLst>
                <a:ext uri="{FF2B5EF4-FFF2-40B4-BE49-F238E27FC236}">
                  <a16:creationId xmlns:a16="http://schemas.microsoft.com/office/drawing/2014/main" id="{B3A39F3B-2228-4FB3-8DE3-29A70FAD9CAE}"/>
                </a:ext>
              </a:extLst>
            </p:cNvPr>
            <p:cNvSpPr/>
            <p:nvPr/>
          </p:nvSpPr>
          <p:spPr>
            <a:xfrm>
              <a:off x="6414209" y="1062017"/>
              <a:ext cx="1608822" cy="167372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9" name="Picture 8">
              <a:extLst>
                <a:ext uri="{FF2B5EF4-FFF2-40B4-BE49-F238E27FC236}">
                  <a16:creationId xmlns:a16="http://schemas.microsoft.com/office/drawing/2014/main" id="{37974DC8-DEB1-4806-B8E4-92AEA9154944}"/>
                </a:ext>
              </a:extLst>
            </p:cNvPr>
            <p:cNvPicPr>
              <a:picLocks noChangeAspect="1"/>
            </p:cNvPicPr>
            <p:nvPr/>
          </p:nvPicPr>
          <p:blipFill rotWithShape="1">
            <a:blip r:embed="rId2">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val="0"/>
                </a:ext>
              </a:extLst>
            </a:blip>
            <a:srcRect l="19073" t="17470" r="17702" b="18182"/>
            <a:stretch>
              <a:fillRect/>
            </a:stretch>
          </p:blipFill>
          <p:spPr>
            <a:xfrm>
              <a:off x="6179503" y="776287"/>
              <a:ext cx="2123120" cy="2133044"/>
            </a:xfrm>
            <a:prstGeom prst="rect">
              <a:avLst/>
            </a:prstGeom>
          </p:spPr>
        </p:pic>
      </p:grpSp>
    </p:spTree>
    <p:extLst>
      <p:ext uri="{BB962C8B-B14F-4D97-AF65-F5344CB8AC3E}">
        <p14:creationId xmlns:p14="http://schemas.microsoft.com/office/powerpoint/2010/main" val="3287559642"/>
      </p:ext>
    </p:extLst>
  </p:cSld>
  <p:clrMapOvr>
    <a:masterClrMapping/>
  </p:clrMapOvr>
  <p:hf hdr="0" dt="0"/>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Objectives">
    <p:spTree>
      <p:nvGrpSpPr>
        <p:cNvPr id="1" name=""/>
        <p:cNvGrpSpPr/>
        <p:nvPr/>
      </p:nvGrpSpPr>
      <p:grpSpPr>
        <a:xfrm>
          <a:off x="0" y="0"/>
          <a:ext cx="0" cy="0"/>
          <a:chOff x="0" y="0"/>
          <a:chExt cx="0" cy="0"/>
        </a:xfrm>
      </p:grpSpPr>
      <p:sp>
        <p:nvSpPr>
          <p:cNvPr id="7" name="Rectangle 6"/>
          <p:cNvSpPr>
            <a:spLocks noChangeAspect="1"/>
          </p:cNvSpPr>
          <p:nvPr/>
        </p:nvSpPr>
        <p:spPr>
          <a:xfrm>
            <a:off x="597458" y="599728"/>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dirty="0"/>
              <a:t>Objectives</a:t>
            </a:r>
          </a:p>
        </p:txBody>
      </p:sp>
      <p:sp>
        <p:nvSpPr>
          <p:cNvPr id="3" name="Content Placeholder 2"/>
          <p:cNvSpPr>
            <a:spLocks noGrp="1"/>
          </p:cNvSpPr>
          <p:nvPr>
            <p:ph idx="1"/>
          </p:nvPr>
        </p:nvSpPr>
        <p:spPr>
          <a:xfrm>
            <a:off x="774924" y="1946304"/>
            <a:ext cx="10653003" cy="4224225"/>
          </a:xfrm>
        </p:spPr>
        <p:txBody>
          <a:bodyPr>
            <a:normAutofit/>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09D2492-D5AE-493E-ADE6-D7810180EE27}" type="datetime1">
              <a:rPr lang="en-US" smtClean="0"/>
              <a:t>5/6/2024</a:t>
            </a:fld>
            <a:endParaRPr lang="en-US"/>
          </a:p>
        </p:txBody>
      </p:sp>
      <p:sp>
        <p:nvSpPr>
          <p:cNvPr id="5" name="Footer Placeholder 4"/>
          <p:cNvSpPr>
            <a:spLocks noGrp="1"/>
          </p:cNvSpPr>
          <p:nvPr>
            <p:ph type="ftr" sz="quarter" idx="11"/>
          </p:nvPr>
        </p:nvSpPr>
        <p:spPr/>
        <p:txBody>
          <a:bodyPr/>
          <a:lstStyle/>
          <a:p>
            <a:r>
              <a:rPr lang="en-US"/>
              <a:t>Document Title</a:t>
            </a:r>
            <a:endParaRPr lang="en-US" dirty="0"/>
          </a:p>
        </p:txBody>
      </p:sp>
      <p:sp>
        <p:nvSpPr>
          <p:cNvPr id="6" name="Slide Number Placeholder 5"/>
          <p:cNvSpPr>
            <a:spLocks noGrp="1"/>
          </p:cNvSpPr>
          <p:nvPr>
            <p:ph type="sldNum" sz="quarter" idx="12"/>
          </p:nvPr>
        </p:nvSpPr>
        <p:spPr/>
        <p:txBody>
          <a:bodyPr/>
          <a:lstStyle/>
          <a:p>
            <a:fld id="{DE8DE8A0-70C5-4585-9A3C-B3A9E7B8F8E9}" type="slidenum">
              <a:rPr lang="en-US" smtClean="0"/>
              <a:pPr/>
              <a:t>‹#›</a:t>
            </a:fld>
            <a:endParaRPr lang="en-US"/>
          </a:p>
        </p:txBody>
      </p:sp>
      <p:pic>
        <p:nvPicPr>
          <p:cNvPr id="10" name="Picture 9" descr="A close up of a box&#10;&#10;Description automatically generated">
            <a:extLst>
              <a:ext uri="{FF2B5EF4-FFF2-40B4-BE49-F238E27FC236}">
                <a16:creationId xmlns:a16="http://schemas.microsoft.com/office/drawing/2014/main" id="{164E3238-B0D2-4594-A5F7-63F962490433}"/>
              </a:ext>
            </a:extLst>
          </p:cNvPr>
          <p:cNvPicPr>
            <a:picLocks noChangeAspect="1"/>
          </p:cNvPicPr>
          <p:nvPr/>
        </p:nvPicPr>
        <p:blipFill rotWithShape="1">
          <a:blip r:embed="rId2">
            <a:duotone>
              <a:prstClr val="black"/>
              <a:schemeClr val="accent2">
                <a:tint val="45000"/>
                <a:satMod val="400000"/>
              </a:schemeClr>
            </a:duotone>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rcRect l="17630" t="19098" r="17630" b="18221"/>
          <a:stretch/>
        </p:blipFill>
        <p:spPr>
          <a:xfrm>
            <a:off x="8775701" y="1030009"/>
            <a:ext cx="2040337" cy="1481588"/>
          </a:xfrm>
          <a:prstGeom prst="rect">
            <a:avLst/>
          </a:prstGeom>
        </p:spPr>
      </p:pic>
    </p:spTree>
    <p:extLst>
      <p:ext uri="{BB962C8B-B14F-4D97-AF65-F5344CB8AC3E}">
        <p14:creationId xmlns:p14="http://schemas.microsoft.com/office/powerpoint/2010/main" val="2886794069"/>
      </p:ext>
    </p:extLst>
  </p:cSld>
  <p:clrMapOvr>
    <a:masterClrMapping/>
  </p:clrMapOvr>
  <p:hf hd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7" name="Rectangle 6"/>
          <p:cNvSpPr>
            <a:spLocks noChangeAspect="1"/>
          </p:cNvSpPr>
          <p:nvPr/>
        </p:nvSpPr>
        <p:spPr>
          <a:xfrm>
            <a:off x="597458" y="599726"/>
            <a:ext cx="10984943" cy="75312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a:xfrm>
            <a:off x="774924" y="687475"/>
            <a:ext cx="10653003" cy="562409"/>
          </a:xfrm>
        </p:spPr>
        <p:txBody>
          <a:bodyPr/>
          <a:lstStyle>
            <a:lvl1pPr>
              <a:defRPr>
                <a:solidFill>
                  <a:schemeClr val="bg1"/>
                </a:solidFill>
              </a:defRPr>
            </a:lvl1pPr>
          </a:lstStyle>
          <a:p>
            <a:r>
              <a:rPr lang="en-US" dirty="0"/>
              <a:t>Quote</a:t>
            </a:r>
          </a:p>
        </p:txBody>
      </p:sp>
      <p:sp>
        <p:nvSpPr>
          <p:cNvPr id="4" name="Date Placeholder 3"/>
          <p:cNvSpPr>
            <a:spLocks noGrp="1"/>
          </p:cNvSpPr>
          <p:nvPr>
            <p:ph type="dt" sz="half" idx="10"/>
          </p:nvPr>
        </p:nvSpPr>
        <p:spPr/>
        <p:txBody>
          <a:bodyPr/>
          <a:lstStyle/>
          <a:p>
            <a:fld id="{96505B48-487C-45EA-AC7A-8540C63DD848}" type="datetime1">
              <a:rPr lang="en-US" smtClean="0"/>
              <a:t>5/6/2024</a:t>
            </a:fld>
            <a:endParaRPr lang="en-US"/>
          </a:p>
        </p:txBody>
      </p:sp>
      <p:sp>
        <p:nvSpPr>
          <p:cNvPr id="5" name="Footer Placeholder 4"/>
          <p:cNvSpPr>
            <a:spLocks noGrp="1"/>
          </p:cNvSpPr>
          <p:nvPr>
            <p:ph type="ftr" sz="quarter" idx="11"/>
          </p:nvPr>
        </p:nvSpPr>
        <p:spPr/>
        <p:txBody>
          <a:bodyPr/>
          <a:lstStyle/>
          <a:p>
            <a:r>
              <a:rPr lang="en-US"/>
              <a:t>Document Title</a:t>
            </a:r>
            <a:endParaRPr lang="en-US" dirty="0"/>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
        <p:nvSpPr>
          <p:cNvPr id="9" name="Content Placeholder 2">
            <a:extLst>
              <a:ext uri="{FF2B5EF4-FFF2-40B4-BE49-F238E27FC236}">
                <a16:creationId xmlns:a16="http://schemas.microsoft.com/office/drawing/2014/main" id="{22428D33-694C-4C07-BEB6-161F72DECDAA}"/>
              </a:ext>
            </a:extLst>
          </p:cNvPr>
          <p:cNvSpPr>
            <a:spLocks noGrp="1"/>
          </p:cNvSpPr>
          <p:nvPr>
            <p:ph idx="1" hasCustomPrompt="1"/>
          </p:nvPr>
        </p:nvSpPr>
        <p:spPr>
          <a:xfrm>
            <a:off x="756393" y="1337634"/>
            <a:ext cx="10653003" cy="4413000"/>
          </a:xfrm>
          <a:noFill/>
        </p:spPr>
        <p:txBody>
          <a:bodyPr lIns="457200" tIns="274320" rIns="457200" bIns="274320" anchor="ctr">
            <a:normAutofit/>
          </a:bodyPr>
          <a:lstStyle>
            <a:lvl1pPr marL="0" indent="0">
              <a:buNone/>
              <a:defRPr i="1"/>
            </a:lvl1pPr>
            <a:lvl3pPr marL="905256">
              <a:defRPr/>
            </a:lvl3pPr>
          </a:lstStyle>
          <a:p>
            <a:pPr lvl="0"/>
            <a:r>
              <a:rPr lang="en-US" dirty="0"/>
              <a:t>Enter quote here.</a:t>
            </a:r>
          </a:p>
        </p:txBody>
      </p:sp>
      <p:sp>
        <p:nvSpPr>
          <p:cNvPr id="10" name="Title 1">
            <a:extLst>
              <a:ext uri="{FF2B5EF4-FFF2-40B4-BE49-F238E27FC236}">
                <a16:creationId xmlns:a16="http://schemas.microsoft.com/office/drawing/2014/main" id="{BC9167E3-3DB0-4E81-801F-85387EBA7B9A}"/>
              </a:ext>
            </a:extLst>
          </p:cNvPr>
          <p:cNvSpPr txBox="1">
            <a:spLocks/>
          </p:cNvSpPr>
          <p:nvPr/>
        </p:nvSpPr>
        <p:spPr>
          <a:xfrm>
            <a:off x="0" y="1551186"/>
            <a:ext cx="1276709" cy="873211"/>
          </a:xfrm>
          <a:prstGeom prst="homePlate">
            <a:avLst>
              <a:gd name="adj" fmla="val 35165"/>
            </a:avLst>
          </a:prstGeom>
          <a:gradFill flip="none" rotWithShape="1">
            <a:gsLst>
              <a:gs pos="0">
                <a:srgbClr val="17406D">
                  <a:shade val="30000"/>
                  <a:satMod val="115000"/>
                </a:srgbClr>
              </a:gs>
              <a:gs pos="50000">
                <a:srgbClr val="17406D">
                  <a:shade val="67500"/>
                  <a:satMod val="115000"/>
                </a:srgbClr>
              </a:gs>
              <a:gs pos="100000">
                <a:srgbClr val="17406D">
                  <a:shade val="100000"/>
                  <a:satMod val="115000"/>
                </a:srgbClr>
              </a:gs>
            </a:gsLst>
            <a:lin ang="5400000" scaled="1"/>
            <a:tileRect/>
          </a:gradFill>
        </p:spPr>
        <p:txBody>
          <a:bodyPr vert="horz" lIns="0" tIns="365760" rIns="182880" bIns="0" rtlCol="0" anchor="t" anchorCtr="0">
            <a:noAutofit/>
          </a:bodyPr>
          <a:lstStyle>
            <a:lvl1pPr marL="457200" indent="-457200" algn="r" defTabSz="914400" rtl="0" eaLnBrk="1" latinLnBrk="0" hangingPunct="1">
              <a:lnSpc>
                <a:spcPct val="80000"/>
              </a:lnSpc>
              <a:spcBef>
                <a:spcPct val="0"/>
              </a:spcBef>
              <a:buClr>
                <a:schemeClr val="bg1"/>
              </a:buClr>
              <a:buSzPct val="80000"/>
              <a:buFont typeface="Wingdings 3" panose="05040102010807070707" pitchFamily="18" charset="2"/>
              <a:buChar char=""/>
              <a:defRPr sz="3000" kern="1200">
                <a:solidFill>
                  <a:schemeClr val="bg1"/>
                </a:solidFill>
                <a:effectLst>
                  <a:outerShdw blurRad="50800" dist="38100" dir="8100000" algn="tr" rotWithShape="0">
                    <a:srgbClr val="000000">
                      <a:alpha val="40000"/>
                    </a:srgbClr>
                  </a:outerShdw>
                </a:effectLst>
                <a:latin typeface="Rockwell" panose="02060603020205020403" pitchFamily="18" charset="0"/>
                <a:ea typeface="+mj-ea"/>
                <a:cs typeface="+mj-cs"/>
              </a:defRPr>
            </a:lvl1pPr>
          </a:lstStyle>
          <a:p>
            <a:pPr marL="0" indent="0">
              <a:lnSpc>
                <a:spcPct val="60000"/>
              </a:lnSpc>
              <a:buNone/>
            </a:pPr>
            <a:r>
              <a:rPr lang="en-US" sz="8800" b="1" dirty="0">
                <a:latin typeface="icon-small" pitchFamily="2" charset="0"/>
              </a:rPr>
              <a:t>“</a:t>
            </a:r>
          </a:p>
        </p:txBody>
      </p:sp>
      <p:sp>
        <p:nvSpPr>
          <p:cNvPr id="11" name="Text Placeholder 8">
            <a:extLst>
              <a:ext uri="{FF2B5EF4-FFF2-40B4-BE49-F238E27FC236}">
                <a16:creationId xmlns:a16="http://schemas.microsoft.com/office/drawing/2014/main" id="{266BFA68-52FD-41BB-BFED-C142E24D7FAA}"/>
              </a:ext>
            </a:extLst>
          </p:cNvPr>
          <p:cNvSpPr>
            <a:spLocks noGrp="1"/>
          </p:cNvSpPr>
          <p:nvPr>
            <p:ph type="body" sz="quarter" idx="13" hasCustomPrompt="1"/>
          </p:nvPr>
        </p:nvSpPr>
        <p:spPr>
          <a:xfrm>
            <a:off x="3359249" y="5754960"/>
            <a:ext cx="8055573" cy="444500"/>
          </a:xfrm>
        </p:spPr>
        <p:txBody>
          <a:bodyPr>
            <a:normAutofit/>
          </a:bodyPr>
          <a:lstStyle>
            <a:lvl1pPr marL="0" indent="0" algn="r">
              <a:buNone/>
              <a:defRPr sz="1800" b="1" i="0">
                <a:solidFill>
                  <a:srgbClr val="009DD9"/>
                </a:solidFill>
              </a:defRPr>
            </a:lvl1pPr>
          </a:lstStyle>
          <a:p>
            <a:pPr lvl="0"/>
            <a:r>
              <a:rPr lang="en-US" dirty="0"/>
              <a:t>~ Title, organization, or date attribution (if applicable)</a:t>
            </a:r>
          </a:p>
        </p:txBody>
      </p:sp>
      <p:sp>
        <p:nvSpPr>
          <p:cNvPr id="12" name="Title 1">
            <a:extLst>
              <a:ext uri="{FF2B5EF4-FFF2-40B4-BE49-F238E27FC236}">
                <a16:creationId xmlns:a16="http://schemas.microsoft.com/office/drawing/2014/main" id="{FD1F879D-E230-4B5F-A744-6D90AD33DC55}"/>
              </a:ext>
            </a:extLst>
          </p:cNvPr>
          <p:cNvSpPr txBox="1">
            <a:spLocks/>
          </p:cNvSpPr>
          <p:nvPr/>
        </p:nvSpPr>
        <p:spPr>
          <a:xfrm rot="10800000">
            <a:off x="10869280" y="4537494"/>
            <a:ext cx="1322713" cy="866844"/>
          </a:xfrm>
          <a:prstGeom prst="homePlate">
            <a:avLst>
              <a:gd name="adj" fmla="val 35165"/>
            </a:avLst>
          </a:prstGeom>
          <a:gradFill flip="none" rotWithShape="1">
            <a:gsLst>
              <a:gs pos="0">
                <a:srgbClr val="17406D">
                  <a:shade val="30000"/>
                  <a:satMod val="115000"/>
                </a:srgbClr>
              </a:gs>
              <a:gs pos="50000">
                <a:srgbClr val="17406D">
                  <a:shade val="67500"/>
                  <a:satMod val="115000"/>
                </a:srgbClr>
              </a:gs>
              <a:gs pos="100000">
                <a:srgbClr val="17406D">
                  <a:shade val="100000"/>
                  <a:satMod val="115000"/>
                </a:srgbClr>
              </a:gs>
            </a:gsLst>
            <a:lin ang="5400000" scaled="1"/>
            <a:tileRect/>
          </a:gradFill>
        </p:spPr>
        <p:txBody>
          <a:bodyPr vert="horz" lIns="45720" tIns="502920" rIns="0" bIns="0" rtlCol="0" anchor="ctr" anchorCtr="0">
            <a:noAutofit/>
          </a:bodyPr>
          <a:lstStyle>
            <a:lvl1pPr marL="457200" indent="-457200" algn="r" defTabSz="914400" rtl="0" eaLnBrk="1" latinLnBrk="0" hangingPunct="1">
              <a:lnSpc>
                <a:spcPct val="80000"/>
              </a:lnSpc>
              <a:spcBef>
                <a:spcPct val="0"/>
              </a:spcBef>
              <a:buClr>
                <a:schemeClr val="bg1"/>
              </a:buClr>
              <a:buSzPct val="80000"/>
              <a:buFont typeface="Wingdings 3" panose="05040102010807070707" pitchFamily="18" charset="2"/>
              <a:buChar char=""/>
              <a:defRPr sz="3000" kern="1200">
                <a:solidFill>
                  <a:schemeClr val="bg1"/>
                </a:solidFill>
                <a:effectLst>
                  <a:outerShdw blurRad="50800" dist="38100" dir="8100000" algn="tr" rotWithShape="0">
                    <a:srgbClr val="000000">
                      <a:alpha val="40000"/>
                    </a:srgbClr>
                  </a:outerShdw>
                </a:effectLst>
                <a:latin typeface="Rockwell" panose="02060603020205020403" pitchFamily="18" charset="0"/>
                <a:ea typeface="+mj-ea"/>
                <a:cs typeface="+mj-cs"/>
              </a:defRPr>
            </a:lvl1pPr>
          </a:lstStyle>
          <a:p>
            <a:pPr marL="0" indent="0" algn="l">
              <a:lnSpc>
                <a:spcPct val="80000"/>
              </a:lnSpc>
              <a:spcAft>
                <a:spcPts val="3600"/>
              </a:spcAft>
              <a:buNone/>
            </a:pPr>
            <a:r>
              <a:rPr lang="en-US" sz="8800" b="1" dirty="0">
                <a:effectLst>
                  <a:outerShdw blurRad="50800" dist="38100" dir="18000000" algn="tr" rotWithShape="0">
                    <a:srgbClr val="000000">
                      <a:alpha val="40000"/>
                    </a:srgbClr>
                  </a:outerShdw>
                </a:effectLst>
                <a:latin typeface="icon-small" pitchFamily="2" charset="0"/>
              </a:rPr>
              <a:t>“</a:t>
            </a:r>
          </a:p>
        </p:txBody>
      </p:sp>
      <p:sp>
        <p:nvSpPr>
          <p:cNvPr id="3" name="Title 1">
            <a:extLst>
              <a:ext uri="{FF2B5EF4-FFF2-40B4-BE49-F238E27FC236}">
                <a16:creationId xmlns:a16="http://schemas.microsoft.com/office/drawing/2014/main" id="{A797D515-891E-B51C-FB71-ADD9687B27CB}"/>
              </a:ext>
            </a:extLst>
          </p:cNvPr>
          <p:cNvSpPr txBox="1">
            <a:spLocks/>
          </p:cNvSpPr>
          <p:nvPr userDrawn="1"/>
        </p:nvSpPr>
        <p:spPr>
          <a:xfrm>
            <a:off x="0" y="1551186"/>
            <a:ext cx="1276709" cy="873211"/>
          </a:xfrm>
          <a:prstGeom prst="homePlate">
            <a:avLst>
              <a:gd name="adj" fmla="val 35165"/>
            </a:avLst>
          </a:prstGeom>
          <a:gradFill flip="none" rotWithShape="1">
            <a:gsLst>
              <a:gs pos="0">
                <a:srgbClr val="17406D">
                  <a:shade val="30000"/>
                  <a:satMod val="115000"/>
                </a:srgbClr>
              </a:gs>
              <a:gs pos="50000">
                <a:srgbClr val="17406D">
                  <a:shade val="67500"/>
                  <a:satMod val="115000"/>
                </a:srgbClr>
              </a:gs>
              <a:gs pos="100000">
                <a:srgbClr val="17406D">
                  <a:shade val="100000"/>
                  <a:satMod val="115000"/>
                </a:srgbClr>
              </a:gs>
            </a:gsLst>
            <a:lin ang="5400000" scaled="1"/>
            <a:tileRect/>
          </a:gradFill>
        </p:spPr>
        <p:txBody>
          <a:bodyPr vert="horz" lIns="0" tIns="365760" rIns="182880" bIns="0" rtlCol="0" anchor="t" anchorCtr="0">
            <a:noAutofit/>
          </a:bodyPr>
          <a:lstStyle>
            <a:lvl1pPr marL="457200" indent="-457200" algn="r" defTabSz="914400" rtl="0" eaLnBrk="1" latinLnBrk="0" hangingPunct="1">
              <a:lnSpc>
                <a:spcPct val="80000"/>
              </a:lnSpc>
              <a:spcBef>
                <a:spcPct val="0"/>
              </a:spcBef>
              <a:buClr>
                <a:schemeClr val="bg1"/>
              </a:buClr>
              <a:buSzPct val="80000"/>
              <a:buFont typeface="Wingdings 3" panose="05040102010807070707" pitchFamily="18" charset="2"/>
              <a:buChar char=""/>
              <a:defRPr sz="3000" kern="1200">
                <a:solidFill>
                  <a:schemeClr val="bg1"/>
                </a:solidFill>
                <a:effectLst>
                  <a:outerShdw blurRad="50800" dist="38100" dir="8100000" algn="tr" rotWithShape="0">
                    <a:srgbClr val="000000">
                      <a:alpha val="40000"/>
                    </a:srgbClr>
                  </a:outerShdw>
                </a:effectLst>
                <a:latin typeface="Rockwell" panose="02060603020205020403" pitchFamily="18" charset="0"/>
                <a:ea typeface="+mj-ea"/>
                <a:cs typeface="+mj-cs"/>
              </a:defRPr>
            </a:lvl1pPr>
          </a:lstStyle>
          <a:p>
            <a:pPr marL="0" indent="0">
              <a:lnSpc>
                <a:spcPct val="60000"/>
              </a:lnSpc>
              <a:buNone/>
            </a:pPr>
            <a:r>
              <a:rPr lang="en-US" sz="8800" b="1" dirty="0">
                <a:latin typeface="icon-small" pitchFamily="2" charset="0"/>
              </a:rPr>
              <a:t>“</a:t>
            </a:r>
          </a:p>
        </p:txBody>
      </p:sp>
      <p:sp>
        <p:nvSpPr>
          <p:cNvPr id="8" name="Title 1">
            <a:extLst>
              <a:ext uri="{FF2B5EF4-FFF2-40B4-BE49-F238E27FC236}">
                <a16:creationId xmlns:a16="http://schemas.microsoft.com/office/drawing/2014/main" id="{8034614D-CAEA-6B33-B65B-AE59F0F1F9C0}"/>
              </a:ext>
            </a:extLst>
          </p:cNvPr>
          <p:cNvSpPr txBox="1">
            <a:spLocks/>
          </p:cNvSpPr>
          <p:nvPr userDrawn="1"/>
        </p:nvSpPr>
        <p:spPr>
          <a:xfrm rot="10800000">
            <a:off x="10869278" y="4537494"/>
            <a:ext cx="1322713" cy="866844"/>
          </a:xfrm>
          <a:prstGeom prst="homePlate">
            <a:avLst>
              <a:gd name="adj" fmla="val 35165"/>
            </a:avLst>
          </a:prstGeom>
          <a:gradFill flip="none" rotWithShape="1">
            <a:gsLst>
              <a:gs pos="0">
                <a:srgbClr val="17406D">
                  <a:shade val="30000"/>
                  <a:satMod val="115000"/>
                </a:srgbClr>
              </a:gs>
              <a:gs pos="50000">
                <a:srgbClr val="17406D">
                  <a:shade val="67500"/>
                  <a:satMod val="115000"/>
                </a:srgbClr>
              </a:gs>
              <a:gs pos="100000">
                <a:srgbClr val="17406D">
                  <a:shade val="100000"/>
                  <a:satMod val="115000"/>
                </a:srgbClr>
              </a:gs>
            </a:gsLst>
            <a:lin ang="5400000" scaled="1"/>
            <a:tileRect/>
          </a:gradFill>
        </p:spPr>
        <p:txBody>
          <a:bodyPr vert="horz" lIns="45720" tIns="502920" rIns="0" bIns="0" rtlCol="0" anchor="ctr" anchorCtr="0">
            <a:noAutofit/>
          </a:bodyPr>
          <a:lstStyle>
            <a:lvl1pPr marL="457200" indent="-457200" algn="r" defTabSz="914400" rtl="0" eaLnBrk="1" latinLnBrk="0" hangingPunct="1">
              <a:lnSpc>
                <a:spcPct val="80000"/>
              </a:lnSpc>
              <a:spcBef>
                <a:spcPct val="0"/>
              </a:spcBef>
              <a:buClr>
                <a:schemeClr val="bg1"/>
              </a:buClr>
              <a:buSzPct val="80000"/>
              <a:buFont typeface="Wingdings 3" panose="05040102010807070707" pitchFamily="18" charset="2"/>
              <a:buChar char=""/>
              <a:defRPr sz="3000" kern="1200">
                <a:solidFill>
                  <a:schemeClr val="bg1"/>
                </a:solidFill>
                <a:effectLst>
                  <a:outerShdw blurRad="50800" dist="38100" dir="8100000" algn="tr" rotWithShape="0">
                    <a:srgbClr val="000000">
                      <a:alpha val="40000"/>
                    </a:srgbClr>
                  </a:outerShdw>
                </a:effectLst>
                <a:latin typeface="Rockwell" panose="02060603020205020403" pitchFamily="18" charset="0"/>
                <a:ea typeface="+mj-ea"/>
                <a:cs typeface="+mj-cs"/>
              </a:defRPr>
            </a:lvl1pPr>
          </a:lstStyle>
          <a:p>
            <a:pPr marL="0" indent="0" algn="l">
              <a:lnSpc>
                <a:spcPct val="80000"/>
              </a:lnSpc>
              <a:spcAft>
                <a:spcPts val="3600"/>
              </a:spcAft>
              <a:buNone/>
            </a:pPr>
            <a:r>
              <a:rPr lang="en-US" sz="8800" b="1" dirty="0">
                <a:effectLst>
                  <a:outerShdw blurRad="50800" dist="38100" dir="18000000" algn="tr" rotWithShape="0">
                    <a:srgbClr val="000000">
                      <a:alpha val="40000"/>
                    </a:srgbClr>
                  </a:outerShdw>
                </a:effectLst>
                <a:latin typeface="icon-small" pitchFamily="2" charset="0"/>
              </a:rPr>
              <a:t>“</a:t>
            </a:r>
          </a:p>
        </p:txBody>
      </p:sp>
    </p:spTree>
    <p:extLst>
      <p:ext uri="{BB962C8B-B14F-4D97-AF65-F5344CB8AC3E}">
        <p14:creationId xmlns:p14="http://schemas.microsoft.com/office/powerpoint/2010/main" val="28665534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Questions?">
    <p:spTree>
      <p:nvGrpSpPr>
        <p:cNvPr id="1" name=""/>
        <p:cNvGrpSpPr/>
        <p:nvPr/>
      </p:nvGrpSpPr>
      <p:grpSpPr>
        <a:xfrm>
          <a:off x="0" y="0"/>
          <a:ext cx="0" cy="0"/>
          <a:chOff x="0" y="0"/>
          <a:chExt cx="0" cy="0"/>
        </a:xfrm>
      </p:grpSpPr>
      <p:sp>
        <p:nvSpPr>
          <p:cNvPr id="7" name="Rectangle 6"/>
          <p:cNvSpPr>
            <a:spLocks noChangeAspect="1"/>
          </p:cNvSpPr>
          <p:nvPr/>
        </p:nvSpPr>
        <p:spPr>
          <a:xfrm>
            <a:off x="597458" y="599728"/>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dirty="0"/>
              <a:t>Questions?</a:t>
            </a:r>
          </a:p>
        </p:txBody>
      </p:sp>
      <p:sp>
        <p:nvSpPr>
          <p:cNvPr id="4" name="Date Placeholder 3"/>
          <p:cNvSpPr>
            <a:spLocks noGrp="1"/>
          </p:cNvSpPr>
          <p:nvPr>
            <p:ph type="dt" sz="half" idx="10"/>
          </p:nvPr>
        </p:nvSpPr>
        <p:spPr/>
        <p:txBody>
          <a:bodyPr/>
          <a:lstStyle/>
          <a:p>
            <a:fld id="{96505B48-487C-45EA-AC7A-8540C63DD848}" type="datetime1">
              <a:rPr lang="en-US" smtClean="0"/>
              <a:t>5/6/2024</a:t>
            </a:fld>
            <a:endParaRPr lang="en-US"/>
          </a:p>
        </p:txBody>
      </p:sp>
      <p:sp>
        <p:nvSpPr>
          <p:cNvPr id="5" name="Footer Placeholder 4"/>
          <p:cNvSpPr>
            <a:spLocks noGrp="1"/>
          </p:cNvSpPr>
          <p:nvPr>
            <p:ph type="ftr" sz="quarter" idx="11"/>
          </p:nvPr>
        </p:nvSpPr>
        <p:spPr/>
        <p:txBody>
          <a:bodyPr/>
          <a:lstStyle/>
          <a:p>
            <a:r>
              <a:rPr lang="en-US"/>
              <a:t>Document Title</a:t>
            </a:r>
            <a:endParaRPr lang="en-US" dirty="0"/>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pic>
        <p:nvPicPr>
          <p:cNvPr id="11" name="Picture 10">
            <a:extLst>
              <a:ext uri="{FF2B5EF4-FFF2-40B4-BE49-F238E27FC236}">
                <a16:creationId xmlns:a16="http://schemas.microsoft.com/office/drawing/2014/main" id="{82CA42CF-3B82-4DEF-8454-C305E155A9EF}"/>
              </a:ext>
            </a:extLst>
          </p:cNvPr>
          <p:cNvPicPr>
            <a:picLocks noChangeAspect="1"/>
          </p:cNvPicPr>
          <p:nvPr/>
        </p:nvPicPr>
        <p:blipFill>
          <a:blip r:embed="rId2">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3649557" y="2051302"/>
            <a:ext cx="5121779" cy="3841334"/>
          </a:xfrm>
          <a:prstGeom prst="rect">
            <a:avLst/>
          </a:prstGeom>
        </p:spPr>
      </p:pic>
      <p:pic>
        <p:nvPicPr>
          <p:cNvPr id="3" name="Picture 2">
            <a:extLst>
              <a:ext uri="{FF2B5EF4-FFF2-40B4-BE49-F238E27FC236}">
                <a16:creationId xmlns:a16="http://schemas.microsoft.com/office/drawing/2014/main" id="{6F4DB762-6FDD-0FD8-DDB1-7D923CDA8CBB}"/>
              </a:ext>
            </a:extLst>
          </p:cNvPr>
          <p:cNvPicPr>
            <a:picLocks noChangeAspect="1"/>
          </p:cNvPicPr>
          <p:nvPr userDrawn="1"/>
        </p:nvPicPr>
        <p:blipFill>
          <a:blip r:embed="rId2">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3649557" y="2051302"/>
            <a:ext cx="5121779" cy="3841334"/>
          </a:xfrm>
          <a:prstGeom prst="rect">
            <a:avLst/>
          </a:prstGeom>
        </p:spPr>
      </p:pic>
    </p:spTree>
    <p:extLst>
      <p:ext uri="{BB962C8B-B14F-4D97-AF65-F5344CB8AC3E}">
        <p14:creationId xmlns:p14="http://schemas.microsoft.com/office/powerpoint/2010/main" val="25163511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Contact Us!">
    <p:spTree>
      <p:nvGrpSpPr>
        <p:cNvPr id="1" name=""/>
        <p:cNvGrpSpPr/>
        <p:nvPr/>
      </p:nvGrpSpPr>
      <p:grpSpPr>
        <a:xfrm>
          <a:off x="0" y="0"/>
          <a:ext cx="0" cy="0"/>
          <a:chOff x="0" y="0"/>
          <a:chExt cx="0" cy="0"/>
        </a:xfrm>
      </p:grpSpPr>
      <p:sp>
        <p:nvSpPr>
          <p:cNvPr id="7" name="Rectangle 6"/>
          <p:cNvSpPr>
            <a:spLocks noChangeAspect="1"/>
          </p:cNvSpPr>
          <p:nvPr/>
        </p:nvSpPr>
        <p:spPr>
          <a:xfrm>
            <a:off x="597458" y="599728"/>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dirty="0"/>
              <a:t>Contact us!</a:t>
            </a:r>
          </a:p>
        </p:txBody>
      </p:sp>
      <p:sp>
        <p:nvSpPr>
          <p:cNvPr id="4" name="Date Placeholder 3"/>
          <p:cNvSpPr>
            <a:spLocks noGrp="1"/>
          </p:cNvSpPr>
          <p:nvPr>
            <p:ph type="dt" sz="half" idx="10"/>
          </p:nvPr>
        </p:nvSpPr>
        <p:spPr/>
        <p:txBody>
          <a:bodyPr/>
          <a:lstStyle/>
          <a:p>
            <a:fld id="{96505B48-487C-45EA-AC7A-8540C63DD848}" type="datetime1">
              <a:rPr lang="en-US" smtClean="0"/>
              <a:t>5/6/2024</a:t>
            </a:fld>
            <a:endParaRPr lang="en-US"/>
          </a:p>
        </p:txBody>
      </p:sp>
      <p:sp>
        <p:nvSpPr>
          <p:cNvPr id="5" name="Footer Placeholder 4"/>
          <p:cNvSpPr>
            <a:spLocks noGrp="1"/>
          </p:cNvSpPr>
          <p:nvPr>
            <p:ph type="ftr" sz="quarter" idx="11"/>
          </p:nvPr>
        </p:nvSpPr>
        <p:spPr/>
        <p:txBody>
          <a:bodyPr/>
          <a:lstStyle/>
          <a:p>
            <a:r>
              <a:rPr lang="en-US"/>
              <a:t>Document Title</a:t>
            </a:r>
            <a:endParaRPr lang="en-US" dirty="0"/>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pic>
        <p:nvPicPr>
          <p:cNvPr id="10" name="Picture 9">
            <a:extLst>
              <a:ext uri="{FF2B5EF4-FFF2-40B4-BE49-F238E27FC236}">
                <a16:creationId xmlns:a16="http://schemas.microsoft.com/office/drawing/2014/main" id="{B755A639-7AB7-431D-957A-6DAB326282F1}"/>
              </a:ext>
              <a:ext uri="{C183D7F6-B498-43B3-948B-1728B52AA6E4}">
                <adec:decorative xmlns:adec="http://schemas.microsoft.com/office/drawing/2017/decorative" val="1"/>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5900"/>
                    </a14:imgEffect>
                    <a14:imgEffect>
                      <a14:saturation sat="66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698502" y="2617948"/>
            <a:ext cx="2994391" cy="2202300"/>
          </a:xfrm>
          <a:prstGeom prst="rect">
            <a:avLst/>
          </a:prstGeom>
        </p:spPr>
      </p:pic>
      <p:sp>
        <p:nvSpPr>
          <p:cNvPr id="12" name="Content Placeholder 2">
            <a:extLst>
              <a:ext uri="{FF2B5EF4-FFF2-40B4-BE49-F238E27FC236}">
                <a16:creationId xmlns:a16="http://schemas.microsoft.com/office/drawing/2014/main" id="{B6F45A58-7849-4E02-BADB-F6BBFBBE8C16}"/>
              </a:ext>
            </a:extLst>
          </p:cNvPr>
          <p:cNvSpPr>
            <a:spLocks noGrp="1"/>
          </p:cNvSpPr>
          <p:nvPr>
            <p:ph idx="1" hasCustomPrompt="1"/>
          </p:nvPr>
        </p:nvSpPr>
        <p:spPr>
          <a:xfrm>
            <a:off x="4089402" y="2200804"/>
            <a:ext cx="7492999" cy="1622314"/>
          </a:xfrm>
        </p:spPr>
        <p:txBody>
          <a:bodyPr anchor="ctr">
            <a:normAutofit/>
          </a:bodyPr>
          <a:lstStyle>
            <a:lvl1pPr marL="0" indent="0">
              <a:lnSpc>
                <a:spcPct val="100000"/>
              </a:lnSpc>
              <a:spcBef>
                <a:spcPts val="0"/>
              </a:spcBef>
              <a:spcAft>
                <a:spcPts val="0"/>
              </a:spcAft>
              <a:buNone/>
              <a:defRPr sz="2400" i="0" spc="100" baseline="0">
                <a:latin typeface="+mj-lt"/>
              </a:defRPr>
            </a:lvl1pPr>
            <a:lvl2pPr marL="365760" indent="0">
              <a:lnSpc>
                <a:spcPct val="100000"/>
              </a:lnSpc>
              <a:spcBef>
                <a:spcPts val="0"/>
              </a:spcBef>
              <a:spcAft>
                <a:spcPts val="0"/>
              </a:spcAft>
              <a:buNone/>
              <a:defRPr sz="2000" i="1"/>
            </a:lvl2pPr>
            <a:lvl3pPr marL="365760" indent="0">
              <a:lnSpc>
                <a:spcPct val="100000"/>
              </a:lnSpc>
              <a:spcBef>
                <a:spcPts val="0"/>
              </a:spcBef>
              <a:spcAft>
                <a:spcPts val="0"/>
              </a:spcAft>
              <a:buNone/>
              <a:defRPr sz="20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6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600">
                <a:solidFill>
                  <a:srgbClr val="38905C"/>
                </a:solidFill>
              </a:defRPr>
            </a:lvl5pPr>
          </a:lstStyle>
          <a:p>
            <a:pPr lvl="0"/>
            <a:r>
              <a:rPr lang="en-US" dirty="0"/>
              <a:t>FirstName </a:t>
            </a:r>
            <a:r>
              <a:rPr lang="en-US" dirty="0" err="1"/>
              <a:t>LastName</a:t>
            </a:r>
            <a:endParaRPr lang="en-US" dirty="0"/>
          </a:p>
          <a:p>
            <a:pPr lvl="1"/>
            <a:r>
              <a:rPr lang="en-US" dirty="0"/>
              <a:t>Occupation/Title</a:t>
            </a:r>
          </a:p>
          <a:p>
            <a:pPr lvl="2"/>
            <a:r>
              <a:rPr lang="en-US" dirty="0"/>
              <a:t>Company Name</a:t>
            </a:r>
          </a:p>
          <a:p>
            <a:pPr lvl="3"/>
            <a:r>
              <a:rPr lang="en-US" dirty="0"/>
              <a:t>Email</a:t>
            </a:r>
          </a:p>
          <a:p>
            <a:pPr lvl="4"/>
            <a:r>
              <a:rPr lang="en-US" dirty="0"/>
              <a:t>Phone</a:t>
            </a:r>
          </a:p>
        </p:txBody>
      </p:sp>
      <p:sp>
        <p:nvSpPr>
          <p:cNvPr id="13" name="Content Placeholder 2">
            <a:extLst>
              <a:ext uri="{FF2B5EF4-FFF2-40B4-BE49-F238E27FC236}">
                <a16:creationId xmlns:a16="http://schemas.microsoft.com/office/drawing/2014/main" id="{EBBF425E-F7E6-40FE-94A4-DCF7201F10B6}"/>
              </a:ext>
            </a:extLst>
          </p:cNvPr>
          <p:cNvSpPr>
            <a:spLocks noGrp="1"/>
          </p:cNvSpPr>
          <p:nvPr>
            <p:ph idx="13" hasCustomPrompt="1"/>
          </p:nvPr>
        </p:nvSpPr>
        <p:spPr>
          <a:xfrm>
            <a:off x="4089402" y="3866066"/>
            <a:ext cx="7492999" cy="1622314"/>
          </a:xfrm>
        </p:spPr>
        <p:txBody>
          <a:bodyPr anchor="ctr">
            <a:normAutofit/>
          </a:bodyPr>
          <a:lstStyle>
            <a:lvl1pPr marL="0" indent="0">
              <a:lnSpc>
                <a:spcPct val="100000"/>
              </a:lnSpc>
              <a:spcBef>
                <a:spcPts val="0"/>
              </a:spcBef>
              <a:spcAft>
                <a:spcPts val="0"/>
              </a:spcAft>
              <a:buNone/>
              <a:defRPr sz="2400" i="0" spc="100" baseline="0">
                <a:latin typeface="+mj-lt"/>
              </a:defRPr>
            </a:lvl1pPr>
            <a:lvl2pPr marL="365760" indent="0">
              <a:lnSpc>
                <a:spcPct val="100000"/>
              </a:lnSpc>
              <a:spcBef>
                <a:spcPts val="0"/>
              </a:spcBef>
              <a:spcAft>
                <a:spcPts val="0"/>
              </a:spcAft>
              <a:buNone/>
              <a:defRPr sz="2000" i="1"/>
            </a:lvl2pPr>
            <a:lvl3pPr marL="365760" indent="0">
              <a:lnSpc>
                <a:spcPct val="100000"/>
              </a:lnSpc>
              <a:spcBef>
                <a:spcPts val="0"/>
              </a:spcBef>
              <a:spcAft>
                <a:spcPts val="0"/>
              </a:spcAft>
              <a:buNone/>
              <a:defRPr sz="20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6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600">
                <a:solidFill>
                  <a:srgbClr val="38905C"/>
                </a:solidFill>
              </a:defRPr>
            </a:lvl5pPr>
          </a:lstStyle>
          <a:p>
            <a:pPr lvl="0"/>
            <a:r>
              <a:rPr lang="en-US" dirty="0"/>
              <a:t>FirstName </a:t>
            </a:r>
            <a:r>
              <a:rPr lang="en-US" dirty="0" err="1"/>
              <a:t>LastName</a:t>
            </a:r>
            <a:endParaRPr lang="en-US" dirty="0"/>
          </a:p>
          <a:p>
            <a:pPr lvl="1"/>
            <a:r>
              <a:rPr lang="en-US" dirty="0"/>
              <a:t>Occupation/Title</a:t>
            </a:r>
          </a:p>
          <a:p>
            <a:pPr lvl="2"/>
            <a:r>
              <a:rPr lang="en-US" dirty="0"/>
              <a:t>Company Name</a:t>
            </a:r>
          </a:p>
          <a:p>
            <a:pPr lvl="3"/>
            <a:r>
              <a:rPr lang="en-US" dirty="0"/>
              <a:t>Email</a:t>
            </a:r>
          </a:p>
          <a:p>
            <a:pPr lvl="4"/>
            <a:r>
              <a:rPr lang="en-US" dirty="0"/>
              <a:t>Phone</a:t>
            </a:r>
          </a:p>
        </p:txBody>
      </p:sp>
      <p:pic>
        <p:nvPicPr>
          <p:cNvPr id="3" name="Picture 2">
            <a:extLst>
              <a:ext uri="{FF2B5EF4-FFF2-40B4-BE49-F238E27FC236}">
                <a16:creationId xmlns:a16="http://schemas.microsoft.com/office/drawing/2014/main" id="{D00D3053-E8CF-514E-938F-1C10A6519180}"/>
              </a:ext>
              <a:ext uri="{C183D7F6-B498-43B3-948B-1728B52AA6E4}">
                <adec:decorative xmlns:adec="http://schemas.microsoft.com/office/drawing/2017/decorative" val="1"/>
              </a:ext>
            </a:extLst>
          </p:cNvPr>
          <p:cNvPicPr>
            <a:picLocks noChangeAspect="1"/>
          </p:cNvPicPr>
          <p:nvPr userDrawn="1"/>
        </p:nvPicPr>
        <p:blipFill>
          <a:blip r:embed="rId2">
            <a:extLst>
              <a:ext uri="{BEBA8EAE-BF5A-486C-A8C5-ECC9F3942E4B}">
                <a14:imgProps xmlns:a14="http://schemas.microsoft.com/office/drawing/2010/main">
                  <a14:imgLayer r:embed="rId3">
                    <a14:imgEffect>
                      <a14:colorTemperature colorTemp="5900"/>
                    </a14:imgEffect>
                    <a14:imgEffect>
                      <a14:saturation sat="66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698501" y="2617948"/>
            <a:ext cx="2994391" cy="2202300"/>
          </a:xfrm>
          <a:prstGeom prst="rect">
            <a:avLst/>
          </a:prstGeom>
        </p:spPr>
      </p:pic>
    </p:spTree>
    <p:extLst>
      <p:ext uri="{BB962C8B-B14F-4D97-AF65-F5344CB8AC3E}">
        <p14:creationId xmlns:p14="http://schemas.microsoft.com/office/powerpoint/2010/main" val="37608764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hank You!">
    <p:spTree>
      <p:nvGrpSpPr>
        <p:cNvPr id="1" name=""/>
        <p:cNvGrpSpPr/>
        <p:nvPr/>
      </p:nvGrpSpPr>
      <p:grpSpPr>
        <a:xfrm>
          <a:off x="0" y="0"/>
          <a:ext cx="0" cy="0"/>
          <a:chOff x="0" y="0"/>
          <a:chExt cx="0" cy="0"/>
        </a:xfrm>
      </p:grpSpPr>
      <p:sp>
        <p:nvSpPr>
          <p:cNvPr id="7" name="Rectangle 6"/>
          <p:cNvSpPr>
            <a:spLocks noChangeAspect="1"/>
          </p:cNvSpPr>
          <p:nvPr/>
        </p:nvSpPr>
        <p:spPr>
          <a:xfrm>
            <a:off x="597458" y="599728"/>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dirty="0"/>
              <a:t>Thank You!</a:t>
            </a:r>
          </a:p>
        </p:txBody>
      </p:sp>
      <p:sp>
        <p:nvSpPr>
          <p:cNvPr id="4" name="Date Placeholder 3"/>
          <p:cNvSpPr>
            <a:spLocks noGrp="1"/>
          </p:cNvSpPr>
          <p:nvPr>
            <p:ph type="dt" sz="half" idx="10"/>
          </p:nvPr>
        </p:nvSpPr>
        <p:spPr/>
        <p:txBody>
          <a:bodyPr/>
          <a:lstStyle/>
          <a:p>
            <a:fld id="{96505B48-487C-45EA-AC7A-8540C63DD848}" type="datetime1">
              <a:rPr lang="en-US" smtClean="0"/>
              <a:t>5/6/2024</a:t>
            </a:fld>
            <a:endParaRPr lang="en-US"/>
          </a:p>
        </p:txBody>
      </p:sp>
      <p:sp>
        <p:nvSpPr>
          <p:cNvPr id="5" name="Footer Placeholder 4"/>
          <p:cNvSpPr>
            <a:spLocks noGrp="1"/>
          </p:cNvSpPr>
          <p:nvPr>
            <p:ph type="ftr" sz="quarter" idx="11"/>
          </p:nvPr>
        </p:nvSpPr>
        <p:spPr/>
        <p:txBody>
          <a:bodyPr/>
          <a:lstStyle/>
          <a:p>
            <a:r>
              <a:rPr lang="en-US"/>
              <a:t>Document Title</a:t>
            </a:r>
            <a:endParaRPr lang="en-US" dirty="0"/>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Tree>
    <p:extLst>
      <p:ext uri="{BB962C8B-B14F-4D97-AF65-F5344CB8AC3E}">
        <p14:creationId xmlns:p14="http://schemas.microsoft.com/office/powerpoint/2010/main" val="42392587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603530" y="5141973"/>
            <a:ext cx="10984943" cy="1504844"/>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774926" y="3036573"/>
            <a:ext cx="10653001" cy="1504844"/>
          </a:xfrm>
        </p:spPr>
        <p:txBody>
          <a:bodyPr anchor="b">
            <a:normAutofit/>
          </a:bodyPr>
          <a:lstStyle>
            <a:lvl1pPr algn="l">
              <a:defRPr sz="3600" b="0" cap="all">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774926" y="4541417"/>
            <a:ext cx="10653001" cy="600556"/>
          </a:xfrm>
        </p:spPr>
        <p:txBody>
          <a:bodyPr anchor="t">
            <a:normAutofit/>
          </a:bodyPr>
          <a:lstStyle>
            <a:lvl1pPr marL="0" indent="0" algn="l">
              <a:buNone/>
              <a:defRPr sz="1800" cap="all">
                <a:solidFill>
                  <a:srgbClr val="009DD9"/>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bg1"/>
                </a:solidFill>
              </a:defRPr>
            </a:lvl1pPr>
          </a:lstStyle>
          <a:p>
            <a:fld id="{1829557C-86BD-403D-91A5-36A93AB6954D}" type="datetime1">
              <a:rPr lang="en-US" smtClean="0"/>
              <a:t>5/6/2024</a:t>
            </a:fld>
            <a:endParaRPr lang="en-US"/>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t>Document Title</a:t>
            </a:r>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DE8DE8A0-70C5-4585-9A3C-B3A9E7B8F8E9}" type="slidenum">
              <a:rPr lang="en-US" smtClean="0"/>
              <a:pPr/>
              <a:t>‹#›</a:t>
            </a:fld>
            <a:endParaRPr lang="en-US"/>
          </a:p>
        </p:txBody>
      </p:sp>
    </p:spTree>
    <p:extLst>
      <p:ext uri="{BB962C8B-B14F-4D97-AF65-F5344CB8AC3E}">
        <p14:creationId xmlns:p14="http://schemas.microsoft.com/office/powerpoint/2010/main" val="39196371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597458" y="599728"/>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solidFill>
                  <a:schemeClr val="bg1"/>
                </a:solidFill>
              </a:defRPr>
            </a:lvl1pPr>
          </a:lstStyle>
          <a:p>
            <a:r>
              <a:rPr lang="en-US"/>
              <a:t>Click to edit Master title style</a:t>
            </a:r>
            <a:endParaRPr lang="en-US" dirty="0"/>
          </a:p>
        </p:txBody>
      </p:sp>
      <p:sp>
        <p:nvSpPr>
          <p:cNvPr id="3" name="Content Placeholder 2"/>
          <p:cNvSpPr>
            <a:spLocks noGrp="1"/>
          </p:cNvSpPr>
          <p:nvPr>
            <p:ph sz="half" idx="1"/>
          </p:nvPr>
        </p:nvSpPr>
        <p:spPr>
          <a:xfrm>
            <a:off x="774925" y="1946300"/>
            <a:ext cx="5199369" cy="4224225"/>
          </a:xfrm>
        </p:spPr>
        <p:txBody>
          <a:bodyPr>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709" y="1946304"/>
            <a:ext cx="5210216" cy="4224225"/>
          </a:xfrm>
        </p:spPr>
        <p:txBody>
          <a:bodyPr>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06830E8-DEEA-46F2-9009-69EFE7FD4536}" type="datetime1">
              <a:rPr lang="en-US" smtClean="0"/>
              <a:t>5/6/2024</a:t>
            </a:fld>
            <a:endParaRPr lang="en-US"/>
          </a:p>
        </p:txBody>
      </p:sp>
      <p:sp>
        <p:nvSpPr>
          <p:cNvPr id="6" name="Footer Placeholder 5"/>
          <p:cNvSpPr>
            <a:spLocks noGrp="1"/>
          </p:cNvSpPr>
          <p:nvPr>
            <p:ph type="ftr" sz="quarter" idx="11"/>
          </p:nvPr>
        </p:nvSpPr>
        <p:spPr/>
        <p:txBody>
          <a:bodyPr/>
          <a:lstStyle/>
          <a:p>
            <a:r>
              <a:rPr lang="en-US"/>
              <a:t>Document Title</a:t>
            </a:r>
            <a:endParaRPr lang="en-US" dirty="0"/>
          </a:p>
        </p:txBody>
      </p:sp>
      <p:sp>
        <p:nvSpPr>
          <p:cNvPr id="7" name="Slide Number Placeholder 6"/>
          <p:cNvSpPr>
            <a:spLocks noGrp="1"/>
          </p:cNvSpPr>
          <p:nvPr>
            <p:ph type="sldNum" sz="quarter" idx="12"/>
          </p:nvPr>
        </p:nvSpPr>
        <p:spPr/>
        <p:txBody>
          <a:bodyPr/>
          <a:lstStyle/>
          <a:p>
            <a:fld id="{DE8DE8A0-70C5-4585-9A3C-B3A9E7B8F8E9}" type="slidenum">
              <a:rPr lang="en-US" smtClean="0"/>
              <a:t>‹#›</a:t>
            </a:fld>
            <a:endParaRPr lang="en-US"/>
          </a:p>
        </p:txBody>
      </p:sp>
    </p:spTree>
    <p:extLst>
      <p:ext uri="{BB962C8B-B14F-4D97-AF65-F5344CB8AC3E}">
        <p14:creationId xmlns:p14="http://schemas.microsoft.com/office/powerpoint/2010/main" val="9326942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Rectangle 9"/>
          <p:cNvSpPr>
            <a:spLocks noChangeAspect="1"/>
          </p:cNvSpPr>
          <p:nvPr/>
        </p:nvSpPr>
        <p:spPr>
          <a:xfrm>
            <a:off x="597458" y="599728"/>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774925" y="1995093"/>
            <a:ext cx="5199369" cy="576262"/>
          </a:xfrm>
        </p:spPr>
        <p:txBody>
          <a:bodyPr anchor="b">
            <a:noAutofit/>
          </a:bodyPr>
          <a:lstStyle>
            <a:lvl1pPr marL="0" indent="0">
              <a:buNone/>
              <a:defRPr sz="2200" b="0">
                <a:solidFill>
                  <a:srgbClr val="17406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774925" y="2693143"/>
            <a:ext cx="5199369" cy="3477385"/>
          </a:xfrm>
        </p:spPr>
        <p:txBody>
          <a:bodyPr anchor="t">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711" y="1995093"/>
            <a:ext cx="5210215" cy="576262"/>
          </a:xfrm>
        </p:spPr>
        <p:txBody>
          <a:bodyPr anchor="b">
            <a:noAutofit/>
          </a:bodyPr>
          <a:lstStyle>
            <a:lvl1pPr marL="0" indent="0">
              <a:buNone/>
              <a:defRPr sz="2200" b="0">
                <a:solidFill>
                  <a:srgbClr val="17406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709" y="2693143"/>
            <a:ext cx="5210216" cy="3477385"/>
          </a:xfrm>
        </p:spPr>
        <p:txBody>
          <a:bodyPr anchor="t">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9718991-0EEB-4158-A72B-40C27B61238E}" type="datetime1">
              <a:rPr lang="en-US" smtClean="0"/>
              <a:t>5/6/2024</a:t>
            </a:fld>
            <a:endParaRPr lang="en-US"/>
          </a:p>
        </p:txBody>
      </p:sp>
      <p:sp>
        <p:nvSpPr>
          <p:cNvPr id="8" name="Footer Placeholder 7"/>
          <p:cNvSpPr>
            <a:spLocks noGrp="1"/>
          </p:cNvSpPr>
          <p:nvPr>
            <p:ph type="ftr" sz="quarter" idx="11"/>
          </p:nvPr>
        </p:nvSpPr>
        <p:spPr/>
        <p:txBody>
          <a:bodyPr/>
          <a:lstStyle/>
          <a:p>
            <a:r>
              <a:rPr lang="en-US"/>
              <a:t>Document Title</a:t>
            </a:r>
            <a:endParaRPr lang="en-US" dirty="0"/>
          </a:p>
        </p:txBody>
      </p:sp>
      <p:sp>
        <p:nvSpPr>
          <p:cNvPr id="9" name="Slide Number Placeholder 8"/>
          <p:cNvSpPr>
            <a:spLocks noGrp="1"/>
          </p:cNvSpPr>
          <p:nvPr>
            <p:ph type="sldNum" sz="quarter" idx="12"/>
          </p:nvPr>
        </p:nvSpPr>
        <p:spPr/>
        <p:txBody>
          <a:bodyPr/>
          <a:lstStyle/>
          <a:p>
            <a:fld id="{DE8DE8A0-70C5-4585-9A3C-B3A9E7B8F8E9}" type="slidenum">
              <a:rPr lang="en-US" smtClean="0"/>
              <a:t>‹#›</a:t>
            </a:fld>
            <a:endParaRPr lang="en-US"/>
          </a:p>
        </p:txBody>
      </p:sp>
    </p:spTree>
    <p:extLst>
      <p:ext uri="{BB962C8B-B14F-4D97-AF65-F5344CB8AC3E}">
        <p14:creationId xmlns:p14="http://schemas.microsoft.com/office/powerpoint/2010/main" val="236452140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Rectangle 5"/>
          <p:cNvSpPr>
            <a:spLocks noChangeAspect="1"/>
          </p:cNvSpPr>
          <p:nvPr/>
        </p:nvSpPr>
        <p:spPr>
          <a:xfrm>
            <a:off x="597458" y="599728"/>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solidFill>
                  <a:schemeClr val="bg1"/>
                </a:solidFill>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CA51F39-1714-4BBF-A9F2-04F398C602E7}" type="datetime1">
              <a:rPr lang="en-US" smtClean="0"/>
              <a:t>5/6/2024</a:t>
            </a:fld>
            <a:endParaRPr lang="en-US"/>
          </a:p>
        </p:txBody>
      </p:sp>
      <p:sp>
        <p:nvSpPr>
          <p:cNvPr id="4" name="Footer Placeholder 3"/>
          <p:cNvSpPr>
            <a:spLocks noGrp="1"/>
          </p:cNvSpPr>
          <p:nvPr>
            <p:ph type="ftr" sz="quarter" idx="11"/>
          </p:nvPr>
        </p:nvSpPr>
        <p:spPr/>
        <p:txBody>
          <a:bodyPr/>
          <a:lstStyle/>
          <a:p>
            <a:r>
              <a:rPr lang="en-US"/>
              <a:t>Document Title</a:t>
            </a:r>
            <a:endParaRPr lang="en-US" dirty="0"/>
          </a:p>
        </p:txBody>
      </p:sp>
      <p:sp>
        <p:nvSpPr>
          <p:cNvPr id="5" name="Slide Number Placeholder 4"/>
          <p:cNvSpPr>
            <a:spLocks noGrp="1"/>
          </p:cNvSpPr>
          <p:nvPr>
            <p:ph type="sldNum" sz="quarter" idx="12"/>
          </p:nvPr>
        </p:nvSpPr>
        <p:spPr/>
        <p:txBody>
          <a:bodyPr/>
          <a:lstStyle/>
          <a:p>
            <a:fld id="{DE8DE8A0-70C5-4585-9A3C-B3A9E7B8F8E9}" type="slidenum">
              <a:rPr lang="en-US" smtClean="0"/>
              <a:t>‹#›</a:t>
            </a:fld>
            <a:endParaRPr lang="en-US"/>
          </a:p>
        </p:txBody>
      </p:sp>
    </p:spTree>
    <p:extLst>
      <p:ext uri="{BB962C8B-B14F-4D97-AF65-F5344CB8AC3E}">
        <p14:creationId xmlns:p14="http://schemas.microsoft.com/office/powerpoint/2010/main" val="38486941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7412436" y="6194264"/>
            <a:ext cx="2844800" cy="365125"/>
          </a:xfrm>
        </p:spPr>
        <p:txBody>
          <a:bodyPr/>
          <a:lstStyle/>
          <a:p>
            <a:fld id="{21F19F6D-37DB-4A19-A76E-EAFB69BF8019}" type="datetime1">
              <a:rPr lang="en-US" smtClean="0"/>
              <a:t>5/6/2024</a:t>
            </a:fld>
            <a:endParaRPr lang="en-US"/>
          </a:p>
        </p:txBody>
      </p:sp>
      <p:sp>
        <p:nvSpPr>
          <p:cNvPr id="3" name="Footer Placeholder 2"/>
          <p:cNvSpPr>
            <a:spLocks noGrp="1"/>
          </p:cNvSpPr>
          <p:nvPr>
            <p:ph type="ftr" sz="quarter" idx="11"/>
          </p:nvPr>
        </p:nvSpPr>
        <p:spPr/>
        <p:txBody>
          <a:bodyPr/>
          <a:lstStyle/>
          <a:p>
            <a:r>
              <a:rPr lang="en-US"/>
              <a:t>Document Title</a:t>
            </a:r>
            <a:endParaRPr lang="en-US" dirty="0"/>
          </a:p>
        </p:txBody>
      </p:sp>
      <p:sp>
        <p:nvSpPr>
          <p:cNvPr id="4" name="Slide Number Placeholder 3"/>
          <p:cNvSpPr>
            <a:spLocks noGrp="1"/>
          </p:cNvSpPr>
          <p:nvPr>
            <p:ph type="sldNum" sz="quarter" idx="12"/>
          </p:nvPr>
        </p:nvSpPr>
        <p:spPr>
          <a:xfrm>
            <a:off x="10400636" y="6194264"/>
            <a:ext cx="1027291" cy="365125"/>
          </a:xfrm>
        </p:spPr>
        <p:txBody>
          <a:bodyPr/>
          <a:lstStyle/>
          <a:p>
            <a:fld id="{DE8DE8A0-70C5-4585-9A3C-B3A9E7B8F8E9}" type="slidenum">
              <a:rPr lang="en-US" smtClean="0"/>
              <a:t>‹#›</a:t>
            </a:fld>
            <a:endParaRPr lang="en-US"/>
          </a:p>
        </p:txBody>
      </p:sp>
    </p:spTree>
    <p:extLst>
      <p:ext uri="{BB962C8B-B14F-4D97-AF65-F5344CB8AC3E}">
        <p14:creationId xmlns:p14="http://schemas.microsoft.com/office/powerpoint/2010/main" val="358804692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4924" y="4693389"/>
            <a:ext cx="10653003" cy="566738"/>
          </a:xfrm>
        </p:spPr>
        <p:txBody>
          <a:bodyPr anchor="b">
            <a:noAutofit/>
          </a:bodyPr>
          <a:lstStyle>
            <a:lvl1pPr algn="l">
              <a:defRPr sz="3200" b="0">
                <a:solidFill>
                  <a:schemeClr val="accent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597459" y="599725"/>
            <a:ext cx="10984941" cy="384845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774924" y="5260129"/>
            <a:ext cx="10653003" cy="598671"/>
          </a:xfrm>
        </p:spPr>
        <p:txBody>
          <a:bodyPr>
            <a:normAutofit/>
          </a:bodyPr>
          <a:lstStyle>
            <a:lvl1pPr marL="0" indent="0">
              <a:buNone/>
              <a:defRPr sz="2000">
                <a:solidFill>
                  <a:srgbClr val="009DD9"/>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81E7594-7C2B-42B3-BC88-1D009FCD0304}" type="datetime1">
              <a:rPr lang="en-US" smtClean="0"/>
              <a:t>5/6/2024</a:t>
            </a:fld>
            <a:endParaRPr lang="en-US"/>
          </a:p>
        </p:txBody>
      </p:sp>
      <p:sp>
        <p:nvSpPr>
          <p:cNvPr id="6" name="Footer Placeholder 5"/>
          <p:cNvSpPr>
            <a:spLocks noGrp="1"/>
          </p:cNvSpPr>
          <p:nvPr>
            <p:ph type="ftr" sz="quarter" idx="11"/>
          </p:nvPr>
        </p:nvSpPr>
        <p:spPr/>
        <p:txBody>
          <a:bodyPr/>
          <a:lstStyle/>
          <a:p>
            <a:r>
              <a:rPr lang="en-US"/>
              <a:t>Document Title</a:t>
            </a:r>
            <a:endParaRPr lang="en-US" dirty="0"/>
          </a:p>
        </p:txBody>
      </p:sp>
      <p:sp>
        <p:nvSpPr>
          <p:cNvPr id="7" name="Slide Number Placeholder 6"/>
          <p:cNvSpPr>
            <a:spLocks noGrp="1"/>
          </p:cNvSpPr>
          <p:nvPr>
            <p:ph type="sldNum" sz="quarter" idx="12"/>
          </p:nvPr>
        </p:nvSpPr>
        <p:spPr/>
        <p:txBody>
          <a:bodyPr/>
          <a:lstStyle/>
          <a:p>
            <a:fld id="{DE8DE8A0-70C5-4585-9A3C-B3A9E7B8F8E9}" type="slidenum">
              <a:rPr lang="en-US" smtClean="0"/>
              <a:t>‹#›</a:t>
            </a:fld>
            <a:endParaRPr lang="en-US"/>
          </a:p>
        </p:txBody>
      </p:sp>
    </p:spTree>
    <p:extLst>
      <p:ext uri="{BB962C8B-B14F-4D97-AF65-F5344CB8AC3E}">
        <p14:creationId xmlns:p14="http://schemas.microsoft.com/office/powerpoint/2010/main" val="286073593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First Level No Bullet">
    <p:spTree>
      <p:nvGrpSpPr>
        <p:cNvPr id="1" name=""/>
        <p:cNvGrpSpPr/>
        <p:nvPr/>
      </p:nvGrpSpPr>
      <p:grpSpPr>
        <a:xfrm>
          <a:off x="0" y="0"/>
          <a:ext cx="0" cy="0"/>
          <a:chOff x="0" y="0"/>
          <a:chExt cx="0" cy="0"/>
        </a:xfrm>
      </p:grpSpPr>
      <p:sp>
        <p:nvSpPr>
          <p:cNvPr id="2" name="Title"/>
          <p:cNvSpPr>
            <a:spLocks noGrp="1"/>
          </p:cNvSpPr>
          <p:nvPr>
            <p:ph type="title" hasCustomPrompt="1"/>
          </p:nvPr>
        </p:nvSpPr>
        <p:spPr/>
        <p:txBody>
          <a:bodyPr/>
          <a:lstStyle>
            <a:lvl1pPr>
              <a:defRPr baseline="0"/>
            </a:lvl1pPr>
          </a:lstStyle>
          <a:p>
            <a:r>
              <a:rPr lang="en-US"/>
              <a:t>First Level No Bullet Layout</a:t>
            </a:r>
          </a:p>
        </p:txBody>
      </p:sp>
      <p:sp>
        <p:nvSpPr>
          <p:cNvPr id="4" name="Content Placeholder 3"/>
          <p:cNvSpPr>
            <a:spLocks noGrp="1"/>
          </p:cNvSpPr>
          <p:nvPr>
            <p:ph sz="quarter" idx="14" hasCustomPrompt="1"/>
          </p:nvPr>
        </p:nvSpPr>
        <p:spPr>
          <a:xfrm>
            <a:off x="457200" y="1307592"/>
            <a:ext cx="11274552" cy="4498848"/>
          </a:xfrm>
        </p:spPr>
        <p:txBody>
          <a:bodyPr>
            <a:noAutofit/>
          </a:bodyPr>
          <a:lstStyle>
            <a:lvl1pPr marL="0" indent="0">
              <a:lnSpc>
                <a:spcPct val="125000"/>
              </a:lnSpc>
              <a:spcBef>
                <a:spcPts val="1350"/>
              </a:spcBef>
              <a:buClr>
                <a:schemeClr val="tx1"/>
              </a:buClr>
              <a:buNone/>
              <a:defRPr sz="1800">
                <a:solidFill>
                  <a:schemeClr val="tx2"/>
                </a:solidFill>
              </a:defRPr>
            </a:lvl1pPr>
            <a:lvl2pPr marL="240030" indent="-240030">
              <a:lnSpc>
                <a:spcPct val="125000"/>
              </a:lnSpc>
              <a:spcBef>
                <a:spcPts val="450"/>
              </a:spcBef>
              <a:buClr>
                <a:schemeClr val="tx1"/>
              </a:buClr>
              <a:buFont typeface="Times New Roman" panose="02020603050405020304" pitchFamily="18" charset="0"/>
              <a:buChar char="•"/>
              <a:defRPr sz="1800">
                <a:solidFill>
                  <a:schemeClr val="tx2"/>
                </a:solidFill>
              </a:defRPr>
            </a:lvl2pPr>
            <a:lvl3pPr marL="480060" indent="-240030">
              <a:lnSpc>
                <a:spcPct val="125000"/>
              </a:lnSpc>
              <a:spcBef>
                <a:spcPts val="450"/>
              </a:spcBef>
              <a:buClr>
                <a:schemeClr val="tx1"/>
              </a:buClr>
              <a:buFont typeface="Arial Narrow" panose="020B0606020202030204" pitchFamily="34" charset="0"/>
              <a:buChar char="–"/>
              <a:defRPr sz="1800">
                <a:solidFill>
                  <a:schemeClr val="tx2"/>
                </a:solidFill>
              </a:defRPr>
            </a:lvl3pPr>
            <a:lvl4pPr marL="720090" indent="-240030">
              <a:lnSpc>
                <a:spcPct val="125000"/>
              </a:lnSpc>
              <a:spcBef>
                <a:spcPts val="450"/>
              </a:spcBef>
              <a:buClr>
                <a:schemeClr val="tx1"/>
              </a:buClr>
              <a:buFont typeface="Arial Narrow" panose="020B0606020202030204" pitchFamily="34" charset="0"/>
              <a:buChar char="»"/>
              <a:defRPr sz="1800">
                <a:solidFill>
                  <a:schemeClr val="tx2"/>
                </a:solidFill>
              </a:defRPr>
            </a:lvl4pPr>
            <a:lvl5pPr marL="960120" indent="-240030">
              <a:lnSpc>
                <a:spcPct val="125000"/>
              </a:lnSpc>
              <a:spcBef>
                <a:spcPts val="450"/>
              </a:spcBef>
              <a:buClr>
                <a:schemeClr val="tx1"/>
              </a:buClr>
              <a:buFont typeface="Arial Narrow" panose="020B0606020202030204" pitchFamily="34" charset="0"/>
              <a:buChar char="◦"/>
              <a:defRPr sz="1800">
                <a:solidFill>
                  <a:schemeClr val="tx2"/>
                </a:solidFill>
              </a:defRPr>
            </a:lvl5pPr>
            <a:lvl6pPr marL="1200150" indent="-240030">
              <a:lnSpc>
                <a:spcPct val="125000"/>
              </a:lnSpc>
              <a:spcBef>
                <a:spcPts val="1350"/>
              </a:spcBef>
              <a:buClr>
                <a:schemeClr val="tx1"/>
              </a:buClr>
              <a:buFont typeface="Arial Narrow" panose="020B0606020202030204" pitchFamily="34" charset="0"/>
              <a:buChar char="›"/>
              <a:defRPr sz="1800" baseline="0">
                <a:solidFill>
                  <a:schemeClr val="tx1"/>
                </a:solidFill>
              </a:defRPr>
            </a:lvl6pPr>
          </a:lstStyle>
          <a:p>
            <a:pPr lvl="0"/>
            <a:r>
              <a:rPr lang="en-US"/>
              <a:t>Regular Text. Click here to add text or click on an icon below to add a table, graph, SmartArt object, or picture. The first text level has no bullet. Use the Increase List Level and Decrease List Level icons in the Paragraph group on the Home tab to move between first level (no bullet) and second level (round bullet) text.</a:t>
            </a:r>
          </a:p>
          <a:p>
            <a:pPr lvl="1"/>
            <a:r>
              <a:rPr lang="en-US"/>
              <a:t>Second level</a:t>
            </a:r>
          </a:p>
          <a:p>
            <a:pPr lvl="2"/>
            <a:r>
              <a:rPr lang="en-US"/>
              <a:t>Third level</a:t>
            </a:r>
          </a:p>
          <a:p>
            <a:pPr lvl="3"/>
            <a:r>
              <a:rPr lang="en-US"/>
              <a:t>Fourth level</a:t>
            </a:r>
          </a:p>
          <a:p>
            <a:pPr lvl="4"/>
            <a:r>
              <a:rPr lang="en-US"/>
              <a:t>Fifth level</a:t>
            </a:r>
          </a:p>
        </p:txBody>
      </p:sp>
      <p:sp>
        <p:nvSpPr>
          <p:cNvPr id="8" name="Note Placeholder 3">
            <a:extLst>
              <a:ext uri="{FF2B5EF4-FFF2-40B4-BE49-F238E27FC236}">
                <a16:creationId xmlns:a16="http://schemas.microsoft.com/office/drawing/2014/main" id="{F84AE1BC-40C4-4FAD-B98B-DBD3B7BA52BE}"/>
              </a:ext>
            </a:extLst>
          </p:cNvPr>
          <p:cNvSpPr>
            <a:spLocks noGrp="1"/>
          </p:cNvSpPr>
          <p:nvPr>
            <p:ph type="body" sz="quarter" idx="17" hasCustomPrompt="1"/>
          </p:nvPr>
        </p:nvSpPr>
        <p:spPr>
          <a:xfrm>
            <a:off x="457201" y="5806276"/>
            <a:ext cx="11277600" cy="338328"/>
          </a:xfrm>
        </p:spPr>
        <p:txBody>
          <a:bodyPr>
            <a:noAutofit/>
          </a:bodyPr>
          <a:lstStyle>
            <a:lvl1pPr marL="0" indent="0">
              <a:buNone/>
              <a:defRPr sz="750"/>
            </a:lvl1pPr>
          </a:lstStyle>
          <a:p>
            <a:r>
              <a:rPr lang="en-US" i="1"/>
              <a:t>Note.</a:t>
            </a:r>
            <a:r>
              <a:rPr lang="en-US"/>
              <a:t> Placeholder for notes, sources, and permissions (if needed). “</a:t>
            </a:r>
            <a:r>
              <a:rPr lang="en-US" i="1"/>
              <a:t>Note.</a:t>
            </a:r>
            <a:r>
              <a:rPr lang="en-US"/>
              <a:t>” (including a period) is italicized.</a:t>
            </a:r>
          </a:p>
        </p:txBody>
      </p:sp>
      <p:sp>
        <p:nvSpPr>
          <p:cNvPr id="6" name="Slide Number"/>
          <p:cNvSpPr>
            <a:spLocks noGrp="1"/>
          </p:cNvSpPr>
          <p:nvPr>
            <p:ph type="sldNum" sz="quarter" idx="12"/>
          </p:nvPr>
        </p:nvSpPr>
        <p:spPr/>
        <p:txBody>
          <a:bodyPr/>
          <a:lstStyle/>
          <a:p>
            <a:fld id="{99A20822-4A49-4D36-86E3-300BA48D3F00}" type="slidenum">
              <a:rPr lang="en-US" smtClean="0"/>
              <a:t>‹#›</a:t>
            </a:fld>
            <a:endParaRPr lang="en-US"/>
          </a:p>
        </p:txBody>
      </p:sp>
    </p:spTree>
    <p:extLst>
      <p:ext uri="{BB962C8B-B14F-4D97-AF65-F5344CB8AC3E}">
        <p14:creationId xmlns:p14="http://schemas.microsoft.com/office/powerpoint/2010/main" val="101772631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2 Presenters">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dirty="0"/>
              <a:t>Presenters</a:t>
            </a:r>
          </a:p>
        </p:txBody>
      </p:sp>
      <p:sp>
        <p:nvSpPr>
          <p:cNvPr id="4" name="Date Placeholder 3"/>
          <p:cNvSpPr>
            <a:spLocks noGrp="1"/>
          </p:cNvSpPr>
          <p:nvPr>
            <p:ph type="dt" sz="half" idx="10"/>
          </p:nvPr>
        </p:nvSpPr>
        <p:spPr/>
        <p:txBody>
          <a:bodyPr/>
          <a:lstStyle/>
          <a:p>
            <a:fld id="{29B2A7E2-D883-407A-99B7-F61BC59CC661}" type="datetime1">
              <a:rPr lang="en-US" smtClean="0"/>
              <a:t>5/6/2024</a:t>
            </a:fld>
            <a:endParaRPr lang="en-US"/>
          </a:p>
        </p:txBody>
      </p:sp>
      <p:sp>
        <p:nvSpPr>
          <p:cNvPr id="5" name="Footer Placeholder 4"/>
          <p:cNvSpPr>
            <a:spLocks noGrp="1"/>
          </p:cNvSpPr>
          <p:nvPr>
            <p:ph type="ftr" sz="quarter" idx="11"/>
          </p:nvPr>
        </p:nvSpPr>
        <p:spPr/>
        <p:txBody>
          <a:bodyPr/>
          <a:lstStyle/>
          <a:p>
            <a:r>
              <a:rPr lang="en-US" dirty="0"/>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
        <p:nvSpPr>
          <p:cNvPr id="8" name="Content Placeholder 2">
            <a:extLst>
              <a:ext uri="{FF2B5EF4-FFF2-40B4-BE49-F238E27FC236}">
                <a16:creationId xmlns:a16="http://schemas.microsoft.com/office/drawing/2014/main" id="{EF3F18D2-35B6-4D98-9AD7-E656430DDAFF}"/>
              </a:ext>
            </a:extLst>
          </p:cNvPr>
          <p:cNvSpPr>
            <a:spLocks noGrp="1"/>
          </p:cNvSpPr>
          <p:nvPr>
            <p:ph idx="1" hasCustomPrompt="1"/>
          </p:nvPr>
        </p:nvSpPr>
        <p:spPr>
          <a:xfrm>
            <a:off x="4222164" y="2202059"/>
            <a:ext cx="7205763" cy="1622314"/>
          </a:xfrm>
        </p:spPr>
        <p:txBody>
          <a:bodyPr anchor="ctr">
            <a:normAutofit/>
          </a:bodyPr>
          <a:lstStyle>
            <a:lvl1pPr marL="0" indent="0">
              <a:lnSpc>
                <a:spcPct val="100000"/>
              </a:lnSpc>
              <a:spcBef>
                <a:spcPts val="0"/>
              </a:spcBef>
              <a:spcAft>
                <a:spcPts val="0"/>
              </a:spcAft>
              <a:buNone/>
              <a:defRPr sz="2400" i="0" spc="100" baseline="0">
                <a:latin typeface="+mj-lt"/>
              </a:defRPr>
            </a:lvl1pPr>
            <a:lvl2pPr marL="365760" indent="0">
              <a:lnSpc>
                <a:spcPct val="100000"/>
              </a:lnSpc>
              <a:spcBef>
                <a:spcPts val="0"/>
              </a:spcBef>
              <a:spcAft>
                <a:spcPts val="0"/>
              </a:spcAft>
              <a:buNone/>
              <a:defRPr sz="2000" i="1"/>
            </a:lvl2pPr>
            <a:lvl3pPr marL="365760" indent="0">
              <a:lnSpc>
                <a:spcPct val="100000"/>
              </a:lnSpc>
              <a:spcBef>
                <a:spcPts val="0"/>
              </a:spcBef>
              <a:spcAft>
                <a:spcPts val="0"/>
              </a:spcAft>
              <a:buNone/>
              <a:defRPr sz="20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6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600">
                <a:solidFill>
                  <a:srgbClr val="38905C"/>
                </a:solidFill>
              </a:defRPr>
            </a:lvl5pPr>
          </a:lstStyle>
          <a:p>
            <a:pPr lvl="0"/>
            <a:r>
              <a:rPr lang="en-US" dirty="0"/>
              <a:t>FirstName </a:t>
            </a:r>
            <a:r>
              <a:rPr lang="en-US" dirty="0" err="1"/>
              <a:t>LastName</a:t>
            </a:r>
            <a:endParaRPr lang="en-US" dirty="0"/>
          </a:p>
          <a:p>
            <a:pPr lvl="1"/>
            <a:r>
              <a:rPr lang="en-US" dirty="0"/>
              <a:t>Occupation/Title</a:t>
            </a:r>
          </a:p>
          <a:p>
            <a:pPr lvl="2"/>
            <a:r>
              <a:rPr lang="en-US" dirty="0"/>
              <a:t>Company Name</a:t>
            </a:r>
          </a:p>
          <a:p>
            <a:pPr lvl="3"/>
            <a:r>
              <a:rPr lang="en-US" dirty="0"/>
              <a:t>Email</a:t>
            </a:r>
          </a:p>
          <a:p>
            <a:pPr lvl="4"/>
            <a:r>
              <a:rPr lang="en-US" dirty="0"/>
              <a:t>Phone</a:t>
            </a:r>
          </a:p>
        </p:txBody>
      </p:sp>
      <p:sp>
        <p:nvSpPr>
          <p:cNvPr id="9" name="Picture Placeholder 5">
            <a:extLst>
              <a:ext uri="{FF2B5EF4-FFF2-40B4-BE49-F238E27FC236}">
                <a16:creationId xmlns:a16="http://schemas.microsoft.com/office/drawing/2014/main" id="{A117CD3B-8856-439C-8A70-4B0BAE66CB55}"/>
              </a:ext>
            </a:extLst>
          </p:cNvPr>
          <p:cNvSpPr>
            <a:spLocks noGrp="1"/>
          </p:cNvSpPr>
          <p:nvPr>
            <p:ph type="pic" sz="quarter" idx="13" hasCustomPrompt="1"/>
          </p:nvPr>
        </p:nvSpPr>
        <p:spPr>
          <a:xfrm>
            <a:off x="1853891" y="2350148"/>
            <a:ext cx="1806527" cy="1326139"/>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rmAutofit/>
          </a:bodyPr>
          <a:lstStyle>
            <a:lvl1pPr marL="0" indent="0" algn="ctr">
              <a:buNone/>
              <a:defRPr sz="2400"/>
            </a:lvl1pPr>
          </a:lstStyle>
          <a:p>
            <a:r>
              <a:rPr lang="en-US" dirty="0"/>
              <a:t>Add photo here</a:t>
            </a:r>
          </a:p>
        </p:txBody>
      </p:sp>
      <p:sp>
        <p:nvSpPr>
          <p:cNvPr id="10" name="Content Placeholder 2">
            <a:extLst>
              <a:ext uri="{FF2B5EF4-FFF2-40B4-BE49-F238E27FC236}">
                <a16:creationId xmlns:a16="http://schemas.microsoft.com/office/drawing/2014/main" id="{C1F0827C-95FC-4D38-AE40-FA5E69B78679}"/>
              </a:ext>
            </a:extLst>
          </p:cNvPr>
          <p:cNvSpPr>
            <a:spLocks noGrp="1"/>
          </p:cNvSpPr>
          <p:nvPr>
            <p:ph idx="14" hasCustomPrompt="1"/>
          </p:nvPr>
        </p:nvSpPr>
        <p:spPr>
          <a:xfrm>
            <a:off x="4222164" y="4031179"/>
            <a:ext cx="7205763" cy="1622314"/>
          </a:xfrm>
        </p:spPr>
        <p:txBody>
          <a:bodyPr anchor="ctr">
            <a:normAutofit/>
          </a:bodyPr>
          <a:lstStyle>
            <a:lvl1pPr marL="0" indent="0">
              <a:lnSpc>
                <a:spcPct val="100000"/>
              </a:lnSpc>
              <a:spcBef>
                <a:spcPts val="0"/>
              </a:spcBef>
              <a:spcAft>
                <a:spcPts val="0"/>
              </a:spcAft>
              <a:buNone/>
              <a:defRPr sz="2400" i="0" spc="100" baseline="0">
                <a:latin typeface="+mj-lt"/>
              </a:defRPr>
            </a:lvl1pPr>
            <a:lvl2pPr marL="365760" indent="0">
              <a:lnSpc>
                <a:spcPct val="100000"/>
              </a:lnSpc>
              <a:spcBef>
                <a:spcPts val="0"/>
              </a:spcBef>
              <a:spcAft>
                <a:spcPts val="0"/>
              </a:spcAft>
              <a:buNone/>
              <a:defRPr sz="2000" i="1"/>
            </a:lvl2pPr>
            <a:lvl3pPr marL="365760" indent="0">
              <a:lnSpc>
                <a:spcPct val="100000"/>
              </a:lnSpc>
              <a:spcBef>
                <a:spcPts val="0"/>
              </a:spcBef>
              <a:spcAft>
                <a:spcPts val="0"/>
              </a:spcAft>
              <a:buNone/>
              <a:defRPr sz="20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6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600">
                <a:solidFill>
                  <a:srgbClr val="38905C"/>
                </a:solidFill>
              </a:defRPr>
            </a:lvl5pPr>
          </a:lstStyle>
          <a:p>
            <a:pPr lvl="0"/>
            <a:r>
              <a:rPr lang="en-US" dirty="0"/>
              <a:t>FirstName </a:t>
            </a:r>
            <a:r>
              <a:rPr lang="en-US" dirty="0" err="1"/>
              <a:t>LastName</a:t>
            </a:r>
            <a:endParaRPr lang="en-US" dirty="0"/>
          </a:p>
          <a:p>
            <a:pPr lvl="1"/>
            <a:r>
              <a:rPr lang="en-US" dirty="0"/>
              <a:t>Occupation/Title</a:t>
            </a:r>
          </a:p>
          <a:p>
            <a:pPr lvl="2"/>
            <a:r>
              <a:rPr lang="en-US" dirty="0"/>
              <a:t>Company Name</a:t>
            </a:r>
          </a:p>
          <a:p>
            <a:pPr lvl="3"/>
            <a:r>
              <a:rPr lang="en-US" dirty="0"/>
              <a:t>Email</a:t>
            </a:r>
          </a:p>
          <a:p>
            <a:pPr lvl="4"/>
            <a:r>
              <a:rPr lang="en-US" dirty="0"/>
              <a:t>Phone</a:t>
            </a:r>
          </a:p>
        </p:txBody>
      </p:sp>
      <p:sp>
        <p:nvSpPr>
          <p:cNvPr id="11" name="Picture Placeholder 5">
            <a:extLst>
              <a:ext uri="{FF2B5EF4-FFF2-40B4-BE49-F238E27FC236}">
                <a16:creationId xmlns:a16="http://schemas.microsoft.com/office/drawing/2014/main" id="{7BC59708-6958-4EB8-9DB1-1387130F1F31}"/>
              </a:ext>
            </a:extLst>
          </p:cNvPr>
          <p:cNvSpPr>
            <a:spLocks noGrp="1"/>
          </p:cNvSpPr>
          <p:nvPr>
            <p:ph type="pic" sz="quarter" idx="15" hasCustomPrompt="1"/>
          </p:nvPr>
        </p:nvSpPr>
        <p:spPr>
          <a:xfrm>
            <a:off x="1853891" y="4179268"/>
            <a:ext cx="1806527" cy="1326139"/>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rmAutofit/>
          </a:bodyPr>
          <a:lstStyle>
            <a:lvl1pPr marL="0" indent="0" algn="ctr">
              <a:buNone/>
              <a:defRPr sz="2400"/>
            </a:lvl1pPr>
          </a:lstStyle>
          <a:p>
            <a:r>
              <a:rPr lang="en-US" dirty="0"/>
              <a:t>Add photo here</a:t>
            </a:r>
          </a:p>
        </p:txBody>
      </p:sp>
    </p:spTree>
    <p:extLst>
      <p:ext uri="{BB962C8B-B14F-4D97-AF65-F5344CB8AC3E}">
        <p14:creationId xmlns:p14="http://schemas.microsoft.com/office/powerpoint/2010/main" val="44377296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_Questions?">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dirty="0"/>
              <a:t>Questions?</a:t>
            </a:r>
          </a:p>
        </p:txBody>
      </p:sp>
      <p:sp>
        <p:nvSpPr>
          <p:cNvPr id="4" name="Date Placeholder 3"/>
          <p:cNvSpPr>
            <a:spLocks noGrp="1"/>
          </p:cNvSpPr>
          <p:nvPr>
            <p:ph type="dt" sz="half" idx="10"/>
          </p:nvPr>
        </p:nvSpPr>
        <p:spPr/>
        <p:txBody>
          <a:bodyPr/>
          <a:lstStyle/>
          <a:p>
            <a:fld id="{96505B48-487C-45EA-AC7A-8540C63DD848}" type="datetime1">
              <a:rPr lang="en-US" smtClean="0"/>
              <a:t>5/6/2024</a:t>
            </a:fld>
            <a:endParaRPr lang="en-US"/>
          </a:p>
        </p:txBody>
      </p:sp>
      <p:sp>
        <p:nvSpPr>
          <p:cNvPr id="5" name="Footer Placeholder 4"/>
          <p:cNvSpPr>
            <a:spLocks noGrp="1"/>
          </p:cNvSpPr>
          <p:nvPr>
            <p:ph type="ftr" sz="quarter" idx="11"/>
          </p:nvPr>
        </p:nvSpPr>
        <p:spPr/>
        <p:txBody>
          <a:bodyPr/>
          <a:lstStyle/>
          <a:p>
            <a:r>
              <a:rPr lang="en-US" dirty="0"/>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pic>
        <p:nvPicPr>
          <p:cNvPr id="11" name="Picture 10">
            <a:extLst>
              <a:ext uri="{FF2B5EF4-FFF2-40B4-BE49-F238E27FC236}">
                <a16:creationId xmlns:a16="http://schemas.microsoft.com/office/drawing/2014/main" id="{82CA42CF-3B82-4DEF-8454-C305E155A9EF}"/>
              </a:ext>
            </a:extLst>
          </p:cNvPr>
          <p:cNvPicPr>
            <a:picLocks noChangeAspect="1"/>
          </p:cNvPicPr>
          <p:nvPr userDrawn="1"/>
        </p:nvPicPr>
        <p:blipFill>
          <a:blip r:embed="rId2">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3649557" y="2051302"/>
            <a:ext cx="5121779" cy="3841334"/>
          </a:xfrm>
          <a:prstGeom prst="rect">
            <a:avLst/>
          </a:prstGeom>
        </p:spPr>
      </p:pic>
    </p:spTree>
    <p:extLst>
      <p:ext uri="{BB962C8B-B14F-4D97-AF65-F5344CB8AC3E}">
        <p14:creationId xmlns:p14="http://schemas.microsoft.com/office/powerpoint/2010/main" val="51736133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_Thank You!">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dirty="0"/>
              <a:t>Thank You!</a:t>
            </a:r>
          </a:p>
        </p:txBody>
      </p:sp>
      <p:sp>
        <p:nvSpPr>
          <p:cNvPr id="4" name="Date Placeholder 3"/>
          <p:cNvSpPr>
            <a:spLocks noGrp="1"/>
          </p:cNvSpPr>
          <p:nvPr>
            <p:ph type="dt" sz="half" idx="10"/>
          </p:nvPr>
        </p:nvSpPr>
        <p:spPr/>
        <p:txBody>
          <a:bodyPr/>
          <a:lstStyle/>
          <a:p>
            <a:fld id="{96505B48-487C-45EA-AC7A-8540C63DD848}" type="datetime1">
              <a:rPr lang="en-US" smtClean="0"/>
              <a:t>5/6/2024</a:t>
            </a:fld>
            <a:endParaRPr lang="en-US"/>
          </a:p>
        </p:txBody>
      </p:sp>
      <p:sp>
        <p:nvSpPr>
          <p:cNvPr id="5" name="Footer Placeholder 4"/>
          <p:cNvSpPr>
            <a:spLocks noGrp="1"/>
          </p:cNvSpPr>
          <p:nvPr>
            <p:ph type="ftr" sz="quarter" idx="11"/>
          </p:nvPr>
        </p:nvSpPr>
        <p:spPr/>
        <p:txBody>
          <a:bodyPr/>
          <a:lstStyle/>
          <a:p>
            <a:r>
              <a:rPr lang="en-US" dirty="0"/>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Tree>
    <p:extLst>
      <p:ext uri="{BB962C8B-B14F-4D97-AF65-F5344CB8AC3E}">
        <p14:creationId xmlns:p14="http://schemas.microsoft.com/office/powerpoint/2010/main" val="193787503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7" name="Rectangle 6"/>
          <p:cNvSpPr/>
          <p:nvPr/>
        </p:nvSpPr>
        <p:spPr>
          <a:xfrm>
            <a:off x="597455" y="3085765"/>
            <a:ext cx="10986811" cy="347882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774923" y="990600"/>
            <a:ext cx="10653003" cy="1504844"/>
          </a:xfrm>
          <a:effectLst/>
        </p:spPr>
        <p:txBody>
          <a:bodyPr anchor="b">
            <a:normAutofit/>
          </a:bodyPr>
          <a:lstStyle>
            <a:lvl1pPr>
              <a:defRPr sz="36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774923" y="2495445"/>
            <a:ext cx="10653003"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a:solidFill>
                  <a:schemeClr val="bg1"/>
                </a:solidFill>
              </a:defRPr>
            </a:lvl1pPr>
          </a:lstStyle>
          <a:p>
            <a:fld id="{2E983D14-EF55-4D88-9F04-344BAAC1D627}" type="datetime1">
              <a:rPr lang="en-US" smtClean="0"/>
              <a:t>5/6/2024</a:t>
            </a:fld>
            <a:endParaRPr lang="en-US"/>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dirty="0"/>
              <a:t>Document Title</a:t>
            </a:r>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DE8DE8A0-70C5-4585-9A3C-B3A9E7B8F8E9}" type="slidenum">
              <a:rPr lang="en-US" smtClean="0"/>
              <a:pPr/>
              <a:t>‹#›</a:t>
            </a:fld>
            <a:endParaRPr lang="en-US"/>
          </a:p>
        </p:txBody>
      </p:sp>
    </p:spTree>
    <p:extLst>
      <p:ext uri="{BB962C8B-B14F-4D97-AF65-F5344CB8AC3E}">
        <p14:creationId xmlns:p14="http://schemas.microsoft.com/office/powerpoint/2010/main" val="81451204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1 Presenter">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dirty="0"/>
              <a:t>Presenter</a:t>
            </a:r>
          </a:p>
        </p:txBody>
      </p:sp>
      <p:sp>
        <p:nvSpPr>
          <p:cNvPr id="4" name="Date Placeholder 3"/>
          <p:cNvSpPr>
            <a:spLocks noGrp="1"/>
          </p:cNvSpPr>
          <p:nvPr>
            <p:ph type="dt" sz="half" idx="10"/>
          </p:nvPr>
        </p:nvSpPr>
        <p:spPr/>
        <p:txBody>
          <a:bodyPr/>
          <a:lstStyle/>
          <a:p>
            <a:fld id="{29B2A7E2-D883-407A-99B7-F61BC59CC661}" type="datetime1">
              <a:rPr lang="en-US" smtClean="0"/>
              <a:t>5/6/2024</a:t>
            </a:fld>
            <a:endParaRPr lang="en-US"/>
          </a:p>
        </p:txBody>
      </p:sp>
      <p:sp>
        <p:nvSpPr>
          <p:cNvPr id="5" name="Footer Placeholder 4"/>
          <p:cNvSpPr>
            <a:spLocks noGrp="1"/>
          </p:cNvSpPr>
          <p:nvPr>
            <p:ph type="ftr" sz="quarter" idx="11"/>
          </p:nvPr>
        </p:nvSpPr>
        <p:spPr/>
        <p:txBody>
          <a:bodyPr/>
          <a:lstStyle/>
          <a:p>
            <a:r>
              <a:rPr lang="en-US" dirty="0"/>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
        <p:nvSpPr>
          <p:cNvPr id="8" name="Content Placeholder 2">
            <a:extLst>
              <a:ext uri="{FF2B5EF4-FFF2-40B4-BE49-F238E27FC236}">
                <a16:creationId xmlns:a16="http://schemas.microsoft.com/office/drawing/2014/main" id="{EF3F18D2-35B6-4D98-9AD7-E656430DDAFF}"/>
              </a:ext>
            </a:extLst>
          </p:cNvPr>
          <p:cNvSpPr>
            <a:spLocks noGrp="1"/>
          </p:cNvSpPr>
          <p:nvPr>
            <p:ph idx="1" hasCustomPrompt="1"/>
          </p:nvPr>
        </p:nvSpPr>
        <p:spPr>
          <a:xfrm>
            <a:off x="4257532" y="2475593"/>
            <a:ext cx="7170395" cy="2478958"/>
          </a:xfrm>
        </p:spPr>
        <p:txBody>
          <a:bodyPr anchor="ctr"/>
          <a:lstStyle>
            <a:lvl1pPr marL="0" indent="0">
              <a:buNone/>
              <a:defRPr i="0" spc="100" baseline="0">
                <a:latin typeface="+mj-lt"/>
              </a:defRPr>
            </a:lvl1pPr>
            <a:lvl2pPr marL="365760" indent="0">
              <a:buNone/>
              <a:defRPr i="1"/>
            </a:lvl2pPr>
            <a:lvl3pPr marL="365760" indent="0">
              <a:spcBef>
                <a:spcPts val="0"/>
              </a:spcBef>
              <a:buNone/>
              <a:defRPr sz="2400">
                <a:latin typeface="+mn-lt"/>
              </a:defRPr>
            </a:lvl3pPr>
            <a:lvl4pPr marL="777240" indent="-411480">
              <a:spcBef>
                <a:spcPts val="1200"/>
              </a:spcBef>
              <a:buClr>
                <a:srgbClr val="38905C"/>
              </a:buClr>
              <a:buSzPct val="110000"/>
              <a:buFont typeface="Wingdings" panose="05000000000000000000" pitchFamily="2" charset="2"/>
              <a:buChar char=""/>
              <a:defRPr>
                <a:solidFill>
                  <a:srgbClr val="38905C"/>
                </a:solidFill>
              </a:defRPr>
            </a:lvl4pPr>
            <a:lvl5pPr marL="777240" indent="-411480">
              <a:lnSpc>
                <a:spcPct val="100000"/>
              </a:lnSpc>
              <a:spcBef>
                <a:spcPts val="400"/>
              </a:spcBef>
              <a:buClr>
                <a:srgbClr val="38905C"/>
              </a:buClr>
              <a:buSzPct val="130000"/>
              <a:buFont typeface="Wingdings" panose="05000000000000000000" pitchFamily="2" charset="2"/>
              <a:buChar char=""/>
              <a:defRPr>
                <a:solidFill>
                  <a:srgbClr val="38905C"/>
                </a:solidFill>
              </a:defRPr>
            </a:lvl5pPr>
          </a:lstStyle>
          <a:p>
            <a:pPr lvl="0"/>
            <a:r>
              <a:rPr lang="en-US" dirty="0"/>
              <a:t>FirstName </a:t>
            </a:r>
            <a:r>
              <a:rPr lang="en-US" dirty="0" err="1"/>
              <a:t>LastName</a:t>
            </a:r>
            <a:endParaRPr lang="en-US" dirty="0"/>
          </a:p>
          <a:p>
            <a:pPr lvl="1"/>
            <a:r>
              <a:rPr lang="en-US" dirty="0"/>
              <a:t>Occupation/Title</a:t>
            </a:r>
          </a:p>
          <a:p>
            <a:pPr lvl="2"/>
            <a:r>
              <a:rPr lang="en-US" dirty="0"/>
              <a:t>Company Name</a:t>
            </a:r>
          </a:p>
          <a:p>
            <a:pPr lvl="3"/>
            <a:r>
              <a:rPr lang="en-US" dirty="0"/>
              <a:t>Email</a:t>
            </a:r>
          </a:p>
          <a:p>
            <a:pPr lvl="4"/>
            <a:r>
              <a:rPr lang="en-US" dirty="0"/>
              <a:t>Phone</a:t>
            </a:r>
          </a:p>
        </p:txBody>
      </p:sp>
      <p:sp>
        <p:nvSpPr>
          <p:cNvPr id="9" name="Picture Placeholder 5">
            <a:extLst>
              <a:ext uri="{FF2B5EF4-FFF2-40B4-BE49-F238E27FC236}">
                <a16:creationId xmlns:a16="http://schemas.microsoft.com/office/drawing/2014/main" id="{A117CD3B-8856-439C-8A70-4B0BAE66CB55}"/>
              </a:ext>
            </a:extLst>
          </p:cNvPr>
          <p:cNvSpPr>
            <a:spLocks noGrp="1"/>
          </p:cNvSpPr>
          <p:nvPr>
            <p:ph type="pic" sz="quarter" idx="13" hasCustomPrompt="1"/>
          </p:nvPr>
        </p:nvSpPr>
        <p:spPr>
          <a:xfrm>
            <a:off x="1257912" y="2780394"/>
            <a:ext cx="2491621" cy="1868714"/>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lstStyle>
            <a:lvl1pPr marL="0" indent="0" algn="ctr">
              <a:buNone/>
              <a:defRPr/>
            </a:lvl1pPr>
          </a:lstStyle>
          <a:p>
            <a:r>
              <a:rPr lang="en-US"/>
              <a:t>Add photo here</a:t>
            </a:r>
          </a:p>
        </p:txBody>
      </p:sp>
    </p:spTree>
    <p:extLst>
      <p:ext uri="{BB962C8B-B14F-4D97-AF65-F5344CB8AC3E}">
        <p14:creationId xmlns:p14="http://schemas.microsoft.com/office/powerpoint/2010/main" val="5178272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3 Presenters">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dirty="0"/>
              <a:t>Presenters</a:t>
            </a:r>
          </a:p>
        </p:txBody>
      </p:sp>
      <p:sp>
        <p:nvSpPr>
          <p:cNvPr id="4" name="Date Placeholder 3"/>
          <p:cNvSpPr>
            <a:spLocks noGrp="1"/>
          </p:cNvSpPr>
          <p:nvPr>
            <p:ph type="dt" sz="half" idx="10"/>
          </p:nvPr>
        </p:nvSpPr>
        <p:spPr/>
        <p:txBody>
          <a:bodyPr/>
          <a:lstStyle/>
          <a:p>
            <a:fld id="{29B2A7E2-D883-407A-99B7-F61BC59CC661}" type="datetime1">
              <a:rPr lang="en-US" smtClean="0"/>
              <a:t>5/6/2024</a:t>
            </a:fld>
            <a:endParaRPr lang="en-US"/>
          </a:p>
        </p:txBody>
      </p:sp>
      <p:sp>
        <p:nvSpPr>
          <p:cNvPr id="5" name="Footer Placeholder 4"/>
          <p:cNvSpPr>
            <a:spLocks noGrp="1"/>
          </p:cNvSpPr>
          <p:nvPr>
            <p:ph type="ftr" sz="quarter" idx="11"/>
          </p:nvPr>
        </p:nvSpPr>
        <p:spPr/>
        <p:txBody>
          <a:bodyPr/>
          <a:lstStyle/>
          <a:p>
            <a:r>
              <a:rPr lang="en-US" dirty="0"/>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
        <p:nvSpPr>
          <p:cNvPr id="8" name="Content Placeholder 2">
            <a:extLst>
              <a:ext uri="{FF2B5EF4-FFF2-40B4-BE49-F238E27FC236}">
                <a16:creationId xmlns:a16="http://schemas.microsoft.com/office/drawing/2014/main" id="{EF3F18D2-35B6-4D98-9AD7-E656430DDAFF}"/>
              </a:ext>
            </a:extLst>
          </p:cNvPr>
          <p:cNvSpPr>
            <a:spLocks noGrp="1"/>
          </p:cNvSpPr>
          <p:nvPr>
            <p:ph idx="1" hasCustomPrompt="1"/>
          </p:nvPr>
        </p:nvSpPr>
        <p:spPr>
          <a:xfrm>
            <a:off x="3870492" y="1923456"/>
            <a:ext cx="7413329" cy="1290122"/>
          </a:xfrm>
        </p:spPr>
        <p:txBody>
          <a:bodyPr anchor="ctr">
            <a:normAutofit/>
          </a:bodyPr>
          <a:lstStyle>
            <a:lvl1pPr marL="0" indent="0">
              <a:lnSpc>
                <a:spcPct val="100000"/>
              </a:lnSpc>
              <a:spcBef>
                <a:spcPts val="0"/>
              </a:spcBef>
              <a:spcAft>
                <a:spcPts val="0"/>
              </a:spcAft>
              <a:buNone/>
              <a:defRPr sz="2000" i="0" spc="100" baseline="0">
                <a:latin typeface="+mj-lt"/>
              </a:defRPr>
            </a:lvl1pPr>
            <a:lvl2pPr marL="365760" indent="0">
              <a:lnSpc>
                <a:spcPct val="100000"/>
              </a:lnSpc>
              <a:spcBef>
                <a:spcPts val="0"/>
              </a:spcBef>
              <a:spcAft>
                <a:spcPts val="0"/>
              </a:spcAft>
              <a:buNone/>
              <a:defRPr sz="1800" i="1"/>
            </a:lvl2pPr>
            <a:lvl3pPr marL="365760" indent="0">
              <a:lnSpc>
                <a:spcPct val="100000"/>
              </a:lnSpc>
              <a:spcBef>
                <a:spcPts val="0"/>
              </a:spcBef>
              <a:spcAft>
                <a:spcPts val="0"/>
              </a:spcAft>
              <a:buNone/>
              <a:defRPr sz="18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4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400">
                <a:solidFill>
                  <a:srgbClr val="38905C"/>
                </a:solidFill>
              </a:defRPr>
            </a:lvl5pPr>
          </a:lstStyle>
          <a:p>
            <a:pPr lvl="0"/>
            <a:r>
              <a:rPr lang="en-US" dirty="0"/>
              <a:t>FirstName </a:t>
            </a:r>
            <a:r>
              <a:rPr lang="en-US" dirty="0" err="1"/>
              <a:t>LastName</a:t>
            </a:r>
            <a:endParaRPr lang="en-US" dirty="0"/>
          </a:p>
          <a:p>
            <a:pPr lvl="1"/>
            <a:r>
              <a:rPr lang="en-US" dirty="0"/>
              <a:t>Occupation/Title</a:t>
            </a:r>
          </a:p>
          <a:p>
            <a:pPr lvl="2"/>
            <a:r>
              <a:rPr lang="en-US" dirty="0"/>
              <a:t>Company Name</a:t>
            </a:r>
          </a:p>
          <a:p>
            <a:pPr lvl="3"/>
            <a:r>
              <a:rPr lang="en-US" dirty="0"/>
              <a:t>Email</a:t>
            </a:r>
          </a:p>
          <a:p>
            <a:pPr lvl="4"/>
            <a:r>
              <a:rPr lang="en-US" dirty="0"/>
              <a:t>Phone</a:t>
            </a:r>
          </a:p>
        </p:txBody>
      </p:sp>
      <p:sp>
        <p:nvSpPr>
          <p:cNvPr id="9" name="Picture Placeholder 5">
            <a:extLst>
              <a:ext uri="{FF2B5EF4-FFF2-40B4-BE49-F238E27FC236}">
                <a16:creationId xmlns:a16="http://schemas.microsoft.com/office/drawing/2014/main" id="{A117CD3B-8856-439C-8A70-4B0BAE66CB55}"/>
              </a:ext>
            </a:extLst>
          </p:cNvPr>
          <p:cNvSpPr>
            <a:spLocks noGrp="1"/>
          </p:cNvSpPr>
          <p:nvPr>
            <p:ph type="pic" sz="quarter" idx="13" hasCustomPrompt="1"/>
          </p:nvPr>
        </p:nvSpPr>
        <p:spPr>
          <a:xfrm>
            <a:off x="1766818" y="2042480"/>
            <a:ext cx="1541983" cy="1097544"/>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Autofit/>
          </a:bodyPr>
          <a:lstStyle>
            <a:lvl1pPr marL="0" indent="0" algn="ctr">
              <a:buNone/>
              <a:defRPr sz="2000"/>
            </a:lvl1pPr>
          </a:lstStyle>
          <a:p>
            <a:r>
              <a:rPr lang="en-US" dirty="0"/>
              <a:t>Add photo here</a:t>
            </a:r>
          </a:p>
        </p:txBody>
      </p:sp>
      <p:sp>
        <p:nvSpPr>
          <p:cNvPr id="12" name="Content Placeholder 2">
            <a:extLst>
              <a:ext uri="{FF2B5EF4-FFF2-40B4-BE49-F238E27FC236}">
                <a16:creationId xmlns:a16="http://schemas.microsoft.com/office/drawing/2014/main" id="{D75FF0AD-E076-4606-A558-56298528A761}"/>
              </a:ext>
            </a:extLst>
          </p:cNvPr>
          <p:cNvSpPr>
            <a:spLocks noGrp="1"/>
          </p:cNvSpPr>
          <p:nvPr>
            <p:ph idx="14" hasCustomPrompt="1"/>
          </p:nvPr>
        </p:nvSpPr>
        <p:spPr>
          <a:xfrm>
            <a:off x="3870492" y="3333887"/>
            <a:ext cx="7413329" cy="1290122"/>
          </a:xfrm>
        </p:spPr>
        <p:txBody>
          <a:bodyPr anchor="ctr">
            <a:normAutofit/>
          </a:bodyPr>
          <a:lstStyle>
            <a:lvl1pPr marL="0" indent="0">
              <a:lnSpc>
                <a:spcPct val="100000"/>
              </a:lnSpc>
              <a:spcBef>
                <a:spcPts val="0"/>
              </a:spcBef>
              <a:spcAft>
                <a:spcPts val="0"/>
              </a:spcAft>
              <a:buNone/>
              <a:defRPr sz="2000" i="0" spc="100" baseline="0">
                <a:latin typeface="+mj-lt"/>
              </a:defRPr>
            </a:lvl1pPr>
            <a:lvl2pPr marL="365760" indent="0">
              <a:lnSpc>
                <a:spcPct val="100000"/>
              </a:lnSpc>
              <a:spcBef>
                <a:spcPts val="0"/>
              </a:spcBef>
              <a:spcAft>
                <a:spcPts val="0"/>
              </a:spcAft>
              <a:buNone/>
              <a:defRPr sz="1800" i="1"/>
            </a:lvl2pPr>
            <a:lvl3pPr marL="365760" indent="0">
              <a:lnSpc>
                <a:spcPct val="100000"/>
              </a:lnSpc>
              <a:spcBef>
                <a:spcPts val="0"/>
              </a:spcBef>
              <a:spcAft>
                <a:spcPts val="0"/>
              </a:spcAft>
              <a:buNone/>
              <a:defRPr sz="18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4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400">
                <a:solidFill>
                  <a:srgbClr val="38905C"/>
                </a:solidFill>
              </a:defRPr>
            </a:lvl5pPr>
          </a:lstStyle>
          <a:p>
            <a:pPr lvl="0"/>
            <a:r>
              <a:rPr lang="en-US" dirty="0"/>
              <a:t>FirstName </a:t>
            </a:r>
            <a:r>
              <a:rPr lang="en-US" dirty="0" err="1"/>
              <a:t>LastName</a:t>
            </a:r>
            <a:endParaRPr lang="en-US" dirty="0"/>
          </a:p>
          <a:p>
            <a:pPr lvl="1"/>
            <a:r>
              <a:rPr lang="en-US" dirty="0"/>
              <a:t>Occupation/Title</a:t>
            </a:r>
          </a:p>
          <a:p>
            <a:pPr lvl="2"/>
            <a:r>
              <a:rPr lang="en-US" dirty="0"/>
              <a:t>Company Name</a:t>
            </a:r>
          </a:p>
          <a:p>
            <a:pPr lvl="3"/>
            <a:r>
              <a:rPr lang="en-US" dirty="0"/>
              <a:t>Email</a:t>
            </a:r>
          </a:p>
          <a:p>
            <a:pPr lvl="4"/>
            <a:r>
              <a:rPr lang="en-US" dirty="0"/>
              <a:t>Phone</a:t>
            </a:r>
          </a:p>
        </p:txBody>
      </p:sp>
      <p:sp>
        <p:nvSpPr>
          <p:cNvPr id="13" name="Picture Placeholder 5">
            <a:extLst>
              <a:ext uri="{FF2B5EF4-FFF2-40B4-BE49-F238E27FC236}">
                <a16:creationId xmlns:a16="http://schemas.microsoft.com/office/drawing/2014/main" id="{54EC320F-EFC7-4EB2-AA87-69B495FFC17C}"/>
              </a:ext>
            </a:extLst>
          </p:cNvPr>
          <p:cNvSpPr>
            <a:spLocks noGrp="1"/>
          </p:cNvSpPr>
          <p:nvPr>
            <p:ph type="pic" sz="quarter" idx="15" hasCustomPrompt="1"/>
          </p:nvPr>
        </p:nvSpPr>
        <p:spPr>
          <a:xfrm>
            <a:off x="1766818" y="3452911"/>
            <a:ext cx="1541983" cy="1097544"/>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Autofit/>
          </a:bodyPr>
          <a:lstStyle>
            <a:lvl1pPr marL="0" indent="0" algn="ctr">
              <a:buNone/>
              <a:defRPr sz="2000"/>
            </a:lvl1pPr>
          </a:lstStyle>
          <a:p>
            <a:r>
              <a:rPr lang="en-US" dirty="0"/>
              <a:t>Add photo here</a:t>
            </a:r>
          </a:p>
        </p:txBody>
      </p:sp>
      <p:sp>
        <p:nvSpPr>
          <p:cNvPr id="14" name="Content Placeholder 2">
            <a:extLst>
              <a:ext uri="{FF2B5EF4-FFF2-40B4-BE49-F238E27FC236}">
                <a16:creationId xmlns:a16="http://schemas.microsoft.com/office/drawing/2014/main" id="{AC2C5766-1C4F-4F6D-A6BD-856CD4835133}"/>
              </a:ext>
            </a:extLst>
          </p:cNvPr>
          <p:cNvSpPr>
            <a:spLocks noGrp="1"/>
          </p:cNvSpPr>
          <p:nvPr>
            <p:ph idx="16" hasCustomPrompt="1"/>
          </p:nvPr>
        </p:nvSpPr>
        <p:spPr>
          <a:xfrm>
            <a:off x="3870492" y="4752932"/>
            <a:ext cx="7413329" cy="1290122"/>
          </a:xfrm>
        </p:spPr>
        <p:txBody>
          <a:bodyPr anchor="ctr">
            <a:normAutofit/>
          </a:bodyPr>
          <a:lstStyle>
            <a:lvl1pPr marL="0" indent="0">
              <a:lnSpc>
                <a:spcPct val="100000"/>
              </a:lnSpc>
              <a:spcBef>
                <a:spcPts val="0"/>
              </a:spcBef>
              <a:spcAft>
                <a:spcPts val="0"/>
              </a:spcAft>
              <a:buNone/>
              <a:defRPr sz="2000" i="0" spc="100" baseline="0">
                <a:latin typeface="+mj-lt"/>
              </a:defRPr>
            </a:lvl1pPr>
            <a:lvl2pPr marL="365760" indent="0">
              <a:lnSpc>
                <a:spcPct val="100000"/>
              </a:lnSpc>
              <a:spcBef>
                <a:spcPts val="0"/>
              </a:spcBef>
              <a:spcAft>
                <a:spcPts val="0"/>
              </a:spcAft>
              <a:buNone/>
              <a:defRPr sz="1800" i="1"/>
            </a:lvl2pPr>
            <a:lvl3pPr marL="365760" indent="0">
              <a:lnSpc>
                <a:spcPct val="100000"/>
              </a:lnSpc>
              <a:spcBef>
                <a:spcPts val="0"/>
              </a:spcBef>
              <a:spcAft>
                <a:spcPts val="0"/>
              </a:spcAft>
              <a:buNone/>
              <a:defRPr sz="18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4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400">
                <a:solidFill>
                  <a:srgbClr val="38905C"/>
                </a:solidFill>
              </a:defRPr>
            </a:lvl5pPr>
          </a:lstStyle>
          <a:p>
            <a:pPr lvl="0"/>
            <a:r>
              <a:rPr lang="en-US" dirty="0"/>
              <a:t>FirstName </a:t>
            </a:r>
            <a:r>
              <a:rPr lang="en-US" dirty="0" err="1"/>
              <a:t>LastName</a:t>
            </a:r>
            <a:endParaRPr lang="en-US" dirty="0"/>
          </a:p>
          <a:p>
            <a:pPr lvl="1"/>
            <a:r>
              <a:rPr lang="en-US" dirty="0"/>
              <a:t>Occupation/Title</a:t>
            </a:r>
          </a:p>
          <a:p>
            <a:pPr lvl="2"/>
            <a:r>
              <a:rPr lang="en-US" dirty="0"/>
              <a:t>Company Name</a:t>
            </a:r>
          </a:p>
          <a:p>
            <a:pPr lvl="3"/>
            <a:r>
              <a:rPr lang="en-US" dirty="0"/>
              <a:t>Email</a:t>
            </a:r>
          </a:p>
          <a:p>
            <a:pPr lvl="4"/>
            <a:r>
              <a:rPr lang="en-US" dirty="0"/>
              <a:t>Phone</a:t>
            </a:r>
          </a:p>
        </p:txBody>
      </p:sp>
      <p:sp>
        <p:nvSpPr>
          <p:cNvPr id="15" name="Picture Placeholder 5">
            <a:extLst>
              <a:ext uri="{FF2B5EF4-FFF2-40B4-BE49-F238E27FC236}">
                <a16:creationId xmlns:a16="http://schemas.microsoft.com/office/drawing/2014/main" id="{A324D47F-65F8-484F-A46E-23A0333D895E}"/>
              </a:ext>
            </a:extLst>
          </p:cNvPr>
          <p:cNvSpPr>
            <a:spLocks noGrp="1"/>
          </p:cNvSpPr>
          <p:nvPr>
            <p:ph type="pic" sz="quarter" idx="17" hasCustomPrompt="1"/>
          </p:nvPr>
        </p:nvSpPr>
        <p:spPr>
          <a:xfrm>
            <a:off x="1766818" y="4871956"/>
            <a:ext cx="1541983" cy="1097544"/>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Autofit/>
          </a:bodyPr>
          <a:lstStyle>
            <a:lvl1pPr marL="0" indent="0" algn="ctr">
              <a:buNone/>
              <a:defRPr sz="2000"/>
            </a:lvl1pPr>
          </a:lstStyle>
          <a:p>
            <a:r>
              <a:rPr lang="en-US" dirty="0"/>
              <a:t>Add photo here</a:t>
            </a:r>
          </a:p>
        </p:txBody>
      </p:sp>
    </p:spTree>
    <p:extLst>
      <p:ext uri="{BB962C8B-B14F-4D97-AF65-F5344CB8AC3E}">
        <p14:creationId xmlns:p14="http://schemas.microsoft.com/office/powerpoint/2010/main" val="392425965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Quote">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75312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a:xfrm>
            <a:off x="774923" y="687475"/>
            <a:ext cx="10653003" cy="562409"/>
          </a:xfrm>
        </p:spPr>
        <p:txBody>
          <a:bodyPr/>
          <a:lstStyle>
            <a:lvl1pPr>
              <a:defRPr>
                <a:solidFill>
                  <a:schemeClr val="bg1"/>
                </a:solidFill>
              </a:defRPr>
            </a:lvl1pPr>
          </a:lstStyle>
          <a:p>
            <a:r>
              <a:rPr lang="en-US" dirty="0"/>
              <a:t>Quote</a:t>
            </a:r>
          </a:p>
        </p:txBody>
      </p:sp>
      <p:sp>
        <p:nvSpPr>
          <p:cNvPr id="4" name="Date Placeholder 3"/>
          <p:cNvSpPr>
            <a:spLocks noGrp="1"/>
          </p:cNvSpPr>
          <p:nvPr>
            <p:ph type="dt" sz="half" idx="10"/>
          </p:nvPr>
        </p:nvSpPr>
        <p:spPr/>
        <p:txBody>
          <a:bodyPr/>
          <a:lstStyle/>
          <a:p>
            <a:fld id="{96505B48-487C-45EA-AC7A-8540C63DD848}" type="datetime1">
              <a:rPr lang="en-US" smtClean="0"/>
              <a:t>5/6/2024</a:t>
            </a:fld>
            <a:endParaRPr lang="en-US"/>
          </a:p>
        </p:txBody>
      </p:sp>
      <p:sp>
        <p:nvSpPr>
          <p:cNvPr id="5" name="Footer Placeholder 4"/>
          <p:cNvSpPr>
            <a:spLocks noGrp="1"/>
          </p:cNvSpPr>
          <p:nvPr>
            <p:ph type="ftr" sz="quarter" idx="11"/>
          </p:nvPr>
        </p:nvSpPr>
        <p:spPr/>
        <p:txBody>
          <a:bodyPr/>
          <a:lstStyle/>
          <a:p>
            <a:r>
              <a:rPr lang="en-US" dirty="0"/>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
        <p:nvSpPr>
          <p:cNvPr id="9" name="Content Placeholder 2">
            <a:extLst>
              <a:ext uri="{FF2B5EF4-FFF2-40B4-BE49-F238E27FC236}">
                <a16:creationId xmlns:a16="http://schemas.microsoft.com/office/drawing/2014/main" id="{22428D33-694C-4C07-BEB6-161F72DECDAA}"/>
              </a:ext>
            </a:extLst>
          </p:cNvPr>
          <p:cNvSpPr>
            <a:spLocks noGrp="1"/>
          </p:cNvSpPr>
          <p:nvPr>
            <p:ph idx="1" hasCustomPrompt="1"/>
          </p:nvPr>
        </p:nvSpPr>
        <p:spPr>
          <a:xfrm>
            <a:off x="756393" y="1337634"/>
            <a:ext cx="10653003" cy="4413000"/>
          </a:xfrm>
          <a:noFill/>
        </p:spPr>
        <p:txBody>
          <a:bodyPr lIns="457200" tIns="274320" rIns="457200" bIns="274320" anchor="ctr">
            <a:normAutofit/>
          </a:bodyPr>
          <a:lstStyle>
            <a:lvl1pPr marL="0" indent="0">
              <a:buNone/>
              <a:defRPr i="1"/>
            </a:lvl1pPr>
            <a:lvl3pPr marL="905256">
              <a:defRPr/>
            </a:lvl3pPr>
          </a:lstStyle>
          <a:p>
            <a:pPr lvl="0"/>
            <a:r>
              <a:rPr lang="en-US" dirty="0"/>
              <a:t>Enter quote here.</a:t>
            </a:r>
          </a:p>
        </p:txBody>
      </p:sp>
      <p:sp>
        <p:nvSpPr>
          <p:cNvPr id="10" name="Title 1">
            <a:extLst>
              <a:ext uri="{FF2B5EF4-FFF2-40B4-BE49-F238E27FC236}">
                <a16:creationId xmlns:a16="http://schemas.microsoft.com/office/drawing/2014/main" id="{BC9167E3-3DB0-4E81-801F-85387EBA7B9A}"/>
              </a:ext>
            </a:extLst>
          </p:cNvPr>
          <p:cNvSpPr txBox="1">
            <a:spLocks/>
          </p:cNvSpPr>
          <p:nvPr userDrawn="1"/>
        </p:nvSpPr>
        <p:spPr>
          <a:xfrm>
            <a:off x="0" y="1551186"/>
            <a:ext cx="1276709" cy="873211"/>
          </a:xfrm>
          <a:prstGeom prst="homePlate">
            <a:avLst>
              <a:gd name="adj" fmla="val 35165"/>
            </a:avLst>
          </a:prstGeom>
          <a:gradFill flip="none" rotWithShape="1">
            <a:gsLst>
              <a:gs pos="0">
                <a:srgbClr val="17406D">
                  <a:shade val="30000"/>
                  <a:satMod val="115000"/>
                </a:srgbClr>
              </a:gs>
              <a:gs pos="50000">
                <a:srgbClr val="17406D">
                  <a:shade val="67500"/>
                  <a:satMod val="115000"/>
                </a:srgbClr>
              </a:gs>
              <a:gs pos="100000">
                <a:srgbClr val="17406D">
                  <a:shade val="100000"/>
                  <a:satMod val="115000"/>
                </a:srgbClr>
              </a:gs>
            </a:gsLst>
            <a:lin ang="5400000" scaled="1"/>
            <a:tileRect/>
          </a:gradFill>
        </p:spPr>
        <p:txBody>
          <a:bodyPr vert="horz" lIns="0" tIns="365760" rIns="182880" bIns="0" rtlCol="0" anchor="t" anchorCtr="0">
            <a:noAutofit/>
          </a:bodyPr>
          <a:lstStyle>
            <a:lvl1pPr marL="457200" indent="-457200" algn="r" defTabSz="914400" rtl="0" eaLnBrk="1" latinLnBrk="0" hangingPunct="1">
              <a:lnSpc>
                <a:spcPct val="80000"/>
              </a:lnSpc>
              <a:spcBef>
                <a:spcPct val="0"/>
              </a:spcBef>
              <a:buClr>
                <a:schemeClr val="bg1"/>
              </a:buClr>
              <a:buSzPct val="80000"/>
              <a:buFont typeface="Wingdings 3" panose="05040102010807070707" pitchFamily="18" charset="2"/>
              <a:buChar char=""/>
              <a:defRPr sz="3000" kern="1200">
                <a:solidFill>
                  <a:schemeClr val="bg1"/>
                </a:solidFill>
                <a:effectLst>
                  <a:outerShdw blurRad="50800" dist="38100" dir="8100000" algn="tr" rotWithShape="0">
                    <a:srgbClr val="000000">
                      <a:alpha val="40000"/>
                    </a:srgbClr>
                  </a:outerShdw>
                </a:effectLst>
                <a:latin typeface="Rockwell" panose="02060603020205020403" pitchFamily="18" charset="0"/>
                <a:ea typeface="+mj-ea"/>
                <a:cs typeface="+mj-cs"/>
              </a:defRPr>
            </a:lvl1pPr>
          </a:lstStyle>
          <a:p>
            <a:pPr marL="0" indent="0">
              <a:lnSpc>
                <a:spcPct val="60000"/>
              </a:lnSpc>
              <a:buNone/>
            </a:pPr>
            <a:r>
              <a:rPr lang="en-US" sz="8800" b="1" dirty="0">
                <a:latin typeface="icon-small" pitchFamily="2" charset="0"/>
              </a:rPr>
              <a:t>“</a:t>
            </a:r>
          </a:p>
        </p:txBody>
      </p:sp>
      <p:sp>
        <p:nvSpPr>
          <p:cNvPr id="11" name="Text Placeholder 8">
            <a:extLst>
              <a:ext uri="{FF2B5EF4-FFF2-40B4-BE49-F238E27FC236}">
                <a16:creationId xmlns:a16="http://schemas.microsoft.com/office/drawing/2014/main" id="{266BFA68-52FD-41BB-BFED-C142E24D7FAA}"/>
              </a:ext>
            </a:extLst>
          </p:cNvPr>
          <p:cNvSpPr>
            <a:spLocks noGrp="1"/>
          </p:cNvSpPr>
          <p:nvPr>
            <p:ph type="body" sz="quarter" idx="13" hasCustomPrompt="1"/>
          </p:nvPr>
        </p:nvSpPr>
        <p:spPr>
          <a:xfrm>
            <a:off x="3359249" y="5754960"/>
            <a:ext cx="8055573" cy="444500"/>
          </a:xfrm>
        </p:spPr>
        <p:txBody>
          <a:bodyPr>
            <a:normAutofit/>
          </a:bodyPr>
          <a:lstStyle>
            <a:lvl1pPr marL="0" indent="0" algn="r">
              <a:buNone/>
              <a:defRPr sz="1800" b="1" i="0">
                <a:solidFill>
                  <a:srgbClr val="009DD9"/>
                </a:solidFill>
              </a:defRPr>
            </a:lvl1pPr>
          </a:lstStyle>
          <a:p>
            <a:pPr lvl="0"/>
            <a:r>
              <a:rPr lang="en-US" dirty="0"/>
              <a:t>~ Title, organization, or date attribution (if applicable)</a:t>
            </a:r>
          </a:p>
        </p:txBody>
      </p:sp>
      <p:sp>
        <p:nvSpPr>
          <p:cNvPr id="12" name="Title 1">
            <a:extLst>
              <a:ext uri="{FF2B5EF4-FFF2-40B4-BE49-F238E27FC236}">
                <a16:creationId xmlns:a16="http://schemas.microsoft.com/office/drawing/2014/main" id="{FD1F879D-E230-4B5F-A744-6D90AD33DC55}"/>
              </a:ext>
            </a:extLst>
          </p:cNvPr>
          <p:cNvSpPr txBox="1">
            <a:spLocks/>
          </p:cNvSpPr>
          <p:nvPr userDrawn="1"/>
        </p:nvSpPr>
        <p:spPr>
          <a:xfrm rot="10800000">
            <a:off x="10869278" y="4537494"/>
            <a:ext cx="1322713" cy="866844"/>
          </a:xfrm>
          <a:prstGeom prst="homePlate">
            <a:avLst>
              <a:gd name="adj" fmla="val 35165"/>
            </a:avLst>
          </a:prstGeom>
          <a:gradFill flip="none" rotWithShape="1">
            <a:gsLst>
              <a:gs pos="0">
                <a:srgbClr val="17406D">
                  <a:shade val="30000"/>
                  <a:satMod val="115000"/>
                </a:srgbClr>
              </a:gs>
              <a:gs pos="50000">
                <a:srgbClr val="17406D">
                  <a:shade val="67500"/>
                  <a:satMod val="115000"/>
                </a:srgbClr>
              </a:gs>
              <a:gs pos="100000">
                <a:srgbClr val="17406D">
                  <a:shade val="100000"/>
                  <a:satMod val="115000"/>
                </a:srgbClr>
              </a:gs>
            </a:gsLst>
            <a:lin ang="5400000" scaled="1"/>
            <a:tileRect/>
          </a:gradFill>
        </p:spPr>
        <p:txBody>
          <a:bodyPr vert="horz" lIns="45720" tIns="502920" rIns="0" bIns="0" rtlCol="0" anchor="ctr" anchorCtr="0">
            <a:noAutofit/>
          </a:bodyPr>
          <a:lstStyle>
            <a:lvl1pPr marL="457200" indent="-457200" algn="r" defTabSz="914400" rtl="0" eaLnBrk="1" latinLnBrk="0" hangingPunct="1">
              <a:lnSpc>
                <a:spcPct val="80000"/>
              </a:lnSpc>
              <a:spcBef>
                <a:spcPct val="0"/>
              </a:spcBef>
              <a:buClr>
                <a:schemeClr val="bg1"/>
              </a:buClr>
              <a:buSzPct val="80000"/>
              <a:buFont typeface="Wingdings 3" panose="05040102010807070707" pitchFamily="18" charset="2"/>
              <a:buChar char=""/>
              <a:defRPr sz="3000" kern="1200">
                <a:solidFill>
                  <a:schemeClr val="bg1"/>
                </a:solidFill>
                <a:effectLst>
                  <a:outerShdw blurRad="50800" dist="38100" dir="8100000" algn="tr" rotWithShape="0">
                    <a:srgbClr val="000000">
                      <a:alpha val="40000"/>
                    </a:srgbClr>
                  </a:outerShdw>
                </a:effectLst>
                <a:latin typeface="Rockwell" panose="02060603020205020403" pitchFamily="18" charset="0"/>
                <a:ea typeface="+mj-ea"/>
                <a:cs typeface="+mj-cs"/>
              </a:defRPr>
            </a:lvl1pPr>
          </a:lstStyle>
          <a:p>
            <a:pPr marL="0" indent="0" algn="l">
              <a:lnSpc>
                <a:spcPct val="80000"/>
              </a:lnSpc>
              <a:spcAft>
                <a:spcPts val="3600"/>
              </a:spcAft>
              <a:buNone/>
            </a:pPr>
            <a:r>
              <a:rPr lang="en-US" sz="8800" b="1" dirty="0">
                <a:effectLst>
                  <a:outerShdw blurRad="50800" dist="38100" dir="18000000" algn="tr" rotWithShape="0">
                    <a:srgbClr val="000000">
                      <a:alpha val="40000"/>
                    </a:srgbClr>
                  </a:outerShdw>
                </a:effectLst>
                <a:latin typeface="icon-small" pitchFamily="2" charset="0"/>
              </a:rPr>
              <a:t>“</a:t>
            </a:r>
          </a:p>
        </p:txBody>
      </p:sp>
    </p:spTree>
    <p:extLst>
      <p:ext uri="{BB962C8B-B14F-4D97-AF65-F5344CB8AC3E}">
        <p14:creationId xmlns:p14="http://schemas.microsoft.com/office/powerpoint/2010/main" val="116468279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Contact Us!">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dirty="0"/>
              <a:t>Contact us!</a:t>
            </a:r>
          </a:p>
        </p:txBody>
      </p:sp>
      <p:sp>
        <p:nvSpPr>
          <p:cNvPr id="4" name="Date Placeholder 3"/>
          <p:cNvSpPr>
            <a:spLocks noGrp="1"/>
          </p:cNvSpPr>
          <p:nvPr>
            <p:ph type="dt" sz="half" idx="10"/>
          </p:nvPr>
        </p:nvSpPr>
        <p:spPr/>
        <p:txBody>
          <a:bodyPr/>
          <a:lstStyle/>
          <a:p>
            <a:fld id="{96505B48-487C-45EA-AC7A-8540C63DD848}" type="datetime1">
              <a:rPr lang="en-US" smtClean="0"/>
              <a:t>5/6/2024</a:t>
            </a:fld>
            <a:endParaRPr lang="en-US"/>
          </a:p>
        </p:txBody>
      </p:sp>
      <p:sp>
        <p:nvSpPr>
          <p:cNvPr id="5" name="Footer Placeholder 4"/>
          <p:cNvSpPr>
            <a:spLocks noGrp="1"/>
          </p:cNvSpPr>
          <p:nvPr>
            <p:ph type="ftr" sz="quarter" idx="11"/>
          </p:nvPr>
        </p:nvSpPr>
        <p:spPr/>
        <p:txBody>
          <a:bodyPr/>
          <a:lstStyle/>
          <a:p>
            <a:r>
              <a:rPr lang="en-US" dirty="0"/>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pic>
        <p:nvPicPr>
          <p:cNvPr id="10" name="Picture 9">
            <a:extLst>
              <a:ext uri="{FF2B5EF4-FFF2-40B4-BE49-F238E27FC236}">
                <a16:creationId xmlns:a16="http://schemas.microsoft.com/office/drawing/2014/main" id="{B755A639-7AB7-431D-957A-6DAB326282F1}"/>
              </a:ext>
              <a:ext uri="{C183D7F6-B498-43B3-948B-1728B52AA6E4}">
                <adec:decorative xmlns:adec="http://schemas.microsoft.com/office/drawing/2017/decorative" val="1"/>
              </a:ext>
            </a:extLst>
          </p:cNvPr>
          <p:cNvPicPr>
            <a:picLocks noChangeAspect="1"/>
          </p:cNvPicPr>
          <p:nvPr userDrawn="1"/>
        </p:nvPicPr>
        <p:blipFill>
          <a:blip r:embed="rId2">
            <a:extLst>
              <a:ext uri="{BEBA8EAE-BF5A-486C-A8C5-ECC9F3942E4B}">
                <a14:imgProps xmlns:a14="http://schemas.microsoft.com/office/drawing/2010/main">
                  <a14:imgLayer r:embed="rId3">
                    <a14:imgEffect>
                      <a14:colorTemperature colorTemp="5900"/>
                    </a14:imgEffect>
                    <a14:imgEffect>
                      <a14:saturation sat="66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698501" y="2617948"/>
            <a:ext cx="2994391" cy="2202300"/>
          </a:xfrm>
          <a:prstGeom prst="rect">
            <a:avLst/>
          </a:prstGeom>
        </p:spPr>
      </p:pic>
      <p:sp>
        <p:nvSpPr>
          <p:cNvPr id="12" name="Content Placeholder 2">
            <a:extLst>
              <a:ext uri="{FF2B5EF4-FFF2-40B4-BE49-F238E27FC236}">
                <a16:creationId xmlns:a16="http://schemas.microsoft.com/office/drawing/2014/main" id="{B6F45A58-7849-4E02-BADB-F6BBFBBE8C16}"/>
              </a:ext>
            </a:extLst>
          </p:cNvPr>
          <p:cNvSpPr>
            <a:spLocks noGrp="1"/>
          </p:cNvSpPr>
          <p:nvPr>
            <p:ph idx="1" hasCustomPrompt="1"/>
          </p:nvPr>
        </p:nvSpPr>
        <p:spPr>
          <a:xfrm>
            <a:off x="4089401" y="2200804"/>
            <a:ext cx="7492999" cy="1622314"/>
          </a:xfrm>
        </p:spPr>
        <p:txBody>
          <a:bodyPr anchor="ctr">
            <a:normAutofit/>
          </a:bodyPr>
          <a:lstStyle>
            <a:lvl1pPr marL="0" indent="0">
              <a:lnSpc>
                <a:spcPct val="100000"/>
              </a:lnSpc>
              <a:spcBef>
                <a:spcPts val="0"/>
              </a:spcBef>
              <a:spcAft>
                <a:spcPts val="0"/>
              </a:spcAft>
              <a:buNone/>
              <a:defRPr sz="2400" i="0" spc="100" baseline="0">
                <a:latin typeface="+mj-lt"/>
              </a:defRPr>
            </a:lvl1pPr>
            <a:lvl2pPr marL="365760" indent="0">
              <a:lnSpc>
                <a:spcPct val="100000"/>
              </a:lnSpc>
              <a:spcBef>
                <a:spcPts val="0"/>
              </a:spcBef>
              <a:spcAft>
                <a:spcPts val="0"/>
              </a:spcAft>
              <a:buNone/>
              <a:defRPr sz="2000" i="1"/>
            </a:lvl2pPr>
            <a:lvl3pPr marL="365760" indent="0">
              <a:lnSpc>
                <a:spcPct val="100000"/>
              </a:lnSpc>
              <a:spcBef>
                <a:spcPts val="0"/>
              </a:spcBef>
              <a:spcAft>
                <a:spcPts val="0"/>
              </a:spcAft>
              <a:buNone/>
              <a:defRPr sz="20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6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600">
                <a:solidFill>
                  <a:srgbClr val="38905C"/>
                </a:solidFill>
              </a:defRPr>
            </a:lvl5pPr>
          </a:lstStyle>
          <a:p>
            <a:pPr lvl="0"/>
            <a:r>
              <a:rPr lang="en-US" dirty="0"/>
              <a:t>FirstName </a:t>
            </a:r>
            <a:r>
              <a:rPr lang="en-US" dirty="0" err="1"/>
              <a:t>LastName</a:t>
            </a:r>
            <a:endParaRPr lang="en-US" dirty="0"/>
          </a:p>
          <a:p>
            <a:pPr lvl="1"/>
            <a:r>
              <a:rPr lang="en-US" dirty="0"/>
              <a:t>Occupation/Title</a:t>
            </a:r>
          </a:p>
          <a:p>
            <a:pPr lvl="2"/>
            <a:r>
              <a:rPr lang="en-US" dirty="0"/>
              <a:t>Company Name</a:t>
            </a:r>
          </a:p>
          <a:p>
            <a:pPr lvl="3"/>
            <a:r>
              <a:rPr lang="en-US" dirty="0"/>
              <a:t>Email</a:t>
            </a:r>
          </a:p>
          <a:p>
            <a:pPr lvl="4"/>
            <a:r>
              <a:rPr lang="en-US" dirty="0"/>
              <a:t>Phone</a:t>
            </a:r>
          </a:p>
        </p:txBody>
      </p:sp>
      <p:sp>
        <p:nvSpPr>
          <p:cNvPr id="13" name="Content Placeholder 2">
            <a:extLst>
              <a:ext uri="{FF2B5EF4-FFF2-40B4-BE49-F238E27FC236}">
                <a16:creationId xmlns:a16="http://schemas.microsoft.com/office/drawing/2014/main" id="{EBBF425E-F7E6-40FE-94A4-DCF7201F10B6}"/>
              </a:ext>
            </a:extLst>
          </p:cNvPr>
          <p:cNvSpPr>
            <a:spLocks noGrp="1"/>
          </p:cNvSpPr>
          <p:nvPr>
            <p:ph idx="13" hasCustomPrompt="1"/>
          </p:nvPr>
        </p:nvSpPr>
        <p:spPr>
          <a:xfrm>
            <a:off x="4089401" y="3866066"/>
            <a:ext cx="7492999" cy="1622314"/>
          </a:xfrm>
        </p:spPr>
        <p:txBody>
          <a:bodyPr anchor="ctr">
            <a:normAutofit/>
          </a:bodyPr>
          <a:lstStyle>
            <a:lvl1pPr marL="0" indent="0">
              <a:lnSpc>
                <a:spcPct val="100000"/>
              </a:lnSpc>
              <a:spcBef>
                <a:spcPts val="0"/>
              </a:spcBef>
              <a:spcAft>
                <a:spcPts val="0"/>
              </a:spcAft>
              <a:buNone/>
              <a:defRPr sz="2400" i="0" spc="100" baseline="0">
                <a:latin typeface="+mj-lt"/>
              </a:defRPr>
            </a:lvl1pPr>
            <a:lvl2pPr marL="365760" indent="0">
              <a:lnSpc>
                <a:spcPct val="100000"/>
              </a:lnSpc>
              <a:spcBef>
                <a:spcPts val="0"/>
              </a:spcBef>
              <a:spcAft>
                <a:spcPts val="0"/>
              </a:spcAft>
              <a:buNone/>
              <a:defRPr sz="2000" i="1"/>
            </a:lvl2pPr>
            <a:lvl3pPr marL="365760" indent="0">
              <a:lnSpc>
                <a:spcPct val="100000"/>
              </a:lnSpc>
              <a:spcBef>
                <a:spcPts val="0"/>
              </a:spcBef>
              <a:spcAft>
                <a:spcPts val="0"/>
              </a:spcAft>
              <a:buNone/>
              <a:defRPr sz="20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6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600">
                <a:solidFill>
                  <a:srgbClr val="38905C"/>
                </a:solidFill>
              </a:defRPr>
            </a:lvl5pPr>
          </a:lstStyle>
          <a:p>
            <a:pPr lvl="0"/>
            <a:r>
              <a:rPr lang="en-US" dirty="0"/>
              <a:t>FirstName </a:t>
            </a:r>
            <a:r>
              <a:rPr lang="en-US" dirty="0" err="1"/>
              <a:t>LastName</a:t>
            </a:r>
            <a:endParaRPr lang="en-US" dirty="0"/>
          </a:p>
          <a:p>
            <a:pPr lvl="1"/>
            <a:r>
              <a:rPr lang="en-US" dirty="0"/>
              <a:t>Occupation/Title</a:t>
            </a:r>
          </a:p>
          <a:p>
            <a:pPr lvl="2"/>
            <a:r>
              <a:rPr lang="en-US" dirty="0"/>
              <a:t>Company Name</a:t>
            </a:r>
          </a:p>
          <a:p>
            <a:pPr lvl="3"/>
            <a:r>
              <a:rPr lang="en-US" dirty="0"/>
              <a:t>Email</a:t>
            </a:r>
          </a:p>
          <a:p>
            <a:pPr lvl="4"/>
            <a:r>
              <a:rPr lang="en-US" dirty="0"/>
              <a:t>Phone</a:t>
            </a:r>
          </a:p>
        </p:txBody>
      </p:sp>
    </p:spTree>
    <p:extLst>
      <p:ext uri="{BB962C8B-B14F-4D97-AF65-F5344CB8AC3E}">
        <p14:creationId xmlns:p14="http://schemas.microsoft.com/office/powerpoint/2010/main" val="143673782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_First Level No Bullet">
    <p:spTree>
      <p:nvGrpSpPr>
        <p:cNvPr id="1" name=""/>
        <p:cNvGrpSpPr/>
        <p:nvPr/>
      </p:nvGrpSpPr>
      <p:grpSpPr>
        <a:xfrm>
          <a:off x="0" y="0"/>
          <a:ext cx="0" cy="0"/>
          <a:chOff x="0" y="0"/>
          <a:chExt cx="0" cy="0"/>
        </a:xfrm>
      </p:grpSpPr>
      <p:sp>
        <p:nvSpPr>
          <p:cNvPr id="2" name="Title"/>
          <p:cNvSpPr>
            <a:spLocks noGrp="1"/>
          </p:cNvSpPr>
          <p:nvPr>
            <p:ph type="title" hasCustomPrompt="1"/>
          </p:nvPr>
        </p:nvSpPr>
        <p:spPr/>
        <p:txBody>
          <a:bodyPr/>
          <a:lstStyle>
            <a:lvl1pPr>
              <a:defRPr baseline="0"/>
            </a:lvl1pPr>
          </a:lstStyle>
          <a:p>
            <a:r>
              <a:rPr lang="en-US"/>
              <a:t>First Level No Bullet Layout</a:t>
            </a:r>
          </a:p>
        </p:txBody>
      </p:sp>
      <p:sp>
        <p:nvSpPr>
          <p:cNvPr id="4" name="Content Placeholder 3"/>
          <p:cNvSpPr>
            <a:spLocks noGrp="1"/>
          </p:cNvSpPr>
          <p:nvPr>
            <p:ph sz="quarter" idx="14" hasCustomPrompt="1"/>
          </p:nvPr>
        </p:nvSpPr>
        <p:spPr>
          <a:xfrm>
            <a:off x="457200" y="1307592"/>
            <a:ext cx="11274552" cy="4498848"/>
          </a:xfrm>
        </p:spPr>
        <p:txBody>
          <a:bodyPr>
            <a:noAutofit/>
          </a:bodyPr>
          <a:lstStyle>
            <a:lvl1pPr marL="0" indent="0">
              <a:lnSpc>
                <a:spcPct val="125000"/>
              </a:lnSpc>
              <a:spcBef>
                <a:spcPts val="1350"/>
              </a:spcBef>
              <a:buClr>
                <a:schemeClr val="tx1"/>
              </a:buClr>
              <a:buNone/>
              <a:defRPr sz="1800">
                <a:solidFill>
                  <a:schemeClr val="tx2"/>
                </a:solidFill>
              </a:defRPr>
            </a:lvl1pPr>
            <a:lvl2pPr marL="240030" indent="-240030">
              <a:lnSpc>
                <a:spcPct val="125000"/>
              </a:lnSpc>
              <a:spcBef>
                <a:spcPts val="450"/>
              </a:spcBef>
              <a:buClr>
                <a:schemeClr val="tx1"/>
              </a:buClr>
              <a:buFont typeface="Times New Roman" panose="02020603050405020304" pitchFamily="18" charset="0"/>
              <a:buChar char="•"/>
              <a:defRPr sz="1800">
                <a:solidFill>
                  <a:schemeClr val="tx2"/>
                </a:solidFill>
              </a:defRPr>
            </a:lvl2pPr>
            <a:lvl3pPr marL="480060" indent="-240030">
              <a:lnSpc>
                <a:spcPct val="125000"/>
              </a:lnSpc>
              <a:spcBef>
                <a:spcPts val="450"/>
              </a:spcBef>
              <a:buClr>
                <a:schemeClr val="tx1"/>
              </a:buClr>
              <a:buFont typeface="Arial Narrow" panose="020B0606020202030204" pitchFamily="34" charset="0"/>
              <a:buChar char="–"/>
              <a:defRPr sz="1800">
                <a:solidFill>
                  <a:schemeClr val="tx2"/>
                </a:solidFill>
              </a:defRPr>
            </a:lvl3pPr>
            <a:lvl4pPr marL="720090" indent="-240030">
              <a:lnSpc>
                <a:spcPct val="125000"/>
              </a:lnSpc>
              <a:spcBef>
                <a:spcPts val="450"/>
              </a:spcBef>
              <a:buClr>
                <a:schemeClr val="tx1"/>
              </a:buClr>
              <a:buFont typeface="Arial Narrow" panose="020B0606020202030204" pitchFamily="34" charset="0"/>
              <a:buChar char="»"/>
              <a:defRPr sz="1800">
                <a:solidFill>
                  <a:schemeClr val="tx2"/>
                </a:solidFill>
              </a:defRPr>
            </a:lvl4pPr>
            <a:lvl5pPr marL="960120" indent="-240030">
              <a:lnSpc>
                <a:spcPct val="125000"/>
              </a:lnSpc>
              <a:spcBef>
                <a:spcPts val="450"/>
              </a:spcBef>
              <a:buClr>
                <a:schemeClr val="tx1"/>
              </a:buClr>
              <a:buFont typeface="Arial Narrow" panose="020B0606020202030204" pitchFamily="34" charset="0"/>
              <a:buChar char="◦"/>
              <a:defRPr sz="1800">
                <a:solidFill>
                  <a:schemeClr val="tx2"/>
                </a:solidFill>
              </a:defRPr>
            </a:lvl5pPr>
            <a:lvl6pPr marL="1200150" indent="-240030">
              <a:lnSpc>
                <a:spcPct val="125000"/>
              </a:lnSpc>
              <a:spcBef>
                <a:spcPts val="1350"/>
              </a:spcBef>
              <a:buClr>
                <a:schemeClr val="tx1"/>
              </a:buClr>
              <a:buFont typeface="Arial Narrow" panose="020B0606020202030204" pitchFamily="34" charset="0"/>
              <a:buChar char="›"/>
              <a:defRPr sz="1800" baseline="0">
                <a:solidFill>
                  <a:schemeClr val="tx1"/>
                </a:solidFill>
              </a:defRPr>
            </a:lvl6pPr>
          </a:lstStyle>
          <a:p>
            <a:pPr lvl="0"/>
            <a:r>
              <a:rPr lang="en-US"/>
              <a:t>Regular Text. Click here to add text or click on an icon below to add a table, graph, SmartArt object, or picture. The first text level has no bullet. Use the Increase List Level and Decrease List Level icons in the Paragraph group on the Home tab to move between first level (no bullet) and second level (round bullet) text.</a:t>
            </a:r>
          </a:p>
          <a:p>
            <a:pPr lvl="1"/>
            <a:r>
              <a:rPr lang="en-US"/>
              <a:t>Second level</a:t>
            </a:r>
          </a:p>
          <a:p>
            <a:pPr lvl="2"/>
            <a:r>
              <a:rPr lang="en-US"/>
              <a:t>Third level</a:t>
            </a:r>
          </a:p>
          <a:p>
            <a:pPr lvl="3"/>
            <a:r>
              <a:rPr lang="en-US"/>
              <a:t>Fourth level</a:t>
            </a:r>
          </a:p>
          <a:p>
            <a:pPr lvl="4"/>
            <a:r>
              <a:rPr lang="en-US"/>
              <a:t>Fifth level</a:t>
            </a:r>
          </a:p>
        </p:txBody>
      </p:sp>
      <p:sp>
        <p:nvSpPr>
          <p:cNvPr id="8" name="Note Placeholder 3">
            <a:extLst>
              <a:ext uri="{FF2B5EF4-FFF2-40B4-BE49-F238E27FC236}">
                <a16:creationId xmlns:a16="http://schemas.microsoft.com/office/drawing/2014/main" id="{F84AE1BC-40C4-4FAD-B98B-DBD3B7BA52BE}"/>
              </a:ext>
            </a:extLst>
          </p:cNvPr>
          <p:cNvSpPr>
            <a:spLocks noGrp="1"/>
          </p:cNvSpPr>
          <p:nvPr>
            <p:ph type="body" sz="quarter" idx="17" hasCustomPrompt="1"/>
          </p:nvPr>
        </p:nvSpPr>
        <p:spPr>
          <a:xfrm>
            <a:off x="457201" y="5806276"/>
            <a:ext cx="11277600" cy="338328"/>
          </a:xfrm>
        </p:spPr>
        <p:txBody>
          <a:bodyPr>
            <a:noAutofit/>
          </a:bodyPr>
          <a:lstStyle>
            <a:lvl1pPr marL="0" indent="0">
              <a:buNone/>
              <a:defRPr sz="750"/>
            </a:lvl1pPr>
          </a:lstStyle>
          <a:p>
            <a:r>
              <a:rPr lang="en-US" i="1"/>
              <a:t>Note.</a:t>
            </a:r>
            <a:r>
              <a:rPr lang="en-US"/>
              <a:t> Placeholder for notes, sources, and permissions (if needed). “</a:t>
            </a:r>
            <a:r>
              <a:rPr lang="en-US" i="1"/>
              <a:t>Note.</a:t>
            </a:r>
            <a:r>
              <a:rPr lang="en-US"/>
              <a:t>” (including a period) is italicized.</a:t>
            </a:r>
          </a:p>
        </p:txBody>
      </p:sp>
      <p:sp>
        <p:nvSpPr>
          <p:cNvPr id="6" name="Slide Number"/>
          <p:cNvSpPr>
            <a:spLocks noGrp="1"/>
          </p:cNvSpPr>
          <p:nvPr>
            <p:ph type="sldNum" sz="quarter" idx="12"/>
          </p:nvPr>
        </p:nvSpPr>
        <p:spPr/>
        <p:txBody>
          <a:bodyPr/>
          <a:lstStyle/>
          <a:p>
            <a:fld id="{99A20822-4A49-4D36-86E3-300BA48D3F00}" type="slidenum">
              <a:rPr lang="en-US" smtClean="0"/>
              <a:t>‹#›</a:t>
            </a:fld>
            <a:endParaRPr lang="en-US"/>
          </a:p>
        </p:txBody>
      </p:sp>
    </p:spTree>
    <p:extLst>
      <p:ext uri="{BB962C8B-B14F-4D97-AF65-F5344CB8AC3E}">
        <p14:creationId xmlns:p14="http://schemas.microsoft.com/office/powerpoint/2010/main" val="29359270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74924" y="687477"/>
            <a:ext cx="10653003" cy="1083329"/>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774924" y="1908952"/>
            <a:ext cx="10653003" cy="4157158"/>
          </a:xfrm>
          <a:prstGeom prst="rect">
            <a:avLst/>
          </a:prstGeom>
        </p:spPr>
        <p:txBody>
          <a:bodyPr vert="horz" lIns="91440" tIns="45720" rIns="91440" bIns="45720" rtlCol="0" anchor="t" anchorCtr="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412436" y="6203789"/>
            <a:ext cx="2844800" cy="365125"/>
          </a:xfrm>
          <a:prstGeom prst="rect">
            <a:avLst/>
          </a:prstGeom>
        </p:spPr>
        <p:txBody>
          <a:bodyPr vert="horz" lIns="91440" tIns="45720" rIns="91440" bIns="45720" rtlCol="0" anchor="ctr"/>
          <a:lstStyle>
            <a:lvl1pPr algn="r">
              <a:defRPr sz="900">
                <a:solidFill>
                  <a:schemeClr val="accent2"/>
                </a:solidFill>
              </a:defRPr>
            </a:lvl1pPr>
          </a:lstStyle>
          <a:p>
            <a:fld id="{809D2492-D5AE-493E-ADE6-D7810180EE27}" type="datetime1">
              <a:rPr lang="en-US" smtClean="0"/>
              <a:t>5/6/2024</a:t>
            </a:fld>
            <a:endParaRPr lang="en-US"/>
          </a:p>
        </p:txBody>
      </p:sp>
      <p:sp>
        <p:nvSpPr>
          <p:cNvPr id="5" name="Footer Placeholder 4"/>
          <p:cNvSpPr>
            <a:spLocks noGrp="1"/>
          </p:cNvSpPr>
          <p:nvPr>
            <p:ph type="ftr" sz="quarter" idx="3"/>
          </p:nvPr>
        </p:nvSpPr>
        <p:spPr>
          <a:xfrm>
            <a:off x="774925" y="6199463"/>
            <a:ext cx="6494113" cy="365125"/>
          </a:xfrm>
          <a:prstGeom prst="rect">
            <a:avLst/>
          </a:prstGeom>
        </p:spPr>
        <p:txBody>
          <a:bodyPr vert="horz" lIns="91440" tIns="45720" rIns="91440" bIns="45720" rtlCol="0" anchor="ctr"/>
          <a:lstStyle>
            <a:lvl1pPr algn="l">
              <a:defRPr sz="900" cap="all">
                <a:solidFill>
                  <a:srgbClr val="17406D"/>
                </a:solidFill>
              </a:defRPr>
            </a:lvl1pPr>
          </a:lstStyle>
          <a:p>
            <a:r>
              <a:rPr lang="en-US"/>
              <a:t>Document Title</a:t>
            </a:r>
            <a:endParaRPr lang="en-US" dirty="0"/>
          </a:p>
        </p:txBody>
      </p:sp>
      <p:sp>
        <p:nvSpPr>
          <p:cNvPr id="6" name="Slide Number Placeholder 5"/>
          <p:cNvSpPr>
            <a:spLocks noGrp="1"/>
          </p:cNvSpPr>
          <p:nvPr>
            <p:ph type="sldNum" sz="quarter" idx="4"/>
          </p:nvPr>
        </p:nvSpPr>
        <p:spPr>
          <a:xfrm>
            <a:off x="10400636" y="6203789"/>
            <a:ext cx="1027291" cy="365125"/>
          </a:xfrm>
          <a:prstGeom prst="rect">
            <a:avLst/>
          </a:prstGeom>
        </p:spPr>
        <p:txBody>
          <a:bodyPr vert="horz" lIns="91440" tIns="45720" rIns="91440" bIns="45720" rtlCol="0" anchor="ctr"/>
          <a:lstStyle>
            <a:lvl1pPr algn="r">
              <a:defRPr sz="1200">
                <a:solidFill>
                  <a:srgbClr val="17406D"/>
                </a:solidFill>
              </a:defRPr>
            </a:lvl1pPr>
          </a:lstStyle>
          <a:p>
            <a:fld id="{DE8DE8A0-70C5-4585-9A3C-B3A9E7B8F8E9}" type="slidenum">
              <a:rPr lang="en-US" smtClean="0"/>
              <a:pPr/>
              <a:t>‹#›</a:t>
            </a:fld>
            <a:endParaRPr lang="en-US"/>
          </a:p>
        </p:txBody>
      </p:sp>
      <p:sp>
        <p:nvSpPr>
          <p:cNvPr id="9" name="Rectangle 8"/>
          <p:cNvSpPr/>
          <p:nvPr/>
        </p:nvSpPr>
        <p:spPr>
          <a:xfrm>
            <a:off x="597457" y="441325"/>
            <a:ext cx="3626545" cy="10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7968001" y="441325"/>
            <a:ext cx="3614400" cy="108000"/>
          </a:xfrm>
          <a:prstGeom prst="rect">
            <a:avLst/>
          </a:prstGeom>
          <a:solidFill>
            <a:srgbClr val="38905C"/>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sz="1800" dirty="0"/>
          </a:p>
        </p:txBody>
      </p:sp>
      <p:sp>
        <p:nvSpPr>
          <p:cNvPr id="11" name="Rectangle 10"/>
          <p:cNvSpPr/>
          <p:nvPr/>
        </p:nvSpPr>
        <p:spPr>
          <a:xfrm>
            <a:off x="4288801" y="441325"/>
            <a:ext cx="3614400" cy="1080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3924706247"/>
      </p:ext>
    </p:extLst>
  </p:cSld>
  <p:clrMap bg1="lt1" tx1="dk1" bg2="lt2" tx2="dk2" accent1="accent1" accent2="accent2" accent3="accent3" accent4="accent4" accent5="accent5" accent6="accent6" hlink="hlink" folHlink="folHlink"/>
  <p:sldLayoutIdLst>
    <p:sldLayoutId id="2147483732" r:id="rId1"/>
    <p:sldLayoutId id="2147483733" r:id="rId2"/>
    <p:sldLayoutId id="2147483734" r:id="rId3"/>
    <p:sldLayoutId id="2147483735" r:id="rId4"/>
    <p:sldLayoutId id="2147483736" r:id="rId5"/>
    <p:sldLayoutId id="2147483737" r:id="rId6"/>
    <p:sldLayoutId id="2147483738" r:id="rId7"/>
    <p:sldLayoutId id="2147483739" r:id="rId8"/>
    <p:sldLayoutId id="2147483740" r:id="rId9"/>
    <p:sldLayoutId id="2147483741" r:id="rId10"/>
    <p:sldLayoutId id="2147483742" r:id="rId11"/>
    <p:sldLayoutId id="2147483743" r:id="rId12"/>
    <p:sldLayoutId id="2147483744" r:id="rId13"/>
    <p:sldLayoutId id="2147483745" r:id="rId14"/>
    <p:sldLayoutId id="2147483746" r:id="rId15"/>
    <p:sldLayoutId id="2147483747" r:id="rId16"/>
    <p:sldLayoutId id="2147483748" r:id="rId17"/>
    <p:sldLayoutId id="2147483749" r:id="rId18"/>
    <p:sldLayoutId id="2147483728" r:id="rId19"/>
    <p:sldLayoutId id="2147483729" r:id="rId20"/>
    <p:sldLayoutId id="2147483730" r:id="rId21"/>
    <p:sldLayoutId id="2147483697" r:id="rId22"/>
    <p:sldLayoutId id="2147483712" r:id="rId23"/>
    <p:sldLayoutId id="2147483714" r:id="rId24"/>
    <p:sldLayoutId id="2147483706" r:id="rId25"/>
    <p:sldLayoutId id="2147483708" r:id="rId26"/>
    <p:sldLayoutId id="2147483715" r:id="rId27"/>
  </p:sldLayoutIdLst>
  <p:hf hdr="0" dt="0"/>
  <p:txStyles>
    <p:titleStyle>
      <a:lvl1pPr algn="l" defTabSz="457200" rtl="0" eaLnBrk="1" latinLnBrk="0" hangingPunct="1">
        <a:spcBef>
          <a:spcPct val="0"/>
        </a:spcBef>
        <a:buNone/>
        <a:defRPr sz="2800" b="0" kern="1200" cap="all">
          <a:solidFill>
            <a:srgbClr val="17406D"/>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rgbClr val="17406D"/>
        </a:buClr>
        <a:buSzPct val="75000"/>
        <a:buFont typeface="Wingdings 3" panose="05040102010807070707" pitchFamily="18" charset="2"/>
        <a:buChar char="u"/>
        <a:defRPr sz="2800" kern="1200">
          <a:solidFill>
            <a:srgbClr val="17406D"/>
          </a:solidFill>
          <a:latin typeface="+mn-lt"/>
          <a:ea typeface="+mn-ea"/>
          <a:cs typeface="+mn-cs"/>
        </a:defRPr>
      </a:lvl1pPr>
      <a:lvl2pPr marL="630000" indent="-306000" algn="l" defTabSz="457200" rtl="0" eaLnBrk="1" latinLnBrk="0" hangingPunct="1">
        <a:spcBef>
          <a:spcPct val="20000"/>
        </a:spcBef>
        <a:spcAft>
          <a:spcPts val="600"/>
        </a:spcAft>
        <a:buClr>
          <a:schemeClr val="bg2">
            <a:lumMod val="50000"/>
          </a:schemeClr>
        </a:buClr>
        <a:buSzPct val="100000"/>
        <a:buFont typeface="Arial" panose="020B0604020202020204" pitchFamily="34" charset="0"/>
        <a:buChar char="•"/>
        <a:defRPr sz="2400" kern="1200">
          <a:solidFill>
            <a:schemeClr val="bg2">
              <a:lumMod val="50000"/>
            </a:schemeClr>
          </a:solidFill>
          <a:latin typeface="+mn-lt"/>
          <a:ea typeface="+mn-ea"/>
          <a:cs typeface="+mn-cs"/>
        </a:defRPr>
      </a:lvl2pPr>
      <a:lvl3pPr marL="900000" indent="-270000" algn="l" defTabSz="457200" rtl="0" eaLnBrk="1" latinLnBrk="0" hangingPunct="1">
        <a:spcBef>
          <a:spcPct val="20000"/>
        </a:spcBef>
        <a:spcAft>
          <a:spcPts val="600"/>
        </a:spcAft>
        <a:buClr>
          <a:srgbClr val="38905C"/>
        </a:buClr>
        <a:buSzPct val="92000"/>
        <a:buFont typeface="Wingdings 2" panose="05020102010507070707" pitchFamily="18" charset="2"/>
        <a:buChar char=""/>
        <a:defRPr sz="2000" kern="1200">
          <a:solidFill>
            <a:srgbClr val="38905C"/>
          </a:solidFill>
          <a:latin typeface="+mn-lt"/>
          <a:ea typeface="+mn-ea"/>
          <a:cs typeface="+mn-cs"/>
        </a:defRPr>
      </a:lvl3pPr>
      <a:lvl4pPr marL="1242000" indent="-234000" algn="l" defTabSz="457200" rtl="0" eaLnBrk="1" latinLnBrk="0" hangingPunct="1">
        <a:spcBef>
          <a:spcPct val="20000"/>
        </a:spcBef>
        <a:spcAft>
          <a:spcPts val="600"/>
        </a:spcAft>
        <a:buClr>
          <a:srgbClr val="17406D"/>
        </a:buClr>
        <a:buSzPct val="92000"/>
        <a:buFont typeface="Arial" panose="020B0604020202020204" pitchFamily="34" charset="0"/>
        <a:buChar char="•"/>
        <a:defRPr sz="1800" kern="1200">
          <a:solidFill>
            <a:srgbClr val="17406D"/>
          </a:solidFill>
          <a:latin typeface="+mn-lt"/>
          <a:ea typeface="+mn-ea"/>
          <a:cs typeface="+mn-cs"/>
        </a:defRPr>
      </a:lvl4pPr>
      <a:lvl5pPr marL="1602000" indent="-234000" algn="l" defTabSz="457200" rtl="0" eaLnBrk="1" latinLnBrk="0" hangingPunct="1">
        <a:spcBef>
          <a:spcPct val="20000"/>
        </a:spcBef>
        <a:spcAft>
          <a:spcPts val="600"/>
        </a:spcAft>
        <a:buClr>
          <a:schemeClr val="bg2">
            <a:lumMod val="50000"/>
          </a:schemeClr>
        </a:buClr>
        <a:buSzPct val="92000"/>
        <a:buFont typeface="Gill Sans MT" panose="020B0502020104020203" pitchFamily="34" charset="0"/>
        <a:buChar char="›"/>
        <a:defRPr sz="1800" kern="1200">
          <a:solidFill>
            <a:schemeClr val="bg2">
              <a:lumMod val="50000"/>
            </a:schemeClr>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11.svg"/><Relationship Id="rId13" Type="http://schemas.openxmlformats.org/officeDocument/2006/relationships/image" Target="../media/image16.png"/><Relationship Id="rId3" Type="http://schemas.openxmlformats.org/officeDocument/2006/relationships/image" Target="../media/image6.png"/><Relationship Id="rId7" Type="http://schemas.openxmlformats.org/officeDocument/2006/relationships/image" Target="../media/image10.png"/><Relationship Id="rId12" Type="http://schemas.openxmlformats.org/officeDocument/2006/relationships/image" Target="../media/image15.sv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9.svg"/><Relationship Id="rId11" Type="http://schemas.openxmlformats.org/officeDocument/2006/relationships/image" Target="../media/image14.png"/><Relationship Id="rId5" Type="http://schemas.openxmlformats.org/officeDocument/2006/relationships/image" Target="../media/image8.png"/><Relationship Id="rId10" Type="http://schemas.openxmlformats.org/officeDocument/2006/relationships/image" Target="../media/image13.svg"/><Relationship Id="rId4" Type="http://schemas.openxmlformats.org/officeDocument/2006/relationships/image" Target="../media/image7.svg"/><Relationship Id="rId9" Type="http://schemas.openxmlformats.org/officeDocument/2006/relationships/image" Target="../media/image12.png"/><Relationship Id="rId14" Type="http://schemas.openxmlformats.org/officeDocument/2006/relationships/image" Target="../media/image17.sv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2.xml"/><Relationship Id="rId4" Type="http://schemas.openxmlformats.org/officeDocument/2006/relationships/image" Target="../media/image21.png"/></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9.xml"/><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16.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notesSlide" Target="../notesSlides/notesSlide12.xml"/><Relationship Id="rId7" Type="http://schemas.openxmlformats.org/officeDocument/2006/relationships/diagramColors" Target="../diagrams/colors1.xml"/><Relationship Id="rId12" Type="http://schemas.openxmlformats.org/officeDocument/2006/relationships/image" Target="../media/image26.svg"/><Relationship Id="rId2" Type="http://schemas.openxmlformats.org/officeDocument/2006/relationships/slideLayout" Target="../slideLayouts/slideLayout2.xml"/><Relationship Id="rId1" Type="http://schemas.openxmlformats.org/officeDocument/2006/relationships/tags" Target="../tags/tag4.xml"/><Relationship Id="rId6" Type="http://schemas.openxmlformats.org/officeDocument/2006/relationships/diagramQuickStyle" Target="../diagrams/quickStyle1.xml"/><Relationship Id="rId11" Type="http://schemas.openxmlformats.org/officeDocument/2006/relationships/image" Target="../media/image25.png"/><Relationship Id="rId5" Type="http://schemas.openxmlformats.org/officeDocument/2006/relationships/diagramLayout" Target="../diagrams/layout1.xml"/><Relationship Id="rId10" Type="http://schemas.openxmlformats.org/officeDocument/2006/relationships/image" Target="../media/image24.svg"/><Relationship Id="rId4" Type="http://schemas.openxmlformats.org/officeDocument/2006/relationships/diagramData" Target="../diagrams/data1.xml"/><Relationship Id="rId9" Type="http://schemas.openxmlformats.org/officeDocument/2006/relationships/image" Target="../media/image2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5.xml"/><Relationship Id="rId4" Type="http://schemas.openxmlformats.org/officeDocument/2006/relationships/image" Target="../media/image21.png"/></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4.xml"/><Relationship Id="rId1" Type="http://schemas.openxmlformats.org/officeDocument/2006/relationships/slideLayout" Target="../slideLayouts/slideLayout1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6.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ags" Target="../tags/tag6.xml"/></Relationships>
</file>

<file path=ppt/slides/_rels/slide22.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notesSlide" Target="../notesSlides/notesSlide17.xml"/><Relationship Id="rId7" Type="http://schemas.openxmlformats.org/officeDocument/2006/relationships/diagramColors" Target="../diagrams/colors2.xml"/><Relationship Id="rId12" Type="http://schemas.openxmlformats.org/officeDocument/2006/relationships/image" Target="../media/image26.svg"/><Relationship Id="rId2" Type="http://schemas.openxmlformats.org/officeDocument/2006/relationships/slideLayout" Target="../slideLayouts/slideLayout2.xml"/><Relationship Id="rId1" Type="http://schemas.openxmlformats.org/officeDocument/2006/relationships/tags" Target="../tags/tag7.xml"/><Relationship Id="rId6" Type="http://schemas.openxmlformats.org/officeDocument/2006/relationships/diagramQuickStyle" Target="../diagrams/quickStyle2.xml"/><Relationship Id="rId11" Type="http://schemas.openxmlformats.org/officeDocument/2006/relationships/image" Target="../media/image25.png"/><Relationship Id="rId5" Type="http://schemas.openxmlformats.org/officeDocument/2006/relationships/diagramLayout" Target="../diagrams/layout2.xml"/><Relationship Id="rId10" Type="http://schemas.openxmlformats.org/officeDocument/2006/relationships/image" Target="../media/image24.svg"/><Relationship Id="rId4" Type="http://schemas.openxmlformats.org/officeDocument/2006/relationships/diagramData" Target="../diagrams/data2.xml"/><Relationship Id="rId9" Type="http://schemas.openxmlformats.org/officeDocument/2006/relationships/image" Target="../media/image2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ags" Target="../tags/tag8.xml"/></Relationships>
</file>

<file path=ppt/slides/_rels/slide2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788506-7335-4C7B-A20B-FEEA5F4602E4}"/>
              </a:ext>
            </a:extLst>
          </p:cNvPr>
          <p:cNvSpPr>
            <a:spLocks noGrp="1"/>
          </p:cNvSpPr>
          <p:nvPr>
            <p:ph type="ctrTitle"/>
          </p:nvPr>
        </p:nvSpPr>
        <p:spPr/>
        <p:txBody>
          <a:bodyPr/>
          <a:lstStyle/>
          <a:p>
            <a:r>
              <a:rPr lang="en-US" dirty="0"/>
              <a:t>Participant Lifecycle</a:t>
            </a:r>
          </a:p>
        </p:txBody>
      </p:sp>
      <p:sp>
        <p:nvSpPr>
          <p:cNvPr id="3" name="Subtitle 2">
            <a:extLst>
              <a:ext uri="{FF2B5EF4-FFF2-40B4-BE49-F238E27FC236}">
                <a16:creationId xmlns:a16="http://schemas.microsoft.com/office/drawing/2014/main" id="{06C99321-A57E-40CE-9A9F-9E1773C42182}"/>
              </a:ext>
            </a:extLst>
          </p:cNvPr>
          <p:cNvSpPr>
            <a:spLocks noGrp="1"/>
          </p:cNvSpPr>
          <p:nvPr>
            <p:ph type="subTitle" idx="1"/>
          </p:nvPr>
        </p:nvSpPr>
        <p:spPr/>
        <p:txBody>
          <a:bodyPr/>
          <a:lstStyle/>
          <a:p>
            <a:r>
              <a:rPr lang="en-US" dirty="0"/>
              <a:t>Outreach </a:t>
            </a:r>
            <a:r>
              <a:rPr lang="en-US"/>
              <a:t>to enrollment</a:t>
            </a:r>
            <a:endParaRPr lang="en-US" dirty="0"/>
          </a:p>
        </p:txBody>
      </p:sp>
      <p:pic>
        <p:nvPicPr>
          <p:cNvPr id="4" name="Picture 3" descr="Nursing Expansion Logo">
            <a:extLst>
              <a:ext uri="{FF2B5EF4-FFF2-40B4-BE49-F238E27FC236}">
                <a16:creationId xmlns:a16="http://schemas.microsoft.com/office/drawing/2014/main" id="{B3C78945-C7AF-8BBD-B00C-29B7C7D74DF5}"/>
              </a:ext>
              <a:ext uri="{C183D7F6-B498-43B3-948B-1728B52AA6E4}">
                <adec:decorative xmlns:adec="http://schemas.microsoft.com/office/drawing/2017/decorative" val="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33579" y="834064"/>
            <a:ext cx="3317450" cy="2022065"/>
          </a:xfrm>
          <a:prstGeom prst="rect">
            <a:avLst/>
          </a:prstGeom>
        </p:spPr>
      </p:pic>
    </p:spTree>
    <p:extLst>
      <p:ext uri="{BB962C8B-B14F-4D97-AF65-F5344CB8AC3E}">
        <p14:creationId xmlns:p14="http://schemas.microsoft.com/office/powerpoint/2010/main" val="7767360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E72D5F4-279F-184D-A23F-4CD6BE796CC7}"/>
              </a:ext>
            </a:extLst>
          </p:cNvPr>
          <p:cNvSpPr>
            <a:spLocks noGrp="1"/>
          </p:cNvSpPr>
          <p:nvPr>
            <p:ph type="title"/>
          </p:nvPr>
        </p:nvSpPr>
        <p:spPr/>
        <p:txBody>
          <a:bodyPr/>
          <a:lstStyle/>
          <a:p>
            <a:r>
              <a:rPr lang="en-US" dirty="0"/>
              <a:t>Virtual Meeting Recording Notice</a:t>
            </a:r>
          </a:p>
        </p:txBody>
      </p:sp>
      <p:sp>
        <p:nvSpPr>
          <p:cNvPr id="7" name="Content Placeholder 6">
            <a:extLst>
              <a:ext uri="{FF2B5EF4-FFF2-40B4-BE49-F238E27FC236}">
                <a16:creationId xmlns:a16="http://schemas.microsoft.com/office/drawing/2014/main" id="{C7858769-4B14-E14A-BEF8-FA3AD24DE1C3}"/>
              </a:ext>
            </a:extLst>
          </p:cNvPr>
          <p:cNvSpPr>
            <a:spLocks noGrp="1"/>
          </p:cNvSpPr>
          <p:nvPr>
            <p:ph idx="1"/>
          </p:nvPr>
        </p:nvSpPr>
        <p:spPr>
          <a:xfrm>
            <a:off x="725938" y="2162126"/>
            <a:ext cx="10653003" cy="4224225"/>
          </a:xfrm>
          <a:ln w="3175">
            <a:noFill/>
          </a:ln>
        </p:spPr>
        <p:txBody>
          <a:bodyPr>
            <a:normAutofit/>
          </a:bodyPr>
          <a:lstStyle/>
          <a:p>
            <a:pPr marL="0" indent="0">
              <a:buNone/>
            </a:pPr>
            <a:r>
              <a:rPr lang="en-US" sz="2600" dirty="0"/>
              <a:t>The American Institutes for Research® (AIR®) allows for the recording of audio, visuals, participants, and other information sent, verbalized, or utilized during business related meetings. By joining a meeting, you automatically consent to such recordings. Any participant who prefers to participate via audio only should disable their video camera so only their audio will be captured. Video and/or audio recordings of any AIR session shall not be transmitted to an external third party without the permission of AIR.</a:t>
            </a:r>
          </a:p>
        </p:txBody>
      </p:sp>
      <p:sp>
        <p:nvSpPr>
          <p:cNvPr id="11" name="Slide Number Placeholder 10">
            <a:extLst>
              <a:ext uri="{FF2B5EF4-FFF2-40B4-BE49-F238E27FC236}">
                <a16:creationId xmlns:a16="http://schemas.microsoft.com/office/drawing/2014/main" id="{F1A9C8B3-1E6C-444C-AA84-C8724BAA4025}"/>
              </a:ext>
            </a:extLst>
          </p:cNvPr>
          <p:cNvSpPr>
            <a:spLocks noGrp="1"/>
          </p:cNvSpPr>
          <p:nvPr>
            <p:ph type="sldNum" sz="quarter" idx="12"/>
          </p:nvPr>
        </p:nvSpPr>
        <p:spPr/>
        <p:txBody>
          <a:bodyPr/>
          <a:lstStyle/>
          <a:p>
            <a:fld id="{99A20822-4A49-4D36-86E3-300BA48D3F00}" type="slidenum">
              <a:rPr lang="en-US" smtClean="0"/>
              <a:t>2</a:t>
            </a:fld>
            <a:endParaRPr lang="en-US"/>
          </a:p>
        </p:txBody>
      </p:sp>
    </p:spTree>
    <p:extLst>
      <p:ext uri="{BB962C8B-B14F-4D97-AF65-F5344CB8AC3E}">
        <p14:creationId xmlns:p14="http://schemas.microsoft.com/office/powerpoint/2010/main" val="7087361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F3CCEB9-7EF9-423B-9E6E-51E36691FF39}"/>
              </a:ext>
            </a:extLst>
          </p:cNvPr>
          <p:cNvSpPr>
            <a:spLocks noGrp="1"/>
          </p:cNvSpPr>
          <p:nvPr>
            <p:ph type="title"/>
          </p:nvPr>
        </p:nvSpPr>
        <p:spPr>
          <a:xfrm>
            <a:off x="774924" y="677537"/>
            <a:ext cx="10653003" cy="1083329"/>
          </a:xfrm>
        </p:spPr>
        <p:txBody>
          <a:bodyPr anchor="b" anchorCtr="0">
            <a:normAutofit/>
          </a:bodyPr>
          <a:lstStyle/>
          <a:p>
            <a:r>
              <a:rPr lang="en-US" dirty="0"/>
              <a:t>Inclusive Meeting Guidelines</a:t>
            </a:r>
            <a:br>
              <a:rPr lang="en-US" dirty="0"/>
            </a:br>
            <a:r>
              <a:rPr lang="en-US" sz="1800" dirty="0"/>
              <a:t>Hosting and Participating in Meetings</a:t>
            </a:r>
          </a:p>
        </p:txBody>
      </p:sp>
      <p:grpSp>
        <p:nvGrpSpPr>
          <p:cNvPr id="4" name="Group 3" descr="Engage Everyone&#10;Be Heard And Seen&#10;Acknowledge Speaker&#10;Maximize Microphones&#10;Minimize Noise &#10;Maximize Visual Displays">
            <a:extLst>
              <a:ext uri="{FF2B5EF4-FFF2-40B4-BE49-F238E27FC236}">
                <a16:creationId xmlns:a16="http://schemas.microsoft.com/office/drawing/2014/main" id="{31C2796F-51C5-E356-13B2-A46D574827C0}"/>
              </a:ext>
            </a:extLst>
          </p:cNvPr>
          <p:cNvGrpSpPr/>
          <p:nvPr/>
        </p:nvGrpSpPr>
        <p:grpSpPr>
          <a:xfrm>
            <a:off x="2030737" y="2038943"/>
            <a:ext cx="8123859" cy="3410174"/>
            <a:chOff x="968390" y="1999928"/>
            <a:chExt cx="7057915" cy="3044317"/>
          </a:xfrm>
        </p:grpSpPr>
        <p:sp>
          <p:nvSpPr>
            <p:cNvPr id="3" name="Rectangle 2">
              <a:extLst>
                <a:ext uri="{FF2B5EF4-FFF2-40B4-BE49-F238E27FC236}">
                  <a16:creationId xmlns:a16="http://schemas.microsoft.com/office/drawing/2014/main" id="{6FB30D5C-3628-AA4F-AD5D-E2C7FFCA5715}"/>
                </a:ext>
              </a:extLst>
            </p:cNvPr>
            <p:cNvSpPr/>
            <p:nvPr/>
          </p:nvSpPr>
          <p:spPr>
            <a:xfrm>
              <a:off x="1203829" y="3221251"/>
              <a:ext cx="1213015" cy="185461"/>
            </a:xfrm>
            <a:prstGeom prst="rect">
              <a:avLst/>
            </a:prstGeom>
          </p:spPr>
          <p:txBody>
            <a:bodyPr wrap="none" lIns="0" tIns="0" rIns="0" bIns="0">
              <a:spAutoFit/>
            </a:bodyPr>
            <a:lstStyle/>
            <a:p>
              <a:pPr algn="ctr"/>
              <a:r>
                <a:rPr lang="en-US" sz="1350" b="1" spc="-8" dirty="0">
                  <a:solidFill>
                    <a:schemeClr val="accent1"/>
                  </a:solidFill>
                  <a:latin typeface="Calibri" panose="020F0502020204030204" pitchFamily="34" charset="0"/>
                  <a:ea typeface="Calibri" panose="020F0502020204030204" pitchFamily="34" charset="0"/>
                  <a:cs typeface="ITC Franklin Gothic Std MedCd"/>
                </a:rPr>
                <a:t>ENGAGE EVERYONE</a:t>
              </a:r>
              <a:endParaRPr lang="en-US" sz="1350" dirty="0">
                <a:solidFill>
                  <a:schemeClr val="accent1"/>
                </a:solidFill>
              </a:endParaRPr>
            </a:p>
          </p:txBody>
        </p:sp>
        <p:sp>
          <p:nvSpPr>
            <p:cNvPr id="7" name="Rectangle 6">
              <a:extLst>
                <a:ext uri="{FF2B5EF4-FFF2-40B4-BE49-F238E27FC236}">
                  <a16:creationId xmlns:a16="http://schemas.microsoft.com/office/drawing/2014/main" id="{B7D94F7A-8E95-E541-8D1C-4BA17FD5B0B7}"/>
                </a:ext>
              </a:extLst>
            </p:cNvPr>
            <p:cNvSpPr/>
            <p:nvPr/>
          </p:nvSpPr>
          <p:spPr>
            <a:xfrm>
              <a:off x="3919618" y="3237740"/>
              <a:ext cx="1304765" cy="166915"/>
            </a:xfrm>
            <a:prstGeom prst="rect">
              <a:avLst/>
            </a:prstGeom>
          </p:spPr>
          <p:txBody>
            <a:bodyPr wrap="none" lIns="0" tIns="0" rIns="0" bIns="0">
              <a:spAutoFit/>
            </a:bodyPr>
            <a:lstStyle/>
            <a:p>
              <a:pPr marL="8335" algn="ctr">
                <a:lnSpc>
                  <a:spcPct val="90000"/>
                </a:lnSpc>
              </a:pPr>
              <a:r>
                <a:rPr lang="en-US" sz="1350" b="1" dirty="0">
                  <a:solidFill>
                    <a:schemeClr val="accent1"/>
                  </a:solidFill>
                  <a:latin typeface="Calibri" panose="020F0502020204030204" pitchFamily="34" charset="0"/>
                  <a:ea typeface="Calibri" panose="020F0502020204030204" pitchFamily="34" charset="0"/>
                  <a:cs typeface="ITC Franklin Gothic Std MedCd"/>
                </a:rPr>
                <a:t>BE HEARD AND SEEN</a:t>
              </a:r>
              <a:endParaRPr lang="en-US" sz="1350" b="1" dirty="0">
                <a:solidFill>
                  <a:schemeClr val="accent1"/>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8" name="Rectangle 7">
              <a:extLst>
                <a:ext uri="{FF2B5EF4-FFF2-40B4-BE49-F238E27FC236}">
                  <a16:creationId xmlns:a16="http://schemas.microsoft.com/office/drawing/2014/main" id="{7AEC4FD7-059A-E148-BFD9-52D2B4ACEC18}"/>
                </a:ext>
              </a:extLst>
            </p:cNvPr>
            <p:cNvSpPr/>
            <p:nvPr/>
          </p:nvSpPr>
          <p:spPr>
            <a:xfrm>
              <a:off x="6302065" y="3237740"/>
              <a:ext cx="1635386" cy="166915"/>
            </a:xfrm>
            <a:prstGeom prst="rect">
              <a:avLst/>
            </a:prstGeom>
          </p:spPr>
          <p:txBody>
            <a:bodyPr wrap="none" lIns="0" tIns="0" rIns="0" bIns="0">
              <a:spAutoFit/>
            </a:bodyPr>
            <a:lstStyle/>
            <a:p>
              <a:pPr marL="8335" algn="ctr">
                <a:lnSpc>
                  <a:spcPct val="90000"/>
                </a:lnSpc>
              </a:pPr>
              <a:r>
                <a:rPr lang="en-US" sz="1350" b="1" dirty="0">
                  <a:solidFill>
                    <a:schemeClr val="accent1"/>
                  </a:solidFill>
                  <a:latin typeface="Calibri" panose="020F0502020204030204" pitchFamily="34" charset="0"/>
                  <a:ea typeface="Calibri" panose="020F0502020204030204" pitchFamily="34" charset="0"/>
                  <a:cs typeface="ITC Franklin Gothic Std MedCd"/>
                </a:rPr>
                <a:t>ACKNOWLEDGE SPEAKER</a:t>
              </a:r>
            </a:p>
          </p:txBody>
        </p:sp>
        <p:sp>
          <p:nvSpPr>
            <p:cNvPr id="16" name="Rectangle 15">
              <a:extLst>
                <a:ext uri="{FF2B5EF4-FFF2-40B4-BE49-F238E27FC236}">
                  <a16:creationId xmlns:a16="http://schemas.microsoft.com/office/drawing/2014/main" id="{C8F25EB9-C89A-9845-A2C5-BE289A0B83F8}"/>
                </a:ext>
              </a:extLst>
            </p:cNvPr>
            <p:cNvSpPr/>
            <p:nvPr/>
          </p:nvSpPr>
          <p:spPr>
            <a:xfrm>
              <a:off x="968390" y="4858784"/>
              <a:ext cx="1683906" cy="185461"/>
            </a:xfrm>
            <a:prstGeom prst="rect">
              <a:avLst/>
            </a:prstGeom>
          </p:spPr>
          <p:txBody>
            <a:bodyPr wrap="none" lIns="0" tIns="0" rIns="0" bIns="0">
              <a:spAutoFit/>
            </a:bodyPr>
            <a:lstStyle/>
            <a:p>
              <a:pPr algn="ctr"/>
              <a:r>
                <a:rPr lang="en-US" sz="1350" b="1" spc="-8" dirty="0">
                  <a:solidFill>
                    <a:schemeClr val="accent1"/>
                  </a:solidFill>
                  <a:latin typeface="Calibri" panose="020F0502020204030204" pitchFamily="34" charset="0"/>
                  <a:ea typeface="Calibri" panose="020F0502020204030204" pitchFamily="34" charset="0"/>
                  <a:cs typeface="ITC Franklin Gothic Std MedCd"/>
                </a:rPr>
                <a:t>MAXIMIZE MICROPHONES</a:t>
              </a:r>
              <a:endParaRPr lang="en-US" sz="1350" dirty="0">
                <a:solidFill>
                  <a:schemeClr val="accent1"/>
                </a:solidFill>
              </a:endParaRPr>
            </a:p>
          </p:txBody>
        </p:sp>
        <p:sp>
          <p:nvSpPr>
            <p:cNvPr id="15" name="Rectangle 14">
              <a:extLst>
                <a:ext uri="{FF2B5EF4-FFF2-40B4-BE49-F238E27FC236}">
                  <a16:creationId xmlns:a16="http://schemas.microsoft.com/office/drawing/2014/main" id="{E533581C-DFE0-3042-AADF-C13051DBCFB9}"/>
                </a:ext>
              </a:extLst>
            </p:cNvPr>
            <p:cNvSpPr/>
            <p:nvPr/>
          </p:nvSpPr>
          <p:spPr>
            <a:xfrm>
              <a:off x="4044734" y="4875273"/>
              <a:ext cx="1054530" cy="166915"/>
            </a:xfrm>
            <a:prstGeom prst="rect">
              <a:avLst/>
            </a:prstGeom>
          </p:spPr>
          <p:txBody>
            <a:bodyPr wrap="none" lIns="0" tIns="0" rIns="0" bIns="0">
              <a:spAutoFit/>
            </a:bodyPr>
            <a:lstStyle/>
            <a:p>
              <a:pPr marL="8335" algn="ctr">
                <a:lnSpc>
                  <a:spcPct val="90000"/>
                </a:lnSpc>
              </a:pPr>
              <a:r>
                <a:rPr lang="en-US" sz="1350" b="1">
                  <a:solidFill>
                    <a:schemeClr val="accent1"/>
                  </a:solidFill>
                  <a:latin typeface="Calibri" panose="020F0502020204030204" pitchFamily="34" charset="0"/>
                  <a:ea typeface="Calibri" panose="020F0502020204030204" pitchFamily="34" charset="0"/>
                  <a:cs typeface="Times New Roman" panose="02020603050405020304" pitchFamily="18" charset="0"/>
                </a:rPr>
                <a:t>MINIMIZE NOISE</a:t>
              </a:r>
            </a:p>
          </p:txBody>
        </p:sp>
        <p:sp>
          <p:nvSpPr>
            <p:cNvPr id="17" name="Rectangle 16">
              <a:extLst>
                <a:ext uri="{FF2B5EF4-FFF2-40B4-BE49-F238E27FC236}">
                  <a16:creationId xmlns:a16="http://schemas.microsoft.com/office/drawing/2014/main" id="{5B7637D8-F357-8544-A720-EC3BB3B0EC5A}"/>
                </a:ext>
              </a:extLst>
            </p:cNvPr>
            <p:cNvSpPr/>
            <p:nvPr/>
          </p:nvSpPr>
          <p:spPr>
            <a:xfrm>
              <a:off x="6213216" y="4875273"/>
              <a:ext cx="1813089" cy="166915"/>
            </a:xfrm>
            <a:prstGeom prst="rect">
              <a:avLst/>
            </a:prstGeom>
          </p:spPr>
          <p:txBody>
            <a:bodyPr wrap="none" lIns="0" tIns="0" rIns="0" bIns="0">
              <a:spAutoFit/>
            </a:bodyPr>
            <a:lstStyle/>
            <a:p>
              <a:pPr marL="8335" algn="ctr">
                <a:lnSpc>
                  <a:spcPct val="90000"/>
                </a:lnSpc>
              </a:pPr>
              <a:r>
                <a:rPr lang="en-US" sz="1350" b="1">
                  <a:solidFill>
                    <a:schemeClr val="accent1"/>
                  </a:solidFill>
                  <a:latin typeface="Calibri" panose="020F0502020204030204" pitchFamily="34" charset="0"/>
                  <a:ea typeface="Calibri" panose="020F0502020204030204" pitchFamily="34" charset="0"/>
                  <a:cs typeface="ITC Franklin Gothic Std MedCd"/>
                </a:rPr>
                <a:t>MAXIMIZE VISUAL DISPLAYS</a:t>
              </a:r>
            </a:p>
          </p:txBody>
        </p:sp>
        <p:pic>
          <p:nvPicPr>
            <p:cNvPr id="24" name="Graphic 23">
              <a:extLst>
                <a:ext uri="{FF2B5EF4-FFF2-40B4-BE49-F238E27FC236}">
                  <a16:creationId xmlns:a16="http://schemas.microsoft.com/office/drawing/2014/main" id="{379720D9-8C34-5C46-8B7D-37599A7DAF66}"/>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246352" y="1999928"/>
              <a:ext cx="1127972" cy="1127972"/>
            </a:xfrm>
            <a:prstGeom prst="rect">
              <a:avLst/>
            </a:prstGeom>
          </p:spPr>
        </p:pic>
        <p:pic>
          <p:nvPicPr>
            <p:cNvPr id="28" name="Graphic 27">
              <a:extLst>
                <a:ext uri="{FF2B5EF4-FFF2-40B4-BE49-F238E27FC236}">
                  <a16:creationId xmlns:a16="http://schemas.microsoft.com/office/drawing/2014/main" id="{676C8F64-D583-FC46-A195-D9BC48FAFE4C}"/>
                </a:ext>
                <a:ext uri="{C183D7F6-B498-43B3-948B-1728B52AA6E4}">
                  <adec:decorative xmlns:adec="http://schemas.microsoft.com/office/drawing/2017/decorative" val="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008014" y="1999928"/>
              <a:ext cx="1127972" cy="1127972"/>
            </a:xfrm>
            <a:prstGeom prst="rect">
              <a:avLst/>
            </a:prstGeom>
          </p:spPr>
        </p:pic>
        <p:pic>
          <p:nvPicPr>
            <p:cNvPr id="31" name="Graphic 30">
              <a:extLst>
                <a:ext uri="{FF2B5EF4-FFF2-40B4-BE49-F238E27FC236}">
                  <a16:creationId xmlns:a16="http://schemas.microsoft.com/office/drawing/2014/main" id="{8CBDA929-536B-3B48-9C6B-BD4EDCBF5626}"/>
                </a:ext>
                <a:ext uri="{C183D7F6-B498-43B3-948B-1728B52AA6E4}">
                  <adec:decorative xmlns:adec="http://schemas.microsoft.com/office/drawing/2017/decorative" val="1"/>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555772" y="1999928"/>
              <a:ext cx="1127972" cy="1127972"/>
            </a:xfrm>
            <a:prstGeom prst="rect">
              <a:avLst/>
            </a:prstGeom>
          </p:spPr>
        </p:pic>
        <p:pic>
          <p:nvPicPr>
            <p:cNvPr id="37" name="Graphic 36">
              <a:extLst>
                <a:ext uri="{FF2B5EF4-FFF2-40B4-BE49-F238E27FC236}">
                  <a16:creationId xmlns:a16="http://schemas.microsoft.com/office/drawing/2014/main" id="{E738D5F1-E05E-7A47-BCBC-C181D3BD0AA9}"/>
                </a:ext>
                <a:ext uri="{C183D7F6-B498-43B3-948B-1728B52AA6E4}">
                  <adec:decorative xmlns:adec="http://schemas.microsoft.com/office/drawing/2017/decorative" val="1"/>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246352" y="3688568"/>
              <a:ext cx="1127972" cy="1127972"/>
            </a:xfrm>
            <a:prstGeom prst="rect">
              <a:avLst/>
            </a:prstGeom>
          </p:spPr>
        </p:pic>
        <p:pic>
          <p:nvPicPr>
            <p:cNvPr id="39" name="Graphic 38">
              <a:extLst>
                <a:ext uri="{FF2B5EF4-FFF2-40B4-BE49-F238E27FC236}">
                  <a16:creationId xmlns:a16="http://schemas.microsoft.com/office/drawing/2014/main" id="{7E0163F7-98A2-5346-B958-A43664532BF6}"/>
                </a:ext>
                <a:ext uri="{C183D7F6-B498-43B3-948B-1728B52AA6E4}">
                  <adec:decorative xmlns:adec="http://schemas.microsoft.com/office/drawing/2017/decorative" val="1"/>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4008014" y="3688568"/>
              <a:ext cx="1127972" cy="1127972"/>
            </a:xfrm>
            <a:prstGeom prst="rect">
              <a:avLst/>
            </a:prstGeom>
          </p:spPr>
        </p:pic>
        <p:pic>
          <p:nvPicPr>
            <p:cNvPr id="35" name="Graphic 34">
              <a:extLst>
                <a:ext uri="{FF2B5EF4-FFF2-40B4-BE49-F238E27FC236}">
                  <a16:creationId xmlns:a16="http://schemas.microsoft.com/office/drawing/2014/main" id="{74B1856F-24C5-E54A-A54F-7E67CA350175}"/>
                </a:ext>
                <a:ext uri="{C183D7F6-B498-43B3-948B-1728B52AA6E4}">
                  <adec:decorative xmlns:adec="http://schemas.microsoft.com/office/drawing/2017/decorative" val="1"/>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6555772" y="3691885"/>
              <a:ext cx="1127972" cy="1127972"/>
            </a:xfrm>
            <a:prstGeom prst="rect">
              <a:avLst/>
            </a:prstGeom>
          </p:spPr>
        </p:pic>
      </p:grpSp>
      <p:sp>
        <p:nvSpPr>
          <p:cNvPr id="2" name="TextBox 1">
            <a:extLst>
              <a:ext uri="{FF2B5EF4-FFF2-40B4-BE49-F238E27FC236}">
                <a16:creationId xmlns:a16="http://schemas.microsoft.com/office/drawing/2014/main" id="{F3E6BCCC-49B0-5CF1-AA69-1F60F38D29C2}"/>
              </a:ext>
            </a:extLst>
          </p:cNvPr>
          <p:cNvSpPr txBox="1"/>
          <p:nvPr/>
        </p:nvSpPr>
        <p:spPr>
          <a:xfrm>
            <a:off x="1856509" y="5863129"/>
            <a:ext cx="8478982" cy="584775"/>
          </a:xfrm>
          <a:prstGeom prst="rect">
            <a:avLst/>
          </a:prstGeom>
          <a:noFill/>
        </p:spPr>
        <p:txBody>
          <a:bodyPr wrap="square" rtlCol="0">
            <a:spAutoFit/>
          </a:bodyPr>
          <a:lstStyle/>
          <a:p>
            <a:r>
              <a:rPr lang="en-US" sz="1600" i="1" dirty="0"/>
              <a:t>These guidelines are intended to improve the meeting experience for virtual participants, as well as people with hearing loss, visual impairment, and those for whom English is an additional language. </a:t>
            </a:r>
          </a:p>
        </p:txBody>
      </p:sp>
      <p:sp>
        <p:nvSpPr>
          <p:cNvPr id="9" name="Slide Number Placeholder 8">
            <a:extLst>
              <a:ext uri="{FF2B5EF4-FFF2-40B4-BE49-F238E27FC236}">
                <a16:creationId xmlns:a16="http://schemas.microsoft.com/office/drawing/2014/main" id="{31464EA7-32E3-454F-89D7-3A519BAAB90B}"/>
              </a:ext>
            </a:extLst>
          </p:cNvPr>
          <p:cNvSpPr>
            <a:spLocks noGrp="1"/>
          </p:cNvSpPr>
          <p:nvPr>
            <p:ph type="sldNum" sz="quarter" idx="12"/>
          </p:nvPr>
        </p:nvSpPr>
        <p:spPr/>
        <p:txBody>
          <a:bodyPr/>
          <a:lstStyle/>
          <a:p>
            <a:fld id="{99A20822-4A49-4D36-86E3-300BA48D3F00}" type="slidenum">
              <a:rPr lang="en-US" smtClean="0"/>
              <a:t>3</a:t>
            </a:fld>
            <a:endParaRPr lang="en-US"/>
          </a:p>
        </p:txBody>
      </p:sp>
    </p:spTree>
    <p:extLst>
      <p:ext uri="{BB962C8B-B14F-4D97-AF65-F5344CB8AC3E}">
        <p14:creationId xmlns:p14="http://schemas.microsoft.com/office/powerpoint/2010/main" val="2682964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8350562-08F5-4D65-B48D-D263B83B4539}"/>
              </a:ext>
            </a:extLst>
          </p:cNvPr>
          <p:cNvSpPr>
            <a:spLocks noGrp="1"/>
          </p:cNvSpPr>
          <p:nvPr>
            <p:ph type="title"/>
          </p:nvPr>
        </p:nvSpPr>
        <p:spPr/>
        <p:txBody>
          <a:bodyPr/>
          <a:lstStyle/>
          <a:p>
            <a:r>
              <a:rPr lang="en-US" dirty="0"/>
              <a:t>Introductions and Agenda</a:t>
            </a:r>
          </a:p>
        </p:txBody>
      </p:sp>
      <p:sp>
        <p:nvSpPr>
          <p:cNvPr id="6" name="Footer Placeholder 5">
            <a:extLst>
              <a:ext uri="{FF2B5EF4-FFF2-40B4-BE49-F238E27FC236}">
                <a16:creationId xmlns:a16="http://schemas.microsoft.com/office/drawing/2014/main" id="{29A9E399-6BE9-4611-9B23-3D545B88F90E}"/>
              </a:ext>
            </a:extLst>
          </p:cNvPr>
          <p:cNvSpPr>
            <a:spLocks noGrp="1"/>
          </p:cNvSpPr>
          <p:nvPr>
            <p:ph type="ftr" sz="quarter" idx="11"/>
          </p:nvPr>
        </p:nvSpPr>
        <p:spPr/>
        <p:txBody>
          <a:bodyPr/>
          <a:lstStyle/>
          <a:p>
            <a:r>
              <a:rPr lang="en-US" dirty="0"/>
              <a:t>Participant Lifecycle: Outreach to Enrollment</a:t>
            </a:r>
          </a:p>
        </p:txBody>
      </p:sp>
      <p:sp>
        <p:nvSpPr>
          <p:cNvPr id="7" name="Slide Number Placeholder 6">
            <a:extLst>
              <a:ext uri="{FF2B5EF4-FFF2-40B4-BE49-F238E27FC236}">
                <a16:creationId xmlns:a16="http://schemas.microsoft.com/office/drawing/2014/main" id="{0DA2C9BC-6B07-4860-80F8-683C02A08576}"/>
              </a:ext>
            </a:extLst>
          </p:cNvPr>
          <p:cNvSpPr>
            <a:spLocks noGrp="1"/>
          </p:cNvSpPr>
          <p:nvPr>
            <p:ph type="sldNum" sz="quarter" idx="12"/>
          </p:nvPr>
        </p:nvSpPr>
        <p:spPr/>
        <p:txBody>
          <a:bodyPr/>
          <a:lstStyle/>
          <a:p>
            <a:fld id="{DE8DE8A0-70C5-4585-9A3C-B3A9E7B8F8E9}" type="slidenum">
              <a:rPr lang="en-US" smtClean="0"/>
              <a:pPr/>
              <a:t>4</a:t>
            </a:fld>
            <a:endParaRPr lang="en-US"/>
          </a:p>
        </p:txBody>
      </p:sp>
    </p:spTree>
    <p:extLst>
      <p:ext uri="{BB962C8B-B14F-4D97-AF65-F5344CB8AC3E}">
        <p14:creationId xmlns:p14="http://schemas.microsoft.com/office/powerpoint/2010/main" val="758673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DF302AA-3F8C-EC65-7134-2C9D7A3481DF}"/>
              </a:ext>
            </a:extLst>
          </p:cNvPr>
          <p:cNvSpPr>
            <a:spLocks noGrp="1"/>
          </p:cNvSpPr>
          <p:nvPr>
            <p:ph type="title"/>
          </p:nvPr>
        </p:nvSpPr>
        <p:spPr/>
        <p:txBody>
          <a:bodyPr/>
          <a:lstStyle/>
          <a:p>
            <a:r>
              <a:rPr lang="en-US" dirty="0"/>
              <a:t>Presenters</a:t>
            </a:r>
          </a:p>
        </p:txBody>
      </p:sp>
      <p:sp>
        <p:nvSpPr>
          <p:cNvPr id="2" name="Content Placeholder 1">
            <a:extLst>
              <a:ext uri="{FF2B5EF4-FFF2-40B4-BE49-F238E27FC236}">
                <a16:creationId xmlns:a16="http://schemas.microsoft.com/office/drawing/2014/main" id="{1CB4E458-0387-4919-92AC-41DCB5093833}"/>
              </a:ext>
            </a:extLst>
          </p:cNvPr>
          <p:cNvSpPr>
            <a:spLocks noGrp="1"/>
          </p:cNvSpPr>
          <p:nvPr>
            <p:ph idx="1"/>
          </p:nvPr>
        </p:nvSpPr>
        <p:spPr>
          <a:xfrm>
            <a:off x="4257528" y="2190179"/>
            <a:ext cx="5189716" cy="1622314"/>
          </a:xfrm>
        </p:spPr>
        <p:txBody>
          <a:bodyPr/>
          <a:lstStyle/>
          <a:p>
            <a:pPr lvl="0"/>
            <a:r>
              <a:rPr lang="en-US" dirty="0">
                <a:solidFill>
                  <a:srgbClr val="17406D"/>
                </a:solidFill>
              </a:rPr>
              <a:t>Chris Herzog</a:t>
            </a:r>
          </a:p>
          <a:p>
            <a:pPr lvl="1"/>
            <a:r>
              <a:rPr lang="en-US" dirty="0"/>
              <a:t>Principal TA Consultant</a:t>
            </a:r>
          </a:p>
          <a:p>
            <a:pPr lvl="2"/>
            <a:r>
              <a:rPr lang="en-US" dirty="0"/>
              <a:t>AIR</a:t>
            </a:r>
          </a:p>
        </p:txBody>
      </p:sp>
      <p:pic>
        <p:nvPicPr>
          <p:cNvPr id="8" name="Picture Placeholder 7">
            <a:extLst>
              <a:ext uri="{FF2B5EF4-FFF2-40B4-BE49-F238E27FC236}">
                <a16:creationId xmlns:a16="http://schemas.microsoft.com/office/drawing/2014/main" id="{90229558-A61D-155C-1536-F21736167AB5}"/>
              </a:ext>
              <a:ext uri="{C183D7F6-B498-43B3-948B-1728B52AA6E4}">
                <adec:decorative xmlns:adec="http://schemas.microsoft.com/office/drawing/2017/decorative" val="1"/>
              </a:ext>
            </a:extLst>
          </p:cNvPr>
          <p:cNvPicPr>
            <a:picLocks noGrp="1" noChangeAspect="1"/>
          </p:cNvPicPr>
          <p:nvPr>
            <p:ph type="pic" sz="quarter" idx="13"/>
          </p:nvPr>
        </p:nvPicPr>
        <p:blipFill>
          <a:blip r:embed="rId2"/>
          <a:srcRect t="1054" b="1054"/>
          <a:stretch>
            <a:fillRect/>
          </a:stretch>
        </p:blipFill>
        <p:spPr>
          <a:xfrm>
            <a:off x="1670276" y="2202059"/>
            <a:ext cx="1587950" cy="1554480"/>
          </a:xfrm>
          <a:prstGeom prst="rect">
            <a:avLst/>
          </a:prstGeom>
        </p:spPr>
      </p:pic>
      <p:sp>
        <p:nvSpPr>
          <p:cNvPr id="11" name="Content Placeholder 10">
            <a:extLst>
              <a:ext uri="{FF2B5EF4-FFF2-40B4-BE49-F238E27FC236}">
                <a16:creationId xmlns:a16="http://schemas.microsoft.com/office/drawing/2014/main" id="{CFAD0B65-8923-4B77-B825-DB20C83EC140}"/>
              </a:ext>
            </a:extLst>
          </p:cNvPr>
          <p:cNvSpPr>
            <a:spLocks noGrp="1"/>
          </p:cNvSpPr>
          <p:nvPr>
            <p:ph idx="14"/>
          </p:nvPr>
        </p:nvSpPr>
        <p:spPr>
          <a:xfrm>
            <a:off x="4137785" y="4120713"/>
            <a:ext cx="5189716" cy="1622314"/>
          </a:xfrm>
        </p:spPr>
        <p:txBody>
          <a:bodyPr/>
          <a:lstStyle/>
          <a:p>
            <a:pPr lvl="0"/>
            <a:r>
              <a:rPr lang="en-US" dirty="0">
                <a:solidFill>
                  <a:srgbClr val="17406D"/>
                </a:solidFill>
              </a:rPr>
              <a:t>Lori Collins</a:t>
            </a:r>
          </a:p>
          <a:p>
            <a:pPr lvl="1"/>
            <a:r>
              <a:rPr lang="en-US" dirty="0"/>
              <a:t>Senior TA Consultant</a:t>
            </a:r>
          </a:p>
          <a:p>
            <a:pPr lvl="2"/>
            <a:r>
              <a:rPr lang="en-US" dirty="0"/>
              <a:t>AIR</a:t>
            </a:r>
          </a:p>
        </p:txBody>
      </p:sp>
      <p:pic>
        <p:nvPicPr>
          <p:cNvPr id="7" name="Picture Placeholder 6">
            <a:extLst>
              <a:ext uri="{FF2B5EF4-FFF2-40B4-BE49-F238E27FC236}">
                <a16:creationId xmlns:a16="http://schemas.microsoft.com/office/drawing/2014/main" id="{99B36B5D-1D68-A90D-2B37-7DFB8BEADBB3}"/>
              </a:ext>
              <a:ext uri="{C183D7F6-B498-43B3-948B-1728B52AA6E4}">
                <adec:decorative xmlns:adec="http://schemas.microsoft.com/office/drawing/2017/decorative" val="1"/>
              </a:ext>
            </a:extLst>
          </p:cNvPr>
          <p:cNvPicPr>
            <a:picLocks noGrp="1" noChangeAspect="1"/>
          </p:cNvPicPr>
          <p:nvPr>
            <p:ph type="pic" sz="quarter" idx="15"/>
          </p:nvPr>
        </p:nvPicPr>
        <p:blipFill>
          <a:blip r:embed="rId3"/>
          <a:srcRect t="1112" b="1112"/>
          <a:stretch>
            <a:fillRect/>
          </a:stretch>
        </p:blipFill>
        <p:spPr>
          <a:xfrm>
            <a:off x="1668373" y="4110852"/>
            <a:ext cx="1589853" cy="1554480"/>
          </a:xfrm>
          <a:prstGeom prst="rect">
            <a:avLst/>
          </a:prstGeom>
        </p:spPr>
      </p:pic>
      <p:sp>
        <p:nvSpPr>
          <p:cNvPr id="5" name="Slide Number Placeholder 4">
            <a:extLst>
              <a:ext uri="{FF2B5EF4-FFF2-40B4-BE49-F238E27FC236}">
                <a16:creationId xmlns:a16="http://schemas.microsoft.com/office/drawing/2014/main" id="{B59A8C8A-3251-40E5-8F4A-AA0B168E76CC}"/>
              </a:ext>
            </a:extLst>
          </p:cNvPr>
          <p:cNvSpPr>
            <a:spLocks noGrp="1"/>
          </p:cNvSpPr>
          <p:nvPr>
            <p:ph type="sldNum" sz="quarter" idx="12"/>
          </p:nvPr>
        </p:nvSpPr>
        <p:spPr/>
        <p:txBody>
          <a:bodyPr/>
          <a:lstStyle/>
          <a:p>
            <a:fld id="{DE8DE8A0-70C5-4585-9A3C-B3A9E7B8F8E9}" type="slidenum">
              <a:rPr lang="en-US" smtClean="0"/>
              <a:t>5</a:t>
            </a:fld>
            <a:endParaRPr lang="en-US" dirty="0"/>
          </a:p>
        </p:txBody>
      </p:sp>
    </p:spTree>
    <p:extLst>
      <p:ext uri="{BB962C8B-B14F-4D97-AF65-F5344CB8AC3E}">
        <p14:creationId xmlns:p14="http://schemas.microsoft.com/office/powerpoint/2010/main" val="16029697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423FF9-5B9C-4360-800D-26C4688EF330}"/>
              </a:ext>
            </a:extLst>
          </p:cNvPr>
          <p:cNvSpPr>
            <a:spLocks noGrp="1"/>
          </p:cNvSpPr>
          <p:nvPr>
            <p:ph type="title"/>
          </p:nvPr>
        </p:nvSpPr>
        <p:spPr>
          <a:xfrm>
            <a:off x="-308147" y="1140028"/>
            <a:ext cx="4138726" cy="892166"/>
          </a:xfrm>
        </p:spPr>
        <p:txBody>
          <a:bodyPr/>
          <a:lstStyle/>
          <a:p>
            <a:pPr algn="ctr"/>
            <a:r>
              <a:rPr lang="en-US" sz="4950">
                <a:latin typeface="PT Sans" panose="020B0503020203020204" pitchFamily="34" charset="0"/>
              </a:rPr>
              <a:t>AGENDA</a:t>
            </a:r>
            <a:endParaRPr lang="en-US" sz="4950" dirty="0">
              <a:latin typeface="PT Sans" panose="020B0503020203020204" pitchFamily="34" charset="0"/>
            </a:endParaRPr>
          </a:p>
        </p:txBody>
      </p:sp>
      <p:sp>
        <p:nvSpPr>
          <p:cNvPr id="3" name="Content Placeholder 2">
            <a:extLst>
              <a:ext uri="{FF2B5EF4-FFF2-40B4-BE49-F238E27FC236}">
                <a16:creationId xmlns:a16="http://schemas.microsoft.com/office/drawing/2014/main" id="{B4C64E4A-5A43-477F-8B59-DDD2D4DC1AC0}"/>
              </a:ext>
            </a:extLst>
          </p:cNvPr>
          <p:cNvSpPr>
            <a:spLocks noGrp="1"/>
          </p:cNvSpPr>
          <p:nvPr>
            <p:ph idx="1"/>
          </p:nvPr>
        </p:nvSpPr>
        <p:spPr/>
        <p:txBody>
          <a:bodyPr>
            <a:normAutofit fontScale="92500" lnSpcReduction="20000"/>
          </a:bodyPr>
          <a:lstStyle/>
          <a:p>
            <a:endParaRPr lang="en-US" dirty="0"/>
          </a:p>
          <a:p>
            <a:pPr marL="514350" indent="-514350">
              <a:buSzPct val="100000"/>
              <a:buFont typeface="+mj-lt"/>
              <a:buAutoNum type="arabicPeriod"/>
            </a:pPr>
            <a:r>
              <a:rPr lang="en-US" dirty="0"/>
              <a:t>Welcome and Introductions</a:t>
            </a:r>
          </a:p>
          <a:p>
            <a:pPr marL="514350" indent="-514350">
              <a:buSzPct val="100000"/>
              <a:buFont typeface="+mj-lt"/>
              <a:buAutoNum type="arabicPeriod"/>
            </a:pPr>
            <a:r>
              <a:rPr lang="en-US" dirty="0"/>
              <a:t>Introduction to the Participant Support Lifecycle</a:t>
            </a:r>
          </a:p>
          <a:p>
            <a:pPr marL="514350" indent="-514350">
              <a:buSzPct val="94000"/>
              <a:buFont typeface="+mj-lt"/>
              <a:buAutoNum type="arabicPeriod"/>
            </a:pPr>
            <a:r>
              <a:rPr lang="en-US" dirty="0"/>
              <a:t>Discussion of Challenges and Solutions (Breakout Rooms for Track 1 and Track 2)</a:t>
            </a:r>
          </a:p>
          <a:p>
            <a:pPr lvl="1">
              <a:buFont typeface="Wingdings" panose="05000000000000000000" pitchFamily="2" charset="2"/>
              <a:buChar char="Ø"/>
            </a:pPr>
            <a:r>
              <a:rPr lang="en-US" dirty="0"/>
              <a:t>Outreach and Recruitment</a:t>
            </a:r>
          </a:p>
          <a:p>
            <a:pPr lvl="1">
              <a:buFont typeface="Wingdings" panose="05000000000000000000" pitchFamily="2" charset="2"/>
              <a:buChar char="Ø"/>
            </a:pPr>
            <a:r>
              <a:rPr lang="en-US" dirty="0"/>
              <a:t>Intake, Onramps, and Enrollment</a:t>
            </a:r>
          </a:p>
          <a:p>
            <a:pPr marL="514350" indent="-514350">
              <a:buSzPct val="100000"/>
              <a:buFont typeface="+mj-lt"/>
              <a:buAutoNum type="arabicPeriod"/>
            </a:pPr>
            <a:r>
              <a:rPr lang="en-US" dirty="0"/>
              <a:t>Breakout Room Summaries and Q&amp;A</a:t>
            </a:r>
          </a:p>
          <a:p>
            <a:pPr marL="514350" indent="-514350">
              <a:buSzPct val="100000"/>
              <a:buFont typeface="+mj-lt"/>
              <a:buAutoNum type="arabicPeriod"/>
            </a:pPr>
            <a:r>
              <a:rPr lang="en-US" dirty="0"/>
              <a:t>Upcoming Events</a:t>
            </a:r>
          </a:p>
        </p:txBody>
      </p:sp>
      <p:sp>
        <p:nvSpPr>
          <p:cNvPr id="4" name="Slide Number Placeholder 4">
            <a:extLst>
              <a:ext uri="{FF2B5EF4-FFF2-40B4-BE49-F238E27FC236}">
                <a16:creationId xmlns:a16="http://schemas.microsoft.com/office/drawing/2014/main" id="{B68F0E58-5A3B-9488-1F97-3B542293E38E}"/>
              </a:ext>
            </a:extLst>
          </p:cNvPr>
          <p:cNvSpPr>
            <a:spLocks noGrp="1"/>
          </p:cNvSpPr>
          <p:nvPr>
            <p:ph type="sldNum" sz="quarter" idx="12"/>
          </p:nvPr>
        </p:nvSpPr>
        <p:spPr>
          <a:xfrm>
            <a:off x="10758914" y="6203787"/>
            <a:ext cx="770468" cy="365125"/>
          </a:xfrm>
        </p:spPr>
        <p:txBody>
          <a:bodyPr/>
          <a:lstStyle/>
          <a:p>
            <a:fld id="{DE8DE8A0-70C5-4585-9A3C-B3A9E7B8F8E9}" type="slidenum">
              <a:rPr lang="en-US" smtClean="0"/>
              <a:t>6</a:t>
            </a:fld>
            <a:endParaRPr lang="en-US" dirty="0"/>
          </a:p>
        </p:txBody>
      </p:sp>
    </p:spTree>
    <p:custDataLst>
      <p:tags r:id="rId1"/>
    </p:custDataLst>
    <p:extLst>
      <p:ext uri="{BB962C8B-B14F-4D97-AF65-F5344CB8AC3E}">
        <p14:creationId xmlns:p14="http://schemas.microsoft.com/office/powerpoint/2010/main" val="30402242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8350562-08F5-4D65-B48D-D263B83B4539}"/>
              </a:ext>
            </a:extLst>
          </p:cNvPr>
          <p:cNvSpPr>
            <a:spLocks noGrp="1"/>
          </p:cNvSpPr>
          <p:nvPr>
            <p:ph type="title"/>
          </p:nvPr>
        </p:nvSpPr>
        <p:spPr/>
        <p:txBody>
          <a:bodyPr/>
          <a:lstStyle/>
          <a:p>
            <a:r>
              <a:rPr lang="en-US" dirty="0"/>
              <a:t>Introduction to the Participant Support Lifecycle</a:t>
            </a:r>
          </a:p>
        </p:txBody>
      </p:sp>
      <p:sp>
        <p:nvSpPr>
          <p:cNvPr id="6" name="Footer Placeholder 5">
            <a:extLst>
              <a:ext uri="{FF2B5EF4-FFF2-40B4-BE49-F238E27FC236}">
                <a16:creationId xmlns:a16="http://schemas.microsoft.com/office/drawing/2014/main" id="{29A9E399-6BE9-4611-9B23-3D545B88F90E}"/>
              </a:ext>
            </a:extLst>
          </p:cNvPr>
          <p:cNvSpPr>
            <a:spLocks noGrp="1"/>
          </p:cNvSpPr>
          <p:nvPr>
            <p:ph type="ftr" sz="quarter" idx="11"/>
          </p:nvPr>
        </p:nvSpPr>
        <p:spPr/>
        <p:txBody>
          <a:bodyPr/>
          <a:lstStyle/>
          <a:p>
            <a:r>
              <a:rPr lang="en-US" dirty="0"/>
              <a:t>Participant Lifecycle: Outreach to Enrollment</a:t>
            </a:r>
          </a:p>
        </p:txBody>
      </p:sp>
      <p:sp>
        <p:nvSpPr>
          <p:cNvPr id="7" name="Slide Number Placeholder 6">
            <a:extLst>
              <a:ext uri="{FF2B5EF4-FFF2-40B4-BE49-F238E27FC236}">
                <a16:creationId xmlns:a16="http://schemas.microsoft.com/office/drawing/2014/main" id="{0DA2C9BC-6B07-4860-80F8-683C02A08576}"/>
              </a:ext>
            </a:extLst>
          </p:cNvPr>
          <p:cNvSpPr>
            <a:spLocks noGrp="1"/>
          </p:cNvSpPr>
          <p:nvPr>
            <p:ph type="sldNum" sz="quarter" idx="12"/>
          </p:nvPr>
        </p:nvSpPr>
        <p:spPr/>
        <p:txBody>
          <a:bodyPr/>
          <a:lstStyle/>
          <a:p>
            <a:fld id="{DE8DE8A0-70C5-4585-9A3C-B3A9E7B8F8E9}" type="slidenum">
              <a:rPr lang="en-US" smtClean="0"/>
              <a:pPr/>
              <a:t>7</a:t>
            </a:fld>
            <a:endParaRPr lang="en-US"/>
          </a:p>
        </p:txBody>
      </p:sp>
    </p:spTree>
    <p:extLst>
      <p:ext uri="{BB962C8B-B14F-4D97-AF65-F5344CB8AC3E}">
        <p14:creationId xmlns:p14="http://schemas.microsoft.com/office/powerpoint/2010/main" val="15545696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7DB218-4656-451A-8329-F50E32B3C222}"/>
              </a:ext>
            </a:extLst>
          </p:cNvPr>
          <p:cNvSpPr>
            <a:spLocks noGrp="1"/>
          </p:cNvSpPr>
          <p:nvPr>
            <p:ph type="title"/>
          </p:nvPr>
        </p:nvSpPr>
        <p:spPr/>
        <p:txBody>
          <a:bodyPr/>
          <a:lstStyle/>
          <a:p>
            <a:r>
              <a:rPr lang="en-US" dirty="0"/>
              <a:t>Participant Support Lifecycle</a:t>
            </a:r>
          </a:p>
        </p:txBody>
      </p:sp>
      <p:sp>
        <p:nvSpPr>
          <p:cNvPr id="3" name="Content Placeholder 2">
            <a:extLst>
              <a:ext uri="{FF2B5EF4-FFF2-40B4-BE49-F238E27FC236}">
                <a16:creationId xmlns:a16="http://schemas.microsoft.com/office/drawing/2014/main" id="{4B02B312-67DD-403D-91B6-98E09FAE66CF}"/>
              </a:ext>
            </a:extLst>
          </p:cNvPr>
          <p:cNvSpPr>
            <a:spLocks noGrp="1"/>
          </p:cNvSpPr>
          <p:nvPr>
            <p:ph idx="1"/>
          </p:nvPr>
        </p:nvSpPr>
        <p:spPr/>
        <p:txBody>
          <a:bodyPr/>
          <a:lstStyle/>
          <a:p>
            <a:r>
              <a:rPr lang="en-US" dirty="0"/>
              <a:t>Goals</a:t>
            </a:r>
            <a:endParaRPr lang="en-US" dirty="0">
              <a:solidFill>
                <a:srgbClr val="17406D"/>
              </a:solidFill>
            </a:endParaRPr>
          </a:p>
          <a:p>
            <a:pPr lvl="1"/>
            <a:r>
              <a:rPr lang="en-US" sz="2600" dirty="0"/>
              <a:t>To support understanding of participant journeys</a:t>
            </a:r>
          </a:p>
          <a:p>
            <a:pPr lvl="1"/>
            <a:r>
              <a:rPr lang="en-US" sz="2600" dirty="0"/>
              <a:t>To identify loss points </a:t>
            </a:r>
          </a:p>
          <a:p>
            <a:pPr lvl="1"/>
            <a:r>
              <a:rPr lang="en-US" sz="2600" dirty="0"/>
              <a:t>To identify ongoing opportunities for support</a:t>
            </a:r>
          </a:p>
        </p:txBody>
      </p:sp>
      <p:sp>
        <p:nvSpPr>
          <p:cNvPr id="5" name="Slide Number Placeholder 4">
            <a:extLst>
              <a:ext uri="{FF2B5EF4-FFF2-40B4-BE49-F238E27FC236}">
                <a16:creationId xmlns:a16="http://schemas.microsoft.com/office/drawing/2014/main" id="{DBFFA761-B521-431B-8694-D33C64043549}"/>
              </a:ext>
            </a:extLst>
          </p:cNvPr>
          <p:cNvSpPr>
            <a:spLocks noGrp="1"/>
          </p:cNvSpPr>
          <p:nvPr>
            <p:ph type="sldNum" sz="quarter" idx="12"/>
          </p:nvPr>
        </p:nvSpPr>
        <p:spPr/>
        <p:txBody>
          <a:bodyPr/>
          <a:lstStyle/>
          <a:p>
            <a:fld id="{DE8DE8A0-70C5-4585-9A3C-B3A9E7B8F8E9}" type="slidenum">
              <a:rPr lang="en-US" smtClean="0"/>
              <a:t>8</a:t>
            </a:fld>
            <a:endParaRPr lang="en-US"/>
          </a:p>
        </p:txBody>
      </p:sp>
    </p:spTree>
    <p:extLst>
      <p:ext uri="{BB962C8B-B14F-4D97-AF65-F5344CB8AC3E}">
        <p14:creationId xmlns:p14="http://schemas.microsoft.com/office/powerpoint/2010/main" val="36371216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DA4C8EAF-5673-ADC9-97DB-264D15E6087A}"/>
              </a:ext>
            </a:extLst>
          </p:cNvPr>
          <p:cNvSpPr txBox="1">
            <a:spLocks noGrp="1"/>
          </p:cNvSpPr>
          <p:nvPr>
            <p:ph type="title" idx="4294967295"/>
          </p:nvPr>
        </p:nvSpPr>
        <p:spPr>
          <a:xfrm>
            <a:off x="614299" y="548175"/>
            <a:ext cx="3413766" cy="42655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100" b="0" i="0" u="none" strike="noStrike" kern="1200" cap="none" spc="0" normalizeH="0" baseline="0" noProof="0" dirty="0">
                <a:ln>
                  <a:noFill/>
                </a:ln>
                <a:solidFill>
                  <a:schemeClr val="tx1"/>
                </a:solidFill>
                <a:effectLst/>
                <a:uLnTx/>
                <a:uFillTx/>
                <a:latin typeface="+mn-lt"/>
                <a:ea typeface="+mn-ea"/>
                <a:cs typeface="+mn-cs"/>
              </a:rPr>
              <a:t>Participant</a:t>
            </a:r>
            <a:r>
              <a:rPr kumimoji="0" lang="en-US" sz="2100" b="0" i="0" u="none" strike="noStrike" kern="1200" cap="none" spc="0" normalizeH="0" noProof="0" dirty="0">
                <a:ln>
                  <a:noFill/>
                </a:ln>
                <a:solidFill>
                  <a:schemeClr val="tx1"/>
                </a:solidFill>
                <a:effectLst/>
                <a:uLnTx/>
                <a:uFillTx/>
                <a:latin typeface="+mn-lt"/>
                <a:ea typeface="+mn-ea"/>
                <a:cs typeface="+mn-cs"/>
              </a:rPr>
              <a:t> Lifecycle </a:t>
            </a:r>
            <a:r>
              <a:rPr kumimoji="0" lang="en-US" sz="2100" b="0" i="0" u="none" strike="noStrike" kern="1200" cap="none" spc="0" normalizeH="0" baseline="0" noProof="0" dirty="0">
                <a:ln>
                  <a:noFill/>
                </a:ln>
                <a:solidFill>
                  <a:schemeClr val="tx1"/>
                </a:solidFill>
                <a:effectLst/>
                <a:uLnTx/>
                <a:uFillTx/>
                <a:latin typeface="+mn-lt"/>
                <a:ea typeface="+mn-ea"/>
                <a:cs typeface="+mn-cs"/>
              </a:rPr>
              <a:t>Track 2</a:t>
            </a:r>
          </a:p>
        </p:txBody>
      </p:sp>
      <p:sp>
        <p:nvSpPr>
          <p:cNvPr id="14" name="Slide Number Placeholder 4">
            <a:extLst>
              <a:ext uri="{FF2B5EF4-FFF2-40B4-BE49-F238E27FC236}">
                <a16:creationId xmlns:a16="http://schemas.microsoft.com/office/drawing/2014/main" id="{1AE3D1B0-C76A-6E3E-9CF7-D252BC5B0ACD}"/>
              </a:ext>
            </a:extLst>
          </p:cNvPr>
          <p:cNvSpPr>
            <a:spLocks noGrp="1"/>
          </p:cNvSpPr>
          <p:nvPr>
            <p:ph type="sldNum" sz="quarter" idx="12"/>
          </p:nvPr>
        </p:nvSpPr>
        <p:spPr>
          <a:xfrm>
            <a:off x="10754543" y="6310016"/>
            <a:ext cx="770468" cy="365125"/>
          </a:xfrm>
        </p:spPr>
        <p:txBody>
          <a:bodyPr/>
          <a:lstStyle/>
          <a:p>
            <a:fld id="{DE8DE8A0-70C5-4585-9A3C-B3A9E7B8F8E9}" type="slidenum">
              <a:rPr lang="en-US" smtClean="0"/>
              <a:t>9</a:t>
            </a:fld>
            <a:endParaRPr lang="en-US" dirty="0"/>
          </a:p>
        </p:txBody>
      </p:sp>
      <p:pic>
        <p:nvPicPr>
          <p:cNvPr id="38" name="Picture 37" descr="The Participant Lifecycle infographic for track two.">
            <a:extLst>
              <a:ext uri="{FF2B5EF4-FFF2-40B4-BE49-F238E27FC236}">
                <a16:creationId xmlns:a16="http://schemas.microsoft.com/office/drawing/2014/main" id="{F7E3183D-DB8F-4408-9887-BD60B7C3FC8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79961"/>
            <a:ext cx="12192000" cy="5311833"/>
          </a:xfrm>
          <a:prstGeom prst="rect">
            <a:avLst/>
          </a:prstGeom>
        </p:spPr>
      </p:pic>
    </p:spTree>
    <p:extLst>
      <p:ext uri="{BB962C8B-B14F-4D97-AF65-F5344CB8AC3E}">
        <p14:creationId xmlns:p14="http://schemas.microsoft.com/office/powerpoint/2010/main" val="19330119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B1E443-A795-B666-C7A3-DFB4509E41F4}"/>
              </a:ext>
            </a:extLst>
          </p:cNvPr>
          <p:cNvSpPr txBox="1">
            <a:spLocks noGrp="1"/>
          </p:cNvSpPr>
          <p:nvPr>
            <p:ph type="title" idx="4294967295"/>
          </p:nvPr>
        </p:nvSpPr>
        <p:spPr>
          <a:xfrm>
            <a:off x="579261" y="531200"/>
            <a:ext cx="1089706" cy="41549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100" b="0" i="0" u="none" strike="noStrike" kern="1200" cap="none" spc="0" normalizeH="0" baseline="0" noProof="0" dirty="0">
                <a:ln>
                  <a:noFill/>
                </a:ln>
                <a:solidFill>
                  <a:schemeClr val="tx1"/>
                </a:solidFill>
                <a:effectLst/>
                <a:uLnTx/>
                <a:uFillTx/>
                <a:latin typeface="+mn-lt"/>
                <a:ea typeface="+mn-ea"/>
                <a:cs typeface="+mn-cs"/>
              </a:rPr>
              <a:t>Track 2</a:t>
            </a:r>
          </a:p>
        </p:txBody>
      </p:sp>
      <p:graphicFrame>
        <p:nvGraphicFramePr>
          <p:cNvPr id="3" name="Table 2">
            <a:extLst>
              <a:ext uri="{FF2B5EF4-FFF2-40B4-BE49-F238E27FC236}">
                <a16:creationId xmlns:a16="http://schemas.microsoft.com/office/drawing/2014/main" id="{8380F7AD-DF53-D56B-CECF-5EB4EC4876A1}"/>
              </a:ext>
            </a:extLst>
          </p:cNvPr>
          <p:cNvGraphicFramePr>
            <a:graphicFrameLocks noGrp="1"/>
          </p:cNvGraphicFramePr>
          <p:nvPr>
            <p:extLst>
              <p:ext uri="{D42A27DB-BD31-4B8C-83A1-F6EECF244321}">
                <p14:modId xmlns:p14="http://schemas.microsoft.com/office/powerpoint/2010/main" val="3207309187"/>
              </p:ext>
            </p:extLst>
          </p:nvPr>
        </p:nvGraphicFramePr>
        <p:xfrm>
          <a:off x="821871" y="1009816"/>
          <a:ext cx="10662559" cy="5622520"/>
        </p:xfrm>
        <a:graphic>
          <a:graphicData uri="http://schemas.openxmlformats.org/drawingml/2006/table">
            <a:tbl>
              <a:tblPr firstRow="1" bandRow="1">
                <a:tableStyleId>{5C22544A-7EE6-4342-B048-85BDC9FD1C3A}</a:tableStyleId>
              </a:tblPr>
              <a:tblGrid>
                <a:gridCol w="1701358">
                  <a:extLst>
                    <a:ext uri="{9D8B030D-6E8A-4147-A177-3AD203B41FA5}">
                      <a16:colId xmlns:a16="http://schemas.microsoft.com/office/drawing/2014/main" val="3916779718"/>
                    </a:ext>
                  </a:extLst>
                </a:gridCol>
                <a:gridCol w="1852827">
                  <a:extLst>
                    <a:ext uri="{9D8B030D-6E8A-4147-A177-3AD203B41FA5}">
                      <a16:colId xmlns:a16="http://schemas.microsoft.com/office/drawing/2014/main" val="1784884954"/>
                    </a:ext>
                  </a:extLst>
                </a:gridCol>
                <a:gridCol w="1856350">
                  <a:extLst>
                    <a:ext uri="{9D8B030D-6E8A-4147-A177-3AD203B41FA5}">
                      <a16:colId xmlns:a16="http://schemas.microsoft.com/office/drawing/2014/main" val="2442495133"/>
                    </a:ext>
                  </a:extLst>
                </a:gridCol>
                <a:gridCol w="1697836">
                  <a:extLst>
                    <a:ext uri="{9D8B030D-6E8A-4147-A177-3AD203B41FA5}">
                      <a16:colId xmlns:a16="http://schemas.microsoft.com/office/drawing/2014/main" val="26280638"/>
                    </a:ext>
                  </a:extLst>
                </a:gridCol>
                <a:gridCol w="1777094">
                  <a:extLst>
                    <a:ext uri="{9D8B030D-6E8A-4147-A177-3AD203B41FA5}">
                      <a16:colId xmlns:a16="http://schemas.microsoft.com/office/drawing/2014/main" val="3986921522"/>
                    </a:ext>
                  </a:extLst>
                </a:gridCol>
                <a:gridCol w="1777094">
                  <a:extLst>
                    <a:ext uri="{9D8B030D-6E8A-4147-A177-3AD203B41FA5}">
                      <a16:colId xmlns:a16="http://schemas.microsoft.com/office/drawing/2014/main" val="1056115133"/>
                    </a:ext>
                  </a:extLst>
                </a:gridCol>
              </a:tblGrid>
              <a:tr h="452360">
                <a:tc>
                  <a:txBody>
                    <a:bodyPr/>
                    <a:lstStyle/>
                    <a:p>
                      <a:pPr algn="ctr" rtl="0" fontAlgn="base"/>
                      <a:r>
                        <a:rPr lang="en-US" sz="1400" b="1" dirty="0">
                          <a:solidFill>
                            <a:schemeClr val="bg1"/>
                          </a:solidFill>
                          <a:effectLst/>
                          <a:highlight>
                            <a:srgbClr val="00507F"/>
                          </a:highlight>
                          <a:latin typeface="Calibri" panose="020F0502020204030204" pitchFamily="34" charset="0"/>
                        </a:rPr>
                        <a:t>Outreach &amp; Recruitment</a:t>
                      </a:r>
                      <a:r>
                        <a:rPr lang="en-US" sz="1400" dirty="0">
                          <a:solidFill>
                            <a:schemeClr val="bg1"/>
                          </a:solidFill>
                          <a:effectLst/>
                          <a:highlight>
                            <a:srgbClr val="00507F"/>
                          </a:highlight>
                          <a:latin typeface="Calibri" panose="020F0502020204030204" pitchFamily="34" charset="0"/>
                        </a:rPr>
                        <a:t> </a:t>
                      </a:r>
                      <a:endParaRPr lang="en-US" sz="1400" dirty="0">
                        <a:solidFill>
                          <a:schemeClr val="bg1"/>
                        </a:solidFill>
                        <a:effectLst/>
                        <a:highlight>
                          <a:srgbClr val="00507F"/>
                        </a:highlight>
                      </a:endParaRPr>
                    </a:p>
                  </a:txBody>
                  <a:tcPr marL="50006" marR="50006" marT="14288" marB="14288">
                    <a:lnL>
                      <a:noFill/>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00507F"/>
                    </a:solidFill>
                  </a:tcPr>
                </a:tc>
                <a:tc>
                  <a:txBody>
                    <a:bodyPr/>
                    <a:lstStyle/>
                    <a:p>
                      <a:pPr algn="ctr" rtl="0" fontAlgn="base"/>
                      <a:r>
                        <a:rPr lang="en-US" sz="1400" b="1" dirty="0">
                          <a:solidFill>
                            <a:schemeClr val="bg1"/>
                          </a:solidFill>
                          <a:effectLst/>
                          <a:highlight>
                            <a:srgbClr val="602467"/>
                          </a:highlight>
                          <a:latin typeface="Calibri" panose="020F0502020204030204" pitchFamily="34" charset="0"/>
                        </a:rPr>
                        <a:t>Intake, Onramps, and Enrollment</a:t>
                      </a:r>
                      <a:r>
                        <a:rPr lang="en-US" sz="1400" dirty="0">
                          <a:solidFill>
                            <a:schemeClr val="bg1"/>
                          </a:solidFill>
                          <a:effectLst/>
                          <a:highlight>
                            <a:srgbClr val="602467"/>
                          </a:highlight>
                          <a:latin typeface="Calibri" panose="020F0502020204030204" pitchFamily="34" charset="0"/>
                        </a:rPr>
                        <a:t> </a:t>
                      </a:r>
                      <a:endParaRPr lang="en-US" sz="1400" dirty="0">
                        <a:solidFill>
                          <a:schemeClr val="bg1"/>
                        </a:solidFill>
                        <a:effectLst/>
                        <a:highlight>
                          <a:srgbClr val="602467"/>
                        </a:highlight>
                      </a:endParaRPr>
                    </a:p>
                  </a:txBody>
                  <a:tcPr marL="50006" marR="50006" marT="14288" marB="14288">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602467"/>
                    </a:solidFill>
                  </a:tcPr>
                </a:tc>
                <a:tc>
                  <a:txBody>
                    <a:bodyPr/>
                    <a:lstStyle/>
                    <a:p>
                      <a:pPr algn="ctr" rtl="0" fontAlgn="base"/>
                      <a:r>
                        <a:rPr lang="en-US" sz="1400" b="1" dirty="0">
                          <a:solidFill>
                            <a:schemeClr val="bg1"/>
                          </a:solidFill>
                          <a:effectLst/>
                          <a:highlight>
                            <a:srgbClr val="006E9F"/>
                          </a:highlight>
                          <a:latin typeface="Calibri" panose="020F0502020204030204" pitchFamily="34" charset="0"/>
                        </a:rPr>
                        <a:t>Training/Education Program Progress</a:t>
                      </a:r>
                      <a:r>
                        <a:rPr lang="en-US" sz="1400" dirty="0">
                          <a:solidFill>
                            <a:schemeClr val="bg1"/>
                          </a:solidFill>
                          <a:effectLst/>
                          <a:highlight>
                            <a:srgbClr val="006E9F"/>
                          </a:highlight>
                          <a:latin typeface="Calibri" panose="020F0502020204030204" pitchFamily="34" charset="0"/>
                        </a:rPr>
                        <a:t> </a:t>
                      </a:r>
                      <a:endParaRPr lang="en-US" sz="1400" dirty="0">
                        <a:solidFill>
                          <a:schemeClr val="bg1"/>
                        </a:solidFill>
                        <a:effectLst/>
                        <a:highlight>
                          <a:srgbClr val="006E9F"/>
                        </a:highlight>
                      </a:endParaRPr>
                    </a:p>
                  </a:txBody>
                  <a:tcPr marL="50006" marR="50006" marT="14288" marB="14288">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006E9F"/>
                    </a:solidFill>
                  </a:tcPr>
                </a:tc>
                <a:tc>
                  <a:txBody>
                    <a:bodyPr/>
                    <a:lstStyle/>
                    <a:p>
                      <a:pPr algn="ctr" rtl="0" fontAlgn="base"/>
                      <a:r>
                        <a:rPr lang="en-US" sz="1400" b="1" dirty="0">
                          <a:solidFill>
                            <a:schemeClr val="bg1"/>
                          </a:solidFill>
                          <a:effectLst/>
                          <a:highlight>
                            <a:srgbClr val="028241"/>
                          </a:highlight>
                          <a:latin typeface="Calibri" panose="020F0502020204030204" pitchFamily="34" charset="0"/>
                        </a:rPr>
                        <a:t>Completion &amp; Certification</a:t>
                      </a:r>
                      <a:r>
                        <a:rPr lang="en-US" sz="1400" dirty="0">
                          <a:solidFill>
                            <a:schemeClr val="bg1"/>
                          </a:solidFill>
                          <a:effectLst/>
                          <a:highlight>
                            <a:srgbClr val="028241"/>
                          </a:highlight>
                          <a:latin typeface="Calibri" panose="020F0502020204030204" pitchFamily="34" charset="0"/>
                        </a:rPr>
                        <a:t> </a:t>
                      </a:r>
                      <a:endParaRPr lang="en-US" sz="1400" dirty="0">
                        <a:solidFill>
                          <a:schemeClr val="bg1"/>
                        </a:solidFill>
                        <a:effectLst/>
                        <a:highlight>
                          <a:srgbClr val="028241"/>
                        </a:highlight>
                      </a:endParaRPr>
                    </a:p>
                  </a:txBody>
                  <a:tcPr marL="50006" marR="50006" marT="14288" marB="14288">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028241"/>
                    </a:solidFill>
                  </a:tcPr>
                </a:tc>
                <a:tc>
                  <a:txBody>
                    <a:bodyPr/>
                    <a:lstStyle/>
                    <a:p>
                      <a:pPr algn="ctr" rtl="0" fontAlgn="base"/>
                      <a:r>
                        <a:rPr lang="en-US" sz="1400" b="1" dirty="0">
                          <a:solidFill>
                            <a:schemeClr val="bg1"/>
                          </a:solidFill>
                          <a:effectLst/>
                          <a:highlight>
                            <a:srgbClr val="976721"/>
                          </a:highlight>
                          <a:latin typeface="Calibri" panose="020F0502020204030204" pitchFamily="34" charset="0"/>
                        </a:rPr>
                        <a:t>Placement</a:t>
                      </a:r>
                      <a:r>
                        <a:rPr lang="en-US" sz="1400" dirty="0">
                          <a:solidFill>
                            <a:schemeClr val="bg1"/>
                          </a:solidFill>
                          <a:effectLst/>
                          <a:highlight>
                            <a:srgbClr val="976721"/>
                          </a:highlight>
                          <a:latin typeface="Calibri" panose="020F0502020204030204" pitchFamily="34" charset="0"/>
                        </a:rPr>
                        <a:t> </a:t>
                      </a:r>
                      <a:endParaRPr lang="en-US" sz="1400" dirty="0">
                        <a:solidFill>
                          <a:schemeClr val="bg1"/>
                        </a:solidFill>
                        <a:effectLst/>
                        <a:highlight>
                          <a:srgbClr val="976721"/>
                        </a:highlight>
                      </a:endParaRPr>
                    </a:p>
                  </a:txBody>
                  <a:tcPr marL="50006" marR="50006" marT="14288" marB="14288">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976721"/>
                    </a:solidFill>
                  </a:tcPr>
                </a:tc>
                <a:tc>
                  <a:txBody>
                    <a:bodyPr/>
                    <a:lstStyle/>
                    <a:p>
                      <a:pPr algn="ctr" rtl="0" fontAlgn="base"/>
                      <a:r>
                        <a:rPr lang="en-US" sz="1400" b="1" dirty="0">
                          <a:solidFill>
                            <a:schemeClr val="bg1"/>
                          </a:solidFill>
                          <a:effectLst/>
                          <a:highlight>
                            <a:srgbClr val="0E96D9"/>
                          </a:highlight>
                          <a:latin typeface="Calibri" panose="020F0502020204030204" pitchFamily="34" charset="0"/>
                        </a:rPr>
                        <a:t>On-the-Job Retention</a:t>
                      </a:r>
                      <a:r>
                        <a:rPr lang="en-US" sz="1400" dirty="0">
                          <a:solidFill>
                            <a:schemeClr val="bg1"/>
                          </a:solidFill>
                          <a:effectLst/>
                          <a:highlight>
                            <a:srgbClr val="0E96D9"/>
                          </a:highlight>
                          <a:latin typeface="Calibri" panose="020F0502020204030204" pitchFamily="34" charset="0"/>
                        </a:rPr>
                        <a:t> </a:t>
                      </a:r>
                      <a:endParaRPr lang="en-US" sz="1400" dirty="0">
                        <a:solidFill>
                          <a:schemeClr val="bg1"/>
                        </a:solidFill>
                        <a:effectLst/>
                        <a:highlight>
                          <a:srgbClr val="0E96D9"/>
                        </a:highlight>
                      </a:endParaRPr>
                    </a:p>
                  </a:txBody>
                  <a:tcPr marL="50006" marR="50006" marT="14288" marB="14288">
                    <a:lnL w="9525" cap="flat" cmpd="sng" algn="ctr">
                      <a:solidFill>
                        <a:srgbClr val="FFFFFF"/>
                      </a:solidFill>
                      <a:prstDash val="solid"/>
                      <a:round/>
                      <a:headEnd type="none" w="med" len="med"/>
                      <a:tailEnd type="none" w="med" len="med"/>
                    </a:lnL>
                    <a:lnR>
                      <a:noFill/>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0E96D9"/>
                    </a:solidFill>
                  </a:tcPr>
                </a:tc>
                <a:extLst>
                  <a:ext uri="{0D108BD9-81ED-4DB2-BD59-A6C34878D82A}">
                    <a16:rowId xmlns:a16="http://schemas.microsoft.com/office/drawing/2014/main" val="2655989103"/>
                  </a:ext>
                </a:extLst>
              </a:tr>
              <a:tr h="5167224">
                <a:tc>
                  <a:txBody>
                    <a:bodyPr/>
                    <a:lstStyle/>
                    <a:p>
                      <a:pPr rtl="0" fontAlgn="base"/>
                      <a:r>
                        <a:rPr lang="en-US" sz="1300" b="1" dirty="0">
                          <a:solidFill>
                            <a:srgbClr val="1C252D"/>
                          </a:solidFill>
                          <a:effectLst/>
                          <a:latin typeface="Calibri" panose="020F0502020204030204" pitchFamily="34" charset="0"/>
                        </a:rPr>
                        <a:t>Key Considerations &amp; Components</a:t>
                      </a:r>
                      <a:r>
                        <a:rPr lang="en-US" sz="1300" dirty="0">
                          <a:solidFill>
                            <a:srgbClr val="1C252D"/>
                          </a:solidFill>
                          <a:effectLst/>
                          <a:latin typeface="Calibri" panose="020F0502020204030204" pitchFamily="34" charset="0"/>
                        </a:rPr>
                        <a:t> </a:t>
                      </a:r>
                      <a:endParaRPr lang="en-US" sz="1300" dirty="0">
                        <a:solidFill>
                          <a:srgbClr val="1C252D"/>
                        </a:solidFill>
                        <a:effectLst/>
                      </a:endParaRPr>
                    </a:p>
                    <a:p>
                      <a:pPr marL="111125" lvl="0" indent="-111125" rtl="0" fontAlgn="base">
                        <a:buFont typeface="Arial" panose="020B0604020202020204" pitchFamily="34" charset="0"/>
                        <a:buChar char="•"/>
                      </a:pPr>
                      <a:r>
                        <a:rPr lang="en-US" sz="1300" dirty="0">
                          <a:solidFill>
                            <a:srgbClr val="1C252D"/>
                          </a:solidFill>
                          <a:effectLst/>
                          <a:latin typeface="Calibri" panose="020F0502020204030204" pitchFamily="34" charset="0"/>
                        </a:rPr>
                        <a:t>Outreach to promote opportunities </a:t>
                      </a:r>
                    </a:p>
                    <a:p>
                      <a:pPr marL="111125" lvl="0" indent="-111125" rtl="0" fontAlgn="base">
                        <a:buFont typeface="Arial" panose="020B0604020202020204" pitchFamily="34" charset="0"/>
                        <a:buChar char="•"/>
                      </a:pPr>
                      <a:r>
                        <a:rPr lang="en-US" sz="1300" dirty="0">
                          <a:solidFill>
                            <a:srgbClr val="1C252D"/>
                          </a:solidFill>
                          <a:effectLst/>
                          <a:latin typeface="Calibri" panose="020F0502020204030204" pitchFamily="34" charset="0"/>
                        </a:rPr>
                        <a:t>Community connections and recruitment strategies </a:t>
                      </a:r>
                    </a:p>
                    <a:p>
                      <a:pPr marL="111125" lvl="0" indent="-111125" rtl="0" fontAlgn="base">
                        <a:buFont typeface="Arial" panose="020B0604020202020204" pitchFamily="34" charset="0"/>
                        <a:buChar char="•"/>
                      </a:pPr>
                      <a:r>
                        <a:rPr lang="en-US" sz="1300" dirty="0">
                          <a:solidFill>
                            <a:srgbClr val="1C252D"/>
                          </a:solidFill>
                          <a:effectLst/>
                          <a:latin typeface="Calibri" panose="020F0502020204030204" pitchFamily="34" charset="0"/>
                        </a:rPr>
                        <a:t>Program/ opportunity overviews and promotion </a:t>
                      </a:r>
                    </a:p>
                    <a:p>
                      <a:pPr marL="111125" lvl="0" indent="-111125" rtl="0" fontAlgn="base">
                        <a:buFont typeface="Arial" panose="020B0604020202020204" pitchFamily="34" charset="0"/>
                        <a:buChar char="•"/>
                      </a:pPr>
                      <a:r>
                        <a:rPr lang="en-US" sz="1300" dirty="0">
                          <a:solidFill>
                            <a:srgbClr val="1C252D"/>
                          </a:solidFill>
                          <a:effectLst/>
                          <a:latin typeface="Calibri" panose="020F0502020204030204" pitchFamily="34" charset="0"/>
                        </a:rPr>
                        <a:t>Strategic recruitment targets and events </a:t>
                      </a:r>
                    </a:p>
                    <a:p>
                      <a:pPr rtl="0" fontAlgn="base"/>
                      <a:r>
                        <a:rPr lang="en-US" sz="1300" dirty="0">
                          <a:solidFill>
                            <a:srgbClr val="1C252D"/>
                          </a:solidFill>
                          <a:effectLst/>
                          <a:latin typeface="Calibri" panose="020F0502020204030204" pitchFamily="34" charset="0"/>
                        </a:rPr>
                        <a:t> </a:t>
                      </a:r>
                      <a:endParaRPr lang="en-US" sz="1300" dirty="0">
                        <a:solidFill>
                          <a:srgbClr val="1C252D"/>
                        </a:solidFill>
                        <a:effectLst/>
                      </a:endParaRPr>
                    </a:p>
                  </a:txBody>
                  <a:tcPr marL="50006" marR="50006" marT="14288" marB="14288">
                    <a:lnL>
                      <a:noFill/>
                    </a:lnL>
                    <a:lnR w="9525" cap="flat" cmpd="sng" algn="ctr">
                      <a:solidFill>
                        <a:srgbClr val="D9D9D9"/>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00507F"/>
                      </a:solidFill>
                      <a:prstDash val="solid"/>
                      <a:round/>
                      <a:headEnd type="none" w="med" len="med"/>
                      <a:tailEnd type="none" w="med" len="med"/>
                    </a:lnB>
                    <a:noFill/>
                  </a:tcPr>
                </a:tc>
                <a:tc>
                  <a:txBody>
                    <a:bodyPr/>
                    <a:lstStyle/>
                    <a:p>
                      <a:pPr rtl="0" fontAlgn="base"/>
                      <a:r>
                        <a:rPr lang="en-US" sz="1300" b="1" dirty="0">
                          <a:solidFill>
                            <a:srgbClr val="1C252D"/>
                          </a:solidFill>
                          <a:effectLst/>
                          <a:latin typeface="Calibri" panose="020F0502020204030204" pitchFamily="34" charset="0"/>
                        </a:rPr>
                        <a:t>Key Considerations &amp; Components</a:t>
                      </a:r>
                      <a:r>
                        <a:rPr lang="en-US" sz="1300" dirty="0">
                          <a:solidFill>
                            <a:srgbClr val="1C252D"/>
                          </a:solidFill>
                          <a:effectLst/>
                          <a:latin typeface="Calibri" panose="020F0502020204030204" pitchFamily="34" charset="0"/>
                        </a:rPr>
                        <a:t> </a:t>
                      </a:r>
                      <a:endParaRPr lang="en-US" sz="1300" dirty="0">
                        <a:solidFill>
                          <a:srgbClr val="1C252D"/>
                        </a:solidFill>
                        <a:effectLst/>
                      </a:endParaRPr>
                    </a:p>
                    <a:p>
                      <a:pPr marL="111125" lvl="0" indent="-111125" rtl="0" fontAlgn="base">
                        <a:buFont typeface="Arial" panose="020B0604020202020204" pitchFamily="34" charset="0"/>
                        <a:buChar char="•"/>
                      </a:pPr>
                      <a:r>
                        <a:rPr lang="en-US" sz="1300" dirty="0">
                          <a:solidFill>
                            <a:srgbClr val="1C252D"/>
                          </a:solidFill>
                          <a:effectLst/>
                          <a:latin typeface="Calibri" panose="020F0502020204030204" pitchFamily="34" charset="0"/>
                        </a:rPr>
                        <a:t>Various onramps to programming </a:t>
                      </a:r>
                    </a:p>
                    <a:p>
                      <a:pPr marL="111125" lvl="0" indent="-111125" rtl="0" fontAlgn="base">
                        <a:buFont typeface="Arial" panose="020B0604020202020204" pitchFamily="34" charset="0"/>
                        <a:buChar char="•"/>
                      </a:pPr>
                      <a:r>
                        <a:rPr lang="en-US" sz="1300" dirty="0">
                          <a:solidFill>
                            <a:srgbClr val="1C252D"/>
                          </a:solidFill>
                          <a:effectLst/>
                          <a:latin typeface="Calibri" panose="020F0502020204030204" pitchFamily="34" charset="0"/>
                        </a:rPr>
                        <a:t>Equity of access </a:t>
                      </a:r>
                    </a:p>
                    <a:p>
                      <a:pPr marL="111125" lvl="0" indent="-111125" rtl="0" fontAlgn="base">
                        <a:buFont typeface="Arial" panose="020B0604020202020204" pitchFamily="34" charset="0"/>
                        <a:buChar char="•"/>
                      </a:pPr>
                      <a:r>
                        <a:rPr lang="en-US" sz="1300" dirty="0">
                          <a:solidFill>
                            <a:srgbClr val="1C252D"/>
                          </a:solidFill>
                          <a:effectLst/>
                          <a:latin typeface="Calibri" panose="020F0502020204030204" pitchFamily="34" charset="0"/>
                        </a:rPr>
                        <a:t>Intake processes  </a:t>
                      </a:r>
                    </a:p>
                    <a:p>
                      <a:pPr marL="111125" lvl="0" indent="-111125" rtl="0" fontAlgn="base">
                        <a:buFont typeface="Arial" panose="020B0604020202020204" pitchFamily="34" charset="0"/>
                        <a:buChar char="•"/>
                      </a:pPr>
                      <a:r>
                        <a:rPr lang="en-US" sz="1300" dirty="0">
                          <a:solidFill>
                            <a:srgbClr val="1C252D"/>
                          </a:solidFill>
                          <a:effectLst/>
                          <a:latin typeface="Calibri" panose="020F0502020204030204" pitchFamily="34" charset="0"/>
                        </a:rPr>
                        <a:t>Career guidance </a:t>
                      </a:r>
                    </a:p>
                    <a:p>
                      <a:pPr marL="111125" lvl="0" indent="-111125" rtl="0" fontAlgn="base">
                        <a:buFont typeface="Arial" panose="020B0604020202020204" pitchFamily="34" charset="0"/>
                        <a:buChar char="•"/>
                      </a:pPr>
                      <a:r>
                        <a:rPr lang="en-US" sz="1300" dirty="0">
                          <a:solidFill>
                            <a:srgbClr val="1C252D"/>
                          </a:solidFill>
                          <a:effectLst/>
                          <a:latin typeface="Calibri" panose="020F0502020204030204" pitchFamily="34" charset="0"/>
                        </a:rPr>
                        <a:t>Eligibility determinations </a:t>
                      </a:r>
                    </a:p>
                    <a:p>
                      <a:pPr marL="111125" lvl="0" indent="-111125" rtl="0" fontAlgn="base">
                        <a:buFont typeface="Arial" panose="020B0604020202020204" pitchFamily="34" charset="0"/>
                        <a:buChar char="•"/>
                      </a:pPr>
                      <a:r>
                        <a:rPr lang="en-US" sz="1300" dirty="0">
                          <a:solidFill>
                            <a:srgbClr val="1C252D"/>
                          </a:solidFill>
                          <a:effectLst/>
                          <a:latin typeface="Calibri" panose="020F0502020204030204" pitchFamily="34" charset="0"/>
                        </a:rPr>
                        <a:t>Initial case management  </a:t>
                      </a:r>
                    </a:p>
                    <a:p>
                      <a:pPr marL="111125" lvl="0" indent="-111125" rtl="0" fontAlgn="base">
                        <a:buFont typeface="Arial" panose="020B0604020202020204" pitchFamily="34" charset="0"/>
                        <a:buChar char="•"/>
                      </a:pPr>
                      <a:r>
                        <a:rPr lang="en-US" sz="1300" dirty="0">
                          <a:solidFill>
                            <a:srgbClr val="1C252D"/>
                          </a:solidFill>
                          <a:effectLst/>
                          <a:latin typeface="Calibri" panose="020F0502020204030204" pitchFamily="34" charset="0"/>
                        </a:rPr>
                        <a:t>Assessment tools </a:t>
                      </a:r>
                    </a:p>
                    <a:p>
                      <a:pPr marL="111125" lvl="0" indent="-111125" rtl="0" fontAlgn="base">
                        <a:buFont typeface="Arial" panose="020B0604020202020204" pitchFamily="34" charset="0"/>
                        <a:buChar char="•"/>
                      </a:pPr>
                      <a:r>
                        <a:rPr lang="en-US" sz="1300" dirty="0">
                          <a:solidFill>
                            <a:srgbClr val="1C252D"/>
                          </a:solidFill>
                          <a:effectLst/>
                          <a:latin typeface="Calibri" panose="020F0502020204030204" pitchFamily="34" charset="0"/>
                        </a:rPr>
                        <a:t>Info/data collection and expectations </a:t>
                      </a:r>
                    </a:p>
                    <a:p>
                      <a:pPr marL="111125" lvl="0" indent="-111125" rtl="0" fontAlgn="base">
                        <a:buFont typeface="Arial" panose="020B0604020202020204" pitchFamily="34" charset="0"/>
                        <a:buChar char="•"/>
                      </a:pPr>
                      <a:r>
                        <a:rPr lang="en-US" sz="1300" dirty="0">
                          <a:solidFill>
                            <a:srgbClr val="1C252D"/>
                          </a:solidFill>
                          <a:effectLst/>
                          <a:latin typeface="Calibri" panose="020F0502020204030204" pitchFamily="34" charset="0"/>
                        </a:rPr>
                        <a:t>Assessment of barriers and supportive services </a:t>
                      </a:r>
                    </a:p>
                    <a:p>
                      <a:pPr marL="111125" lvl="0" indent="-111125" rtl="0" fontAlgn="base">
                        <a:buFont typeface="Arial" panose="020B0604020202020204" pitchFamily="34" charset="0"/>
                        <a:buChar char="•"/>
                      </a:pPr>
                      <a:r>
                        <a:rPr lang="en-US" sz="1300" dirty="0">
                          <a:solidFill>
                            <a:srgbClr val="1C252D"/>
                          </a:solidFill>
                          <a:effectLst/>
                          <a:latin typeface="Calibri" panose="020F0502020204030204" pitchFamily="34" charset="0"/>
                        </a:rPr>
                        <a:t>Transition to training </a:t>
                      </a:r>
                    </a:p>
                    <a:p>
                      <a:pPr marL="111125" lvl="0" indent="-111125" rtl="0" fontAlgn="base">
                        <a:buFont typeface="Arial" panose="020B0604020202020204" pitchFamily="34" charset="0"/>
                        <a:buChar char="•"/>
                      </a:pPr>
                      <a:r>
                        <a:rPr lang="en-US" sz="1300" dirty="0">
                          <a:solidFill>
                            <a:srgbClr val="1C252D"/>
                          </a:solidFill>
                          <a:effectLst/>
                          <a:latin typeface="Calibri" panose="020F0502020204030204" pitchFamily="34" charset="0"/>
                        </a:rPr>
                        <a:t>Tracking progress/ conversion to trainee/student </a:t>
                      </a:r>
                    </a:p>
                    <a:p>
                      <a:pPr marL="111125" lvl="0" indent="-111125" rtl="0" fontAlgn="base">
                        <a:buFont typeface="Arial" panose="020B0604020202020204" pitchFamily="34" charset="0"/>
                        <a:buChar char="•"/>
                      </a:pPr>
                      <a:r>
                        <a:rPr lang="en-US" sz="1300" dirty="0">
                          <a:solidFill>
                            <a:srgbClr val="1C252D"/>
                          </a:solidFill>
                          <a:effectLst/>
                          <a:latin typeface="Calibri" panose="020F0502020204030204" pitchFamily="34" charset="0"/>
                        </a:rPr>
                        <a:t>Enrollment, documentation of participant </a:t>
                      </a:r>
                    </a:p>
                  </a:txBody>
                  <a:tcPr marL="50006" marR="50006" marT="14288" marB="14288">
                    <a:lnL w="9525" cap="flat" cmpd="sng" algn="ctr">
                      <a:solidFill>
                        <a:srgbClr val="D9D9D9"/>
                      </a:solidFill>
                      <a:prstDash val="solid"/>
                      <a:round/>
                      <a:headEnd type="none" w="med" len="med"/>
                      <a:tailEnd type="none" w="med" len="med"/>
                    </a:lnL>
                    <a:lnR w="9525" cap="flat" cmpd="sng" algn="ctr">
                      <a:solidFill>
                        <a:srgbClr val="D9D9D9"/>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00507F"/>
                      </a:solidFill>
                      <a:prstDash val="solid"/>
                      <a:round/>
                      <a:headEnd type="none" w="med" len="med"/>
                      <a:tailEnd type="none" w="med" len="med"/>
                    </a:lnB>
                    <a:noFill/>
                  </a:tcPr>
                </a:tc>
                <a:tc>
                  <a:txBody>
                    <a:bodyPr/>
                    <a:lstStyle/>
                    <a:p>
                      <a:pPr rtl="0" fontAlgn="base"/>
                      <a:r>
                        <a:rPr lang="en-US" sz="1300" b="1" dirty="0">
                          <a:solidFill>
                            <a:srgbClr val="1C252D"/>
                          </a:solidFill>
                          <a:effectLst/>
                          <a:latin typeface="Calibri" panose="020F0502020204030204" pitchFamily="34" charset="0"/>
                        </a:rPr>
                        <a:t>Key Considerations &amp; Components</a:t>
                      </a:r>
                      <a:r>
                        <a:rPr lang="en-US" sz="1300" dirty="0">
                          <a:solidFill>
                            <a:srgbClr val="1C252D"/>
                          </a:solidFill>
                          <a:effectLst/>
                          <a:latin typeface="Calibri" panose="020F0502020204030204" pitchFamily="34" charset="0"/>
                        </a:rPr>
                        <a:t> </a:t>
                      </a:r>
                      <a:endParaRPr lang="en-US" sz="1300" dirty="0">
                        <a:solidFill>
                          <a:srgbClr val="1C252D"/>
                        </a:solidFill>
                        <a:effectLst/>
                      </a:endParaRPr>
                    </a:p>
                    <a:p>
                      <a:pPr marL="166688" lvl="0" indent="-166688" rtl="0" fontAlgn="base">
                        <a:buFont typeface="Arial" panose="020B0604020202020204" pitchFamily="34" charset="0"/>
                        <a:buChar char="•"/>
                      </a:pPr>
                      <a:r>
                        <a:rPr lang="en-US" sz="1300" dirty="0">
                          <a:solidFill>
                            <a:srgbClr val="1C252D"/>
                          </a:solidFill>
                          <a:effectLst/>
                          <a:latin typeface="Calibri" panose="020F0502020204030204" pitchFamily="34" charset="0"/>
                        </a:rPr>
                        <a:t>Required training/ education – through completion </a:t>
                      </a:r>
                    </a:p>
                    <a:p>
                      <a:pPr marL="166688" lvl="0" indent="-166688" rtl="0" fontAlgn="base">
                        <a:buFont typeface="Arial" panose="020B0604020202020204" pitchFamily="34" charset="0"/>
                        <a:buChar char="•"/>
                      </a:pPr>
                      <a:r>
                        <a:rPr lang="en-US" sz="1300" dirty="0">
                          <a:solidFill>
                            <a:srgbClr val="1C252D"/>
                          </a:solidFill>
                          <a:effectLst/>
                          <a:latin typeface="Calibri" panose="020F0502020204030204" pitchFamily="34" charset="0"/>
                        </a:rPr>
                        <a:t>Learning progression  </a:t>
                      </a:r>
                    </a:p>
                    <a:p>
                      <a:pPr marL="166688" lvl="0" indent="-166688" rtl="0" fontAlgn="base">
                        <a:buFont typeface="Arial" panose="020B0604020202020204" pitchFamily="34" charset="0"/>
                        <a:buChar char="•"/>
                      </a:pPr>
                      <a:r>
                        <a:rPr lang="en-US" sz="1300" dirty="0">
                          <a:solidFill>
                            <a:srgbClr val="1C252D"/>
                          </a:solidFill>
                          <a:effectLst/>
                          <a:latin typeface="Calibri" panose="020F0502020204030204" pitchFamily="34" charset="0"/>
                        </a:rPr>
                        <a:t>Supportive services for retention/ success </a:t>
                      </a:r>
                    </a:p>
                    <a:p>
                      <a:pPr marL="166688" lvl="0" indent="-166688" rtl="0" fontAlgn="base">
                        <a:buFont typeface="Arial" panose="020B0604020202020204" pitchFamily="34" charset="0"/>
                        <a:buChar char="•"/>
                      </a:pPr>
                      <a:r>
                        <a:rPr lang="en-US" sz="1300" strike="noStrike" dirty="0">
                          <a:solidFill>
                            <a:schemeClr val="accent3">
                              <a:lumMod val="50000"/>
                            </a:schemeClr>
                          </a:solidFill>
                          <a:effectLst/>
                          <a:latin typeface="Calibri" panose="020F0502020204030204" pitchFamily="34" charset="0"/>
                        </a:rPr>
                        <a:t>Practical application, work-based learning</a:t>
                      </a:r>
                    </a:p>
                    <a:p>
                      <a:pPr marL="166688" lvl="0" indent="-166688" rtl="0" fontAlgn="base">
                        <a:buFont typeface="Arial" panose="020B0604020202020204" pitchFamily="34" charset="0"/>
                        <a:buChar char="•"/>
                      </a:pPr>
                      <a:r>
                        <a:rPr lang="en-US" sz="1300" dirty="0">
                          <a:solidFill>
                            <a:srgbClr val="1C252D"/>
                          </a:solidFill>
                          <a:effectLst/>
                          <a:latin typeface="Calibri" panose="020F0502020204030204" pitchFamily="34" charset="0"/>
                        </a:rPr>
                        <a:t>Ongoing career and guidance counseling </a:t>
                      </a:r>
                    </a:p>
                    <a:p>
                      <a:pPr marL="166688" lvl="0" indent="-166688" rtl="0" fontAlgn="base">
                        <a:buFont typeface="Arial" panose="020B0604020202020204" pitchFamily="34" charset="0"/>
                        <a:buChar char="•"/>
                      </a:pPr>
                      <a:r>
                        <a:rPr lang="en-US" sz="1300" dirty="0">
                          <a:solidFill>
                            <a:srgbClr val="1C252D"/>
                          </a:solidFill>
                          <a:effectLst/>
                          <a:latin typeface="Calibri" panose="020F0502020204030204" pitchFamily="34" charset="0"/>
                        </a:rPr>
                        <a:t>Identification of needed academic and resource interventions </a:t>
                      </a:r>
                    </a:p>
                    <a:p>
                      <a:pPr marL="166688" lvl="0" indent="-166688" rtl="0" fontAlgn="base">
                        <a:buFont typeface="Arial" panose="020B0604020202020204" pitchFamily="34" charset="0"/>
                        <a:buChar char="•"/>
                      </a:pPr>
                      <a:r>
                        <a:rPr lang="en-US" sz="1300" dirty="0">
                          <a:solidFill>
                            <a:srgbClr val="1C252D"/>
                          </a:solidFill>
                          <a:effectLst/>
                          <a:latin typeface="Calibri" panose="020F0502020204030204" pitchFamily="34" charset="0"/>
                        </a:rPr>
                        <a:t>Tracking of process toward graduation </a:t>
                      </a:r>
                    </a:p>
                    <a:p>
                      <a:pPr marL="166688" lvl="0" indent="-166688" rtl="0" fontAlgn="base">
                        <a:buFont typeface="Arial" panose="020B0604020202020204" pitchFamily="34" charset="0"/>
                        <a:buChar char="•"/>
                      </a:pPr>
                      <a:r>
                        <a:rPr lang="en-US" sz="1300" dirty="0">
                          <a:solidFill>
                            <a:srgbClr val="1C252D"/>
                          </a:solidFill>
                          <a:effectLst/>
                          <a:latin typeface="Calibri" panose="020F0502020204030204" pitchFamily="34" charset="0"/>
                        </a:rPr>
                        <a:t>Networking and peer connections </a:t>
                      </a:r>
                    </a:p>
                    <a:p>
                      <a:pPr rtl="0" fontAlgn="base"/>
                      <a:r>
                        <a:rPr lang="en-US" sz="1300" dirty="0">
                          <a:solidFill>
                            <a:srgbClr val="1C252D"/>
                          </a:solidFill>
                          <a:effectLst/>
                          <a:latin typeface="Calibri" panose="020F0502020204030204" pitchFamily="34" charset="0"/>
                        </a:rPr>
                        <a:t> </a:t>
                      </a:r>
                      <a:endParaRPr lang="en-US" sz="1300" dirty="0">
                        <a:solidFill>
                          <a:srgbClr val="1C252D"/>
                        </a:solidFill>
                        <a:effectLst/>
                      </a:endParaRPr>
                    </a:p>
                  </a:txBody>
                  <a:tcPr marL="50006" marR="50006" marT="14288" marB="14288">
                    <a:lnL w="9525" cap="flat" cmpd="sng" algn="ctr">
                      <a:solidFill>
                        <a:srgbClr val="D9D9D9"/>
                      </a:solidFill>
                      <a:prstDash val="solid"/>
                      <a:round/>
                      <a:headEnd type="none" w="med" len="med"/>
                      <a:tailEnd type="none" w="med" len="med"/>
                    </a:lnL>
                    <a:lnR w="9525" cap="flat" cmpd="sng" algn="ctr">
                      <a:solidFill>
                        <a:srgbClr val="D9D9D9"/>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00507F"/>
                      </a:solidFill>
                      <a:prstDash val="solid"/>
                      <a:round/>
                      <a:headEnd type="none" w="med" len="med"/>
                      <a:tailEnd type="none" w="med" len="med"/>
                    </a:lnB>
                    <a:noFill/>
                  </a:tcPr>
                </a:tc>
                <a:tc>
                  <a:txBody>
                    <a:bodyPr/>
                    <a:lstStyle/>
                    <a:p>
                      <a:pPr rtl="0" fontAlgn="base"/>
                      <a:r>
                        <a:rPr lang="en-US" sz="1300" b="1" dirty="0">
                          <a:solidFill>
                            <a:srgbClr val="1C252D"/>
                          </a:solidFill>
                          <a:effectLst/>
                          <a:latin typeface="Calibri" panose="020F0502020204030204" pitchFamily="34" charset="0"/>
                        </a:rPr>
                        <a:t>Key Considerations &amp; Components</a:t>
                      </a:r>
                      <a:r>
                        <a:rPr lang="en-US" sz="1300" dirty="0">
                          <a:solidFill>
                            <a:srgbClr val="1C252D"/>
                          </a:solidFill>
                          <a:effectLst/>
                          <a:latin typeface="Calibri" panose="020F0502020204030204" pitchFamily="34" charset="0"/>
                        </a:rPr>
                        <a:t> </a:t>
                      </a:r>
                      <a:endParaRPr lang="en-US" sz="1300" dirty="0">
                        <a:solidFill>
                          <a:srgbClr val="1C252D"/>
                        </a:solidFill>
                        <a:effectLst/>
                      </a:endParaRPr>
                    </a:p>
                    <a:p>
                      <a:pPr marL="166688" lvl="0" indent="-166688" rtl="0" fontAlgn="base">
                        <a:buFont typeface="Arial" panose="020B0604020202020204" pitchFamily="34" charset="0"/>
                        <a:buChar char="•"/>
                      </a:pPr>
                      <a:r>
                        <a:rPr lang="en-US" sz="1300" dirty="0">
                          <a:solidFill>
                            <a:srgbClr val="1C252D"/>
                          </a:solidFill>
                          <a:effectLst/>
                          <a:latin typeface="Calibri" panose="020F0502020204030204" pitchFamily="34" charset="0"/>
                        </a:rPr>
                        <a:t>Last 25% of courses </a:t>
                      </a:r>
                    </a:p>
                    <a:p>
                      <a:pPr marL="166688" lvl="0" indent="-166688" rtl="0" fontAlgn="base">
                        <a:buFont typeface="Arial" panose="020B0604020202020204" pitchFamily="34" charset="0"/>
                        <a:buChar char="•"/>
                      </a:pPr>
                      <a:r>
                        <a:rPr lang="en-US" sz="1300" dirty="0">
                          <a:solidFill>
                            <a:srgbClr val="1C252D"/>
                          </a:solidFill>
                          <a:effectLst/>
                          <a:latin typeface="Calibri" panose="020F0502020204030204" pitchFamily="34" charset="0"/>
                        </a:rPr>
                        <a:t>Academic and career advising  </a:t>
                      </a:r>
                    </a:p>
                    <a:p>
                      <a:pPr marL="166688" lvl="0" indent="-166688" rtl="0" fontAlgn="base">
                        <a:buFont typeface="Arial" panose="020B0604020202020204" pitchFamily="34" charset="0"/>
                        <a:buChar char="•"/>
                      </a:pPr>
                      <a:r>
                        <a:rPr lang="en-US" sz="1300" dirty="0">
                          <a:solidFill>
                            <a:srgbClr val="1C252D"/>
                          </a:solidFill>
                          <a:effectLst/>
                          <a:latin typeface="Calibri" panose="020F0502020204030204" pitchFamily="34" charset="0"/>
                        </a:rPr>
                        <a:t>Career trajectory discussions – to employment or additional training/ education</a:t>
                      </a:r>
                      <a:endParaRPr lang="en-US" sz="1300" strike="noStrike" dirty="0">
                        <a:solidFill>
                          <a:schemeClr val="accent3">
                            <a:lumMod val="50000"/>
                          </a:schemeClr>
                        </a:solidFill>
                        <a:effectLst/>
                        <a:latin typeface="Calibri" panose="020F0502020204030204" pitchFamily="34" charset="0"/>
                      </a:endParaRPr>
                    </a:p>
                    <a:p>
                      <a:pPr marL="166688" lvl="0" indent="-166688" rtl="0" fontAlgn="base">
                        <a:buFont typeface="Arial" panose="020B0604020202020204" pitchFamily="34" charset="0"/>
                        <a:buChar char="•"/>
                      </a:pPr>
                      <a:r>
                        <a:rPr lang="en-US" sz="1300" strike="noStrike" dirty="0">
                          <a:solidFill>
                            <a:schemeClr val="accent3">
                              <a:lumMod val="50000"/>
                            </a:schemeClr>
                          </a:solidFill>
                          <a:effectLst/>
                          <a:latin typeface="Calibri" panose="020F0502020204030204" pitchFamily="34" charset="0"/>
                        </a:rPr>
                        <a:t>Connection to </a:t>
                      </a:r>
                      <a:r>
                        <a:rPr lang="en-US" sz="1300" dirty="0">
                          <a:solidFill>
                            <a:srgbClr val="1C252D"/>
                          </a:solidFill>
                          <a:effectLst/>
                          <a:latin typeface="Calibri" panose="020F0502020204030204" pitchFamily="34" charset="0"/>
                        </a:rPr>
                        <a:t>career opportunities </a:t>
                      </a:r>
                    </a:p>
                    <a:p>
                      <a:pPr marL="166688" lvl="0" indent="-166688" rtl="0" fontAlgn="base">
                        <a:buFont typeface="Arial" panose="020B0604020202020204" pitchFamily="34" charset="0"/>
                        <a:buChar char="•"/>
                      </a:pPr>
                      <a:r>
                        <a:rPr lang="en-US" sz="1300" dirty="0">
                          <a:solidFill>
                            <a:srgbClr val="1C252D"/>
                          </a:solidFill>
                          <a:effectLst/>
                          <a:latin typeface="Calibri" panose="020F0502020204030204" pitchFamily="34" charset="0"/>
                        </a:rPr>
                        <a:t>Course completion </a:t>
                      </a:r>
                    </a:p>
                    <a:p>
                      <a:pPr marL="166688" lvl="0" indent="-166688" rtl="0" fontAlgn="base">
                        <a:buFont typeface="Arial" panose="020B0604020202020204" pitchFamily="34" charset="0"/>
                        <a:buChar char="•"/>
                      </a:pPr>
                      <a:r>
                        <a:rPr lang="en-US" sz="1300" dirty="0">
                          <a:solidFill>
                            <a:srgbClr val="1C252D"/>
                          </a:solidFill>
                          <a:effectLst/>
                          <a:latin typeface="Calibri" panose="020F0502020204030204" pitchFamily="34" charset="0"/>
                        </a:rPr>
                        <a:t>Required exams and assessments </a:t>
                      </a:r>
                    </a:p>
                    <a:p>
                      <a:pPr marL="166688" lvl="0" indent="-166688" rtl="0" fontAlgn="base">
                        <a:buFont typeface="Arial" panose="020B0604020202020204" pitchFamily="34" charset="0"/>
                        <a:buChar char="•"/>
                      </a:pPr>
                      <a:r>
                        <a:rPr lang="en-US" sz="1300" dirty="0">
                          <a:solidFill>
                            <a:srgbClr val="1C252D"/>
                          </a:solidFill>
                          <a:effectLst/>
                          <a:latin typeface="Calibri" panose="020F0502020204030204" pitchFamily="34" charset="0"/>
                        </a:rPr>
                        <a:t>Credential application and attainment </a:t>
                      </a:r>
                    </a:p>
                    <a:p>
                      <a:pPr marL="166688" lvl="0" indent="-166688" rtl="0" fontAlgn="base">
                        <a:buFont typeface="Arial" panose="020B0604020202020204" pitchFamily="34" charset="0"/>
                        <a:buChar char="•"/>
                      </a:pPr>
                      <a:r>
                        <a:rPr lang="en-US" sz="1300" dirty="0">
                          <a:solidFill>
                            <a:srgbClr val="1C252D"/>
                          </a:solidFill>
                          <a:effectLst/>
                          <a:latin typeface="Calibri" panose="020F0502020204030204" pitchFamily="34" charset="0"/>
                        </a:rPr>
                        <a:t>Tracking and reporting of milestones and outcomes </a:t>
                      </a:r>
                    </a:p>
                    <a:p>
                      <a:pPr rtl="0" fontAlgn="base"/>
                      <a:r>
                        <a:rPr lang="en-US" sz="1300" dirty="0">
                          <a:solidFill>
                            <a:srgbClr val="1C252D"/>
                          </a:solidFill>
                          <a:effectLst/>
                          <a:latin typeface="Calibri" panose="020F0502020204030204" pitchFamily="34" charset="0"/>
                        </a:rPr>
                        <a:t> </a:t>
                      </a:r>
                      <a:endParaRPr lang="en-US" sz="1300" dirty="0">
                        <a:solidFill>
                          <a:srgbClr val="1C252D"/>
                        </a:solidFill>
                        <a:effectLst/>
                      </a:endParaRPr>
                    </a:p>
                  </a:txBody>
                  <a:tcPr marL="50006" marR="50006" marT="14288" marB="14288">
                    <a:lnL w="9525" cap="flat" cmpd="sng" algn="ctr">
                      <a:solidFill>
                        <a:srgbClr val="D9D9D9"/>
                      </a:solidFill>
                      <a:prstDash val="solid"/>
                      <a:round/>
                      <a:headEnd type="none" w="med" len="med"/>
                      <a:tailEnd type="none" w="med" len="med"/>
                    </a:lnL>
                    <a:lnR w="9525" cap="flat" cmpd="sng" algn="ctr">
                      <a:solidFill>
                        <a:srgbClr val="D9D9D9"/>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00507F"/>
                      </a:solidFill>
                      <a:prstDash val="solid"/>
                      <a:round/>
                      <a:headEnd type="none" w="med" len="med"/>
                      <a:tailEnd type="none" w="med" len="med"/>
                    </a:lnB>
                    <a:noFill/>
                  </a:tcPr>
                </a:tc>
                <a:tc>
                  <a:txBody>
                    <a:bodyPr/>
                    <a:lstStyle/>
                    <a:p>
                      <a:pPr rtl="0" fontAlgn="base"/>
                      <a:r>
                        <a:rPr lang="en-US" sz="1300" b="1" dirty="0">
                          <a:solidFill>
                            <a:srgbClr val="1C252D"/>
                          </a:solidFill>
                          <a:effectLst/>
                          <a:latin typeface="Calibri" panose="020F0502020204030204" pitchFamily="34" charset="0"/>
                        </a:rPr>
                        <a:t>Key Considerations &amp; Components</a:t>
                      </a:r>
                      <a:r>
                        <a:rPr lang="en-US" sz="1300" dirty="0">
                          <a:solidFill>
                            <a:srgbClr val="1C252D"/>
                          </a:solidFill>
                          <a:effectLst/>
                          <a:latin typeface="Calibri" panose="020F0502020204030204" pitchFamily="34" charset="0"/>
                        </a:rPr>
                        <a:t> </a:t>
                      </a:r>
                      <a:endParaRPr lang="en-US" sz="1300" dirty="0">
                        <a:solidFill>
                          <a:srgbClr val="1C252D"/>
                        </a:solidFill>
                        <a:effectLst/>
                      </a:endParaRPr>
                    </a:p>
                    <a:p>
                      <a:pPr marL="111125" lvl="0" indent="-111125" rtl="0" fontAlgn="base">
                        <a:buFont typeface="Arial" panose="020B0604020202020204" pitchFamily="34" charset="0"/>
                        <a:buChar char="•"/>
                      </a:pPr>
                      <a:r>
                        <a:rPr lang="en-US" sz="1300" dirty="0">
                          <a:solidFill>
                            <a:srgbClr val="1C252D"/>
                          </a:solidFill>
                          <a:effectLst/>
                          <a:latin typeface="Calibri" panose="020F0502020204030204" pitchFamily="34" charset="0"/>
                        </a:rPr>
                        <a:t>Connections to employers </a:t>
                      </a:r>
                    </a:p>
                    <a:p>
                      <a:pPr marL="111125" lvl="0" indent="-111125" rtl="0" fontAlgn="base">
                        <a:buFont typeface="Arial" panose="020B0604020202020204" pitchFamily="34" charset="0"/>
                        <a:buChar char="•"/>
                      </a:pPr>
                      <a:r>
                        <a:rPr lang="en-US" sz="1300" dirty="0">
                          <a:solidFill>
                            <a:srgbClr val="1C252D"/>
                          </a:solidFill>
                          <a:effectLst/>
                          <a:latin typeface="Calibri" panose="020F0502020204030204" pitchFamily="34" charset="0"/>
                        </a:rPr>
                        <a:t>Resumé prep </a:t>
                      </a:r>
                    </a:p>
                    <a:p>
                      <a:pPr marL="111125" lvl="0" indent="-111125" rtl="0" fontAlgn="base">
                        <a:buFont typeface="Arial" panose="020B0604020202020204" pitchFamily="34" charset="0"/>
                        <a:buChar char="•"/>
                      </a:pPr>
                      <a:r>
                        <a:rPr lang="en-US" sz="1300" dirty="0">
                          <a:solidFill>
                            <a:srgbClr val="1C252D"/>
                          </a:solidFill>
                          <a:effectLst/>
                          <a:latin typeface="Calibri" panose="020F0502020204030204" pitchFamily="34" charset="0"/>
                        </a:rPr>
                        <a:t>Interview prep </a:t>
                      </a:r>
                    </a:p>
                    <a:p>
                      <a:pPr marL="111125" lvl="0" indent="-111125" rtl="0" fontAlgn="base">
                        <a:buFont typeface="Arial" panose="020B0604020202020204" pitchFamily="34" charset="0"/>
                        <a:buChar char="•"/>
                      </a:pPr>
                      <a:r>
                        <a:rPr lang="en-US" sz="1300" dirty="0">
                          <a:solidFill>
                            <a:srgbClr val="1C252D"/>
                          </a:solidFill>
                          <a:effectLst/>
                          <a:latin typeface="Calibri" panose="020F0502020204030204" pitchFamily="34" charset="0"/>
                        </a:rPr>
                        <a:t>Job search </a:t>
                      </a:r>
                    </a:p>
                    <a:p>
                      <a:pPr marL="111125" lvl="0" indent="-111125" rtl="0" fontAlgn="base">
                        <a:buFont typeface="Arial" panose="020B0604020202020204" pitchFamily="34" charset="0"/>
                        <a:buChar char="•"/>
                      </a:pPr>
                      <a:r>
                        <a:rPr lang="en-US" sz="1300" dirty="0">
                          <a:solidFill>
                            <a:srgbClr val="1C252D"/>
                          </a:solidFill>
                          <a:effectLst/>
                          <a:latin typeface="Calibri" panose="020F0502020204030204" pitchFamily="34" charset="0"/>
                        </a:rPr>
                        <a:t>Job acquisition </a:t>
                      </a:r>
                    </a:p>
                    <a:p>
                      <a:pPr marL="111125" lvl="0" indent="-111125" rtl="0" fontAlgn="base">
                        <a:buFont typeface="Arial" panose="020B0604020202020204" pitchFamily="34" charset="0"/>
                        <a:buChar char="•"/>
                      </a:pPr>
                      <a:r>
                        <a:rPr lang="en-US" sz="1300" dirty="0">
                          <a:solidFill>
                            <a:srgbClr val="1C252D"/>
                          </a:solidFill>
                          <a:effectLst/>
                          <a:latin typeface="Calibri" panose="020F0502020204030204" pitchFamily="34" charset="0"/>
                        </a:rPr>
                        <a:t>Tracking of placement outcomes </a:t>
                      </a:r>
                    </a:p>
                    <a:p>
                      <a:pPr rtl="0" fontAlgn="base"/>
                      <a:r>
                        <a:rPr lang="en-US" sz="1300" dirty="0">
                          <a:solidFill>
                            <a:srgbClr val="1C252D"/>
                          </a:solidFill>
                          <a:effectLst/>
                          <a:latin typeface="Calibri" panose="020F0502020204030204" pitchFamily="34" charset="0"/>
                        </a:rPr>
                        <a:t> </a:t>
                      </a:r>
                      <a:endParaRPr lang="en-US" sz="1300" dirty="0">
                        <a:solidFill>
                          <a:srgbClr val="1C252D"/>
                        </a:solidFill>
                        <a:effectLst/>
                      </a:endParaRPr>
                    </a:p>
                  </a:txBody>
                  <a:tcPr marL="50006" marR="50006" marT="14288" marB="14288">
                    <a:lnL w="9525" cap="flat" cmpd="sng" algn="ctr">
                      <a:solidFill>
                        <a:srgbClr val="D9D9D9"/>
                      </a:solidFill>
                      <a:prstDash val="solid"/>
                      <a:round/>
                      <a:headEnd type="none" w="med" len="med"/>
                      <a:tailEnd type="none" w="med" len="med"/>
                    </a:lnL>
                    <a:lnR w="9525" cap="flat" cmpd="sng" algn="ctr">
                      <a:solidFill>
                        <a:srgbClr val="D9D9D9"/>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00507F"/>
                      </a:solidFill>
                      <a:prstDash val="solid"/>
                      <a:round/>
                      <a:headEnd type="none" w="med" len="med"/>
                      <a:tailEnd type="none" w="med" len="med"/>
                    </a:lnB>
                    <a:noFill/>
                  </a:tcPr>
                </a:tc>
                <a:tc>
                  <a:txBody>
                    <a:bodyPr/>
                    <a:lstStyle/>
                    <a:p>
                      <a:pPr rtl="0" fontAlgn="base"/>
                      <a:r>
                        <a:rPr lang="en-US" sz="1300" b="1" dirty="0">
                          <a:solidFill>
                            <a:srgbClr val="1C252D"/>
                          </a:solidFill>
                          <a:effectLst/>
                          <a:latin typeface="Calibri" panose="020F0502020204030204" pitchFamily="34" charset="0"/>
                        </a:rPr>
                        <a:t>Key Considerations &amp; Components</a:t>
                      </a:r>
                      <a:r>
                        <a:rPr lang="en-US" sz="1300" dirty="0">
                          <a:solidFill>
                            <a:srgbClr val="1C252D"/>
                          </a:solidFill>
                          <a:effectLst/>
                          <a:latin typeface="Calibri" panose="020F0502020204030204" pitchFamily="34" charset="0"/>
                        </a:rPr>
                        <a:t> </a:t>
                      </a:r>
                      <a:endParaRPr lang="en-US" sz="1300" dirty="0">
                        <a:solidFill>
                          <a:srgbClr val="1C252D"/>
                        </a:solidFill>
                        <a:effectLst/>
                      </a:endParaRPr>
                    </a:p>
                    <a:p>
                      <a:pPr marL="111125" lvl="0" indent="-111125" rtl="0" fontAlgn="base">
                        <a:buFont typeface="Arial" panose="020B0604020202020204" pitchFamily="34" charset="0"/>
                        <a:buChar char="•"/>
                      </a:pPr>
                      <a:r>
                        <a:rPr lang="en-US" sz="1300" dirty="0">
                          <a:solidFill>
                            <a:srgbClr val="1C252D"/>
                          </a:solidFill>
                          <a:effectLst/>
                          <a:latin typeface="Calibri" panose="020F0502020204030204" pitchFamily="34" charset="0"/>
                        </a:rPr>
                        <a:t>Retention for 3-,</a:t>
                      </a:r>
                      <a:r>
                        <a:rPr lang="en-US" sz="1300" dirty="0">
                          <a:solidFill>
                            <a:srgbClr val="1C252D"/>
                          </a:solidFill>
                          <a:effectLst/>
                          <a:latin typeface="WordVisiCarriageReturn_MSFontService"/>
                        </a:rPr>
                        <a:t> </a:t>
                      </a:r>
                      <a:br>
                        <a:rPr lang="en-US" sz="1300" dirty="0">
                          <a:solidFill>
                            <a:srgbClr val="1C252D"/>
                          </a:solidFill>
                          <a:effectLst/>
                          <a:latin typeface="WordVisiCarriageReturn_MSFontService"/>
                        </a:rPr>
                      </a:br>
                      <a:r>
                        <a:rPr lang="en-US" sz="1300" dirty="0">
                          <a:solidFill>
                            <a:srgbClr val="1C252D"/>
                          </a:solidFill>
                          <a:effectLst/>
                          <a:latin typeface="Calibri" panose="020F0502020204030204" pitchFamily="34" charset="0"/>
                        </a:rPr>
                        <a:t>6-, 9-, and 12-months </a:t>
                      </a:r>
                    </a:p>
                    <a:p>
                      <a:pPr marL="111125" lvl="0" indent="-111125" rtl="0" fontAlgn="base">
                        <a:buFont typeface="Arial" panose="020B0604020202020204" pitchFamily="34" charset="0"/>
                        <a:buChar char="•"/>
                      </a:pPr>
                      <a:r>
                        <a:rPr lang="en-US" sz="1300" dirty="0">
                          <a:solidFill>
                            <a:srgbClr val="1C252D"/>
                          </a:solidFill>
                          <a:effectLst/>
                          <a:latin typeface="Calibri" panose="020F0502020204030204" pitchFamily="34" charset="0"/>
                        </a:rPr>
                        <a:t>Retention supports (career and supportive services) </a:t>
                      </a:r>
                    </a:p>
                    <a:p>
                      <a:pPr marL="111125" lvl="0" indent="-111125" rtl="0" fontAlgn="base">
                        <a:buFont typeface="Arial" panose="020B0604020202020204" pitchFamily="34" charset="0"/>
                        <a:buChar char="•"/>
                      </a:pPr>
                      <a:r>
                        <a:rPr lang="en-US" sz="1300" dirty="0">
                          <a:solidFill>
                            <a:srgbClr val="1C252D"/>
                          </a:solidFill>
                          <a:effectLst/>
                          <a:latin typeface="Calibri" panose="020F0502020204030204" pitchFamily="34" charset="0"/>
                        </a:rPr>
                        <a:t>Upskilling </a:t>
                      </a:r>
                    </a:p>
                    <a:p>
                      <a:pPr marL="111125" lvl="0" indent="-111125" rtl="0" fontAlgn="base">
                        <a:buFont typeface="Arial" panose="020B0604020202020204" pitchFamily="34" charset="0"/>
                        <a:buChar char="•"/>
                      </a:pPr>
                      <a:r>
                        <a:rPr lang="en-US" sz="1300" dirty="0">
                          <a:solidFill>
                            <a:srgbClr val="1C252D"/>
                          </a:solidFill>
                          <a:effectLst/>
                          <a:latin typeface="Calibri" panose="020F0502020204030204" pitchFamily="34" charset="0"/>
                        </a:rPr>
                        <a:t>Promotion along or across career pathways </a:t>
                      </a:r>
                    </a:p>
                    <a:p>
                      <a:pPr rtl="0" fontAlgn="base"/>
                      <a:r>
                        <a:rPr lang="en-US" sz="1300" dirty="0">
                          <a:solidFill>
                            <a:srgbClr val="1C252D"/>
                          </a:solidFill>
                          <a:effectLst/>
                          <a:latin typeface="Calibri" panose="020F0502020204030204" pitchFamily="34" charset="0"/>
                        </a:rPr>
                        <a:t> </a:t>
                      </a:r>
                      <a:endParaRPr lang="en-US" sz="1300" dirty="0">
                        <a:solidFill>
                          <a:srgbClr val="1C252D"/>
                        </a:solidFill>
                        <a:effectLst/>
                      </a:endParaRPr>
                    </a:p>
                  </a:txBody>
                  <a:tcPr marL="50006" marR="50006" marT="14288" marB="14288">
                    <a:lnL w="9525" cap="flat" cmpd="sng" algn="ctr">
                      <a:solidFill>
                        <a:srgbClr val="D9D9D9"/>
                      </a:solidFill>
                      <a:prstDash val="solid"/>
                      <a:round/>
                      <a:headEnd type="none" w="med" len="med"/>
                      <a:tailEnd type="none" w="med" len="med"/>
                    </a:lnL>
                    <a:lnR>
                      <a:noFill/>
                    </a:lnR>
                    <a:lnT w="9525" cap="flat" cmpd="sng" algn="ctr">
                      <a:solidFill>
                        <a:srgbClr val="FFFFFF"/>
                      </a:solidFill>
                      <a:prstDash val="solid"/>
                      <a:round/>
                      <a:headEnd type="none" w="med" len="med"/>
                      <a:tailEnd type="none" w="med" len="med"/>
                    </a:lnT>
                    <a:lnB w="9525" cap="flat" cmpd="sng" algn="ctr">
                      <a:solidFill>
                        <a:srgbClr val="00507F"/>
                      </a:solidFill>
                      <a:prstDash val="solid"/>
                      <a:round/>
                      <a:headEnd type="none" w="med" len="med"/>
                      <a:tailEnd type="none" w="med" len="med"/>
                    </a:lnB>
                    <a:noFill/>
                  </a:tcPr>
                </a:tc>
                <a:extLst>
                  <a:ext uri="{0D108BD9-81ED-4DB2-BD59-A6C34878D82A}">
                    <a16:rowId xmlns:a16="http://schemas.microsoft.com/office/drawing/2014/main" val="3990450023"/>
                  </a:ext>
                </a:extLst>
              </a:tr>
            </a:tbl>
          </a:graphicData>
        </a:graphic>
      </p:graphicFrame>
      <p:sp>
        <p:nvSpPr>
          <p:cNvPr id="4" name="Slide Number Placeholder 4">
            <a:extLst>
              <a:ext uri="{FF2B5EF4-FFF2-40B4-BE49-F238E27FC236}">
                <a16:creationId xmlns:a16="http://schemas.microsoft.com/office/drawing/2014/main" id="{D2B846FF-2B3D-6B15-0E6E-82B504EBCE24}"/>
              </a:ext>
            </a:extLst>
          </p:cNvPr>
          <p:cNvSpPr>
            <a:spLocks noGrp="1"/>
          </p:cNvSpPr>
          <p:nvPr>
            <p:ph type="sldNum" sz="quarter" idx="12"/>
          </p:nvPr>
        </p:nvSpPr>
        <p:spPr>
          <a:xfrm>
            <a:off x="10713962" y="6267211"/>
            <a:ext cx="770468" cy="365125"/>
          </a:xfrm>
        </p:spPr>
        <p:txBody>
          <a:bodyPr/>
          <a:lstStyle/>
          <a:p>
            <a:fld id="{DE8DE8A0-70C5-4585-9A3C-B3A9E7B8F8E9}" type="slidenum">
              <a:rPr lang="en-US" smtClean="0"/>
              <a:t>10</a:t>
            </a:fld>
            <a:endParaRPr lang="en-US" dirty="0"/>
          </a:p>
        </p:txBody>
      </p:sp>
    </p:spTree>
    <p:extLst>
      <p:ext uri="{BB962C8B-B14F-4D97-AF65-F5344CB8AC3E}">
        <p14:creationId xmlns:p14="http://schemas.microsoft.com/office/powerpoint/2010/main" val="2348495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8350562-08F5-4D65-B48D-D263B83B4539}"/>
              </a:ext>
            </a:extLst>
          </p:cNvPr>
          <p:cNvSpPr>
            <a:spLocks noGrp="1"/>
          </p:cNvSpPr>
          <p:nvPr>
            <p:ph type="title"/>
          </p:nvPr>
        </p:nvSpPr>
        <p:spPr/>
        <p:txBody>
          <a:bodyPr/>
          <a:lstStyle/>
          <a:p>
            <a:r>
              <a:rPr lang="en-US" dirty="0"/>
              <a:t>Track 1 Grantees</a:t>
            </a:r>
            <a:br>
              <a:rPr lang="en-US" dirty="0"/>
            </a:br>
            <a:r>
              <a:rPr lang="en-US" dirty="0"/>
              <a:t>Breakout Room Slides</a:t>
            </a:r>
          </a:p>
        </p:txBody>
      </p:sp>
      <p:sp>
        <p:nvSpPr>
          <p:cNvPr id="6" name="Footer Placeholder 5">
            <a:extLst>
              <a:ext uri="{FF2B5EF4-FFF2-40B4-BE49-F238E27FC236}">
                <a16:creationId xmlns:a16="http://schemas.microsoft.com/office/drawing/2014/main" id="{29A9E399-6BE9-4611-9B23-3D545B88F90E}"/>
              </a:ext>
            </a:extLst>
          </p:cNvPr>
          <p:cNvSpPr>
            <a:spLocks noGrp="1"/>
          </p:cNvSpPr>
          <p:nvPr>
            <p:ph type="ftr" sz="quarter" idx="11"/>
          </p:nvPr>
        </p:nvSpPr>
        <p:spPr/>
        <p:txBody>
          <a:bodyPr/>
          <a:lstStyle/>
          <a:p>
            <a:r>
              <a:rPr lang="en-US" dirty="0"/>
              <a:t>Participant Lifecycle: Outreach to Enrollment</a:t>
            </a:r>
          </a:p>
        </p:txBody>
      </p:sp>
      <p:sp>
        <p:nvSpPr>
          <p:cNvPr id="7" name="Slide Number Placeholder 6">
            <a:extLst>
              <a:ext uri="{FF2B5EF4-FFF2-40B4-BE49-F238E27FC236}">
                <a16:creationId xmlns:a16="http://schemas.microsoft.com/office/drawing/2014/main" id="{0DA2C9BC-6B07-4860-80F8-683C02A08576}"/>
              </a:ext>
            </a:extLst>
          </p:cNvPr>
          <p:cNvSpPr>
            <a:spLocks noGrp="1"/>
          </p:cNvSpPr>
          <p:nvPr>
            <p:ph type="sldNum" sz="quarter" idx="12"/>
          </p:nvPr>
        </p:nvSpPr>
        <p:spPr/>
        <p:txBody>
          <a:bodyPr/>
          <a:lstStyle/>
          <a:p>
            <a:fld id="{DE8DE8A0-70C5-4585-9A3C-B3A9E7B8F8E9}" type="slidenum">
              <a:rPr lang="en-US" smtClean="0"/>
              <a:pPr/>
              <a:t>11</a:t>
            </a:fld>
            <a:endParaRPr lang="en-US"/>
          </a:p>
        </p:txBody>
      </p:sp>
    </p:spTree>
    <p:extLst>
      <p:ext uri="{BB962C8B-B14F-4D97-AF65-F5344CB8AC3E}">
        <p14:creationId xmlns:p14="http://schemas.microsoft.com/office/powerpoint/2010/main" val="32524193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55EC70-5B2E-47A7-8BD6-EE7EDD85A597}"/>
              </a:ext>
            </a:extLst>
          </p:cNvPr>
          <p:cNvSpPr>
            <a:spLocks noGrp="1"/>
          </p:cNvSpPr>
          <p:nvPr>
            <p:ph type="title"/>
          </p:nvPr>
        </p:nvSpPr>
        <p:spPr/>
        <p:txBody>
          <a:bodyPr/>
          <a:lstStyle/>
          <a:p>
            <a:r>
              <a:rPr lang="en-US"/>
              <a:t>Introductions</a:t>
            </a:r>
          </a:p>
        </p:txBody>
      </p:sp>
      <p:pic>
        <p:nvPicPr>
          <p:cNvPr id="7" name="Picture 6">
            <a:extLst>
              <a:ext uri="{FF2B5EF4-FFF2-40B4-BE49-F238E27FC236}">
                <a16:creationId xmlns:a16="http://schemas.microsoft.com/office/drawing/2014/main" id="{6A5E4335-A4C9-4F56-831C-8173838570FC}"/>
              </a:ext>
              <a:ext uri="{C183D7F6-B498-43B3-948B-1728B52AA6E4}">
                <adec:decorative xmlns:adec="http://schemas.microsoft.com/office/drawing/2017/decorative" val="1"/>
              </a:ext>
            </a:extLst>
          </p:cNvPr>
          <p:cNvPicPr>
            <a:picLocks noChangeAspect="1"/>
          </p:cNvPicPr>
          <p:nvPr/>
        </p:nvPicPr>
        <p:blipFill rotWithShape="1">
          <a:blip r:embed="rId4">
            <a:extLst>
              <a:ext uri="{28A0092B-C50C-407E-A947-70E740481C1C}">
                <a14:useLocalDpi xmlns:a14="http://schemas.microsoft.com/office/drawing/2010/main" val="0"/>
              </a:ext>
            </a:extLst>
          </a:blip>
          <a:srcRect l="31898" t="27638" r="31574" b="27052"/>
          <a:stretch/>
        </p:blipFill>
        <p:spPr>
          <a:xfrm>
            <a:off x="867493" y="2499404"/>
            <a:ext cx="3538451" cy="2468880"/>
          </a:xfrm>
          <a:prstGeom prst="rect">
            <a:avLst/>
          </a:prstGeom>
          <a:ln>
            <a:noFill/>
          </a:ln>
          <a:effectLst>
            <a:outerShdw blurRad="292100" dist="139700" dir="2700000" algn="tl" rotWithShape="0">
              <a:srgbClr val="333333">
                <a:alpha val="65000"/>
              </a:srgbClr>
            </a:outerShdw>
          </a:effectLst>
        </p:spPr>
      </p:pic>
      <p:sp>
        <p:nvSpPr>
          <p:cNvPr id="3" name="Content Placeholder 2">
            <a:extLst>
              <a:ext uri="{FF2B5EF4-FFF2-40B4-BE49-F238E27FC236}">
                <a16:creationId xmlns:a16="http://schemas.microsoft.com/office/drawing/2014/main" id="{9FA41147-597B-43C8-B760-1290C9ECBD08}"/>
              </a:ext>
            </a:extLst>
          </p:cNvPr>
          <p:cNvSpPr>
            <a:spLocks noGrp="1"/>
          </p:cNvSpPr>
          <p:nvPr>
            <p:ph idx="1"/>
          </p:nvPr>
        </p:nvSpPr>
        <p:spPr>
          <a:xfrm>
            <a:off x="5334274" y="2632211"/>
            <a:ext cx="4443603" cy="2758727"/>
          </a:xfrm>
        </p:spPr>
        <p:txBody>
          <a:bodyPr/>
          <a:lstStyle/>
          <a:p>
            <a:pPr marL="0" indent="0">
              <a:buNone/>
            </a:pPr>
            <a:r>
              <a:rPr lang="en-US" dirty="0">
                <a:solidFill>
                  <a:srgbClr val="1C252D"/>
                </a:solidFill>
                <a:effectLst/>
                <a:latin typeface="Calibri" panose="020F0502020204030204" pitchFamily="34" charset="0"/>
                <a:ea typeface="Times New Roman" panose="02020603050405020304" pitchFamily="18" charset="0"/>
                <a:cs typeface="Calibri" panose="020F0502020204030204" pitchFamily="34" charset="0"/>
              </a:rPr>
              <a:t>Please share:</a:t>
            </a:r>
          </a:p>
          <a:p>
            <a:r>
              <a:rPr lang="en-US" sz="2000" dirty="0">
                <a:solidFill>
                  <a:srgbClr val="1C252D"/>
                </a:solidFill>
                <a:latin typeface="Calibri" panose="020F0502020204030204" pitchFamily="34" charset="0"/>
                <a:ea typeface="Times New Roman" panose="02020603050405020304" pitchFamily="18" charset="0"/>
                <a:cs typeface="Calibri" panose="020F0502020204030204" pitchFamily="34" charset="0"/>
              </a:rPr>
              <a:t>Your name, organization, and role</a:t>
            </a:r>
          </a:p>
          <a:p>
            <a:r>
              <a:rPr lang="en-US" sz="2000" dirty="0">
                <a:solidFill>
                  <a:srgbClr val="1C252D"/>
                </a:solidFill>
                <a:latin typeface="Calibri" panose="020F0502020204030204" pitchFamily="34" charset="0"/>
                <a:ea typeface="Times New Roman" panose="02020603050405020304" pitchFamily="18" charset="0"/>
                <a:cs typeface="Calibri" panose="020F0502020204030204" pitchFamily="34" charset="0"/>
              </a:rPr>
              <a:t>Your current geographical location</a:t>
            </a:r>
          </a:p>
          <a:p>
            <a:endParaRPr lang="en-US" sz="1350" dirty="0">
              <a:solidFill>
                <a:srgbClr val="1C252D"/>
              </a:solidFill>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5" name="Slide Number Placeholder 4">
            <a:extLst>
              <a:ext uri="{FF2B5EF4-FFF2-40B4-BE49-F238E27FC236}">
                <a16:creationId xmlns:a16="http://schemas.microsoft.com/office/drawing/2014/main" id="{69D87D87-1A21-450B-AE35-84A3B87C3372}"/>
              </a:ext>
            </a:extLst>
          </p:cNvPr>
          <p:cNvSpPr>
            <a:spLocks noGrp="1"/>
          </p:cNvSpPr>
          <p:nvPr>
            <p:ph type="sldNum" sz="quarter" idx="12"/>
          </p:nvPr>
        </p:nvSpPr>
        <p:spPr/>
        <p:txBody>
          <a:bodyPr/>
          <a:lstStyle/>
          <a:p>
            <a:fld id="{DE8DE8A0-70C5-4585-9A3C-B3A9E7B8F8E9}" type="slidenum">
              <a:rPr lang="en-US" smtClean="0"/>
              <a:t>12</a:t>
            </a:fld>
            <a:endParaRPr lang="en-US"/>
          </a:p>
        </p:txBody>
      </p:sp>
    </p:spTree>
    <p:custDataLst>
      <p:tags r:id="rId1"/>
    </p:custDataLst>
    <p:extLst>
      <p:ext uri="{BB962C8B-B14F-4D97-AF65-F5344CB8AC3E}">
        <p14:creationId xmlns:p14="http://schemas.microsoft.com/office/powerpoint/2010/main" val="24442097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DA4C8EAF-5673-ADC9-97DB-264D15E6087A}"/>
              </a:ext>
            </a:extLst>
          </p:cNvPr>
          <p:cNvSpPr txBox="1">
            <a:spLocks noGrp="1"/>
          </p:cNvSpPr>
          <p:nvPr>
            <p:ph type="title" idx="4294967295"/>
          </p:nvPr>
        </p:nvSpPr>
        <p:spPr>
          <a:xfrm>
            <a:off x="614299" y="548175"/>
            <a:ext cx="3413766" cy="41549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100" b="0" i="0" u="none" strike="noStrike" kern="1200" cap="none" spc="0" normalizeH="0" baseline="0" noProof="0" dirty="0">
                <a:ln>
                  <a:noFill/>
                </a:ln>
                <a:solidFill>
                  <a:schemeClr val="tx1"/>
                </a:solidFill>
                <a:effectLst/>
                <a:uLnTx/>
                <a:uFillTx/>
                <a:latin typeface="+mn-lt"/>
                <a:ea typeface="+mn-ea"/>
                <a:cs typeface="+mn-cs"/>
              </a:rPr>
              <a:t>Participant Lifecycle</a:t>
            </a:r>
            <a:r>
              <a:rPr kumimoji="0" lang="en-US" sz="2100" b="0" i="0" u="none" strike="noStrike" kern="1200" cap="none" spc="0" normalizeH="0" noProof="0" dirty="0">
                <a:ln>
                  <a:noFill/>
                </a:ln>
                <a:solidFill>
                  <a:schemeClr val="tx1"/>
                </a:solidFill>
                <a:effectLst/>
                <a:uLnTx/>
                <a:uFillTx/>
                <a:latin typeface="+mn-lt"/>
                <a:ea typeface="+mn-ea"/>
                <a:cs typeface="+mn-cs"/>
              </a:rPr>
              <a:t> </a:t>
            </a:r>
            <a:r>
              <a:rPr kumimoji="0" lang="en-US" sz="2100" b="0" i="0" u="none" strike="noStrike" kern="1200" cap="none" spc="0" normalizeH="0" baseline="0" noProof="0" dirty="0">
                <a:ln>
                  <a:noFill/>
                </a:ln>
                <a:solidFill>
                  <a:schemeClr val="tx1"/>
                </a:solidFill>
                <a:effectLst/>
                <a:uLnTx/>
                <a:uFillTx/>
                <a:latin typeface="+mn-lt"/>
                <a:ea typeface="+mn-ea"/>
                <a:cs typeface="+mn-cs"/>
              </a:rPr>
              <a:t>Track 1</a:t>
            </a:r>
          </a:p>
        </p:txBody>
      </p:sp>
      <p:sp>
        <p:nvSpPr>
          <p:cNvPr id="14" name="Slide Number Placeholder 4">
            <a:extLst>
              <a:ext uri="{FF2B5EF4-FFF2-40B4-BE49-F238E27FC236}">
                <a16:creationId xmlns:a16="http://schemas.microsoft.com/office/drawing/2014/main" id="{1AE3D1B0-C76A-6E3E-9CF7-D252BC5B0ACD}"/>
              </a:ext>
            </a:extLst>
          </p:cNvPr>
          <p:cNvSpPr>
            <a:spLocks noGrp="1"/>
          </p:cNvSpPr>
          <p:nvPr>
            <p:ph type="sldNum" sz="quarter" idx="12"/>
          </p:nvPr>
        </p:nvSpPr>
        <p:spPr>
          <a:xfrm>
            <a:off x="10739671" y="6285151"/>
            <a:ext cx="770468" cy="365125"/>
          </a:xfrm>
        </p:spPr>
        <p:txBody>
          <a:bodyPr/>
          <a:lstStyle/>
          <a:p>
            <a:fld id="{DE8DE8A0-70C5-4585-9A3C-B3A9E7B8F8E9}" type="slidenum">
              <a:rPr lang="en-US" smtClean="0"/>
              <a:t>13</a:t>
            </a:fld>
            <a:endParaRPr lang="en-US" dirty="0"/>
          </a:p>
        </p:txBody>
      </p:sp>
      <p:pic>
        <p:nvPicPr>
          <p:cNvPr id="18" name="Picture 17" descr="The Participant Lifecycle infographic for track one.">
            <a:extLst>
              <a:ext uri="{FF2B5EF4-FFF2-40B4-BE49-F238E27FC236}">
                <a16:creationId xmlns:a16="http://schemas.microsoft.com/office/drawing/2014/main" id="{C91A3041-B9B4-C032-88C9-BC65CCA34A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2651" y="1001456"/>
            <a:ext cx="12364651" cy="5308369"/>
          </a:xfrm>
          <a:prstGeom prst="rect">
            <a:avLst/>
          </a:prstGeom>
        </p:spPr>
      </p:pic>
    </p:spTree>
    <p:extLst>
      <p:ext uri="{BB962C8B-B14F-4D97-AF65-F5344CB8AC3E}">
        <p14:creationId xmlns:p14="http://schemas.microsoft.com/office/powerpoint/2010/main" val="14353811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DE523C-A8B3-FDB3-C28A-B62F40B437A5}"/>
              </a:ext>
            </a:extLst>
          </p:cNvPr>
          <p:cNvSpPr txBox="1">
            <a:spLocks noGrp="1"/>
          </p:cNvSpPr>
          <p:nvPr>
            <p:ph type="title" idx="4294967295"/>
          </p:nvPr>
        </p:nvSpPr>
        <p:spPr>
          <a:xfrm>
            <a:off x="578207" y="597194"/>
            <a:ext cx="1089706" cy="41549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100" b="0" i="0" u="none" strike="noStrike" kern="1200" cap="none" spc="0" normalizeH="0" baseline="0" noProof="0" dirty="0">
                <a:ln>
                  <a:noFill/>
                </a:ln>
                <a:solidFill>
                  <a:schemeClr val="tx1"/>
                </a:solidFill>
                <a:effectLst/>
                <a:uLnTx/>
                <a:uFillTx/>
                <a:latin typeface="+mn-lt"/>
                <a:ea typeface="+mn-ea"/>
                <a:cs typeface="+mn-cs"/>
              </a:rPr>
              <a:t>Track 1</a:t>
            </a:r>
          </a:p>
        </p:txBody>
      </p:sp>
      <p:graphicFrame>
        <p:nvGraphicFramePr>
          <p:cNvPr id="3" name="Table 2">
            <a:extLst>
              <a:ext uri="{FF2B5EF4-FFF2-40B4-BE49-F238E27FC236}">
                <a16:creationId xmlns:a16="http://schemas.microsoft.com/office/drawing/2014/main" id="{8380F7AD-DF53-D56B-CECF-5EB4EC4876A1}"/>
              </a:ext>
            </a:extLst>
          </p:cNvPr>
          <p:cNvGraphicFramePr>
            <a:graphicFrameLocks noGrp="1"/>
          </p:cNvGraphicFramePr>
          <p:nvPr>
            <p:extLst>
              <p:ext uri="{D42A27DB-BD31-4B8C-83A1-F6EECF244321}">
                <p14:modId xmlns:p14="http://schemas.microsoft.com/office/powerpoint/2010/main" val="1479409134"/>
              </p:ext>
            </p:extLst>
          </p:nvPr>
        </p:nvGraphicFramePr>
        <p:xfrm>
          <a:off x="1523620" y="1083147"/>
          <a:ext cx="9509760" cy="5120640"/>
        </p:xfrm>
        <a:graphic>
          <a:graphicData uri="http://schemas.openxmlformats.org/drawingml/2006/table">
            <a:tbl>
              <a:tblPr firstRow="1" bandRow="1">
                <a:tableStyleId>{5C22544A-7EE6-4342-B048-85BDC9FD1C3A}</a:tableStyleId>
              </a:tblPr>
              <a:tblGrid>
                <a:gridCol w="4754880">
                  <a:extLst>
                    <a:ext uri="{9D8B030D-6E8A-4147-A177-3AD203B41FA5}">
                      <a16:colId xmlns:a16="http://schemas.microsoft.com/office/drawing/2014/main" val="3916779718"/>
                    </a:ext>
                  </a:extLst>
                </a:gridCol>
                <a:gridCol w="4754880">
                  <a:extLst>
                    <a:ext uri="{9D8B030D-6E8A-4147-A177-3AD203B41FA5}">
                      <a16:colId xmlns:a16="http://schemas.microsoft.com/office/drawing/2014/main" val="1784884954"/>
                    </a:ext>
                  </a:extLst>
                </a:gridCol>
              </a:tblGrid>
              <a:tr h="390868">
                <a:tc>
                  <a:txBody>
                    <a:bodyPr/>
                    <a:lstStyle/>
                    <a:p>
                      <a:pPr algn="ctr" rtl="0" fontAlgn="base"/>
                      <a:r>
                        <a:rPr lang="en-US" sz="2000" b="1" dirty="0">
                          <a:solidFill>
                            <a:schemeClr val="bg1"/>
                          </a:solidFill>
                          <a:effectLst/>
                          <a:highlight>
                            <a:srgbClr val="00507F"/>
                          </a:highlight>
                          <a:latin typeface="Calibri" panose="020F0502020204030204" pitchFamily="34" charset="0"/>
                        </a:rPr>
                        <a:t>Outreach &amp; Recruitment</a:t>
                      </a:r>
                      <a:r>
                        <a:rPr lang="en-US" sz="2000" dirty="0">
                          <a:solidFill>
                            <a:schemeClr val="bg1"/>
                          </a:solidFill>
                          <a:effectLst/>
                          <a:highlight>
                            <a:srgbClr val="00507F"/>
                          </a:highlight>
                          <a:latin typeface="Calibri" panose="020F0502020204030204" pitchFamily="34" charset="0"/>
                        </a:rPr>
                        <a:t> </a:t>
                      </a:r>
                      <a:endParaRPr lang="en-US" sz="2000" dirty="0">
                        <a:solidFill>
                          <a:schemeClr val="bg1"/>
                        </a:solidFill>
                        <a:effectLst/>
                        <a:highlight>
                          <a:srgbClr val="00507F"/>
                        </a:highlight>
                      </a:endParaRPr>
                    </a:p>
                  </a:txBody>
                  <a:tcPr marL="50006" marR="50006" marT="14288" marB="14288">
                    <a:lnL>
                      <a:noFill/>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00507F"/>
                    </a:solidFill>
                  </a:tcPr>
                </a:tc>
                <a:tc>
                  <a:txBody>
                    <a:bodyPr/>
                    <a:lstStyle/>
                    <a:p>
                      <a:pPr algn="ctr" rtl="0" fontAlgn="base"/>
                      <a:r>
                        <a:rPr lang="en-US" sz="2000" b="1" dirty="0">
                          <a:solidFill>
                            <a:schemeClr val="bg1"/>
                          </a:solidFill>
                          <a:effectLst/>
                          <a:highlight>
                            <a:srgbClr val="602467"/>
                          </a:highlight>
                          <a:latin typeface="Calibri" panose="020F0502020204030204" pitchFamily="34" charset="0"/>
                        </a:rPr>
                        <a:t>Intake, Onramps, and Enrollment</a:t>
                      </a:r>
                      <a:r>
                        <a:rPr lang="en-US" sz="2000" dirty="0">
                          <a:solidFill>
                            <a:schemeClr val="bg1"/>
                          </a:solidFill>
                          <a:effectLst/>
                          <a:highlight>
                            <a:srgbClr val="602467"/>
                          </a:highlight>
                          <a:latin typeface="Calibri" panose="020F0502020204030204" pitchFamily="34" charset="0"/>
                        </a:rPr>
                        <a:t> </a:t>
                      </a:r>
                      <a:endParaRPr lang="en-US" sz="2000" dirty="0">
                        <a:solidFill>
                          <a:schemeClr val="bg1"/>
                        </a:solidFill>
                        <a:effectLst/>
                        <a:highlight>
                          <a:srgbClr val="602467"/>
                        </a:highlight>
                      </a:endParaRPr>
                    </a:p>
                  </a:txBody>
                  <a:tcPr marL="50006" marR="50006" marT="14288" marB="14288">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602467"/>
                    </a:solidFill>
                  </a:tcPr>
                </a:tc>
                <a:extLst>
                  <a:ext uri="{0D108BD9-81ED-4DB2-BD59-A6C34878D82A}">
                    <a16:rowId xmlns:a16="http://schemas.microsoft.com/office/drawing/2014/main" val="2655989103"/>
                  </a:ext>
                </a:extLst>
              </a:tr>
              <a:tr h="4729772">
                <a:tc>
                  <a:txBody>
                    <a:bodyPr/>
                    <a:lstStyle/>
                    <a:p>
                      <a:pPr rtl="0" fontAlgn="base"/>
                      <a:r>
                        <a:rPr lang="en-US" sz="1800" b="1" dirty="0">
                          <a:solidFill>
                            <a:srgbClr val="1C252D"/>
                          </a:solidFill>
                          <a:effectLst/>
                          <a:latin typeface="Calibri" panose="020F0502020204030204" pitchFamily="34" charset="0"/>
                        </a:rPr>
                        <a:t>Key Components &amp; Milestones</a:t>
                      </a:r>
                      <a:r>
                        <a:rPr lang="en-US" sz="1800" dirty="0">
                          <a:solidFill>
                            <a:srgbClr val="1C252D"/>
                          </a:solidFill>
                          <a:effectLst/>
                          <a:latin typeface="Calibri" panose="020F0502020204030204" pitchFamily="34" charset="0"/>
                        </a:rPr>
                        <a:t> </a:t>
                      </a:r>
                      <a:endParaRPr lang="en-US" sz="1800" dirty="0">
                        <a:solidFill>
                          <a:srgbClr val="1C252D"/>
                        </a:solidFill>
                        <a:effectLst/>
                      </a:endParaRPr>
                    </a:p>
                    <a:p>
                      <a:pPr marL="166688" lvl="0" indent="-166688" rtl="0" fontAlgn="base">
                        <a:buFont typeface="Arial" panose="020B0604020202020204" pitchFamily="34" charset="0"/>
                        <a:buChar char="•"/>
                      </a:pPr>
                      <a:r>
                        <a:rPr lang="en-US" sz="1800" dirty="0">
                          <a:solidFill>
                            <a:srgbClr val="1C252D"/>
                          </a:solidFill>
                          <a:effectLst/>
                          <a:latin typeface="Calibri" panose="020F0502020204030204" pitchFamily="34" charset="0"/>
                        </a:rPr>
                        <a:t>Outreach to promote opportunities </a:t>
                      </a:r>
                    </a:p>
                    <a:p>
                      <a:pPr marL="166688" lvl="0" indent="-166688" rtl="0" fontAlgn="base">
                        <a:buFont typeface="Arial" panose="020B0604020202020204" pitchFamily="34" charset="0"/>
                        <a:buChar char="•"/>
                      </a:pPr>
                      <a:r>
                        <a:rPr lang="en-US" sz="1800" dirty="0">
                          <a:solidFill>
                            <a:srgbClr val="1C252D"/>
                          </a:solidFill>
                          <a:effectLst/>
                          <a:latin typeface="Calibri" panose="020F0502020204030204" pitchFamily="34" charset="0"/>
                        </a:rPr>
                        <a:t>Community connections and recruitment strategies </a:t>
                      </a:r>
                    </a:p>
                    <a:p>
                      <a:pPr marL="166688" lvl="0" indent="-166688" rtl="0" fontAlgn="base">
                        <a:buFont typeface="Arial" panose="020B0604020202020204" pitchFamily="34" charset="0"/>
                        <a:buChar char="•"/>
                      </a:pPr>
                      <a:r>
                        <a:rPr lang="en-US" sz="1800" dirty="0">
                          <a:solidFill>
                            <a:srgbClr val="1C252D"/>
                          </a:solidFill>
                          <a:effectLst/>
                          <a:latin typeface="Calibri" panose="020F0502020204030204" pitchFamily="34" charset="0"/>
                        </a:rPr>
                        <a:t>Program/opportunity overviews and promotion </a:t>
                      </a:r>
                    </a:p>
                    <a:p>
                      <a:pPr marL="166688" lvl="0" indent="-166688" rtl="0" fontAlgn="base">
                        <a:buFont typeface="Arial" panose="020B0604020202020204" pitchFamily="34" charset="0"/>
                        <a:buChar char="•"/>
                      </a:pPr>
                      <a:r>
                        <a:rPr lang="en-US" sz="1800" dirty="0">
                          <a:solidFill>
                            <a:srgbClr val="1C252D"/>
                          </a:solidFill>
                          <a:effectLst/>
                          <a:latin typeface="Calibri" panose="020F0502020204030204" pitchFamily="34" charset="0"/>
                        </a:rPr>
                        <a:t>Strategic recruitment targets and events </a:t>
                      </a:r>
                    </a:p>
                    <a:p>
                      <a:pPr rtl="0" fontAlgn="base"/>
                      <a:r>
                        <a:rPr lang="en-US" sz="1800" dirty="0">
                          <a:solidFill>
                            <a:srgbClr val="1C252D"/>
                          </a:solidFill>
                          <a:effectLst/>
                          <a:latin typeface="Calibri" panose="020F0502020204030204" pitchFamily="34" charset="0"/>
                        </a:rPr>
                        <a:t> </a:t>
                      </a:r>
                      <a:endParaRPr lang="en-US" sz="1800" dirty="0">
                        <a:solidFill>
                          <a:srgbClr val="1C252D"/>
                        </a:solidFill>
                        <a:effectLst/>
                      </a:endParaRPr>
                    </a:p>
                  </a:txBody>
                  <a:tcPr marL="50006" marR="50006" marT="14288" marB="14288">
                    <a:lnL>
                      <a:noFill/>
                    </a:lnL>
                    <a:lnR w="9525" cap="flat" cmpd="sng" algn="ctr">
                      <a:solidFill>
                        <a:srgbClr val="D9D9D9"/>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00507F"/>
                      </a:solidFill>
                      <a:prstDash val="solid"/>
                      <a:round/>
                      <a:headEnd type="none" w="med" len="med"/>
                      <a:tailEnd type="none" w="med" len="med"/>
                    </a:lnB>
                    <a:noFill/>
                  </a:tcPr>
                </a:tc>
                <a:tc>
                  <a:txBody>
                    <a:bodyPr/>
                    <a:lstStyle/>
                    <a:p>
                      <a:pPr rtl="0" fontAlgn="base"/>
                      <a:r>
                        <a:rPr lang="en-US" sz="1800" b="1" dirty="0">
                          <a:solidFill>
                            <a:srgbClr val="1C252D"/>
                          </a:solidFill>
                          <a:effectLst/>
                          <a:latin typeface="Calibri" panose="020F0502020204030204" pitchFamily="34" charset="0"/>
                        </a:rPr>
                        <a:t>Key Considerations &amp; Components</a:t>
                      </a:r>
                      <a:r>
                        <a:rPr lang="en-US" sz="1800" dirty="0">
                          <a:solidFill>
                            <a:srgbClr val="1C252D"/>
                          </a:solidFill>
                          <a:effectLst/>
                          <a:latin typeface="Calibri" panose="020F0502020204030204" pitchFamily="34" charset="0"/>
                        </a:rPr>
                        <a:t> </a:t>
                      </a:r>
                      <a:endParaRPr lang="en-US" sz="1800" dirty="0">
                        <a:solidFill>
                          <a:srgbClr val="1C252D"/>
                        </a:solidFill>
                        <a:effectLst/>
                      </a:endParaRPr>
                    </a:p>
                    <a:p>
                      <a:pPr marL="166688" lvl="0" indent="-166688" rtl="0" fontAlgn="base">
                        <a:buFont typeface="Arial" panose="020B0604020202020204" pitchFamily="34" charset="0"/>
                        <a:buChar char="•"/>
                      </a:pPr>
                      <a:r>
                        <a:rPr lang="en-US" sz="1800" dirty="0">
                          <a:solidFill>
                            <a:srgbClr val="1C252D"/>
                          </a:solidFill>
                          <a:effectLst/>
                          <a:latin typeface="Calibri" panose="020F0502020204030204" pitchFamily="34" charset="0"/>
                        </a:rPr>
                        <a:t>Various onramps to programming </a:t>
                      </a:r>
                    </a:p>
                    <a:p>
                      <a:pPr marL="166688" lvl="0" indent="-166688" rtl="0" fontAlgn="base">
                        <a:buFont typeface="Arial" panose="020B0604020202020204" pitchFamily="34" charset="0"/>
                        <a:buChar char="•"/>
                      </a:pPr>
                      <a:r>
                        <a:rPr lang="en-US" sz="1800" dirty="0">
                          <a:solidFill>
                            <a:srgbClr val="1C252D"/>
                          </a:solidFill>
                          <a:effectLst/>
                          <a:latin typeface="Calibri" panose="020F0502020204030204" pitchFamily="34" charset="0"/>
                        </a:rPr>
                        <a:t>Equity of access </a:t>
                      </a:r>
                    </a:p>
                    <a:p>
                      <a:pPr marL="166688" lvl="0" indent="-166688" rtl="0" fontAlgn="base">
                        <a:buFont typeface="Arial" panose="020B0604020202020204" pitchFamily="34" charset="0"/>
                        <a:buChar char="•"/>
                      </a:pPr>
                      <a:r>
                        <a:rPr lang="en-US" sz="1800" dirty="0">
                          <a:solidFill>
                            <a:srgbClr val="1C252D"/>
                          </a:solidFill>
                          <a:effectLst/>
                          <a:latin typeface="Calibri" panose="020F0502020204030204" pitchFamily="34" charset="0"/>
                        </a:rPr>
                        <a:t>Intake processes  </a:t>
                      </a:r>
                    </a:p>
                    <a:p>
                      <a:pPr marL="166688" lvl="0" indent="-166688" rtl="0" fontAlgn="base">
                        <a:buFont typeface="Arial" panose="020B0604020202020204" pitchFamily="34" charset="0"/>
                        <a:buChar char="•"/>
                      </a:pPr>
                      <a:r>
                        <a:rPr lang="en-US" sz="1800" dirty="0">
                          <a:solidFill>
                            <a:srgbClr val="1C252D"/>
                          </a:solidFill>
                          <a:effectLst/>
                          <a:latin typeface="Calibri" panose="020F0502020204030204" pitchFamily="34" charset="0"/>
                        </a:rPr>
                        <a:t>Career guidance </a:t>
                      </a:r>
                    </a:p>
                    <a:p>
                      <a:pPr marL="166688" lvl="0" indent="-166688" rtl="0" fontAlgn="base">
                        <a:buFont typeface="Arial" panose="020B0604020202020204" pitchFamily="34" charset="0"/>
                        <a:buChar char="•"/>
                      </a:pPr>
                      <a:r>
                        <a:rPr lang="en-US" sz="1800" dirty="0">
                          <a:solidFill>
                            <a:srgbClr val="1C252D"/>
                          </a:solidFill>
                          <a:effectLst/>
                          <a:latin typeface="Calibri" panose="020F0502020204030204" pitchFamily="34" charset="0"/>
                        </a:rPr>
                        <a:t>Eligibility determinations </a:t>
                      </a:r>
                    </a:p>
                    <a:p>
                      <a:pPr marL="166688" lvl="0" indent="-166688" rtl="0" fontAlgn="base">
                        <a:buFont typeface="Arial" panose="020B0604020202020204" pitchFamily="34" charset="0"/>
                        <a:buChar char="•"/>
                      </a:pPr>
                      <a:r>
                        <a:rPr lang="en-US" sz="1800" dirty="0">
                          <a:solidFill>
                            <a:srgbClr val="1C252D"/>
                          </a:solidFill>
                          <a:effectLst/>
                          <a:latin typeface="Calibri" panose="020F0502020204030204" pitchFamily="34" charset="0"/>
                        </a:rPr>
                        <a:t>Initial case management  </a:t>
                      </a:r>
                    </a:p>
                    <a:p>
                      <a:pPr marL="166688" lvl="0" indent="-166688" rtl="0" fontAlgn="base">
                        <a:buFont typeface="Arial" panose="020B0604020202020204" pitchFamily="34" charset="0"/>
                        <a:buChar char="•"/>
                      </a:pPr>
                      <a:r>
                        <a:rPr lang="en-US" sz="1800" dirty="0">
                          <a:solidFill>
                            <a:srgbClr val="1C252D"/>
                          </a:solidFill>
                          <a:effectLst/>
                          <a:latin typeface="Calibri" panose="020F0502020204030204" pitchFamily="34" charset="0"/>
                        </a:rPr>
                        <a:t>Assessment tools </a:t>
                      </a:r>
                    </a:p>
                    <a:p>
                      <a:pPr marL="166688" lvl="0" indent="-166688" rtl="0" fontAlgn="base">
                        <a:buFont typeface="Arial" panose="020B0604020202020204" pitchFamily="34" charset="0"/>
                        <a:buChar char="•"/>
                      </a:pPr>
                      <a:r>
                        <a:rPr lang="en-US" sz="1800" dirty="0">
                          <a:solidFill>
                            <a:srgbClr val="1C252D"/>
                          </a:solidFill>
                          <a:effectLst/>
                          <a:latin typeface="Calibri" panose="020F0502020204030204" pitchFamily="34" charset="0"/>
                        </a:rPr>
                        <a:t>Info/data collection and expectations </a:t>
                      </a:r>
                    </a:p>
                    <a:p>
                      <a:pPr marL="166688" lvl="0" indent="-166688" rtl="0" fontAlgn="base">
                        <a:buFont typeface="Arial" panose="020B0604020202020204" pitchFamily="34" charset="0"/>
                        <a:buChar char="•"/>
                      </a:pPr>
                      <a:r>
                        <a:rPr lang="en-US" sz="1800" dirty="0">
                          <a:solidFill>
                            <a:srgbClr val="1C252D"/>
                          </a:solidFill>
                          <a:effectLst/>
                          <a:latin typeface="Calibri" panose="020F0502020204030204" pitchFamily="34" charset="0"/>
                        </a:rPr>
                        <a:t>Assessment of barriers and supportive services </a:t>
                      </a:r>
                    </a:p>
                    <a:p>
                      <a:pPr marL="166688" lvl="0" indent="-166688" rtl="0" fontAlgn="base">
                        <a:buFont typeface="Arial" panose="020B0604020202020204" pitchFamily="34" charset="0"/>
                        <a:buChar char="•"/>
                      </a:pPr>
                      <a:r>
                        <a:rPr lang="en-US" sz="1800" dirty="0">
                          <a:solidFill>
                            <a:srgbClr val="1C252D"/>
                          </a:solidFill>
                          <a:effectLst/>
                          <a:latin typeface="Calibri" panose="020F0502020204030204" pitchFamily="34" charset="0"/>
                        </a:rPr>
                        <a:t>Transition to training </a:t>
                      </a:r>
                    </a:p>
                    <a:p>
                      <a:pPr marL="166688" lvl="0" indent="-166688" rtl="0" fontAlgn="base">
                        <a:buFont typeface="Arial" panose="020B0604020202020204" pitchFamily="34" charset="0"/>
                        <a:buChar char="•"/>
                      </a:pPr>
                      <a:r>
                        <a:rPr lang="en-US" sz="1800" dirty="0">
                          <a:solidFill>
                            <a:srgbClr val="1C252D"/>
                          </a:solidFill>
                          <a:effectLst/>
                          <a:latin typeface="Calibri" panose="020F0502020204030204" pitchFamily="34" charset="0"/>
                        </a:rPr>
                        <a:t>Tracking progress/conversion to trainee/student </a:t>
                      </a:r>
                    </a:p>
                    <a:p>
                      <a:pPr marL="166688" lvl="0" indent="-166688" rtl="0" fontAlgn="base">
                        <a:buFont typeface="Arial" panose="020B0604020202020204" pitchFamily="34" charset="0"/>
                        <a:buChar char="•"/>
                      </a:pPr>
                      <a:r>
                        <a:rPr lang="en-US" sz="1800" dirty="0">
                          <a:solidFill>
                            <a:srgbClr val="1C252D"/>
                          </a:solidFill>
                          <a:effectLst/>
                          <a:latin typeface="Calibri" panose="020F0502020204030204" pitchFamily="34" charset="0"/>
                        </a:rPr>
                        <a:t>Enrollment, documentation of participant </a:t>
                      </a:r>
                    </a:p>
                  </a:txBody>
                  <a:tcPr marL="50006" marR="50006" marT="14288" marB="14288">
                    <a:lnL w="9525" cap="flat" cmpd="sng" algn="ctr">
                      <a:solidFill>
                        <a:srgbClr val="D9D9D9"/>
                      </a:solidFill>
                      <a:prstDash val="solid"/>
                      <a:round/>
                      <a:headEnd type="none" w="med" len="med"/>
                      <a:tailEnd type="none" w="med" len="med"/>
                    </a:lnL>
                    <a:lnR w="9525" cap="flat" cmpd="sng" algn="ctr">
                      <a:solidFill>
                        <a:srgbClr val="D9D9D9"/>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00507F"/>
                      </a:solidFill>
                      <a:prstDash val="solid"/>
                      <a:round/>
                      <a:headEnd type="none" w="med" len="med"/>
                      <a:tailEnd type="none" w="med" len="med"/>
                    </a:lnB>
                    <a:noFill/>
                  </a:tcPr>
                </a:tc>
                <a:extLst>
                  <a:ext uri="{0D108BD9-81ED-4DB2-BD59-A6C34878D82A}">
                    <a16:rowId xmlns:a16="http://schemas.microsoft.com/office/drawing/2014/main" val="3990450023"/>
                  </a:ext>
                </a:extLst>
              </a:tr>
            </a:tbl>
          </a:graphicData>
        </a:graphic>
      </p:graphicFrame>
      <p:sp>
        <p:nvSpPr>
          <p:cNvPr id="4" name="Slide Number Placeholder 4">
            <a:extLst>
              <a:ext uri="{FF2B5EF4-FFF2-40B4-BE49-F238E27FC236}">
                <a16:creationId xmlns:a16="http://schemas.microsoft.com/office/drawing/2014/main" id="{8DD3E75C-E857-3E9A-891D-00AAAD26CF6E}"/>
              </a:ext>
            </a:extLst>
          </p:cNvPr>
          <p:cNvSpPr>
            <a:spLocks noGrp="1"/>
          </p:cNvSpPr>
          <p:nvPr>
            <p:ph type="sldNum" sz="quarter" idx="12"/>
          </p:nvPr>
        </p:nvSpPr>
        <p:spPr>
          <a:xfrm>
            <a:off x="10732912" y="6203787"/>
            <a:ext cx="770468" cy="365125"/>
          </a:xfrm>
        </p:spPr>
        <p:txBody>
          <a:bodyPr/>
          <a:lstStyle/>
          <a:p>
            <a:fld id="{DE8DE8A0-70C5-4585-9A3C-B3A9E7B8F8E9}" type="slidenum">
              <a:rPr lang="en-US" smtClean="0"/>
              <a:t>14</a:t>
            </a:fld>
            <a:endParaRPr lang="en-US" dirty="0"/>
          </a:p>
        </p:txBody>
      </p:sp>
    </p:spTree>
    <p:extLst>
      <p:ext uri="{BB962C8B-B14F-4D97-AF65-F5344CB8AC3E}">
        <p14:creationId xmlns:p14="http://schemas.microsoft.com/office/powerpoint/2010/main" val="28007773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63CFD2-1AFE-432C-BA3E-F5E706781DE7}"/>
              </a:ext>
            </a:extLst>
          </p:cNvPr>
          <p:cNvSpPr>
            <a:spLocks noGrp="1"/>
          </p:cNvSpPr>
          <p:nvPr>
            <p:ph type="title"/>
          </p:nvPr>
        </p:nvSpPr>
        <p:spPr>
          <a:xfrm>
            <a:off x="601867" y="806063"/>
            <a:ext cx="10653003" cy="1083329"/>
          </a:xfrm>
        </p:spPr>
        <p:txBody>
          <a:bodyPr/>
          <a:lstStyle/>
          <a:p>
            <a:br>
              <a:rPr lang="en-US" dirty="0"/>
            </a:br>
            <a:r>
              <a:rPr lang="en-US" dirty="0">
                <a:solidFill>
                  <a:srgbClr val="FFFEFF"/>
                </a:solidFill>
              </a:rPr>
              <a:t>Prompt Questions: </a:t>
            </a:r>
            <a:r>
              <a:rPr lang="en-US" i="1" cap="none" dirty="0">
                <a:solidFill>
                  <a:srgbClr val="FFFEFF"/>
                </a:solidFill>
              </a:rPr>
              <a:t>Outreach and Recruitment</a:t>
            </a:r>
            <a:endParaRPr lang="en-US" dirty="0"/>
          </a:p>
        </p:txBody>
      </p:sp>
      <p:grpSp>
        <p:nvGrpSpPr>
          <p:cNvPr id="80" name="Group 79" descr="Successes">
            <a:extLst>
              <a:ext uri="{FF2B5EF4-FFF2-40B4-BE49-F238E27FC236}">
                <a16:creationId xmlns:a16="http://schemas.microsoft.com/office/drawing/2014/main" id="{E87EF0D1-EF20-4FA8-B0D4-21FFEE0D4256}"/>
              </a:ext>
            </a:extLst>
          </p:cNvPr>
          <p:cNvGrpSpPr/>
          <p:nvPr/>
        </p:nvGrpSpPr>
        <p:grpSpPr>
          <a:xfrm>
            <a:off x="984069" y="2225082"/>
            <a:ext cx="10223862" cy="3574868"/>
            <a:chOff x="-939424" y="1969651"/>
            <a:chExt cx="16793774" cy="5982861"/>
          </a:xfrm>
        </p:grpSpPr>
        <p:grpSp>
          <p:nvGrpSpPr>
            <p:cNvPr id="70" name="Group 69">
              <a:extLst>
                <a:ext uri="{FF2B5EF4-FFF2-40B4-BE49-F238E27FC236}">
                  <a16:creationId xmlns:a16="http://schemas.microsoft.com/office/drawing/2014/main" id="{DF2D7201-3228-487C-8DC8-88A0668D17B4}"/>
                </a:ext>
              </a:extLst>
            </p:cNvPr>
            <p:cNvGrpSpPr/>
            <p:nvPr/>
          </p:nvGrpSpPr>
          <p:grpSpPr>
            <a:xfrm>
              <a:off x="-939424" y="1969652"/>
              <a:ext cx="3785424" cy="5982857"/>
              <a:chOff x="2445460" y="4628593"/>
              <a:chExt cx="5921300" cy="9358605"/>
            </a:xfrm>
          </p:grpSpPr>
          <p:sp>
            <p:nvSpPr>
              <p:cNvPr id="55" name="Rectangle 54">
                <a:extLst>
                  <a:ext uri="{FF2B5EF4-FFF2-40B4-BE49-F238E27FC236}">
                    <a16:creationId xmlns:a16="http://schemas.microsoft.com/office/drawing/2014/main" id="{468B6E8F-FE2A-49C6-9CD0-C6A9CDFCD219}"/>
                  </a:ext>
                </a:extLst>
              </p:cNvPr>
              <p:cNvSpPr/>
              <p:nvPr/>
            </p:nvSpPr>
            <p:spPr>
              <a:xfrm>
                <a:off x="2445460" y="6218895"/>
                <a:ext cx="5921300" cy="776830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56" name="Oval 55">
                <a:extLst>
                  <a:ext uri="{FF2B5EF4-FFF2-40B4-BE49-F238E27FC236}">
                    <a16:creationId xmlns:a16="http://schemas.microsoft.com/office/drawing/2014/main" id="{0E0E1919-EC3D-4D8A-A181-521FE5D0D5F6}"/>
                  </a:ext>
                </a:extLst>
              </p:cNvPr>
              <p:cNvSpPr/>
              <p:nvPr/>
            </p:nvSpPr>
            <p:spPr>
              <a:xfrm>
                <a:off x="3825148" y="4628593"/>
                <a:ext cx="3161926" cy="316192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57" name="CuadroTexto 395">
                <a:extLst>
                  <a:ext uri="{FF2B5EF4-FFF2-40B4-BE49-F238E27FC236}">
                    <a16:creationId xmlns:a16="http://schemas.microsoft.com/office/drawing/2014/main" id="{E2B59A2E-7993-4464-B252-512B56C093EB}"/>
                  </a:ext>
                </a:extLst>
              </p:cNvPr>
              <p:cNvSpPr txBox="1"/>
              <p:nvPr/>
            </p:nvSpPr>
            <p:spPr>
              <a:xfrm>
                <a:off x="3681170" y="5886389"/>
                <a:ext cx="3449880" cy="885920"/>
              </a:xfrm>
              <a:prstGeom prst="rect">
                <a:avLst/>
              </a:prstGeom>
              <a:noFill/>
            </p:spPr>
            <p:txBody>
              <a:bodyPr wrap="square" rtlCol="0">
                <a:spAutoFit/>
              </a:bodyPr>
              <a:lstStyle/>
              <a:p>
                <a:pPr algn="ctr"/>
                <a:r>
                  <a:rPr lang="en-US" sz="1350" dirty="0">
                    <a:solidFill>
                      <a:schemeClr val="bg1"/>
                    </a:solidFill>
                    <a:latin typeface="Poppins Medium" pitchFamily="2" charset="77"/>
                    <a:ea typeface="Roboto Medium" panose="02000000000000000000" pitchFamily="2" charset="0"/>
                    <a:cs typeface="Poppins Medium" pitchFamily="2" charset="77"/>
                  </a:rPr>
                  <a:t>Successes</a:t>
                </a:r>
              </a:p>
            </p:txBody>
          </p:sp>
          <p:sp>
            <p:nvSpPr>
              <p:cNvPr id="65" name="TextBox 64">
                <a:extLst>
                  <a:ext uri="{FF2B5EF4-FFF2-40B4-BE49-F238E27FC236}">
                    <a16:creationId xmlns:a16="http://schemas.microsoft.com/office/drawing/2014/main" id="{556502CC-8671-4F13-B1FF-CC5F7F31300C}"/>
                  </a:ext>
                </a:extLst>
              </p:cNvPr>
              <p:cNvSpPr txBox="1"/>
              <p:nvPr/>
            </p:nvSpPr>
            <p:spPr>
              <a:xfrm>
                <a:off x="2465349" y="8263107"/>
                <a:ext cx="5901402" cy="3611831"/>
              </a:xfrm>
              <a:prstGeom prst="rect">
                <a:avLst/>
              </a:prstGeom>
              <a:noFill/>
            </p:spPr>
            <p:txBody>
              <a:bodyPr wrap="square" lIns="68580" tIns="34290" rIns="68580" bIns="34290" rtlCol="0" anchor="t">
                <a:spAutoFit/>
              </a:bodyPr>
              <a:lstStyle/>
              <a:p>
                <a:pPr lvl="0" algn="ctr"/>
                <a:r>
                  <a:rPr lang="en-US" sz="1500" dirty="0"/>
                  <a:t>What are your most successful strategies to date for recruitment and enrollment of grant participants?</a:t>
                </a:r>
              </a:p>
            </p:txBody>
          </p:sp>
        </p:grpSp>
        <p:grpSp>
          <p:nvGrpSpPr>
            <p:cNvPr id="68" name="Group 67">
              <a:extLst>
                <a:ext uri="{FF2B5EF4-FFF2-40B4-BE49-F238E27FC236}">
                  <a16:creationId xmlns:a16="http://schemas.microsoft.com/office/drawing/2014/main" id="{F89C4B70-35B1-4248-928B-45C4F140BA05}"/>
                </a:ext>
              </a:extLst>
            </p:cNvPr>
            <p:cNvGrpSpPr/>
            <p:nvPr/>
          </p:nvGrpSpPr>
          <p:grpSpPr>
            <a:xfrm>
              <a:off x="3396687" y="1969651"/>
              <a:ext cx="3785428" cy="5982857"/>
              <a:chOff x="9228166" y="4628593"/>
              <a:chExt cx="5921307" cy="9358606"/>
            </a:xfrm>
          </p:grpSpPr>
          <p:sp>
            <p:nvSpPr>
              <p:cNvPr id="54" name="Rectangle 53">
                <a:extLst>
                  <a:ext uri="{FF2B5EF4-FFF2-40B4-BE49-F238E27FC236}">
                    <a16:creationId xmlns:a16="http://schemas.microsoft.com/office/drawing/2014/main" id="{FB154DF9-1384-4476-BE70-4EF2C340A1F6}"/>
                  </a:ext>
                </a:extLst>
              </p:cNvPr>
              <p:cNvSpPr/>
              <p:nvPr/>
            </p:nvSpPr>
            <p:spPr>
              <a:xfrm>
                <a:off x="9228173" y="6218897"/>
                <a:ext cx="5921300" cy="776830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58" name="Oval 57">
                <a:extLst>
                  <a:ext uri="{FF2B5EF4-FFF2-40B4-BE49-F238E27FC236}">
                    <a16:creationId xmlns:a16="http://schemas.microsoft.com/office/drawing/2014/main" id="{6BF3E531-945E-4812-8A35-6D8DA144D155}"/>
                  </a:ext>
                </a:extLst>
              </p:cNvPr>
              <p:cNvSpPr/>
              <p:nvPr/>
            </p:nvSpPr>
            <p:spPr>
              <a:xfrm>
                <a:off x="10607862" y="4628593"/>
                <a:ext cx="3161926" cy="316192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59" name="CuadroTexto 395">
                <a:extLst>
                  <a:ext uri="{FF2B5EF4-FFF2-40B4-BE49-F238E27FC236}">
                    <a16:creationId xmlns:a16="http://schemas.microsoft.com/office/drawing/2014/main" id="{2E6C197E-847D-444C-9195-009C8A05DE91}"/>
                  </a:ext>
                </a:extLst>
              </p:cNvPr>
              <p:cNvSpPr txBox="1"/>
              <p:nvPr/>
            </p:nvSpPr>
            <p:spPr>
              <a:xfrm>
                <a:off x="10463885" y="5886389"/>
                <a:ext cx="3449880" cy="885920"/>
              </a:xfrm>
              <a:prstGeom prst="rect">
                <a:avLst/>
              </a:prstGeom>
              <a:noFill/>
            </p:spPr>
            <p:txBody>
              <a:bodyPr wrap="square" rtlCol="0">
                <a:spAutoFit/>
              </a:bodyPr>
              <a:lstStyle/>
              <a:p>
                <a:pPr algn="ctr"/>
                <a:r>
                  <a:rPr lang="en-US" sz="1350">
                    <a:solidFill>
                      <a:schemeClr val="bg1"/>
                    </a:solidFill>
                    <a:latin typeface="Poppins Medium" pitchFamily="2" charset="77"/>
                    <a:ea typeface="Roboto Medium" panose="02000000000000000000" pitchFamily="2" charset="0"/>
                    <a:cs typeface="Poppins Medium" pitchFamily="2" charset="77"/>
                  </a:rPr>
                  <a:t>Challenges</a:t>
                </a:r>
              </a:p>
            </p:txBody>
          </p:sp>
          <p:sp>
            <p:nvSpPr>
              <p:cNvPr id="66" name="TextBox 65">
                <a:extLst>
                  <a:ext uri="{FF2B5EF4-FFF2-40B4-BE49-F238E27FC236}">
                    <a16:creationId xmlns:a16="http://schemas.microsoft.com/office/drawing/2014/main" id="{7038E47F-8B93-4E63-9653-0957F1B29A6C}"/>
                  </a:ext>
                </a:extLst>
              </p:cNvPr>
              <p:cNvSpPr txBox="1"/>
              <p:nvPr/>
            </p:nvSpPr>
            <p:spPr>
              <a:xfrm>
                <a:off x="9228166" y="8263110"/>
                <a:ext cx="5921301" cy="3679979"/>
              </a:xfrm>
              <a:prstGeom prst="rect">
                <a:avLst/>
              </a:prstGeom>
              <a:noFill/>
            </p:spPr>
            <p:txBody>
              <a:bodyPr wrap="square" rtlCol="0">
                <a:spAutoFit/>
              </a:bodyPr>
              <a:lstStyle/>
              <a:p>
                <a:pPr lvl="0" algn="ctr"/>
                <a:r>
                  <a:rPr lang="en-US" sz="1500" dirty="0"/>
                  <a:t>Have challenges emerged? </a:t>
                </a:r>
              </a:p>
              <a:p>
                <a:pPr lvl="0" algn="ctr"/>
                <a:endParaRPr lang="en-US" sz="1500" dirty="0"/>
              </a:p>
              <a:p>
                <a:pPr lvl="0" algn="ctr"/>
                <a:r>
                  <a:rPr lang="en-US" sz="1500" dirty="0"/>
                  <a:t>Have you changed your strategy?</a:t>
                </a:r>
              </a:p>
            </p:txBody>
          </p:sp>
        </p:grpSp>
        <p:grpSp>
          <p:nvGrpSpPr>
            <p:cNvPr id="69" name="Group 68">
              <a:extLst>
                <a:ext uri="{FF2B5EF4-FFF2-40B4-BE49-F238E27FC236}">
                  <a16:creationId xmlns:a16="http://schemas.microsoft.com/office/drawing/2014/main" id="{54EEAB36-6771-43A8-8618-B998F4569EF8}"/>
                </a:ext>
              </a:extLst>
            </p:cNvPr>
            <p:cNvGrpSpPr/>
            <p:nvPr/>
          </p:nvGrpSpPr>
          <p:grpSpPr>
            <a:xfrm>
              <a:off x="7732806" y="1969652"/>
              <a:ext cx="3785425" cy="5982860"/>
              <a:chOff x="16010884" y="4628593"/>
              <a:chExt cx="5921302" cy="9358611"/>
            </a:xfrm>
          </p:grpSpPr>
          <p:sp>
            <p:nvSpPr>
              <p:cNvPr id="53" name="Rectangle 52">
                <a:extLst>
                  <a:ext uri="{FF2B5EF4-FFF2-40B4-BE49-F238E27FC236}">
                    <a16:creationId xmlns:a16="http://schemas.microsoft.com/office/drawing/2014/main" id="{E8CAE861-DC58-4F9B-92C2-5AB7A6FAE1F6}"/>
                  </a:ext>
                </a:extLst>
              </p:cNvPr>
              <p:cNvSpPr/>
              <p:nvPr/>
            </p:nvSpPr>
            <p:spPr>
              <a:xfrm>
                <a:off x="16010886" y="6218900"/>
                <a:ext cx="5921300" cy="776830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60" name="Oval 59">
                <a:extLst>
                  <a:ext uri="{FF2B5EF4-FFF2-40B4-BE49-F238E27FC236}">
                    <a16:creationId xmlns:a16="http://schemas.microsoft.com/office/drawing/2014/main" id="{41FF0299-3DB4-4066-ABAD-797DC44F2A4E}"/>
                  </a:ext>
                </a:extLst>
              </p:cNvPr>
              <p:cNvSpPr/>
              <p:nvPr/>
            </p:nvSpPr>
            <p:spPr>
              <a:xfrm>
                <a:off x="17390572" y="4628593"/>
                <a:ext cx="3161926" cy="3161926"/>
              </a:xfrm>
              <a:prstGeom prst="ellips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61" name="CuadroTexto 395">
                <a:extLst>
                  <a:ext uri="{FF2B5EF4-FFF2-40B4-BE49-F238E27FC236}">
                    <a16:creationId xmlns:a16="http://schemas.microsoft.com/office/drawing/2014/main" id="{61A72D96-A9FC-4E45-859E-B21C5B34E638}"/>
                  </a:ext>
                </a:extLst>
              </p:cNvPr>
              <p:cNvSpPr txBox="1"/>
              <p:nvPr/>
            </p:nvSpPr>
            <p:spPr>
              <a:xfrm>
                <a:off x="17036116" y="5886389"/>
                <a:ext cx="3882494" cy="885918"/>
              </a:xfrm>
              <a:prstGeom prst="rect">
                <a:avLst/>
              </a:prstGeom>
              <a:noFill/>
            </p:spPr>
            <p:txBody>
              <a:bodyPr wrap="square" rtlCol="0">
                <a:spAutoFit/>
              </a:bodyPr>
              <a:lstStyle/>
              <a:p>
                <a:pPr algn="ctr"/>
                <a:r>
                  <a:rPr lang="en-US" sz="1350" dirty="0">
                    <a:solidFill>
                      <a:schemeClr val="bg1"/>
                    </a:solidFill>
                    <a:latin typeface="Poppins Medium" pitchFamily="2" charset="77"/>
                    <a:ea typeface="Roboto Medium" panose="02000000000000000000" pitchFamily="2" charset="0"/>
                    <a:cs typeface="Poppins Medium" pitchFamily="2" charset="77"/>
                  </a:rPr>
                  <a:t>Populations</a:t>
                </a:r>
              </a:p>
            </p:txBody>
          </p:sp>
          <p:sp>
            <p:nvSpPr>
              <p:cNvPr id="67" name="TextBox 66">
                <a:extLst>
                  <a:ext uri="{FF2B5EF4-FFF2-40B4-BE49-F238E27FC236}">
                    <a16:creationId xmlns:a16="http://schemas.microsoft.com/office/drawing/2014/main" id="{F1ACF01F-34ED-47EA-AA13-9DD76A4F3ABD}"/>
                  </a:ext>
                </a:extLst>
              </p:cNvPr>
              <p:cNvSpPr txBox="1"/>
              <p:nvPr/>
            </p:nvSpPr>
            <p:spPr>
              <a:xfrm>
                <a:off x="16010884" y="8263108"/>
                <a:ext cx="5921299" cy="2998503"/>
              </a:xfrm>
              <a:prstGeom prst="rect">
                <a:avLst/>
              </a:prstGeom>
              <a:noFill/>
            </p:spPr>
            <p:txBody>
              <a:bodyPr wrap="square" rtlCol="0">
                <a:spAutoFit/>
              </a:bodyPr>
              <a:lstStyle/>
              <a:p>
                <a:pPr lvl="0" algn="ctr"/>
                <a:r>
                  <a:rPr lang="en-US" sz="1500" dirty="0"/>
                  <a:t>What specific challenges or successes have you had with particular populations?</a:t>
                </a:r>
              </a:p>
            </p:txBody>
          </p:sp>
        </p:grpSp>
        <p:grpSp>
          <p:nvGrpSpPr>
            <p:cNvPr id="72" name="Group 71">
              <a:extLst>
                <a:ext uri="{FF2B5EF4-FFF2-40B4-BE49-F238E27FC236}">
                  <a16:creationId xmlns:a16="http://schemas.microsoft.com/office/drawing/2014/main" id="{22C6FD06-285D-477A-A9CE-10EBB92648F2}"/>
                </a:ext>
              </a:extLst>
            </p:cNvPr>
            <p:cNvGrpSpPr/>
            <p:nvPr/>
          </p:nvGrpSpPr>
          <p:grpSpPr>
            <a:xfrm>
              <a:off x="12068923" y="1986797"/>
              <a:ext cx="3785427" cy="5965715"/>
              <a:chOff x="16010884" y="4628593"/>
              <a:chExt cx="5921304" cy="9331791"/>
            </a:xfrm>
          </p:grpSpPr>
          <p:sp>
            <p:nvSpPr>
              <p:cNvPr id="73" name="Rectangle 72">
                <a:extLst>
                  <a:ext uri="{FF2B5EF4-FFF2-40B4-BE49-F238E27FC236}">
                    <a16:creationId xmlns:a16="http://schemas.microsoft.com/office/drawing/2014/main" id="{F726529A-58F8-4032-B82A-5D50B1B67C9D}"/>
                  </a:ext>
                </a:extLst>
              </p:cNvPr>
              <p:cNvSpPr/>
              <p:nvPr/>
            </p:nvSpPr>
            <p:spPr>
              <a:xfrm>
                <a:off x="16010886" y="6218899"/>
                <a:ext cx="5921300" cy="774148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74" name="Oval 73">
                <a:extLst>
                  <a:ext uri="{FF2B5EF4-FFF2-40B4-BE49-F238E27FC236}">
                    <a16:creationId xmlns:a16="http://schemas.microsoft.com/office/drawing/2014/main" id="{4DAC050E-1052-4D67-A6EA-16E7174ECCFB}"/>
                  </a:ext>
                </a:extLst>
              </p:cNvPr>
              <p:cNvSpPr/>
              <p:nvPr/>
            </p:nvSpPr>
            <p:spPr>
              <a:xfrm>
                <a:off x="17390572" y="4628593"/>
                <a:ext cx="3161926" cy="3161926"/>
              </a:xfrm>
              <a:prstGeom prst="ellipse">
                <a:avLst/>
              </a:prstGeom>
              <a:solidFill>
                <a:schemeClr val="accent6"/>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350"/>
              </a:p>
            </p:txBody>
          </p:sp>
          <p:sp>
            <p:nvSpPr>
              <p:cNvPr id="75" name="CuadroTexto 395">
                <a:extLst>
                  <a:ext uri="{FF2B5EF4-FFF2-40B4-BE49-F238E27FC236}">
                    <a16:creationId xmlns:a16="http://schemas.microsoft.com/office/drawing/2014/main" id="{FCC0F86C-947B-4BC8-8EB3-2E08E4C48CE0}"/>
                  </a:ext>
                </a:extLst>
              </p:cNvPr>
              <p:cNvSpPr txBox="1"/>
              <p:nvPr/>
            </p:nvSpPr>
            <p:spPr>
              <a:xfrm>
                <a:off x="17246594" y="5886389"/>
                <a:ext cx="3449884" cy="885920"/>
              </a:xfrm>
              <a:prstGeom prst="rect">
                <a:avLst/>
              </a:prstGeom>
              <a:noFill/>
            </p:spPr>
            <p:txBody>
              <a:bodyPr wrap="square" rtlCol="0">
                <a:spAutoFit/>
              </a:bodyPr>
              <a:lstStyle/>
              <a:p>
                <a:pPr algn="ctr"/>
                <a:r>
                  <a:rPr lang="en-US" sz="1350">
                    <a:solidFill>
                      <a:schemeClr val="bg1"/>
                    </a:solidFill>
                    <a:latin typeface="Poppins Medium" pitchFamily="2" charset="77"/>
                    <a:ea typeface="Roboto Medium" panose="02000000000000000000" pitchFamily="2" charset="0"/>
                    <a:cs typeface="Poppins Medium" pitchFamily="2" charset="77"/>
                  </a:rPr>
                  <a:t>Learning</a:t>
                </a:r>
              </a:p>
            </p:txBody>
          </p:sp>
          <p:sp>
            <p:nvSpPr>
              <p:cNvPr id="77" name="TextBox 76">
                <a:extLst>
                  <a:ext uri="{FF2B5EF4-FFF2-40B4-BE49-F238E27FC236}">
                    <a16:creationId xmlns:a16="http://schemas.microsoft.com/office/drawing/2014/main" id="{54A59B42-627D-4AE8-A50F-02E7A6B73282}"/>
                  </a:ext>
                </a:extLst>
              </p:cNvPr>
              <p:cNvSpPr txBox="1"/>
              <p:nvPr/>
            </p:nvSpPr>
            <p:spPr>
              <a:xfrm>
                <a:off x="16010884" y="8263107"/>
                <a:ext cx="5921304" cy="3679979"/>
              </a:xfrm>
              <a:prstGeom prst="rect">
                <a:avLst/>
              </a:prstGeom>
              <a:noFill/>
            </p:spPr>
            <p:txBody>
              <a:bodyPr wrap="square" rtlCol="0">
                <a:spAutoFit/>
              </a:bodyPr>
              <a:lstStyle/>
              <a:p>
                <a:pPr lvl="0" algn="ctr"/>
                <a:r>
                  <a:rPr lang="en-US" sz="1500" dirty="0"/>
                  <a:t>What questions do you have for your peers about the strategies they discussed, or you have tried?</a:t>
                </a:r>
              </a:p>
            </p:txBody>
          </p:sp>
        </p:grpSp>
      </p:grpSp>
      <p:sp>
        <p:nvSpPr>
          <p:cNvPr id="5" name="Slide Number Placeholder 4">
            <a:extLst>
              <a:ext uri="{FF2B5EF4-FFF2-40B4-BE49-F238E27FC236}">
                <a16:creationId xmlns:a16="http://schemas.microsoft.com/office/drawing/2014/main" id="{6D5E991A-A3F2-448E-B89C-B5C1AF4DBEE6}"/>
              </a:ext>
            </a:extLst>
          </p:cNvPr>
          <p:cNvSpPr>
            <a:spLocks noGrp="1"/>
          </p:cNvSpPr>
          <p:nvPr>
            <p:ph type="sldNum" sz="quarter" idx="12"/>
          </p:nvPr>
        </p:nvSpPr>
        <p:spPr/>
        <p:txBody>
          <a:bodyPr/>
          <a:lstStyle/>
          <a:p>
            <a:fld id="{DE8DE8A0-70C5-4585-9A3C-B3A9E7B8F8E9}" type="slidenum">
              <a:rPr lang="en-US" smtClean="0"/>
              <a:t>15</a:t>
            </a:fld>
            <a:endParaRPr lang="en-US"/>
          </a:p>
        </p:txBody>
      </p:sp>
    </p:spTree>
    <p:custDataLst>
      <p:tags r:id="rId1"/>
    </p:custDataLst>
    <p:extLst>
      <p:ext uri="{BB962C8B-B14F-4D97-AF65-F5344CB8AC3E}">
        <p14:creationId xmlns:p14="http://schemas.microsoft.com/office/powerpoint/2010/main" val="25925841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63CFD2-1AFE-432C-BA3E-F5E706781DE7}"/>
              </a:ext>
            </a:extLst>
          </p:cNvPr>
          <p:cNvSpPr>
            <a:spLocks noGrp="1"/>
          </p:cNvSpPr>
          <p:nvPr>
            <p:ph type="title"/>
          </p:nvPr>
        </p:nvSpPr>
        <p:spPr>
          <a:xfrm>
            <a:off x="562168" y="1150333"/>
            <a:ext cx="8272212" cy="760350"/>
          </a:xfrm>
        </p:spPr>
        <p:txBody>
          <a:bodyPr>
            <a:normAutofit/>
          </a:bodyPr>
          <a:lstStyle/>
          <a:p>
            <a:r>
              <a:rPr lang="en-US" dirty="0">
                <a:solidFill>
                  <a:srgbClr val="FFFEFF"/>
                </a:solidFill>
              </a:rPr>
              <a:t>Prompt Questions: </a:t>
            </a:r>
            <a:r>
              <a:rPr lang="en-US" i="1" cap="none" dirty="0">
                <a:solidFill>
                  <a:srgbClr val="FFFEFF"/>
                </a:solidFill>
              </a:rPr>
              <a:t>Enrollment</a:t>
            </a:r>
          </a:p>
        </p:txBody>
      </p:sp>
      <p:graphicFrame>
        <p:nvGraphicFramePr>
          <p:cNvPr id="3" name="Content Placeholder 12" descr="Enrollment activities including challenges and successes">
            <a:extLst>
              <a:ext uri="{FF2B5EF4-FFF2-40B4-BE49-F238E27FC236}">
                <a16:creationId xmlns:a16="http://schemas.microsoft.com/office/drawing/2014/main" id="{F2998902-C24E-96BC-6312-25AB33D243A6}"/>
              </a:ext>
            </a:extLst>
          </p:cNvPr>
          <p:cNvGraphicFramePr>
            <a:graphicFrameLocks/>
          </p:cNvGraphicFramePr>
          <p:nvPr>
            <p:extLst>
              <p:ext uri="{D42A27DB-BD31-4B8C-83A1-F6EECF244321}">
                <p14:modId xmlns:p14="http://schemas.microsoft.com/office/powerpoint/2010/main" val="730798019"/>
              </p:ext>
            </p:extLst>
          </p:nvPr>
        </p:nvGraphicFramePr>
        <p:xfrm>
          <a:off x="1097280" y="1910683"/>
          <a:ext cx="10014857" cy="488200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15" name="Graphic 14" descr="Excellent with solid fill">
            <a:extLst>
              <a:ext uri="{FF2B5EF4-FFF2-40B4-BE49-F238E27FC236}">
                <a16:creationId xmlns:a16="http://schemas.microsoft.com/office/drawing/2014/main" id="{41DF5208-90FA-5CC2-EEDE-AD23CEB45095}"/>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388563" y="4731933"/>
            <a:ext cx="685800" cy="685800"/>
          </a:xfrm>
          <a:prstGeom prst="rect">
            <a:avLst/>
          </a:prstGeom>
          <a:effectLst>
            <a:outerShdw blurRad="50800" dist="38100" dir="2700000" algn="tl" rotWithShape="0">
              <a:prstClr val="black">
                <a:alpha val="40000"/>
              </a:prstClr>
            </a:outerShdw>
          </a:effectLst>
        </p:spPr>
      </p:pic>
      <p:pic>
        <p:nvPicPr>
          <p:cNvPr id="17" name="Graphic 16" descr="Hurdle with solid fill">
            <a:extLst>
              <a:ext uri="{FF2B5EF4-FFF2-40B4-BE49-F238E27FC236}">
                <a16:creationId xmlns:a16="http://schemas.microsoft.com/office/drawing/2014/main" id="{FAA03311-943B-0CEF-AA07-109BB9BCE5CB}"/>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1331328" y="2048799"/>
            <a:ext cx="800270" cy="800270"/>
          </a:xfrm>
          <a:prstGeom prst="rect">
            <a:avLst/>
          </a:prstGeom>
          <a:effectLst>
            <a:outerShdw blurRad="50800" dist="38100" dir="2700000" algn="tl" rotWithShape="0">
              <a:prstClr val="black">
                <a:alpha val="40000"/>
              </a:prstClr>
            </a:outerShdw>
          </a:effectLst>
        </p:spPr>
      </p:pic>
      <p:sp>
        <p:nvSpPr>
          <p:cNvPr id="10" name="Slide Number Placeholder 4">
            <a:extLst>
              <a:ext uri="{FF2B5EF4-FFF2-40B4-BE49-F238E27FC236}">
                <a16:creationId xmlns:a16="http://schemas.microsoft.com/office/drawing/2014/main" id="{938BD59A-354E-3FFC-8194-6AAAA3FDF7CE}"/>
              </a:ext>
            </a:extLst>
          </p:cNvPr>
          <p:cNvSpPr txBox="1">
            <a:spLocks/>
          </p:cNvSpPr>
          <p:nvPr/>
        </p:nvSpPr>
        <p:spPr>
          <a:xfrm>
            <a:off x="10797917" y="6216788"/>
            <a:ext cx="770468"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rgbClr val="17406D"/>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E8DE8A0-70C5-4585-9A3C-B3A9E7B8F8E9}" type="slidenum">
              <a:rPr lang="en-US"/>
              <a:pPr/>
              <a:t>16</a:t>
            </a:fld>
            <a:endParaRPr lang="en-US" dirty="0"/>
          </a:p>
        </p:txBody>
      </p:sp>
    </p:spTree>
    <p:custDataLst>
      <p:tags r:id="rId1"/>
    </p:custDataLst>
    <p:extLst>
      <p:ext uri="{BB962C8B-B14F-4D97-AF65-F5344CB8AC3E}">
        <p14:creationId xmlns:p14="http://schemas.microsoft.com/office/powerpoint/2010/main" val="35775930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8350562-08F5-4D65-B48D-D263B83B4539}"/>
              </a:ext>
            </a:extLst>
          </p:cNvPr>
          <p:cNvSpPr>
            <a:spLocks noGrp="1"/>
          </p:cNvSpPr>
          <p:nvPr>
            <p:ph type="title"/>
          </p:nvPr>
        </p:nvSpPr>
        <p:spPr/>
        <p:txBody>
          <a:bodyPr/>
          <a:lstStyle/>
          <a:p>
            <a:r>
              <a:rPr lang="en-US" dirty="0"/>
              <a:t>Track 2 Grantees</a:t>
            </a:r>
            <a:br>
              <a:rPr lang="en-US" dirty="0"/>
            </a:br>
            <a:r>
              <a:rPr lang="en-US" dirty="0"/>
              <a:t>Breakout Room Slides</a:t>
            </a:r>
          </a:p>
        </p:txBody>
      </p:sp>
      <p:sp>
        <p:nvSpPr>
          <p:cNvPr id="6" name="Footer Placeholder 5">
            <a:extLst>
              <a:ext uri="{FF2B5EF4-FFF2-40B4-BE49-F238E27FC236}">
                <a16:creationId xmlns:a16="http://schemas.microsoft.com/office/drawing/2014/main" id="{29A9E399-6BE9-4611-9B23-3D545B88F90E}"/>
              </a:ext>
            </a:extLst>
          </p:cNvPr>
          <p:cNvSpPr>
            <a:spLocks noGrp="1"/>
          </p:cNvSpPr>
          <p:nvPr>
            <p:ph type="ftr" sz="quarter" idx="11"/>
          </p:nvPr>
        </p:nvSpPr>
        <p:spPr/>
        <p:txBody>
          <a:bodyPr/>
          <a:lstStyle/>
          <a:p>
            <a:r>
              <a:rPr lang="en-US" dirty="0"/>
              <a:t>Participant Lifecycle: Outreach to Enrollment</a:t>
            </a:r>
          </a:p>
        </p:txBody>
      </p:sp>
      <p:sp>
        <p:nvSpPr>
          <p:cNvPr id="7" name="Slide Number Placeholder 6">
            <a:extLst>
              <a:ext uri="{FF2B5EF4-FFF2-40B4-BE49-F238E27FC236}">
                <a16:creationId xmlns:a16="http://schemas.microsoft.com/office/drawing/2014/main" id="{0DA2C9BC-6B07-4860-80F8-683C02A08576}"/>
              </a:ext>
            </a:extLst>
          </p:cNvPr>
          <p:cNvSpPr>
            <a:spLocks noGrp="1"/>
          </p:cNvSpPr>
          <p:nvPr>
            <p:ph type="sldNum" sz="quarter" idx="12"/>
          </p:nvPr>
        </p:nvSpPr>
        <p:spPr/>
        <p:txBody>
          <a:bodyPr/>
          <a:lstStyle/>
          <a:p>
            <a:fld id="{DE8DE8A0-70C5-4585-9A3C-B3A9E7B8F8E9}" type="slidenum">
              <a:rPr lang="en-US" smtClean="0"/>
              <a:pPr/>
              <a:t>17</a:t>
            </a:fld>
            <a:endParaRPr lang="en-US"/>
          </a:p>
        </p:txBody>
      </p:sp>
    </p:spTree>
    <p:extLst>
      <p:ext uri="{BB962C8B-B14F-4D97-AF65-F5344CB8AC3E}">
        <p14:creationId xmlns:p14="http://schemas.microsoft.com/office/powerpoint/2010/main" val="20993659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55EC70-5B2E-47A7-8BD6-EE7EDD85A597}"/>
              </a:ext>
            </a:extLst>
          </p:cNvPr>
          <p:cNvSpPr>
            <a:spLocks noGrp="1"/>
          </p:cNvSpPr>
          <p:nvPr>
            <p:ph type="title"/>
          </p:nvPr>
        </p:nvSpPr>
        <p:spPr/>
        <p:txBody>
          <a:bodyPr/>
          <a:lstStyle/>
          <a:p>
            <a:r>
              <a:rPr lang="en-US" dirty="0"/>
              <a:t>Track 2 Introductions</a:t>
            </a:r>
          </a:p>
        </p:txBody>
      </p:sp>
      <p:pic>
        <p:nvPicPr>
          <p:cNvPr id="7" name="Picture 6">
            <a:extLst>
              <a:ext uri="{FF2B5EF4-FFF2-40B4-BE49-F238E27FC236}">
                <a16:creationId xmlns:a16="http://schemas.microsoft.com/office/drawing/2014/main" id="{6A5E4335-A4C9-4F56-831C-8173838570FC}"/>
              </a:ext>
              <a:ext uri="{C183D7F6-B498-43B3-948B-1728B52AA6E4}">
                <adec:decorative xmlns:adec="http://schemas.microsoft.com/office/drawing/2017/decorative" val="1"/>
              </a:ext>
            </a:extLst>
          </p:cNvPr>
          <p:cNvPicPr>
            <a:picLocks noChangeAspect="1"/>
          </p:cNvPicPr>
          <p:nvPr/>
        </p:nvPicPr>
        <p:blipFill rotWithShape="1">
          <a:blip r:embed="rId4">
            <a:extLst>
              <a:ext uri="{28A0092B-C50C-407E-A947-70E740481C1C}">
                <a14:useLocalDpi xmlns:a14="http://schemas.microsoft.com/office/drawing/2010/main" val="0"/>
              </a:ext>
            </a:extLst>
          </a:blip>
          <a:srcRect l="31898" t="27638" r="31574" b="27052"/>
          <a:stretch/>
        </p:blipFill>
        <p:spPr>
          <a:xfrm>
            <a:off x="929541" y="2518999"/>
            <a:ext cx="3538451" cy="2468880"/>
          </a:xfrm>
          <a:prstGeom prst="rect">
            <a:avLst/>
          </a:prstGeom>
          <a:ln>
            <a:noFill/>
          </a:ln>
          <a:effectLst>
            <a:outerShdw blurRad="292100" dist="139700" dir="2700000" algn="tl" rotWithShape="0">
              <a:srgbClr val="333333">
                <a:alpha val="65000"/>
              </a:srgbClr>
            </a:outerShdw>
          </a:effectLst>
        </p:spPr>
      </p:pic>
      <p:sp>
        <p:nvSpPr>
          <p:cNvPr id="3" name="Content Placeholder 2">
            <a:extLst>
              <a:ext uri="{FF2B5EF4-FFF2-40B4-BE49-F238E27FC236}">
                <a16:creationId xmlns:a16="http://schemas.microsoft.com/office/drawing/2014/main" id="{9FA41147-597B-43C8-B760-1290C9ECBD08}"/>
              </a:ext>
            </a:extLst>
          </p:cNvPr>
          <p:cNvSpPr>
            <a:spLocks noGrp="1"/>
          </p:cNvSpPr>
          <p:nvPr>
            <p:ph idx="1"/>
          </p:nvPr>
        </p:nvSpPr>
        <p:spPr>
          <a:xfrm>
            <a:off x="5329919" y="2510007"/>
            <a:ext cx="4443603" cy="2758727"/>
          </a:xfrm>
        </p:spPr>
        <p:txBody>
          <a:bodyPr/>
          <a:lstStyle/>
          <a:p>
            <a:pPr marL="0" indent="0">
              <a:buNone/>
            </a:pPr>
            <a:r>
              <a:rPr lang="en-US" dirty="0">
                <a:solidFill>
                  <a:srgbClr val="1C252D"/>
                </a:solidFill>
                <a:effectLst/>
                <a:latin typeface="Calibri" panose="020F0502020204030204" pitchFamily="34" charset="0"/>
                <a:ea typeface="Times New Roman" panose="02020603050405020304" pitchFamily="18" charset="0"/>
                <a:cs typeface="Calibri" panose="020F0502020204030204" pitchFamily="34" charset="0"/>
              </a:rPr>
              <a:t>Please share:</a:t>
            </a:r>
          </a:p>
          <a:p>
            <a:r>
              <a:rPr lang="en-US" sz="1800" dirty="0">
                <a:solidFill>
                  <a:srgbClr val="1C252D"/>
                </a:solidFill>
                <a:latin typeface="Calibri" panose="020F0502020204030204" pitchFamily="34" charset="0"/>
                <a:ea typeface="Times New Roman" panose="02020603050405020304" pitchFamily="18" charset="0"/>
                <a:cs typeface="Calibri" panose="020F0502020204030204" pitchFamily="34" charset="0"/>
              </a:rPr>
              <a:t>Your name, organization, and role</a:t>
            </a:r>
          </a:p>
          <a:p>
            <a:r>
              <a:rPr lang="en-US" sz="1800" dirty="0">
                <a:solidFill>
                  <a:srgbClr val="1C252D"/>
                </a:solidFill>
                <a:latin typeface="Calibri" panose="020F0502020204030204" pitchFamily="34" charset="0"/>
                <a:ea typeface="Times New Roman" panose="02020603050405020304" pitchFamily="18" charset="0"/>
                <a:cs typeface="Calibri" panose="020F0502020204030204" pitchFamily="34" charset="0"/>
              </a:rPr>
              <a:t>Other team members on the call</a:t>
            </a:r>
          </a:p>
          <a:p>
            <a:r>
              <a:rPr lang="en-US" sz="1800" dirty="0">
                <a:solidFill>
                  <a:srgbClr val="1C252D"/>
                </a:solidFill>
                <a:latin typeface="Calibri" panose="020F0502020204030204" pitchFamily="34" charset="0"/>
                <a:ea typeface="Times New Roman" panose="02020603050405020304" pitchFamily="18" charset="0"/>
                <a:cs typeface="Calibri" panose="020F0502020204030204" pitchFamily="34" charset="0"/>
              </a:rPr>
              <a:t>A brief introduction of your grant program</a:t>
            </a:r>
          </a:p>
          <a:p>
            <a:r>
              <a:rPr lang="en-US" sz="1800" dirty="0">
                <a:solidFill>
                  <a:srgbClr val="1C252D"/>
                </a:solidFill>
                <a:latin typeface="Calibri" panose="020F0502020204030204" pitchFamily="34" charset="0"/>
                <a:ea typeface="Times New Roman" panose="02020603050405020304" pitchFamily="18" charset="0"/>
                <a:cs typeface="Calibri" panose="020F0502020204030204" pitchFamily="34" charset="0"/>
              </a:rPr>
              <a:t>Questions for our peers or challenges you want to make sure we discuss</a:t>
            </a:r>
          </a:p>
          <a:p>
            <a:endParaRPr lang="en-US" sz="1350" dirty="0">
              <a:solidFill>
                <a:srgbClr val="1C252D"/>
              </a:solidFill>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5" name="Slide Number Placeholder 4">
            <a:extLst>
              <a:ext uri="{FF2B5EF4-FFF2-40B4-BE49-F238E27FC236}">
                <a16:creationId xmlns:a16="http://schemas.microsoft.com/office/drawing/2014/main" id="{69D87D87-1A21-450B-AE35-84A3B87C3372}"/>
              </a:ext>
            </a:extLst>
          </p:cNvPr>
          <p:cNvSpPr>
            <a:spLocks noGrp="1"/>
          </p:cNvSpPr>
          <p:nvPr>
            <p:ph type="sldNum" sz="quarter" idx="12"/>
          </p:nvPr>
        </p:nvSpPr>
        <p:spPr/>
        <p:txBody>
          <a:bodyPr/>
          <a:lstStyle/>
          <a:p>
            <a:fld id="{DE8DE8A0-70C5-4585-9A3C-B3A9E7B8F8E9}" type="slidenum">
              <a:rPr lang="en-US" smtClean="0"/>
              <a:t>18</a:t>
            </a:fld>
            <a:endParaRPr lang="en-US"/>
          </a:p>
        </p:txBody>
      </p:sp>
    </p:spTree>
    <p:custDataLst>
      <p:tags r:id="rId1"/>
    </p:custDataLst>
    <p:extLst>
      <p:ext uri="{BB962C8B-B14F-4D97-AF65-F5344CB8AC3E}">
        <p14:creationId xmlns:p14="http://schemas.microsoft.com/office/powerpoint/2010/main" val="36437525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DA4C8EAF-5673-ADC9-97DB-264D15E6087A}"/>
              </a:ext>
            </a:extLst>
          </p:cNvPr>
          <p:cNvSpPr txBox="1">
            <a:spLocks noGrp="1"/>
          </p:cNvSpPr>
          <p:nvPr>
            <p:ph type="title" idx="4294967295"/>
          </p:nvPr>
        </p:nvSpPr>
        <p:spPr>
          <a:xfrm>
            <a:off x="614299" y="548175"/>
            <a:ext cx="3413766" cy="42655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100" b="0" i="0" u="none" strike="noStrike" kern="1200" cap="none" spc="0" normalizeH="0" baseline="0" noProof="0" dirty="0">
                <a:ln>
                  <a:noFill/>
                </a:ln>
                <a:solidFill>
                  <a:schemeClr val="tx1"/>
                </a:solidFill>
                <a:effectLst/>
                <a:uLnTx/>
                <a:uFillTx/>
                <a:latin typeface="+mn-lt"/>
                <a:ea typeface="+mn-ea"/>
                <a:cs typeface="+mn-cs"/>
              </a:rPr>
              <a:t>Participant</a:t>
            </a:r>
            <a:r>
              <a:rPr kumimoji="0" lang="en-US" sz="2100" b="0" i="0" u="none" strike="noStrike" kern="1200" cap="none" spc="0" normalizeH="0" noProof="0" dirty="0">
                <a:ln>
                  <a:noFill/>
                </a:ln>
                <a:solidFill>
                  <a:schemeClr val="tx1"/>
                </a:solidFill>
                <a:effectLst/>
                <a:uLnTx/>
                <a:uFillTx/>
                <a:latin typeface="+mn-lt"/>
                <a:ea typeface="+mn-ea"/>
                <a:cs typeface="+mn-cs"/>
              </a:rPr>
              <a:t> Lifecycle - </a:t>
            </a:r>
            <a:r>
              <a:rPr kumimoji="0" lang="en-US" sz="2100" b="0" i="0" u="none" strike="noStrike" kern="1200" cap="none" spc="0" normalizeH="0" baseline="0" noProof="0" dirty="0">
                <a:ln>
                  <a:noFill/>
                </a:ln>
                <a:solidFill>
                  <a:schemeClr val="tx1"/>
                </a:solidFill>
                <a:effectLst/>
                <a:uLnTx/>
                <a:uFillTx/>
                <a:latin typeface="+mn-lt"/>
                <a:ea typeface="+mn-ea"/>
                <a:cs typeface="+mn-cs"/>
              </a:rPr>
              <a:t>Track 2</a:t>
            </a:r>
          </a:p>
        </p:txBody>
      </p:sp>
      <p:sp>
        <p:nvSpPr>
          <p:cNvPr id="14" name="Slide Number Placeholder 4">
            <a:extLst>
              <a:ext uri="{FF2B5EF4-FFF2-40B4-BE49-F238E27FC236}">
                <a16:creationId xmlns:a16="http://schemas.microsoft.com/office/drawing/2014/main" id="{1AE3D1B0-C76A-6E3E-9CF7-D252BC5B0ACD}"/>
              </a:ext>
            </a:extLst>
          </p:cNvPr>
          <p:cNvSpPr>
            <a:spLocks noGrp="1"/>
          </p:cNvSpPr>
          <p:nvPr>
            <p:ph type="sldNum" sz="quarter" idx="12"/>
          </p:nvPr>
        </p:nvSpPr>
        <p:spPr>
          <a:xfrm>
            <a:off x="10754543" y="6310016"/>
            <a:ext cx="770468" cy="365125"/>
          </a:xfrm>
        </p:spPr>
        <p:txBody>
          <a:bodyPr/>
          <a:lstStyle/>
          <a:p>
            <a:fld id="{DE8DE8A0-70C5-4585-9A3C-B3A9E7B8F8E9}" type="slidenum">
              <a:rPr lang="en-US" smtClean="0"/>
              <a:t>19</a:t>
            </a:fld>
            <a:endParaRPr lang="en-US" dirty="0"/>
          </a:p>
        </p:txBody>
      </p:sp>
      <p:pic>
        <p:nvPicPr>
          <p:cNvPr id="38" name="Picture 37" descr="The Participant Lifecycle infographic for track two.">
            <a:extLst>
              <a:ext uri="{FF2B5EF4-FFF2-40B4-BE49-F238E27FC236}">
                <a16:creationId xmlns:a16="http://schemas.microsoft.com/office/drawing/2014/main" id="{F7E3183D-DB8F-4408-9887-BD60B7C3FC8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79961"/>
            <a:ext cx="12192000" cy="5311833"/>
          </a:xfrm>
          <a:prstGeom prst="rect">
            <a:avLst/>
          </a:prstGeom>
        </p:spPr>
      </p:pic>
    </p:spTree>
    <p:extLst>
      <p:ext uri="{BB962C8B-B14F-4D97-AF65-F5344CB8AC3E}">
        <p14:creationId xmlns:p14="http://schemas.microsoft.com/office/powerpoint/2010/main" val="39382708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B1E443-A795-B666-C7A3-DFB4509E41F4}"/>
              </a:ext>
            </a:extLst>
          </p:cNvPr>
          <p:cNvSpPr txBox="1">
            <a:spLocks noGrp="1"/>
          </p:cNvSpPr>
          <p:nvPr>
            <p:ph type="title" idx="4294967295"/>
          </p:nvPr>
        </p:nvSpPr>
        <p:spPr>
          <a:xfrm>
            <a:off x="553514" y="531483"/>
            <a:ext cx="1089706" cy="738664"/>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100" b="0" i="0" u="none" strike="noStrike" kern="1200" cap="none" spc="0" normalizeH="0" baseline="0" noProof="0" dirty="0">
                <a:ln>
                  <a:noFill/>
                </a:ln>
                <a:solidFill>
                  <a:schemeClr val="tx1"/>
                </a:solidFill>
                <a:effectLst/>
                <a:uLnTx/>
                <a:uFillTx/>
                <a:latin typeface="+mn-lt"/>
                <a:ea typeface="+mn-ea"/>
                <a:cs typeface="+mn-cs"/>
              </a:rPr>
              <a:t>Track 2 </a:t>
            </a:r>
            <a:r>
              <a:rPr kumimoji="0" lang="en-US" sz="2100" b="0" i="0" u="none" strike="noStrike" kern="1200" cap="none" spc="0" normalizeH="0" baseline="0" noProof="0" dirty="0">
                <a:ln>
                  <a:noFill/>
                </a:ln>
                <a:solidFill>
                  <a:schemeClr val="bg1"/>
                </a:solidFill>
                <a:effectLst/>
                <a:uLnTx/>
                <a:uFillTx/>
                <a:latin typeface="+mn-lt"/>
                <a:ea typeface="+mn-ea"/>
                <a:cs typeface="+mn-cs"/>
              </a:rPr>
              <a:t>(2)</a:t>
            </a:r>
          </a:p>
        </p:txBody>
      </p:sp>
      <p:graphicFrame>
        <p:nvGraphicFramePr>
          <p:cNvPr id="3" name="Table 2">
            <a:extLst>
              <a:ext uri="{FF2B5EF4-FFF2-40B4-BE49-F238E27FC236}">
                <a16:creationId xmlns:a16="http://schemas.microsoft.com/office/drawing/2014/main" id="{8380F7AD-DF53-D56B-CECF-5EB4EC4876A1}"/>
              </a:ext>
            </a:extLst>
          </p:cNvPr>
          <p:cNvGraphicFramePr>
            <a:graphicFrameLocks noGrp="1"/>
          </p:cNvGraphicFramePr>
          <p:nvPr>
            <p:extLst>
              <p:ext uri="{D42A27DB-BD31-4B8C-83A1-F6EECF244321}">
                <p14:modId xmlns:p14="http://schemas.microsoft.com/office/powerpoint/2010/main" val="3665006110"/>
              </p:ext>
            </p:extLst>
          </p:nvPr>
        </p:nvGraphicFramePr>
        <p:xfrm>
          <a:off x="1559649" y="1126749"/>
          <a:ext cx="9509760" cy="5148488"/>
        </p:xfrm>
        <a:graphic>
          <a:graphicData uri="http://schemas.openxmlformats.org/drawingml/2006/table">
            <a:tbl>
              <a:tblPr firstRow="1" bandRow="1">
                <a:tableStyleId>{5C22544A-7EE6-4342-B048-85BDC9FD1C3A}</a:tableStyleId>
              </a:tblPr>
              <a:tblGrid>
                <a:gridCol w="4678550">
                  <a:extLst>
                    <a:ext uri="{9D8B030D-6E8A-4147-A177-3AD203B41FA5}">
                      <a16:colId xmlns:a16="http://schemas.microsoft.com/office/drawing/2014/main" val="3916779718"/>
                    </a:ext>
                  </a:extLst>
                </a:gridCol>
                <a:gridCol w="4831210">
                  <a:extLst>
                    <a:ext uri="{9D8B030D-6E8A-4147-A177-3AD203B41FA5}">
                      <a16:colId xmlns:a16="http://schemas.microsoft.com/office/drawing/2014/main" val="1784884954"/>
                    </a:ext>
                  </a:extLst>
                </a:gridCol>
              </a:tblGrid>
              <a:tr h="522688">
                <a:tc>
                  <a:txBody>
                    <a:bodyPr/>
                    <a:lstStyle/>
                    <a:p>
                      <a:pPr algn="ctr" rtl="0" fontAlgn="base"/>
                      <a:r>
                        <a:rPr lang="en-US" sz="2000" b="1" dirty="0">
                          <a:solidFill>
                            <a:schemeClr val="bg1"/>
                          </a:solidFill>
                          <a:effectLst/>
                          <a:highlight>
                            <a:srgbClr val="00507F"/>
                          </a:highlight>
                          <a:latin typeface="Calibri" panose="020F0502020204030204" pitchFamily="34" charset="0"/>
                        </a:rPr>
                        <a:t>Outreach &amp; Recruitment</a:t>
                      </a:r>
                      <a:r>
                        <a:rPr lang="en-US" sz="2000" dirty="0">
                          <a:solidFill>
                            <a:schemeClr val="bg1"/>
                          </a:solidFill>
                          <a:effectLst/>
                          <a:highlight>
                            <a:srgbClr val="00507F"/>
                          </a:highlight>
                          <a:latin typeface="Calibri" panose="020F0502020204030204" pitchFamily="34" charset="0"/>
                        </a:rPr>
                        <a:t> </a:t>
                      </a:r>
                      <a:endParaRPr lang="en-US" sz="2000" dirty="0">
                        <a:solidFill>
                          <a:schemeClr val="bg1"/>
                        </a:solidFill>
                        <a:effectLst/>
                        <a:highlight>
                          <a:srgbClr val="00507F"/>
                        </a:highlight>
                      </a:endParaRPr>
                    </a:p>
                  </a:txBody>
                  <a:tcPr marL="50006" marR="50006" marT="14288" marB="14288">
                    <a:lnL>
                      <a:noFill/>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00507F"/>
                    </a:solidFill>
                  </a:tcPr>
                </a:tc>
                <a:tc>
                  <a:txBody>
                    <a:bodyPr/>
                    <a:lstStyle/>
                    <a:p>
                      <a:pPr algn="ctr" rtl="0" fontAlgn="base"/>
                      <a:r>
                        <a:rPr lang="en-US" sz="2000" b="1" dirty="0">
                          <a:solidFill>
                            <a:schemeClr val="bg1"/>
                          </a:solidFill>
                          <a:effectLst/>
                          <a:highlight>
                            <a:srgbClr val="602467"/>
                          </a:highlight>
                          <a:latin typeface="Calibri" panose="020F0502020204030204" pitchFamily="34" charset="0"/>
                        </a:rPr>
                        <a:t>Intake, Onramps, and Enrollment</a:t>
                      </a:r>
                      <a:r>
                        <a:rPr lang="en-US" sz="2000" dirty="0">
                          <a:solidFill>
                            <a:schemeClr val="bg1"/>
                          </a:solidFill>
                          <a:effectLst/>
                          <a:highlight>
                            <a:srgbClr val="602467"/>
                          </a:highlight>
                          <a:latin typeface="Calibri" panose="020F0502020204030204" pitchFamily="34" charset="0"/>
                        </a:rPr>
                        <a:t> </a:t>
                      </a:r>
                      <a:endParaRPr lang="en-US" sz="2000" dirty="0">
                        <a:solidFill>
                          <a:schemeClr val="bg1"/>
                        </a:solidFill>
                        <a:effectLst/>
                        <a:highlight>
                          <a:srgbClr val="602467"/>
                        </a:highlight>
                      </a:endParaRPr>
                    </a:p>
                  </a:txBody>
                  <a:tcPr marL="50006" marR="50006" marT="14288" marB="14288">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602467"/>
                    </a:solidFill>
                  </a:tcPr>
                </a:tc>
                <a:extLst>
                  <a:ext uri="{0D108BD9-81ED-4DB2-BD59-A6C34878D82A}">
                    <a16:rowId xmlns:a16="http://schemas.microsoft.com/office/drawing/2014/main" val="2655989103"/>
                  </a:ext>
                </a:extLst>
              </a:tr>
              <a:tr h="4625800">
                <a:tc>
                  <a:txBody>
                    <a:bodyPr/>
                    <a:lstStyle/>
                    <a:p>
                      <a:pPr rtl="0" fontAlgn="base"/>
                      <a:r>
                        <a:rPr lang="en-US" sz="1800" b="1" dirty="0">
                          <a:solidFill>
                            <a:srgbClr val="1C252D"/>
                          </a:solidFill>
                          <a:effectLst/>
                          <a:latin typeface="Calibri" panose="020F0502020204030204" pitchFamily="34" charset="0"/>
                        </a:rPr>
                        <a:t>Key Components &amp; Milestones</a:t>
                      </a:r>
                      <a:r>
                        <a:rPr lang="en-US" sz="1800" dirty="0">
                          <a:solidFill>
                            <a:srgbClr val="1C252D"/>
                          </a:solidFill>
                          <a:effectLst/>
                          <a:latin typeface="Calibri" panose="020F0502020204030204" pitchFamily="34" charset="0"/>
                        </a:rPr>
                        <a:t> </a:t>
                      </a:r>
                      <a:endParaRPr lang="en-US" sz="1800" dirty="0">
                        <a:solidFill>
                          <a:srgbClr val="1C252D"/>
                        </a:solidFill>
                        <a:effectLst/>
                      </a:endParaRPr>
                    </a:p>
                    <a:p>
                      <a:pPr marL="166688" lvl="0" indent="-166688" rtl="0" fontAlgn="base">
                        <a:buFont typeface="Arial" panose="020B0604020202020204" pitchFamily="34" charset="0"/>
                        <a:buChar char="•"/>
                      </a:pPr>
                      <a:r>
                        <a:rPr lang="en-US" sz="1800" dirty="0">
                          <a:solidFill>
                            <a:srgbClr val="1C252D"/>
                          </a:solidFill>
                          <a:effectLst/>
                          <a:latin typeface="Calibri" panose="020F0502020204030204" pitchFamily="34" charset="0"/>
                        </a:rPr>
                        <a:t>Outreach to promote opportunities </a:t>
                      </a:r>
                    </a:p>
                    <a:p>
                      <a:pPr marL="166688" lvl="0" indent="-166688" rtl="0" fontAlgn="base">
                        <a:buFont typeface="Arial" panose="020B0604020202020204" pitchFamily="34" charset="0"/>
                        <a:buChar char="•"/>
                      </a:pPr>
                      <a:r>
                        <a:rPr lang="en-US" sz="1800" dirty="0">
                          <a:solidFill>
                            <a:srgbClr val="1C252D"/>
                          </a:solidFill>
                          <a:effectLst/>
                          <a:latin typeface="Calibri" panose="020F0502020204030204" pitchFamily="34" charset="0"/>
                        </a:rPr>
                        <a:t>Community connections and recruitment strategies </a:t>
                      </a:r>
                    </a:p>
                    <a:p>
                      <a:pPr marL="166688" lvl="0" indent="-166688" rtl="0" fontAlgn="base">
                        <a:buFont typeface="Arial" panose="020B0604020202020204" pitchFamily="34" charset="0"/>
                        <a:buChar char="•"/>
                      </a:pPr>
                      <a:r>
                        <a:rPr lang="en-US" sz="1800" dirty="0">
                          <a:solidFill>
                            <a:srgbClr val="1C252D"/>
                          </a:solidFill>
                          <a:effectLst/>
                          <a:latin typeface="Calibri" panose="020F0502020204030204" pitchFamily="34" charset="0"/>
                        </a:rPr>
                        <a:t>Program/opportunity overviews and promotion </a:t>
                      </a:r>
                    </a:p>
                    <a:p>
                      <a:pPr marL="166688" lvl="0" indent="-166688" rtl="0" fontAlgn="base">
                        <a:buFont typeface="Arial" panose="020B0604020202020204" pitchFamily="34" charset="0"/>
                        <a:buChar char="•"/>
                      </a:pPr>
                      <a:r>
                        <a:rPr lang="en-US" sz="1800" dirty="0">
                          <a:solidFill>
                            <a:srgbClr val="1C252D"/>
                          </a:solidFill>
                          <a:effectLst/>
                          <a:latin typeface="Calibri" panose="020F0502020204030204" pitchFamily="34" charset="0"/>
                        </a:rPr>
                        <a:t>Strategic recruitment targets and events </a:t>
                      </a:r>
                    </a:p>
                    <a:p>
                      <a:pPr rtl="0" fontAlgn="base"/>
                      <a:r>
                        <a:rPr lang="en-US" sz="1800" dirty="0">
                          <a:solidFill>
                            <a:srgbClr val="1C252D"/>
                          </a:solidFill>
                          <a:effectLst/>
                          <a:latin typeface="Calibri" panose="020F0502020204030204" pitchFamily="34" charset="0"/>
                        </a:rPr>
                        <a:t> </a:t>
                      </a:r>
                      <a:endParaRPr lang="en-US" sz="1800" dirty="0">
                        <a:solidFill>
                          <a:srgbClr val="1C252D"/>
                        </a:solidFill>
                        <a:effectLst/>
                      </a:endParaRPr>
                    </a:p>
                  </a:txBody>
                  <a:tcPr marL="50006" marR="50006" marT="14288" marB="14288">
                    <a:lnL>
                      <a:noFill/>
                    </a:lnL>
                    <a:lnR w="9525" cap="flat" cmpd="sng" algn="ctr">
                      <a:solidFill>
                        <a:srgbClr val="D9D9D9"/>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00507F"/>
                      </a:solidFill>
                      <a:prstDash val="solid"/>
                      <a:round/>
                      <a:headEnd type="none" w="med" len="med"/>
                      <a:tailEnd type="none" w="med" len="med"/>
                    </a:lnB>
                    <a:noFill/>
                  </a:tcPr>
                </a:tc>
                <a:tc>
                  <a:txBody>
                    <a:bodyPr/>
                    <a:lstStyle/>
                    <a:p>
                      <a:pPr rtl="0" fontAlgn="base"/>
                      <a:r>
                        <a:rPr lang="en-US" sz="1800" b="1" dirty="0">
                          <a:solidFill>
                            <a:srgbClr val="1C252D"/>
                          </a:solidFill>
                          <a:effectLst/>
                          <a:latin typeface="Calibri" panose="020F0502020204030204" pitchFamily="34" charset="0"/>
                        </a:rPr>
                        <a:t>Key Considerations &amp; Components</a:t>
                      </a:r>
                      <a:r>
                        <a:rPr lang="en-US" sz="1800" dirty="0">
                          <a:solidFill>
                            <a:srgbClr val="1C252D"/>
                          </a:solidFill>
                          <a:effectLst/>
                          <a:latin typeface="Calibri" panose="020F0502020204030204" pitchFamily="34" charset="0"/>
                        </a:rPr>
                        <a:t> </a:t>
                      </a:r>
                      <a:endParaRPr lang="en-US" sz="1800" dirty="0">
                        <a:solidFill>
                          <a:srgbClr val="1C252D"/>
                        </a:solidFill>
                        <a:effectLst/>
                      </a:endParaRPr>
                    </a:p>
                    <a:p>
                      <a:pPr marL="166688" lvl="0" indent="-166688" rtl="0" fontAlgn="base">
                        <a:buFont typeface="Arial" panose="020B0604020202020204" pitchFamily="34" charset="0"/>
                        <a:buChar char="•"/>
                      </a:pPr>
                      <a:r>
                        <a:rPr lang="en-US" sz="1800" dirty="0">
                          <a:solidFill>
                            <a:srgbClr val="1C252D"/>
                          </a:solidFill>
                          <a:effectLst/>
                          <a:latin typeface="Calibri" panose="020F0502020204030204" pitchFamily="34" charset="0"/>
                        </a:rPr>
                        <a:t>Various onramps to programming </a:t>
                      </a:r>
                    </a:p>
                    <a:p>
                      <a:pPr marL="166688" lvl="0" indent="-166688" rtl="0" fontAlgn="base">
                        <a:buFont typeface="Arial" panose="020B0604020202020204" pitchFamily="34" charset="0"/>
                        <a:buChar char="•"/>
                      </a:pPr>
                      <a:r>
                        <a:rPr lang="en-US" sz="1800" dirty="0">
                          <a:solidFill>
                            <a:srgbClr val="1C252D"/>
                          </a:solidFill>
                          <a:effectLst/>
                          <a:latin typeface="Calibri" panose="020F0502020204030204" pitchFamily="34" charset="0"/>
                        </a:rPr>
                        <a:t>Equity of access </a:t>
                      </a:r>
                    </a:p>
                    <a:p>
                      <a:pPr marL="166688" lvl="0" indent="-166688" rtl="0" fontAlgn="base">
                        <a:buFont typeface="Arial" panose="020B0604020202020204" pitchFamily="34" charset="0"/>
                        <a:buChar char="•"/>
                      </a:pPr>
                      <a:r>
                        <a:rPr lang="en-US" sz="1800" dirty="0">
                          <a:solidFill>
                            <a:srgbClr val="1C252D"/>
                          </a:solidFill>
                          <a:effectLst/>
                          <a:latin typeface="Calibri" panose="020F0502020204030204" pitchFamily="34" charset="0"/>
                        </a:rPr>
                        <a:t>Intake processes  </a:t>
                      </a:r>
                    </a:p>
                    <a:p>
                      <a:pPr marL="166688" lvl="0" indent="-166688" rtl="0" fontAlgn="base">
                        <a:buFont typeface="Arial" panose="020B0604020202020204" pitchFamily="34" charset="0"/>
                        <a:buChar char="•"/>
                      </a:pPr>
                      <a:r>
                        <a:rPr lang="en-US" sz="1800" dirty="0">
                          <a:solidFill>
                            <a:srgbClr val="1C252D"/>
                          </a:solidFill>
                          <a:effectLst/>
                          <a:latin typeface="Calibri" panose="020F0502020204030204" pitchFamily="34" charset="0"/>
                        </a:rPr>
                        <a:t>Career Guidance </a:t>
                      </a:r>
                    </a:p>
                    <a:p>
                      <a:pPr marL="166688" lvl="0" indent="-166688" rtl="0" fontAlgn="base">
                        <a:buFont typeface="Arial" panose="020B0604020202020204" pitchFamily="34" charset="0"/>
                        <a:buChar char="•"/>
                      </a:pPr>
                      <a:r>
                        <a:rPr lang="en-US" sz="1800" dirty="0">
                          <a:solidFill>
                            <a:srgbClr val="1C252D"/>
                          </a:solidFill>
                          <a:effectLst/>
                          <a:latin typeface="Calibri" panose="020F0502020204030204" pitchFamily="34" charset="0"/>
                        </a:rPr>
                        <a:t>Eligibility determinations </a:t>
                      </a:r>
                    </a:p>
                    <a:p>
                      <a:pPr marL="166688" lvl="0" indent="-166688" rtl="0" fontAlgn="base">
                        <a:buFont typeface="Arial" panose="020B0604020202020204" pitchFamily="34" charset="0"/>
                        <a:buChar char="•"/>
                      </a:pPr>
                      <a:r>
                        <a:rPr lang="en-US" sz="1800" dirty="0">
                          <a:solidFill>
                            <a:srgbClr val="1C252D"/>
                          </a:solidFill>
                          <a:effectLst/>
                          <a:latin typeface="Calibri" panose="020F0502020204030204" pitchFamily="34" charset="0"/>
                        </a:rPr>
                        <a:t>Initial case management  </a:t>
                      </a:r>
                    </a:p>
                    <a:p>
                      <a:pPr marL="166688" lvl="0" indent="-166688" rtl="0" fontAlgn="base">
                        <a:buFont typeface="Arial" panose="020B0604020202020204" pitchFamily="34" charset="0"/>
                        <a:buChar char="•"/>
                      </a:pPr>
                      <a:r>
                        <a:rPr lang="en-US" sz="1800" dirty="0">
                          <a:solidFill>
                            <a:srgbClr val="1C252D"/>
                          </a:solidFill>
                          <a:effectLst/>
                          <a:latin typeface="Calibri" panose="020F0502020204030204" pitchFamily="34" charset="0"/>
                        </a:rPr>
                        <a:t>Assessment tools </a:t>
                      </a:r>
                    </a:p>
                    <a:p>
                      <a:pPr marL="166688" lvl="0" indent="-166688" rtl="0" fontAlgn="base">
                        <a:buFont typeface="Arial" panose="020B0604020202020204" pitchFamily="34" charset="0"/>
                        <a:buChar char="•"/>
                      </a:pPr>
                      <a:r>
                        <a:rPr lang="en-US" sz="1800" dirty="0">
                          <a:solidFill>
                            <a:srgbClr val="1C252D"/>
                          </a:solidFill>
                          <a:effectLst/>
                          <a:latin typeface="Calibri" panose="020F0502020204030204" pitchFamily="34" charset="0"/>
                        </a:rPr>
                        <a:t>Info/data collection and expectations </a:t>
                      </a:r>
                    </a:p>
                    <a:p>
                      <a:pPr marL="166688" lvl="0" indent="-166688" rtl="0" fontAlgn="base">
                        <a:buFont typeface="Arial" panose="020B0604020202020204" pitchFamily="34" charset="0"/>
                        <a:buChar char="•"/>
                      </a:pPr>
                      <a:r>
                        <a:rPr lang="en-US" sz="1800" dirty="0">
                          <a:solidFill>
                            <a:srgbClr val="1C252D"/>
                          </a:solidFill>
                          <a:effectLst/>
                          <a:latin typeface="Calibri" panose="020F0502020204030204" pitchFamily="34" charset="0"/>
                        </a:rPr>
                        <a:t>Assessment of barriers and supportive services </a:t>
                      </a:r>
                    </a:p>
                    <a:p>
                      <a:pPr marL="166688" lvl="0" indent="-166688" rtl="0" fontAlgn="base">
                        <a:buFont typeface="Arial" panose="020B0604020202020204" pitchFamily="34" charset="0"/>
                        <a:buChar char="•"/>
                      </a:pPr>
                      <a:r>
                        <a:rPr lang="en-US" sz="1800" dirty="0">
                          <a:solidFill>
                            <a:srgbClr val="1C252D"/>
                          </a:solidFill>
                          <a:effectLst/>
                          <a:latin typeface="Calibri" panose="020F0502020204030204" pitchFamily="34" charset="0"/>
                        </a:rPr>
                        <a:t>Transition to training </a:t>
                      </a:r>
                    </a:p>
                    <a:p>
                      <a:pPr marL="166688" lvl="0" indent="-166688" rtl="0" fontAlgn="base">
                        <a:buFont typeface="Arial" panose="020B0604020202020204" pitchFamily="34" charset="0"/>
                        <a:buChar char="•"/>
                      </a:pPr>
                      <a:r>
                        <a:rPr lang="en-US" sz="1800" dirty="0">
                          <a:solidFill>
                            <a:srgbClr val="1C252D"/>
                          </a:solidFill>
                          <a:effectLst/>
                          <a:latin typeface="Calibri" panose="020F0502020204030204" pitchFamily="34" charset="0"/>
                        </a:rPr>
                        <a:t>Tracking progress/conversion to trainee/student </a:t>
                      </a:r>
                    </a:p>
                    <a:p>
                      <a:pPr marL="166688" lvl="0" indent="-166688" rtl="0" fontAlgn="base">
                        <a:buFont typeface="Arial" panose="020B0604020202020204" pitchFamily="34" charset="0"/>
                        <a:buChar char="•"/>
                      </a:pPr>
                      <a:r>
                        <a:rPr lang="en-US" sz="1800" dirty="0">
                          <a:solidFill>
                            <a:srgbClr val="1C252D"/>
                          </a:solidFill>
                          <a:effectLst/>
                          <a:latin typeface="Calibri" panose="020F0502020204030204" pitchFamily="34" charset="0"/>
                        </a:rPr>
                        <a:t>Enrollment, documentation of participant </a:t>
                      </a:r>
                    </a:p>
                  </a:txBody>
                  <a:tcPr marL="50006" marR="50006" marT="14288" marB="14288">
                    <a:lnL w="9525" cap="flat" cmpd="sng" algn="ctr">
                      <a:solidFill>
                        <a:srgbClr val="D9D9D9"/>
                      </a:solidFill>
                      <a:prstDash val="solid"/>
                      <a:round/>
                      <a:headEnd type="none" w="med" len="med"/>
                      <a:tailEnd type="none" w="med" len="med"/>
                    </a:lnL>
                    <a:lnR w="9525" cap="flat" cmpd="sng" algn="ctr">
                      <a:solidFill>
                        <a:srgbClr val="D9D9D9"/>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00507F"/>
                      </a:solidFill>
                      <a:prstDash val="solid"/>
                      <a:round/>
                      <a:headEnd type="none" w="med" len="med"/>
                      <a:tailEnd type="none" w="med" len="med"/>
                    </a:lnB>
                    <a:noFill/>
                  </a:tcPr>
                </a:tc>
                <a:extLst>
                  <a:ext uri="{0D108BD9-81ED-4DB2-BD59-A6C34878D82A}">
                    <a16:rowId xmlns:a16="http://schemas.microsoft.com/office/drawing/2014/main" val="3990450023"/>
                  </a:ext>
                </a:extLst>
              </a:tr>
            </a:tbl>
          </a:graphicData>
        </a:graphic>
      </p:graphicFrame>
      <p:sp>
        <p:nvSpPr>
          <p:cNvPr id="4" name="Slide Number Placeholder 4">
            <a:extLst>
              <a:ext uri="{FF2B5EF4-FFF2-40B4-BE49-F238E27FC236}">
                <a16:creationId xmlns:a16="http://schemas.microsoft.com/office/drawing/2014/main" id="{A1BB34FA-1120-BB99-50CE-C49637A3B6AE}"/>
              </a:ext>
            </a:extLst>
          </p:cNvPr>
          <p:cNvSpPr>
            <a:spLocks noGrp="1"/>
          </p:cNvSpPr>
          <p:nvPr>
            <p:ph type="sldNum" sz="quarter" idx="12"/>
          </p:nvPr>
        </p:nvSpPr>
        <p:spPr>
          <a:xfrm>
            <a:off x="10598568" y="6327241"/>
            <a:ext cx="770468" cy="365125"/>
          </a:xfrm>
        </p:spPr>
        <p:txBody>
          <a:bodyPr/>
          <a:lstStyle/>
          <a:p>
            <a:fld id="{DE8DE8A0-70C5-4585-9A3C-B3A9E7B8F8E9}" type="slidenum">
              <a:rPr lang="en-US" smtClean="0"/>
              <a:t>20</a:t>
            </a:fld>
            <a:endParaRPr lang="en-US" dirty="0"/>
          </a:p>
        </p:txBody>
      </p:sp>
    </p:spTree>
    <p:extLst>
      <p:ext uri="{BB962C8B-B14F-4D97-AF65-F5344CB8AC3E}">
        <p14:creationId xmlns:p14="http://schemas.microsoft.com/office/powerpoint/2010/main" val="4796948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63CFD2-1AFE-432C-BA3E-F5E706781DE7}"/>
              </a:ext>
            </a:extLst>
          </p:cNvPr>
          <p:cNvSpPr>
            <a:spLocks noGrp="1"/>
          </p:cNvSpPr>
          <p:nvPr>
            <p:ph type="title"/>
          </p:nvPr>
        </p:nvSpPr>
        <p:spPr>
          <a:xfrm>
            <a:off x="575576" y="795818"/>
            <a:ext cx="10653003" cy="1083329"/>
          </a:xfrm>
        </p:spPr>
        <p:txBody>
          <a:bodyPr/>
          <a:lstStyle/>
          <a:p>
            <a:r>
              <a:rPr lang="en-US" dirty="0">
                <a:solidFill>
                  <a:srgbClr val="FFFEFF"/>
                </a:solidFill>
              </a:rPr>
              <a:t>Prompt Questions: </a:t>
            </a:r>
            <a:r>
              <a:rPr lang="en-US" i="1" cap="none" dirty="0">
                <a:solidFill>
                  <a:srgbClr val="FFFEFF"/>
                </a:solidFill>
              </a:rPr>
              <a:t>Outreach and Recruitment</a:t>
            </a:r>
            <a:endParaRPr lang="en-US" dirty="0"/>
          </a:p>
        </p:txBody>
      </p:sp>
      <p:grpSp>
        <p:nvGrpSpPr>
          <p:cNvPr id="80" name="Group 79" descr="Outreach and Recruitment questions">
            <a:extLst>
              <a:ext uri="{FF2B5EF4-FFF2-40B4-BE49-F238E27FC236}">
                <a16:creationId xmlns:a16="http://schemas.microsoft.com/office/drawing/2014/main" id="{E87EF0D1-EF20-4FA8-B0D4-21FFEE0D4256}"/>
              </a:ext>
            </a:extLst>
          </p:cNvPr>
          <p:cNvGrpSpPr/>
          <p:nvPr/>
        </p:nvGrpSpPr>
        <p:grpSpPr>
          <a:xfrm>
            <a:off x="1122590" y="2397881"/>
            <a:ext cx="10149841" cy="3566161"/>
            <a:chOff x="-939424" y="1969651"/>
            <a:chExt cx="16793774" cy="5982861"/>
          </a:xfrm>
        </p:grpSpPr>
        <p:grpSp>
          <p:nvGrpSpPr>
            <p:cNvPr id="70" name="Group 69">
              <a:extLst>
                <a:ext uri="{FF2B5EF4-FFF2-40B4-BE49-F238E27FC236}">
                  <a16:creationId xmlns:a16="http://schemas.microsoft.com/office/drawing/2014/main" id="{DF2D7201-3228-487C-8DC8-88A0668D17B4}"/>
                </a:ext>
              </a:extLst>
            </p:cNvPr>
            <p:cNvGrpSpPr/>
            <p:nvPr/>
          </p:nvGrpSpPr>
          <p:grpSpPr>
            <a:xfrm>
              <a:off x="-939424" y="1969652"/>
              <a:ext cx="3785424" cy="5982857"/>
              <a:chOff x="2445460" y="4628593"/>
              <a:chExt cx="5921300" cy="9358605"/>
            </a:xfrm>
          </p:grpSpPr>
          <p:sp>
            <p:nvSpPr>
              <p:cNvPr id="55" name="Rectangle 54">
                <a:extLst>
                  <a:ext uri="{FF2B5EF4-FFF2-40B4-BE49-F238E27FC236}">
                    <a16:creationId xmlns:a16="http://schemas.microsoft.com/office/drawing/2014/main" id="{468B6E8F-FE2A-49C6-9CD0-C6A9CDFCD219}"/>
                  </a:ext>
                </a:extLst>
              </p:cNvPr>
              <p:cNvSpPr/>
              <p:nvPr/>
            </p:nvSpPr>
            <p:spPr>
              <a:xfrm>
                <a:off x="2445460" y="6218895"/>
                <a:ext cx="5921300" cy="776830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56" name="Oval 55">
                <a:extLst>
                  <a:ext uri="{FF2B5EF4-FFF2-40B4-BE49-F238E27FC236}">
                    <a16:creationId xmlns:a16="http://schemas.microsoft.com/office/drawing/2014/main" id="{0E0E1919-EC3D-4D8A-A181-521FE5D0D5F6}"/>
                  </a:ext>
                </a:extLst>
              </p:cNvPr>
              <p:cNvSpPr/>
              <p:nvPr/>
            </p:nvSpPr>
            <p:spPr>
              <a:xfrm>
                <a:off x="3825148" y="4628593"/>
                <a:ext cx="3161926" cy="316192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57" name="CuadroTexto 395">
                <a:extLst>
                  <a:ext uri="{FF2B5EF4-FFF2-40B4-BE49-F238E27FC236}">
                    <a16:creationId xmlns:a16="http://schemas.microsoft.com/office/drawing/2014/main" id="{E2B59A2E-7993-4464-B252-512B56C093EB}"/>
                  </a:ext>
                </a:extLst>
              </p:cNvPr>
              <p:cNvSpPr txBox="1"/>
              <p:nvPr/>
            </p:nvSpPr>
            <p:spPr>
              <a:xfrm>
                <a:off x="3681170" y="5886389"/>
                <a:ext cx="3449880" cy="885920"/>
              </a:xfrm>
              <a:prstGeom prst="rect">
                <a:avLst/>
              </a:prstGeom>
              <a:noFill/>
            </p:spPr>
            <p:txBody>
              <a:bodyPr wrap="square" rtlCol="0">
                <a:spAutoFit/>
              </a:bodyPr>
              <a:lstStyle/>
              <a:p>
                <a:pPr algn="ctr"/>
                <a:r>
                  <a:rPr lang="en-US" sz="1350">
                    <a:solidFill>
                      <a:schemeClr val="bg1"/>
                    </a:solidFill>
                    <a:latin typeface="Poppins Medium" pitchFamily="2" charset="77"/>
                    <a:ea typeface="Roboto Medium" panose="02000000000000000000" pitchFamily="2" charset="0"/>
                    <a:cs typeface="Poppins Medium" pitchFamily="2" charset="77"/>
                  </a:rPr>
                  <a:t>Successes</a:t>
                </a:r>
              </a:p>
            </p:txBody>
          </p:sp>
          <p:sp>
            <p:nvSpPr>
              <p:cNvPr id="65" name="TextBox 64">
                <a:extLst>
                  <a:ext uri="{FF2B5EF4-FFF2-40B4-BE49-F238E27FC236}">
                    <a16:creationId xmlns:a16="http://schemas.microsoft.com/office/drawing/2014/main" id="{556502CC-8671-4F13-B1FF-CC5F7F31300C}"/>
                  </a:ext>
                </a:extLst>
              </p:cNvPr>
              <p:cNvSpPr txBox="1"/>
              <p:nvPr/>
            </p:nvSpPr>
            <p:spPr>
              <a:xfrm>
                <a:off x="2465349" y="8263107"/>
                <a:ext cx="5901402" cy="5111081"/>
              </a:xfrm>
              <a:prstGeom prst="rect">
                <a:avLst/>
              </a:prstGeom>
              <a:noFill/>
            </p:spPr>
            <p:txBody>
              <a:bodyPr wrap="square" lIns="68580" tIns="34290" rIns="68580" bIns="34290" rtlCol="0" anchor="t">
                <a:spAutoFit/>
              </a:bodyPr>
              <a:lstStyle/>
              <a:p>
                <a:pPr lvl="0" algn="ctr"/>
                <a:r>
                  <a:rPr lang="en-US"/>
                  <a:t>What are your most successful strategies to date for recruitment and enrollment of grant participants?</a:t>
                </a:r>
              </a:p>
            </p:txBody>
          </p:sp>
        </p:grpSp>
        <p:grpSp>
          <p:nvGrpSpPr>
            <p:cNvPr id="68" name="Group 67">
              <a:extLst>
                <a:ext uri="{FF2B5EF4-FFF2-40B4-BE49-F238E27FC236}">
                  <a16:creationId xmlns:a16="http://schemas.microsoft.com/office/drawing/2014/main" id="{F89C4B70-35B1-4248-928B-45C4F140BA05}"/>
                </a:ext>
              </a:extLst>
            </p:cNvPr>
            <p:cNvGrpSpPr/>
            <p:nvPr/>
          </p:nvGrpSpPr>
          <p:grpSpPr>
            <a:xfrm>
              <a:off x="3396687" y="1969651"/>
              <a:ext cx="3785428" cy="5982857"/>
              <a:chOff x="9228166" y="4628593"/>
              <a:chExt cx="5921307" cy="9358606"/>
            </a:xfrm>
          </p:grpSpPr>
          <p:sp>
            <p:nvSpPr>
              <p:cNvPr id="54" name="Rectangle 53">
                <a:extLst>
                  <a:ext uri="{FF2B5EF4-FFF2-40B4-BE49-F238E27FC236}">
                    <a16:creationId xmlns:a16="http://schemas.microsoft.com/office/drawing/2014/main" id="{FB154DF9-1384-4476-BE70-4EF2C340A1F6}"/>
                  </a:ext>
                </a:extLst>
              </p:cNvPr>
              <p:cNvSpPr/>
              <p:nvPr/>
            </p:nvSpPr>
            <p:spPr>
              <a:xfrm>
                <a:off x="9228173" y="6218897"/>
                <a:ext cx="5921300" cy="776830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58" name="Oval 57">
                <a:extLst>
                  <a:ext uri="{FF2B5EF4-FFF2-40B4-BE49-F238E27FC236}">
                    <a16:creationId xmlns:a16="http://schemas.microsoft.com/office/drawing/2014/main" id="{6BF3E531-945E-4812-8A35-6D8DA144D155}"/>
                  </a:ext>
                </a:extLst>
              </p:cNvPr>
              <p:cNvSpPr/>
              <p:nvPr/>
            </p:nvSpPr>
            <p:spPr>
              <a:xfrm>
                <a:off x="10607862" y="4628593"/>
                <a:ext cx="3161926" cy="316192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59" name="CuadroTexto 395">
                <a:extLst>
                  <a:ext uri="{FF2B5EF4-FFF2-40B4-BE49-F238E27FC236}">
                    <a16:creationId xmlns:a16="http://schemas.microsoft.com/office/drawing/2014/main" id="{2E6C197E-847D-444C-9195-009C8A05DE91}"/>
                  </a:ext>
                </a:extLst>
              </p:cNvPr>
              <p:cNvSpPr txBox="1"/>
              <p:nvPr/>
            </p:nvSpPr>
            <p:spPr>
              <a:xfrm>
                <a:off x="10463885" y="5886389"/>
                <a:ext cx="3449880" cy="885920"/>
              </a:xfrm>
              <a:prstGeom prst="rect">
                <a:avLst/>
              </a:prstGeom>
              <a:noFill/>
            </p:spPr>
            <p:txBody>
              <a:bodyPr wrap="square" rtlCol="0">
                <a:spAutoFit/>
              </a:bodyPr>
              <a:lstStyle/>
              <a:p>
                <a:pPr algn="ctr"/>
                <a:r>
                  <a:rPr lang="en-US" sz="1350">
                    <a:solidFill>
                      <a:schemeClr val="bg1"/>
                    </a:solidFill>
                    <a:latin typeface="Poppins Medium" pitchFamily="2" charset="77"/>
                    <a:ea typeface="Roboto Medium" panose="02000000000000000000" pitchFamily="2" charset="0"/>
                    <a:cs typeface="Poppins Medium" pitchFamily="2" charset="77"/>
                  </a:rPr>
                  <a:t>Challenges</a:t>
                </a:r>
              </a:p>
            </p:txBody>
          </p:sp>
          <p:sp>
            <p:nvSpPr>
              <p:cNvPr id="66" name="TextBox 65">
                <a:extLst>
                  <a:ext uri="{FF2B5EF4-FFF2-40B4-BE49-F238E27FC236}">
                    <a16:creationId xmlns:a16="http://schemas.microsoft.com/office/drawing/2014/main" id="{7038E47F-8B93-4E63-9653-0957F1B29A6C}"/>
                  </a:ext>
                </a:extLst>
              </p:cNvPr>
              <p:cNvSpPr txBox="1"/>
              <p:nvPr/>
            </p:nvSpPr>
            <p:spPr>
              <a:xfrm>
                <a:off x="9228166" y="8263110"/>
                <a:ext cx="5921301" cy="4361458"/>
              </a:xfrm>
              <a:prstGeom prst="rect">
                <a:avLst/>
              </a:prstGeom>
              <a:noFill/>
            </p:spPr>
            <p:txBody>
              <a:bodyPr wrap="square" rtlCol="0">
                <a:spAutoFit/>
              </a:bodyPr>
              <a:lstStyle/>
              <a:p>
                <a:pPr lvl="0" algn="ctr"/>
                <a:r>
                  <a:rPr lang="en-US"/>
                  <a:t>Have challenges emerged? </a:t>
                </a:r>
              </a:p>
              <a:p>
                <a:pPr lvl="0" algn="ctr"/>
                <a:endParaRPr lang="en-US"/>
              </a:p>
              <a:p>
                <a:pPr lvl="0" algn="ctr"/>
                <a:r>
                  <a:rPr lang="en-US"/>
                  <a:t>Have you changed your strategy?</a:t>
                </a:r>
              </a:p>
            </p:txBody>
          </p:sp>
        </p:grpSp>
        <p:grpSp>
          <p:nvGrpSpPr>
            <p:cNvPr id="69" name="Group 68">
              <a:extLst>
                <a:ext uri="{FF2B5EF4-FFF2-40B4-BE49-F238E27FC236}">
                  <a16:creationId xmlns:a16="http://schemas.microsoft.com/office/drawing/2014/main" id="{54EEAB36-6771-43A8-8618-B998F4569EF8}"/>
                </a:ext>
              </a:extLst>
            </p:cNvPr>
            <p:cNvGrpSpPr/>
            <p:nvPr/>
          </p:nvGrpSpPr>
          <p:grpSpPr>
            <a:xfrm>
              <a:off x="7732806" y="1969652"/>
              <a:ext cx="3785425" cy="5982860"/>
              <a:chOff x="16010884" y="4628593"/>
              <a:chExt cx="5921302" cy="9358611"/>
            </a:xfrm>
          </p:grpSpPr>
          <p:sp>
            <p:nvSpPr>
              <p:cNvPr id="53" name="Rectangle 52">
                <a:extLst>
                  <a:ext uri="{FF2B5EF4-FFF2-40B4-BE49-F238E27FC236}">
                    <a16:creationId xmlns:a16="http://schemas.microsoft.com/office/drawing/2014/main" id="{E8CAE861-DC58-4F9B-92C2-5AB7A6FAE1F6}"/>
                  </a:ext>
                </a:extLst>
              </p:cNvPr>
              <p:cNvSpPr/>
              <p:nvPr/>
            </p:nvSpPr>
            <p:spPr>
              <a:xfrm>
                <a:off x="16010886" y="6218900"/>
                <a:ext cx="5921300" cy="776830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60" name="Oval 59">
                <a:extLst>
                  <a:ext uri="{FF2B5EF4-FFF2-40B4-BE49-F238E27FC236}">
                    <a16:creationId xmlns:a16="http://schemas.microsoft.com/office/drawing/2014/main" id="{41FF0299-3DB4-4066-ABAD-797DC44F2A4E}"/>
                  </a:ext>
                </a:extLst>
              </p:cNvPr>
              <p:cNvSpPr/>
              <p:nvPr/>
            </p:nvSpPr>
            <p:spPr>
              <a:xfrm>
                <a:off x="17390572" y="4628593"/>
                <a:ext cx="3161926" cy="3161926"/>
              </a:xfrm>
              <a:prstGeom prst="ellips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61" name="CuadroTexto 395">
                <a:extLst>
                  <a:ext uri="{FF2B5EF4-FFF2-40B4-BE49-F238E27FC236}">
                    <a16:creationId xmlns:a16="http://schemas.microsoft.com/office/drawing/2014/main" id="{61A72D96-A9FC-4E45-859E-B21C5B34E638}"/>
                  </a:ext>
                </a:extLst>
              </p:cNvPr>
              <p:cNvSpPr txBox="1"/>
              <p:nvPr/>
            </p:nvSpPr>
            <p:spPr>
              <a:xfrm>
                <a:off x="17036116" y="5886389"/>
                <a:ext cx="3882494" cy="885918"/>
              </a:xfrm>
              <a:prstGeom prst="rect">
                <a:avLst/>
              </a:prstGeom>
              <a:noFill/>
            </p:spPr>
            <p:txBody>
              <a:bodyPr wrap="square" rtlCol="0">
                <a:spAutoFit/>
              </a:bodyPr>
              <a:lstStyle/>
              <a:p>
                <a:pPr algn="ctr"/>
                <a:r>
                  <a:rPr lang="en-US" sz="1350">
                    <a:solidFill>
                      <a:schemeClr val="bg1"/>
                    </a:solidFill>
                    <a:latin typeface="Poppins Medium" pitchFamily="2" charset="77"/>
                    <a:ea typeface="Roboto Medium" panose="02000000000000000000" pitchFamily="2" charset="0"/>
                    <a:cs typeface="Poppins Medium" pitchFamily="2" charset="77"/>
                  </a:rPr>
                  <a:t>Populations</a:t>
                </a:r>
              </a:p>
            </p:txBody>
          </p:sp>
          <p:sp>
            <p:nvSpPr>
              <p:cNvPr id="67" name="TextBox 66">
                <a:extLst>
                  <a:ext uri="{FF2B5EF4-FFF2-40B4-BE49-F238E27FC236}">
                    <a16:creationId xmlns:a16="http://schemas.microsoft.com/office/drawing/2014/main" id="{F1ACF01F-34ED-47EA-AA13-9DD76A4F3ABD}"/>
                  </a:ext>
                </a:extLst>
              </p:cNvPr>
              <p:cNvSpPr txBox="1"/>
              <p:nvPr/>
            </p:nvSpPr>
            <p:spPr>
              <a:xfrm>
                <a:off x="16010884" y="8263108"/>
                <a:ext cx="5921299" cy="4361459"/>
              </a:xfrm>
              <a:prstGeom prst="rect">
                <a:avLst/>
              </a:prstGeom>
              <a:noFill/>
            </p:spPr>
            <p:txBody>
              <a:bodyPr wrap="square" rtlCol="0">
                <a:spAutoFit/>
              </a:bodyPr>
              <a:lstStyle/>
              <a:p>
                <a:pPr lvl="0" algn="ctr"/>
                <a:r>
                  <a:rPr lang="en-US"/>
                  <a:t>What specific challenges or successes have you had with particular populations?</a:t>
                </a:r>
              </a:p>
            </p:txBody>
          </p:sp>
        </p:grpSp>
        <p:grpSp>
          <p:nvGrpSpPr>
            <p:cNvPr id="72" name="Group 71">
              <a:extLst>
                <a:ext uri="{FF2B5EF4-FFF2-40B4-BE49-F238E27FC236}">
                  <a16:creationId xmlns:a16="http://schemas.microsoft.com/office/drawing/2014/main" id="{22C6FD06-285D-477A-A9CE-10EBB92648F2}"/>
                </a:ext>
              </a:extLst>
            </p:cNvPr>
            <p:cNvGrpSpPr/>
            <p:nvPr/>
          </p:nvGrpSpPr>
          <p:grpSpPr>
            <a:xfrm>
              <a:off x="12068923" y="1986797"/>
              <a:ext cx="3785427" cy="5965715"/>
              <a:chOff x="16010884" y="4628593"/>
              <a:chExt cx="5921304" cy="9331791"/>
            </a:xfrm>
          </p:grpSpPr>
          <p:sp>
            <p:nvSpPr>
              <p:cNvPr id="73" name="Rectangle 72">
                <a:extLst>
                  <a:ext uri="{FF2B5EF4-FFF2-40B4-BE49-F238E27FC236}">
                    <a16:creationId xmlns:a16="http://schemas.microsoft.com/office/drawing/2014/main" id="{F726529A-58F8-4032-B82A-5D50B1B67C9D}"/>
                  </a:ext>
                </a:extLst>
              </p:cNvPr>
              <p:cNvSpPr/>
              <p:nvPr/>
            </p:nvSpPr>
            <p:spPr>
              <a:xfrm>
                <a:off x="16010886" y="6218899"/>
                <a:ext cx="5921300" cy="774148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74" name="Oval 73">
                <a:extLst>
                  <a:ext uri="{FF2B5EF4-FFF2-40B4-BE49-F238E27FC236}">
                    <a16:creationId xmlns:a16="http://schemas.microsoft.com/office/drawing/2014/main" id="{4DAC050E-1052-4D67-A6EA-16E7174ECCFB}"/>
                  </a:ext>
                </a:extLst>
              </p:cNvPr>
              <p:cNvSpPr/>
              <p:nvPr/>
            </p:nvSpPr>
            <p:spPr>
              <a:xfrm>
                <a:off x="17390572" y="4628593"/>
                <a:ext cx="3161926" cy="3161926"/>
              </a:xfrm>
              <a:prstGeom prst="ellipse">
                <a:avLst/>
              </a:prstGeom>
              <a:solidFill>
                <a:schemeClr val="accent6"/>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350"/>
              </a:p>
            </p:txBody>
          </p:sp>
          <p:sp>
            <p:nvSpPr>
              <p:cNvPr id="75" name="CuadroTexto 395">
                <a:extLst>
                  <a:ext uri="{FF2B5EF4-FFF2-40B4-BE49-F238E27FC236}">
                    <a16:creationId xmlns:a16="http://schemas.microsoft.com/office/drawing/2014/main" id="{FCC0F86C-947B-4BC8-8EB3-2E08E4C48CE0}"/>
                  </a:ext>
                </a:extLst>
              </p:cNvPr>
              <p:cNvSpPr txBox="1"/>
              <p:nvPr/>
            </p:nvSpPr>
            <p:spPr>
              <a:xfrm>
                <a:off x="17246594" y="5886389"/>
                <a:ext cx="3449884" cy="885920"/>
              </a:xfrm>
              <a:prstGeom prst="rect">
                <a:avLst/>
              </a:prstGeom>
              <a:noFill/>
            </p:spPr>
            <p:txBody>
              <a:bodyPr wrap="square" rtlCol="0">
                <a:spAutoFit/>
              </a:bodyPr>
              <a:lstStyle/>
              <a:p>
                <a:pPr algn="ctr"/>
                <a:r>
                  <a:rPr lang="en-US" sz="1350">
                    <a:solidFill>
                      <a:schemeClr val="bg1"/>
                    </a:solidFill>
                    <a:latin typeface="Poppins Medium" pitchFamily="2" charset="77"/>
                    <a:ea typeface="Roboto Medium" panose="02000000000000000000" pitchFamily="2" charset="0"/>
                    <a:cs typeface="Poppins Medium" pitchFamily="2" charset="77"/>
                  </a:rPr>
                  <a:t>Learning</a:t>
                </a:r>
              </a:p>
            </p:txBody>
          </p:sp>
          <p:sp>
            <p:nvSpPr>
              <p:cNvPr id="77" name="TextBox 76">
                <a:extLst>
                  <a:ext uri="{FF2B5EF4-FFF2-40B4-BE49-F238E27FC236}">
                    <a16:creationId xmlns:a16="http://schemas.microsoft.com/office/drawing/2014/main" id="{54A59B42-627D-4AE8-A50F-02E7A6B73282}"/>
                  </a:ext>
                </a:extLst>
              </p:cNvPr>
              <p:cNvSpPr txBox="1"/>
              <p:nvPr/>
            </p:nvSpPr>
            <p:spPr>
              <a:xfrm>
                <a:off x="16010884" y="8263107"/>
                <a:ext cx="5921304" cy="5179229"/>
              </a:xfrm>
              <a:prstGeom prst="rect">
                <a:avLst/>
              </a:prstGeom>
              <a:noFill/>
            </p:spPr>
            <p:txBody>
              <a:bodyPr wrap="square" rtlCol="0">
                <a:spAutoFit/>
              </a:bodyPr>
              <a:lstStyle/>
              <a:p>
                <a:pPr lvl="0" algn="ctr"/>
                <a:r>
                  <a:rPr lang="en-US"/>
                  <a:t>What questions do you have for your peers about the strategies they discussed, or you have tried?</a:t>
                </a:r>
              </a:p>
            </p:txBody>
          </p:sp>
        </p:grpSp>
      </p:grpSp>
      <p:sp>
        <p:nvSpPr>
          <p:cNvPr id="5" name="Slide Number Placeholder 4">
            <a:extLst>
              <a:ext uri="{FF2B5EF4-FFF2-40B4-BE49-F238E27FC236}">
                <a16:creationId xmlns:a16="http://schemas.microsoft.com/office/drawing/2014/main" id="{6D5E991A-A3F2-448E-B89C-B5C1AF4DBEE6}"/>
              </a:ext>
            </a:extLst>
          </p:cNvPr>
          <p:cNvSpPr>
            <a:spLocks noGrp="1"/>
          </p:cNvSpPr>
          <p:nvPr>
            <p:ph type="sldNum" sz="quarter" idx="12"/>
          </p:nvPr>
        </p:nvSpPr>
        <p:spPr/>
        <p:txBody>
          <a:bodyPr/>
          <a:lstStyle/>
          <a:p>
            <a:fld id="{DE8DE8A0-70C5-4585-9A3C-B3A9E7B8F8E9}" type="slidenum">
              <a:rPr lang="en-US" smtClean="0"/>
              <a:t>21</a:t>
            </a:fld>
            <a:endParaRPr lang="en-US"/>
          </a:p>
        </p:txBody>
      </p:sp>
    </p:spTree>
    <p:custDataLst>
      <p:tags r:id="rId1"/>
    </p:custDataLst>
    <p:extLst>
      <p:ext uri="{BB962C8B-B14F-4D97-AF65-F5344CB8AC3E}">
        <p14:creationId xmlns:p14="http://schemas.microsoft.com/office/powerpoint/2010/main" val="34630036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63CFD2-1AFE-432C-BA3E-F5E706781DE7}"/>
              </a:ext>
            </a:extLst>
          </p:cNvPr>
          <p:cNvSpPr>
            <a:spLocks noGrp="1"/>
          </p:cNvSpPr>
          <p:nvPr>
            <p:ph type="title"/>
          </p:nvPr>
        </p:nvSpPr>
        <p:spPr>
          <a:xfrm>
            <a:off x="573126" y="1155941"/>
            <a:ext cx="8272212" cy="760350"/>
          </a:xfrm>
        </p:spPr>
        <p:txBody>
          <a:bodyPr>
            <a:normAutofit/>
          </a:bodyPr>
          <a:lstStyle/>
          <a:p>
            <a:r>
              <a:rPr lang="en-US" dirty="0">
                <a:solidFill>
                  <a:srgbClr val="FFFEFF"/>
                </a:solidFill>
              </a:rPr>
              <a:t>Prompt Questions: </a:t>
            </a:r>
            <a:r>
              <a:rPr lang="en-US" i="1" cap="none" dirty="0">
                <a:solidFill>
                  <a:srgbClr val="FFFEFF"/>
                </a:solidFill>
              </a:rPr>
              <a:t>Enrollment </a:t>
            </a:r>
            <a:r>
              <a:rPr lang="en-US" i="1" cap="none" dirty="0">
                <a:solidFill>
                  <a:schemeClr val="tx2"/>
                </a:solidFill>
              </a:rPr>
              <a:t>(2)</a:t>
            </a:r>
          </a:p>
        </p:txBody>
      </p:sp>
      <p:graphicFrame>
        <p:nvGraphicFramePr>
          <p:cNvPr id="13" name="Content Placeholder 12" descr="Enrollment activities including challenges and successes">
            <a:extLst>
              <a:ext uri="{FF2B5EF4-FFF2-40B4-BE49-F238E27FC236}">
                <a16:creationId xmlns:a16="http://schemas.microsoft.com/office/drawing/2014/main" id="{A4F01767-4128-7F0D-3936-6FCAE1539C55}"/>
              </a:ext>
            </a:extLst>
          </p:cNvPr>
          <p:cNvGraphicFramePr>
            <a:graphicFrameLocks noGrp="1"/>
          </p:cNvGraphicFramePr>
          <p:nvPr>
            <p:ph idx="1"/>
            <p:extLst>
              <p:ext uri="{D42A27DB-BD31-4B8C-83A1-F6EECF244321}">
                <p14:modId xmlns:p14="http://schemas.microsoft.com/office/powerpoint/2010/main" val="3581908866"/>
              </p:ext>
            </p:extLst>
          </p:nvPr>
        </p:nvGraphicFramePr>
        <p:xfrm>
          <a:off x="1019853" y="1973766"/>
          <a:ext cx="9966960" cy="484632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15" name="Graphic 14" descr="Excellent with solid fill">
            <a:extLst>
              <a:ext uri="{FF2B5EF4-FFF2-40B4-BE49-F238E27FC236}">
                <a16:creationId xmlns:a16="http://schemas.microsoft.com/office/drawing/2014/main" id="{41DF5208-90FA-5CC2-EEDE-AD23CEB45095}"/>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294307" y="4775475"/>
            <a:ext cx="685800" cy="685800"/>
          </a:xfrm>
          <a:prstGeom prst="rect">
            <a:avLst/>
          </a:prstGeom>
          <a:effectLst>
            <a:outerShdw blurRad="50800" dist="38100" dir="2700000" algn="tl" rotWithShape="0">
              <a:prstClr val="black">
                <a:alpha val="40000"/>
              </a:prstClr>
            </a:outerShdw>
          </a:effectLst>
        </p:spPr>
      </p:pic>
      <p:pic>
        <p:nvPicPr>
          <p:cNvPr id="17" name="Graphic 16" descr="Hurdle with solid fill">
            <a:extLst>
              <a:ext uri="{FF2B5EF4-FFF2-40B4-BE49-F238E27FC236}">
                <a16:creationId xmlns:a16="http://schemas.microsoft.com/office/drawing/2014/main" id="{FAA03311-943B-0CEF-AA07-109BB9BCE5CB}"/>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1237072" y="2163595"/>
            <a:ext cx="800270" cy="800270"/>
          </a:xfrm>
          <a:prstGeom prst="rect">
            <a:avLst/>
          </a:prstGeom>
          <a:effectLst>
            <a:outerShdw blurRad="50800" dist="38100" dir="2700000" algn="tl" rotWithShape="0">
              <a:prstClr val="black">
                <a:alpha val="40000"/>
              </a:prstClr>
            </a:outerShdw>
          </a:effectLst>
        </p:spPr>
      </p:pic>
      <p:sp>
        <p:nvSpPr>
          <p:cNvPr id="3" name="Slide Number Placeholder 4">
            <a:extLst>
              <a:ext uri="{FF2B5EF4-FFF2-40B4-BE49-F238E27FC236}">
                <a16:creationId xmlns:a16="http://schemas.microsoft.com/office/drawing/2014/main" id="{19AFD7A9-5B7E-EC96-B9EE-273699A9EF91}"/>
              </a:ext>
            </a:extLst>
          </p:cNvPr>
          <p:cNvSpPr txBox="1">
            <a:spLocks/>
          </p:cNvSpPr>
          <p:nvPr/>
        </p:nvSpPr>
        <p:spPr>
          <a:xfrm>
            <a:off x="10745913" y="6277460"/>
            <a:ext cx="770468"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rgbClr val="17406D"/>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E8DE8A0-70C5-4585-9A3C-B3A9E7B8F8E9}" type="slidenum">
              <a:rPr lang="en-US"/>
              <a:pPr/>
              <a:t>22</a:t>
            </a:fld>
            <a:endParaRPr lang="en-US" dirty="0"/>
          </a:p>
        </p:txBody>
      </p:sp>
    </p:spTree>
    <p:custDataLst>
      <p:tags r:id="rId1"/>
    </p:custDataLst>
    <p:extLst>
      <p:ext uri="{BB962C8B-B14F-4D97-AF65-F5344CB8AC3E}">
        <p14:creationId xmlns:p14="http://schemas.microsoft.com/office/powerpoint/2010/main" val="17787666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8350562-08F5-4D65-B48D-D263B83B4539}"/>
              </a:ext>
            </a:extLst>
          </p:cNvPr>
          <p:cNvSpPr>
            <a:spLocks noGrp="1"/>
          </p:cNvSpPr>
          <p:nvPr>
            <p:ph type="title"/>
          </p:nvPr>
        </p:nvSpPr>
        <p:spPr/>
        <p:txBody>
          <a:bodyPr>
            <a:normAutofit/>
          </a:bodyPr>
          <a:lstStyle/>
          <a:p>
            <a:r>
              <a:rPr lang="en-US" dirty="0"/>
              <a:t>Facilitators Report:</a:t>
            </a:r>
            <a:br>
              <a:rPr lang="en-US" dirty="0"/>
            </a:br>
            <a:r>
              <a:rPr lang="en-US" dirty="0"/>
              <a:t>What we discussed in breakouts</a:t>
            </a:r>
          </a:p>
        </p:txBody>
      </p:sp>
      <p:sp>
        <p:nvSpPr>
          <p:cNvPr id="6" name="Footer Placeholder 5">
            <a:extLst>
              <a:ext uri="{FF2B5EF4-FFF2-40B4-BE49-F238E27FC236}">
                <a16:creationId xmlns:a16="http://schemas.microsoft.com/office/drawing/2014/main" id="{29A9E399-6BE9-4611-9B23-3D545B88F90E}"/>
              </a:ext>
            </a:extLst>
          </p:cNvPr>
          <p:cNvSpPr>
            <a:spLocks noGrp="1"/>
          </p:cNvSpPr>
          <p:nvPr>
            <p:ph type="ftr" sz="quarter" idx="11"/>
          </p:nvPr>
        </p:nvSpPr>
        <p:spPr/>
        <p:txBody>
          <a:bodyPr/>
          <a:lstStyle/>
          <a:p>
            <a:r>
              <a:rPr lang="en-US" dirty="0"/>
              <a:t>Participant Lifecycle: Outreach to Enrollment</a:t>
            </a:r>
          </a:p>
        </p:txBody>
      </p:sp>
      <p:sp>
        <p:nvSpPr>
          <p:cNvPr id="7" name="Slide Number Placeholder 6">
            <a:extLst>
              <a:ext uri="{FF2B5EF4-FFF2-40B4-BE49-F238E27FC236}">
                <a16:creationId xmlns:a16="http://schemas.microsoft.com/office/drawing/2014/main" id="{0DA2C9BC-6B07-4860-80F8-683C02A08576}"/>
              </a:ext>
            </a:extLst>
          </p:cNvPr>
          <p:cNvSpPr>
            <a:spLocks noGrp="1"/>
          </p:cNvSpPr>
          <p:nvPr>
            <p:ph type="sldNum" sz="quarter" idx="12"/>
          </p:nvPr>
        </p:nvSpPr>
        <p:spPr/>
        <p:txBody>
          <a:bodyPr/>
          <a:lstStyle/>
          <a:p>
            <a:fld id="{DE8DE8A0-70C5-4585-9A3C-B3A9E7B8F8E9}" type="slidenum">
              <a:rPr lang="en-US" smtClean="0"/>
              <a:pPr/>
              <a:t>23</a:t>
            </a:fld>
            <a:endParaRPr lang="en-US"/>
          </a:p>
        </p:txBody>
      </p:sp>
    </p:spTree>
    <p:extLst>
      <p:ext uri="{BB962C8B-B14F-4D97-AF65-F5344CB8AC3E}">
        <p14:creationId xmlns:p14="http://schemas.microsoft.com/office/powerpoint/2010/main" val="27644791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DACDAF6-16D9-41E4-B0D6-60FFACF8D42F}"/>
              </a:ext>
            </a:extLst>
          </p:cNvPr>
          <p:cNvSpPr>
            <a:spLocks noGrp="1"/>
          </p:cNvSpPr>
          <p:nvPr>
            <p:ph type="title"/>
          </p:nvPr>
        </p:nvSpPr>
        <p:spPr/>
        <p:txBody>
          <a:bodyPr/>
          <a:lstStyle/>
          <a:p>
            <a:r>
              <a:rPr lang="en-US"/>
              <a:t>Questions?</a:t>
            </a:r>
            <a:endParaRPr lang="en-US" dirty="0"/>
          </a:p>
        </p:txBody>
      </p:sp>
      <p:sp>
        <p:nvSpPr>
          <p:cNvPr id="5" name="Slide Number Placeholder 4">
            <a:extLst>
              <a:ext uri="{FF2B5EF4-FFF2-40B4-BE49-F238E27FC236}">
                <a16:creationId xmlns:a16="http://schemas.microsoft.com/office/drawing/2014/main" id="{E48EEF59-C4C7-4B71-9F48-C0A1D10BAADB}"/>
              </a:ext>
            </a:extLst>
          </p:cNvPr>
          <p:cNvSpPr>
            <a:spLocks noGrp="1"/>
          </p:cNvSpPr>
          <p:nvPr>
            <p:ph type="sldNum" sz="quarter" idx="12"/>
          </p:nvPr>
        </p:nvSpPr>
        <p:spPr/>
        <p:txBody>
          <a:bodyPr/>
          <a:lstStyle/>
          <a:p>
            <a:fld id="{DE8DE8A0-70C5-4585-9A3C-B3A9E7B8F8E9}" type="slidenum">
              <a:rPr lang="en-US" smtClean="0"/>
              <a:t>24</a:t>
            </a:fld>
            <a:endParaRPr lang="en-US"/>
          </a:p>
        </p:txBody>
      </p:sp>
    </p:spTree>
    <p:extLst>
      <p:ext uri="{BB962C8B-B14F-4D97-AF65-F5344CB8AC3E}">
        <p14:creationId xmlns:p14="http://schemas.microsoft.com/office/powerpoint/2010/main" val="6596912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F217A-3454-40C8-BEB4-B3C716C19524}"/>
              </a:ext>
            </a:extLst>
          </p:cNvPr>
          <p:cNvSpPr>
            <a:spLocks noGrp="1"/>
          </p:cNvSpPr>
          <p:nvPr>
            <p:ph type="title"/>
          </p:nvPr>
        </p:nvSpPr>
        <p:spPr/>
        <p:txBody>
          <a:bodyPr/>
          <a:lstStyle/>
          <a:p>
            <a:r>
              <a:rPr lang="en-US" dirty="0"/>
              <a:t>Upcoming events</a:t>
            </a:r>
          </a:p>
        </p:txBody>
      </p:sp>
      <p:sp>
        <p:nvSpPr>
          <p:cNvPr id="3" name="Content Placeholder 2">
            <a:extLst>
              <a:ext uri="{FF2B5EF4-FFF2-40B4-BE49-F238E27FC236}">
                <a16:creationId xmlns:a16="http://schemas.microsoft.com/office/drawing/2014/main" id="{C4D803A1-9DB7-4EA3-9060-80554169771B}"/>
              </a:ext>
            </a:extLst>
          </p:cNvPr>
          <p:cNvSpPr>
            <a:spLocks noGrp="1"/>
          </p:cNvSpPr>
          <p:nvPr>
            <p:ph idx="1"/>
          </p:nvPr>
        </p:nvSpPr>
        <p:spPr/>
        <p:txBody>
          <a:bodyPr>
            <a:normAutofit/>
          </a:bodyPr>
          <a:lstStyle/>
          <a:p>
            <a:pPr marL="229076" indent="-229076"/>
            <a:r>
              <a:rPr lang="en-US" dirty="0"/>
              <a:t>MAY</a:t>
            </a:r>
          </a:p>
          <a:p>
            <a:pPr marL="553076" lvl="1" indent="-229076"/>
            <a:r>
              <a:rPr lang="en-US" dirty="0"/>
              <a:t>Quarterly Reporting Office Hours: May 9 from 2:00-3:00 PM EST</a:t>
            </a:r>
          </a:p>
          <a:p>
            <a:pPr marL="553076" lvl="1" indent="-229076"/>
            <a:r>
              <a:rPr lang="en-US" dirty="0"/>
              <a:t>QNRs Due May 15</a:t>
            </a:r>
          </a:p>
          <a:p>
            <a:pPr marL="229076" indent="-229076"/>
            <a:r>
              <a:rPr lang="en-US" dirty="0"/>
              <a:t>JUNE</a:t>
            </a:r>
          </a:p>
          <a:p>
            <a:pPr marL="553076" lvl="1" indent="-229076"/>
            <a:r>
              <a:rPr lang="en-US" dirty="0"/>
              <a:t>Preceptorship Programs TA Event June 4 from 3:00 – 4:00 PM EST</a:t>
            </a:r>
          </a:p>
          <a:p>
            <a:pPr marL="553076" lvl="1" indent="-229076"/>
            <a:r>
              <a:rPr lang="en-US" dirty="0"/>
              <a:t>Performance Reporting Orientation 301: June 13 from 3:00 – 4:30 pm EST</a:t>
            </a:r>
          </a:p>
          <a:p>
            <a:pPr marL="553076" lvl="1" indent="-229076"/>
            <a:r>
              <a:rPr lang="en-US" dirty="0"/>
              <a:t>Participant Lifecycle: Training and Education TA Event: June 26 from 3:00 – 4:00 PM EST</a:t>
            </a:r>
          </a:p>
        </p:txBody>
      </p:sp>
      <p:sp>
        <p:nvSpPr>
          <p:cNvPr id="5" name="Slide Number Placeholder 4">
            <a:extLst>
              <a:ext uri="{FF2B5EF4-FFF2-40B4-BE49-F238E27FC236}">
                <a16:creationId xmlns:a16="http://schemas.microsoft.com/office/drawing/2014/main" id="{530452D2-9CCA-4088-8C89-BAD7B2AFC5B8}"/>
              </a:ext>
            </a:extLst>
          </p:cNvPr>
          <p:cNvSpPr>
            <a:spLocks noGrp="1"/>
          </p:cNvSpPr>
          <p:nvPr>
            <p:ph type="sldNum" sz="quarter" idx="12"/>
          </p:nvPr>
        </p:nvSpPr>
        <p:spPr/>
        <p:txBody>
          <a:bodyPr/>
          <a:lstStyle/>
          <a:p>
            <a:fld id="{DE8DE8A0-70C5-4585-9A3C-B3A9E7B8F8E9}" type="slidenum">
              <a:rPr lang="en-US" smtClean="0"/>
              <a:t>25</a:t>
            </a:fld>
            <a:endParaRPr lang="en-US"/>
          </a:p>
        </p:txBody>
      </p:sp>
    </p:spTree>
    <p:custDataLst>
      <p:tags r:id="rId1"/>
    </p:custDataLst>
    <p:extLst>
      <p:ext uri="{BB962C8B-B14F-4D97-AF65-F5344CB8AC3E}">
        <p14:creationId xmlns:p14="http://schemas.microsoft.com/office/powerpoint/2010/main" val="19366672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E4D4D37-0B06-425D-B40F-157AE7D1D9E8}"/>
              </a:ext>
            </a:extLst>
          </p:cNvPr>
          <p:cNvSpPr>
            <a:spLocks noGrp="1"/>
          </p:cNvSpPr>
          <p:nvPr>
            <p:ph type="title"/>
          </p:nvPr>
        </p:nvSpPr>
        <p:spPr/>
        <p:txBody>
          <a:bodyPr/>
          <a:lstStyle/>
          <a:p>
            <a:r>
              <a:rPr lang="en-US" dirty="0"/>
              <a:t>Thank you!</a:t>
            </a:r>
          </a:p>
        </p:txBody>
      </p:sp>
      <p:sp>
        <p:nvSpPr>
          <p:cNvPr id="2" name="TextBox 1">
            <a:extLst>
              <a:ext uri="{FF2B5EF4-FFF2-40B4-BE49-F238E27FC236}">
                <a16:creationId xmlns:a16="http://schemas.microsoft.com/office/drawing/2014/main" id="{00414EDD-AD7F-ED28-AD35-2A236BC79026}"/>
              </a:ext>
            </a:extLst>
          </p:cNvPr>
          <p:cNvSpPr txBox="1"/>
          <p:nvPr/>
        </p:nvSpPr>
        <p:spPr>
          <a:xfrm>
            <a:off x="1678841" y="4672695"/>
            <a:ext cx="9235440" cy="1371600"/>
          </a:xfrm>
          <a:prstGeom prst="rect">
            <a:avLst/>
          </a:prstGeom>
          <a:solidFill>
            <a:srgbClr val="F5FAFD"/>
          </a:solidFill>
          <a:ln w="19050">
            <a:noFill/>
            <a:prstDash val="sysDot"/>
          </a:ln>
          <a:effectLst>
            <a:outerShdw blurRad="63500" sx="102000" sy="102000" algn="ctr" rotWithShape="0">
              <a:prstClr val="black">
                <a:alpha val="40000"/>
              </a:prstClr>
            </a:outerShdw>
          </a:effectLst>
        </p:spPr>
        <p:txBody>
          <a:bodyPr wrap="square" rtlCol="0">
            <a:spAutoFit/>
          </a:bodyPr>
          <a:lstStyle/>
          <a:p>
            <a:pPr defTabSz="914400">
              <a:spcAft>
                <a:spcPts val="1000"/>
              </a:spcAft>
              <a:buClr>
                <a:schemeClr val="accent5"/>
              </a:buClr>
              <a:buSzPct val="80000"/>
            </a:pPr>
            <a:r>
              <a:rPr lang="en-US" sz="1200" dirty="0">
                <a:solidFill>
                  <a:schemeClr val="tx1">
                    <a:lumMod val="65000"/>
                    <a:lumOff val="35000"/>
                  </a:schemeClr>
                </a:solidFill>
              </a:rPr>
              <a:t>The American Institutes for Research® (AIR), completed this project with federal funds, under contract number 1605C2-23-Q-00074 Nursing Expansion Grant TA, from the U.S. Department of Labor, Employment and Training Administration. The contents of this publication do not necessarily reflect the views or policies of the Department of Labor, nor does mention of trade names, commercial products, or organizations imply endorsement by the U.S. Government. AIR is a nonpartisan, not-for-profit organization that conducts behavioral and social science research and delivers technical assistance to solve some of the most urgent challenges in the U.S. and around the world. </a:t>
            </a:r>
          </a:p>
        </p:txBody>
      </p:sp>
      <p:pic>
        <p:nvPicPr>
          <p:cNvPr id="9" name="Picture 8" descr="AIR Logo&#10;Advancing Evidence Improving Lives">
            <a:extLst>
              <a:ext uri="{FF2B5EF4-FFF2-40B4-BE49-F238E27FC236}">
                <a16:creationId xmlns:a16="http://schemas.microsoft.com/office/drawing/2014/main" id="{1DDEE7F3-F37E-EEC9-239A-12B64298DDF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13649" y="3677989"/>
            <a:ext cx="1766658" cy="914400"/>
          </a:xfrm>
          <a:prstGeom prst="rect">
            <a:avLst/>
          </a:prstGeom>
        </p:spPr>
      </p:pic>
      <p:sp>
        <p:nvSpPr>
          <p:cNvPr id="4" name="Slide Number Placeholder 3">
            <a:extLst>
              <a:ext uri="{FF2B5EF4-FFF2-40B4-BE49-F238E27FC236}">
                <a16:creationId xmlns:a16="http://schemas.microsoft.com/office/drawing/2014/main" id="{745C9E12-6297-4746-8E01-120AB6C5704B}"/>
              </a:ext>
            </a:extLst>
          </p:cNvPr>
          <p:cNvSpPr>
            <a:spLocks noGrp="1"/>
          </p:cNvSpPr>
          <p:nvPr>
            <p:ph type="sldNum" sz="quarter" idx="12"/>
          </p:nvPr>
        </p:nvSpPr>
        <p:spPr/>
        <p:txBody>
          <a:bodyPr/>
          <a:lstStyle/>
          <a:p>
            <a:fld id="{DE8DE8A0-70C5-4585-9A3C-B3A9E7B8F8E9}" type="slidenum">
              <a:rPr lang="en-US" smtClean="0"/>
              <a:t>26</a:t>
            </a:fld>
            <a:endParaRPr lang="en-US"/>
          </a:p>
        </p:txBody>
      </p:sp>
    </p:spTree>
    <p:extLst>
      <p:ext uri="{BB962C8B-B14F-4D97-AF65-F5344CB8AC3E}">
        <p14:creationId xmlns:p14="http://schemas.microsoft.com/office/powerpoint/2010/main" val="425701695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NE theme">
  <a:themeElements>
    <a:clrScheme name="Custom 5">
      <a:dk1>
        <a:sysClr val="windowText" lastClr="000000"/>
      </a:dk1>
      <a:lt1>
        <a:sysClr val="window" lastClr="FFFFFF"/>
      </a:lt1>
      <a:dk2>
        <a:srgbClr val="17406D"/>
      </a:dk2>
      <a:lt2>
        <a:srgbClr val="DBEFF9"/>
      </a:lt2>
      <a:accent1>
        <a:srgbClr val="17406D"/>
      </a:accent1>
      <a:accent2>
        <a:srgbClr val="009DD9"/>
      </a:accent2>
      <a:accent3>
        <a:srgbClr val="7E9532"/>
      </a:accent3>
      <a:accent4>
        <a:srgbClr val="7E9532"/>
      </a:accent4>
      <a:accent5>
        <a:srgbClr val="7CCA62"/>
      </a:accent5>
      <a:accent6>
        <a:srgbClr val="A5C249"/>
      </a:accent6>
      <a:hlink>
        <a:srgbClr val="F49100"/>
      </a:hlink>
      <a:folHlink>
        <a:srgbClr val="85DFD0"/>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NE theme" id="{40999D7E-5DC5-485E-9C15-5A46856CEF6B}" vid="{CA7BDAF8-4000-41A8-AD31-81CA6E0A360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2C33A021F5CC44598B69CC3A7FB63F6" ma:contentTypeVersion="14" ma:contentTypeDescription="Create a new document." ma:contentTypeScope="" ma:versionID="5140aa387e0716db48969b8b22052985">
  <xsd:schema xmlns:xsd="http://www.w3.org/2001/XMLSchema" xmlns:xs="http://www.w3.org/2001/XMLSchema" xmlns:p="http://schemas.microsoft.com/office/2006/metadata/properties" xmlns:ns2="9f7d036a-daaf-4c7a-b1ac-c05d9d0a180b" xmlns:ns3="411d0658-67d5-4b95-8147-6ad757439f0a" targetNamespace="http://schemas.microsoft.com/office/2006/metadata/properties" ma:root="true" ma:fieldsID="b34cdb2e2059fac315e7a1cff91dacad" ns2:_="" ns3:_="">
    <xsd:import namespace="9f7d036a-daaf-4c7a-b1ac-c05d9d0a180b"/>
    <xsd:import namespace="411d0658-67d5-4b95-8147-6ad757439f0a"/>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SearchProperties" minOccurs="0"/>
                <xsd:element ref="ns2:MediaServiceDateTake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f7d036a-daaf-4c7a-b1ac-c05d9d0a180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b31da6f4-e52d-49d7-b108-9c7783d77463"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SearchProperties" ma:index="19" nillable="true" ma:displayName="MediaServiceSearchProperties" ma:hidden="true" ma:internalName="MediaServiceSearchProperties" ma:readOnly="true">
      <xsd:simpleType>
        <xsd:restriction base="dms:Note"/>
      </xsd:simpleType>
    </xsd:element>
    <xsd:element name="MediaServiceDateTaken" ma:index="20" nillable="true" ma:displayName="MediaServiceDateTaken" ma:hidden="true" ma:indexed="true" ma:internalName="MediaServiceDateTake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411d0658-67d5-4b95-8147-6ad757439f0a"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15" nillable="true" ma:displayName="Taxonomy Catch All Column" ma:hidden="true" ma:list="{c0515b74-b39d-4bb3-ad1d-29dbe29abbfc}" ma:internalName="TaxCatchAll" ma:showField="CatchAllData" ma:web="411d0658-67d5-4b95-8147-6ad757439f0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411d0658-67d5-4b95-8147-6ad757439f0a" xsi:nil="true"/>
    <lcf76f155ced4ddcb4097134ff3c332f xmlns="9f7d036a-daaf-4c7a-b1ac-c05d9d0a180b">
      <Terms xmlns="http://schemas.microsoft.com/office/infopath/2007/PartnerControls"/>
    </lcf76f155ced4ddcb4097134ff3c332f>
    <SharedWithUsers xmlns="411d0658-67d5-4b95-8147-6ad757439f0a">
      <UserInfo>
        <DisplayName>Pirtle, Jennifer</DisplayName>
        <AccountId>13</AccountId>
        <AccountType/>
      </UserInfo>
    </SharedWithUser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6283585-4BCF-4A97-A911-4E16E3106EE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f7d036a-daaf-4c7a-b1ac-c05d9d0a180b"/>
    <ds:schemaRef ds:uri="411d0658-67d5-4b95-8147-6ad757439f0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B18A657-DBEE-47A2-9A86-3E105DEE87A0}">
  <ds:schemaRefs>
    <ds:schemaRef ds:uri="http://purl.org/dc/elements/1.1/"/>
    <ds:schemaRef ds:uri="http://schemas.microsoft.com/office/2006/metadata/properties"/>
    <ds:schemaRef ds:uri="http://schemas.microsoft.com/office/2006/documentManagement/types"/>
    <ds:schemaRef ds:uri="http://www.w3.org/XML/1998/namespace"/>
    <ds:schemaRef ds:uri="9f7d036a-daaf-4c7a-b1ac-c05d9d0a180b"/>
    <ds:schemaRef ds:uri="411d0658-67d5-4b95-8147-6ad757439f0a"/>
    <ds:schemaRef ds:uri="http://purl.org/dc/terms/"/>
    <ds:schemaRef ds:uri="http://schemas.microsoft.com/office/infopath/2007/PartnerControls"/>
    <ds:schemaRef ds:uri="http://schemas.openxmlformats.org/package/2006/metadata/core-properties"/>
    <ds:schemaRef ds:uri="http://purl.org/dc/dcmitype/"/>
  </ds:schemaRefs>
</ds:datastoreItem>
</file>

<file path=customXml/itemProps3.xml><?xml version="1.0" encoding="utf-8"?>
<ds:datastoreItem xmlns:ds="http://schemas.openxmlformats.org/officeDocument/2006/customXml" ds:itemID="{794809F3-EF76-4551-B0C1-FE5972E6F79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NE theme</Template>
  <TotalTime>6499</TotalTime>
  <Words>1335</Words>
  <Application>Microsoft Office PowerPoint</Application>
  <PresentationFormat>Widescreen</PresentationFormat>
  <Paragraphs>252</Paragraphs>
  <Slides>26</Slides>
  <Notes>18</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NE theme</vt:lpstr>
      <vt:lpstr>Participant Lifecycle</vt:lpstr>
      <vt:lpstr>Virtual Meeting Recording Notice</vt:lpstr>
      <vt:lpstr>Inclusive Meeting Guidelines Hosting and Participating in Meetings</vt:lpstr>
      <vt:lpstr>Introductions and Agenda</vt:lpstr>
      <vt:lpstr>Presenters</vt:lpstr>
      <vt:lpstr>AGENDA</vt:lpstr>
      <vt:lpstr>Introduction to the Participant Support Lifecycle</vt:lpstr>
      <vt:lpstr>Participant Support Lifecycle</vt:lpstr>
      <vt:lpstr>Participant Lifecycle Track 2</vt:lpstr>
      <vt:lpstr>Track 2</vt:lpstr>
      <vt:lpstr>Track 1 Grantees Breakout Room Slides</vt:lpstr>
      <vt:lpstr>Introductions</vt:lpstr>
      <vt:lpstr>Participant Lifecycle Track 1</vt:lpstr>
      <vt:lpstr>Track 1</vt:lpstr>
      <vt:lpstr> Prompt Questions: Outreach and Recruitment</vt:lpstr>
      <vt:lpstr>Prompt Questions: Enrollment</vt:lpstr>
      <vt:lpstr>Track 2 Grantees Breakout Room Slides</vt:lpstr>
      <vt:lpstr>Track 2 Introductions</vt:lpstr>
      <vt:lpstr>Participant Lifecycle - Track 2</vt:lpstr>
      <vt:lpstr>Track 2 (2)</vt:lpstr>
      <vt:lpstr>Prompt Questions: Outreach and Recruitment</vt:lpstr>
      <vt:lpstr>Prompt Questions: Enrollment (2)</vt:lpstr>
      <vt:lpstr>Facilitators Report: What we discussed in breakouts</vt:lpstr>
      <vt:lpstr>Questions?</vt:lpstr>
      <vt:lpstr>Upcoming events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Herzog, Christina</dc:creator>
  <cp:lastModifiedBy>Tessa St. John</cp:lastModifiedBy>
  <cp:revision>56</cp:revision>
  <dcterms:created xsi:type="dcterms:W3CDTF">2019-05-17T14:42:38Z</dcterms:created>
  <dcterms:modified xsi:type="dcterms:W3CDTF">2024-05-06T18:09:20Z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0x010100B2C33A021F5CC44598B69CC3A7FB63F6</vt:lpwstr>
  </property>
  <property fmtid="{D5CDD505-2E9C-101B-9397-08002B2CF9AE}" pid="3" name="MediaServiceImageTags">
    <vt:lpwstr/>
  </property>
</Properties>
</file>