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notesMasters/notesMaster1.xml" ContentType="application/vnd.openxmlformats-officedocument.presentationml.notesMaster+xml"/>
  <Override PartName="/ppt/tags/tag1.xml" ContentType="application/vnd.openxmlformats-officedocument.presentationml.tags+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theme/theme2.xml" ContentType="application/vnd.openxmlformats-officedocument.theme+xml"/>
  <Override PartName="/ppt/tags/tag2.xml" ContentType="application/vnd.openxmlformats-officedocument.presentationml.tags+xml"/>
  <Override PartName="/ppt/notesSlides/notesSlide1.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diagrams/data5.xml" ContentType="application/vnd.openxmlformats-officedocument.drawingml.diagramData+xml"/>
  <Override PartName="/ppt/diagrams/layout5.xml" ContentType="application/vnd.openxmlformats-officedocument.drawingml.diagramLayout+xml"/>
  <Override PartName="/ppt/diagrams/quickStyle5.xml" ContentType="application/vnd.openxmlformats-officedocument.drawingml.diagramStyle+xml"/>
  <Override PartName="/ppt/diagrams/colors5.xml" ContentType="application/vnd.openxmlformats-officedocument.drawingml.diagramColors+xml"/>
  <Override PartName="/ppt/diagrams/drawing5.xml" ContentType="application/vnd.ms-office.drawingml.diagramDrawing+xml"/>
  <Override PartName="/ppt/notesSlides/notesSlide2.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4"/>
  </p:sldMasterIdLst>
  <p:notesMasterIdLst>
    <p:notesMasterId r:id="rId31"/>
  </p:notesMasterIdLst>
  <p:sldIdLst>
    <p:sldId id="795" r:id="rId5"/>
    <p:sldId id="286" r:id="rId6"/>
    <p:sldId id="369" r:id="rId7"/>
    <p:sldId id="771" r:id="rId8"/>
    <p:sldId id="772" r:id="rId9"/>
    <p:sldId id="773" r:id="rId10"/>
    <p:sldId id="774" r:id="rId11"/>
    <p:sldId id="775" r:id="rId12"/>
    <p:sldId id="776" r:id="rId13"/>
    <p:sldId id="777" r:id="rId14"/>
    <p:sldId id="778" r:id="rId15"/>
    <p:sldId id="779" r:id="rId16"/>
    <p:sldId id="770" r:id="rId17"/>
    <p:sldId id="780" r:id="rId18"/>
    <p:sldId id="781" r:id="rId19"/>
    <p:sldId id="783" r:id="rId20"/>
    <p:sldId id="784" r:id="rId21"/>
    <p:sldId id="785" r:id="rId22"/>
    <p:sldId id="794" r:id="rId23"/>
    <p:sldId id="786" r:id="rId24"/>
    <p:sldId id="787" r:id="rId25"/>
    <p:sldId id="788" r:id="rId26"/>
    <p:sldId id="789" r:id="rId27"/>
    <p:sldId id="790" r:id="rId28"/>
    <p:sldId id="791" r:id="rId29"/>
    <p:sldId id="793" r:id="rId30"/>
  </p:sldIdLst>
  <p:sldSz cx="12192000" cy="6858000"/>
  <p:notesSz cx="6858000" cy="9144000"/>
  <p:custDataLst>
    <p:tags r:id="rId32"/>
  </p:custData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B7CB1B5D-67C0-15C7-B864-0680704B39CF}" name="Molly Deahl" initials="MD" userId="S::molly.deahl@safalpartners.com::7cb69d8f-06cf-4eca-8dfe-ca63e8151bc8" providerId="AD"/>
  <p188:author id="{E0384261-A7B9-3D92-DC1F-F1AAC0DFB7E5}" name="Lisa Rice" initials="LR" userId="S::lisa.rice@safalpartners.com::da68d56e-ad6c-437e-8950-9d35568b768d" providerId="AD"/>
</p188:authorLst>
</file>

<file path=ppt/commentAuthors.xml><?xml version="1.0" encoding="utf-8"?>
<p:cmAuthorLst xmlns:a="http://schemas.openxmlformats.org/drawingml/2006/main" xmlns:r="http://schemas.openxmlformats.org/officeDocument/2006/relationships" xmlns:p="http://schemas.openxmlformats.org/presentationml/2006/main">
  <p:cmAuthor id="7" name="Michelle Carson" initials="MC" lastIdx="24" clrIdx="6">
    <p:extLst>
      <p:ext uri="{19B8F6BF-5375-455C-9EA6-DF929625EA0E}">
        <p15:presenceInfo xmlns:p15="http://schemas.microsoft.com/office/powerpoint/2012/main" userId="S::michelle.carson@safalpartners.com::c12fad4d-602b-46c9-b455-39d7a6962d12" providerId="AD"/>
      </p:ext>
    </p:extLst>
  </p:cmAuthor>
  <p:cmAuthor id="1" name="Shivani Chatterjee" initials="SC" lastIdx="3" clrIdx="0">
    <p:extLst>
      <p:ext uri="{19B8F6BF-5375-455C-9EA6-DF929625EA0E}">
        <p15:presenceInfo xmlns:p15="http://schemas.microsoft.com/office/powerpoint/2012/main" userId="Shivani Chatterjee" providerId="None"/>
      </p:ext>
    </p:extLst>
  </p:cmAuthor>
  <p:cmAuthor id="8" name="Lisa Rice" initials="LR" lastIdx="27" clrIdx="7">
    <p:extLst>
      <p:ext uri="{19B8F6BF-5375-455C-9EA6-DF929625EA0E}">
        <p15:presenceInfo xmlns:p15="http://schemas.microsoft.com/office/powerpoint/2012/main" userId="93014a320e154e19" providerId="Windows Live"/>
      </p:ext>
    </p:extLst>
  </p:cmAuthor>
  <p:cmAuthor id="2" name="Placido Gomez" initials="PG" lastIdx="2" clrIdx="1">
    <p:extLst>
      <p:ext uri="{19B8F6BF-5375-455C-9EA6-DF929625EA0E}">
        <p15:presenceInfo xmlns:p15="http://schemas.microsoft.com/office/powerpoint/2012/main" userId="Placido Gomez" providerId="None"/>
      </p:ext>
    </p:extLst>
  </p:cmAuthor>
  <p:cmAuthor id="9" name="Lisa Rice" initials="LR [2]" lastIdx="2" clrIdx="8">
    <p:extLst>
      <p:ext uri="{19B8F6BF-5375-455C-9EA6-DF929625EA0E}">
        <p15:presenceInfo xmlns:p15="http://schemas.microsoft.com/office/powerpoint/2012/main" userId="S::lisa.rice@safalpartners.com::da68d56e-ad6c-437e-8950-9d35568b768d" providerId="AD"/>
      </p:ext>
    </p:extLst>
  </p:cmAuthor>
  <p:cmAuthor id="3" name="Donna McGuire" initials="DM" lastIdx="8" clrIdx="2">
    <p:extLst>
      <p:ext uri="{19B8F6BF-5375-455C-9EA6-DF929625EA0E}">
        <p15:presenceInfo xmlns:p15="http://schemas.microsoft.com/office/powerpoint/2012/main" userId="S::donna.mcguire@safalpartners.com::126c588a-71c0-457f-86c4-7e4e9353f200" providerId="AD"/>
      </p:ext>
    </p:extLst>
  </p:cmAuthor>
  <p:cmAuthor id="10" name="Tori Strickland" initials="TS" lastIdx="12" clrIdx="9">
    <p:extLst>
      <p:ext uri="{19B8F6BF-5375-455C-9EA6-DF929625EA0E}">
        <p15:presenceInfo xmlns:p15="http://schemas.microsoft.com/office/powerpoint/2012/main" userId="S::tori.strickland@safalpartners.com::35a64b5a-b1c5-41b8-9e9b-6f6a5e518593" providerId="AD"/>
      </p:ext>
    </p:extLst>
  </p:cmAuthor>
  <p:cmAuthor id="4" name="Placido Gomez" initials="PG [2]" lastIdx="5" clrIdx="3">
    <p:extLst>
      <p:ext uri="{19B8F6BF-5375-455C-9EA6-DF929625EA0E}">
        <p15:presenceInfo xmlns:p15="http://schemas.microsoft.com/office/powerpoint/2012/main" userId="S::placido.gomez@safalpartners.com::a39698ba-644a-47d2-b22f-4c06269a43ce" providerId="AD"/>
      </p:ext>
    </p:extLst>
  </p:cmAuthor>
  <p:cmAuthor id="11" name="Matthew Poland" initials="MP" lastIdx="4" clrIdx="10">
    <p:extLst>
      <p:ext uri="{19B8F6BF-5375-455C-9EA6-DF929625EA0E}">
        <p15:presenceInfo xmlns:p15="http://schemas.microsoft.com/office/powerpoint/2012/main" userId="Matthew Poland" providerId="None"/>
      </p:ext>
    </p:extLst>
  </p:cmAuthor>
  <p:cmAuthor id="5" name="Michelle" initials="MC" lastIdx="6" clrIdx="4">
    <p:extLst>
      <p:ext uri="{19B8F6BF-5375-455C-9EA6-DF929625EA0E}">
        <p15:presenceInfo xmlns:p15="http://schemas.microsoft.com/office/powerpoint/2012/main" userId="Michelle" providerId="None"/>
      </p:ext>
    </p:extLst>
  </p:cmAuthor>
  <p:cmAuthor id="12" name="Cadwallader, Ayreen - ETA" initials="CA-E" lastIdx="6" clrIdx="11">
    <p:extLst>
      <p:ext uri="{19B8F6BF-5375-455C-9EA6-DF929625EA0E}">
        <p15:presenceInfo xmlns:p15="http://schemas.microsoft.com/office/powerpoint/2012/main" userId="S-1-5-21-430767753-2305446740-1188461881-72942" providerId="AD"/>
      </p:ext>
    </p:extLst>
  </p:cmAuthor>
  <p:cmAuthor id="6" name="Ruchika Salunkhe" initials="RS" lastIdx="6" clrIdx="5">
    <p:extLst>
      <p:ext uri="{19B8F6BF-5375-455C-9EA6-DF929625EA0E}">
        <p15:presenceInfo xmlns:p15="http://schemas.microsoft.com/office/powerpoint/2012/main" userId="S::Ruchika.Salunkhe@safalpartners.com::eab9c55f-d36b-488a-a9c4-4589a424ce6f"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33CC"/>
    <a:srgbClr val="DBDAD8"/>
    <a:srgbClr val="0D4460"/>
    <a:srgbClr val="C75000"/>
    <a:srgbClr val="0076AD"/>
    <a:srgbClr val="00548D"/>
    <a:srgbClr val="31B1ED"/>
    <a:srgbClr val="EC8006"/>
    <a:srgbClr val="F69B18"/>
    <a:srgbClr val="0D477B"/>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AD412430-7130-4105-BEFF-0FCF21573BBD}" v="39" dt="2024-05-16T18:00:29.314"/>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1875" autoAdjust="0"/>
    <p:restoredTop sz="94673" autoAdjust="0"/>
  </p:normalViewPr>
  <p:slideViewPr>
    <p:cSldViewPr snapToGrid="0">
      <p:cViewPr varScale="1">
        <p:scale>
          <a:sx n="101" d="100"/>
          <a:sy n="101" d="100"/>
        </p:scale>
        <p:origin x="1092" y="90"/>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9" Type="http://schemas.microsoft.com/office/2015/10/relationships/revisionInfo" Target="revisionInfo.xml"/><Relationship Id="rId21" Type="http://schemas.openxmlformats.org/officeDocument/2006/relationships/slide" Target="slides/slide17.xml"/><Relationship Id="rId34" Type="http://schemas.openxmlformats.org/officeDocument/2006/relationships/presProps" Target="presProps.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commentAuthors" Target="commentAuthors.xml"/><Relationship Id="rId38" Type="http://schemas.microsoft.com/office/2016/11/relationships/changesInfo" Target="changesInfos/changesInfo1.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slide" Target="slides/slide25.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tags" Target="tags/tag1.xml"/><Relationship Id="rId37" Type="http://schemas.openxmlformats.org/officeDocument/2006/relationships/tableStyles" Target="tableStyles.xml"/><Relationship Id="rId40" Type="http://schemas.microsoft.com/office/2018/10/relationships/authors" Target="author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theme" Target="theme/theme1.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notesMaster" Target="notesMasters/notesMaster1.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viewProps" Target="viewProps.xml"/><Relationship Id="rId8" Type="http://schemas.openxmlformats.org/officeDocument/2006/relationships/slide" Target="slides/slide4.xml"/><Relationship Id="rId3" Type="http://schemas.openxmlformats.org/officeDocument/2006/relationships/customXml" Target="../customXml/item3.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Joseph Hanna" userId="d91b82ed-48e2-4fae-b47c-be212bed4b88" providerId="ADAL" clId="{AD412430-7130-4105-BEFF-0FCF21573BBD}"/>
    <pc:docChg chg="undo redo custSel addSld delSld modSld delSection">
      <pc:chgData name="Joseph Hanna" userId="d91b82ed-48e2-4fae-b47c-be212bed4b88" providerId="ADAL" clId="{AD412430-7130-4105-BEFF-0FCF21573BBD}" dt="2024-05-17T12:57:03.895" v="639" actId="948"/>
      <pc:docMkLst>
        <pc:docMk/>
      </pc:docMkLst>
      <pc:sldChg chg="addSp delSp modSp del mod">
        <pc:chgData name="Joseph Hanna" userId="d91b82ed-48e2-4fae-b47c-be212bed4b88" providerId="ADAL" clId="{AD412430-7130-4105-BEFF-0FCF21573BBD}" dt="2024-05-16T10:44:21.367" v="485" actId="2696"/>
        <pc:sldMkLst>
          <pc:docMk/>
          <pc:sldMk cId="1806127637" sldId="256"/>
        </pc:sldMkLst>
        <pc:spChg chg="mod ord">
          <ac:chgData name="Joseph Hanna" userId="d91b82ed-48e2-4fae-b47c-be212bed4b88" providerId="ADAL" clId="{AD412430-7130-4105-BEFF-0FCF21573BBD}" dt="2024-05-16T10:39:54.223" v="418" actId="13244"/>
          <ac:spMkLst>
            <pc:docMk/>
            <pc:sldMk cId="1806127637" sldId="256"/>
            <ac:spMk id="2" creationId="{84A7EDFB-5080-ECA6-EF5D-48A25AB880C1}"/>
          </ac:spMkLst>
        </pc:spChg>
        <pc:spChg chg="del mod ord">
          <ac:chgData name="Joseph Hanna" userId="d91b82ed-48e2-4fae-b47c-be212bed4b88" providerId="ADAL" clId="{AD412430-7130-4105-BEFF-0FCF21573BBD}" dt="2024-05-16T10:37:12.333" v="377" actId="478"/>
          <ac:spMkLst>
            <pc:docMk/>
            <pc:sldMk cId="1806127637" sldId="256"/>
            <ac:spMk id="3" creationId="{A67DE555-BB95-7D75-C721-BB3DD97C0782}"/>
          </ac:spMkLst>
        </pc:spChg>
        <pc:spChg chg="del">
          <ac:chgData name="Joseph Hanna" userId="d91b82ed-48e2-4fae-b47c-be212bed4b88" providerId="ADAL" clId="{AD412430-7130-4105-BEFF-0FCF21573BBD}" dt="2024-05-16T10:35:52.840" v="364" actId="478"/>
          <ac:spMkLst>
            <pc:docMk/>
            <pc:sldMk cId="1806127637" sldId="256"/>
            <ac:spMk id="4" creationId="{E3E8340D-A9C8-4BDF-A7B3-AF31F574C1CE}"/>
          </ac:spMkLst>
        </pc:spChg>
        <pc:spChg chg="del mod ord">
          <ac:chgData name="Joseph Hanna" userId="d91b82ed-48e2-4fae-b47c-be212bed4b88" providerId="ADAL" clId="{AD412430-7130-4105-BEFF-0FCF21573BBD}" dt="2024-05-16T10:41:10.789" v="428" actId="478"/>
          <ac:spMkLst>
            <pc:docMk/>
            <pc:sldMk cId="1806127637" sldId="256"/>
            <ac:spMk id="5" creationId="{601B7AB6-D068-3411-77B4-1831B852B991}"/>
          </ac:spMkLst>
        </pc:spChg>
        <pc:spChg chg="add mod ord">
          <ac:chgData name="Joseph Hanna" userId="d91b82ed-48e2-4fae-b47c-be212bed4b88" providerId="ADAL" clId="{AD412430-7130-4105-BEFF-0FCF21573BBD}" dt="2024-05-16T10:40:01.161" v="420" actId="13244"/>
          <ac:spMkLst>
            <pc:docMk/>
            <pc:sldMk cId="1806127637" sldId="256"/>
            <ac:spMk id="7" creationId="{5D596970-AFE1-5A33-CB28-10213200F308}"/>
          </ac:spMkLst>
        </pc:spChg>
        <pc:spChg chg="del mod ord">
          <ac:chgData name="Joseph Hanna" userId="d91b82ed-48e2-4fae-b47c-be212bed4b88" providerId="ADAL" clId="{AD412430-7130-4105-BEFF-0FCF21573BBD}" dt="2024-05-16T10:37:09.791" v="376" actId="478"/>
          <ac:spMkLst>
            <pc:docMk/>
            <pc:sldMk cId="1806127637" sldId="256"/>
            <ac:spMk id="9" creationId="{06499482-E7BF-7C57-977B-40C9A8FA27C3}"/>
          </ac:spMkLst>
        </pc:spChg>
        <pc:spChg chg="add mod ord">
          <ac:chgData name="Joseph Hanna" userId="d91b82ed-48e2-4fae-b47c-be212bed4b88" providerId="ADAL" clId="{AD412430-7130-4105-BEFF-0FCF21573BBD}" dt="2024-05-16T10:40:02.913" v="421" actId="13244"/>
          <ac:spMkLst>
            <pc:docMk/>
            <pc:sldMk cId="1806127637" sldId="256"/>
            <ac:spMk id="10" creationId="{7927012C-9D8D-E24A-BB01-E7962B7443E2}"/>
          </ac:spMkLst>
        </pc:spChg>
        <pc:picChg chg="mod ord">
          <ac:chgData name="Joseph Hanna" userId="d91b82ed-48e2-4fae-b47c-be212bed4b88" providerId="ADAL" clId="{AD412430-7130-4105-BEFF-0FCF21573BBD}" dt="2024-05-16T10:39:59.199" v="419" actId="13244"/>
          <ac:picMkLst>
            <pc:docMk/>
            <pc:sldMk cId="1806127637" sldId="256"/>
            <ac:picMk id="6" creationId="{E78055EB-3228-0D4A-BBA4-69ECAE931457}"/>
          </ac:picMkLst>
        </pc:picChg>
        <pc:picChg chg="mod ord">
          <ac:chgData name="Joseph Hanna" userId="d91b82ed-48e2-4fae-b47c-be212bed4b88" providerId="ADAL" clId="{AD412430-7130-4105-BEFF-0FCF21573BBD}" dt="2024-05-16T10:41:20.811" v="430" actId="1076"/>
          <ac:picMkLst>
            <pc:docMk/>
            <pc:sldMk cId="1806127637" sldId="256"/>
            <ac:picMk id="8" creationId="{AB9DC972-7C31-C5F1-C6E8-FEA23581C2E7}"/>
          </ac:picMkLst>
        </pc:picChg>
      </pc:sldChg>
      <pc:sldChg chg="modSp mod">
        <pc:chgData name="Joseph Hanna" userId="d91b82ed-48e2-4fae-b47c-be212bed4b88" providerId="ADAL" clId="{AD412430-7130-4105-BEFF-0FCF21573BBD}" dt="2024-05-16T17:59:34.195" v="504" actId="207"/>
        <pc:sldMkLst>
          <pc:docMk/>
          <pc:sldMk cId="0" sldId="286"/>
        </pc:sldMkLst>
        <pc:spChg chg="mod">
          <ac:chgData name="Joseph Hanna" userId="d91b82ed-48e2-4fae-b47c-be212bed4b88" providerId="ADAL" clId="{AD412430-7130-4105-BEFF-0FCF21573BBD}" dt="2024-05-16T17:58:39.821" v="499" actId="207"/>
          <ac:spMkLst>
            <pc:docMk/>
            <pc:sldMk cId="0" sldId="286"/>
            <ac:spMk id="11" creationId="{5C33FAFA-CB73-C6D5-A2E4-264C8B78B783}"/>
          </ac:spMkLst>
        </pc:spChg>
        <pc:spChg chg="mod">
          <ac:chgData name="Joseph Hanna" userId="d91b82ed-48e2-4fae-b47c-be212bed4b88" providerId="ADAL" clId="{AD412430-7130-4105-BEFF-0FCF21573BBD}" dt="2024-05-16T10:11:07.344" v="40" actId="14100"/>
          <ac:spMkLst>
            <pc:docMk/>
            <pc:sldMk cId="0" sldId="286"/>
            <ac:spMk id="12" creationId="{06C82635-B0EE-4A7F-CC6F-A022FEEAE03F}"/>
          </ac:spMkLst>
        </pc:spChg>
        <pc:spChg chg="mod">
          <ac:chgData name="Joseph Hanna" userId="d91b82ed-48e2-4fae-b47c-be212bed4b88" providerId="ADAL" clId="{AD412430-7130-4105-BEFF-0FCF21573BBD}" dt="2024-05-16T17:59:34.195" v="504" actId="207"/>
          <ac:spMkLst>
            <pc:docMk/>
            <pc:sldMk cId="0" sldId="286"/>
            <ac:spMk id="14" creationId="{6CE58CF6-B3CC-5C9A-035E-7743FD20EBD8}"/>
          </ac:spMkLst>
        </pc:spChg>
        <pc:spChg chg="mod">
          <ac:chgData name="Joseph Hanna" userId="d91b82ed-48e2-4fae-b47c-be212bed4b88" providerId="ADAL" clId="{AD412430-7130-4105-BEFF-0FCF21573BBD}" dt="2024-05-16T10:04:43.420" v="16" actId="207"/>
          <ac:spMkLst>
            <pc:docMk/>
            <pc:sldMk cId="0" sldId="286"/>
            <ac:spMk id="15" creationId="{EA12319B-F956-FBA1-04BB-11CF7EEFB74B}"/>
          </ac:spMkLst>
        </pc:spChg>
        <pc:spChg chg="mod">
          <ac:chgData name="Joseph Hanna" userId="d91b82ed-48e2-4fae-b47c-be212bed4b88" providerId="ADAL" clId="{AD412430-7130-4105-BEFF-0FCF21573BBD}" dt="2024-05-16T10:04:25.447" v="15" actId="14100"/>
          <ac:spMkLst>
            <pc:docMk/>
            <pc:sldMk cId="0" sldId="286"/>
            <ac:spMk id="631" creationId="{00000000-0000-0000-0000-000000000000}"/>
          </ac:spMkLst>
        </pc:spChg>
        <pc:spChg chg="mod">
          <ac:chgData name="Joseph Hanna" userId="d91b82ed-48e2-4fae-b47c-be212bed4b88" providerId="ADAL" clId="{AD412430-7130-4105-BEFF-0FCF21573BBD}" dt="2024-05-16T10:12:43.162" v="53" actId="1076"/>
          <ac:spMkLst>
            <pc:docMk/>
            <pc:sldMk cId="0" sldId="286"/>
            <ac:spMk id="633" creationId="{00000000-0000-0000-0000-000000000000}"/>
          </ac:spMkLst>
        </pc:spChg>
        <pc:picChg chg="mod">
          <ac:chgData name="Joseph Hanna" userId="d91b82ed-48e2-4fae-b47c-be212bed4b88" providerId="ADAL" clId="{AD412430-7130-4105-BEFF-0FCF21573BBD}" dt="2024-05-16T17:58:53.579" v="503" actId="962"/>
          <ac:picMkLst>
            <pc:docMk/>
            <pc:sldMk cId="0" sldId="286"/>
            <ac:picMk id="3" creationId="{A8943737-B3BC-33AC-A2F4-65D094A45BBE}"/>
          </ac:picMkLst>
        </pc:picChg>
      </pc:sldChg>
      <pc:sldChg chg="addSp delSp modSp mod">
        <pc:chgData name="Joseph Hanna" userId="d91b82ed-48e2-4fae-b47c-be212bed4b88" providerId="ADAL" clId="{AD412430-7130-4105-BEFF-0FCF21573BBD}" dt="2024-05-17T12:54:44.210" v="607" actId="1076"/>
        <pc:sldMkLst>
          <pc:docMk/>
          <pc:sldMk cId="2353460657" sldId="369"/>
        </pc:sldMkLst>
        <pc:spChg chg="add del mod">
          <ac:chgData name="Joseph Hanna" userId="d91b82ed-48e2-4fae-b47c-be212bed4b88" providerId="ADAL" clId="{AD412430-7130-4105-BEFF-0FCF21573BBD}" dt="2024-05-16T10:33:20.619" v="347" actId="478"/>
          <ac:spMkLst>
            <pc:docMk/>
            <pc:sldMk cId="2353460657" sldId="369"/>
            <ac:spMk id="3" creationId="{5EA4490E-43D6-A11F-FF78-E56DDBFDD769}"/>
          </ac:spMkLst>
        </pc:spChg>
        <pc:spChg chg="del">
          <ac:chgData name="Joseph Hanna" userId="d91b82ed-48e2-4fae-b47c-be212bed4b88" providerId="ADAL" clId="{AD412430-7130-4105-BEFF-0FCF21573BBD}" dt="2024-05-16T10:33:16.531" v="346" actId="478"/>
          <ac:spMkLst>
            <pc:docMk/>
            <pc:sldMk cId="2353460657" sldId="369"/>
            <ac:spMk id="8" creationId="{E8E0726B-33BE-ABF9-B435-E8078DC44281}"/>
          </ac:spMkLst>
        </pc:spChg>
        <pc:spChg chg="del">
          <ac:chgData name="Joseph Hanna" userId="d91b82ed-48e2-4fae-b47c-be212bed4b88" providerId="ADAL" clId="{AD412430-7130-4105-BEFF-0FCF21573BBD}" dt="2024-05-16T10:33:33.303" v="348" actId="478"/>
          <ac:spMkLst>
            <pc:docMk/>
            <pc:sldMk cId="2353460657" sldId="369"/>
            <ac:spMk id="10" creationId="{344270F9-05A4-5CEA-E3A3-3BF158996DE7}"/>
          </ac:spMkLst>
        </pc:spChg>
        <pc:spChg chg="mod">
          <ac:chgData name="Joseph Hanna" userId="d91b82ed-48e2-4fae-b47c-be212bed4b88" providerId="ADAL" clId="{AD412430-7130-4105-BEFF-0FCF21573BBD}" dt="2024-05-17T12:54:35.593" v="606" actId="948"/>
          <ac:spMkLst>
            <pc:docMk/>
            <pc:sldMk cId="2353460657" sldId="369"/>
            <ac:spMk id="12" creationId="{E6D34B49-E0F2-99D8-EF89-989565F33707}"/>
          </ac:spMkLst>
        </pc:spChg>
        <pc:picChg chg="mod">
          <ac:chgData name="Joseph Hanna" userId="d91b82ed-48e2-4fae-b47c-be212bed4b88" providerId="ADAL" clId="{AD412430-7130-4105-BEFF-0FCF21573BBD}" dt="2024-05-17T12:54:44.210" v="607" actId="1076"/>
          <ac:picMkLst>
            <pc:docMk/>
            <pc:sldMk cId="2353460657" sldId="369"/>
            <ac:picMk id="13" creationId="{A573FFAB-28E0-A565-27D5-50E3EA12ABE1}"/>
          </ac:picMkLst>
        </pc:picChg>
      </pc:sldChg>
      <pc:sldChg chg="modSp mod">
        <pc:chgData name="Joseph Hanna" userId="d91b82ed-48e2-4fae-b47c-be212bed4b88" providerId="ADAL" clId="{AD412430-7130-4105-BEFF-0FCF21573BBD}" dt="2024-05-16T10:21:57.404" v="177" actId="14100"/>
        <pc:sldMkLst>
          <pc:docMk/>
          <pc:sldMk cId="3996888914" sldId="770"/>
        </pc:sldMkLst>
        <pc:spChg chg="mod">
          <ac:chgData name="Joseph Hanna" userId="d91b82ed-48e2-4fae-b47c-be212bed4b88" providerId="ADAL" clId="{AD412430-7130-4105-BEFF-0FCF21573BBD}" dt="2024-05-16T10:20:43.094" v="149" actId="14100"/>
          <ac:spMkLst>
            <pc:docMk/>
            <pc:sldMk cId="3996888914" sldId="770"/>
            <ac:spMk id="2" creationId="{D33915A9-F916-606C-8EE8-525E5EBFF348}"/>
          </ac:spMkLst>
        </pc:spChg>
        <pc:spChg chg="mod">
          <ac:chgData name="Joseph Hanna" userId="d91b82ed-48e2-4fae-b47c-be212bed4b88" providerId="ADAL" clId="{AD412430-7130-4105-BEFF-0FCF21573BBD}" dt="2024-05-16T10:21:57.404" v="177" actId="14100"/>
          <ac:spMkLst>
            <pc:docMk/>
            <pc:sldMk cId="3996888914" sldId="770"/>
            <ac:spMk id="6" creationId="{7CD36A38-32CD-8C96-5C40-0C1EAF94429F}"/>
          </ac:spMkLst>
        </pc:spChg>
      </pc:sldChg>
      <pc:sldChg chg="modSp mod">
        <pc:chgData name="Joseph Hanna" userId="d91b82ed-48e2-4fae-b47c-be212bed4b88" providerId="ADAL" clId="{AD412430-7130-4105-BEFF-0FCF21573BBD}" dt="2024-05-16T10:14:31.287" v="60" actId="255"/>
        <pc:sldMkLst>
          <pc:docMk/>
          <pc:sldMk cId="1229406136" sldId="771"/>
        </pc:sldMkLst>
        <pc:spChg chg="mod">
          <ac:chgData name="Joseph Hanna" userId="d91b82ed-48e2-4fae-b47c-be212bed4b88" providerId="ADAL" clId="{AD412430-7130-4105-BEFF-0FCF21573BBD}" dt="2024-05-16T10:14:31.287" v="60" actId="255"/>
          <ac:spMkLst>
            <pc:docMk/>
            <pc:sldMk cId="1229406136" sldId="771"/>
            <ac:spMk id="9" creationId="{77AE628A-C5D9-D904-47D5-9CA66D19BE70}"/>
          </ac:spMkLst>
        </pc:spChg>
      </pc:sldChg>
      <pc:sldChg chg="modSp mod">
        <pc:chgData name="Joseph Hanna" userId="d91b82ed-48e2-4fae-b47c-be212bed4b88" providerId="ADAL" clId="{AD412430-7130-4105-BEFF-0FCF21573BBD}" dt="2024-05-16T10:16:14.301" v="72" actId="113"/>
        <pc:sldMkLst>
          <pc:docMk/>
          <pc:sldMk cId="1410988303" sldId="772"/>
        </pc:sldMkLst>
        <pc:spChg chg="mod">
          <ac:chgData name="Joseph Hanna" userId="d91b82ed-48e2-4fae-b47c-be212bed4b88" providerId="ADAL" clId="{AD412430-7130-4105-BEFF-0FCF21573BBD}" dt="2024-05-16T10:15:40.019" v="66" actId="403"/>
          <ac:spMkLst>
            <pc:docMk/>
            <pc:sldMk cId="1410988303" sldId="772"/>
            <ac:spMk id="3" creationId="{265D3D29-46F5-8DA9-D567-E2C7D1874B47}"/>
          </ac:spMkLst>
        </pc:spChg>
        <pc:spChg chg="mod">
          <ac:chgData name="Joseph Hanna" userId="d91b82ed-48e2-4fae-b47c-be212bed4b88" providerId="ADAL" clId="{AD412430-7130-4105-BEFF-0FCF21573BBD}" dt="2024-05-16T10:16:14.301" v="72" actId="113"/>
          <ac:spMkLst>
            <pc:docMk/>
            <pc:sldMk cId="1410988303" sldId="772"/>
            <ac:spMk id="4" creationId="{8C410158-94E7-669A-B691-8FD50F5154C9}"/>
          </ac:spMkLst>
        </pc:spChg>
      </pc:sldChg>
      <pc:sldChg chg="modSp mod">
        <pc:chgData name="Joseph Hanna" userId="d91b82ed-48e2-4fae-b47c-be212bed4b88" providerId="ADAL" clId="{AD412430-7130-4105-BEFF-0FCF21573BBD}" dt="2024-05-16T10:40:35.396" v="424" actId="13244"/>
        <pc:sldMkLst>
          <pc:docMk/>
          <pc:sldMk cId="2118692797" sldId="773"/>
        </pc:sldMkLst>
        <pc:spChg chg="mod ord">
          <ac:chgData name="Joseph Hanna" userId="d91b82ed-48e2-4fae-b47c-be212bed4b88" providerId="ADAL" clId="{AD412430-7130-4105-BEFF-0FCF21573BBD}" dt="2024-05-16T10:40:35.396" v="424" actId="13244"/>
          <ac:spMkLst>
            <pc:docMk/>
            <pc:sldMk cId="2118692797" sldId="773"/>
            <ac:spMk id="6" creationId="{332A1D00-3CAE-7BF8-9EEE-F9D1F72EC741}"/>
          </ac:spMkLst>
        </pc:spChg>
        <pc:spChg chg="mod">
          <ac:chgData name="Joseph Hanna" userId="d91b82ed-48e2-4fae-b47c-be212bed4b88" providerId="ADAL" clId="{AD412430-7130-4105-BEFF-0FCF21573BBD}" dt="2024-05-16T10:17:12.379" v="88" actId="27636"/>
          <ac:spMkLst>
            <pc:docMk/>
            <pc:sldMk cId="2118692797" sldId="773"/>
            <ac:spMk id="7" creationId="{9EEC7D84-E951-DB22-749D-6660541F7034}"/>
          </ac:spMkLst>
        </pc:spChg>
        <pc:picChg chg="mod">
          <ac:chgData name="Joseph Hanna" userId="d91b82ed-48e2-4fae-b47c-be212bed4b88" providerId="ADAL" clId="{AD412430-7130-4105-BEFF-0FCF21573BBD}" dt="2024-05-16T10:16:52.806" v="83" actId="962"/>
          <ac:picMkLst>
            <pc:docMk/>
            <pc:sldMk cId="2118692797" sldId="773"/>
            <ac:picMk id="5" creationId="{CF011894-D622-63A6-7020-7816AD30F923}"/>
          </ac:picMkLst>
        </pc:picChg>
      </pc:sldChg>
      <pc:sldChg chg="modSp">
        <pc:chgData name="Joseph Hanna" userId="d91b82ed-48e2-4fae-b47c-be212bed4b88" providerId="ADAL" clId="{AD412430-7130-4105-BEFF-0FCF21573BBD}" dt="2024-05-16T10:33:45.556" v="349" actId="962"/>
        <pc:sldMkLst>
          <pc:docMk/>
          <pc:sldMk cId="2966517640" sldId="774"/>
        </pc:sldMkLst>
        <pc:graphicFrameChg chg="mod">
          <ac:chgData name="Joseph Hanna" userId="d91b82ed-48e2-4fae-b47c-be212bed4b88" providerId="ADAL" clId="{AD412430-7130-4105-BEFF-0FCF21573BBD}" dt="2024-05-16T10:33:45.556" v="349" actId="962"/>
          <ac:graphicFrameMkLst>
            <pc:docMk/>
            <pc:sldMk cId="2966517640" sldId="774"/>
            <ac:graphicFrameMk id="3" creationId="{7775F3FA-FAB9-5F26-F3A8-9AC860D8901E}"/>
          </ac:graphicFrameMkLst>
        </pc:graphicFrameChg>
      </pc:sldChg>
      <pc:sldChg chg="modSp mod">
        <pc:chgData name="Joseph Hanna" userId="d91b82ed-48e2-4fae-b47c-be212bed4b88" providerId="ADAL" clId="{AD412430-7130-4105-BEFF-0FCF21573BBD}" dt="2024-05-16T10:18:08.086" v="96" actId="962"/>
        <pc:sldMkLst>
          <pc:docMk/>
          <pc:sldMk cId="2373139443" sldId="775"/>
        </pc:sldMkLst>
        <pc:picChg chg="mod">
          <ac:chgData name="Joseph Hanna" userId="d91b82ed-48e2-4fae-b47c-be212bed4b88" providerId="ADAL" clId="{AD412430-7130-4105-BEFF-0FCF21573BBD}" dt="2024-05-16T10:18:08.086" v="96" actId="962"/>
          <ac:picMkLst>
            <pc:docMk/>
            <pc:sldMk cId="2373139443" sldId="775"/>
            <ac:picMk id="4" creationId="{191B450A-DAB3-D55D-54E9-4F467C6FD4ED}"/>
          </ac:picMkLst>
        </pc:picChg>
      </pc:sldChg>
      <pc:sldChg chg="modSp mod">
        <pc:chgData name="Joseph Hanna" userId="d91b82ed-48e2-4fae-b47c-be212bed4b88" providerId="ADAL" clId="{AD412430-7130-4105-BEFF-0FCF21573BBD}" dt="2024-05-16T10:33:48.947" v="350" actId="962"/>
        <pc:sldMkLst>
          <pc:docMk/>
          <pc:sldMk cId="1224542962" sldId="776"/>
        </pc:sldMkLst>
        <pc:spChg chg="mod">
          <ac:chgData name="Joseph Hanna" userId="d91b82ed-48e2-4fae-b47c-be212bed4b88" providerId="ADAL" clId="{AD412430-7130-4105-BEFF-0FCF21573BBD}" dt="2024-05-16T10:18:51.746" v="102" actId="27107"/>
          <ac:spMkLst>
            <pc:docMk/>
            <pc:sldMk cId="1224542962" sldId="776"/>
            <ac:spMk id="5" creationId="{3568C541-E257-CA7B-07D6-E02DDEB4953D}"/>
          </ac:spMkLst>
        </pc:spChg>
        <pc:spChg chg="mod">
          <ac:chgData name="Joseph Hanna" userId="d91b82ed-48e2-4fae-b47c-be212bed4b88" providerId="ADAL" clId="{AD412430-7130-4105-BEFF-0FCF21573BBD}" dt="2024-05-16T10:18:40.509" v="101" actId="14100"/>
          <ac:spMkLst>
            <pc:docMk/>
            <pc:sldMk cId="1224542962" sldId="776"/>
            <ac:spMk id="6" creationId="{14B39D4D-50E6-D95C-C345-0CF04B314693}"/>
          </ac:spMkLst>
        </pc:spChg>
        <pc:cxnChg chg="mod">
          <ac:chgData name="Joseph Hanna" userId="d91b82ed-48e2-4fae-b47c-be212bed4b88" providerId="ADAL" clId="{AD412430-7130-4105-BEFF-0FCF21573BBD}" dt="2024-05-16T10:33:48.947" v="350" actId="962"/>
          <ac:cxnSpMkLst>
            <pc:docMk/>
            <pc:sldMk cId="1224542962" sldId="776"/>
            <ac:cxnSpMk id="3" creationId="{005E9434-5CDD-8843-9BE4-CBF611B5EE6C}"/>
          </ac:cxnSpMkLst>
        </pc:cxnChg>
      </pc:sldChg>
      <pc:sldChg chg="modSp mod">
        <pc:chgData name="Joseph Hanna" userId="d91b82ed-48e2-4fae-b47c-be212bed4b88" providerId="ADAL" clId="{AD412430-7130-4105-BEFF-0FCF21573BBD}" dt="2024-05-16T10:19:56.562" v="116" actId="20577"/>
        <pc:sldMkLst>
          <pc:docMk/>
          <pc:sldMk cId="364755870" sldId="777"/>
        </pc:sldMkLst>
        <pc:spChg chg="mod">
          <ac:chgData name="Joseph Hanna" userId="d91b82ed-48e2-4fae-b47c-be212bed4b88" providerId="ADAL" clId="{AD412430-7130-4105-BEFF-0FCF21573BBD}" dt="2024-05-16T10:19:56.562" v="116" actId="20577"/>
          <ac:spMkLst>
            <pc:docMk/>
            <pc:sldMk cId="364755870" sldId="777"/>
            <ac:spMk id="5" creationId="{997C3FB1-4147-B44E-CBE3-E5A86691DDE7}"/>
          </ac:spMkLst>
        </pc:spChg>
        <pc:spChg chg="mod">
          <ac:chgData name="Joseph Hanna" userId="d91b82ed-48e2-4fae-b47c-be212bed4b88" providerId="ADAL" clId="{AD412430-7130-4105-BEFF-0FCF21573BBD}" dt="2024-05-16T10:19:10.876" v="104" actId="14100"/>
          <ac:spMkLst>
            <pc:docMk/>
            <pc:sldMk cId="364755870" sldId="777"/>
            <ac:spMk id="6" creationId="{66B45390-DF8A-1DCE-61D3-D2C7740F1067}"/>
          </ac:spMkLst>
        </pc:spChg>
      </pc:sldChg>
      <pc:sldChg chg="modSp mod">
        <pc:chgData name="Joseph Hanna" userId="d91b82ed-48e2-4fae-b47c-be212bed4b88" providerId="ADAL" clId="{AD412430-7130-4105-BEFF-0FCF21573BBD}" dt="2024-05-16T10:20:13.444" v="141" actId="20577"/>
        <pc:sldMkLst>
          <pc:docMk/>
          <pc:sldMk cId="676998" sldId="778"/>
        </pc:sldMkLst>
        <pc:spChg chg="mod">
          <ac:chgData name="Joseph Hanna" userId="d91b82ed-48e2-4fae-b47c-be212bed4b88" providerId="ADAL" clId="{AD412430-7130-4105-BEFF-0FCF21573BBD}" dt="2024-05-16T10:20:13.444" v="141" actId="20577"/>
          <ac:spMkLst>
            <pc:docMk/>
            <pc:sldMk cId="676998" sldId="778"/>
            <ac:spMk id="2" creationId="{10316B86-0180-AB94-EA53-BDFF761F0709}"/>
          </ac:spMkLst>
        </pc:spChg>
        <pc:spChg chg="mod">
          <ac:chgData name="Joseph Hanna" userId="d91b82ed-48e2-4fae-b47c-be212bed4b88" providerId="ADAL" clId="{AD412430-7130-4105-BEFF-0FCF21573BBD}" dt="2024-05-16T10:19:25.346" v="105" actId="948"/>
          <ac:spMkLst>
            <pc:docMk/>
            <pc:sldMk cId="676998" sldId="778"/>
            <ac:spMk id="3" creationId="{A3C64A38-0F2D-2670-F106-BE9A3725933C}"/>
          </ac:spMkLst>
        </pc:spChg>
      </pc:sldChg>
      <pc:sldChg chg="modSp mod">
        <pc:chgData name="Joseph Hanna" userId="d91b82ed-48e2-4fae-b47c-be212bed4b88" providerId="ADAL" clId="{AD412430-7130-4105-BEFF-0FCF21573BBD}" dt="2024-05-16T10:21:42.890" v="175" actId="14100"/>
        <pc:sldMkLst>
          <pc:docMk/>
          <pc:sldMk cId="3505981623" sldId="779"/>
        </pc:sldMkLst>
        <pc:spChg chg="mod">
          <ac:chgData name="Joseph Hanna" userId="d91b82ed-48e2-4fae-b47c-be212bed4b88" providerId="ADAL" clId="{AD412430-7130-4105-BEFF-0FCF21573BBD}" dt="2024-05-16T10:20:07.694" v="129" actId="20577"/>
          <ac:spMkLst>
            <pc:docMk/>
            <pc:sldMk cId="3505981623" sldId="779"/>
            <ac:spMk id="2" creationId="{B4CEE9D8-EED5-DEEE-E784-F9CFD69CD25E}"/>
          </ac:spMkLst>
        </pc:spChg>
        <pc:spChg chg="mod">
          <ac:chgData name="Joseph Hanna" userId="d91b82ed-48e2-4fae-b47c-be212bed4b88" providerId="ADAL" clId="{AD412430-7130-4105-BEFF-0FCF21573BBD}" dt="2024-05-16T10:21:42.890" v="175" actId="14100"/>
          <ac:spMkLst>
            <pc:docMk/>
            <pc:sldMk cId="3505981623" sldId="779"/>
            <ac:spMk id="3" creationId="{8B5D2CAF-FB78-A3F3-21DF-E798D3B6B678}"/>
          </ac:spMkLst>
        </pc:spChg>
      </pc:sldChg>
      <pc:sldChg chg="modSp mod">
        <pc:chgData name="Joseph Hanna" userId="d91b82ed-48e2-4fae-b47c-be212bed4b88" providerId="ADAL" clId="{AD412430-7130-4105-BEFF-0FCF21573BBD}" dt="2024-05-16T10:22:08.682" v="179" actId="27636"/>
        <pc:sldMkLst>
          <pc:docMk/>
          <pc:sldMk cId="2242186464" sldId="780"/>
        </pc:sldMkLst>
        <pc:spChg chg="mod">
          <ac:chgData name="Joseph Hanna" userId="d91b82ed-48e2-4fae-b47c-be212bed4b88" providerId="ADAL" clId="{AD412430-7130-4105-BEFF-0FCF21573BBD}" dt="2024-05-16T10:21:00.084" v="161" actId="404"/>
          <ac:spMkLst>
            <pc:docMk/>
            <pc:sldMk cId="2242186464" sldId="780"/>
            <ac:spMk id="2" creationId="{A647FB96-35A5-FBDE-8518-325660A34FED}"/>
          </ac:spMkLst>
        </pc:spChg>
        <pc:spChg chg="mod">
          <ac:chgData name="Joseph Hanna" userId="d91b82ed-48e2-4fae-b47c-be212bed4b88" providerId="ADAL" clId="{AD412430-7130-4105-BEFF-0FCF21573BBD}" dt="2024-05-16T10:22:08.682" v="179" actId="27636"/>
          <ac:spMkLst>
            <pc:docMk/>
            <pc:sldMk cId="2242186464" sldId="780"/>
            <ac:spMk id="3" creationId="{09E609BE-F96C-7806-AFAE-19EC92ABA24A}"/>
          </ac:spMkLst>
        </pc:spChg>
      </pc:sldChg>
      <pc:sldChg chg="modSp mod">
        <pc:chgData name="Joseph Hanna" userId="d91b82ed-48e2-4fae-b47c-be212bed4b88" providerId="ADAL" clId="{AD412430-7130-4105-BEFF-0FCF21573BBD}" dt="2024-05-16T10:22:22.689" v="180" actId="948"/>
        <pc:sldMkLst>
          <pc:docMk/>
          <pc:sldMk cId="252813332" sldId="781"/>
        </pc:sldMkLst>
        <pc:spChg chg="mod">
          <ac:chgData name="Joseph Hanna" userId="d91b82ed-48e2-4fae-b47c-be212bed4b88" providerId="ADAL" clId="{AD412430-7130-4105-BEFF-0FCF21573BBD}" dt="2024-05-16T10:21:16.273" v="173" actId="404"/>
          <ac:spMkLst>
            <pc:docMk/>
            <pc:sldMk cId="252813332" sldId="781"/>
            <ac:spMk id="2" creationId="{16A0F259-A2DE-8C93-DA70-44DFDF689399}"/>
          </ac:spMkLst>
        </pc:spChg>
        <pc:spChg chg="mod">
          <ac:chgData name="Joseph Hanna" userId="d91b82ed-48e2-4fae-b47c-be212bed4b88" providerId="ADAL" clId="{AD412430-7130-4105-BEFF-0FCF21573BBD}" dt="2024-05-16T10:22:22.689" v="180" actId="948"/>
          <ac:spMkLst>
            <pc:docMk/>
            <pc:sldMk cId="252813332" sldId="781"/>
            <ac:spMk id="3" creationId="{0DCA94E7-4394-A828-B203-B483EAE1399A}"/>
          </ac:spMkLst>
        </pc:spChg>
      </pc:sldChg>
      <pc:sldChg chg="modSp mod">
        <pc:chgData name="Joseph Hanna" userId="d91b82ed-48e2-4fae-b47c-be212bed4b88" providerId="ADAL" clId="{AD412430-7130-4105-BEFF-0FCF21573BBD}" dt="2024-05-16T10:22:46.263" v="186" actId="27636"/>
        <pc:sldMkLst>
          <pc:docMk/>
          <pc:sldMk cId="1990783883" sldId="783"/>
        </pc:sldMkLst>
        <pc:spChg chg="mod">
          <ac:chgData name="Joseph Hanna" userId="d91b82ed-48e2-4fae-b47c-be212bed4b88" providerId="ADAL" clId="{AD412430-7130-4105-BEFF-0FCF21573BBD}" dt="2024-05-16T10:22:46.263" v="186" actId="27636"/>
          <ac:spMkLst>
            <pc:docMk/>
            <pc:sldMk cId="1990783883" sldId="783"/>
            <ac:spMk id="5" creationId="{8A5C34ED-E0F0-5BEB-5372-A00A964E0B4D}"/>
          </ac:spMkLst>
        </pc:spChg>
        <pc:spChg chg="mod">
          <ac:chgData name="Joseph Hanna" userId="d91b82ed-48e2-4fae-b47c-be212bed4b88" providerId="ADAL" clId="{AD412430-7130-4105-BEFF-0FCF21573BBD}" dt="2024-05-16T10:22:46.235" v="185" actId="948"/>
          <ac:spMkLst>
            <pc:docMk/>
            <pc:sldMk cId="1990783883" sldId="783"/>
            <ac:spMk id="6" creationId="{6FCBBE0C-6070-766E-83C8-51F7EE783BDC}"/>
          </ac:spMkLst>
        </pc:spChg>
      </pc:sldChg>
      <pc:sldChg chg="modSp mod">
        <pc:chgData name="Joseph Hanna" userId="d91b82ed-48e2-4fae-b47c-be212bed4b88" providerId="ADAL" clId="{AD412430-7130-4105-BEFF-0FCF21573BBD}" dt="2024-05-16T10:25:55.396" v="240" actId="1035"/>
        <pc:sldMkLst>
          <pc:docMk/>
          <pc:sldMk cId="3526014569" sldId="785"/>
        </pc:sldMkLst>
        <pc:spChg chg="mod">
          <ac:chgData name="Joseph Hanna" userId="d91b82ed-48e2-4fae-b47c-be212bed4b88" providerId="ADAL" clId="{AD412430-7130-4105-BEFF-0FCF21573BBD}" dt="2024-05-16T10:25:19.178" v="219" actId="404"/>
          <ac:spMkLst>
            <pc:docMk/>
            <pc:sldMk cId="3526014569" sldId="785"/>
            <ac:spMk id="3" creationId="{972140C6-0520-FEB6-6AB4-D2D0E87F57E7}"/>
          </ac:spMkLst>
        </pc:spChg>
        <pc:spChg chg="mod">
          <ac:chgData name="Joseph Hanna" userId="d91b82ed-48e2-4fae-b47c-be212bed4b88" providerId="ADAL" clId="{AD412430-7130-4105-BEFF-0FCF21573BBD}" dt="2024-05-16T10:25:55.396" v="240" actId="1035"/>
          <ac:spMkLst>
            <pc:docMk/>
            <pc:sldMk cId="3526014569" sldId="785"/>
            <ac:spMk id="5" creationId="{7A4AADEA-5041-1431-ADB7-755A87C36109}"/>
          </ac:spMkLst>
        </pc:spChg>
      </pc:sldChg>
      <pc:sldChg chg="delSp modSp mod">
        <pc:chgData name="Joseph Hanna" userId="d91b82ed-48e2-4fae-b47c-be212bed4b88" providerId="ADAL" clId="{AD412430-7130-4105-BEFF-0FCF21573BBD}" dt="2024-05-17T12:55:55.937" v="613" actId="27636"/>
        <pc:sldMkLst>
          <pc:docMk/>
          <pc:sldMk cId="2443151222" sldId="786"/>
        </pc:sldMkLst>
        <pc:spChg chg="mod">
          <ac:chgData name="Joseph Hanna" userId="d91b82ed-48e2-4fae-b47c-be212bed4b88" providerId="ADAL" clId="{AD412430-7130-4105-BEFF-0FCF21573BBD}" dt="2024-05-17T12:55:55.937" v="613" actId="27636"/>
          <ac:spMkLst>
            <pc:docMk/>
            <pc:sldMk cId="2443151222" sldId="786"/>
            <ac:spMk id="6" creationId="{20B313B9-6BB6-13A1-86D7-A07BBD4AFF79}"/>
          </ac:spMkLst>
        </pc:spChg>
        <pc:spChg chg="mod ord">
          <ac:chgData name="Joseph Hanna" userId="d91b82ed-48e2-4fae-b47c-be212bed4b88" providerId="ADAL" clId="{AD412430-7130-4105-BEFF-0FCF21573BBD}" dt="2024-05-16T10:40:47.937" v="425" actId="13244"/>
          <ac:spMkLst>
            <pc:docMk/>
            <pc:sldMk cId="2443151222" sldId="786"/>
            <ac:spMk id="9" creationId="{03175AD3-779D-B2C3-C4F2-0C24EAFA3F86}"/>
          </ac:spMkLst>
        </pc:spChg>
        <pc:picChg chg="del">
          <ac:chgData name="Joseph Hanna" userId="d91b82ed-48e2-4fae-b47c-be212bed4b88" providerId="ADAL" clId="{AD412430-7130-4105-BEFF-0FCF21573BBD}" dt="2024-05-16T10:40:54.123" v="426" actId="478"/>
          <ac:picMkLst>
            <pc:docMk/>
            <pc:sldMk cId="2443151222" sldId="786"/>
            <ac:picMk id="5" creationId="{BEE3620B-F112-2A39-1694-A9E8B65FE4C8}"/>
          </ac:picMkLst>
        </pc:picChg>
        <pc:picChg chg="mod">
          <ac:chgData name="Joseph Hanna" userId="d91b82ed-48e2-4fae-b47c-be212bed4b88" providerId="ADAL" clId="{AD412430-7130-4105-BEFF-0FCF21573BBD}" dt="2024-05-16T10:26:51.692" v="246" actId="962"/>
          <ac:picMkLst>
            <pc:docMk/>
            <pc:sldMk cId="2443151222" sldId="786"/>
            <ac:picMk id="7" creationId="{37B24F9B-2A29-1391-2336-40AD7D9A195C}"/>
          </ac:picMkLst>
        </pc:picChg>
      </pc:sldChg>
      <pc:sldChg chg="modSp mod">
        <pc:chgData name="Joseph Hanna" userId="d91b82ed-48e2-4fae-b47c-be212bed4b88" providerId="ADAL" clId="{AD412430-7130-4105-BEFF-0FCF21573BBD}" dt="2024-05-16T10:34:22.889" v="359" actId="20577"/>
        <pc:sldMkLst>
          <pc:docMk/>
          <pc:sldMk cId="1462718557" sldId="787"/>
        </pc:sldMkLst>
        <pc:spChg chg="mod">
          <ac:chgData name="Joseph Hanna" userId="d91b82ed-48e2-4fae-b47c-be212bed4b88" providerId="ADAL" clId="{AD412430-7130-4105-BEFF-0FCF21573BBD}" dt="2024-05-16T10:34:22.889" v="359" actId="20577"/>
          <ac:spMkLst>
            <pc:docMk/>
            <pc:sldMk cId="1462718557" sldId="787"/>
            <ac:spMk id="5" creationId="{9A9696EF-AF6D-09E0-E4B9-CFBA2D2E3697}"/>
          </ac:spMkLst>
        </pc:spChg>
        <pc:graphicFrameChg chg="mod">
          <ac:chgData name="Joseph Hanna" userId="d91b82ed-48e2-4fae-b47c-be212bed4b88" providerId="ADAL" clId="{AD412430-7130-4105-BEFF-0FCF21573BBD}" dt="2024-05-16T10:33:53.960" v="351" actId="962"/>
          <ac:graphicFrameMkLst>
            <pc:docMk/>
            <pc:sldMk cId="1462718557" sldId="787"/>
            <ac:graphicFrameMk id="3" creationId="{B20A0FBB-A691-57D2-BDD2-7AA78C40314F}"/>
          </ac:graphicFrameMkLst>
        </pc:graphicFrameChg>
      </pc:sldChg>
      <pc:sldChg chg="addSp modSp mod">
        <pc:chgData name="Joseph Hanna" userId="d91b82ed-48e2-4fae-b47c-be212bed4b88" providerId="ADAL" clId="{AD412430-7130-4105-BEFF-0FCF21573BBD}" dt="2024-05-16T10:33:57.617" v="352" actId="962"/>
        <pc:sldMkLst>
          <pc:docMk/>
          <pc:sldMk cId="1496614062" sldId="788"/>
        </pc:sldMkLst>
        <pc:spChg chg="add mod">
          <ac:chgData name="Joseph Hanna" userId="d91b82ed-48e2-4fae-b47c-be212bed4b88" providerId="ADAL" clId="{AD412430-7130-4105-BEFF-0FCF21573BBD}" dt="2024-05-16T10:30:10.762" v="301" actId="14100"/>
          <ac:spMkLst>
            <pc:docMk/>
            <pc:sldMk cId="1496614062" sldId="788"/>
            <ac:spMk id="5" creationId="{FBCF528D-A414-609D-22C8-E2795811CAC6}"/>
          </ac:spMkLst>
        </pc:spChg>
        <pc:spChg chg="mod">
          <ac:chgData name="Joseph Hanna" userId="d91b82ed-48e2-4fae-b47c-be212bed4b88" providerId="ADAL" clId="{AD412430-7130-4105-BEFF-0FCF21573BBD}" dt="2024-05-16T10:29:51.967" v="294" actId="1037"/>
          <ac:spMkLst>
            <pc:docMk/>
            <pc:sldMk cId="1496614062" sldId="788"/>
            <ac:spMk id="6" creationId="{D85E04B4-071A-894B-D852-D1CB6F56BB3F}"/>
          </ac:spMkLst>
        </pc:spChg>
        <pc:graphicFrameChg chg="mod">
          <ac:chgData name="Joseph Hanna" userId="d91b82ed-48e2-4fae-b47c-be212bed4b88" providerId="ADAL" clId="{AD412430-7130-4105-BEFF-0FCF21573BBD}" dt="2024-05-16T10:33:57.617" v="352" actId="962"/>
          <ac:graphicFrameMkLst>
            <pc:docMk/>
            <pc:sldMk cId="1496614062" sldId="788"/>
            <ac:graphicFrameMk id="4" creationId="{0FD30FBF-5D00-D914-3AB0-FC1CF7A73A76}"/>
          </ac:graphicFrameMkLst>
        </pc:graphicFrameChg>
      </pc:sldChg>
      <pc:sldChg chg="modSp">
        <pc:chgData name="Joseph Hanna" userId="d91b82ed-48e2-4fae-b47c-be212bed4b88" providerId="ADAL" clId="{AD412430-7130-4105-BEFF-0FCF21573BBD}" dt="2024-05-16T10:33:59.861" v="353" actId="962"/>
        <pc:sldMkLst>
          <pc:docMk/>
          <pc:sldMk cId="3820908734" sldId="789"/>
        </pc:sldMkLst>
        <pc:graphicFrameChg chg="mod">
          <ac:chgData name="Joseph Hanna" userId="d91b82ed-48e2-4fae-b47c-be212bed4b88" providerId="ADAL" clId="{AD412430-7130-4105-BEFF-0FCF21573BBD}" dt="2024-05-16T10:33:59.861" v="353" actId="962"/>
          <ac:graphicFrameMkLst>
            <pc:docMk/>
            <pc:sldMk cId="3820908734" sldId="789"/>
            <ac:graphicFrameMk id="4" creationId="{6C18829E-DBC7-A0A4-3928-9B542D5234B0}"/>
          </ac:graphicFrameMkLst>
        </pc:graphicFrameChg>
      </pc:sldChg>
      <pc:sldChg chg="modSp mod">
        <pc:chgData name="Joseph Hanna" userId="d91b82ed-48e2-4fae-b47c-be212bed4b88" providerId="ADAL" clId="{AD412430-7130-4105-BEFF-0FCF21573BBD}" dt="2024-05-17T12:56:20.851" v="616" actId="20577"/>
        <pc:sldMkLst>
          <pc:docMk/>
          <pc:sldMk cId="2853175900" sldId="790"/>
        </pc:sldMkLst>
        <pc:spChg chg="mod">
          <ac:chgData name="Joseph Hanna" userId="d91b82ed-48e2-4fae-b47c-be212bed4b88" providerId="ADAL" clId="{AD412430-7130-4105-BEFF-0FCF21573BBD}" dt="2024-05-17T12:56:20.851" v="616" actId="20577"/>
          <ac:spMkLst>
            <pc:docMk/>
            <pc:sldMk cId="2853175900" sldId="790"/>
            <ac:spMk id="2" creationId="{3D5A7069-ED26-4D48-09F8-811D9F761FB6}"/>
          </ac:spMkLst>
        </pc:spChg>
        <pc:spChg chg="mod">
          <ac:chgData name="Joseph Hanna" userId="d91b82ed-48e2-4fae-b47c-be212bed4b88" providerId="ADAL" clId="{AD412430-7130-4105-BEFF-0FCF21573BBD}" dt="2024-05-16T10:30:50.785" v="303" actId="114"/>
          <ac:spMkLst>
            <pc:docMk/>
            <pc:sldMk cId="2853175900" sldId="790"/>
            <ac:spMk id="6" creationId="{B2BFA72F-75DC-C3C2-41A5-2FB9737A7A5D}"/>
          </ac:spMkLst>
        </pc:spChg>
        <pc:graphicFrameChg chg="mod">
          <ac:chgData name="Joseph Hanna" userId="d91b82ed-48e2-4fae-b47c-be212bed4b88" providerId="ADAL" clId="{AD412430-7130-4105-BEFF-0FCF21573BBD}" dt="2024-05-16T10:34:02.937" v="354" actId="962"/>
          <ac:graphicFrameMkLst>
            <pc:docMk/>
            <pc:sldMk cId="2853175900" sldId="790"/>
            <ac:graphicFrameMk id="4" creationId="{5F62DCA7-473B-9191-BE79-F566D157D8BD}"/>
          </ac:graphicFrameMkLst>
        </pc:graphicFrameChg>
      </pc:sldChg>
      <pc:sldChg chg="modSp mod">
        <pc:chgData name="Joseph Hanna" userId="d91b82ed-48e2-4fae-b47c-be212bed4b88" providerId="ADAL" clId="{AD412430-7130-4105-BEFF-0FCF21573BBD}" dt="2024-05-17T12:56:32.191" v="631" actId="20577"/>
        <pc:sldMkLst>
          <pc:docMk/>
          <pc:sldMk cId="1849465742" sldId="791"/>
        </pc:sldMkLst>
        <pc:spChg chg="mod">
          <ac:chgData name="Joseph Hanna" userId="d91b82ed-48e2-4fae-b47c-be212bed4b88" providerId="ADAL" clId="{AD412430-7130-4105-BEFF-0FCF21573BBD}" dt="2024-05-17T12:56:32.191" v="631" actId="20577"/>
          <ac:spMkLst>
            <pc:docMk/>
            <pc:sldMk cId="1849465742" sldId="791"/>
            <ac:spMk id="2" creationId="{1C781BC9-9831-0352-9A21-A24149305E2F}"/>
          </ac:spMkLst>
        </pc:spChg>
        <pc:spChg chg="mod">
          <ac:chgData name="Joseph Hanna" userId="d91b82ed-48e2-4fae-b47c-be212bed4b88" providerId="ADAL" clId="{AD412430-7130-4105-BEFF-0FCF21573BBD}" dt="2024-05-16T10:31:25.898" v="313" actId="14100"/>
          <ac:spMkLst>
            <pc:docMk/>
            <pc:sldMk cId="1849465742" sldId="791"/>
            <ac:spMk id="3" creationId="{97117441-BC5A-6576-2CA8-A9F3BFC91EE6}"/>
          </ac:spMkLst>
        </pc:spChg>
      </pc:sldChg>
      <pc:sldChg chg="modSp mod">
        <pc:chgData name="Joseph Hanna" userId="d91b82ed-48e2-4fae-b47c-be212bed4b88" providerId="ADAL" clId="{AD412430-7130-4105-BEFF-0FCF21573BBD}" dt="2024-05-17T12:57:03.895" v="639" actId="948"/>
        <pc:sldMkLst>
          <pc:docMk/>
          <pc:sldMk cId="3628699541" sldId="793"/>
        </pc:sldMkLst>
        <pc:spChg chg="mod">
          <ac:chgData name="Joseph Hanna" userId="d91b82ed-48e2-4fae-b47c-be212bed4b88" providerId="ADAL" clId="{AD412430-7130-4105-BEFF-0FCF21573BBD}" dt="2024-05-16T10:34:06.633" v="355" actId="962"/>
          <ac:spMkLst>
            <pc:docMk/>
            <pc:sldMk cId="3628699541" sldId="793"/>
            <ac:spMk id="5" creationId="{601B7AB6-D068-3411-77B4-1831B852B991}"/>
          </ac:spMkLst>
        </pc:spChg>
        <pc:spChg chg="mod">
          <ac:chgData name="Joseph Hanna" userId="d91b82ed-48e2-4fae-b47c-be212bed4b88" providerId="ADAL" clId="{AD412430-7130-4105-BEFF-0FCF21573BBD}" dt="2024-05-16T10:31:56.063" v="327"/>
          <ac:spMkLst>
            <pc:docMk/>
            <pc:sldMk cId="3628699541" sldId="793"/>
            <ac:spMk id="7" creationId="{CE8F6645-2B6B-1833-928E-6DC1CAED3133}"/>
          </ac:spMkLst>
        </pc:spChg>
        <pc:spChg chg="mod">
          <ac:chgData name="Joseph Hanna" userId="d91b82ed-48e2-4fae-b47c-be212bed4b88" providerId="ADAL" clId="{AD412430-7130-4105-BEFF-0FCF21573BBD}" dt="2024-05-17T12:57:03.895" v="639" actId="948"/>
          <ac:spMkLst>
            <pc:docMk/>
            <pc:sldMk cId="3628699541" sldId="793"/>
            <ac:spMk id="9" creationId="{06499482-E7BF-7C57-977B-40C9A8FA27C3}"/>
          </ac:spMkLst>
        </pc:spChg>
        <pc:picChg chg="mod">
          <ac:chgData name="Joseph Hanna" userId="d91b82ed-48e2-4fae-b47c-be212bed4b88" providerId="ADAL" clId="{AD412430-7130-4105-BEFF-0FCF21573BBD}" dt="2024-05-16T10:34:11.272" v="357" actId="962"/>
          <ac:picMkLst>
            <pc:docMk/>
            <pc:sldMk cId="3628699541" sldId="793"/>
            <ac:picMk id="6" creationId="{E78055EB-3228-0D4A-BBA4-69ECAE931457}"/>
          </ac:picMkLst>
        </pc:picChg>
        <pc:picChg chg="mod">
          <ac:chgData name="Joseph Hanna" userId="d91b82ed-48e2-4fae-b47c-be212bed4b88" providerId="ADAL" clId="{AD412430-7130-4105-BEFF-0FCF21573BBD}" dt="2024-05-16T10:34:08.690" v="356" actId="962"/>
          <ac:picMkLst>
            <pc:docMk/>
            <pc:sldMk cId="3628699541" sldId="793"/>
            <ac:picMk id="8" creationId="{AB9DC972-7C31-C5F1-C6E8-FEA23581C2E7}"/>
          </ac:picMkLst>
        </pc:picChg>
      </pc:sldChg>
      <pc:sldChg chg="modSp add mod">
        <pc:chgData name="Joseph Hanna" userId="d91b82ed-48e2-4fae-b47c-be212bed4b88" providerId="ADAL" clId="{AD412430-7130-4105-BEFF-0FCF21573BBD}" dt="2024-05-16T10:44:47.405" v="497" actId="20577"/>
        <pc:sldMkLst>
          <pc:docMk/>
          <pc:sldMk cId="3322196853" sldId="794"/>
        </pc:sldMkLst>
        <pc:spChg chg="mod">
          <ac:chgData name="Joseph Hanna" userId="d91b82ed-48e2-4fae-b47c-be212bed4b88" providerId="ADAL" clId="{AD412430-7130-4105-BEFF-0FCF21573BBD}" dt="2024-05-16T10:44:47.405" v="497" actId="20577"/>
          <ac:spMkLst>
            <pc:docMk/>
            <pc:sldMk cId="3322196853" sldId="794"/>
            <ac:spMk id="2" creationId="{6B6B08AA-B036-AF63-BB4F-C11DD183C6D0}"/>
          </ac:spMkLst>
        </pc:spChg>
        <pc:spChg chg="mod">
          <ac:chgData name="Joseph Hanna" userId="d91b82ed-48e2-4fae-b47c-be212bed4b88" providerId="ADAL" clId="{AD412430-7130-4105-BEFF-0FCF21573BBD}" dt="2024-05-16T10:25:25.309" v="221" actId="14100"/>
          <ac:spMkLst>
            <pc:docMk/>
            <pc:sldMk cId="3322196853" sldId="794"/>
            <ac:spMk id="3" creationId="{972140C6-0520-FEB6-6AB4-D2D0E87F57E7}"/>
          </ac:spMkLst>
        </pc:spChg>
        <pc:spChg chg="mod">
          <ac:chgData name="Joseph Hanna" userId="d91b82ed-48e2-4fae-b47c-be212bed4b88" providerId="ADAL" clId="{AD412430-7130-4105-BEFF-0FCF21573BBD}" dt="2024-05-16T10:25:40.170" v="232" actId="1035"/>
          <ac:spMkLst>
            <pc:docMk/>
            <pc:sldMk cId="3322196853" sldId="794"/>
            <ac:spMk id="5" creationId="{7A4AADEA-5041-1431-ADB7-755A87C36109}"/>
          </ac:spMkLst>
        </pc:spChg>
      </pc:sldChg>
      <pc:sldChg chg="addSp delSp modSp new mod modClrScheme chgLayout">
        <pc:chgData name="Joseph Hanna" userId="d91b82ed-48e2-4fae-b47c-be212bed4b88" providerId="ADAL" clId="{AD412430-7130-4105-BEFF-0FCF21573BBD}" dt="2024-05-16T10:44:13.831" v="484" actId="33553"/>
        <pc:sldMkLst>
          <pc:docMk/>
          <pc:sldMk cId="163459334" sldId="795"/>
        </pc:sldMkLst>
        <pc:spChg chg="del">
          <ac:chgData name="Joseph Hanna" userId="d91b82ed-48e2-4fae-b47c-be212bed4b88" providerId="ADAL" clId="{AD412430-7130-4105-BEFF-0FCF21573BBD}" dt="2024-05-16T10:41:59.759" v="432" actId="478"/>
          <ac:spMkLst>
            <pc:docMk/>
            <pc:sldMk cId="163459334" sldId="795"/>
            <ac:spMk id="2" creationId="{257A110C-F3F7-9DE6-BD1C-AF1193012848}"/>
          </ac:spMkLst>
        </pc:spChg>
        <pc:spChg chg="del">
          <ac:chgData name="Joseph Hanna" userId="d91b82ed-48e2-4fae-b47c-be212bed4b88" providerId="ADAL" clId="{AD412430-7130-4105-BEFF-0FCF21573BBD}" dt="2024-05-16T10:41:59.759" v="432" actId="478"/>
          <ac:spMkLst>
            <pc:docMk/>
            <pc:sldMk cId="163459334" sldId="795"/>
            <ac:spMk id="3" creationId="{E573A203-9EF6-BF6D-E11D-A0AA971CC19A}"/>
          </ac:spMkLst>
        </pc:spChg>
        <pc:spChg chg="add del mod">
          <ac:chgData name="Joseph Hanna" userId="d91b82ed-48e2-4fae-b47c-be212bed4b88" providerId="ADAL" clId="{AD412430-7130-4105-BEFF-0FCF21573BBD}" dt="2024-05-16T10:42:56.928" v="473" actId="478"/>
          <ac:spMkLst>
            <pc:docMk/>
            <pc:sldMk cId="163459334" sldId="795"/>
            <ac:spMk id="4" creationId="{83F15A84-7B11-FBA0-72CB-98BF24C58672}"/>
          </ac:spMkLst>
        </pc:spChg>
        <pc:spChg chg="add del mod">
          <ac:chgData name="Joseph Hanna" userId="d91b82ed-48e2-4fae-b47c-be212bed4b88" providerId="ADAL" clId="{AD412430-7130-4105-BEFF-0FCF21573BBD}" dt="2024-05-16T10:42:56.928" v="473" actId="478"/>
          <ac:spMkLst>
            <pc:docMk/>
            <pc:sldMk cId="163459334" sldId="795"/>
            <ac:spMk id="5" creationId="{E4FB7D48-A5BB-CD0C-3D27-8EDDC34965E6}"/>
          </ac:spMkLst>
        </pc:spChg>
        <pc:spChg chg="add del mod">
          <ac:chgData name="Joseph Hanna" userId="d91b82ed-48e2-4fae-b47c-be212bed4b88" providerId="ADAL" clId="{AD412430-7130-4105-BEFF-0FCF21573BBD}" dt="2024-05-16T10:42:59.632" v="474" actId="478"/>
          <ac:spMkLst>
            <pc:docMk/>
            <pc:sldMk cId="163459334" sldId="795"/>
            <ac:spMk id="7" creationId="{DEB54A60-6310-9BC0-6F39-CD332518AD68}"/>
          </ac:spMkLst>
        </pc:spChg>
        <pc:spChg chg="add mod ord">
          <ac:chgData name="Joseph Hanna" userId="d91b82ed-48e2-4fae-b47c-be212bed4b88" providerId="ADAL" clId="{AD412430-7130-4105-BEFF-0FCF21573BBD}" dt="2024-05-16T10:44:13.831" v="484" actId="33553"/>
          <ac:spMkLst>
            <pc:docMk/>
            <pc:sldMk cId="163459334" sldId="795"/>
            <ac:spMk id="8" creationId="{B2310352-24F5-FEDD-C56F-789AF09F237D}"/>
          </ac:spMkLst>
        </pc:spChg>
        <pc:spChg chg="add mod ord">
          <ac:chgData name="Joseph Hanna" userId="d91b82ed-48e2-4fae-b47c-be212bed4b88" providerId="ADAL" clId="{AD412430-7130-4105-BEFF-0FCF21573BBD}" dt="2024-05-16T10:44:01.899" v="481" actId="13244"/>
          <ac:spMkLst>
            <pc:docMk/>
            <pc:sldMk cId="163459334" sldId="795"/>
            <ac:spMk id="9" creationId="{F5B61E53-DB4C-B930-7EA0-C07599F5BD5E}"/>
          </ac:spMkLst>
        </pc:spChg>
        <pc:spChg chg="add mod ord">
          <ac:chgData name="Joseph Hanna" userId="d91b82ed-48e2-4fae-b47c-be212bed4b88" providerId="ADAL" clId="{AD412430-7130-4105-BEFF-0FCF21573BBD}" dt="2024-05-16T10:44:03.403" v="482" actId="13244"/>
          <ac:spMkLst>
            <pc:docMk/>
            <pc:sldMk cId="163459334" sldId="795"/>
            <ac:spMk id="10" creationId="{306CF92C-D4BA-36B2-0124-718D986FBEFD}"/>
          </ac:spMkLst>
        </pc:spChg>
        <pc:picChg chg="add mod ord">
          <ac:chgData name="Joseph Hanna" userId="d91b82ed-48e2-4fae-b47c-be212bed4b88" providerId="ADAL" clId="{AD412430-7130-4105-BEFF-0FCF21573BBD}" dt="2024-05-16T10:44:07.003" v="483" actId="13244"/>
          <ac:picMkLst>
            <pc:docMk/>
            <pc:sldMk cId="163459334" sldId="795"/>
            <ac:picMk id="11" creationId="{2E9947D7-09B5-3CE6-1861-4939DAA10A1F}"/>
          </ac:picMkLst>
        </pc:picChg>
        <pc:picChg chg="add mod ord">
          <ac:chgData name="Joseph Hanna" userId="d91b82ed-48e2-4fae-b47c-be212bed4b88" providerId="ADAL" clId="{AD412430-7130-4105-BEFF-0FCF21573BBD}" dt="2024-05-16T10:43:38.357" v="479" actId="167"/>
          <ac:picMkLst>
            <pc:docMk/>
            <pc:sldMk cId="163459334" sldId="795"/>
            <ac:picMk id="12" creationId="{C27F92EB-577F-7F5D-32A2-FA608B6F69DD}"/>
          </ac:picMkLst>
        </pc:picChg>
      </pc:sldChg>
    </pc:docChg>
  </pc:docChgLst>
</pc:chgInfo>
</file>

<file path=ppt/diagrams/_rels/data2.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image" Target="../media/image17.svg"/><Relationship Id="rId1" Type="http://schemas.openxmlformats.org/officeDocument/2006/relationships/image" Target="../media/image16.png"/><Relationship Id="rId4" Type="http://schemas.openxmlformats.org/officeDocument/2006/relationships/image" Target="../media/image19.svg"/></Relationships>
</file>

<file path=ppt/diagrams/_rels/data4.xml.rels><?xml version="1.0" encoding="UTF-8" standalone="yes"?>
<Relationships xmlns="http://schemas.openxmlformats.org/package/2006/relationships"><Relationship Id="rId8" Type="http://schemas.openxmlformats.org/officeDocument/2006/relationships/image" Target="../media/image27.svg"/><Relationship Id="rId3" Type="http://schemas.openxmlformats.org/officeDocument/2006/relationships/image" Target="../media/image22.png"/><Relationship Id="rId7" Type="http://schemas.openxmlformats.org/officeDocument/2006/relationships/image" Target="../media/image26.png"/><Relationship Id="rId12" Type="http://schemas.openxmlformats.org/officeDocument/2006/relationships/image" Target="../media/image31.svg"/><Relationship Id="rId2" Type="http://schemas.openxmlformats.org/officeDocument/2006/relationships/image" Target="../media/image21.svg"/><Relationship Id="rId1" Type="http://schemas.openxmlformats.org/officeDocument/2006/relationships/image" Target="../media/image20.png"/><Relationship Id="rId6" Type="http://schemas.openxmlformats.org/officeDocument/2006/relationships/image" Target="../media/image25.svg"/><Relationship Id="rId11" Type="http://schemas.openxmlformats.org/officeDocument/2006/relationships/image" Target="../media/image30.png"/><Relationship Id="rId5" Type="http://schemas.openxmlformats.org/officeDocument/2006/relationships/image" Target="../media/image24.png"/><Relationship Id="rId10" Type="http://schemas.openxmlformats.org/officeDocument/2006/relationships/image" Target="../media/image29.svg"/><Relationship Id="rId4" Type="http://schemas.openxmlformats.org/officeDocument/2006/relationships/image" Target="../media/image23.svg"/><Relationship Id="rId9" Type="http://schemas.openxmlformats.org/officeDocument/2006/relationships/image" Target="../media/image28.png"/></Relationships>
</file>

<file path=ppt/diagrams/_rels/data5.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image" Target="../media/image33.svg"/><Relationship Id="rId1" Type="http://schemas.openxmlformats.org/officeDocument/2006/relationships/image" Target="../media/image32.png"/><Relationship Id="rId4" Type="http://schemas.openxmlformats.org/officeDocument/2006/relationships/image" Target="../media/image35.svg"/></Relationships>
</file>

<file path=ppt/diagrams/_rels/drawing2.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image" Target="../media/image17.svg"/><Relationship Id="rId1" Type="http://schemas.openxmlformats.org/officeDocument/2006/relationships/image" Target="../media/image16.png"/><Relationship Id="rId4" Type="http://schemas.openxmlformats.org/officeDocument/2006/relationships/image" Target="../media/image19.svg"/></Relationships>
</file>

<file path=ppt/diagrams/_rels/drawing4.xml.rels><?xml version="1.0" encoding="UTF-8" standalone="yes"?>
<Relationships xmlns="http://schemas.openxmlformats.org/package/2006/relationships"><Relationship Id="rId8" Type="http://schemas.openxmlformats.org/officeDocument/2006/relationships/image" Target="../media/image27.svg"/><Relationship Id="rId3" Type="http://schemas.openxmlformats.org/officeDocument/2006/relationships/image" Target="../media/image22.png"/><Relationship Id="rId7" Type="http://schemas.openxmlformats.org/officeDocument/2006/relationships/image" Target="../media/image26.png"/><Relationship Id="rId12" Type="http://schemas.openxmlformats.org/officeDocument/2006/relationships/image" Target="../media/image31.svg"/><Relationship Id="rId2" Type="http://schemas.openxmlformats.org/officeDocument/2006/relationships/image" Target="../media/image21.svg"/><Relationship Id="rId1" Type="http://schemas.openxmlformats.org/officeDocument/2006/relationships/image" Target="../media/image20.png"/><Relationship Id="rId6" Type="http://schemas.openxmlformats.org/officeDocument/2006/relationships/image" Target="../media/image25.svg"/><Relationship Id="rId11" Type="http://schemas.openxmlformats.org/officeDocument/2006/relationships/image" Target="../media/image30.png"/><Relationship Id="rId5" Type="http://schemas.openxmlformats.org/officeDocument/2006/relationships/image" Target="../media/image24.png"/><Relationship Id="rId10" Type="http://schemas.openxmlformats.org/officeDocument/2006/relationships/image" Target="../media/image29.svg"/><Relationship Id="rId4" Type="http://schemas.openxmlformats.org/officeDocument/2006/relationships/image" Target="../media/image23.svg"/><Relationship Id="rId9" Type="http://schemas.openxmlformats.org/officeDocument/2006/relationships/image" Target="../media/image28.png"/></Relationships>
</file>

<file path=ppt/diagrams/_rels/drawing5.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image" Target="../media/image33.svg"/><Relationship Id="rId1" Type="http://schemas.openxmlformats.org/officeDocument/2006/relationships/image" Target="../media/image32.png"/><Relationship Id="rId4" Type="http://schemas.openxmlformats.org/officeDocument/2006/relationships/image" Target="../media/image35.svg"/></Relationships>
</file>

<file path=ppt/diagrams/colors1.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2_2">
  <dgm:title val=""/>
  <dgm:desc val=""/>
  <dgm:catLst>
    <dgm:cat type="accent2" pri="11200"/>
  </dgm:catLst>
  <dgm:styleLbl name="node0">
    <dgm:fillClrLst meth="repeat">
      <a:schemeClr val="accent2"/>
    </dgm:fillClrLst>
    <dgm:linClrLst meth="repeat">
      <a:schemeClr val="lt1"/>
    </dgm:linClrLst>
    <dgm:effectClrLst/>
    <dgm:txLinClrLst/>
    <dgm:txFillClrLst/>
    <dgm:txEffectClrLst/>
  </dgm:styleLbl>
  <dgm:styleLbl name="node1">
    <dgm:fillClrLst meth="repeat">
      <a:schemeClr val="accent2"/>
    </dgm:fillClrLst>
    <dgm:linClrLst meth="repeat">
      <a:schemeClr val="lt1"/>
    </dgm:linClrLst>
    <dgm:effectClrLst/>
    <dgm:txLinClrLst/>
    <dgm:txFillClrLst/>
    <dgm:txEffectClrLst/>
  </dgm:styleLbl>
  <dgm:styleLbl name="alignNode1">
    <dgm:fillClrLst meth="repeat">
      <a:schemeClr val="accent2"/>
    </dgm:fillClrLst>
    <dgm:linClrLst meth="repeat">
      <a:schemeClr val="accent2"/>
    </dgm:linClrLst>
    <dgm:effectClrLst/>
    <dgm:txLinClrLst/>
    <dgm:txFillClrLst/>
    <dgm:txEffectClrLst/>
  </dgm:styleLbl>
  <dgm:styleLbl name="lnNode1">
    <dgm:fillClrLst meth="repeat">
      <a:schemeClr val="accent2"/>
    </dgm:fillClrLst>
    <dgm:linClrLst meth="repeat">
      <a:schemeClr val="lt1"/>
    </dgm:linClrLst>
    <dgm:effectClrLst/>
    <dgm:txLinClrLst/>
    <dgm:txFillClrLst/>
    <dgm:txEffectClrLst/>
  </dgm:styleLbl>
  <dgm:styleLbl name="vennNode1">
    <dgm:fillClrLst meth="repeat">
      <a:schemeClr val="accent2">
        <a:alpha val="50000"/>
      </a:schemeClr>
    </dgm:fillClrLst>
    <dgm:linClrLst meth="repeat">
      <a:schemeClr val="lt1"/>
    </dgm:linClrLst>
    <dgm:effectClrLst/>
    <dgm:txLinClrLst/>
    <dgm:txFillClrLst/>
    <dgm:txEffectClrLst/>
  </dgm:styleLbl>
  <dgm:styleLbl name="node2">
    <dgm:fillClrLst meth="repeat">
      <a:schemeClr val="accent2"/>
    </dgm:fillClrLst>
    <dgm:linClrLst meth="repeat">
      <a:schemeClr val="lt1"/>
    </dgm:linClrLst>
    <dgm:effectClrLst/>
    <dgm:txLinClrLst/>
    <dgm:txFillClrLst/>
    <dgm:txEffectClrLst/>
  </dgm:styleLbl>
  <dgm:styleLbl name="node3">
    <dgm:fillClrLst meth="repeat">
      <a:schemeClr val="accent2"/>
    </dgm:fillClrLst>
    <dgm:linClrLst meth="repeat">
      <a:schemeClr val="lt1"/>
    </dgm:linClrLst>
    <dgm:effectClrLst/>
    <dgm:txLinClrLst/>
    <dgm:txFillClrLst/>
    <dgm:txEffectClrLst/>
  </dgm:styleLbl>
  <dgm:styleLbl name="node4">
    <dgm:fillClrLst meth="repeat">
      <a:schemeClr val="accent2"/>
    </dgm:fillClrLst>
    <dgm:linClrLst meth="repeat">
      <a:schemeClr val="lt1"/>
    </dgm:linClrLst>
    <dgm:effectClrLst/>
    <dgm:txLinClrLst/>
    <dgm:txFillClrLst/>
    <dgm:txEffectClrLst/>
  </dgm:styleLbl>
  <dgm:styleLbl name="fg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tint val="60000"/>
      </a:schemeClr>
    </dgm:fillClrLst>
    <dgm:linClrLst meth="repeat">
      <a:schemeClr val="accent2">
        <a:tint val="60000"/>
      </a:schemeClr>
    </dgm:linClrLst>
    <dgm:effectClrLst/>
    <dgm:txLinClrLst/>
    <dgm:txFillClrLst/>
    <dgm:txEffectClrLst/>
  </dgm:styleLbl>
  <dgm:styleLbl name="fgSibTrans2D1">
    <dgm:fillClrLst meth="repeat">
      <a:schemeClr val="accent2">
        <a:tint val="60000"/>
      </a:schemeClr>
    </dgm:fillClrLst>
    <dgm:linClrLst meth="repeat">
      <a:schemeClr val="accent2">
        <a:tint val="60000"/>
      </a:schemeClr>
    </dgm:linClrLst>
    <dgm:effectClrLst/>
    <dgm:txLinClrLst/>
    <dgm:txFillClrLst/>
    <dgm:txEffectClrLst/>
  </dgm:styleLbl>
  <dgm:styleLbl name="bgSibTrans2D1">
    <dgm:fillClrLst meth="repeat">
      <a:schemeClr val="accent2">
        <a:tint val="60000"/>
      </a:schemeClr>
    </dgm:fillClrLst>
    <dgm:linClrLst meth="repeat">
      <a:schemeClr val="accent2">
        <a:tint val="60000"/>
      </a:schemeClr>
    </dgm:linClrLst>
    <dgm:effectClrLst/>
    <dgm:txLinClrLst/>
    <dgm:txFillClrLst/>
    <dgm:txEffectClrLst/>
  </dgm:styleLbl>
  <dgm:styleLbl name="sibTrans1D1">
    <dgm:fillClrLst meth="repeat">
      <a:schemeClr val="accent2"/>
    </dgm:fillClrLst>
    <dgm:linClrLst meth="repeat">
      <a:schemeClr val="accent2"/>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meth="repeat">
      <a:schemeClr val="accent2"/>
    </dgm:fillClrLst>
    <dgm:linClrLst meth="repeat">
      <a:schemeClr val="lt1"/>
    </dgm:linClrLst>
    <dgm:effectClrLst/>
    <dgm:txLinClrLst/>
    <dgm:txFillClrLst/>
    <dgm:txEffectClrLst/>
  </dgm:styleLbl>
  <dgm:styleLbl name="asst3">
    <dgm:fillClrLst meth="repeat">
      <a:schemeClr val="accent2"/>
    </dgm:fillClrLst>
    <dgm:linClrLst meth="repeat">
      <a:schemeClr val="lt1"/>
    </dgm:linClrLst>
    <dgm:effectClrLst/>
    <dgm:txLinClrLst/>
    <dgm:txFillClrLst/>
    <dgm:txEffectClrLst/>
  </dgm:styleLbl>
  <dgm:styleLbl name="asst4">
    <dgm:fillClrLst meth="repeat">
      <a:schemeClr val="accent2"/>
    </dgm:fillClrLst>
    <dgm:linClrLst meth="repeat">
      <a:schemeClr val="lt1"/>
    </dgm:linClrLst>
    <dgm:effectClrLst/>
    <dgm:txLinClrLst/>
    <dgm:txFillClrLst/>
    <dgm:txEffectClrLst/>
  </dgm:styleLbl>
  <dgm:styleLbl name="parChTrans2D1">
    <dgm:fillClrLst meth="repeat">
      <a:schemeClr val="accent2">
        <a:tint val="60000"/>
      </a:schemeClr>
    </dgm:fillClrLst>
    <dgm:linClrLst meth="repeat">
      <a:schemeClr val="accent2">
        <a:tint val="60000"/>
      </a:schemeClr>
    </dgm:linClrLst>
    <dgm:effectClrLst/>
    <dgm:txLinClrLst/>
    <dgm:txFillClrLst meth="repeat">
      <a:schemeClr val="lt1"/>
    </dgm:txFillClrLst>
    <dgm:txEffectClrLst/>
  </dgm:styleLbl>
  <dgm:styleLbl name="parChTrans2D2">
    <dgm:fillClrLst meth="repeat">
      <a:schemeClr val="accent2"/>
    </dgm:fillClrLst>
    <dgm:linClrLst meth="repeat">
      <a:schemeClr val="accent2"/>
    </dgm:linClrLst>
    <dgm:effectClrLst/>
    <dgm:txLinClrLst/>
    <dgm:txFillClrLst meth="repeat">
      <a:schemeClr val="lt1"/>
    </dgm:txFillClrLst>
    <dgm:txEffectClrLst/>
  </dgm:styleLbl>
  <dgm:styleLbl name="parChTrans2D3">
    <dgm:fillClrLst meth="repeat">
      <a:schemeClr val="accent2"/>
    </dgm:fillClrLst>
    <dgm:linClrLst meth="repeat">
      <a:schemeClr val="accent2"/>
    </dgm:linClrLst>
    <dgm:effectClrLst/>
    <dgm:txLinClrLst/>
    <dgm:txFillClrLst meth="repeat">
      <a:schemeClr val="lt1"/>
    </dgm:txFillClrLst>
    <dgm:txEffectClrLst/>
  </dgm:styleLbl>
  <dgm:styleLbl name="parChTrans2D4">
    <dgm:fillClrLst meth="repeat">
      <a:schemeClr val="accent2"/>
    </dgm:fillClrLst>
    <dgm:linClrLst meth="repeat">
      <a:schemeClr val="accent2"/>
    </dgm:linClrLst>
    <dgm:effectClrLst/>
    <dgm:txLinClrLst/>
    <dgm:txFillClrLst meth="repeat">
      <a:schemeClr val="lt1"/>
    </dgm:txFillClrLst>
    <dgm:txEffectClrLst/>
  </dgm:styleLbl>
  <dgm:styleLbl name="parChTrans1D1">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2">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3">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parChTrans1D4">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solidFgAcc1">
    <dgm:fillClrLst meth="repeat">
      <a:schemeClr val="lt1"/>
    </dgm:fillClrLst>
    <dgm:linClrLst meth="repeat">
      <a:schemeClr val="accent2"/>
    </dgm:linClrLst>
    <dgm:effectClrLst/>
    <dgm:txLinClrLst/>
    <dgm:txFillClrLst meth="repeat">
      <a:schemeClr val="dk1"/>
    </dgm:txFillClrLst>
    <dgm:txEffectClrLst/>
  </dgm:styleLbl>
  <dgm:styleLbl name="solidAlignAcc1">
    <dgm:fillClrLst meth="repeat">
      <a:schemeClr val="lt1"/>
    </dgm:fillClrLst>
    <dgm:linClrLst meth="repeat">
      <a:schemeClr val="accent2"/>
    </dgm:linClrLst>
    <dgm:effectClrLst/>
    <dgm:txLinClrLst/>
    <dgm:txFillClrLst meth="repeat">
      <a:schemeClr val="dk1"/>
    </dgm:txFillClrLst>
    <dgm:txEffectClrLst/>
  </dgm:styleLbl>
  <dgm:styleLbl name="solidBgAcc1">
    <dgm:fillClrLst meth="repeat">
      <a:schemeClr val="lt1"/>
    </dgm:fillClrLst>
    <dgm:linClrLst meth="repeat">
      <a:schemeClr val="accent2"/>
    </dgm:linClrLst>
    <dgm:effectClrLst/>
    <dgm:txLinClrLst/>
    <dgm:txFillClrLst meth="repeat">
      <a:schemeClr val="dk1"/>
    </dgm:txFillClrLst>
    <dgm:txEffectClrLst/>
  </dgm:styleLbl>
  <dgm:styleLbl name="f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align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b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accent2"/>
    </dgm:linClrLst>
    <dgm:effectClrLst/>
    <dgm:txLinClrLst/>
    <dgm:txFillClrLst meth="repeat">
      <a:schemeClr val="dk1"/>
    </dgm:txFillClrLst>
    <dgm:txEffectClrLst/>
  </dgm:styleLbl>
  <dgm:styleLbl name="dkBgShp">
    <dgm:fillClrLst meth="repeat">
      <a:schemeClr val="accent2">
        <a:shade val="80000"/>
      </a:schemeClr>
    </dgm:fillClrLst>
    <dgm:linClrLst meth="repeat">
      <a:schemeClr val="accent2"/>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18/5/colors/Iconchunking_neutralbg_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a:alpha val="0"/>
      </a:schemeClr>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bg1">
        <a:lumMod val="95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18/5/colors/Iconchunking_neutralbg_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a:alpha val="0"/>
      </a:schemeClr>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bg1">
        <a:lumMod val="95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7138DCC1-BDE6-4336-8C67-C49450030C0C}" type="doc">
      <dgm:prSet loTypeId="urn:microsoft.com/office/officeart/2005/8/layout/pyramid3" loCatId="pyramid" qsTypeId="urn:microsoft.com/office/officeart/2005/8/quickstyle/simple1" qsCatId="simple" csTypeId="urn:microsoft.com/office/officeart/2005/8/colors/colorful2" csCatId="colorful" phldr="1"/>
      <dgm:spPr/>
    </dgm:pt>
    <dgm:pt modelId="{C785D3C0-2E49-4A88-887E-14059ADB4622}">
      <dgm:prSet phldrT="[Text]" custT="1"/>
      <dgm:spPr>
        <a:solidFill>
          <a:schemeClr val="tx2">
            <a:lumMod val="60000"/>
            <a:lumOff val="40000"/>
          </a:schemeClr>
        </a:solidFill>
      </dgm:spPr>
      <dgm:t>
        <a:bodyPr/>
        <a:lstStyle/>
        <a:p>
          <a:r>
            <a:rPr lang="en-US" sz="4400" b="1" dirty="0">
              <a:solidFill>
                <a:srgbClr val="0D4460"/>
              </a:solidFill>
              <a:latin typeface="Calibri" panose="020F0502020204030204" pitchFamily="34" charset="0"/>
              <a:ea typeface="Open Sans" panose="020B0606030504020204" pitchFamily="34" charset="0"/>
              <a:cs typeface="Calibri" panose="020F0502020204030204" pitchFamily="34" charset="0"/>
            </a:rPr>
            <a:t>Federal Entity</a:t>
          </a:r>
        </a:p>
      </dgm:t>
    </dgm:pt>
    <dgm:pt modelId="{4D898FF5-730D-40DA-A29B-ADCE9D48EFBA}" type="parTrans" cxnId="{2B8810C3-50C1-4C4F-816D-4A598C7C02B9}">
      <dgm:prSet/>
      <dgm:spPr/>
      <dgm:t>
        <a:bodyPr/>
        <a:lstStyle/>
        <a:p>
          <a:endParaRPr lang="en-US"/>
        </a:p>
      </dgm:t>
    </dgm:pt>
    <dgm:pt modelId="{FC4D227B-AD33-45FE-BCB4-941569C226DA}" type="sibTrans" cxnId="{2B8810C3-50C1-4C4F-816D-4A598C7C02B9}">
      <dgm:prSet/>
      <dgm:spPr/>
      <dgm:t>
        <a:bodyPr/>
        <a:lstStyle/>
        <a:p>
          <a:endParaRPr lang="en-US"/>
        </a:p>
      </dgm:t>
    </dgm:pt>
    <dgm:pt modelId="{BEF67172-3A14-415A-9B83-0ADD027731B4}">
      <dgm:prSet phldrT="[Text]" custT="1"/>
      <dgm:spPr>
        <a:solidFill>
          <a:schemeClr val="accent1"/>
        </a:solidFill>
      </dgm:spPr>
      <dgm:t>
        <a:bodyPr/>
        <a:lstStyle/>
        <a:p>
          <a:r>
            <a:rPr lang="en-US" sz="4400" dirty="0">
              <a:solidFill>
                <a:srgbClr val="0D4460"/>
              </a:solidFill>
              <a:latin typeface="Calibri" panose="020F0502020204030204" pitchFamily="34" charset="0"/>
              <a:ea typeface="Open Sans" panose="020B0606030504020204" pitchFamily="34" charset="0"/>
              <a:cs typeface="Calibri" panose="020F0502020204030204" pitchFamily="34" charset="0"/>
            </a:rPr>
            <a:t>State</a:t>
          </a:r>
        </a:p>
      </dgm:t>
    </dgm:pt>
    <dgm:pt modelId="{B568231A-025B-4B67-93CC-02000500CF2C}" type="parTrans" cxnId="{294160E0-D91D-43C4-BBCE-0E13888F978A}">
      <dgm:prSet/>
      <dgm:spPr/>
      <dgm:t>
        <a:bodyPr/>
        <a:lstStyle/>
        <a:p>
          <a:endParaRPr lang="en-US"/>
        </a:p>
      </dgm:t>
    </dgm:pt>
    <dgm:pt modelId="{DEAB6855-FC62-4BDE-817F-AF554D588709}" type="sibTrans" cxnId="{294160E0-D91D-43C4-BBCE-0E13888F978A}">
      <dgm:prSet/>
      <dgm:spPr/>
      <dgm:t>
        <a:bodyPr/>
        <a:lstStyle/>
        <a:p>
          <a:endParaRPr lang="en-US"/>
        </a:p>
      </dgm:t>
    </dgm:pt>
    <dgm:pt modelId="{CA05D6B0-4220-4D20-B6F7-6E366B137DA3}">
      <dgm:prSet phldrT="[Text]" custT="1"/>
      <dgm:spPr>
        <a:solidFill>
          <a:schemeClr val="accent3">
            <a:lumMod val="20000"/>
            <a:lumOff val="80000"/>
          </a:schemeClr>
        </a:solidFill>
      </dgm:spPr>
      <dgm:t>
        <a:bodyPr/>
        <a:lstStyle/>
        <a:p>
          <a:r>
            <a:rPr lang="en-US" sz="1800" b="1" dirty="0">
              <a:solidFill>
                <a:srgbClr val="0D4460"/>
              </a:solidFill>
              <a:latin typeface="Calibri" panose="020F0502020204030204" pitchFamily="34" charset="0"/>
              <a:ea typeface="Open Sans" panose="020B0606030504020204" pitchFamily="34" charset="0"/>
              <a:cs typeface="Calibri" panose="020F0502020204030204" pitchFamily="34" charset="0"/>
            </a:rPr>
            <a:t>Sub-recipient/Other </a:t>
          </a:r>
        </a:p>
      </dgm:t>
    </dgm:pt>
    <dgm:pt modelId="{4B16040C-F910-4731-AEBF-5FC41657A204}" type="parTrans" cxnId="{725C87E8-52CA-4454-8B5B-9BCC1507230C}">
      <dgm:prSet/>
      <dgm:spPr/>
      <dgm:t>
        <a:bodyPr/>
        <a:lstStyle/>
        <a:p>
          <a:endParaRPr lang="en-US"/>
        </a:p>
      </dgm:t>
    </dgm:pt>
    <dgm:pt modelId="{F6B7D9E4-5D74-495E-A5F6-1A9B699457CF}" type="sibTrans" cxnId="{725C87E8-52CA-4454-8B5B-9BCC1507230C}">
      <dgm:prSet/>
      <dgm:spPr/>
      <dgm:t>
        <a:bodyPr/>
        <a:lstStyle/>
        <a:p>
          <a:endParaRPr lang="en-US"/>
        </a:p>
      </dgm:t>
    </dgm:pt>
    <dgm:pt modelId="{1598A85B-2801-44D1-899C-31727B240CDB}">
      <dgm:prSet phldrT="[Text]" custT="1"/>
      <dgm:spPr>
        <a:solidFill>
          <a:schemeClr val="accent2">
            <a:lumMod val="20000"/>
            <a:lumOff val="80000"/>
          </a:schemeClr>
        </a:solidFill>
      </dgm:spPr>
      <dgm:t>
        <a:bodyPr/>
        <a:lstStyle/>
        <a:p>
          <a:r>
            <a:rPr lang="en-US" sz="3200" dirty="0">
              <a:solidFill>
                <a:srgbClr val="0D4460"/>
              </a:solidFill>
              <a:latin typeface="Calibri" panose="020F0502020204030204" pitchFamily="34" charset="0"/>
              <a:ea typeface="Open Sans" panose="020B0606030504020204" pitchFamily="34" charset="0"/>
              <a:cs typeface="Calibri" panose="020F0502020204030204" pitchFamily="34" charset="0"/>
            </a:rPr>
            <a:t>Local Board</a:t>
          </a:r>
        </a:p>
      </dgm:t>
    </dgm:pt>
    <dgm:pt modelId="{0B2405AD-B178-4367-97DE-3519C6ACED12}" type="parTrans" cxnId="{4183468E-F43B-4AE2-86D2-0AA601EF5F40}">
      <dgm:prSet/>
      <dgm:spPr/>
      <dgm:t>
        <a:bodyPr/>
        <a:lstStyle/>
        <a:p>
          <a:endParaRPr lang="en-US"/>
        </a:p>
      </dgm:t>
    </dgm:pt>
    <dgm:pt modelId="{ED6026EE-B7E0-4806-B07B-EEA1C0DF0A34}" type="sibTrans" cxnId="{4183468E-F43B-4AE2-86D2-0AA601EF5F40}">
      <dgm:prSet/>
      <dgm:spPr/>
      <dgm:t>
        <a:bodyPr/>
        <a:lstStyle/>
        <a:p>
          <a:endParaRPr lang="en-US"/>
        </a:p>
      </dgm:t>
    </dgm:pt>
    <dgm:pt modelId="{2DD6573D-FB3E-45FF-B4A4-EDA4687FD4E3}" type="pres">
      <dgm:prSet presAssocID="{7138DCC1-BDE6-4336-8C67-C49450030C0C}" presName="Name0" presStyleCnt="0">
        <dgm:presLayoutVars>
          <dgm:dir/>
          <dgm:animLvl val="lvl"/>
          <dgm:resizeHandles val="exact"/>
        </dgm:presLayoutVars>
      </dgm:prSet>
      <dgm:spPr/>
    </dgm:pt>
    <dgm:pt modelId="{413ADD0D-1EA6-4429-903E-B1ABC63CAF6F}" type="pres">
      <dgm:prSet presAssocID="{C785D3C0-2E49-4A88-887E-14059ADB4622}" presName="Name8" presStyleCnt="0"/>
      <dgm:spPr/>
    </dgm:pt>
    <dgm:pt modelId="{B5ACB422-134A-4134-B86D-704F71E90058}" type="pres">
      <dgm:prSet presAssocID="{C785D3C0-2E49-4A88-887E-14059ADB4622}" presName="level" presStyleLbl="node1" presStyleIdx="0" presStyleCnt="4">
        <dgm:presLayoutVars>
          <dgm:chMax val="1"/>
          <dgm:bulletEnabled val="1"/>
        </dgm:presLayoutVars>
      </dgm:prSet>
      <dgm:spPr/>
    </dgm:pt>
    <dgm:pt modelId="{115F782D-31CF-4940-BD72-C81C908B6633}" type="pres">
      <dgm:prSet presAssocID="{C785D3C0-2E49-4A88-887E-14059ADB4622}" presName="levelTx" presStyleLbl="revTx" presStyleIdx="0" presStyleCnt="0">
        <dgm:presLayoutVars>
          <dgm:chMax val="1"/>
          <dgm:bulletEnabled val="1"/>
        </dgm:presLayoutVars>
      </dgm:prSet>
      <dgm:spPr/>
    </dgm:pt>
    <dgm:pt modelId="{7B3B3815-D4CE-41C2-B152-B18B3A19FFAC}" type="pres">
      <dgm:prSet presAssocID="{BEF67172-3A14-415A-9B83-0ADD027731B4}" presName="Name8" presStyleCnt="0"/>
      <dgm:spPr/>
    </dgm:pt>
    <dgm:pt modelId="{37CFFA10-E1EC-42FE-8ECD-30D1D9105D29}" type="pres">
      <dgm:prSet presAssocID="{BEF67172-3A14-415A-9B83-0ADD027731B4}" presName="level" presStyleLbl="node1" presStyleIdx="1" presStyleCnt="4">
        <dgm:presLayoutVars>
          <dgm:chMax val="1"/>
          <dgm:bulletEnabled val="1"/>
        </dgm:presLayoutVars>
      </dgm:prSet>
      <dgm:spPr/>
    </dgm:pt>
    <dgm:pt modelId="{85D86C90-498F-469E-867A-3CE462C2DFA5}" type="pres">
      <dgm:prSet presAssocID="{BEF67172-3A14-415A-9B83-0ADD027731B4}" presName="levelTx" presStyleLbl="revTx" presStyleIdx="0" presStyleCnt="0">
        <dgm:presLayoutVars>
          <dgm:chMax val="1"/>
          <dgm:bulletEnabled val="1"/>
        </dgm:presLayoutVars>
      </dgm:prSet>
      <dgm:spPr/>
    </dgm:pt>
    <dgm:pt modelId="{1E4E838A-A78C-4627-8524-46F7A893F038}" type="pres">
      <dgm:prSet presAssocID="{1598A85B-2801-44D1-899C-31727B240CDB}" presName="Name8" presStyleCnt="0"/>
      <dgm:spPr/>
    </dgm:pt>
    <dgm:pt modelId="{AD56388E-CC90-468E-A502-FD4E837080D2}" type="pres">
      <dgm:prSet presAssocID="{1598A85B-2801-44D1-899C-31727B240CDB}" presName="level" presStyleLbl="node1" presStyleIdx="2" presStyleCnt="4">
        <dgm:presLayoutVars>
          <dgm:chMax val="1"/>
          <dgm:bulletEnabled val="1"/>
        </dgm:presLayoutVars>
      </dgm:prSet>
      <dgm:spPr/>
    </dgm:pt>
    <dgm:pt modelId="{1C6C303F-51A2-437A-91C2-B5AE0B665EBB}" type="pres">
      <dgm:prSet presAssocID="{1598A85B-2801-44D1-899C-31727B240CDB}" presName="levelTx" presStyleLbl="revTx" presStyleIdx="0" presStyleCnt="0">
        <dgm:presLayoutVars>
          <dgm:chMax val="1"/>
          <dgm:bulletEnabled val="1"/>
        </dgm:presLayoutVars>
      </dgm:prSet>
      <dgm:spPr/>
    </dgm:pt>
    <dgm:pt modelId="{4B70F176-D8A7-4BD1-BE8A-D1C833A47405}" type="pres">
      <dgm:prSet presAssocID="{CA05D6B0-4220-4D20-B6F7-6E366B137DA3}" presName="Name8" presStyleCnt="0"/>
      <dgm:spPr/>
    </dgm:pt>
    <dgm:pt modelId="{097A9EE0-A360-4726-988A-02DD1AB77B58}" type="pres">
      <dgm:prSet presAssocID="{CA05D6B0-4220-4D20-B6F7-6E366B137DA3}" presName="level" presStyleLbl="node1" presStyleIdx="3" presStyleCnt="4" custScaleX="61173">
        <dgm:presLayoutVars>
          <dgm:chMax val="1"/>
          <dgm:bulletEnabled val="1"/>
        </dgm:presLayoutVars>
      </dgm:prSet>
      <dgm:spPr/>
    </dgm:pt>
    <dgm:pt modelId="{C5ACC136-D5D2-4613-BE85-225AC64D05A6}" type="pres">
      <dgm:prSet presAssocID="{CA05D6B0-4220-4D20-B6F7-6E366B137DA3}" presName="levelTx" presStyleLbl="revTx" presStyleIdx="0" presStyleCnt="0">
        <dgm:presLayoutVars>
          <dgm:chMax val="1"/>
          <dgm:bulletEnabled val="1"/>
        </dgm:presLayoutVars>
      </dgm:prSet>
      <dgm:spPr/>
    </dgm:pt>
  </dgm:ptLst>
  <dgm:cxnLst>
    <dgm:cxn modelId="{C7653100-37A5-42BC-B683-9B4728BC4782}" type="presOf" srcId="{BEF67172-3A14-415A-9B83-0ADD027731B4}" destId="{85D86C90-498F-469E-867A-3CE462C2DFA5}" srcOrd="1" destOrd="0" presId="urn:microsoft.com/office/officeart/2005/8/layout/pyramid3"/>
    <dgm:cxn modelId="{98A54A02-9767-4C7E-A1BA-96CA2C190134}" type="presOf" srcId="{BEF67172-3A14-415A-9B83-0ADD027731B4}" destId="{37CFFA10-E1EC-42FE-8ECD-30D1D9105D29}" srcOrd="0" destOrd="0" presId="urn:microsoft.com/office/officeart/2005/8/layout/pyramid3"/>
    <dgm:cxn modelId="{33146515-D48E-4F9C-A714-4DAE6763FAA2}" type="presOf" srcId="{1598A85B-2801-44D1-899C-31727B240CDB}" destId="{AD56388E-CC90-468E-A502-FD4E837080D2}" srcOrd="0" destOrd="0" presId="urn:microsoft.com/office/officeart/2005/8/layout/pyramid3"/>
    <dgm:cxn modelId="{98E0662C-E2A5-45BD-AAF9-534E5348BCEC}" type="presOf" srcId="{7138DCC1-BDE6-4336-8C67-C49450030C0C}" destId="{2DD6573D-FB3E-45FF-B4A4-EDA4687FD4E3}" srcOrd="0" destOrd="0" presId="urn:microsoft.com/office/officeart/2005/8/layout/pyramid3"/>
    <dgm:cxn modelId="{DE040260-AE58-4F14-B2B9-1F9DC89F9A18}" type="presOf" srcId="{C785D3C0-2E49-4A88-887E-14059ADB4622}" destId="{115F782D-31CF-4940-BD72-C81C908B6633}" srcOrd="1" destOrd="0" presId="urn:microsoft.com/office/officeart/2005/8/layout/pyramid3"/>
    <dgm:cxn modelId="{4B370379-C38A-4C45-9E3E-F255AA589385}" type="presOf" srcId="{C785D3C0-2E49-4A88-887E-14059ADB4622}" destId="{B5ACB422-134A-4134-B86D-704F71E90058}" srcOrd="0" destOrd="0" presId="urn:microsoft.com/office/officeart/2005/8/layout/pyramid3"/>
    <dgm:cxn modelId="{8751508A-29CA-4498-8250-B5A4E0CDBAC3}" type="presOf" srcId="{1598A85B-2801-44D1-899C-31727B240CDB}" destId="{1C6C303F-51A2-437A-91C2-B5AE0B665EBB}" srcOrd="1" destOrd="0" presId="urn:microsoft.com/office/officeart/2005/8/layout/pyramid3"/>
    <dgm:cxn modelId="{E557F48B-48FA-4D5A-85CE-52F10C7380D2}" type="presOf" srcId="{CA05D6B0-4220-4D20-B6F7-6E366B137DA3}" destId="{C5ACC136-D5D2-4613-BE85-225AC64D05A6}" srcOrd="1" destOrd="0" presId="urn:microsoft.com/office/officeart/2005/8/layout/pyramid3"/>
    <dgm:cxn modelId="{4183468E-F43B-4AE2-86D2-0AA601EF5F40}" srcId="{7138DCC1-BDE6-4336-8C67-C49450030C0C}" destId="{1598A85B-2801-44D1-899C-31727B240CDB}" srcOrd="2" destOrd="0" parTransId="{0B2405AD-B178-4367-97DE-3519C6ACED12}" sibTransId="{ED6026EE-B7E0-4806-B07B-EEA1C0DF0A34}"/>
    <dgm:cxn modelId="{2B8810C3-50C1-4C4F-816D-4A598C7C02B9}" srcId="{7138DCC1-BDE6-4336-8C67-C49450030C0C}" destId="{C785D3C0-2E49-4A88-887E-14059ADB4622}" srcOrd="0" destOrd="0" parTransId="{4D898FF5-730D-40DA-A29B-ADCE9D48EFBA}" sibTransId="{FC4D227B-AD33-45FE-BCB4-941569C226DA}"/>
    <dgm:cxn modelId="{B3E344C5-AC71-45B2-8748-A5958CFC94F4}" type="presOf" srcId="{CA05D6B0-4220-4D20-B6F7-6E366B137DA3}" destId="{097A9EE0-A360-4726-988A-02DD1AB77B58}" srcOrd="0" destOrd="0" presId="urn:microsoft.com/office/officeart/2005/8/layout/pyramid3"/>
    <dgm:cxn modelId="{294160E0-D91D-43C4-BBCE-0E13888F978A}" srcId="{7138DCC1-BDE6-4336-8C67-C49450030C0C}" destId="{BEF67172-3A14-415A-9B83-0ADD027731B4}" srcOrd="1" destOrd="0" parTransId="{B568231A-025B-4B67-93CC-02000500CF2C}" sibTransId="{DEAB6855-FC62-4BDE-817F-AF554D588709}"/>
    <dgm:cxn modelId="{725C87E8-52CA-4454-8B5B-9BCC1507230C}" srcId="{7138DCC1-BDE6-4336-8C67-C49450030C0C}" destId="{CA05D6B0-4220-4D20-B6F7-6E366B137DA3}" srcOrd="3" destOrd="0" parTransId="{4B16040C-F910-4731-AEBF-5FC41657A204}" sibTransId="{F6B7D9E4-5D74-495E-A5F6-1A9B699457CF}"/>
    <dgm:cxn modelId="{FC66C414-4B32-4834-8CCE-1D48C8AE0B3D}" type="presParOf" srcId="{2DD6573D-FB3E-45FF-B4A4-EDA4687FD4E3}" destId="{413ADD0D-1EA6-4429-903E-B1ABC63CAF6F}" srcOrd="0" destOrd="0" presId="urn:microsoft.com/office/officeart/2005/8/layout/pyramid3"/>
    <dgm:cxn modelId="{A68D9C49-8D50-4AC0-B55C-785714EE11C1}" type="presParOf" srcId="{413ADD0D-1EA6-4429-903E-B1ABC63CAF6F}" destId="{B5ACB422-134A-4134-B86D-704F71E90058}" srcOrd="0" destOrd="0" presId="urn:microsoft.com/office/officeart/2005/8/layout/pyramid3"/>
    <dgm:cxn modelId="{255937D7-6D24-426D-84EE-E170892DAF94}" type="presParOf" srcId="{413ADD0D-1EA6-4429-903E-B1ABC63CAF6F}" destId="{115F782D-31CF-4940-BD72-C81C908B6633}" srcOrd="1" destOrd="0" presId="urn:microsoft.com/office/officeart/2005/8/layout/pyramid3"/>
    <dgm:cxn modelId="{2D14F98A-3C3C-41C1-ABC1-D63E0C9CBFF0}" type="presParOf" srcId="{2DD6573D-FB3E-45FF-B4A4-EDA4687FD4E3}" destId="{7B3B3815-D4CE-41C2-B152-B18B3A19FFAC}" srcOrd="1" destOrd="0" presId="urn:microsoft.com/office/officeart/2005/8/layout/pyramid3"/>
    <dgm:cxn modelId="{6E21DDEA-6466-4FC4-BC11-901F760A4BAC}" type="presParOf" srcId="{7B3B3815-D4CE-41C2-B152-B18B3A19FFAC}" destId="{37CFFA10-E1EC-42FE-8ECD-30D1D9105D29}" srcOrd="0" destOrd="0" presId="urn:microsoft.com/office/officeart/2005/8/layout/pyramid3"/>
    <dgm:cxn modelId="{7C219F7D-25FA-41AC-949A-78C3E8F9228B}" type="presParOf" srcId="{7B3B3815-D4CE-41C2-B152-B18B3A19FFAC}" destId="{85D86C90-498F-469E-867A-3CE462C2DFA5}" srcOrd="1" destOrd="0" presId="urn:microsoft.com/office/officeart/2005/8/layout/pyramid3"/>
    <dgm:cxn modelId="{626CBCB4-4BB0-4128-A7F8-7746D1C77181}" type="presParOf" srcId="{2DD6573D-FB3E-45FF-B4A4-EDA4687FD4E3}" destId="{1E4E838A-A78C-4627-8524-46F7A893F038}" srcOrd="2" destOrd="0" presId="urn:microsoft.com/office/officeart/2005/8/layout/pyramid3"/>
    <dgm:cxn modelId="{06C524A6-A4C8-402C-A6B9-1F46EEC2B9E6}" type="presParOf" srcId="{1E4E838A-A78C-4627-8524-46F7A893F038}" destId="{AD56388E-CC90-468E-A502-FD4E837080D2}" srcOrd="0" destOrd="0" presId="urn:microsoft.com/office/officeart/2005/8/layout/pyramid3"/>
    <dgm:cxn modelId="{699D2434-5B2A-4C79-A63C-3068A0A92641}" type="presParOf" srcId="{1E4E838A-A78C-4627-8524-46F7A893F038}" destId="{1C6C303F-51A2-437A-91C2-B5AE0B665EBB}" srcOrd="1" destOrd="0" presId="urn:microsoft.com/office/officeart/2005/8/layout/pyramid3"/>
    <dgm:cxn modelId="{F9E69294-D375-4FEC-9C35-8EA0F0A81AD7}" type="presParOf" srcId="{2DD6573D-FB3E-45FF-B4A4-EDA4687FD4E3}" destId="{4B70F176-D8A7-4BD1-BE8A-D1C833A47405}" srcOrd="3" destOrd="0" presId="urn:microsoft.com/office/officeart/2005/8/layout/pyramid3"/>
    <dgm:cxn modelId="{E768C593-DE01-4623-B90F-CB97F22BC4D0}" type="presParOf" srcId="{4B70F176-D8A7-4BD1-BE8A-D1C833A47405}" destId="{097A9EE0-A360-4726-988A-02DD1AB77B58}" srcOrd="0" destOrd="0" presId="urn:microsoft.com/office/officeart/2005/8/layout/pyramid3"/>
    <dgm:cxn modelId="{FFBDD925-9941-40D1-8AB6-43FAD5543452}" type="presParOf" srcId="{4B70F176-D8A7-4BD1-BE8A-D1C833A47405}" destId="{C5ACC136-D5D2-4613-BE85-225AC64D05A6}" srcOrd="1" destOrd="0" presId="urn:microsoft.com/office/officeart/2005/8/layout/pyramid3"/>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408DB3C1-3C0D-4FCB-81A8-00B9CBAC3B80}" type="doc">
      <dgm:prSet loTypeId="urn:microsoft.com/office/officeart/2018/2/layout/IconVerticalSolidList" loCatId="icon" qsTypeId="urn:microsoft.com/office/officeart/2005/8/quickstyle/simple1" qsCatId="simple" csTypeId="urn:microsoft.com/office/officeart/2005/8/colors/accent2_2" csCatId="accent2" phldr="1"/>
      <dgm:spPr/>
      <dgm:t>
        <a:bodyPr/>
        <a:lstStyle/>
        <a:p>
          <a:endParaRPr lang="en-US"/>
        </a:p>
      </dgm:t>
    </dgm:pt>
    <dgm:pt modelId="{B8614BAD-94CC-4FD1-A2F3-BF95714B3D20}">
      <dgm:prSet/>
      <dgm:spPr/>
      <dgm:t>
        <a:bodyPr/>
        <a:lstStyle/>
        <a:p>
          <a:pPr>
            <a:lnSpc>
              <a:spcPct val="114000"/>
            </a:lnSpc>
            <a:spcBef>
              <a:spcPts val="600"/>
            </a:spcBef>
            <a:spcAft>
              <a:spcPts val="600"/>
            </a:spcAft>
          </a:pPr>
          <a:r>
            <a:rPr lang="en-US" dirty="0">
              <a:solidFill>
                <a:srgbClr val="0D4460"/>
              </a:solidFill>
              <a:effectLst/>
              <a:latin typeface="Calibri" panose="020F0502020204030204" pitchFamily="34" charset="0"/>
              <a:ea typeface="Open Sans" panose="020B0606030504020204" pitchFamily="34" charset="0"/>
              <a:cs typeface="Calibri" panose="020F0502020204030204" pitchFamily="34" charset="0"/>
            </a:rPr>
            <a:t>Policy - A </a:t>
          </a:r>
          <a:r>
            <a:rPr lang="en-US" b="1" dirty="0">
              <a:solidFill>
                <a:srgbClr val="0D4460"/>
              </a:solidFill>
              <a:effectLst/>
              <a:latin typeface="Calibri" panose="020F0502020204030204" pitchFamily="34" charset="0"/>
              <a:ea typeface="Open Sans" panose="020B0606030504020204" pitchFamily="34" charset="0"/>
              <a:cs typeface="Calibri" panose="020F0502020204030204" pitchFamily="34" charset="0"/>
            </a:rPr>
            <a:t>statement of intent</a:t>
          </a:r>
          <a:r>
            <a:rPr lang="en-US" dirty="0">
              <a:solidFill>
                <a:srgbClr val="0D4460"/>
              </a:solidFill>
              <a:effectLst/>
              <a:latin typeface="Calibri" panose="020F0502020204030204" pitchFamily="34" charset="0"/>
              <a:ea typeface="Open Sans" panose="020B0606030504020204" pitchFamily="34" charset="0"/>
              <a:cs typeface="Calibri" panose="020F0502020204030204" pitchFamily="34" charset="0"/>
            </a:rPr>
            <a:t> and must be implemented as a procedure or protocol.</a:t>
          </a:r>
        </a:p>
      </dgm:t>
    </dgm:pt>
    <dgm:pt modelId="{6DF82750-C850-4D1A-B440-7A1F104347DD}" type="parTrans" cxnId="{3DE0306C-C49E-40BB-B620-000462150605}">
      <dgm:prSet/>
      <dgm:spPr/>
      <dgm:t>
        <a:bodyPr/>
        <a:lstStyle/>
        <a:p>
          <a:endParaRPr lang="en-US"/>
        </a:p>
      </dgm:t>
    </dgm:pt>
    <dgm:pt modelId="{9107C522-9653-4C76-9CB0-E75FB58BA031}" type="sibTrans" cxnId="{3DE0306C-C49E-40BB-B620-000462150605}">
      <dgm:prSet/>
      <dgm:spPr/>
      <dgm:t>
        <a:bodyPr/>
        <a:lstStyle/>
        <a:p>
          <a:endParaRPr lang="en-US"/>
        </a:p>
      </dgm:t>
    </dgm:pt>
    <dgm:pt modelId="{02D7E32E-BAEF-4E58-A15B-0CE7D7D2C545}">
      <dgm:prSet/>
      <dgm:spPr/>
      <dgm:t>
        <a:bodyPr/>
        <a:lstStyle/>
        <a:p>
          <a:pPr>
            <a:lnSpc>
              <a:spcPct val="114000"/>
            </a:lnSpc>
            <a:spcBef>
              <a:spcPts val="600"/>
            </a:spcBef>
            <a:spcAft>
              <a:spcPts val="600"/>
            </a:spcAft>
          </a:pPr>
          <a:r>
            <a:rPr lang="en-US" dirty="0">
              <a:solidFill>
                <a:srgbClr val="0D4460"/>
              </a:solidFill>
              <a:effectLst/>
              <a:latin typeface="Calibri" panose="020F0502020204030204" pitchFamily="34" charset="0"/>
              <a:ea typeface="Open Sans" panose="020B0606030504020204" pitchFamily="34" charset="0"/>
              <a:cs typeface="Calibri" panose="020F0502020204030204" pitchFamily="34" charset="0"/>
            </a:rPr>
            <a:t>Procedure - an </a:t>
          </a:r>
          <a:r>
            <a:rPr lang="en-US" b="1" dirty="0">
              <a:solidFill>
                <a:srgbClr val="0D4460"/>
              </a:solidFill>
              <a:effectLst/>
              <a:latin typeface="Calibri" panose="020F0502020204030204" pitchFamily="34" charset="0"/>
              <a:ea typeface="Open Sans" panose="020B0606030504020204" pitchFamily="34" charset="0"/>
              <a:cs typeface="Calibri" panose="020F0502020204030204" pitchFamily="34" charset="0"/>
            </a:rPr>
            <a:t>established or official way of implementing the policy   </a:t>
          </a:r>
          <a:r>
            <a:rPr lang="en-US" dirty="0">
              <a:solidFill>
                <a:srgbClr val="0D4460"/>
              </a:solidFill>
              <a:effectLst/>
              <a:latin typeface="Calibri" panose="020F0502020204030204" pitchFamily="34" charset="0"/>
              <a:ea typeface="Open Sans" panose="020B0606030504020204" pitchFamily="34" charset="0"/>
              <a:cs typeface="Calibri" panose="020F0502020204030204" pitchFamily="34" charset="0"/>
            </a:rPr>
            <a:t>These are the series of steps, method, system, strategy, way, approach, formula, mechanism, methodology, drill and practice</a:t>
          </a:r>
        </a:p>
      </dgm:t>
    </dgm:pt>
    <dgm:pt modelId="{BA7A97FD-37D4-4820-847F-2E9E674A6330}" type="parTrans" cxnId="{E1DDB1A6-5896-4438-AB0C-C01F332276C2}">
      <dgm:prSet/>
      <dgm:spPr/>
      <dgm:t>
        <a:bodyPr/>
        <a:lstStyle/>
        <a:p>
          <a:endParaRPr lang="en-US"/>
        </a:p>
      </dgm:t>
    </dgm:pt>
    <dgm:pt modelId="{3AACFB5F-0C6E-40ED-8B2D-5B236C857518}" type="sibTrans" cxnId="{E1DDB1A6-5896-4438-AB0C-C01F332276C2}">
      <dgm:prSet/>
      <dgm:spPr/>
      <dgm:t>
        <a:bodyPr/>
        <a:lstStyle/>
        <a:p>
          <a:endParaRPr lang="en-US"/>
        </a:p>
      </dgm:t>
    </dgm:pt>
    <dgm:pt modelId="{6A12FD78-9838-4940-98E6-E5510EAC33DA}" type="pres">
      <dgm:prSet presAssocID="{408DB3C1-3C0D-4FCB-81A8-00B9CBAC3B80}" presName="root" presStyleCnt="0">
        <dgm:presLayoutVars>
          <dgm:dir/>
          <dgm:resizeHandles val="exact"/>
        </dgm:presLayoutVars>
      </dgm:prSet>
      <dgm:spPr/>
    </dgm:pt>
    <dgm:pt modelId="{4CFD8A25-A801-4E89-AFCD-942BC78742B7}" type="pres">
      <dgm:prSet presAssocID="{B8614BAD-94CC-4FD1-A2F3-BF95714B3D20}" presName="compNode" presStyleCnt="0"/>
      <dgm:spPr/>
    </dgm:pt>
    <dgm:pt modelId="{45556D00-DEEC-4F60-B4B2-23DDB4831D3B}" type="pres">
      <dgm:prSet presAssocID="{B8614BAD-94CC-4FD1-A2F3-BF95714B3D20}" presName="bgRect" presStyleLbl="bgShp" presStyleIdx="0" presStyleCnt="2"/>
      <dgm:spPr/>
    </dgm:pt>
    <dgm:pt modelId="{46D093F8-EB45-4F05-A3EC-3F14E42926DB}" type="pres">
      <dgm:prSet presAssocID="{B8614BAD-94CC-4FD1-A2F3-BF95714B3D20}" presName="iconRect" presStyleLbl="node1" presStyleIdx="0" presStyleCnt="2"/>
      <dgm:spPr>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a:noFill/>
        </a:ln>
      </dgm:spPr>
      <dgm:extLst>
        <a:ext uri="{E40237B7-FDA0-4F09-8148-C483321AD2D9}">
          <dgm14:cNvPr xmlns:dgm14="http://schemas.microsoft.com/office/drawing/2010/diagram" id="0" name="" descr="Document"/>
        </a:ext>
      </dgm:extLst>
    </dgm:pt>
    <dgm:pt modelId="{262DEC3C-746A-403E-ABEF-149E73C3369D}" type="pres">
      <dgm:prSet presAssocID="{B8614BAD-94CC-4FD1-A2F3-BF95714B3D20}" presName="spaceRect" presStyleCnt="0"/>
      <dgm:spPr/>
    </dgm:pt>
    <dgm:pt modelId="{56FEE7F9-C8DE-43F7-89DE-7B611A07D92B}" type="pres">
      <dgm:prSet presAssocID="{B8614BAD-94CC-4FD1-A2F3-BF95714B3D20}" presName="parTx" presStyleLbl="revTx" presStyleIdx="0" presStyleCnt="2">
        <dgm:presLayoutVars>
          <dgm:chMax val="0"/>
          <dgm:chPref val="0"/>
        </dgm:presLayoutVars>
      </dgm:prSet>
      <dgm:spPr/>
    </dgm:pt>
    <dgm:pt modelId="{5409DDF2-DBE2-465C-997C-8234FF45EADB}" type="pres">
      <dgm:prSet presAssocID="{9107C522-9653-4C76-9CB0-E75FB58BA031}" presName="sibTrans" presStyleCnt="0"/>
      <dgm:spPr/>
    </dgm:pt>
    <dgm:pt modelId="{F206D3DC-275D-47C1-B7EE-D403A7B6C1CE}" type="pres">
      <dgm:prSet presAssocID="{02D7E32E-BAEF-4E58-A15B-0CE7D7D2C545}" presName="compNode" presStyleCnt="0"/>
      <dgm:spPr/>
    </dgm:pt>
    <dgm:pt modelId="{DB2718F6-5419-4481-BB33-449581933580}" type="pres">
      <dgm:prSet presAssocID="{02D7E32E-BAEF-4E58-A15B-0CE7D7D2C545}" presName="bgRect" presStyleLbl="bgShp" presStyleIdx="1" presStyleCnt="2"/>
      <dgm:spPr/>
    </dgm:pt>
    <dgm:pt modelId="{64AFAD1A-B6F8-4C01-B1EE-82962762061B}" type="pres">
      <dgm:prSet presAssocID="{02D7E32E-BAEF-4E58-A15B-0CE7D7D2C545}" presName="iconRect" presStyleLbl="node1" presStyleIdx="1" presStyleCnt="2"/>
      <dgm:spPr>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a:noFill/>
        </a:ln>
      </dgm:spPr>
      <dgm:extLst>
        <a:ext uri="{E40237B7-FDA0-4F09-8148-C483321AD2D9}">
          <dgm14:cNvPr xmlns:dgm14="http://schemas.microsoft.com/office/drawing/2010/diagram" id="0" name="" descr="Branching Diagram"/>
        </a:ext>
      </dgm:extLst>
    </dgm:pt>
    <dgm:pt modelId="{F3A757A3-5FFE-4190-B54F-53D265377879}" type="pres">
      <dgm:prSet presAssocID="{02D7E32E-BAEF-4E58-A15B-0CE7D7D2C545}" presName="spaceRect" presStyleCnt="0"/>
      <dgm:spPr/>
    </dgm:pt>
    <dgm:pt modelId="{ED5E5165-D07E-4218-AAD6-E21557855C9D}" type="pres">
      <dgm:prSet presAssocID="{02D7E32E-BAEF-4E58-A15B-0CE7D7D2C545}" presName="parTx" presStyleLbl="revTx" presStyleIdx="1" presStyleCnt="2">
        <dgm:presLayoutVars>
          <dgm:chMax val="0"/>
          <dgm:chPref val="0"/>
        </dgm:presLayoutVars>
      </dgm:prSet>
      <dgm:spPr/>
    </dgm:pt>
  </dgm:ptLst>
  <dgm:cxnLst>
    <dgm:cxn modelId="{D2A81603-7327-4660-AA03-726AB96BC70C}" type="presOf" srcId="{02D7E32E-BAEF-4E58-A15B-0CE7D7D2C545}" destId="{ED5E5165-D07E-4218-AAD6-E21557855C9D}" srcOrd="0" destOrd="0" presId="urn:microsoft.com/office/officeart/2018/2/layout/IconVerticalSolidList"/>
    <dgm:cxn modelId="{3DE0306C-C49E-40BB-B620-000462150605}" srcId="{408DB3C1-3C0D-4FCB-81A8-00B9CBAC3B80}" destId="{B8614BAD-94CC-4FD1-A2F3-BF95714B3D20}" srcOrd="0" destOrd="0" parTransId="{6DF82750-C850-4D1A-B440-7A1F104347DD}" sibTransId="{9107C522-9653-4C76-9CB0-E75FB58BA031}"/>
    <dgm:cxn modelId="{3A34D287-8251-4D30-9E25-A359E70FB5C5}" type="presOf" srcId="{B8614BAD-94CC-4FD1-A2F3-BF95714B3D20}" destId="{56FEE7F9-C8DE-43F7-89DE-7B611A07D92B}" srcOrd="0" destOrd="0" presId="urn:microsoft.com/office/officeart/2018/2/layout/IconVerticalSolidList"/>
    <dgm:cxn modelId="{E1DDB1A6-5896-4438-AB0C-C01F332276C2}" srcId="{408DB3C1-3C0D-4FCB-81A8-00B9CBAC3B80}" destId="{02D7E32E-BAEF-4E58-A15B-0CE7D7D2C545}" srcOrd="1" destOrd="0" parTransId="{BA7A97FD-37D4-4820-847F-2E9E674A6330}" sibTransId="{3AACFB5F-0C6E-40ED-8B2D-5B236C857518}"/>
    <dgm:cxn modelId="{38ED93F3-1137-4F54-956E-CC5E79127B8B}" type="presOf" srcId="{408DB3C1-3C0D-4FCB-81A8-00B9CBAC3B80}" destId="{6A12FD78-9838-4940-98E6-E5510EAC33DA}" srcOrd="0" destOrd="0" presId="urn:microsoft.com/office/officeart/2018/2/layout/IconVerticalSolidList"/>
    <dgm:cxn modelId="{07823139-AE50-4327-BC1C-F1A98D90A232}" type="presParOf" srcId="{6A12FD78-9838-4940-98E6-E5510EAC33DA}" destId="{4CFD8A25-A801-4E89-AFCD-942BC78742B7}" srcOrd="0" destOrd="0" presId="urn:microsoft.com/office/officeart/2018/2/layout/IconVerticalSolidList"/>
    <dgm:cxn modelId="{26FBB5E6-7E78-4D42-8044-17A113F6689B}" type="presParOf" srcId="{4CFD8A25-A801-4E89-AFCD-942BC78742B7}" destId="{45556D00-DEEC-4F60-B4B2-23DDB4831D3B}" srcOrd="0" destOrd="0" presId="urn:microsoft.com/office/officeart/2018/2/layout/IconVerticalSolidList"/>
    <dgm:cxn modelId="{5B3119B2-95DF-4FFF-AAF9-53896AF97E65}" type="presParOf" srcId="{4CFD8A25-A801-4E89-AFCD-942BC78742B7}" destId="{46D093F8-EB45-4F05-A3EC-3F14E42926DB}" srcOrd="1" destOrd="0" presId="urn:microsoft.com/office/officeart/2018/2/layout/IconVerticalSolidList"/>
    <dgm:cxn modelId="{57400478-1DA9-4806-AA04-FCBF1CD87D5A}" type="presParOf" srcId="{4CFD8A25-A801-4E89-AFCD-942BC78742B7}" destId="{262DEC3C-746A-403E-ABEF-149E73C3369D}" srcOrd="2" destOrd="0" presId="urn:microsoft.com/office/officeart/2018/2/layout/IconVerticalSolidList"/>
    <dgm:cxn modelId="{77E77DCF-3A65-46B3-814F-7CE2B8589A06}" type="presParOf" srcId="{4CFD8A25-A801-4E89-AFCD-942BC78742B7}" destId="{56FEE7F9-C8DE-43F7-89DE-7B611A07D92B}" srcOrd="3" destOrd="0" presId="urn:microsoft.com/office/officeart/2018/2/layout/IconVerticalSolidList"/>
    <dgm:cxn modelId="{32599DC6-F745-4B76-9015-05EFA55E8845}" type="presParOf" srcId="{6A12FD78-9838-4940-98E6-E5510EAC33DA}" destId="{5409DDF2-DBE2-465C-997C-8234FF45EADB}" srcOrd="1" destOrd="0" presId="urn:microsoft.com/office/officeart/2018/2/layout/IconVerticalSolidList"/>
    <dgm:cxn modelId="{B26BE975-A0D6-4762-9D19-BBE50B2E3C88}" type="presParOf" srcId="{6A12FD78-9838-4940-98E6-E5510EAC33DA}" destId="{F206D3DC-275D-47C1-B7EE-D403A7B6C1CE}" srcOrd="2" destOrd="0" presId="urn:microsoft.com/office/officeart/2018/2/layout/IconVerticalSolidList"/>
    <dgm:cxn modelId="{72DD7BD6-C1A1-4A8E-8AA2-5CF78425CB1A}" type="presParOf" srcId="{F206D3DC-275D-47C1-B7EE-D403A7B6C1CE}" destId="{DB2718F6-5419-4481-BB33-449581933580}" srcOrd="0" destOrd="0" presId="urn:microsoft.com/office/officeart/2018/2/layout/IconVerticalSolidList"/>
    <dgm:cxn modelId="{8E8873C4-DCB9-4374-B72F-9BD61F70E9E4}" type="presParOf" srcId="{F206D3DC-275D-47C1-B7EE-D403A7B6C1CE}" destId="{64AFAD1A-B6F8-4C01-B1EE-82962762061B}" srcOrd="1" destOrd="0" presId="urn:microsoft.com/office/officeart/2018/2/layout/IconVerticalSolidList"/>
    <dgm:cxn modelId="{40F593C4-642C-4883-A065-498A4C5D1C10}" type="presParOf" srcId="{F206D3DC-275D-47C1-B7EE-D403A7B6C1CE}" destId="{F3A757A3-5FFE-4190-B54F-53D265377879}" srcOrd="2" destOrd="0" presId="urn:microsoft.com/office/officeart/2018/2/layout/IconVerticalSolidList"/>
    <dgm:cxn modelId="{E554D79C-381E-4D49-8E87-EF94ADB923FB}" type="presParOf" srcId="{F206D3DC-275D-47C1-B7EE-D403A7B6C1CE}" destId="{ED5E5165-D07E-4218-AAD6-E21557855C9D}" srcOrd="3" destOrd="0" presId="urn:microsoft.com/office/officeart/2018/2/layout/IconVerticalSolidLis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E8E59933-83B7-408F-9E6B-7631C7866549}" type="doc">
      <dgm:prSet loTypeId="urn:microsoft.com/office/officeart/2009/layout/CircleArrowProcess" loCatId="process" qsTypeId="urn:microsoft.com/office/officeart/2005/8/quickstyle/simple1" qsCatId="simple" csTypeId="urn:microsoft.com/office/officeart/2005/8/colors/accent1_2" csCatId="accent1" phldr="1"/>
      <dgm:spPr/>
      <dgm:t>
        <a:bodyPr/>
        <a:lstStyle/>
        <a:p>
          <a:endParaRPr lang="en-US"/>
        </a:p>
      </dgm:t>
    </dgm:pt>
    <dgm:pt modelId="{02F4A471-D593-4D83-A253-469057041E74}">
      <dgm:prSet phldrT="[Text]"/>
      <dgm:spPr/>
      <dgm:t>
        <a:bodyPr/>
        <a:lstStyle/>
        <a:p>
          <a:r>
            <a:rPr lang="en-US" dirty="0"/>
            <a:t>Record Time</a:t>
          </a:r>
        </a:p>
      </dgm:t>
    </dgm:pt>
    <dgm:pt modelId="{9EE4C29E-2149-442B-9F7D-77449EB9C01E}" type="parTrans" cxnId="{681C717B-7F85-4E2C-8F25-066CE269014A}">
      <dgm:prSet/>
      <dgm:spPr/>
      <dgm:t>
        <a:bodyPr/>
        <a:lstStyle/>
        <a:p>
          <a:endParaRPr lang="en-US"/>
        </a:p>
      </dgm:t>
    </dgm:pt>
    <dgm:pt modelId="{BCC3B04C-8569-48A0-8B19-FF22B7E3508D}" type="sibTrans" cxnId="{681C717B-7F85-4E2C-8F25-066CE269014A}">
      <dgm:prSet/>
      <dgm:spPr/>
      <dgm:t>
        <a:bodyPr/>
        <a:lstStyle/>
        <a:p>
          <a:endParaRPr lang="en-US"/>
        </a:p>
      </dgm:t>
    </dgm:pt>
    <dgm:pt modelId="{A28CDB1F-124F-4109-8071-AF6C02BD6C16}">
      <dgm:prSet phldrT="[Text]"/>
      <dgm:spPr/>
      <dgm:t>
        <a:bodyPr/>
        <a:lstStyle/>
        <a:p>
          <a:r>
            <a:rPr lang="en-US" dirty="0"/>
            <a:t>Calculate Earnings</a:t>
          </a:r>
        </a:p>
      </dgm:t>
    </dgm:pt>
    <dgm:pt modelId="{9BF5B277-D941-49C1-B573-B290BF987632}" type="parTrans" cxnId="{C67B4B9C-E68E-4458-BABB-6F67EAD5BEE7}">
      <dgm:prSet/>
      <dgm:spPr/>
      <dgm:t>
        <a:bodyPr/>
        <a:lstStyle/>
        <a:p>
          <a:endParaRPr lang="en-US"/>
        </a:p>
      </dgm:t>
    </dgm:pt>
    <dgm:pt modelId="{60243994-FE44-4F08-815B-71E320A6893B}" type="sibTrans" cxnId="{C67B4B9C-E68E-4458-BABB-6F67EAD5BEE7}">
      <dgm:prSet/>
      <dgm:spPr/>
      <dgm:t>
        <a:bodyPr/>
        <a:lstStyle/>
        <a:p>
          <a:endParaRPr lang="en-US"/>
        </a:p>
      </dgm:t>
    </dgm:pt>
    <dgm:pt modelId="{C433B651-D734-4C13-8A39-CFB6349557B4}">
      <dgm:prSet phldrT="[Text]"/>
      <dgm:spPr/>
      <dgm:t>
        <a:bodyPr/>
        <a:lstStyle/>
        <a:p>
          <a:r>
            <a:rPr lang="en-US" dirty="0"/>
            <a:t>Authorize Pay</a:t>
          </a:r>
        </a:p>
      </dgm:t>
    </dgm:pt>
    <dgm:pt modelId="{21840687-B6D6-41D5-8B22-03B58F915F5D}" type="parTrans" cxnId="{0A3CD3F4-3C41-4631-A67E-0DAE4CE63B15}">
      <dgm:prSet/>
      <dgm:spPr/>
      <dgm:t>
        <a:bodyPr/>
        <a:lstStyle/>
        <a:p>
          <a:endParaRPr lang="en-US"/>
        </a:p>
      </dgm:t>
    </dgm:pt>
    <dgm:pt modelId="{A5537E9E-BE76-4C59-8188-AB402FAB5D81}" type="sibTrans" cxnId="{0A3CD3F4-3C41-4631-A67E-0DAE4CE63B15}">
      <dgm:prSet/>
      <dgm:spPr/>
      <dgm:t>
        <a:bodyPr/>
        <a:lstStyle/>
        <a:p>
          <a:endParaRPr lang="en-US"/>
        </a:p>
      </dgm:t>
    </dgm:pt>
    <dgm:pt modelId="{6495E1CE-99B3-4B57-A6C8-8DE9F154EF74}">
      <dgm:prSet phldrT="[Text]"/>
      <dgm:spPr/>
      <dgm:t>
        <a:bodyPr/>
        <a:lstStyle/>
        <a:p>
          <a:r>
            <a:rPr lang="en-US" dirty="0"/>
            <a:t>Store Records</a:t>
          </a:r>
        </a:p>
      </dgm:t>
    </dgm:pt>
    <dgm:pt modelId="{C4B5A2F7-A7E2-4677-9D8D-F66852E74CC6}" type="parTrans" cxnId="{60621ED2-41C7-48CB-B061-1158E3B3E1BB}">
      <dgm:prSet/>
      <dgm:spPr/>
      <dgm:t>
        <a:bodyPr/>
        <a:lstStyle/>
        <a:p>
          <a:endParaRPr lang="en-US"/>
        </a:p>
      </dgm:t>
    </dgm:pt>
    <dgm:pt modelId="{F7D2F5C5-B146-4FBA-BF2B-74C04C7DEBFE}" type="sibTrans" cxnId="{60621ED2-41C7-48CB-B061-1158E3B3E1BB}">
      <dgm:prSet/>
      <dgm:spPr/>
      <dgm:t>
        <a:bodyPr/>
        <a:lstStyle/>
        <a:p>
          <a:endParaRPr lang="en-US"/>
        </a:p>
      </dgm:t>
    </dgm:pt>
    <dgm:pt modelId="{8679FE02-BBC2-4288-BEEC-F3E2BEF15671}" type="pres">
      <dgm:prSet presAssocID="{E8E59933-83B7-408F-9E6B-7631C7866549}" presName="Name0" presStyleCnt="0">
        <dgm:presLayoutVars>
          <dgm:chMax val="7"/>
          <dgm:chPref val="7"/>
          <dgm:dir/>
          <dgm:animLvl val="lvl"/>
        </dgm:presLayoutVars>
      </dgm:prSet>
      <dgm:spPr/>
    </dgm:pt>
    <dgm:pt modelId="{AD7E15DA-0160-4079-BDDF-B70E10D8EE42}" type="pres">
      <dgm:prSet presAssocID="{02F4A471-D593-4D83-A253-469057041E74}" presName="Accent1" presStyleCnt="0"/>
      <dgm:spPr/>
    </dgm:pt>
    <dgm:pt modelId="{2C07EB5C-9421-498F-B0BA-44884F033715}" type="pres">
      <dgm:prSet presAssocID="{02F4A471-D593-4D83-A253-469057041E74}" presName="Accent" presStyleLbl="node1" presStyleIdx="0" presStyleCnt="4"/>
      <dgm:spPr>
        <a:solidFill>
          <a:schemeClr val="accent3"/>
        </a:solidFill>
      </dgm:spPr>
    </dgm:pt>
    <dgm:pt modelId="{7FBE461A-2A45-4000-ABCD-2263042BA416}" type="pres">
      <dgm:prSet presAssocID="{02F4A471-D593-4D83-A253-469057041E74}" presName="Parent1" presStyleLbl="revTx" presStyleIdx="0" presStyleCnt="4">
        <dgm:presLayoutVars>
          <dgm:chMax val="1"/>
          <dgm:chPref val="1"/>
          <dgm:bulletEnabled val="1"/>
        </dgm:presLayoutVars>
      </dgm:prSet>
      <dgm:spPr/>
    </dgm:pt>
    <dgm:pt modelId="{3456B3ED-8CB2-4BB4-AF19-09C413EABA5E}" type="pres">
      <dgm:prSet presAssocID="{A28CDB1F-124F-4109-8071-AF6C02BD6C16}" presName="Accent2" presStyleCnt="0"/>
      <dgm:spPr/>
    </dgm:pt>
    <dgm:pt modelId="{C1E7BCE2-384B-4BD8-A961-72BC72940E0B}" type="pres">
      <dgm:prSet presAssocID="{A28CDB1F-124F-4109-8071-AF6C02BD6C16}" presName="Accent" presStyleLbl="node1" presStyleIdx="1" presStyleCnt="4"/>
      <dgm:spPr>
        <a:solidFill>
          <a:schemeClr val="accent2"/>
        </a:solidFill>
      </dgm:spPr>
    </dgm:pt>
    <dgm:pt modelId="{88CF015A-70FA-4E7A-8D4B-87FA106440E8}" type="pres">
      <dgm:prSet presAssocID="{A28CDB1F-124F-4109-8071-AF6C02BD6C16}" presName="Parent2" presStyleLbl="revTx" presStyleIdx="1" presStyleCnt="4">
        <dgm:presLayoutVars>
          <dgm:chMax val="1"/>
          <dgm:chPref val="1"/>
          <dgm:bulletEnabled val="1"/>
        </dgm:presLayoutVars>
      </dgm:prSet>
      <dgm:spPr/>
    </dgm:pt>
    <dgm:pt modelId="{15C86BB7-1510-4DD1-8A44-48231A6AD722}" type="pres">
      <dgm:prSet presAssocID="{C433B651-D734-4C13-8A39-CFB6349557B4}" presName="Accent3" presStyleCnt="0"/>
      <dgm:spPr/>
    </dgm:pt>
    <dgm:pt modelId="{90AB9EBC-A2BF-4450-9D50-0D44C78F6735}" type="pres">
      <dgm:prSet presAssocID="{C433B651-D734-4C13-8A39-CFB6349557B4}" presName="Accent" presStyleLbl="node1" presStyleIdx="2" presStyleCnt="4"/>
      <dgm:spPr>
        <a:solidFill>
          <a:schemeClr val="accent5">
            <a:lumMod val="60000"/>
            <a:lumOff val="40000"/>
          </a:schemeClr>
        </a:solidFill>
      </dgm:spPr>
    </dgm:pt>
    <dgm:pt modelId="{AE7E68B8-C3F0-4F65-8279-136E9A7968B5}" type="pres">
      <dgm:prSet presAssocID="{C433B651-D734-4C13-8A39-CFB6349557B4}" presName="Parent3" presStyleLbl="revTx" presStyleIdx="2" presStyleCnt="4">
        <dgm:presLayoutVars>
          <dgm:chMax val="1"/>
          <dgm:chPref val="1"/>
          <dgm:bulletEnabled val="1"/>
        </dgm:presLayoutVars>
      </dgm:prSet>
      <dgm:spPr/>
    </dgm:pt>
    <dgm:pt modelId="{9A585DBD-4C94-4B66-BC5D-48890D849829}" type="pres">
      <dgm:prSet presAssocID="{6495E1CE-99B3-4B57-A6C8-8DE9F154EF74}" presName="Accent4" presStyleCnt="0"/>
      <dgm:spPr/>
    </dgm:pt>
    <dgm:pt modelId="{1C0B6FFB-9FD7-4150-B9CE-049E83D01F52}" type="pres">
      <dgm:prSet presAssocID="{6495E1CE-99B3-4B57-A6C8-8DE9F154EF74}" presName="Accent" presStyleLbl="node1" presStyleIdx="3" presStyleCnt="4"/>
      <dgm:spPr/>
    </dgm:pt>
    <dgm:pt modelId="{FAE64041-9199-482F-8277-EDD04957FE65}" type="pres">
      <dgm:prSet presAssocID="{6495E1CE-99B3-4B57-A6C8-8DE9F154EF74}" presName="Parent4" presStyleLbl="revTx" presStyleIdx="3" presStyleCnt="4">
        <dgm:presLayoutVars>
          <dgm:chMax val="1"/>
          <dgm:chPref val="1"/>
          <dgm:bulletEnabled val="1"/>
        </dgm:presLayoutVars>
      </dgm:prSet>
      <dgm:spPr/>
    </dgm:pt>
  </dgm:ptLst>
  <dgm:cxnLst>
    <dgm:cxn modelId="{681C717B-7F85-4E2C-8F25-066CE269014A}" srcId="{E8E59933-83B7-408F-9E6B-7631C7866549}" destId="{02F4A471-D593-4D83-A253-469057041E74}" srcOrd="0" destOrd="0" parTransId="{9EE4C29E-2149-442B-9F7D-77449EB9C01E}" sibTransId="{BCC3B04C-8569-48A0-8B19-FF22B7E3508D}"/>
    <dgm:cxn modelId="{4BACE39A-46F5-4ECA-8A96-F685A06B81CB}" type="presOf" srcId="{E8E59933-83B7-408F-9E6B-7631C7866549}" destId="{8679FE02-BBC2-4288-BEEC-F3E2BEF15671}" srcOrd="0" destOrd="0" presId="urn:microsoft.com/office/officeart/2009/layout/CircleArrowProcess"/>
    <dgm:cxn modelId="{C67B4B9C-E68E-4458-BABB-6F67EAD5BEE7}" srcId="{E8E59933-83B7-408F-9E6B-7631C7866549}" destId="{A28CDB1F-124F-4109-8071-AF6C02BD6C16}" srcOrd="1" destOrd="0" parTransId="{9BF5B277-D941-49C1-B573-B290BF987632}" sibTransId="{60243994-FE44-4F08-815B-71E320A6893B}"/>
    <dgm:cxn modelId="{A336CEB0-2D16-401B-9DD9-9724651C1A73}" type="presOf" srcId="{C433B651-D734-4C13-8A39-CFB6349557B4}" destId="{AE7E68B8-C3F0-4F65-8279-136E9A7968B5}" srcOrd="0" destOrd="0" presId="urn:microsoft.com/office/officeart/2009/layout/CircleArrowProcess"/>
    <dgm:cxn modelId="{161C22B9-FE4B-408E-BFF6-DC9F3718708A}" type="presOf" srcId="{6495E1CE-99B3-4B57-A6C8-8DE9F154EF74}" destId="{FAE64041-9199-482F-8277-EDD04957FE65}" srcOrd="0" destOrd="0" presId="urn:microsoft.com/office/officeart/2009/layout/CircleArrowProcess"/>
    <dgm:cxn modelId="{60621ED2-41C7-48CB-B061-1158E3B3E1BB}" srcId="{E8E59933-83B7-408F-9E6B-7631C7866549}" destId="{6495E1CE-99B3-4B57-A6C8-8DE9F154EF74}" srcOrd="3" destOrd="0" parTransId="{C4B5A2F7-A7E2-4677-9D8D-F66852E74CC6}" sibTransId="{F7D2F5C5-B146-4FBA-BF2B-74C04C7DEBFE}"/>
    <dgm:cxn modelId="{9DA619E5-74F0-4D02-A9CB-7F8662B10979}" type="presOf" srcId="{02F4A471-D593-4D83-A253-469057041E74}" destId="{7FBE461A-2A45-4000-ABCD-2263042BA416}" srcOrd="0" destOrd="0" presId="urn:microsoft.com/office/officeart/2009/layout/CircleArrowProcess"/>
    <dgm:cxn modelId="{6750EEEB-4AF7-4D97-A962-8F5B8DEA8E30}" type="presOf" srcId="{A28CDB1F-124F-4109-8071-AF6C02BD6C16}" destId="{88CF015A-70FA-4E7A-8D4B-87FA106440E8}" srcOrd="0" destOrd="0" presId="urn:microsoft.com/office/officeart/2009/layout/CircleArrowProcess"/>
    <dgm:cxn modelId="{0A3CD3F4-3C41-4631-A67E-0DAE4CE63B15}" srcId="{E8E59933-83B7-408F-9E6B-7631C7866549}" destId="{C433B651-D734-4C13-8A39-CFB6349557B4}" srcOrd="2" destOrd="0" parTransId="{21840687-B6D6-41D5-8B22-03B58F915F5D}" sibTransId="{A5537E9E-BE76-4C59-8188-AB402FAB5D81}"/>
    <dgm:cxn modelId="{DD7F3903-76A6-428A-B168-7087C92BA9E7}" type="presParOf" srcId="{8679FE02-BBC2-4288-BEEC-F3E2BEF15671}" destId="{AD7E15DA-0160-4079-BDDF-B70E10D8EE42}" srcOrd="0" destOrd="0" presId="urn:microsoft.com/office/officeart/2009/layout/CircleArrowProcess"/>
    <dgm:cxn modelId="{9C1CAC21-324A-4E88-97DE-8603BAF0FFEE}" type="presParOf" srcId="{AD7E15DA-0160-4079-BDDF-B70E10D8EE42}" destId="{2C07EB5C-9421-498F-B0BA-44884F033715}" srcOrd="0" destOrd="0" presId="urn:microsoft.com/office/officeart/2009/layout/CircleArrowProcess"/>
    <dgm:cxn modelId="{AC663B5F-8A49-4B3E-90D4-C665CF4EC248}" type="presParOf" srcId="{8679FE02-BBC2-4288-BEEC-F3E2BEF15671}" destId="{7FBE461A-2A45-4000-ABCD-2263042BA416}" srcOrd="1" destOrd="0" presId="urn:microsoft.com/office/officeart/2009/layout/CircleArrowProcess"/>
    <dgm:cxn modelId="{1F8A6272-62CE-4D9E-9D90-457C502F9260}" type="presParOf" srcId="{8679FE02-BBC2-4288-BEEC-F3E2BEF15671}" destId="{3456B3ED-8CB2-4BB4-AF19-09C413EABA5E}" srcOrd="2" destOrd="0" presId="urn:microsoft.com/office/officeart/2009/layout/CircleArrowProcess"/>
    <dgm:cxn modelId="{49C06085-FD46-4B94-AF43-77991165DA44}" type="presParOf" srcId="{3456B3ED-8CB2-4BB4-AF19-09C413EABA5E}" destId="{C1E7BCE2-384B-4BD8-A961-72BC72940E0B}" srcOrd="0" destOrd="0" presId="urn:microsoft.com/office/officeart/2009/layout/CircleArrowProcess"/>
    <dgm:cxn modelId="{8121F205-7FE7-492B-83A1-B4C21879206A}" type="presParOf" srcId="{8679FE02-BBC2-4288-BEEC-F3E2BEF15671}" destId="{88CF015A-70FA-4E7A-8D4B-87FA106440E8}" srcOrd="3" destOrd="0" presId="urn:microsoft.com/office/officeart/2009/layout/CircleArrowProcess"/>
    <dgm:cxn modelId="{92AFE6AD-F329-4E58-919C-A9F0DB48D9A9}" type="presParOf" srcId="{8679FE02-BBC2-4288-BEEC-F3E2BEF15671}" destId="{15C86BB7-1510-4DD1-8A44-48231A6AD722}" srcOrd="4" destOrd="0" presId="urn:microsoft.com/office/officeart/2009/layout/CircleArrowProcess"/>
    <dgm:cxn modelId="{ADB503FE-E32C-4815-ADF3-D51DC957E5F3}" type="presParOf" srcId="{15C86BB7-1510-4DD1-8A44-48231A6AD722}" destId="{90AB9EBC-A2BF-4450-9D50-0D44C78F6735}" srcOrd="0" destOrd="0" presId="urn:microsoft.com/office/officeart/2009/layout/CircleArrowProcess"/>
    <dgm:cxn modelId="{DB571FD3-DC8D-4468-A1DA-17AAF028B4BA}" type="presParOf" srcId="{8679FE02-BBC2-4288-BEEC-F3E2BEF15671}" destId="{AE7E68B8-C3F0-4F65-8279-136E9A7968B5}" srcOrd="5" destOrd="0" presId="urn:microsoft.com/office/officeart/2009/layout/CircleArrowProcess"/>
    <dgm:cxn modelId="{F00B3CFC-601F-4444-9FA0-E05EC7E7E537}" type="presParOf" srcId="{8679FE02-BBC2-4288-BEEC-F3E2BEF15671}" destId="{9A585DBD-4C94-4B66-BC5D-48890D849829}" srcOrd="6" destOrd="0" presId="urn:microsoft.com/office/officeart/2009/layout/CircleArrowProcess"/>
    <dgm:cxn modelId="{0C2C8BD6-9E4E-41ED-A152-7B4FE1F88584}" type="presParOf" srcId="{9A585DBD-4C94-4B66-BC5D-48890D849829}" destId="{1C0B6FFB-9FD7-4150-B9CE-049E83D01F52}" srcOrd="0" destOrd="0" presId="urn:microsoft.com/office/officeart/2009/layout/CircleArrowProcess"/>
    <dgm:cxn modelId="{4B5FA26F-A828-48E0-A087-11EAA345D854}" type="presParOf" srcId="{8679FE02-BBC2-4288-BEEC-F3E2BEF15671}" destId="{FAE64041-9199-482F-8277-EDD04957FE65}" srcOrd="7" destOrd="0" presId="urn:microsoft.com/office/officeart/2009/layout/CircleArrowProcess"/>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1991AC9E-AD5C-438D-AC8B-F6B843CE4948}" type="doc">
      <dgm:prSet loTypeId="urn:microsoft.com/office/officeart/2018/2/layout/IconVerticalSolidList" loCatId="icon" qsTypeId="urn:microsoft.com/office/officeart/2005/8/quickstyle/simple1" qsCatId="simple" csTypeId="urn:microsoft.com/office/officeart/2018/5/colors/Iconchunking_neutralbg_colorful1" csCatId="colorful" phldr="1"/>
      <dgm:spPr/>
      <dgm:t>
        <a:bodyPr/>
        <a:lstStyle/>
        <a:p>
          <a:endParaRPr lang="en-US"/>
        </a:p>
      </dgm:t>
    </dgm:pt>
    <dgm:pt modelId="{FEDFE2DA-B13E-451B-8D11-AE85373084C5}">
      <dgm:prSet custT="1"/>
      <dgm:spPr/>
      <dgm:t>
        <a:bodyPr/>
        <a:lstStyle/>
        <a:p>
          <a:r>
            <a:rPr lang="en-US" sz="2000" dirty="0">
              <a:solidFill>
                <a:srgbClr val="0D4460"/>
              </a:solidFill>
              <a:latin typeface="Calibri" panose="020F0502020204030204" pitchFamily="34" charset="0"/>
              <a:ea typeface="Open Sans" panose="020B0606030504020204" pitchFamily="34" charset="0"/>
              <a:cs typeface="Calibri" panose="020F0502020204030204" pitchFamily="34" charset="0"/>
            </a:rPr>
            <a:t>Workshops/seminars (can be costly)</a:t>
          </a:r>
        </a:p>
      </dgm:t>
    </dgm:pt>
    <dgm:pt modelId="{072C5422-927C-4852-B25E-51CA3247C06F}" type="parTrans" cxnId="{954B7CEC-F33B-4A3B-8E76-BA01BC6B0CC5}">
      <dgm:prSet/>
      <dgm:spPr/>
      <dgm:t>
        <a:bodyPr/>
        <a:lstStyle/>
        <a:p>
          <a:endParaRPr lang="en-US"/>
        </a:p>
      </dgm:t>
    </dgm:pt>
    <dgm:pt modelId="{B9AB0EB1-A152-47CB-AA17-96C98B7539C0}" type="sibTrans" cxnId="{954B7CEC-F33B-4A3B-8E76-BA01BC6B0CC5}">
      <dgm:prSet/>
      <dgm:spPr/>
      <dgm:t>
        <a:bodyPr/>
        <a:lstStyle/>
        <a:p>
          <a:endParaRPr lang="en-US"/>
        </a:p>
      </dgm:t>
    </dgm:pt>
    <dgm:pt modelId="{9D2EF4C2-025A-48C9-B0FC-D898CDADE880}">
      <dgm:prSet custT="1"/>
      <dgm:spPr/>
      <dgm:t>
        <a:bodyPr/>
        <a:lstStyle/>
        <a:p>
          <a:r>
            <a:rPr lang="en-US" sz="2000" dirty="0">
              <a:solidFill>
                <a:srgbClr val="0D4460"/>
              </a:solidFill>
              <a:latin typeface="Calibri" panose="020F0502020204030204" pitchFamily="34" charset="0"/>
              <a:ea typeface="Open Sans" panose="020B0606030504020204" pitchFamily="34" charset="0"/>
              <a:cs typeface="Calibri" panose="020F0502020204030204" pitchFamily="34" charset="0"/>
            </a:rPr>
            <a:t>Group setting onsite</a:t>
          </a:r>
        </a:p>
      </dgm:t>
    </dgm:pt>
    <dgm:pt modelId="{9F054991-C8AF-4809-9038-BAA760B2CA4F}" type="parTrans" cxnId="{BB4C36E9-F024-4711-8600-4102B82FDE37}">
      <dgm:prSet/>
      <dgm:spPr/>
      <dgm:t>
        <a:bodyPr/>
        <a:lstStyle/>
        <a:p>
          <a:endParaRPr lang="en-US"/>
        </a:p>
      </dgm:t>
    </dgm:pt>
    <dgm:pt modelId="{945181A9-2F9D-4879-AC14-E5567088628A}" type="sibTrans" cxnId="{BB4C36E9-F024-4711-8600-4102B82FDE37}">
      <dgm:prSet/>
      <dgm:spPr/>
      <dgm:t>
        <a:bodyPr/>
        <a:lstStyle/>
        <a:p>
          <a:endParaRPr lang="en-US"/>
        </a:p>
      </dgm:t>
    </dgm:pt>
    <dgm:pt modelId="{835BB6CC-9BB0-4266-8236-BA4E1C0A5D32}">
      <dgm:prSet custT="1"/>
      <dgm:spPr/>
      <dgm:t>
        <a:bodyPr/>
        <a:lstStyle/>
        <a:p>
          <a:r>
            <a:rPr lang="en-US" sz="2000" dirty="0">
              <a:solidFill>
                <a:srgbClr val="0D4460"/>
              </a:solidFill>
              <a:latin typeface="Calibri" panose="020F0502020204030204" pitchFamily="34" charset="0"/>
              <a:ea typeface="Open Sans" panose="020B0606030504020204" pitchFamily="34" charset="0"/>
              <a:cs typeface="Calibri" panose="020F0502020204030204" pitchFamily="34" charset="0"/>
            </a:rPr>
            <a:t>One-on-One</a:t>
          </a:r>
        </a:p>
      </dgm:t>
    </dgm:pt>
    <dgm:pt modelId="{AEFC3E40-8681-40DC-AC70-53BAC9D474E8}" type="parTrans" cxnId="{510AFD4A-69C3-4080-9925-9774C068B53C}">
      <dgm:prSet/>
      <dgm:spPr/>
      <dgm:t>
        <a:bodyPr/>
        <a:lstStyle/>
        <a:p>
          <a:endParaRPr lang="en-US"/>
        </a:p>
      </dgm:t>
    </dgm:pt>
    <dgm:pt modelId="{49F2A9F7-C3F8-49A8-A665-DA7654FDDCAF}" type="sibTrans" cxnId="{510AFD4A-69C3-4080-9925-9774C068B53C}">
      <dgm:prSet/>
      <dgm:spPr/>
      <dgm:t>
        <a:bodyPr/>
        <a:lstStyle/>
        <a:p>
          <a:endParaRPr lang="en-US"/>
        </a:p>
      </dgm:t>
    </dgm:pt>
    <dgm:pt modelId="{BCCEFA12-9E33-4E42-9B35-D18B563D3F34}">
      <dgm:prSet custT="1"/>
      <dgm:spPr/>
      <dgm:t>
        <a:bodyPr/>
        <a:lstStyle/>
        <a:p>
          <a:r>
            <a:rPr lang="en-US" sz="2000" dirty="0">
              <a:solidFill>
                <a:srgbClr val="0D4460"/>
              </a:solidFill>
              <a:latin typeface="Calibri" panose="020F0502020204030204" pitchFamily="34" charset="0"/>
              <a:ea typeface="Open Sans" panose="020B0606030504020204" pitchFamily="34" charset="0"/>
              <a:cs typeface="Calibri" panose="020F0502020204030204" pitchFamily="34" charset="0"/>
            </a:rPr>
            <a:t>Self-guided (reading, fiscal virtual academy, etc.)</a:t>
          </a:r>
        </a:p>
      </dgm:t>
    </dgm:pt>
    <dgm:pt modelId="{DFC40C1B-E72A-4B90-A164-1159FAE16126}" type="parTrans" cxnId="{B2E0FEAF-7DC2-4171-9790-AD69EB2C4BB3}">
      <dgm:prSet/>
      <dgm:spPr/>
      <dgm:t>
        <a:bodyPr/>
        <a:lstStyle/>
        <a:p>
          <a:endParaRPr lang="en-US"/>
        </a:p>
      </dgm:t>
    </dgm:pt>
    <dgm:pt modelId="{8BA8692B-FE32-47A6-BE67-E96BBCF4FEA1}" type="sibTrans" cxnId="{B2E0FEAF-7DC2-4171-9790-AD69EB2C4BB3}">
      <dgm:prSet/>
      <dgm:spPr/>
      <dgm:t>
        <a:bodyPr/>
        <a:lstStyle/>
        <a:p>
          <a:endParaRPr lang="en-US"/>
        </a:p>
      </dgm:t>
    </dgm:pt>
    <dgm:pt modelId="{02B98128-AA77-4BC5-8765-A3BBE3E00ABC}">
      <dgm:prSet custT="1"/>
      <dgm:spPr/>
      <dgm:t>
        <a:bodyPr/>
        <a:lstStyle/>
        <a:p>
          <a:r>
            <a:rPr lang="en-US" sz="2000" dirty="0">
              <a:solidFill>
                <a:srgbClr val="0D4460"/>
              </a:solidFill>
              <a:latin typeface="Calibri" panose="020F0502020204030204" pitchFamily="34" charset="0"/>
              <a:ea typeface="Open Sans" panose="020B0606030504020204" pitchFamily="34" charset="0"/>
              <a:cs typeface="Calibri" panose="020F0502020204030204" pitchFamily="34" charset="0"/>
            </a:rPr>
            <a:t>Consider learning style, current expertise of staff and budget</a:t>
          </a:r>
        </a:p>
      </dgm:t>
    </dgm:pt>
    <dgm:pt modelId="{3A1C42B1-0926-4D9E-996B-BFAADFBA19D5}" type="parTrans" cxnId="{B01AC526-E1CC-4E8D-8999-3887C8F52A4E}">
      <dgm:prSet/>
      <dgm:spPr/>
      <dgm:t>
        <a:bodyPr/>
        <a:lstStyle/>
        <a:p>
          <a:endParaRPr lang="en-US"/>
        </a:p>
      </dgm:t>
    </dgm:pt>
    <dgm:pt modelId="{25C1A78F-F4CF-4428-915D-BF664E2E9456}" type="sibTrans" cxnId="{B01AC526-E1CC-4E8D-8999-3887C8F52A4E}">
      <dgm:prSet/>
      <dgm:spPr/>
      <dgm:t>
        <a:bodyPr/>
        <a:lstStyle/>
        <a:p>
          <a:endParaRPr lang="en-US"/>
        </a:p>
      </dgm:t>
    </dgm:pt>
    <dgm:pt modelId="{EB6BA93D-D8CD-425F-B905-47E73842A8E5}">
      <dgm:prSet custT="1"/>
      <dgm:spPr/>
      <dgm:t>
        <a:bodyPr/>
        <a:lstStyle/>
        <a:p>
          <a:r>
            <a:rPr lang="en-US" sz="2000" dirty="0">
              <a:solidFill>
                <a:srgbClr val="0D4460"/>
              </a:solidFill>
              <a:latin typeface="Calibri" panose="020F0502020204030204" pitchFamily="34" charset="0"/>
              <a:ea typeface="Open Sans" panose="020B0606030504020204" pitchFamily="34" charset="0"/>
              <a:cs typeface="Calibri" panose="020F0502020204030204" pitchFamily="34" charset="0"/>
            </a:rPr>
            <a:t>Must be on-going (rules change, technology changes</a:t>
          </a:r>
          <a:r>
            <a:rPr lang="en-US" sz="1900" dirty="0">
              <a:solidFill>
                <a:srgbClr val="0D4460"/>
              </a:solidFill>
              <a:latin typeface="Calibri" panose="020F0502020204030204" pitchFamily="34" charset="0"/>
              <a:ea typeface="Open Sans" panose="020B0606030504020204" pitchFamily="34" charset="0"/>
              <a:cs typeface="Calibri" panose="020F0502020204030204" pitchFamily="34" charset="0"/>
            </a:rPr>
            <a:t>)</a:t>
          </a:r>
        </a:p>
      </dgm:t>
    </dgm:pt>
    <dgm:pt modelId="{8F976027-E254-427E-B7D1-2B78472B5EC4}" type="parTrans" cxnId="{BAAA9C4D-2712-4927-AEC1-8C70955E9299}">
      <dgm:prSet/>
      <dgm:spPr/>
      <dgm:t>
        <a:bodyPr/>
        <a:lstStyle/>
        <a:p>
          <a:endParaRPr lang="en-US"/>
        </a:p>
      </dgm:t>
    </dgm:pt>
    <dgm:pt modelId="{B3A138A9-0DA7-4BE3-B545-59BBCB050A99}" type="sibTrans" cxnId="{BAAA9C4D-2712-4927-AEC1-8C70955E9299}">
      <dgm:prSet/>
      <dgm:spPr/>
      <dgm:t>
        <a:bodyPr/>
        <a:lstStyle/>
        <a:p>
          <a:endParaRPr lang="en-US"/>
        </a:p>
      </dgm:t>
    </dgm:pt>
    <dgm:pt modelId="{8B26FF97-73B1-439A-A48F-E1D0F688E899}" type="pres">
      <dgm:prSet presAssocID="{1991AC9E-AD5C-438D-AC8B-F6B843CE4948}" presName="root" presStyleCnt="0">
        <dgm:presLayoutVars>
          <dgm:dir/>
          <dgm:resizeHandles val="exact"/>
        </dgm:presLayoutVars>
      </dgm:prSet>
      <dgm:spPr/>
    </dgm:pt>
    <dgm:pt modelId="{CBAF02A3-B540-4FAC-9DEB-05156C33F562}" type="pres">
      <dgm:prSet presAssocID="{FEDFE2DA-B13E-451B-8D11-AE85373084C5}" presName="compNode" presStyleCnt="0"/>
      <dgm:spPr/>
    </dgm:pt>
    <dgm:pt modelId="{2F4E2903-550C-4968-9A1C-70BFBF25B7AD}" type="pres">
      <dgm:prSet presAssocID="{FEDFE2DA-B13E-451B-8D11-AE85373084C5}" presName="bgRect" presStyleLbl="bgShp" presStyleIdx="0" presStyleCnt="6"/>
      <dgm:spPr/>
    </dgm:pt>
    <dgm:pt modelId="{EDEA3FBB-6CC4-49E6-BD25-46B06F3C2909}" type="pres">
      <dgm:prSet presAssocID="{FEDFE2DA-B13E-451B-8D11-AE85373084C5}" presName="iconRect" presStyleLbl="node1" presStyleIdx="0" presStyleCnt="6"/>
      <dgm:spPr>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a:noFill/>
        </a:ln>
      </dgm:spPr>
      <dgm:extLst>
        <a:ext uri="{E40237B7-FDA0-4F09-8148-C483321AD2D9}">
          <dgm14:cNvPr xmlns:dgm14="http://schemas.microsoft.com/office/drawing/2010/diagram" id="0" name="" descr="Classroom"/>
        </a:ext>
      </dgm:extLst>
    </dgm:pt>
    <dgm:pt modelId="{24A63959-E3A3-4364-8C5D-123B90AACF70}" type="pres">
      <dgm:prSet presAssocID="{FEDFE2DA-B13E-451B-8D11-AE85373084C5}" presName="spaceRect" presStyleCnt="0"/>
      <dgm:spPr/>
    </dgm:pt>
    <dgm:pt modelId="{A444BFE4-017B-40DD-92DE-520C0EAC0526}" type="pres">
      <dgm:prSet presAssocID="{FEDFE2DA-B13E-451B-8D11-AE85373084C5}" presName="parTx" presStyleLbl="revTx" presStyleIdx="0" presStyleCnt="6">
        <dgm:presLayoutVars>
          <dgm:chMax val="0"/>
          <dgm:chPref val="0"/>
        </dgm:presLayoutVars>
      </dgm:prSet>
      <dgm:spPr/>
    </dgm:pt>
    <dgm:pt modelId="{99407011-6BEF-45F3-9B5D-018BFA324A95}" type="pres">
      <dgm:prSet presAssocID="{B9AB0EB1-A152-47CB-AA17-96C98B7539C0}" presName="sibTrans" presStyleCnt="0"/>
      <dgm:spPr/>
    </dgm:pt>
    <dgm:pt modelId="{BEA8DFDD-CDBB-43B1-A241-2ECFB66960EB}" type="pres">
      <dgm:prSet presAssocID="{9D2EF4C2-025A-48C9-B0FC-D898CDADE880}" presName="compNode" presStyleCnt="0"/>
      <dgm:spPr/>
    </dgm:pt>
    <dgm:pt modelId="{C7C07E1D-3895-427D-BC16-B1DA58E9EAAE}" type="pres">
      <dgm:prSet presAssocID="{9D2EF4C2-025A-48C9-B0FC-D898CDADE880}" presName="bgRect" presStyleLbl="bgShp" presStyleIdx="1" presStyleCnt="6"/>
      <dgm:spPr/>
    </dgm:pt>
    <dgm:pt modelId="{3CE3CE8A-CAB8-44A4-946D-3FAE1376C589}" type="pres">
      <dgm:prSet presAssocID="{9D2EF4C2-025A-48C9-B0FC-D898CDADE880}" presName="iconRect" presStyleLbl="node1" presStyleIdx="1" presStyleCnt="6"/>
      <dgm:spPr>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a:noFill/>
        </a:ln>
      </dgm:spPr>
      <dgm:extLst>
        <a:ext uri="{E40237B7-FDA0-4F09-8148-C483321AD2D9}">
          <dgm14:cNvPr xmlns:dgm14="http://schemas.microsoft.com/office/drawing/2010/diagram" id="0" name="" descr="Users"/>
        </a:ext>
      </dgm:extLst>
    </dgm:pt>
    <dgm:pt modelId="{6821B088-292E-4A4A-B093-66727CA07A80}" type="pres">
      <dgm:prSet presAssocID="{9D2EF4C2-025A-48C9-B0FC-D898CDADE880}" presName="spaceRect" presStyleCnt="0"/>
      <dgm:spPr/>
    </dgm:pt>
    <dgm:pt modelId="{2132A2DD-CD89-4FF1-8D2E-AA8CDB7389C0}" type="pres">
      <dgm:prSet presAssocID="{9D2EF4C2-025A-48C9-B0FC-D898CDADE880}" presName="parTx" presStyleLbl="revTx" presStyleIdx="1" presStyleCnt="6">
        <dgm:presLayoutVars>
          <dgm:chMax val="0"/>
          <dgm:chPref val="0"/>
        </dgm:presLayoutVars>
      </dgm:prSet>
      <dgm:spPr/>
    </dgm:pt>
    <dgm:pt modelId="{2299D8F9-3A4E-4519-BDE3-044833C6AF69}" type="pres">
      <dgm:prSet presAssocID="{945181A9-2F9D-4879-AC14-E5567088628A}" presName="sibTrans" presStyleCnt="0"/>
      <dgm:spPr/>
    </dgm:pt>
    <dgm:pt modelId="{13AE75BC-0F62-473E-8389-B448F5F9E027}" type="pres">
      <dgm:prSet presAssocID="{835BB6CC-9BB0-4266-8236-BA4E1C0A5D32}" presName="compNode" presStyleCnt="0"/>
      <dgm:spPr/>
    </dgm:pt>
    <dgm:pt modelId="{10FC1B04-05A5-48B6-9249-F36EB5AA4E1C}" type="pres">
      <dgm:prSet presAssocID="{835BB6CC-9BB0-4266-8236-BA4E1C0A5D32}" presName="bgRect" presStyleLbl="bgShp" presStyleIdx="2" presStyleCnt="6"/>
      <dgm:spPr/>
    </dgm:pt>
    <dgm:pt modelId="{D6A5B8E0-F336-48DD-8DD9-8CBD2EC8F0CF}" type="pres">
      <dgm:prSet presAssocID="{835BB6CC-9BB0-4266-8236-BA4E1C0A5D32}" presName="iconRect" presStyleLbl="node1" presStyleIdx="2" presStyleCnt="6"/>
      <dgm:spPr>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a:ln>
          <a:noFill/>
        </a:ln>
      </dgm:spPr>
      <dgm:extLst>
        <a:ext uri="{E40237B7-FDA0-4F09-8148-C483321AD2D9}">
          <dgm14:cNvPr xmlns:dgm14="http://schemas.microsoft.com/office/drawing/2010/diagram" id="0" name="" descr="Group of People"/>
        </a:ext>
      </dgm:extLst>
    </dgm:pt>
    <dgm:pt modelId="{D59F67FC-CDB8-4959-A14C-EB710F10F4F3}" type="pres">
      <dgm:prSet presAssocID="{835BB6CC-9BB0-4266-8236-BA4E1C0A5D32}" presName="spaceRect" presStyleCnt="0"/>
      <dgm:spPr/>
    </dgm:pt>
    <dgm:pt modelId="{FB0A62D3-0353-4996-9CC6-9F3DCC865D45}" type="pres">
      <dgm:prSet presAssocID="{835BB6CC-9BB0-4266-8236-BA4E1C0A5D32}" presName="parTx" presStyleLbl="revTx" presStyleIdx="2" presStyleCnt="6">
        <dgm:presLayoutVars>
          <dgm:chMax val="0"/>
          <dgm:chPref val="0"/>
        </dgm:presLayoutVars>
      </dgm:prSet>
      <dgm:spPr/>
    </dgm:pt>
    <dgm:pt modelId="{2EFFAEB7-1CE4-4886-924A-A776714CC133}" type="pres">
      <dgm:prSet presAssocID="{49F2A9F7-C3F8-49A8-A665-DA7654FDDCAF}" presName="sibTrans" presStyleCnt="0"/>
      <dgm:spPr/>
    </dgm:pt>
    <dgm:pt modelId="{354AD0D2-98BE-4F44-BD4F-5C779F22AF5B}" type="pres">
      <dgm:prSet presAssocID="{BCCEFA12-9E33-4E42-9B35-D18B563D3F34}" presName="compNode" presStyleCnt="0"/>
      <dgm:spPr/>
    </dgm:pt>
    <dgm:pt modelId="{17FD585F-5C8B-4B07-BA72-60BD2E402EE1}" type="pres">
      <dgm:prSet presAssocID="{BCCEFA12-9E33-4E42-9B35-D18B563D3F34}" presName="bgRect" presStyleLbl="bgShp" presStyleIdx="3" presStyleCnt="6"/>
      <dgm:spPr/>
    </dgm:pt>
    <dgm:pt modelId="{6A51E522-D534-4BE6-B1B3-C0FD01DF8707}" type="pres">
      <dgm:prSet presAssocID="{BCCEFA12-9E33-4E42-9B35-D18B563D3F34}" presName="iconRect" presStyleLbl="node1" presStyleIdx="3" presStyleCnt="6"/>
      <dgm:spPr>
        <a:blipFill>
          <a:blip xmlns:r="http://schemas.openxmlformats.org/officeDocument/2006/relationships"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a:blipFill>
        <a:ln>
          <a:noFill/>
        </a:ln>
      </dgm:spPr>
      <dgm:extLst>
        <a:ext uri="{E40237B7-FDA0-4F09-8148-C483321AD2D9}">
          <dgm14:cNvPr xmlns:dgm14="http://schemas.microsoft.com/office/drawing/2010/diagram" id="0" name="" descr="Bank"/>
        </a:ext>
      </dgm:extLst>
    </dgm:pt>
    <dgm:pt modelId="{2B005494-1318-46C9-9902-F1018EF7DCA7}" type="pres">
      <dgm:prSet presAssocID="{BCCEFA12-9E33-4E42-9B35-D18B563D3F34}" presName="spaceRect" presStyleCnt="0"/>
      <dgm:spPr/>
    </dgm:pt>
    <dgm:pt modelId="{187FD71A-D553-4724-BA94-6450D984566D}" type="pres">
      <dgm:prSet presAssocID="{BCCEFA12-9E33-4E42-9B35-D18B563D3F34}" presName="parTx" presStyleLbl="revTx" presStyleIdx="3" presStyleCnt="6">
        <dgm:presLayoutVars>
          <dgm:chMax val="0"/>
          <dgm:chPref val="0"/>
        </dgm:presLayoutVars>
      </dgm:prSet>
      <dgm:spPr/>
    </dgm:pt>
    <dgm:pt modelId="{17C48652-F45E-4DA8-B632-227654658A51}" type="pres">
      <dgm:prSet presAssocID="{8BA8692B-FE32-47A6-BE67-E96BBCF4FEA1}" presName="sibTrans" presStyleCnt="0"/>
      <dgm:spPr/>
    </dgm:pt>
    <dgm:pt modelId="{5832D0A7-8AA0-49EF-8F8B-AC27E0EC2BDF}" type="pres">
      <dgm:prSet presAssocID="{02B98128-AA77-4BC5-8765-A3BBE3E00ABC}" presName="compNode" presStyleCnt="0"/>
      <dgm:spPr/>
    </dgm:pt>
    <dgm:pt modelId="{D3309250-765B-4987-A10A-4B9827B062A8}" type="pres">
      <dgm:prSet presAssocID="{02B98128-AA77-4BC5-8765-A3BBE3E00ABC}" presName="bgRect" presStyleLbl="bgShp" presStyleIdx="4" presStyleCnt="6"/>
      <dgm:spPr/>
    </dgm:pt>
    <dgm:pt modelId="{9613D5CB-A3D5-40E8-A349-0B5E81702C7F}" type="pres">
      <dgm:prSet presAssocID="{02B98128-AA77-4BC5-8765-A3BBE3E00ABC}" presName="iconRect" presStyleLbl="node1" presStyleIdx="4" presStyleCnt="6"/>
      <dgm:spPr>
        <a:blipFill>
          <a:blip xmlns:r="http://schemas.openxmlformats.org/officeDocument/2006/relationships" r:embed="rId9">
            <a:extLst>
              <a:ext uri="{28A0092B-C50C-407E-A947-70E740481C1C}">
                <a14:useLocalDpi xmlns:a14="http://schemas.microsoft.com/office/drawing/2010/main" val="0"/>
              </a:ext>
              <a:ext uri="{96DAC541-7B7A-43D3-8B79-37D633B846F1}">
                <asvg:svgBlip xmlns:asvg="http://schemas.microsoft.com/office/drawing/2016/SVG/main" r:embed="rId10"/>
              </a:ext>
            </a:extLst>
          </a:blip>
          <a:stretch>
            <a:fillRect/>
          </a:stretch>
        </a:blipFill>
        <a:ln>
          <a:noFill/>
        </a:ln>
      </dgm:spPr>
      <dgm:extLst>
        <a:ext uri="{E40237B7-FDA0-4F09-8148-C483321AD2D9}">
          <dgm14:cNvPr xmlns:dgm14="http://schemas.microsoft.com/office/drawing/2010/diagram" id="0" name="" descr="Money"/>
        </a:ext>
      </dgm:extLst>
    </dgm:pt>
    <dgm:pt modelId="{3693C3FD-199A-4982-93EE-DFB24B71B484}" type="pres">
      <dgm:prSet presAssocID="{02B98128-AA77-4BC5-8765-A3BBE3E00ABC}" presName="spaceRect" presStyleCnt="0"/>
      <dgm:spPr/>
    </dgm:pt>
    <dgm:pt modelId="{7EE30EE2-EEF5-42F9-8104-733D4DCB114F}" type="pres">
      <dgm:prSet presAssocID="{02B98128-AA77-4BC5-8765-A3BBE3E00ABC}" presName="parTx" presStyleLbl="revTx" presStyleIdx="4" presStyleCnt="6">
        <dgm:presLayoutVars>
          <dgm:chMax val="0"/>
          <dgm:chPref val="0"/>
        </dgm:presLayoutVars>
      </dgm:prSet>
      <dgm:spPr/>
    </dgm:pt>
    <dgm:pt modelId="{C014EC6B-0EC7-4A99-A34E-BBAD84D3E9CE}" type="pres">
      <dgm:prSet presAssocID="{25C1A78F-F4CF-4428-915D-BF664E2E9456}" presName="sibTrans" presStyleCnt="0"/>
      <dgm:spPr/>
    </dgm:pt>
    <dgm:pt modelId="{F0D8AC5C-EABD-465A-B843-949A75D47B86}" type="pres">
      <dgm:prSet presAssocID="{EB6BA93D-D8CD-425F-B905-47E73842A8E5}" presName="compNode" presStyleCnt="0"/>
      <dgm:spPr/>
    </dgm:pt>
    <dgm:pt modelId="{98D97110-8C9F-4B84-90D1-50706E3054C5}" type="pres">
      <dgm:prSet presAssocID="{EB6BA93D-D8CD-425F-B905-47E73842A8E5}" presName="bgRect" presStyleLbl="bgShp" presStyleIdx="5" presStyleCnt="6"/>
      <dgm:spPr/>
    </dgm:pt>
    <dgm:pt modelId="{5D5E1FE8-55C1-4EDD-A2AE-4F7D064C3ECF}" type="pres">
      <dgm:prSet presAssocID="{EB6BA93D-D8CD-425F-B905-47E73842A8E5}" presName="iconRect" presStyleLbl="node1" presStyleIdx="5" presStyleCnt="6"/>
      <dgm:spPr>
        <a:blipFill>
          <a:blip xmlns:r="http://schemas.openxmlformats.org/officeDocument/2006/relationships" r:embed="rId11">
            <a:extLst>
              <a:ext uri="{28A0092B-C50C-407E-A947-70E740481C1C}">
                <a14:useLocalDpi xmlns:a14="http://schemas.microsoft.com/office/drawing/2010/main" val="0"/>
              </a:ext>
              <a:ext uri="{96DAC541-7B7A-43D3-8B79-37D633B846F1}">
                <asvg:svgBlip xmlns:asvg="http://schemas.microsoft.com/office/drawing/2016/SVG/main" r:embed="rId12"/>
              </a:ext>
            </a:extLst>
          </a:blip>
          <a:stretch>
            <a:fillRect/>
          </a:stretch>
        </a:blipFill>
        <a:ln>
          <a:noFill/>
        </a:ln>
      </dgm:spPr>
      <dgm:extLst>
        <a:ext uri="{E40237B7-FDA0-4F09-8148-C483321AD2D9}">
          <dgm14:cNvPr xmlns:dgm14="http://schemas.microsoft.com/office/drawing/2010/diagram" id="0" name="" descr="Web Design"/>
        </a:ext>
      </dgm:extLst>
    </dgm:pt>
    <dgm:pt modelId="{74E7D148-A19D-4F9E-A6C5-D3F89F1E4267}" type="pres">
      <dgm:prSet presAssocID="{EB6BA93D-D8CD-425F-B905-47E73842A8E5}" presName="spaceRect" presStyleCnt="0"/>
      <dgm:spPr/>
    </dgm:pt>
    <dgm:pt modelId="{957AA5E4-6285-4A3E-BE2B-D71F2B332825}" type="pres">
      <dgm:prSet presAssocID="{EB6BA93D-D8CD-425F-B905-47E73842A8E5}" presName="parTx" presStyleLbl="revTx" presStyleIdx="5" presStyleCnt="6">
        <dgm:presLayoutVars>
          <dgm:chMax val="0"/>
          <dgm:chPref val="0"/>
        </dgm:presLayoutVars>
      </dgm:prSet>
      <dgm:spPr/>
    </dgm:pt>
  </dgm:ptLst>
  <dgm:cxnLst>
    <dgm:cxn modelId="{9E054605-4F3D-4023-892A-007C4FA53C6D}" type="presOf" srcId="{FEDFE2DA-B13E-451B-8D11-AE85373084C5}" destId="{A444BFE4-017B-40DD-92DE-520C0EAC0526}" srcOrd="0" destOrd="0" presId="urn:microsoft.com/office/officeart/2018/2/layout/IconVerticalSolidList"/>
    <dgm:cxn modelId="{D875BC22-E708-4ABC-9881-660E6A004651}" type="presOf" srcId="{835BB6CC-9BB0-4266-8236-BA4E1C0A5D32}" destId="{FB0A62D3-0353-4996-9CC6-9F3DCC865D45}" srcOrd="0" destOrd="0" presId="urn:microsoft.com/office/officeart/2018/2/layout/IconVerticalSolidList"/>
    <dgm:cxn modelId="{28208326-C069-4BAF-8E7A-59078EA1397C}" type="presOf" srcId="{1991AC9E-AD5C-438D-AC8B-F6B843CE4948}" destId="{8B26FF97-73B1-439A-A48F-E1D0F688E899}" srcOrd="0" destOrd="0" presId="urn:microsoft.com/office/officeart/2018/2/layout/IconVerticalSolidList"/>
    <dgm:cxn modelId="{B01AC526-E1CC-4E8D-8999-3887C8F52A4E}" srcId="{1991AC9E-AD5C-438D-AC8B-F6B843CE4948}" destId="{02B98128-AA77-4BC5-8765-A3BBE3E00ABC}" srcOrd="4" destOrd="0" parTransId="{3A1C42B1-0926-4D9E-996B-BFAADFBA19D5}" sibTransId="{25C1A78F-F4CF-4428-915D-BF664E2E9456}"/>
    <dgm:cxn modelId="{8B0E2929-F9A6-413C-88F2-EE076B732F79}" type="presOf" srcId="{BCCEFA12-9E33-4E42-9B35-D18B563D3F34}" destId="{187FD71A-D553-4724-BA94-6450D984566D}" srcOrd="0" destOrd="0" presId="urn:microsoft.com/office/officeart/2018/2/layout/IconVerticalSolidList"/>
    <dgm:cxn modelId="{510AFD4A-69C3-4080-9925-9774C068B53C}" srcId="{1991AC9E-AD5C-438D-AC8B-F6B843CE4948}" destId="{835BB6CC-9BB0-4266-8236-BA4E1C0A5D32}" srcOrd="2" destOrd="0" parTransId="{AEFC3E40-8681-40DC-AC70-53BAC9D474E8}" sibTransId="{49F2A9F7-C3F8-49A8-A665-DA7654FDDCAF}"/>
    <dgm:cxn modelId="{BAAA9C4D-2712-4927-AEC1-8C70955E9299}" srcId="{1991AC9E-AD5C-438D-AC8B-F6B843CE4948}" destId="{EB6BA93D-D8CD-425F-B905-47E73842A8E5}" srcOrd="5" destOrd="0" parTransId="{8F976027-E254-427E-B7D1-2B78472B5EC4}" sibTransId="{B3A138A9-0DA7-4BE3-B545-59BBCB050A99}"/>
    <dgm:cxn modelId="{47A44C7A-31AB-43A0-A3B8-55ADB1620797}" type="presOf" srcId="{EB6BA93D-D8CD-425F-B905-47E73842A8E5}" destId="{957AA5E4-6285-4A3E-BE2B-D71F2B332825}" srcOrd="0" destOrd="0" presId="urn:microsoft.com/office/officeart/2018/2/layout/IconVerticalSolidList"/>
    <dgm:cxn modelId="{F3C3B6A2-04A4-430D-8854-2B86DEA149FB}" type="presOf" srcId="{02B98128-AA77-4BC5-8765-A3BBE3E00ABC}" destId="{7EE30EE2-EEF5-42F9-8104-733D4DCB114F}" srcOrd="0" destOrd="0" presId="urn:microsoft.com/office/officeart/2018/2/layout/IconVerticalSolidList"/>
    <dgm:cxn modelId="{B2E0FEAF-7DC2-4171-9790-AD69EB2C4BB3}" srcId="{1991AC9E-AD5C-438D-AC8B-F6B843CE4948}" destId="{BCCEFA12-9E33-4E42-9B35-D18B563D3F34}" srcOrd="3" destOrd="0" parTransId="{DFC40C1B-E72A-4B90-A164-1159FAE16126}" sibTransId="{8BA8692B-FE32-47A6-BE67-E96BBCF4FEA1}"/>
    <dgm:cxn modelId="{0B51BBC7-58FC-42F9-9912-89D3D7E2CABB}" type="presOf" srcId="{9D2EF4C2-025A-48C9-B0FC-D898CDADE880}" destId="{2132A2DD-CD89-4FF1-8D2E-AA8CDB7389C0}" srcOrd="0" destOrd="0" presId="urn:microsoft.com/office/officeart/2018/2/layout/IconVerticalSolidList"/>
    <dgm:cxn modelId="{BB4C36E9-F024-4711-8600-4102B82FDE37}" srcId="{1991AC9E-AD5C-438D-AC8B-F6B843CE4948}" destId="{9D2EF4C2-025A-48C9-B0FC-D898CDADE880}" srcOrd="1" destOrd="0" parTransId="{9F054991-C8AF-4809-9038-BAA760B2CA4F}" sibTransId="{945181A9-2F9D-4879-AC14-E5567088628A}"/>
    <dgm:cxn modelId="{954B7CEC-F33B-4A3B-8E76-BA01BC6B0CC5}" srcId="{1991AC9E-AD5C-438D-AC8B-F6B843CE4948}" destId="{FEDFE2DA-B13E-451B-8D11-AE85373084C5}" srcOrd="0" destOrd="0" parTransId="{072C5422-927C-4852-B25E-51CA3247C06F}" sibTransId="{B9AB0EB1-A152-47CB-AA17-96C98B7539C0}"/>
    <dgm:cxn modelId="{4C09B174-672F-421B-8D18-F5994EE99E2D}" type="presParOf" srcId="{8B26FF97-73B1-439A-A48F-E1D0F688E899}" destId="{CBAF02A3-B540-4FAC-9DEB-05156C33F562}" srcOrd="0" destOrd="0" presId="urn:microsoft.com/office/officeart/2018/2/layout/IconVerticalSolidList"/>
    <dgm:cxn modelId="{644FF435-E7EA-420A-A7B2-02864078341E}" type="presParOf" srcId="{CBAF02A3-B540-4FAC-9DEB-05156C33F562}" destId="{2F4E2903-550C-4968-9A1C-70BFBF25B7AD}" srcOrd="0" destOrd="0" presId="urn:microsoft.com/office/officeart/2018/2/layout/IconVerticalSolidList"/>
    <dgm:cxn modelId="{52321C01-CC20-4719-852D-372F9C1CE18C}" type="presParOf" srcId="{CBAF02A3-B540-4FAC-9DEB-05156C33F562}" destId="{EDEA3FBB-6CC4-49E6-BD25-46B06F3C2909}" srcOrd="1" destOrd="0" presId="urn:microsoft.com/office/officeart/2018/2/layout/IconVerticalSolidList"/>
    <dgm:cxn modelId="{431B1938-53AA-4251-AE5C-76C120404C35}" type="presParOf" srcId="{CBAF02A3-B540-4FAC-9DEB-05156C33F562}" destId="{24A63959-E3A3-4364-8C5D-123B90AACF70}" srcOrd="2" destOrd="0" presId="urn:microsoft.com/office/officeart/2018/2/layout/IconVerticalSolidList"/>
    <dgm:cxn modelId="{6F384419-73A1-489F-B328-E10DA7FF00A5}" type="presParOf" srcId="{CBAF02A3-B540-4FAC-9DEB-05156C33F562}" destId="{A444BFE4-017B-40DD-92DE-520C0EAC0526}" srcOrd="3" destOrd="0" presId="urn:microsoft.com/office/officeart/2018/2/layout/IconVerticalSolidList"/>
    <dgm:cxn modelId="{2FC206AE-EEFE-48B2-A642-00E68CF62281}" type="presParOf" srcId="{8B26FF97-73B1-439A-A48F-E1D0F688E899}" destId="{99407011-6BEF-45F3-9B5D-018BFA324A95}" srcOrd="1" destOrd="0" presId="urn:microsoft.com/office/officeart/2018/2/layout/IconVerticalSolidList"/>
    <dgm:cxn modelId="{2BA97F09-A7D7-408D-A1B0-5D8CBC005011}" type="presParOf" srcId="{8B26FF97-73B1-439A-A48F-E1D0F688E899}" destId="{BEA8DFDD-CDBB-43B1-A241-2ECFB66960EB}" srcOrd="2" destOrd="0" presId="urn:microsoft.com/office/officeart/2018/2/layout/IconVerticalSolidList"/>
    <dgm:cxn modelId="{9761B8FE-C51D-4EC6-A546-0CD45CEC2964}" type="presParOf" srcId="{BEA8DFDD-CDBB-43B1-A241-2ECFB66960EB}" destId="{C7C07E1D-3895-427D-BC16-B1DA58E9EAAE}" srcOrd="0" destOrd="0" presId="urn:microsoft.com/office/officeart/2018/2/layout/IconVerticalSolidList"/>
    <dgm:cxn modelId="{BAF7F910-934C-46C4-BAB1-9471CB84830F}" type="presParOf" srcId="{BEA8DFDD-CDBB-43B1-A241-2ECFB66960EB}" destId="{3CE3CE8A-CAB8-44A4-946D-3FAE1376C589}" srcOrd="1" destOrd="0" presId="urn:microsoft.com/office/officeart/2018/2/layout/IconVerticalSolidList"/>
    <dgm:cxn modelId="{74C7E56E-F4DE-48C8-BFE0-3A7CEC6AB31D}" type="presParOf" srcId="{BEA8DFDD-CDBB-43B1-A241-2ECFB66960EB}" destId="{6821B088-292E-4A4A-B093-66727CA07A80}" srcOrd="2" destOrd="0" presId="urn:microsoft.com/office/officeart/2018/2/layout/IconVerticalSolidList"/>
    <dgm:cxn modelId="{3C910C17-3BED-4D9D-9FE8-B9DD8A6E0F3A}" type="presParOf" srcId="{BEA8DFDD-CDBB-43B1-A241-2ECFB66960EB}" destId="{2132A2DD-CD89-4FF1-8D2E-AA8CDB7389C0}" srcOrd="3" destOrd="0" presId="urn:microsoft.com/office/officeart/2018/2/layout/IconVerticalSolidList"/>
    <dgm:cxn modelId="{05A62F47-1CF2-4483-B874-3F7C2EB8EF99}" type="presParOf" srcId="{8B26FF97-73B1-439A-A48F-E1D0F688E899}" destId="{2299D8F9-3A4E-4519-BDE3-044833C6AF69}" srcOrd="3" destOrd="0" presId="urn:microsoft.com/office/officeart/2018/2/layout/IconVerticalSolidList"/>
    <dgm:cxn modelId="{956001AE-E248-4BA8-9224-FA9808B1B132}" type="presParOf" srcId="{8B26FF97-73B1-439A-A48F-E1D0F688E899}" destId="{13AE75BC-0F62-473E-8389-B448F5F9E027}" srcOrd="4" destOrd="0" presId="urn:microsoft.com/office/officeart/2018/2/layout/IconVerticalSolidList"/>
    <dgm:cxn modelId="{D029B729-C6A7-416E-9CE8-CDC533E8EE89}" type="presParOf" srcId="{13AE75BC-0F62-473E-8389-B448F5F9E027}" destId="{10FC1B04-05A5-48B6-9249-F36EB5AA4E1C}" srcOrd="0" destOrd="0" presId="urn:microsoft.com/office/officeart/2018/2/layout/IconVerticalSolidList"/>
    <dgm:cxn modelId="{DB8E8303-35FA-47B7-BC79-F658773FE55B}" type="presParOf" srcId="{13AE75BC-0F62-473E-8389-B448F5F9E027}" destId="{D6A5B8E0-F336-48DD-8DD9-8CBD2EC8F0CF}" srcOrd="1" destOrd="0" presId="urn:microsoft.com/office/officeart/2018/2/layout/IconVerticalSolidList"/>
    <dgm:cxn modelId="{45C4AF2F-78AD-4991-B975-A707BC7C4D15}" type="presParOf" srcId="{13AE75BC-0F62-473E-8389-B448F5F9E027}" destId="{D59F67FC-CDB8-4959-A14C-EB710F10F4F3}" srcOrd="2" destOrd="0" presId="urn:microsoft.com/office/officeart/2018/2/layout/IconVerticalSolidList"/>
    <dgm:cxn modelId="{8D7FAA8F-CA74-40DC-9D93-F2201A8A6BF1}" type="presParOf" srcId="{13AE75BC-0F62-473E-8389-B448F5F9E027}" destId="{FB0A62D3-0353-4996-9CC6-9F3DCC865D45}" srcOrd="3" destOrd="0" presId="urn:microsoft.com/office/officeart/2018/2/layout/IconVerticalSolidList"/>
    <dgm:cxn modelId="{C4143FA9-D66F-4AE3-9372-9EB34E2881F2}" type="presParOf" srcId="{8B26FF97-73B1-439A-A48F-E1D0F688E899}" destId="{2EFFAEB7-1CE4-4886-924A-A776714CC133}" srcOrd="5" destOrd="0" presId="urn:microsoft.com/office/officeart/2018/2/layout/IconVerticalSolidList"/>
    <dgm:cxn modelId="{C5C63895-3BCE-4C18-9D88-AB60880DE47A}" type="presParOf" srcId="{8B26FF97-73B1-439A-A48F-E1D0F688E899}" destId="{354AD0D2-98BE-4F44-BD4F-5C779F22AF5B}" srcOrd="6" destOrd="0" presId="urn:microsoft.com/office/officeart/2018/2/layout/IconVerticalSolidList"/>
    <dgm:cxn modelId="{69CC2A8C-3082-47DE-8E3D-D69C7ABBD64F}" type="presParOf" srcId="{354AD0D2-98BE-4F44-BD4F-5C779F22AF5B}" destId="{17FD585F-5C8B-4B07-BA72-60BD2E402EE1}" srcOrd="0" destOrd="0" presId="urn:microsoft.com/office/officeart/2018/2/layout/IconVerticalSolidList"/>
    <dgm:cxn modelId="{35CCC3FC-1342-46E1-8CB3-D948C798D1C7}" type="presParOf" srcId="{354AD0D2-98BE-4F44-BD4F-5C779F22AF5B}" destId="{6A51E522-D534-4BE6-B1B3-C0FD01DF8707}" srcOrd="1" destOrd="0" presId="urn:microsoft.com/office/officeart/2018/2/layout/IconVerticalSolidList"/>
    <dgm:cxn modelId="{2686EB44-4A52-4808-9EDD-8912C697B569}" type="presParOf" srcId="{354AD0D2-98BE-4F44-BD4F-5C779F22AF5B}" destId="{2B005494-1318-46C9-9902-F1018EF7DCA7}" srcOrd="2" destOrd="0" presId="urn:microsoft.com/office/officeart/2018/2/layout/IconVerticalSolidList"/>
    <dgm:cxn modelId="{1ABC3B5E-417B-4571-824B-BE0FEF4F8A7D}" type="presParOf" srcId="{354AD0D2-98BE-4F44-BD4F-5C779F22AF5B}" destId="{187FD71A-D553-4724-BA94-6450D984566D}" srcOrd="3" destOrd="0" presId="urn:microsoft.com/office/officeart/2018/2/layout/IconVerticalSolidList"/>
    <dgm:cxn modelId="{37A0555F-B286-4108-8A72-A196921917CF}" type="presParOf" srcId="{8B26FF97-73B1-439A-A48F-E1D0F688E899}" destId="{17C48652-F45E-4DA8-B632-227654658A51}" srcOrd="7" destOrd="0" presId="urn:microsoft.com/office/officeart/2018/2/layout/IconVerticalSolidList"/>
    <dgm:cxn modelId="{FD5D36E0-88FD-4BCC-ADDB-37BCA2197C55}" type="presParOf" srcId="{8B26FF97-73B1-439A-A48F-E1D0F688E899}" destId="{5832D0A7-8AA0-49EF-8F8B-AC27E0EC2BDF}" srcOrd="8" destOrd="0" presId="urn:microsoft.com/office/officeart/2018/2/layout/IconVerticalSolidList"/>
    <dgm:cxn modelId="{D5C7DFB5-3CE4-4570-AD42-B70FDEBB1E35}" type="presParOf" srcId="{5832D0A7-8AA0-49EF-8F8B-AC27E0EC2BDF}" destId="{D3309250-765B-4987-A10A-4B9827B062A8}" srcOrd="0" destOrd="0" presId="urn:microsoft.com/office/officeart/2018/2/layout/IconVerticalSolidList"/>
    <dgm:cxn modelId="{3F6DA66B-9874-46FD-96DB-C3943A03717D}" type="presParOf" srcId="{5832D0A7-8AA0-49EF-8F8B-AC27E0EC2BDF}" destId="{9613D5CB-A3D5-40E8-A349-0B5E81702C7F}" srcOrd="1" destOrd="0" presId="urn:microsoft.com/office/officeart/2018/2/layout/IconVerticalSolidList"/>
    <dgm:cxn modelId="{1696544F-FFDF-46B9-8CFC-C3ECA5BFC680}" type="presParOf" srcId="{5832D0A7-8AA0-49EF-8F8B-AC27E0EC2BDF}" destId="{3693C3FD-199A-4982-93EE-DFB24B71B484}" srcOrd="2" destOrd="0" presId="urn:microsoft.com/office/officeart/2018/2/layout/IconVerticalSolidList"/>
    <dgm:cxn modelId="{3CD55B40-3F2F-4BCC-B448-A80CA5CA5890}" type="presParOf" srcId="{5832D0A7-8AA0-49EF-8F8B-AC27E0EC2BDF}" destId="{7EE30EE2-EEF5-42F9-8104-733D4DCB114F}" srcOrd="3" destOrd="0" presId="urn:microsoft.com/office/officeart/2018/2/layout/IconVerticalSolidList"/>
    <dgm:cxn modelId="{9C104272-BC98-44E1-B134-A9110D471EAF}" type="presParOf" srcId="{8B26FF97-73B1-439A-A48F-E1D0F688E899}" destId="{C014EC6B-0EC7-4A99-A34E-BBAD84D3E9CE}" srcOrd="9" destOrd="0" presId="urn:microsoft.com/office/officeart/2018/2/layout/IconVerticalSolidList"/>
    <dgm:cxn modelId="{7B4F4E89-0962-4952-BD2B-3D765187D890}" type="presParOf" srcId="{8B26FF97-73B1-439A-A48F-E1D0F688E899}" destId="{F0D8AC5C-EABD-465A-B843-949A75D47B86}" srcOrd="10" destOrd="0" presId="urn:microsoft.com/office/officeart/2018/2/layout/IconVerticalSolidList"/>
    <dgm:cxn modelId="{2ED3A604-5333-447C-93DA-575998A8B24F}" type="presParOf" srcId="{F0D8AC5C-EABD-465A-B843-949A75D47B86}" destId="{98D97110-8C9F-4B84-90D1-50706E3054C5}" srcOrd="0" destOrd="0" presId="urn:microsoft.com/office/officeart/2018/2/layout/IconVerticalSolidList"/>
    <dgm:cxn modelId="{E4F2F80B-3E31-4018-99F7-821C8A7B70B9}" type="presParOf" srcId="{F0D8AC5C-EABD-465A-B843-949A75D47B86}" destId="{5D5E1FE8-55C1-4EDD-A2AE-4F7D064C3ECF}" srcOrd="1" destOrd="0" presId="urn:microsoft.com/office/officeart/2018/2/layout/IconVerticalSolidList"/>
    <dgm:cxn modelId="{9E935114-2FCB-444E-8E22-0D5638978E85}" type="presParOf" srcId="{F0D8AC5C-EABD-465A-B843-949A75D47B86}" destId="{74E7D148-A19D-4F9E-A6C5-D3F89F1E4267}" srcOrd="2" destOrd="0" presId="urn:microsoft.com/office/officeart/2018/2/layout/IconVerticalSolidList"/>
    <dgm:cxn modelId="{9D976124-EB4E-4EB1-99B0-596791A20A06}" type="presParOf" srcId="{F0D8AC5C-EABD-465A-B843-949A75D47B86}" destId="{957AA5E4-6285-4A3E-BE2B-D71F2B332825}" srcOrd="3" destOrd="0" presId="urn:microsoft.com/office/officeart/2018/2/layout/IconVerticalSolidLis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D4363118-9581-4CBF-B998-D7554AE8489A}" type="doc">
      <dgm:prSet loTypeId="urn:microsoft.com/office/officeart/2018/2/layout/IconVerticalSolidList" loCatId="icon" qsTypeId="urn:microsoft.com/office/officeart/2005/8/quickstyle/simple1" qsCatId="simple" csTypeId="urn:microsoft.com/office/officeart/2018/5/colors/Iconchunking_neutralbg_colorful1" csCatId="colorful" phldr="1"/>
      <dgm:spPr/>
      <dgm:t>
        <a:bodyPr/>
        <a:lstStyle/>
        <a:p>
          <a:endParaRPr lang="en-US"/>
        </a:p>
      </dgm:t>
    </dgm:pt>
    <dgm:pt modelId="{BD63B012-D56F-42A5-B440-C6DE7165A4CE}">
      <dgm:prSet/>
      <dgm:spPr/>
      <dgm:t>
        <a:bodyPr/>
        <a:lstStyle/>
        <a:p>
          <a:r>
            <a:rPr lang="en-US" dirty="0">
              <a:solidFill>
                <a:srgbClr val="0D4460"/>
              </a:solidFill>
              <a:latin typeface="Calibri" panose="020F0502020204030204" pitchFamily="34" charset="0"/>
              <a:cs typeface="Calibri" panose="020F0502020204030204" pitchFamily="34" charset="0"/>
            </a:rPr>
            <a:t>Award Orientation/Overview – develop a checklist of all resources that fiscal staff should review and have access to. </a:t>
          </a:r>
        </a:p>
      </dgm:t>
    </dgm:pt>
    <dgm:pt modelId="{DEB8FE42-FFE8-4E18-A83A-18CF8402154D}" type="parTrans" cxnId="{79F41822-ED00-4547-936C-CB92D74A8D6F}">
      <dgm:prSet/>
      <dgm:spPr/>
      <dgm:t>
        <a:bodyPr/>
        <a:lstStyle/>
        <a:p>
          <a:endParaRPr lang="en-US"/>
        </a:p>
      </dgm:t>
    </dgm:pt>
    <dgm:pt modelId="{3FFB6E2F-74C6-4657-8B01-EB23A64CD426}" type="sibTrans" cxnId="{79F41822-ED00-4547-936C-CB92D74A8D6F}">
      <dgm:prSet/>
      <dgm:spPr/>
      <dgm:t>
        <a:bodyPr/>
        <a:lstStyle/>
        <a:p>
          <a:endParaRPr lang="en-US"/>
        </a:p>
      </dgm:t>
    </dgm:pt>
    <dgm:pt modelId="{44A8FB4C-7CD4-46CB-9402-A95742FFD5B7}">
      <dgm:prSet/>
      <dgm:spPr/>
      <dgm:t>
        <a:bodyPr/>
        <a:lstStyle/>
        <a:p>
          <a:r>
            <a:rPr lang="en-US" dirty="0">
              <a:solidFill>
                <a:srgbClr val="0D4460"/>
              </a:solidFill>
              <a:latin typeface="Calibri" panose="020F0502020204030204" pitchFamily="34" charset="0"/>
              <a:ea typeface="Open Sans" panose="020B0606030504020204" pitchFamily="34" charset="0"/>
              <a:cs typeface="Calibri" panose="020F0502020204030204" pitchFamily="34" charset="0"/>
            </a:rPr>
            <a:t>Training Timeline </a:t>
          </a:r>
        </a:p>
      </dgm:t>
    </dgm:pt>
    <dgm:pt modelId="{45400CBC-1745-4E02-B37C-92588DB57A77}" type="parTrans" cxnId="{49B98A67-7442-4125-9316-25BC5CBB7D61}">
      <dgm:prSet/>
      <dgm:spPr/>
      <dgm:t>
        <a:bodyPr/>
        <a:lstStyle/>
        <a:p>
          <a:endParaRPr lang="en-US"/>
        </a:p>
      </dgm:t>
    </dgm:pt>
    <dgm:pt modelId="{3916DAAF-CB9B-420C-BA3B-51E7B9D6647A}" type="sibTrans" cxnId="{49B98A67-7442-4125-9316-25BC5CBB7D61}">
      <dgm:prSet/>
      <dgm:spPr/>
      <dgm:t>
        <a:bodyPr/>
        <a:lstStyle/>
        <a:p>
          <a:endParaRPr lang="en-US"/>
        </a:p>
      </dgm:t>
    </dgm:pt>
    <dgm:pt modelId="{E477F4B6-0BAC-4399-9955-5DB2D0300E19}" type="pres">
      <dgm:prSet presAssocID="{D4363118-9581-4CBF-B998-D7554AE8489A}" presName="root" presStyleCnt="0">
        <dgm:presLayoutVars>
          <dgm:dir/>
          <dgm:resizeHandles val="exact"/>
        </dgm:presLayoutVars>
      </dgm:prSet>
      <dgm:spPr/>
    </dgm:pt>
    <dgm:pt modelId="{032CB0CC-EC21-445B-A3ED-CB18348B0760}" type="pres">
      <dgm:prSet presAssocID="{BD63B012-D56F-42A5-B440-C6DE7165A4CE}" presName="compNode" presStyleCnt="0"/>
      <dgm:spPr/>
    </dgm:pt>
    <dgm:pt modelId="{D5161550-2F76-4FEF-9FA8-CB198F309CFB}" type="pres">
      <dgm:prSet presAssocID="{BD63B012-D56F-42A5-B440-C6DE7165A4CE}" presName="bgRect" presStyleLbl="bgShp" presStyleIdx="0" presStyleCnt="2"/>
      <dgm:spPr/>
    </dgm:pt>
    <dgm:pt modelId="{A9DD8B63-4594-4B69-A745-328F0A0A031A}" type="pres">
      <dgm:prSet presAssocID="{BD63B012-D56F-42A5-B440-C6DE7165A4CE}" presName="iconRect" presStyleLbl="node1" presStyleIdx="0" presStyleCnt="2"/>
      <dgm:spPr>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a:noFill/>
        </a:ln>
      </dgm:spPr>
      <dgm:extLst>
        <a:ext uri="{E40237B7-FDA0-4F09-8148-C483321AD2D9}">
          <dgm14:cNvPr xmlns:dgm14="http://schemas.microsoft.com/office/drawing/2010/diagram" id="0" name="" descr="Presentation with Checklist"/>
        </a:ext>
      </dgm:extLst>
    </dgm:pt>
    <dgm:pt modelId="{B29CEECB-C1D3-4BD9-BEE4-C23A29CC7CA0}" type="pres">
      <dgm:prSet presAssocID="{BD63B012-D56F-42A5-B440-C6DE7165A4CE}" presName="spaceRect" presStyleCnt="0"/>
      <dgm:spPr/>
    </dgm:pt>
    <dgm:pt modelId="{3D4CEC7A-0EE5-40A4-B232-0C6BF72F626D}" type="pres">
      <dgm:prSet presAssocID="{BD63B012-D56F-42A5-B440-C6DE7165A4CE}" presName="parTx" presStyleLbl="revTx" presStyleIdx="0" presStyleCnt="2">
        <dgm:presLayoutVars>
          <dgm:chMax val="0"/>
          <dgm:chPref val="0"/>
        </dgm:presLayoutVars>
      </dgm:prSet>
      <dgm:spPr/>
    </dgm:pt>
    <dgm:pt modelId="{F8A0FC60-1C4F-4D8E-A2BA-1A67FA01A37A}" type="pres">
      <dgm:prSet presAssocID="{3FFB6E2F-74C6-4657-8B01-EB23A64CD426}" presName="sibTrans" presStyleCnt="0"/>
      <dgm:spPr/>
    </dgm:pt>
    <dgm:pt modelId="{6DBBA9B8-1BF6-45EA-A56E-986576A5B3FB}" type="pres">
      <dgm:prSet presAssocID="{44A8FB4C-7CD4-46CB-9402-A95742FFD5B7}" presName="compNode" presStyleCnt="0"/>
      <dgm:spPr/>
    </dgm:pt>
    <dgm:pt modelId="{92FF7BE0-0E2D-491F-AF27-11F3C099AA5F}" type="pres">
      <dgm:prSet presAssocID="{44A8FB4C-7CD4-46CB-9402-A95742FFD5B7}" presName="bgRect" presStyleLbl="bgShp" presStyleIdx="1" presStyleCnt="2"/>
      <dgm:spPr/>
    </dgm:pt>
    <dgm:pt modelId="{07276EB1-ADEA-43F6-A163-26FA4EE5E9D4}" type="pres">
      <dgm:prSet presAssocID="{44A8FB4C-7CD4-46CB-9402-A95742FFD5B7}" presName="iconRect" presStyleLbl="node1" presStyleIdx="1" presStyleCnt="2"/>
      <dgm:spPr>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a:noFill/>
        </a:ln>
      </dgm:spPr>
      <dgm:extLst>
        <a:ext uri="{E40237B7-FDA0-4F09-8148-C483321AD2D9}">
          <dgm14:cNvPr xmlns:dgm14="http://schemas.microsoft.com/office/drawing/2010/diagram" id="0" name="" descr="Checkmark"/>
        </a:ext>
      </dgm:extLst>
    </dgm:pt>
    <dgm:pt modelId="{FB40BB86-8D80-4398-B460-9131AB07A225}" type="pres">
      <dgm:prSet presAssocID="{44A8FB4C-7CD4-46CB-9402-A95742FFD5B7}" presName="spaceRect" presStyleCnt="0"/>
      <dgm:spPr/>
    </dgm:pt>
    <dgm:pt modelId="{2BC7E35E-ABEF-42D7-B582-B074088F044B}" type="pres">
      <dgm:prSet presAssocID="{44A8FB4C-7CD4-46CB-9402-A95742FFD5B7}" presName="parTx" presStyleLbl="revTx" presStyleIdx="1" presStyleCnt="2">
        <dgm:presLayoutVars>
          <dgm:chMax val="0"/>
          <dgm:chPref val="0"/>
        </dgm:presLayoutVars>
      </dgm:prSet>
      <dgm:spPr/>
    </dgm:pt>
  </dgm:ptLst>
  <dgm:cxnLst>
    <dgm:cxn modelId="{79F41822-ED00-4547-936C-CB92D74A8D6F}" srcId="{D4363118-9581-4CBF-B998-D7554AE8489A}" destId="{BD63B012-D56F-42A5-B440-C6DE7165A4CE}" srcOrd="0" destOrd="0" parTransId="{DEB8FE42-FFE8-4E18-A83A-18CF8402154D}" sibTransId="{3FFB6E2F-74C6-4657-8B01-EB23A64CD426}"/>
    <dgm:cxn modelId="{2984A832-A7AB-4D1A-B1EA-1BE4E98C380A}" type="presOf" srcId="{D4363118-9581-4CBF-B998-D7554AE8489A}" destId="{E477F4B6-0BAC-4399-9955-5DB2D0300E19}" srcOrd="0" destOrd="0" presId="urn:microsoft.com/office/officeart/2018/2/layout/IconVerticalSolidList"/>
    <dgm:cxn modelId="{7EF17F3C-5010-49DB-859E-B4D03A5A95BC}" type="presOf" srcId="{44A8FB4C-7CD4-46CB-9402-A95742FFD5B7}" destId="{2BC7E35E-ABEF-42D7-B582-B074088F044B}" srcOrd="0" destOrd="0" presId="urn:microsoft.com/office/officeart/2018/2/layout/IconVerticalSolidList"/>
    <dgm:cxn modelId="{49B98A67-7442-4125-9316-25BC5CBB7D61}" srcId="{D4363118-9581-4CBF-B998-D7554AE8489A}" destId="{44A8FB4C-7CD4-46CB-9402-A95742FFD5B7}" srcOrd="1" destOrd="0" parTransId="{45400CBC-1745-4E02-B37C-92588DB57A77}" sibTransId="{3916DAAF-CB9B-420C-BA3B-51E7B9D6647A}"/>
    <dgm:cxn modelId="{C6C1546F-E7F9-4C7B-A1E2-E67FC4B244D3}" type="presOf" srcId="{BD63B012-D56F-42A5-B440-C6DE7165A4CE}" destId="{3D4CEC7A-0EE5-40A4-B232-0C6BF72F626D}" srcOrd="0" destOrd="0" presId="urn:microsoft.com/office/officeart/2018/2/layout/IconVerticalSolidList"/>
    <dgm:cxn modelId="{6D726A74-7868-49D0-873D-0D21D1A9110F}" type="presParOf" srcId="{E477F4B6-0BAC-4399-9955-5DB2D0300E19}" destId="{032CB0CC-EC21-445B-A3ED-CB18348B0760}" srcOrd="0" destOrd="0" presId="urn:microsoft.com/office/officeart/2018/2/layout/IconVerticalSolidList"/>
    <dgm:cxn modelId="{1CF7276A-23AD-44AA-8CD4-6C2A7162D770}" type="presParOf" srcId="{032CB0CC-EC21-445B-A3ED-CB18348B0760}" destId="{D5161550-2F76-4FEF-9FA8-CB198F309CFB}" srcOrd="0" destOrd="0" presId="urn:microsoft.com/office/officeart/2018/2/layout/IconVerticalSolidList"/>
    <dgm:cxn modelId="{EFB16D33-9E7A-4865-AECE-EF55D2A3FD41}" type="presParOf" srcId="{032CB0CC-EC21-445B-A3ED-CB18348B0760}" destId="{A9DD8B63-4594-4B69-A745-328F0A0A031A}" srcOrd="1" destOrd="0" presId="urn:microsoft.com/office/officeart/2018/2/layout/IconVerticalSolidList"/>
    <dgm:cxn modelId="{AECD5DE2-883F-420B-A2A8-5A31337505D7}" type="presParOf" srcId="{032CB0CC-EC21-445B-A3ED-CB18348B0760}" destId="{B29CEECB-C1D3-4BD9-BEE4-C23A29CC7CA0}" srcOrd="2" destOrd="0" presId="urn:microsoft.com/office/officeart/2018/2/layout/IconVerticalSolidList"/>
    <dgm:cxn modelId="{A239E74E-2CFE-4D90-9C7D-5CCD18C7B9D1}" type="presParOf" srcId="{032CB0CC-EC21-445B-A3ED-CB18348B0760}" destId="{3D4CEC7A-0EE5-40A4-B232-0C6BF72F626D}" srcOrd="3" destOrd="0" presId="urn:microsoft.com/office/officeart/2018/2/layout/IconVerticalSolidList"/>
    <dgm:cxn modelId="{DC1E34E4-CAF0-490E-884F-ED7DC8A23EF8}" type="presParOf" srcId="{E477F4B6-0BAC-4399-9955-5DB2D0300E19}" destId="{F8A0FC60-1C4F-4D8E-A2BA-1A67FA01A37A}" srcOrd="1" destOrd="0" presId="urn:microsoft.com/office/officeart/2018/2/layout/IconVerticalSolidList"/>
    <dgm:cxn modelId="{99143D2E-56CD-45BF-9FF2-A343BDB26F2E}" type="presParOf" srcId="{E477F4B6-0BAC-4399-9955-5DB2D0300E19}" destId="{6DBBA9B8-1BF6-45EA-A56E-986576A5B3FB}" srcOrd="2" destOrd="0" presId="urn:microsoft.com/office/officeart/2018/2/layout/IconVerticalSolidList"/>
    <dgm:cxn modelId="{B5BF3A29-AB50-4A3B-B0B7-6280E75297FB}" type="presParOf" srcId="{6DBBA9B8-1BF6-45EA-A56E-986576A5B3FB}" destId="{92FF7BE0-0E2D-491F-AF27-11F3C099AA5F}" srcOrd="0" destOrd="0" presId="urn:microsoft.com/office/officeart/2018/2/layout/IconVerticalSolidList"/>
    <dgm:cxn modelId="{1C7F3DF1-2B1F-4F9E-8CB3-84DADCF387F5}" type="presParOf" srcId="{6DBBA9B8-1BF6-45EA-A56E-986576A5B3FB}" destId="{07276EB1-ADEA-43F6-A163-26FA4EE5E9D4}" srcOrd="1" destOrd="0" presId="urn:microsoft.com/office/officeart/2018/2/layout/IconVerticalSolidList"/>
    <dgm:cxn modelId="{F7D79FCE-FB51-4678-A68E-896B35FF629F}" type="presParOf" srcId="{6DBBA9B8-1BF6-45EA-A56E-986576A5B3FB}" destId="{FB40BB86-8D80-4398-B460-9131AB07A225}" srcOrd="2" destOrd="0" presId="urn:microsoft.com/office/officeart/2018/2/layout/IconVerticalSolidList"/>
    <dgm:cxn modelId="{D8B35F0D-8101-4648-BCB6-2E681007B51A}" type="presParOf" srcId="{6DBBA9B8-1BF6-45EA-A56E-986576A5B3FB}" destId="{2BC7E35E-ABEF-42D7-B582-B074088F044B}" srcOrd="3" destOrd="0" presId="urn:microsoft.com/office/officeart/2018/2/layout/IconVerticalSolidLis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B5ACB422-134A-4134-B86D-704F71E90058}">
      <dsp:nvSpPr>
        <dsp:cNvPr id="0" name=""/>
        <dsp:cNvSpPr/>
      </dsp:nvSpPr>
      <dsp:spPr>
        <a:xfrm rot="10800000">
          <a:off x="0" y="0"/>
          <a:ext cx="10866119" cy="1145948"/>
        </a:xfrm>
        <a:prstGeom prst="trapezoid">
          <a:avLst>
            <a:gd name="adj" fmla="val 118528"/>
          </a:avLst>
        </a:prstGeom>
        <a:solidFill>
          <a:schemeClr val="tx2">
            <a:lumMod val="60000"/>
            <a:lumOff val="4000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5880" tIns="55880" rIns="55880" bIns="55880" numCol="1" spcCol="1270" anchor="ctr" anchorCtr="0">
          <a:noAutofit/>
        </a:bodyPr>
        <a:lstStyle/>
        <a:p>
          <a:pPr marL="0" lvl="0" indent="0" algn="ctr" defTabSz="1955800">
            <a:lnSpc>
              <a:spcPct val="90000"/>
            </a:lnSpc>
            <a:spcBef>
              <a:spcPct val="0"/>
            </a:spcBef>
            <a:spcAft>
              <a:spcPct val="35000"/>
            </a:spcAft>
            <a:buNone/>
          </a:pPr>
          <a:r>
            <a:rPr lang="en-US" sz="4400" b="1" kern="1200" dirty="0">
              <a:solidFill>
                <a:srgbClr val="0D4460"/>
              </a:solidFill>
              <a:latin typeface="Calibri" panose="020F0502020204030204" pitchFamily="34" charset="0"/>
              <a:ea typeface="Open Sans" panose="020B0606030504020204" pitchFamily="34" charset="0"/>
              <a:cs typeface="Calibri" panose="020F0502020204030204" pitchFamily="34" charset="0"/>
            </a:rPr>
            <a:t>Federal Entity</a:t>
          </a:r>
        </a:p>
      </dsp:txBody>
      <dsp:txXfrm rot="-10800000">
        <a:off x="1901570" y="0"/>
        <a:ext cx="7062978" cy="1145948"/>
      </dsp:txXfrm>
    </dsp:sp>
    <dsp:sp modelId="{37CFFA10-E1EC-42FE-8ECD-30D1D9105D29}">
      <dsp:nvSpPr>
        <dsp:cNvPr id="0" name=""/>
        <dsp:cNvSpPr/>
      </dsp:nvSpPr>
      <dsp:spPr>
        <a:xfrm rot="10800000">
          <a:off x="1358265" y="1145948"/>
          <a:ext cx="8149589" cy="1145948"/>
        </a:xfrm>
        <a:prstGeom prst="trapezoid">
          <a:avLst>
            <a:gd name="adj" fmla="val 118528"/>
          </a:avLst>
        </a:prstGeom>
        <a:solidFill>
          <a:schemeClr val="accent1"/>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5880" tIns="55880" rIns="55880" bIns="55880" numCol="1" spcCol="1270" anchor="ctr" anchorCtr="0">
          <a:noAutofit/>
        </a:bodyPr>
        <a:lstStyle/>
        <a:p>
          <a:pPr marL="0" lvl="0" indent="0" algn="ctr" defTabSz="1955800">
            <a:lnSpc>
              <a:spcPct val="90000"/>
            </a:lnSpc>
            <a:spcBef>
              <a:spcPct val="0"/>
            </a:spcBef>
            <a:spcAft>
              <a:spcPct val="35000"/>
            </a:spcAft>
            <a:buNone/>
          </a:pPr>
          <a:r>
            <a:rPr lang="en-US" sz="4400" kern="1200" dirty="0">
              <a:solidFill>
                <a:srgbClr val="0D4460"/>
              </a:solidFill>
              <a:latin typeface="Calibri" panose="020F0502020204030204" pitchFamily="34" charset="0"/>
              <a:ea typeface="Open Sans" panose="020B0606030504020204" pitchFamily="34" charset="0"/>
              <a:cs typeface="Calibri" panose="020F0502020204030204" pitchFamily="34" charset="0"/>
            </a:rPr>
            <a:t>State</a:t>
          </a:r>
        </a:p>
      </dsp:txBody>
      <dsp:txXfrm rot="-10800000">
        <a:off x="2784443" y="1145948"/>
        <a:ext cx="5297233" cy="1145948"/>
      </dsp:txXfrm>
    </dsp:sp>
    <dsp:sp modelId="{AD56388E-CC90-468E-A502-FD4E837080D2}">
      <dsp:nvSpPr>
        <dsp:cNvPr id="0" name=""/>
        <dsp:cNvSpPr/>
      </dsp:nvSpPr>
      <dsp:spPr>
        <a:xfrm rot="10800000">
          <a:off x="2716529" y="2291896"/>
          <a:ext cx="5433059" cy="1145948"/>
        </a:xfrm>
        <a:prstGeom prst="trapezoid">
          <a:avLst>
            <a:gd name="adj" fmla="val 118528"/>
          </a:avLst>
        </a:prstGeom>
        <a:solidFill>
          <a:schemeClr val="accent2">
            <a:lumMod val="20000"/>
            <a:lumOff val="8000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0640" tIns="40640" rIns="40640" bIns="40640" numCol="1" spcCol="1270" anchor="ctr" anchorCtr="0">
          <a:noAutofit/>
        </a:bodyPr>
        <a:lstStyle/>
        <a:p>
          <a:pPr marL="0" lvl="0" indent="0" algn="ctr" defTabSz="1422400">
            <a:lnSpc>
              <a:spcPct val="90000"/>
            </a:lnSpc>
            <a:spcBef>
              <a:spcPct val="0"/>
            </a:spcBef>
            <a:spcAft>
              <a:spcPct val="35000"/>
            </a:spcAft>
            <a:buNone/>
          </a:pPr>
          <a:r>
            <a:rPr lang="en-US" sz="3200" kern="1200" dirty="0">
              <a:solidFill>
                <a:srgbClr val="0D4460"/>
              </a:solidFill>
              <a:latin typeface="Calibri" panose="020F0502020204030204" pitchFamily="34" charset="0"/>
              <a:ea typeface="Open Sans" panose="020B0606030504020204" pitchFamily="34" charset="0"/>
              <a:cs typeface="Calibri" panose="020F0502020204030204" pitchFamily="34" charset="0"/>
            </a:rPr>
            <a:t>Local Board</a:t>
          </a:r>
        </a:p>
      </dsp:txBody>
      <dsp:txXfrm rot="-10800000">
        <a:off x="3667315" y="2291896"/>
        <a:ext cx="3531489" cy="1145948"/>
      </dsp:txXfrm>
    </dsp:sp>
    <dsp:sp modelId="{097A9EE0-A360-4726-988A-02DD1AB77B58}">
      <dsp:nvSpPr>
        <dsp:cNvPr id="0" name=""/>
        <dsp:cNvSpPr/>
      </dsp:nvSpPr>
      <dsp:spPr>
        <a:xfrm rot="10800000">
          <a:off x="4602168" y="3437843"/>
          <a:ext cx="1661782" cy="1145948"/>
        </a:xfrm>
        <a:prstGeom prst="trapezoid">
          <a:avLst>
            <a:gd name="adj" fmla="val 118528"/>
          </a:avLst>
        </a:prstGeom>
        <a:solidFill>
          <a:schemeClr val="accent3">
            <a:lumMod val="20000"/>
            <a:lumOff val="8000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2860" tIns="22860" rIns="22860" bIns="22860" numCol="1" spcCol="1270" anchor="ctr" anchorCtr="0">
          <a:noAutofit/>
        </a:bodyPr>
        <a:lstStyle/>
        <a:p>
          <a:pPr marL="0" lvl="0" indent="0" algn="ctr" defTabSz="800100">
            <a:lnSpc>
              <a:spcPct val="90000"/>
            </a:lnSpc>
            <a:spcBef>
              <a:spcPct val="0"/>
            </a:spcBef>
            <a:spcAft>
              <a:spcPct val="35000"/>
            </a:spcAft>
            <a:buNone/>
          </a:pPr>
          <a:r>
            <a:rPr lang="en-US" sz="1800" b="1" kern="1200" dirty="0">
              <a:solidFill>
                <a:srgbClr val="0D4460"/>
              </a:solidFill>
              <a:latin typeface="Calibri" panose="020F0502020204030204" pitchFamily="34" charset="0"/>
              <a:ea typeface="Open Sans" panose="020B0606030504020204" pitchFamily="34" charset="0"/>
              <a:cs typeface="Calibri" panose="020F0502020204030204" pitchFamily="34" charset="0"/>
            </a:rPr>
            <a:t>Sub-recipient/Other </a:t>
          </a:r>
        </a:p>
      </dsp:txBody>
      <dsp:txXfrm rot="-10800000">
        <a:off x="4602168" y="3437843"/>
        <a:ext cx="1661782" cy="1145948"/>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45556D00-DEEC-4F60-B4B2-23DDB4831D3B}">
      <dsp:nvSpPr>
        <dsp:cNvPr id="0" name=""/>
        <dsp:cNvSpPr/>
      </dsp:nvSpPr>
      <dsp:spPr>
        <a:xfrm>
          <a:off x="0" y="699811"/>
          <a:ext cx="9261988" cy="1291959"/>
        </a:xfrm>
        <a:prstGeom prst="roundRect">
          <a:avLst>
            <a:gd name="adj" fmla="val 10000"/>
          </a:avLst>
        </a:prstGeom>
        <a:solidFill>
          <a:schemeClr val="accent2">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46D093F8-EB45-4F05-A3EC-3F14E42926DB}">
      <dsp:nvSpPr>
        <dsp:cNvPr id="0" name=""/>
        <dsp:cNvSpPr/>
      </dsp:nvSpPr>
      <dsp:spPr>
        <a:xfrm>
          <a:off x="390817" y="990501"/>
          <a:ext cx="710577" cy="710577"/>
        </a:xfrm>
        <a:prstGeom prst="rect">
          <a:avLst/>
        </a:prstGeom>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56FEE7F9-C8DE-43F7-89DE-7B611A07D92B}">
      <dsp:nvSpPr>
        <dsp:cNvPr id="0" name=""/>
        <dsp:cNvSpPr/>
      </dsp:nvSpPr>
      <dsp:spPr>
        <a:xfrm>
          <a:off x="1492212" y="699811"/>
          <a:ext cx="7769775" cy="129195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36732" tIns="136732" rIns="136732" bIns="136732" numCol="1" spcCol="1270" anchor="ctr" anchorCtr="0">
          <a:noAutofit/>
        </a:bodyPr>
        <a:lstStyle/>
        <a:p>
          <a:pPr marL="0" lvl="0" indent="0" algn="l" defTabSz="844550">
            <a:lnSpc>
              <a:spcPct val="114000"/>
            </a:lnSpc>
            <a:spcBef>
              <a:spcPct val="0"/>
            </a:spcBef>
            <a:spcAft>
              <a:spcPts val="600"/>
            </a:spcAft>
            <a:buNone/>
          </a:pPr>
          <a:r>
            <a:rPr lang="en-US" sz="1900" kern="1200" dirty="0">
              <a:solidFill>
                <a:srgbClr val="0D4460"/>
              </a:solidFill>
              <a:effectLst/>
              <a:latin typeface="Calibri" panose="020F0502020204030204" pitchFamily="34" charset="0"/>
              <a:ea typeface="Open Sans" panose="020B0606030504020204" pitchFamily="34" charset="0"/>
              <a:cs typeface="Calibri" panose="020F0502020204030204" pitchFamily="34" charset="0"/>
            </a:rPr>
            <a:t>Policy - A </a:t>
          </a:r>
          <a:r>
            <a:rPr lang="en-US" sz="1900" b="1" kern="1200" dirty="0">
              <a:solidFill>
                <a:srgbClr val="0D4460"/>
              </a:solidFill>
              <a:effectLst/>
              <a:latin typeface="Calibri" panose="020F0502020204030204" pitchFamily="34" charset="0"/>
              <a:ea typeface="Open Sans" panose="020B0606030504020204" pitchFamily="34" charset="0"/>
              <a:cs typeface="Calibri" panose="020F0502020204030204" pitchFamily="34" charset="0"/>
            </a:rPr>
            <a:t>statement of intent</a:t>
          </a:r>
          <a:r>
            <a:rPr lang="en-US" sz="1900" kern="1200" dirty="0">
              <a:solidFill>
                <a:srgbClr val="0D4460"/>
              </a:solidFill>
              <a:effectLst/>
              <a:latin typeface="Calibri" panose="020F0502020204030204" pitchFamily="34" charset="0"/>
              <a:ea typeface="Open Sans" panose="020B0606030504020204" pitchFamily="34" charset="0"/>
              <a:cs typeface="Calibri" panose="020F0502020204030204" pitchFamily="34" charset="0"/>
            </a:rPr>
            <a:t> and must be implemented as a procedure or protocol.</a:t>
          </a:r>
        </a:p>
      </dsp:txBody>
      <dsp:txXfrm>
        <a:off x="1492212" y="699811"/>
        <a:ext cx="7769775" cy="1291959"/>
      </dsp:txXfrm>
    </dsp:sp>
    <dsp:sp modelId="{DB2718F6-5419-4481-BB33-449581933580}">
      <dsp:nvSpPr>
        <dsp:cNvPr id="0" name=""/>
        <dsp:cNvSpPr/>
      </dsp:nvSpPr>
      <dsp:spPr>
        <a:xfrm>
          <a:off x="0" y="2314759"/>
          <a:ext cx="9261988" cy="1291959"/>
        </a:xfrm>
        <a:prstGeom prst="roundRect">
          <a:avLst>
            <a:gd name="adj" fmla="val 10000"/>
          </a:avLst>
        </a:prstGeom>
        <a:solidFill>
          <a:schemeClr val="accent2">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64AFAD1A-B6F8-4C01-B1EE-82962762061B}">
      <dsp:nvSpPr>
        <dsp:cNvPr id="0" name=""/>
        <dsp:cNvSpPr/>
      </dsp:nvSpPr>
      <dsp:spPr>
        <a:xfrm>
          <a:off x="390817" y="2605450"/>
          <a:ext cx="710577" cy="710577"/>
        </a:xfrm>
        <a:prstGeom prst="rect">
          <a:avLst/>
        </a:prstGeom>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ED5E5165-D07E-4218-AAD6-E21557855C9D}">
      <dsp:nvSpPr>
        <dsp:cNvPr id="0" name=""/>
        <dsp:cNvSpPr/>
      </dsp:nvSpPr>
      <dsp:spPr>
        <a:xfrm>
          <a:off x="1492212" y="2314759"/>
          <a:ext cx="7769775" cy="129195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36732" tIns="136732" rIns="136732" bIns="136732" numCol="1" spcCol="1270" anchor="ctr" anchorCtr="0">
          <a:noAutofit/>
        </a:bodyPr>
        <a:lstStyle/>
        <a:p>
          <a:pPr marL="0" lvl="0" indent="0" algn="l" defTabSz="844550">
            <a:lnSpc>
              <a:spcPct val="114000"/>
            </a:lnSpc>
            <a:spcBef>
              <a:spcPct val="0"/>
            </a:spcBef>
            <a:spcAft>
              <a:spcPts val="600"/>
            </a:spcAft>
            <a:buNone/>
          </a:pPr>
          <a:r>
            <a:rPr lang="en-US" sz="1900" kern="1200" dirty="0">
              <a:solidFill>
                <a:srgbClr val="0D4460"/>
              </a:solidFill>
              <a:effectLst/>
              <a:latin typeface="Calibri" panose="020F0502020204030204" pitchFamily="34" charset="0"/>
              <a:ea typeface="Open Sans" panose="020B0606030504020204" pitchFamily="34" charset="0"/>
              <a:cs typeface="Calibri" panose="020F0502020204030204" pitchFamily="34" charset="0"/>
            </a:rPr>
            <a:t>Procedure - an </a:t>
          </a:r>
          <a:r>
            <a:rPr lang="en-US" sz="1900" b="1" kern="1200" dirty="0">
              <a:solidFill>
                <a:srgbClr val="0D4460"/>
              </a:solidFill>
              <a:effectLst/>
              <a:latin typeface="Calibri" panose="020F0502020204030204" pitchFamily="34" charset="0"/>
              <a:ea typeface="Open Sans" panose="020B0606030504020204" pitchFamily="34" charset="0"/>
              <a:cs typeface="Calibri" panose="020F0502020204030204" pitchFamily="34" charset="0"/>
            </a:rPr>
            <a:t>established or official way of implementing the policy   </a:t>
          </a:r>
          <a:r>
            <a:rPr lang="en-US" sz="1900" kern="1200" dirty="0">
              <a:solidFill>
                <a:srgbClr val="0D4460"/>
              </a:solidFill>
              <a:effectLst/>
              <a:latin typeface="Calibri" panose="020F0502020204030204" pitchFamily="34" charset="0"/>
              <a:ea typeface="Open Sans" panose="020B0606030504020204" pitchFamily="34" charset="0"/>
              <a:cs typeface="Calibri" panose="020F0502020204030204" pitchFamily="34" charset="0"/>
            </a:rPr>
            <a:t>These are the series of steps, method, system, strategy, way, approach, formula, mechanism, methodology, drill and practice</a:t>
          </a:r>
        </a:p>
      </dsp:txBody>
      <dsp:txXfrm>
        <a:off x="1492212" y="2314759"/>
        <a:ext cx="7769775" cy="1291959"/>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2C07EB5C-9421-498F-B0BA-44884F033715}">
      <dsp:nvSpPr>
        <dsp:cNvPr id="0" name=""/>
        <dsp:cNvSpPr/>
      </dsp:nvSpPr>
      <dsp:spPr>
        <a:xfrm>
          <a:off x="2852823" y="0"/>
          <a:ext cx="1682653" cy="1682824"/>
        </a:xfrm>
        <a:prstGeom prst="circularArrow">
          <a:avLst>
            <a:gd name="adj1" fmla="val 10980"/>
            <a:gd name="adj2" fmla="val 1142322"/>
            <a:gd name="adj3" fmla="val 4500000"/>
            <a:gd name="adj4" fmla="val 10800000"/>
            <a:gd name="adj5" fmla="val 12500"/>
          </a:avLst>
        </a:prstGeom>
        <a:solidFill>
          <a:schemeClr val="accent3"/>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7FBE461A-2A45-4000-ABCD-2263042BA416}">
      <dsp:nvSpPr>
        <dsp:cNvPr id="0" name=""/>
        <dsp:cNvSpPr/>
      </dsp:nvSpPr>
      <dsp:spPr>
        <a:xfrm>
          <a:off x="3224327" y="609136"/>
          <a:ext cx="939015" cy="46945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0795" tIns="10795" rIns="10795" bIns="10795" numCol="1" spcCol="1270" anchor="ctr" anchorCtr="0">
          <a:noAutofit/>
        </a:bodyPr>
        <a:lstStyle/>
        <a:p>
          <a:pPr marL="0" lvl="0" indent="0" algn="ctr" defTabSz="755650">
            <a:lnSpc>
              <a:spcPct val="90000"/>
            </a:lnSpc>
            <a:spcBef>
              <a:spcPct val="0"/>
            </a:spcBef>
            <a:spcAft>
              <a:spcPct val="35000"/>
            </a:spcAft>
            <a:buNone/>
          </a:pPr>
          <a:r>
            <a:rPr lang="en-US" sz="1700" kern="1200" dirty="0"/>
            <a:t>Record Time</a:t>
          </a:r>
        </a:p>
      </dsp:txBody>
      <dsp:txXfrm>
        <a:off x="3224327" y="609136"/>
        <a:ext cx="939015" cy="469459"/>
      </dsp:txXfrm>
    </dsp:sp>
    <dsp:sp modelId="{C1E7BCE2-384B-4BD8-A961-72BC72940E0B}">
      <dsp:nvSpPr>
        <dsp:cNvPr id="0" name=""/>
        <dsp:cNvSpPr/>
      </dsp:nvSpPr>
      <dsp:spPr>
        <a:xfrm>
          <a:off x="2385367" y="967032"/>
          <a:ext cx="1682653" cy="1682824"/>
        </a:xfrm>
        <a:prstGeom prst="leftCircularArrow">
          <a:avLst>
            <a:gd name="adj1" fmla="val 10980"/>
            <a:gd name="adj2" fmla="val 1142322"/>
            <a:gd name="adj3" fmla="val 6300000"/>
            <a:gd name="adj4" fmla="val 18900000"/>
            <a:gd name="adj5" fmla="val 12500"/>
          </a:avLst>
        </a:prstGeom>
        <a:solidFill>
          <a:schemeClr val="accent2"/>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88CF015A-70FA-4E7A-8D4B-87FA106440E8}">
      <dsp:nvSpPr>
        <dsp:cNvPr id="0" name=""/>
        <dsp:cNvSpPr/>
      </dsp:nvSpPr>
      <dsp:spPr>
        <a:xfrm>
          <a:off x="2754976" y="1577954"/>
          <a:ext cx="939015" cy="46945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0795" tIns="10795" rIns="10795" bIns="10795" numCol="1" spcCol="1270" anchor="ctr" anchorCtr="0">
          <a:noAutofit/>
        </a:bodyPr>
        <a:lstStyle/>
        <a:p>
          <a:pPr marL="0" lvl="0" indent="0" algn="ctr" defTabSz="755650">
            <a:lnSpc>
              <a:spcPct val="90000"/>
            </a:lnSpc>
            <a:spcBef>
              <a:spcPct val="0"/>
            </a:spcBef>
            <a:spcAft>
              <a:spcPct val="35000"/>
            </a:spcAft>
            <a:buNone/>
          </a:pPr>
          <a:r>
            <a:rPr lang="en-US" sz="1700" kern="1200" dirty="0"/>
            <a:t>Calculate Earnings</a:t>
          </a:r>
        </a:p>
      </dsp:txBody>
      <dsp:txXfrm>
        <a:off x="2754976" y="1577954"/>
        <a:ext cx="939015" cy="469459"/>
      </dsp:txXfrm>
    </dsp:sp>
    <dsp:sp modelId="{90AB9EBC-A2BF-4450-9D50-0D44C78F6735}">
      <dsp:nvSpPr>
        <dsp:cNvPr id="0" name=""/>
        <dsp:cNvSpPr/>
      </dsp:nvSpPr>
      <dsp:spPr>
        <a:xfrm>
          <a:off x="2852823" y="1937635"/>
          <a:ext cx="1682653" cy="1682824"/>
        </a:xfrm>
        <a:prstGeom prst="circularArrow">
          <a:avLst>
            <a:gd name="adj1" fmla="val 10980"/>
            <a:gd name="adj2" fmla="val 1142322"/>
            <a:gd name="adj3" fmla="val 4500000"/>
            <a:gd name="adj4" fmla="val 13500000"/>
            <a:gd name="adj5" fmla="val 12500"/>
          </a:avLst>
        </a:prstGeom>
        <a:solidFill>
          <a:schemeClr val="accent5">
            <a:lumMod val="60000"/>
            <a:lumOff val="4000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AE7E68B8-C3F0-4F65-8279-136E9A7968B5}">
      <dsp:nvSpPr>
        <dsp:cNvPr id="0" name=""/>
        <dsp:cNvSpPr/>
      </dsp:nvSpPr>
      <dsp:spPr>
        <a:xfrm>
          <a:off x="3224327" y="2546772"/>
          <a:ext cx="939015" cy="46945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0795" tIns="10795" rIns="10795" bIns="10795" numCol="1" spcCol="1270" anchor="ctr" anchorCtr="0">
          <a:noAutofit/>
        </a:bodyPr>
        <a:lstStyle/>
        <a:p>
          <a:pPr marL="0" lvl="0" indent="0" algn="ctr" defTabSz="755650">
            <a:lnSpc>
              <a:spcPct val="90000"/>
            </a:lnSpc>
            <a:spcBef>
              <a:spcPct val="0"/>
            </a:spcBef>
            <a:spcAft>
              <a:spcPct val="35000"/>
            </a:spcAft>
            <a:buNone/>
          </a:pPr>
          <a:r>
            <a:rPr lang="en-US" sz="1700" kern="1200" dirty="0"/>
            <a:t>Authorize Pay</a:t>
          </a:r>
        </a:p>
      </dsp:txBody>
      <dsp:txXfrm>
        <a:off x="3224327" y="2546772"/>
        <a:ext cx="939015" cy="469459"/>
      </dsp:txXfrm>
    </dsp:sp>
    <dsp:sp modelId="{1C0B6FFB-9FD7-4150-B9CE-049E83D01F52}">
      <dsp:nvSpPr>
        <dsp:cNvPr id="0" name=""/>
        <dsp:cNvSpPr/>
      </dsp:nvSpPr>
      <dsp:spPr>
        <a:xfrm>
          <a:off x="2505309" y="3016232"/>
          <a:ext cx="1445611" cy="1446309"/>
        </a:xfrm>
        <a:prstGeom prst="blockArc">
          <a:avLst>
            <a:gd name="adj1" fmla="val 0"/>
            <a:gd name="adj2" fmla="val 18900000"/>
            <a:gd name="adj3" fmla="val 1274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FAE64041-9199-482F-8277-EDD04957FE65}">
      <dsp:nvSpPr>
        <dsp:cNvPr id="0" name=""/>
        <dsp:cNvSpPr/>
      </dsp:nvSpPr>
      <dsp:spPr>
        <a:xfrm>
          <a:off x="2754976" y="3515590"/>
          <a:ext cx="939015" cy="46945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0795" tIns="10795" rIns="10795" bIns="10795" numCol="1" spcCol="1270" anchor="ctr" anchorCtr="0">
          <a:noAutofit/>
        </a:bodyPr>
        <a:lstStyle/>
        <a:p>
          <a:pPr marL="0" lvl="0" indent="0" algn="ctr" defTabSz="755650">
            <a:lnSpc>
              <a:spcPct val="90000"/>
            </a:lnSpc>
            <a:spcBef>
              <a:spcPct val="0"/>
            </a:spcBef>
            <a:spcAft>
              <a:spcPct val="35000"/>
            </a:spcAft>
            <a:buNone/>
          </a:pPr>
          <a:r>
            <a:rPr lang="en-US" sz="1700" kern="1200" dirty="0"/>
            <a:t>Store Records</a:t>
          </a:r>
        </a:p>
      </dsp:txBody>
      <dsp:txXfrm>
        <a:off x="2754976" y="3515590"/>
        <a:ext cx="939015" cy="469459"/>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2F4E2903-550C-4968-9A1C-70BFBF25B7AD}">
      <dsp:nvSpPr>
        <dsp:cNvPr id="0" name=""/>
        <dsp:cNvSpPr/>
      </dsp:nvSpPr>
      <dsp:spPr>
        <a:xfrm>
          <a:off x="0" y="1252"/>
          <a:ext cx="8580120" cy="533580"/>
        </a:xfrm>
        <a:prstGeom prst="roundRect">
          <a:avLst>
            <a:gd name="adj" fmla="val 10000"/>
          </a:avLst>
        </a:prstGeom>
        <a:solidFill>
          <a:schemeClr val="bg1">
            <a:lumMod val="95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EDEA3FBB-6CC4-49E6-BD25-46B06F3C2909}">
      <dsp:nvSpPr>
        <dsp:cNvPr id="0" name=""/>
        <dsp:cNvSpPr/>
      </dsp:nvSpPr>
      <dsp:spPr>
        <a:xfrm>
          <a:off x="161407" y="121307"/>
          <a:ext cx="293469" cy="293469"/>
        </a:xfrm>
        <a:prstGeom prst="rect">
          <a:avLst/>
        </a:prstGeom>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A444BFE4-017B-40DD-92DE-520C0EAC0526}">
      <dsp:nvSpPr>
        <dsp:cNvPr id="0" name=""/>
        <dsp:cNvSpPr/>
      </dsp:nvSpPr>
      <dsp:spPr>
        <a:xfrm>
          <a:off x="616284" y="1252"/>
          <a:ext cx="7963835" cy="53358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56471" tIns="56471" rIns="56471" bIns="56471" numCol="1" spcCol="1270" anchor="ctr" anchorCtr="0">
          <a:noAutofit/>
        </a:bodyPr>
        <a:lstStyle/>
        <a:p>
          <a:pPr marL="0" lvl="0" indent="0" algn="l" defTabSz="889000">
            <a:lnSpc>
              <a:spcPct val="90000"/>
            </a:lnSpc>
            <a:spcBef>
              <a:spcPct val="0"/>
            </a:spcBef>
            <a:spcAft>
              <a:spcPct val="35000"/>
            </a:spcAft>
            <a:buNone/>
          </a:pPr>
          <a:r>
            <a:rPr lang="en-US" sz="2000" kern="1200" dirty="0">
              <a:solidFill>
                <a:srgbClr val="0D4460"/>
              </a:solidFill>
              <a:latin typeface="Calibri" panose="020F0502020204030204" pitchFamily="34" charset="0"/>
              <a:ea typeface="Open Sans" panose="020B0606030504020204" pitchFamily="34" charset="0"/>
              <a:cs typeface="Calibri" panose="020F0502020204030204" pitchFamily="34" charset="0"/>
            </a:rPr>
            <a:t>Workshops/seminars (can be costly)</a:t>
          </a:r>
        </a:p>
      </dsp:txBody>
      <dsp:txXfrm>
        <a:off x="616284" y="1252"/>
        <a:ext cx="7963835" cy="533580"/>
      </dsp:txXfrm>
    </dsp:sp>
    <dsp:sp modelId="{C7C07E1D-3895-427D-BC16-B1DA58E9EAAE}">
      <dsp:nvSpPr>
        <dsp:cNvPr id="0" name=""/>
        <dsp:cNvSpPr/>
      </dsp:nvSpPr>
      <dsp:spPr>
        <a:xfrm>
          <a:off x="0" y="668227"/>
          <a:ext cx="8580120" cy="533580"/>
        </a:xfrm>
        <a:prstGeom prst="roundRect">
          <a:avLst>
            <a:gd name="adj" fmla="val 10000"/>
          </a:avLst>
        </a:prstGeom>
        <a:solidFill>
          <a:schemeClr val="bg1">
            <a:lumMod val="95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3CE3CE8A-CAB8-44A4-946D-3FAE1376C589}">
      <dsp:nvSpPr>
        <dsp:cNvPr id="0" name=""/>
        <dsp:cNvSpPr/>
      </dsp:nvSpPr>
      <dsp:spPr>
        <a:xfrm>
          <a:off x="161407" y="788282"/>
          <a:ext cx="293469" cy="293469"/>
        </a:xfrm>
        <a:prstGeom prst="rect">
          <a:avLst/>
        </a:prstGeom>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2132A2DD-CD89-4FF1-8D2E-AA8CDB7389C0}">
      <dsp:nvSpPr>
        <dsp:cNvPr id="0" name=""/>
        <dsp:cNvSpPr/>
      </dsp:nvSpPr>
      <dsp:spPr>
        <a:xfrm>
          <a:off x="616284" y="668227"/>
          <a:ext cx="7963835" cy="53358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56471" tIns="56471" rIns="56471" bIns="56471" numCol="1" spcCol="1270" anchor="ctr" anchorCtr="0">
          <a:noAutofit/>
        </a:bodyPr>
        <a:lstStyle/>
        <a:p>
          <a:pPr marL="0" lvl="0" indent="0" algn="l" defTabSz="889000">
            <a:lnSpc>
              <a:spcPct val="90000"/>
            </a:lnSpc>
            <a:spcBef>
              <a:spcPct val="0"/>
            </a:spcBef>
            <a:spcAft>
              <a:spcPct val="35000"/>
            </a:spcAft>
            <a:buNone/>
          </a:pPr>
          <a:r>
            <a:rPr lang="en-US" sz="2000" kern="1200" dirty="0">
              <a:solidFill>
                <a:srgbClr val="0D4460"/>
              </a:solidFill>
              <a:latin typeface="Calibri" panose="020F0502020204030204" pitchFamily="34" charset="0"/>
              <a:ea typeface="Open Sans" panose="020B0606030504020204" pitchFamily="34" charset="0"/>
              <a:cs typeface="Calibri" panose="020F0502020204030204" pitchFamily="34" charset="0"/>
            </a:rPr>
            <a:t>Group setting onsite</a:t>
          </a:r>
        </a:p>
      </dsp:txBody>
      <dsp:txXfrm>
        <a:off x="616284" y="668227"/>
        <a:ext cx="7963835" cy="533580"/>
      </dsp:txXfrm>
    </dsp:sp>
    <dsp:sp modelId="{10FC1B04-05A5-48B6-9249-F36EB5AA4E1C}">
      <dsp:nvSpPr>
        <dsp:cNvPr id="0" name=""/>
        <dsp:cNvSpPr/>
      </dsp:nvSpPr>
      <dsp:spPr>
        <a:xfrm>
          <a:off x="0" y="1335202"/>
          <a:ext cx="8580120" cy="533580"/>
        </a:xfrm>
        <a:prstGeom prst="roundRect">
          <a:avLst>
            <a:gd name="adj" fmla="val 10000"/>
          </a:avLst>
        </a:prstGeom>
        <a:solidFill>
          <a:schemeClr val="bg1">
            <a:lumMod val="95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D6A5B8E0-F336-48DD-8DD9-8CBD2EC8F0CF}">
      <dsp:nvSpPr>
        <dsp:cNvPr id="0" name=""/>
        <dsp:cNvSpPr/>
      </dsp:nvSpPr>
      <dsp:spPr>
        <a:xfrm>
          <a:off x="161407" y="1455257"/>
          <a:ext cx="293469" cy="293469"/>
        </a:xfrm>
        <a:prstGeom prst="rect">
          <a:avLst/>
        </a:prstGeom>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FB0A62D3-0353-4996-9CC6-9F3DCC865D45}">
      <dsp:nvSpPr>
        <dsp:cNvPr id="0" name=""/>
        <dsp:cNvSpPr/>
      </dsp:nvSpPr>
      <dsp:spPr>
        <a:xfrm>
          <a:off x="616284" y="1335202"/>
          <a:ext cx="7963835" cy="53358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56471" tIns="56471" rIns="56471" bIns="56471" numCol="1" spcCol="1270" anchor="ctr" anchorCtr="0">
          <a:noAutofit/>
        </a:bodyPr>
        <a:lstStyle/>
        <a:p>
          <a:pPr marL="0" lvl="0" indent="0" algn="l" defTabSz="889000">
            <a:lnSpc>
              <a:spcPct val="90000"/>
            </a:lnSpc>
            <a:spcBef>
              <a:spcPct val="0"/>
            </a:spcBef>
            <a:spcAft>
              <a:spcPct val="35000"/>
            </a:spcAft>
            <a:buNone/>
          </a:pPr>
          <a:r>
            <a:rPr lang="en-US" sz="2000" kern="1200" dirty="0">
              <a:solidFill>
                <a:srgbClr val="0D4460"/>
              </a:solidFill>
              <a:latin typeface="Calibri" panose="020F0502020204030204" pitchFamily="34" charset="0"/>
              <a:ea typeface="Open Sans" panose="020B0606030504020204" pitchFamily="34" charset="0"/>
              <a:cs typeface="Calibri" panose="020F0502020204030204" pitchFamily="34" charset="0"/>
            </a:rPr>
            <a:t>One-on-One</a:t>
          </a:r>
        </a:p>
      </dsp:txBody>
      <dsp:txXfrm>
        <a:off x="616284" y="1335202"/>
        <a:ext cx="7963835" cy="533580"/>
      </dsp:txXfrm>
    </dsp:sp>
    <dsp:sp modelId="{17FD585F-5C8B-4B07-BA72-60BD2E402EE1}">
      <dsp:nvSpPr>
        <dsp:cNvPr id="0" name=""/>
        <dsp:cNvSpPr/>
      </dsp:nvSpPr>
      <dsp:spPr>
        <a:xfrm>
          <a:off x="0" y="2002177"/>
          <a:ext cx="8580120" cy="533580"/>
        </a:xfrm>
        <a:prstGeom prst="roundRect">
          <a:avLst>
            <a:gd name="adj" fmla="val 10000"/>
          </a:avLst>
        </a:prstGeom>
        <a:solidFill>
          <a:schemeClr val="bg1">
            <a:lumMod val="95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6A51E522-D534-4BE6-B1B3-C0FD01DF8707}">
      <dsp:nvSpPr>
        <dsp:cNvPr id="0" name=""/>
        <dsp:cNvSpPr/>
      </dsp:nvSpPr>
      <dsp:spPr>
        <a:xfrm>
          <a:off x="161407" y="2122233"/>
          <a:ext cx="293469" cy="293469"/>
        </a:xfrm>
        <a:prstGeom prst="rect">
          <a:avLst/>
        </a:prstGeom>
        <a:blipFill>
          <a:blip xmlns:r="http://schemas.openxmlformats.org/officeDocument/2006/relationships"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187FD71A-D553-4724-BA94-6450D984566D}">
      <dsp:nvSpPr>
        <dsp:cNvPr id="0" name=""/>
        <dsp:cNvSpPr/>
      </dsp:nvSpPr>
      <dsp:spPr>
        <a:xfrm>
          <a:off x="616284" y="2002177"/>
          <a:ext cx="7963835" cy="53358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56471" tIns="56471" rIns="56471" bIns="56471" numCol="1" spcCol="1270" anchor="ctr" anchorCtr="0">
          <a:noAutofit/>
        </a:bodyPr>
        <a:lstStyle/>
        <a:p>
          <a:pPr marL="0" lvl="0" indent="0" algn="l" defTabSz="889000">
            <a:lnSpc>
              <a:spcPct val="90000"/>
            </a:lnSpc>
            <a:spcBef>
              <a:spcPct val="0"/>
            </a:spcBef>
            <a:spcAft>
              <a:spcPct val="35000"/>
            </a:spcAft>
            <a:buNone/>
          </a:pPr>
          <a:r>
            <a:rPr lang="en-US" sz="2000" kern="1200" dirty="0">
              <a:solidFill>
                <a:srgbClr val="0D4460"/>
              </a:solidFill>
              <a:latin typeface="Calibri" panose="020F0502020204030204" pitchFamily="34" charset="0"/>
              <a:ea typeface="Open Sans" panose="020B0606030504020204" pitchFamily="34" charset="0"/>
              <a:cs typeface="Calibri" panose="020F0502020204030204" pitchFamily="34" charset="0"/>
            </a:rPr>
            <a:t>Self-guided (reading, fiscal virtual academy, etc.)</a:t>
          </a:r>
        </a:p>
      </dsp:txBody>
      <dsp:txXfrm>
        <a:off x="616284" y="2002177"/>
        <a:ext cx="7963835" cy="533580"/>
      </dsp:txXfrm>
    </dsp:sp>
    <dsp:sp modelId="{D3309250-765B-4987-A10A-4B9827B062A8}">
      <dsp:nvSpPr>
        <dsp:cNvPr id="0" name=""/>
        <dsp:cNvSpPr/>
      </dsp:nvSpPr>
      <dsp:spPr>
        <a:xfrm>
          <a:off x="0" y="2669152"/>
          <a:ext cx="8580120" cy="533580"/>
        </a:xfrm>
        <a:prstGeom prst="roundRect">
          <a:avLst>
            <a:gd name="adj" fmla="val 10000"/>
          </a:avLst>
        </a:prstGeom>
        <a:solidFill>
          <a:schemeClr val="bg1">
            <a:lumMod val="95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9613D5CB-A3D5-40E8-A349-0B5E81702C7F}">
      <dsp:nvSpPr>
        <dsp:cNvPr id="0" name=""/>
        <dsp:cNvSpPr/>
      </dsp:nvSpPr>
      <dsp:spPr>
        <a:xfrm>
          <a:off x="161407" y="2789208"/>
          <a:ext cx="293469" cy="293469"/>
        </a:xfrm>
        <a:prstGeom prst="rect">
          <a:avLst/>
        </a:prstGeom>
        <a:blipFill>
          <a:blip xmlns:r="http://schemas.openxmlformats.org/officeDocument/2006/relationships" r:embed="rId9">
            <a:extLst>
              <a:ext uri="{28A0092B-C50C-407E-A947-70E740481C1C}">
                <a14:useLocalDpi xmlns:a14="http://schemas.microsoft.com/office/drawing/2010/main" val="0"/>
              </a:ext>
              <a:ext uri="{96DAC541-7B7A-43D3-8B79-37D633B846F1}">
                <asvg:svgBlip xmlns:asvg="http://schemas.microsoft.com/office/drawing/2016/SVG/main" r:embed="rId10"/>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7EE30EE2-EEF5-42F9-8104-733D4DCB114F}">
      <dsp:nvSpPr>
        <dsp:cNvPr id="0" name=""/>
        <dsp:cNvSpPr/>
      </dsp:nvSpPr>
      <dsp:spPr>
        <a:xfrm>
          <a:off x="616284" y="2669152"/>
          <a:ext cx="7963835" cy="53358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56471" tIns="56471" rIns="56471" bIns="56471" numCol="1" spcCol="1270" anchor="ctr" anchorCtr="0">
          <a:noAutofit/>
        </a:bodyPr>
        <a:lstStyle/>
        <a:p>
          <a:pPr marL="0" lvl="0" indent="0" algn="l" defTabSz="889000">
            <a:lnSpc>
              <a:spcPct val="90000"/>
            </a:lnSpc>
            <a:spcBef>
              <a:spcPct val="0"/>
            </a:spcBef>
            <a:spcAft>
              <a:spcPct val="35000"/>
            </a:spcAft>
            <a:buNone/>
          </a:pPr>
          <a:r>
            <a:rPr lang="en-US" sz="2000" kern="1200" dirty="0">
              <a:solidFill>
                <a:srgbClr val="0D4460"/>
              </a:solidFill>
              <a:latin typeface="Calibri" panose="020F0502020204030204" pitchFamily="34" charset="0"/>
              <a:ea typeface="Open Sans" panose="020B0606030504020204" pitchFamily="34" charset="0"/>
              <a:cs typeface="Calibri" panose="020F0502020204030204" pitchFamily="34" charset="0"/>
            </a:rPr>
            <a:t>Consider learning style, current expertise of staff and budget</a:t>
          </a:r>
        </a:p>
      </dsp:txBody>
      <dsp:txXfrm>
        <a:off x="616284" y="2669152"/>
        <a:ext cx="7963835" cy="533580"/>
      </dsp:txXfrm>
    </dsp:sp>
    <dsp:sp modelId="{98D97110-8C9F-4B84-90D1-50706E3054C5}">
      <dsp:nvSpPr>
        <dsp:cNvPr id="0" name=""/>
        <dsp:cNvSpPr/>
      </dsp:nvSpPr>
      <dsp:spPr>
        <a:xfrm>
          <a:off x="0" y="3336127"/>
          <a:ext cx="8580120" cy="533580"/>
        </a:xfrm>
        <a:prstGeom prst="roundRect">
          <a:avLst>
            <a:gd name="adj" fmla="val 10000"/>
          </a:avLst>
        </a:prstGeom>
        <a:solidFill>
          <a:schemeClr val="bg1">
            <a:lumMod val="95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5D5E1FE8-55C1-4EDD-A2AE-4F7D064C3ECF}">
      <dsp:nvSpPr>
        <dsp:cNvPr id="0" name=""/>
        <dsp:cNvSpPr/>
      </dsp:nvSpPr>
      <dsp:spPr>
        <a:xfrm>
          <a:off x="161407" y="3456183"/>
          <a:ext cx="293469" cy="293469"/>
        </a:xfrm>
        <a:prstGeom prst="rect">
          <a:avLst/>
        </a:prstGeom>
        <a:blipFill>
          <a:blip xmlns:r="http://schemas.openxmlformats.org/officeDocument/2006/relationships" r:embed="rId11">
            <a:extLst>
              <a:ext uri="{28A0092B-C50C-407E-A947-70E740481C1C}">
                <a14:useLocalDpi xmlns:a14="http://schemas.microsoft.com/office/drawing/2010/main" val="0"/>
              </a:ext>
              <a:ext uri="{96DAC541-7B7A-43D3-8B79-37D633B846F1}">
                <asvg:svgBlip xmlns:asvg="http://schemas.microsoft.com/office/drawing/2016/SVG/main" r:embed="rId12"/>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957AA5E4-6285-4A3E-BE2B-D71F2B332825}">
      <dsp:nvSpPr>
        <dsp:cNvPr id="0" name=""/>
        <dsp:cNvSpPr/>
      </dsp:nvSpPr>
      <dsp:spPr>
        <a:xfrm>
          <a:off x="616284" y="3336127"/>
          <a:ext cx="7963835" cy="53358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56471" tIns="56471" rIns="56471" bIns="56471" numCol="1" spcCol="1270" anchor="ctr" anchorCtr="0">
          <a:noAutofit/>
        </a:bodyPr>
        <a:lstStyle/>
        <a:p>
          <a:pPr marL="0" lvl="0" indent="0" algn="l" defTabSz="889000">
            <a:lnSpc>
              <a:spcPct val="90000"/>
            </a:lnSpc>
            <a:spcBef>
              <a:spcPct val="0"/>
            </a:spcBef>
            <a:spcAft>
              <a:spcPct val="35000"/>
            </a:spcAft>
            <a:buNone/>
          </a:pPr>
          <a:r>
            <a:rPr lang="en-US" sz="2000" kern="1200" dirty="0">
              <a:solidFill>
                <a:srgbClr val="0D4460"/>
              </a:solidFill>
              <a:latin typeface="Calibri" panose="020F0502020204030204" pitchFamily="34" charset="0"/>
              <a:ea typeface="Open Sans" panose="020B0606030504020204" pitchFamily="34" charset="0"/>
              <a:cs typeface="Calibri" panose="020F0502020204030204" pitchFamily="34" charset="0"/>
            </a:rPr>
            <a:t>Must be on-going (rules change, technology changes</a:t>
          </a:r>
          <a:r>
            <a:rPr lang="en-US" sz="1900" kern="1200" dirty="0">
              <a:solidFill>
                <a:srgbClr val="0D4460"/>
              </a:solidFill>
              <a:latin typeface="Calibri" panose="020F0502020204030204" pitchFamily="34" charset="0"/>
              <a:ea typeface="Open Sans" panose="020B0606030504020204" pitchFamily="34" charset="0"/>
              <a:cs typeface="Calibri" panose="020F0502020204030204" pitchFamily="34" charset="0"/>
            </a:rPr>
            <a:t>)</a:t>
          </a:r>
        </a:p>
      </dsp:txBody>
      <dsp:txXfrm>
        <a:off x="616284" y="3336127"/>
        <a:ext cx="7963835" cy="533580"/>
      </dsp:txXfrm>
    </dsp:sp>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D5161550-2F76-4FEF-9FA8-CB198F309CFB}">
      <dsp:nvSpPr>
        <dsp:cNvPr id="0" name=""/>
        <dsp:cNvSpPr/>
      </dsp:nvSpPr>
      <dsp:spPr>
        <a:xfrm>
          <a:off x="0" y="624077"/>
          <a:ext cx="10515600" cy="1152144"/>
        </a:xfrm>
        <a:prstGeom prst="roundRect">
          <a:avLst>
            <a:gd name="adj" fmla="val 10000"/>
          </a:avLst>
        </a:prstGeom>
        <a:solidFill>
          <a:schemeClr val="bg1">
            <a:lumMod val="95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A9DD8B63-4594-4B69-A745-328F0A0A031A}">
      <dsp:nvSpPr>
        <dsp:cNvPr id="0" name=""/>
        <dsp:cNvSpPr/>
      </dsp:nvSpPr>
      <dsp:spPr>
        <a:xfrm>
          <a:off x="348523" y="883310"/>
          <a:ext cx="633679" cy="633679"/>
        </a:xfrm>
        <a:prstGeom prst="rect">
          <a:avLst/>
        </a:prstGeom>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3D4CEC7A-0EE5-40A4-B232-0C6BF72F626D}">
      <dsp:nvSpPr>
        <dsp:cNvPr id="0" name=""/>
        <dsp:cNvSpPr/>
      </dsp:nvSpPr>
      <dsp:spPr>
        <a:xfrm>
          <a:off x="1330726" y="624077"/>
          <a:ext cx="9184873" cy="1152144"/>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21935" tIns="121935" rIns="121935" bIns="121935" numCol="1" spcCol="1270" anchor="ctr" anchorCtr="0">
          <a:noAutofit/>
        </a:bodyPr>
        <a:lstStyle/>
        <a:p>
          <a:pPr marL="0" lvl="0" indent="0" algn="l" defTabSz="1111250">
            <a:lnSpc>
              <a:spcPct val="90000"/>
            </a:lnSpc>
            <a:spcBef>
              <a:spcPct val="0"/>
            </a:spcBef>
            <a:spcAft>
              <a:spcPct val="35000"/>
            </a:spcAft>
            <a:buNone/>
          </a:pPr>
          <a:r>
            <a:rPr lang="en-US" sz="2500" kern="1200" dirty="0">
              <a:solidFill>
                <a:srgbClr val="0D4460"/>
              </a:solidFill>
              <a:latin typeface="Calibri" panose="020F0502020204030204" pitchFamily="34" charset="0"/>
              <a:cs typeface="Calibri" panose="020F0502020204030204" pitchFamily="34" charset="0"/>
            </a:rPr>
            <a:t>Award Orientation/Overview – develop a checklist of all resources that fiscal staff should review and have access to. </a:t>
          </a:r>
        </a:p>
      </dsp:txBody>
      <dsp:txXfrm>
        <a:off x="1330726" y="624077"/>
        <a:ext cx="9184873" cy="1152144"/>
      </dsp:txXfrm>
    </dsp:sp>
    <dsp:sp modelId="{92FF7BE0-0E2D-491F-AF27-11F3C099AA5F}">
      <dsp:nvSpPr>
        <dsp:cNvPr id="0" name=""/>
        <dsp:cNvSpPr/>
      </dsp:nvSpPr>
      <dsp:spPr>
        <a:xfrm>
          <a:off x="0" y="2064258"/>
          <a:ext cx="10515600" cy="1152144"/>
        </a:xfrm>
        <a:prstGeom prst="roundRect">
          <a:avLst>
            <a:gd name="adj" fmla="val 10000"/>
          </a:avLst>
        </a:prstGeom>
        <a:solidFill>
          <a:schemeClr val="bg1">
            <a:lumMod val="95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07276EB1-ADEA-43F6-A163-26FA4EE5E9D4}">
      <dsp:nvSpPr>
        <dsp:cNvPr id="0" name=""/>
        <dsp:cNvSpPr/>
      </dsp:nvSpPr>
      <dsp:spPr>
        <a:xfrm>
          <a:off x="348523" y="2323490"/>
          <a:ext cx="633679" cy="633679"/>
        </a:xfrm>
        <a:prstGeom prst="rect">
          <a:avLst/>
        </a:prstGeom>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2BC7E35E-ABEF-42D7-B582-B074088F044B}">
      <dsp:nvSpPr>
        <dsp:cNvPr id="0" name=""/>
        <dsp:cNvSpPr/>
      </dsp:nvSpPr>
      <dsp:spPr>
        <a:xfrm>
          <a:off x="1330726" y="2064258"/>
          <a:ext cx="9184873" cy="1152144"/>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21935" tIns="121935" rIns="121935" bIns="121935" numCol="1" spcCol="1270" anchor="ctr" anchorCtr="0">
          <a:noAutofit/>
        </a:bodyPr>
        <a:lstStyle/>
        <a:p>
          <a:pPr marL="0" lvl="0" indent="0" algn="l" defTabSz="1111250">
            <a:lnSpc>
              <a:spcPct val="90000"/>
            </a:lnSpc>
            <a:spcBef>
              <a:spcPct val="0"/>
            </a:spcBef>
            <a:spcAft>
              <a:spcPct val="35000"/>
            </a:spcAft>
            <a:buNone/>
          </a:pPr>
          <a:r>
            <a:rPr lang="en-US" sz="2500" kern="1200" dirty="0">
              <a:solidFill>
                <a:srgbClr val="0D4460"/>
              </a:solidFill>
              <a:latin typeface="Calibri" panose="020F0502020204030204" pitchFamily="34" charset="0"/>
              <a:ea typeface="Open Sans" panose="020B0606030504020204" pitchFamily="34" charset="0"/>
              <a:cs typeface="Calibri" panose="020F0502020204030204" pitchFamily="34" charset="0"/>
            </a:rPr>
            <a:t>Training Timeline </a:t>
          </a:r>
        </a:p>
      </dsp:txBody>
      <dsp:txXfrm>
        <a:off x="1330726" y="2064258"/>
        <a:ext cx="9184873" cy="1152144"/>
      </dsp:txXfrm>
    </dsp:sp>
  </dsp:spTree>
</dsp:drawing>
</file>

<file path=ppt/diagrams/layout1.xml><?xml version="1.0" encoding="utf-8"?>
<dgm:layoutDef xmlns:dgm="http://schemas.openxmlformats.org/drawingml/2006/diagram" xmlns:a="http://schemas.openxmlformats.org/drawingml/2006/main" uniqueId="urn:microsoft.com/office/officeart/2005/8/layout/pyramid3">
  <dgm:title val=""/>
  <dgm:desc val=""/>
  <dgm:catLst>
    <dgm:cat type="pyramid" pri="2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val="exact"/>
    </dgm:varLst>
    <dgm:choose name="Name1">
      <dgm:if name="Name2" func="var" arg="dir" op="equ" val="norm">
        <dgm:alg type="pyra">
          <dgm:param type="linDir" val="fromT"/>
          <dgm:param type="txDir" val="fromT"/>
          <dgm:param type="pyraAcctPos" val="aft"/>
          <dgm:param type="pyraAcctTxMar" val="step"/>
          <dgm:param type="pyraAcctBkgdNode" val="acctBkgd"/>
          <dgm:param type="pyraAcctTxNode" val="acctTx"/>
          <dgm:param type="pyraLvlNode" val="level"/>
        </dgm:alg>
      </dgm:if>
      <dgm:else name="Name3">
        <dgm:alg type="pyra">
          <dgm:param type="linDir" val="fromT"/>
          <dgm:param type="txDir" val="fromT"/>
          <dgm:param type="pyraAcctPos" val="bef"/>
          <dgm:param type="pyraAcctTxMar" val="step"/>
          <dgm:param type="pyraAcctBkgdNode" val="acctBkgd"/>
          <dgm:param type="pyraAcctTxNode" val="acctTx"/>
          <dgm:param type="pyraLvlNode" val="level"/>
        </dgm:alg>
      </dgm:else>
    </dgm:choose>
    <dgm:shape xmlns:r="http://schemas.openxmlformats.org/officeDocument/2006/relationships" r:blip="">
      <dgm:adjLst/>
    </dgm:shape>
    <dgm:presOf/>
    <dgm:choose name="Name4">
      <dgm:if name="Name5" axis="root des" ptType="all node" func="maxDepth" op="gte" val="2">
        <dgm:constrLst>
          <dgm:constr type="primFontSz" for="des" forName="levelTx" op="equ"/>
          <dgm:constr type="secFontSz" for="des" forName="acctTx" op="equ"/>
          <dgm:constr type="pyraAcctRatio" val="0.32"/>
        </dgm:constrLst>
      </dgm:if>
      <dgm:else name="Name6">
        <dgm:constrLst>
          <dgm:constr type="primFontSz" for="des" forName="levelTx" op="equ"/>
          <dgm:constr type="secFontSz" for="des" forName="acctTx" op="equ"/>
          <dgm:constr type="pyraAcctRatio"/>
        </dgm:constrLst>
      </dgm:else>
    </dgm:choose>
    <dgm:ruleLst/>
    <dgm:forEach name="Name7" axis="ch" ptType="node">
      <dgm:layoutNode name="Name8">
        <dgm:alg type="composite">
          <dgm:param type="horzAlign" val="none"/>
        </dgm:alg>
        <dgm:shape xmlns:r="http://schemas.openxmlformats.org/officeDocument/2006/relationships" r:blip="">
          <dgm:adjLst/>
        </dgm:shape>
        <dgm:presOf/>
        <dgm:choose name="Name9">
          <dgm:if name="Name10" axis="self" ptType="node" func="revPos" op="equ" val="1">
            <dgm:constrLst>
              <dgm:constr type="ctrX" for="ch" forName="acctBkgd" val="1"/>
              <dgm:constr type="ctrY" for="ch" forName="acctBkgd" val="1"/>
              <dgm:constr type="w" for="ch" forName="acctBkgd" val="1"/>
              <dgm:constr type="h" for="ch" forName="acctBkgd" val="1"/>
              <dgm:constr type="ctrX" for="ch" forName="acctTx" val="1"/>
              <dgm:constr type="ctrY" for="ch" forName="acctTx" val="1"/>
              <dgm:constr type="w" for="ch" forName="acctTx" val="1"/>
              <dgm:constr type="h" for="ch" forName="acctTx" val="1"/>
              <dgm:constr type="ctrX" for="ch" forName="level" val="1"/>
              <dgm:constr type="ctrY" for="ch" forName="level" val="1"/>
              <dgm:constr type="w" for="ch" forName="level" val="1"/>
              <dgm:constr type="h" for="ch" forName="level" val="1"/>
              <dgm:constr type="ctrX" for="ch" forName="levelTx" refType="ctrX" refFor="ch" refForName="level"/>
              <dgm:constr type="ctrY" for="ch" forName="levelTx" refType="ctrY" refFor="ch" refForName="level"/>
              <dgm:constr type="w" for="ch" forName="levelTx" refType="w" refFor="ch" refForName="level"/>
              <dgm:constr type="h" for="ch" forName="levelTx" refType="h" refFor="ch" refForName="level"/>
            </dgm:constrLst>
          </dgm:if>
          <dgm:else name="Name11">
            <dgm:constrLst>
              <dgm:constr type="ctrX" for="ch" forName="acctBkgd" val="1"/>
              <dgm:constr type="ctrY" for="ch" forName="acctBkgd" val="1"/>
              <dgm:constr type="w" for="ch" forName="acctBkgd" val="1"/>
              <dgm:constr type="h" for="ch" forName="acctBkgd" val="1"/>
              <dgm:constr type="ctrX" for="ch" forName="acctTx" val="1"/>
              <dgm:constr type="ctrY" for="ch" forName="acctTx" val="1"/>
              <dgm:constr type="w" for="ch" forName="acctTx" val="1"/>
              <dgm:constr type="h" for="ch" forName="acctTx" val="1"/>
              <dgm:constr type="ctrX" for="ch" forName="level" val="1"/>
              <dgm:constr type="ctrY" for="ch" forName="level" val="1"/>
              <dgm:constr type="w" for="ch" forName="level" val="1"/>
              <dgm:constr type="h" for="ch" forName="level" val="1"/>
              <dgm:constr type="ctrX" for="ch" forName="levelTx" refType="ctrX" refFor="ch" refForName="level"/>
              <dgm:constr type="ctrY" for="ch" forName="levelTx" refType="ctrY" refFor="ch" refForName="level"/>
              <dgm:constr type="w" for="ch" forName="levelTx" refType="w" refFor="ch" refForName="level" fact="0.65"/>
              <dgm:constr type="h" for="ch" forName="levelTx" refType="h" refFor="ch" refForName="level"/>
            </dgm:constrLst>
          </dgm:else>
        </dgm:choose>
        <dgm:ruleLst/>
        <dgm:choose name="Name12">
          <dgm:if name="Name13" axis="ch" ptType="node" func="cnt" op="gte" val="1">
            <dgm:layoutNode name="acctBkgd" styleLbl="alignAcc1">
              <dgm:alg type="sp"/>
              <dgm:shape xmlns:r="http://schemas.openxmlformats.org/officeDocument/2006/relationships" type="nonIsoscelesTrapezoid" r:blip="">
                <dgm:adjLst/>
              </dgm:shape>
              <dgm:presOf axis="des" ptType="node"/>
              <dgm:constrLst/>
              <dgm:ruleLst/>
            </dgm:layoutNode>
            <dgm:layoutNode name="acctTx" styleLbl="alignAcc1">
              <dgm:varLst>
                <dgm:bulletEnabled val="1"/>
              </dgm:varLst>
              <dgm:alg type="tx">
                <dgm:param type="stBulletLvl" val="1"/>
                <dgm:param type="txAnchorVertCh" val="t"/>
              </dgm:alg>
              <dgm:shape xmlns:r="http://schemas.openxmlformats.org/officeDocument/2006/relationships" type="nonIsoscelesTrapezoid" r:blip="" hideGeom="1">
                <dgm:adjLst/>
              </dgm:shape>
              <dgm:presOf axis="des" ptType="node"/>
              <dgm:constrLst>
                <dgm:constr type="secFontSz" val="65"/>
                <dgm:constr type="primFontSz" refType="secFontSz"/>
                <dgm:constr type="tMarg" refType="secFontSz" fact="0.3"/>
                <dgm:constr type="bMarg" refType="secFontSz" fact="0.3"/>
                <dgm:constr type="lMarg" refType="secFontSz" fact="0.3"/>
                <dgm:constr type="rMarg" refType="secFontSz" fact="0.3"/>
              </dgm:constrLst>
              <dgm:ruleLst>
                <dgm:rule type="secFontSz" val="5" fact="NaN" max="NaN"/>
              </dgm:ruleLst>
            </dgm:layoutNode>
          </dgm:if>
          <dgm:else name="Name14"/>
        </dgm:choose>
        <dgm:layoutNode name="level">
          <dgm:varLst>
            <dgm:chMax val="1"/>
            <dgm:bulletEnabled val="1"/>
          </dgm:varLst>
          <dgm:alg type="sp"/>
          <dgm:shape xmlns:r="http://schemas.openxmlformats.org/officeDocument/2006/relationships" type="trapezoid" r:blip="">
            <dgm:adjLst/>
          </dgm:shape>
          <dgm:presOf axis="self"/>
          <dgm:constrLst>
            <dgm:constr type="h" val="500"/>
            <dgm:constr type="w" val="1"/>
          </dgm:constrLst>
          <dgm:ruleLst/>
        </dgm:layoutNode>
        <dgm:layoutNode name="levelTx" styleLbl="revTx">
          <dgm:varLst>
            <dgm:chMax val="1"/>
            <dgm:bulletEnabled val="1"/>
          </dgm:varLst>
          <dgm:alg type="tx"/>
          <dgm:shape xmlns:r="http://schemas.openxmlformats.org/officeDocument/2006/relationships" type="rect" r:blip="" hideGeom="1">
            <dgm:adjLst/>
          </dgm:shape>
          <dgm:presOf axis="self"/>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layoutNode>
    </dgm:forEach>
  </dgm:layoutNode>
</dgm:layoutDef>
</file>

<file path=ppt/diagrams/layout2.xml><?xml version="1.0" encoding="utf-8"?>
<dgm:layoutDef xmlns:dgm="http://schemas.openxmlformats.org/drawingml/2006/diagram" xmlns:a="http://schemas.openxmlformats.org/drawingml/2006/main" uniqueId="urn:microsoft.com/office/officeart/2018/2/layout/IconVerticalSolidList">
  <dgm:title val="Icon Vertical Solid List"/>
  <dgm:desc val="Use to show a series of visuals from top to bottom with Level 1 or Level 1 and Level 2 text grouped in a shape. Works best with icons or small pictures with lengthier descriptions."/>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choose name="Name0">
      <dgm:if name="Name1" axis="self"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hoose name="Name3">
      <dgm:if name="Name4" axis="ch" ptType="node" func="cnt" op="lte" val="3">
        <dgm:constrLst>
          <dgm:constr type="h" for="ch" forName="compNode" refType="h" fact="0.3"/>
          <dgm:constr type="w" for="ch" forName="compNode" refType="w"/>
          <dgm:constr type="h" for="ch" forName="sibTrans" refType="h" refFor="ch" refForName="compNode" fact="0.25"/>
          <dgm:constr type="primFontSz" for="des" forName="parTx" val="25"/>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5" axis="ch" ptType="node" func="cnt" op="lte" val="4">
        <dgm:constrLst>
          <dgm:constr type="h" for="ch" forName="compNode" refType="h" fact="0.3"/>
          <dgm:constr type="w" for="ch" forName="compNode" refType="w"/>
          <dgm:constr type="h" for="ch" forName="sibTrans" refType="h" refFor="ch" refForName="compNode" fact="0.25"/>
          <dgm:constr type="primFontSz" for="des" forName="parTx" val="22"/>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6" axis="ch" ptType="node" func="cnt" op="lte" val="6">
        <dgm:constrLst>
          <dgm:constr type="h" for="ch" forName="compNode" refType="h" fact="0.3"/>
          <dgm:constr type="w" for="ch" forName="compNode" refType="w"/>
          <dgm:constr type="h" for="ch" forName="sibTrans" refType="h" refFor="ch" refForName="compNode" fact="0.25"/>
          <dgm:constr type="primFontSz" for="des" forName="parTx" val="19"/>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else name="Name7">
        <dgm:constrLst>
          <dgm:constr type="h" for="ch" forName="compNode" refType="h" fact="0.3"/>
          <dgm:constr type="w" for="ch" forName="compNode" refType="w"/>
          <dgm:constr type="h" for="ch" forName="sibTrans" refType="h" refFor="ch" refForName="compNode" fact="0.25"/>
          <dgm:constr type="primFontSz" for="des" forName="parTx" val="16"/>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else>
    </dgm:choose>
    <dgm:ruleLst>
      <dgm:rule type="h" for="ch" forName="compNode" val="0" fact="NaN" max="NaN"/>
    </dgm:ruleLst>
    <dgm:forEach name="Name8" axis="ch" ptType="node">
      <dgm:layoutNode name="compNode">
        <dgm:alg type="composite"/>
        <dgm:shape xmlns:r="http://schemas.openxmlformats.org/officeDocument/2006/relationships" r:blip="">
          <dgm:adjLst/>
        </dgm:shape>
        <dgm:presOf axis="self"/>
        <dgm:choose name="Name9">
          <dgm:if name="Name10" axis="ch" ptType="node" func="cnt" op="gte" val="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w" for="ch" forName="parTx" refType="w" fact="0.45"/>
              <dgm:constr type="h" for="ch" forName="parTx" refType="h"/>
              <dgm:constr type="l" for="ch" forName="parTx" refType="r" refFor="ch" refForName="spaceRect"/>
              <dgm:constr type="t" for="ch" forName="parTx"/>
              <dgm:constr type="h" for="ch" forName="desTx" refType="h"/>
              <dgm:constr type="l" for="ch" forName="desTx" refType="r" refFor="ch" refForName="parTx"/>
              <dgm:constr type="t" for="ch" forName="desTx"/>
            </dgm:constrLst>
          </dgm:if>
          <dgm:else name="Name1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h" for="ch" forName="parTx" refType="h"/>
              <dgm:constr type="l" for="ch" forName="parTx" refType="r" refFor="ch" refForName="spaceRect"/>
              <dgm:constr type="t" for="ch" forName="parTx"/>
            </dgm:constrLst>
          </dgm:else>
        </dgm:choose>
        <dgm:ruleLst>
          <dgm:rule type="h" val="INF" fact="NaN" max="NaN"/>
        </dgm:ruleLst>
        <dgm:layoutNode name="bgRect" styleLbl="bgShp">
          <dgm:alg type="sp"/>
          <dgm:shape xmlns:r="http://schemas.openxmlformats.org/officeDocument/2006/relationships" type="roundRect" r:blip="">
            <dgm:adjLst>
              <dgm:adj idx="1" val="0.1"/>
            </dgm:adjLst>
          </dgm:shape>
          <dgm:presOf/>
          <dgm:constrLst/>
          <dgm:ruleLst/>
        </dgm:layoutNode>
        <dgm:layoutNode name="iconRect" styleLbl="node1">
          <dgm:alg type="sp"/>
          <dgm:shape xmlns:r="http://schemas.openxmlformats.org/officeDocument/2006/relationships" type="rect" r:blip="" blipPhldr="1">
            <dgm:adjLst/>
          </dgm:shape>
          <dgm:presOf/>
          <dgm:constrLst/>
          <dgm:ruleLst/>
        </dgm:layoutNode>
        <dgm:layoutNode name="spaceRect">
          <dgm:alg type="sp"/>
          <dgm:shape xmlns:r="http://schemas.openxmlformats.org/officeDocument/2006/relationships" r:blip="">
            <dgm:adjLst/>
          </dgm:shape>
          <dgm:presOf/>
          <dgm:constrLst/>
          <dgm:ruleLst/>
        </dgm:layoutNode>
        <dgm:layoutNode name="parTx" styleLbl="revTx">
          <dgm:varLst>
            <dgm:chMax val="0"/>
            <dgm:chPref val="0"/>
          </dgm:varLst>
          <dgm:alg type="tx">
            <dgm:param type="txAnchorVert" val="mid"/>
            <dgm:param type="parTxLTRAlign" val="l"/>
            <dgm:param type="shpTxLTRAlignCh" val="l"/>
            <dgm:param type="parTxRTLAlign" val="r"/>
            <dgm:param type="shpTxRTLAlignCh" val="r"/>
          </dgm:alg>
          <dgm:shape xmlns:r="http://schemas.openxmlformats.org/officeDocument/2006/relationships" type="rect" r:blip="">
            <dgm:adjLst/>
          </dgm:shape>
          <dgm:presOf axis="self" ptType="node"/>
          <dgm:constrLst>
            <dgm:constr type="lMarg" refType="h" fact="0.3"/>
            <dgm:constr type="rMarg" refType="h" fact="0.3"/>
            <dgm:constr type="tMarg" refType="h" fact="0.3"/>
            <dgm:constr type="bMarg" refType="h" fact="0.3"/>
          </dgm:constrLst>
          <dgm:ruleLst>
            <dgm:rule type="primFontSz" val="14" fact="NaN" max="NaN"/>
            <dgm:rule type="h" val="INF" fact="NaN" max="NaN"/>
          </dgm:ruleLst>
        </dgm:layoutNode>
        <dgm:choose name="Name12">
          <dgm:if name="Name13" axis="ch" ptType="node" func="cnt" op="gte" val="1">
            <dgm:layoutNode name="desTx" styleLbl="revTx">
              <dgm:varLst/>
              <dgm:alg type="tx">
                <dgm:param type="txAnchorVertCh" val="mid"/>
                <dgm:param type="parTxLTRAlign" val="l"/>
                <dgm:param type="shpTxLTRAlignCh" val="l"/>
                <dgm:param type="parTxRTLAlign" val="r"/>
                <dgm:param type="shpTxRTLAlignCh" val="r"/>
                <dgm:param type="stBulletLvl" val="0"/>
              </dgm:alg>
              <dgm:shape xmlns:r="http://schemas.openxmlformats.org/officeDocument/2006/relationships" type="rect" r:blip="">
                <dgm:adjLst/>
              </dgm:shape>
              <dgm:presOf axis="des" ptType="node"/>
              <dgm:constrLst>
                <dgm:constr type="primFontSz" val="18"/>
                <dgm:constr type="secFontSz" refType="primFontSz"/>
                <dgm:constr type="lMarg" refType="h" fact="0.3"/>
                <dgm:constr type="rMarg" refType="h" fact="0.3"/>
                <dgm:constr type="tMarg" refType="h" fact="0.3"/>
                <dgm:constr type="bMarg" refType="h" fact="0.3"/>
              </dgm:constrLst>
              <dgm:ruleLst>
                <dgm:rule type="primFontSz" val="11" fact="NaN" max="NaN"/>
              </dgm:ruleLst>
            </dgm:layoutNode>
          </dgm:if>
          <dgm:else name="Name14"/>
        </dgm:choose>
      </dgm:layoutNode>
      <dgm:forEach name="Name15" axis="followSib" ptType="sibTrans" cnt="1">
        <dgm:layoutNode name="sibTrans">
          <dgm:alg type="sp"/>
          <dgm:shape xmlns:r="http://schemas.openxmlformats.org/officeDocument/2006/relationships" r:blip="">
            <dgm:adjLst/>
          </dgm:shape>
          <dgm:presOf axis="self"/>
          <dgm:constrLst/>
          <dgm:ruleLst/>
        </dgm:layoutNode>
      </dgm:forEach>
    </dgm:forEach>
  </dgm:layoutNode>
  <dgm:extLst>
    <a:ext uri="{68A01E43-0DF5-4B5B-8FA6-DAF915123BFB}">
      <dgm1612:lstStyle xmlns:dgm1612="http://schemas.microsoft.com/office/drawing/2016/12/diagram">
        <a:lvl1pPr>
          <a:lnSpc>
            <a:spcPct val="100000"/>
          </a:lnSpc>
        </a:lvl1pPr>
        <a:lvl2pPr>
          <a:lnSpc>
            <a:spcPct val="100000"/>
          </a:lnSpc>
        </a:lvl2pPr>
      </dgm1612:lstStyle>
    </a:ext>
  </dgm:extLst>
</dgm:layoutDef>
</file>

<file path=ppt/diagrams/layout3.xml><?xml version="1.0" encoding="utf-8"?>
<dgm:layoutDef xmlns:dgm="http://schemas.openxmlformats.org/drawingml/2006/diagram" xmlns:a="http://schemas.openxmlformats.org/drawingml/2006/main" uniqueId="urn:microsoft.com/office/officeart/2009/layout/CircleArrowProcess">
  <dgm:title val=""/>
  <dgm:desc val=""/>
  <dgm:catLst>
    <dgm:cat type="process" pri="16500"/>
    <dgm:cat type="cycle" pri="16000"/>
  </dgm:catLst>
  <dgm:sampData>
    <dgm:dataModel>
      <dgm:ptLst>
        <dgm:pt modelId="0" type="doc"/>
        <dgm:pt modelId="10">
          <dgm:prSet phldr="1"/>
        </dgm:pt>
        <dgm:pt modelId="20">
          <dgm:prSet phldr="1"/>
        </dgm:pt>
        <dgm:pt modelId="30">
          <dgm:prSet phldr="1"/>
        </dgm:pt>
      </dgm:ptLst>
      <dgm:cxnLst>
        <dgm:cxn modelId="40" srcId="0" destId="10" srcOrd="0" destOrd="0"/>
        <dgm:cxn modelId="50" srcId="0" destId="20" srcOrd="1" destOrd="0"/>
        <dgm:cxn modelId="60" srcId="0" destId="30" srcOrd="2" destOrd="0"/>
      </dgm:cxnLst>
      <dgm:bg/>
      <dgm:whole/>
    </dgm:dataModel>
  </dgm:sampData>
  <dgm:styleData>
    <dgm:dataModel>
      <dgm:ptLst>
        <dgm:pt modelId="0" type="doc"/>
        <dgm:pt modelId="10">
          <dgm:prSet phldr="1"/>
        </dgm:pt>
        <dgm:pt modelId="20">
          <dgm:prSet phldr="1"/>
        </dgm:pt>
      </dgm:ptLst>
      <dgm:cxnLst>
        <dgm:cxn modelId="30" srcId="0" destId="10" srcOrd="0" destOrd="0"/>
        <dgm:cxn modelId="40" srcId="0" destId="20" srcOrd="1" destOrd="0"/>
      </dgm:cxnLst>
      <dgm:bg/>
      <dgm:whole/>
    </dgm:dataModel>
  </dgm:styleData>
  <dgm:clrData>
    <dgm:dataModel>
      <dgm:ptLst>
        <dgm:pt modelId="0" type="doc"/>
        <dgm:pt modelId="10">
          <dgm:prSet phldr="1"/>
        </dgm:pt>
        <dgm:pt modelId="20">
          <dgm:prSet phldr="1"/>
        </dgm:pt>
        <dgm:pt modelId="30">
          <dgm:prSet phldr="1"/>
        </dgm:pt>
        <dgm:pt modelId="40">
          <dgm:prSet phldr="1"/>
        </dgm:pt>
      </dgm:ptLst>
      <dgm:cxnLst>
        <dgm:cxn modelId="50" srcId="0" destId="10" srcOrd="0" destOrd="0"/>
        <dgm:cxn modelId="60" srcId="0" destId="20" srcOrd="1" destOrd="0"/>
        <dgm:cxn modelId="70" srcId="0" destId="30" srcOrd="2" destOrd="0"/>
        <dgm:cxn modelId="80" srcId="0" destId="40" srcOrd="3" destOrd="0"/>
      </dgm:cxnLst>
      <dgm:bg/>
      <dgm:whole/>
    </dgm:dataModel>
  </dgm:clrData>
  <dgm:layoutNode name="Name0">
    <dgm:varLst>
      <dgm:chMax val="7"/>
      <dgm:chPref val="7"/>
      <dgm:dir/>
      <dgm:animLvl val="lvl"/>
    </dgm:varLst>
    <dgm:shape xmlns:r="http://schemas.openxmlformats.org/officeDocument/2006/relationships" r:blip="">
      <dgm:adjLst/>
    </dgm:shape>
    <dgm:choose name="Name1">
      <dgm:if name="Name2" func="var" arg="dir" op="equ" val="norm">
        <dgm:choose name="Name3">
          <dgm:if name="Name4" axis="ch" ptType="node" func="cnt" op="equ" val="1">
            <dgm:alg type="composite">
              <dgm:param type="ar" val="1.5999"/>
            </dgm:alg>
            <dgm:constrLst>
              <dgm:constr type="primFontSz" for="des" forName="Child1" val="65"/>
              <dgm:constr type="primFontSz" for="des" forName="Parent1" val="65"/>
              <dgm:constr type="primFontSz" for="des" forName="Child1" refType="primFontSz" refFor="des" refForName="Parent1" op="lte"/>
              <dgm:constr type="l" for="ch" forName="Child1" refType="w" fact="0.625"/>
              <dgm:constr type="t" for="ch" forName="Child1" refType="h" fact="0.2981"/>
              <dgm:constr type="w" for="ch" forName="Child1" refType="w" fact="0.375"/>
              <dgm:constr type="h" for="ch" forName="Child1" refType="h" fact="0.4001"/>
              <dgm:constr type="l" for="ch" forName="Accent1" refType="w" fact="0"/>
              <dgm:constr type="t" for="ch" forName="Accent1" refType="h" fact="0"/>
              <dgm:constr type="w" for="ch" forName="Accent1" refType="w" fact="0.6249"/>
              <dgm:constr type="h" for="ch" forName="Accent1" refType="h"/>
              <dgm:constr type="l" for="ch" forName="Parent1" refType="w" fact="0.138"/>
              <dgm:constr type="t" for="ch" forName="Parent1" refType="h" fact="0.362"/>
              <dgm:constr type="w" for="ch" forName="Parent1" refType="w" fact="0.3487"/>
              <dgm:constr type="h" for="ch" forName="Parent1" refType="h" fact="0.2789"/>
            </dgm:constrLst>
          </dgm:if>
          <dgm:if name="Name5" axis="ch" ptType="node" func="cnt" op="equ" val="2">
            <dgm:alg type="composite">
              <dgm:param type="ar" val="1.2026"/>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Parent2" refType="primFontSz" refFor="des" refForName="Parent1" op="equ"/>
              <dgm:constr type="primFontSz" for="des" forName="Child2" refType="primFontSz" refFor="des" refForName="Child1" op="equ"/>
              <dgm:constr type="l" for="ch" forName="Accent1" refType="w" fact="0.1144"/>
              <dgm:constr type="t" for="ch" forName="Accent1" refType="h" fact="0"/>
              <dgm:constr type="w" for="ch" forName="Accent1" refType="w" fact="0.5542"/>
              <dgm:constr type="h" for="ch" forName="Accent1" refType="h" fact="0.6665"/>
              <dgm:constr type="l" for="ch" forName="Parent1" refType="w" fact="0.2368"/>
              <dgm:constr type="t" for="ch" forName="Parent1" refType="h" fact="0.2413"/>
              <dgm:constr type="w" for="ch" forName="Parent1" refType="w" fact="0.3092"/>
              <dgm:constr type="h" for="ch" forName="Parent1" refType="h" fact="0.1859"/>
              <dgm:constr type="l" for="ch" forName="Parent2" refType="w" fact="0.0822"/>
              <dgm:constr type="t" for="ch" forName="Parent2" refType="h" fact="0.625"/>
              <dgm:constr type="w" for="ch" forName="Parent2" refType="w" fact="0.3092"/>
              <dgm:constr type="h" for="ch" forName="Parent2" refType="h" fact="0.1859"/>
              <dgm:constr type="l" for="ch" forName="Child1" refType="w" fact="0.6678"/>
              <dgm:constr type="t" for="ch" forName="Child1" refType="h" fact="0.1978"/>
              <dgm:constr type="w" for="ch" forName="Child1" refType="w" fact="0.3322"/>
              <dgm:constr type="h" for="ch" forName="Child1" refType="h" fact="0.265"/>
              <dgm:constr type="l" for="ch" forName="Child2" refType="w" fact="0.5164"/>
              <dgm:constr type="t" for="ch" forName="Child2" refType="h" fact="0.5855"/>
              <dgm:constr type="w" for="ch" forName="Child2" refType="w" fact="0.3322"/>
              <dgm:constr type="h" for="ch" forName="Child2" refType="h" fact="0.265"/>
              <dgm:constr type="l" for="ch" forName="Accent2" refType="w" fact="0"/>
              <dgm:constr type="t" for="ch" forName="Accent2" refType="h" fact="0.4272"/>
              <dgm:constr type="w" for="ch" forName="Accent2" refType="w" fact="0.4761"/>
              <dgm:constr type="h" for="ch" forName="Accent2" refType="h" fact="0.5728"/>
            </dgm:constrLst>
          </dgm:if>
          <dgm:if name="Name6" axis="ch" ptType="node" func="cnt" op="equ" val="3">
            <dgm:alg type="composite">
              <dgm:param type="ar" val="0.9039"/>
            </dgm:alg>
            <dgm:shape xmlns:r="http://schemas.openxmlformats.org/officeDocument/2006/relationships" r:blip="">
              <dgm:adjLst/>
            </dgm:shape>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Parent2" refType="primFontSz" refFor="des" refForName="Parent1" op="equ"/>
              <dgm:constr type="primFontSz" for="des" forName="Parent3" refType="primFontSz" refFor="des" refForName="Parent1" op="equ"/>
              <dgm:constr type="primFontSz" for="des" forName="Child2" refType="primFontSz" refFor="des" refForName="Child1" op="equ"/>
              <dgm:constr type="primFontSz" for="des" forName="Child3" refType="primFontSz" refFor="des" refForName="Child1" op="equ"/>
              <dgm:constr type="l" for="ch" forName="Accent1" refType="w" fact="0.1479"/>
              <dgm:constr type="t" for="ch" forName="Accent1" refType="h" fact="0"/>
              <dgm:constr type="w" for="ch" forName="Accent1" refType="w" fact="0.5325"/>
              <dgm:constr type="h" for="ch" forName="Accent1" refType="h" fact="0.4814"/>
              <dgm:constr type="l" for="ch" forName="Accent2" refType="w" fact="0"/>
              <dgm:constr type="t" for="ch" forName="Accent2" refType="h" fact="0.2766"/>
              <dgm:constr type="w" for="ch" forName="Accent2" refType="w" fact="0.5325"/>
              <dgm:constr type="h" for="ch" forName="Accent2" refType="h" fact="0.4814"/>
              <dgm:constr type="l" for="ch" forName="Parent1" refType="w" fact="0.2656"/>
              <dgm:constr type="t" for="ch" forName="Parent1" refType="h" fact="0.1738"/>
              <dgm:constr type="w" for="ch" forName="Parent1" refType="w" fact="0.2959"/>
              <dgm:constr type="h" for="ch" forName="Parent1" refType="h" fact="0.1337"/>
              <dgm:constr type="l" for="ch" forName="Accent3" refType="w" fact="0.1858"/>
              <dgm:constr type="t" for="ch" forName="Accent3" refType="h" fact="0.5863"/>
              <dgm:constr type="w" for="ch" forName="Accent3" refType="w" fact="0.4575"/>
              <dgm:constr type="h" for="ch" forName="Accent3" refType="h" fact="0.4137"/>
              <dgm:constr type="l" for="ch" forName="Parent2" refType="w" fact="0.1183"/>
              <dgm:constr type="t" for="ch" forName="Parent2" refType="h" fact="0.452"/>
              <dgm:constr type="w" for="ch" forName="Parent2" refType="w" fact="0.2959"/>
              <dgm:constr type="h" for="ch" forName="Parent2" refType="h" fact="0.1337"/>
              <dgm:constr type="l" for="ch" forName="Parent3" refType="w" fact="0.2663"/>
              <dgm:constr type="t" for="ch" forName="Parent3" refType="h" fact="0.7306"/>
              <dgm:constr type="w" for="ch" forName="Parent3" refType="w" fact="0.2959"/>
              <dgm:constr type="h" for="ch" forName="Parent3" refType="h" fact="0.1337"/>
              <dgm:constr type="l" for="ch" forName="Child2" refType="w" fact="0.5325"/>
              <dgm:constr type="t" for="ch" forName="Child2" refType="h" fact="0.4217"/>
              <dgm:constr type="w" for="ch" forName="Child2" refType="w" fact="0.3195"/>
              <dgm:constr type="h" for="ch" forName="Child2" refType="h" fact="0.1926"/>
              <dgm:constr type="l" for="ch" forName="Child1" refType="w" fact="0.6805"/>
              <dgm:constr type="t" for="ch" forName="Child1" refType="h" fact="0.1435"/>
              <dgm:constr type="w" for="ch" forName="Child1" refType="w" fact="0.3195"/>
              <dgm:constr type="h" for="ch" forName="Child1" refType="h" fact="0.1926"/>
              <dgm:constr type="l" for="ch" forName="Child3" refType="w" fact="0.6805"/>
              <dgm:constr type="t" for="ch" forName="Child3" refType="h" fact="0.6998"/>
              <dgm:constr type="w" for="ch" forName="Child3" refType="w" fact="0.3195"/>
              <dgm:constr type="h" for="ch" forName="Child3" refType="h" fact="0.1926"/>
            </dgm:constrLst>
          </dgm:if>
          <dgm:if name="Name7" axis="ch" ptType="node" func="cnt" op="equ" val="4">
            <dgm:alg type="composite">
              <dgm:param type="ar" val="0.7073"/>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l" for="ch" forName="Accent1" refType="w" fact="0.1481"/>
              <dgm:constr type="t" for="ch" forName="Accent1" refType="h" fact="0"/>
              <dgm:constr type="w" for="ch" forName="Accent1" refType="w" fact="0.5331"/>
              <dgm:constr type="h" for="ch" forName="Accent1" refType="h" fact="0.3771"/>
              <dgm:constr type="l" for="ch" forName="Accent2" refType="w" fact="0"/>
              <dgm:constr type="t" for="ch" forName="Accent2" refType="h" fact="0.2167"/>
              <dgm:constr type="w" for="ch" forName="Accent2" refType="w" fact="0.5331"/>
              <dgm:constr type="h" for="ch" forName="Accent2" refType="h" fact="0.3771"/>
              <dgm:constr type="l" for="ch" forName="Accent3" refType="w" fact="0.1481"/>
              <dgm:constr type="t" for="ch" forName="Accent3" refType="h" fact="0.4342"/>
              <dgm:constr type="w" for="ch" forName="Accent3" refType="w" fact="0.5331"/>
              <dgm:constr type="h" for="ch" forName="Accent3" refType="h" fact="0.3771"/>
              <dgm:constr type="l" for="ch" forName="Parent1" refType="w" fact="0.2658"/>
              <dgm:constr type="t" for="ch" forName="Parent1" refType="h" fact="0.1365"/>
              <dgm:constr type="w" for="ch" forName="Parent1" refType="w" fact="0.2975"/>
              <dgm:constr type="h" for="ch" forName="Parent1" refType="h" fact="0.1052"/>
              <dgm:constr type="l" for="ch" forName="Parent2" refType="w" fact="0.1171"/>
              <dgm:constr type="t" for="ch" forName="Parent2" refType="h" fact="0.3536"/>
              <dgm:constr type="w" for="ch" forName="Parent2" refType="w" fact="0.2975"/>
              <dgm:constr type="h" for="ch" forName="Parent2" refType="h" fact="0.1052"/>
              <dgm:constr type="l" for="ch" forName="Parent3" refType="w" fact="0.2658"/>
              <dgm:constr type="t" for="ch" forName="Parent3" refType="h" fact="0.5707"/>
              <dgm:constr type="w" for="ch" forName="Parent3" refType="w" fact="0.2975"/>
              <dgm:constr type="h" for="ch" forName="Parent3" refType="h" fact="0.1052"/>
              <dgm:constr type="l" for="ch" forName="Parent4" refType="w" fact="0.1171"/>
              <dgm:constr type="t" for="ch" forName="Parent4" refType="h" fact="0.7878"/>
              <dgm:constr type="w" for="ch" forName="Parent4" refType="w" fact="0.2975"/>
              <dgm:constr type="h" for="ch" forName="Parent4" refType="h" fact="0.1052"/>
              <dgm:constr type="l" for="ch" forName="Child1" refType="w" fact="0.6804"/>
              <dgm:constr type="t" for="ch" forName="Child1" refType="h" fact="0.1119"/>
              <dgm:constr type="w" for="ch" forName="Child1" refType="w" fact="0.3196"/>
              <dgm:constr type="h" for="ch" forName="Child1" refType="h" fact="0.15"/>
              <dgm:constr type="l" for="ch" forName="Child2" refType="w" fact="0.5348"/>
              <dgm:constr type="t" for="ch" forName="Child2" refType="h" fact="0.3312"/>
              <dgm:constr type="w" for="ch" forName="Child2" refType="w" fact="0.3196"/>
              <dgm:constr type="h" for="ch" forName="Child2" refType="h" fact="0.15"/>
              <dgm:constr type="l" for="ch" forName="Child3" refType="w" fact="0.6804"/>
              <dgm:constr type="t" for="ch" forName="Child3" refType="h" fact="0.5461"/>
              <dgm:constr type="w" for="ch" forName="Child3" refType="w" fact="0.3196"/>
              <dgm:constr type="h" for="ch" forName="Child3" refType="h" fact="0.15"/>
              <dgm:constr type="l" for="ch" forName="Child4" refType="w" fact="0.5348"/>
              <dgm:constr type="t" for="ch" forName="Child4" refType="h" fact="0.7632"/>
              <dgm:constr type="w" for="ch" forName="Child4" refType="w" fact="0.3196"/>
              <dgm:constr type="h" for="ch" forName="Child4" refType="h" fact="0.15"/>
              <dgm:constr type="l" for="ch" forName="Accent4" refType="w" fact="0.038"/>
              <dgm:constr type="t" for="ch" forName="Accent4" refType="h" fact="0.6759"/>
              <dgm:constr type="w" for="ch" forName="Accent4" refType="w" fact="0.458"/>
              <dgm:constr type="h" for="ch" forName="Accent4" refType="h" fact="0.3241"/>
            </dgm:constrLst>
          </dgm:if>
          <dgm:if name="Name8" axis="ch" ptType="node" func="cnt" op="equ" val="5">
            <dgm:alg type="composite">
              <dgm:param type="ar" val="0.5811"/>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5"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5"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5"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Child5" refType="primFontSz" refFor="des" refForName="Parent4" op="lte"/>
              <dgm:constr type="primFontSz" for="des" forName="Child1" refType="primFontSz" refFor="des" refForName="Parent5" op="lte"/>
              <dgm:constr type="primFontSz" for="des" forName="Child2" refType="primFontSz" refFor="des" refForName="Parent5" op="lte"/>
              <dgm:constr type="primFontSz" for="des" forName="Child3" refType="primFontSz" refFor="des" refForName="Parent5" op="lte"/>
              <dgm:constr type="primFontSz" for="des" forName="Child4" refType="primFontSz" refFor="des" refForName="Parent5" op="lte"/>
              <dgm:constr type="primFontSz" for="des" forName="Child5" refType="primFontSz" refFor="des" refForName="Parent5"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Parent5"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l" for="ch" forName="Accent1" refType="w" fact="0.1481"/>
              <dgm:constr type="t" for="ch" forName="Accent1" refType="h" fact="0"/>
              <dgm:constr type="w" for="ch" forName="Accent1" refType="w" fact="0.5331"/>
              <dgm:constr type="h" for="ch" forName="Accent1" refType="h" fact="0.3098"/>
              <dgm:constr type="l" for="ch" forName="Accent2" refType="w" fact="0"/>
              <dgm:constr type="t" for="ch" forName="Accent2" refType="h" fact="0.178"/>
              <dgm:constr type="w" for="ch" forName="Accent2" refType="w" fact="0.5331"/>
              <dgm:constr type="h" for="ch" forName="Accent2" refType="h" fact="0.3098"/>
              <dgm:constr type="l" for="ch" forName="Accent3" refType="w" fact="0.1481"/>
              <dgm:constr type="t" for="ch" forName="Accent3" refType="h" fact="0.3568"/>
              <dgm:constr type="w" for="ch" forName="Accent3" refType="w" fact="0.5331"/>
              <dgm:constr type="h" for="ch" forName="Accent3" refType="h" fact="0.3098"/>
              <dgm:constr type="l" for="ch" forName="Accent4" refType="w" fact="0"/>
              <dgm:constr type="t" for="ch" forName="Accent4" refType="h" fact="0.5351"/>
              <dgm:constr type="w" for="ch" forName="Accent4" refType="w" fact="0.5331"/>
              <dgm:constr type="h" for="ch" forName="Accent4" refType="h" fact="0.3098"/>
              <dgm:constr type="l" for="ch" forName="Accent5" refType="w" fact="0.186"/>
              <dgm:constr type="t" for="ch" forName="Accent5" refType="h" fact="0.7337"/>
              <dgm:constr type="w" for="ch" forName="Accent5" refType="w" fact="0.458"/>
              <dgm:constr type="h" for="ch" forName="Accent5" refType="h" fact="0.2663"/>
              <dgm:constr type="l" for="ch" forName="Parent1" refType="w" fact="0.2658"/>
              <dgm:constr type="t" for="ch" forName="Parent1" refType="h" fact="0.1122"/>
              <dgm:constr type="w" for="ch" forName="Parent1" refType="w" fact="0.2975"/>
              <dgm:constr type="h" for="ch" forName="Parent1" refType="h" fact="0.0864"/>
              <dgm:constr type="l" for="ch" forName="Parent2" refType="w" fact="0.1171"/>
              <dgm:constr type="t" for="ch" forName="Parent2" refType="h" fact="0.2906"/>
              <dgm:constr type="w" for="ch" forName="Parent2" refType="w" fact="0.2975"/>
              <dgm:constr type="h" for="ch" forName="Parent2" refType="h" fact="0.0864"/>
              <dgm:constr type="l" for="ch" forName="Parent3" refType="w" fact="0.2658"/>
              <dgm:constr type="t" for="ch" forName="Parent3" refType="h" fact="0.4689"/>
              <dgm:constr type="w" for="ch" forName="Parent3" refType="w" fact="0.2975"/>
              <dgm:constr type="h" for="ch" forName="Parent3" refType="h" fact="0.0864"/>
              <dgm:constr type="l" for="ch" forName="Parent4" refType="w" fact="0.1171"/>
              <dgm:constr type="t" for="ch" forName="Parent4" refType="h" fact="0.6473"/>
              <dgm:constr type="w" for="ch" forName="Parent4" refType="w" fact="0.2975"/>
              <dgm:constr type="h" for="ch" forName="Parent4" refType="h" fact="0.0864"/>
              <dgm:constr type="l" for="ch" forName="Parent5" refType="w" fact="0.2658"/>
              <dgm:constr type="t" for="ch" forName="Parent5" refType="h" fact="0.8257"/>
              <dgm:constr type="w" for="ch" forName="Parent5" refType="w" fact="0.2975"/>
              <dgm:constr type="h" for="ch" forName="Parent5" refType="h" fact="0.0864"/>
              <dgm:constr type="l" for="ch" forName="Child1" refType="w" fact="0.6804"/>
              <dgm:constr type="t" for="ch" forName="Child1" refType="h" fact="0.0919"/>
              <dgm:constr type="w" for="ch" forName="Child1" refType="w" fact="0.3196"/>
              <dgm:constr type="h" for="ch" forName="Child1" refType="h" fact="0.1232"/>
              <dgm:constr type="l" for="ch" forName="Child2" refType="w" fact="0.5348"/>
              <dgm:constr type="t" for="ch" forName="Child2" refType="h" fact="0.2722"/>
              <dgm:constr type="w" for="ch" forName="Child2" refType="w" fact="0.3196"/>
              <dgm:constr type="h" for="ch" forName="Child2" refType="h" fact="0.1232"/>
              <dgm:constr type="l" for="ch" forName="Child3" refType="w" fact="0.6804"/>
              <dgm:constr type="t" for="ch" forName="Child3" refType="h" fact="0.4487"/>
              <dgm:constr type="w" for="ch" forName="Child3" refType="w" fact="0.3196"/>
              <dgm:constr type="h" for="ch" forName="Child3" refType="h" fact="0.1232"/>
              <dgm:constr type="l" for="ch" forName="Child4" refType="w" fact="0.5348"/>
              <dgm:constr type="t" for="ch" forName="Child4" refType="h" fact="0.6271"/>
              <dgm:constr type="w" for="ch" forName="Child4" refType="w" fact="0.3196"/>
              <dgm:constr type="h" for="ch" forName="Child4" refType="h" fact="0.1232"/>
              <dgm:constr type="l" for="ch" forName="Child5" refType="w" fact="0.6804"/>
              <dgm:constr type="t" for="ch" forName="Child5" refType="h" fact="0.8073"/>
              <dgm:constr type="w" for="ch" forName="Child5" refType="w" fact="0.3196"/>
              <dgm:constr type="h" for="ch" forName="Child5" refType="h" fact="0.1232"/>
            </dgm:constrLst>
          </dgm:if>
          <dgm:if name="Name9" axis="ch" ptType="node" func="cnt" op="equ" val="6">
            <dgm:alg type="composite">
              <dgm:param type="ar" val="0.4931"/>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5" refType="primFontSz" refFor="des" refForName="Parent1" op="lte"/>
              <dgm:constr type="primFontSz" for="des" forName="Child6"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5" refType="primFontSz" refFor="des" refForName="Parent2" op="lte"/>
              <dgm:constr type="primFontSz" for="des" forName="Child6"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5" refType="primFontSz" refFor="des" refForName="Parent3" op="lte"/>
              <dgm:constr type="primFontSz" for="des" forName="Child6"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Child5" refType="primFontSz" refFor="des" refForName="Parent4" op="lte"/>
              <dgm:constr type="primFontSz" for="des" forName="Child6" refType="primFontSz" refFor="des" refForName="Parent4" op="lte"/>
              <dgm:constr type="primFontSz" for="des" forName="Child1" refType="primFontSz" refFor="des" refForName="Parent5" op="lte"/>
              <dgm:constr type="primFontSz" for="des" forName="Child2" refType="primFontSz" refFor="des" refForName="Parent5" op="lte"/>
              <dgm:constr type="primFontSz" for="des" forName="Child3" refType="primFontSz" refFor="des" refForName="Parent5" op="lte"/>
              <dgm:constr type="primFontSz" for="des" forName="Child4" refType="primFontSz" refFor="des" refForName="Parent5" op="lte"/>
              <dgm:constr type="primFontSz" for="des" forName="Child5" refType="primFontSz" refFor="des" refForName="Parent5" op="lte"/>
              <dgm:constr type="primFontSz" for="des" forName="Child6" refType="primFontSz" refFor="des" refForName="Parent5" op="lte"/>
              <dgm:constr type="primFontSz" for="des" forName="Child1" refType="primFontSz" refFor="des" refForName="Parent6" op="lte"/>
              <dgm:constr type="primFontSz" for="des" forName="Child2" refType="primFontSz" refFor="des" refForName="Parent6" op="lte"/>
              <dgm:constr type="primFontSz" for="des" forName="Child3" refType="primFontSz" refFor="des" refForName="Parent6" op="lte"/>
              <dgm:constr type="primFontSz" for="des" forName="Child4" refType="primFontSz" refFor="des" refForName="Parent6" op="lte"/>
              <dgm:constr type="primFontSz" for="des" forName="Child5" refType="primFontSz" refFor="des" refForName="Parent6" op="lte"/>
              <dgm:constr type="primFontSz" for="des" forName="Child6" refType="primFontSz" refFor="des" refForName="Parent6"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Parent5" refType="primFontSz" refFor="des" refForName="Parent1" op="equ"/>
              <dgm:constr type="primFontSz" for="des" forName="Parent6"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primFontSz" for="des" forName="Child6" refType="primFontSz" refFor="des" refForName="Child1" op="equ"/>
              <dgm:constr type="l" for="ch" forName="Accent1" refType="w" fact="0.1481"/>
              <dgm:constr type="t" for="ch" forName="Accent1" refType="h" fact="0"/>
              <dgm:constr type="w" for="ch" forName="Accent1" refType="w" fact="0.5331"/>
              <dgm:constr type="h" for="ch" forName="Accent1" refType="h" fact="0.2629"/>
              <dgm:constr type="l" for="ch" forName="Accent2" refType="w" fact="0"/>
              <dgm:constr type="t" for="ch" forName="Accent2" refType="h" fact="0.1511"/>
              <dgm:constr type="w" for="ch" forName="Accent2" refType="w" fact="0.5331"/>
              <dgm:constr type="h" for="ch" forName="Accent2" refType="h" fact="0.2629"/>
              <dgm:constr type="l" for="ch" forName="Accent3" refType="w" fact="0.1481"/>
              <dgm:constr type="t" for="ch" forName="Accent3" refType="h" fact="0.3027"/>
              <dgm:constr type="w" for="ch" forName="Accent3" refType="w" fact="0.5331"/>
              <dgm:constr type="h" for="ch" forName="Accent3" refType="h" fact="0.2629"/>
              <dgm:constr type="l" for="ch" forName="Accent4" refType="w" fact="0"/>
              <dgm:constr type="t" for="ch" forName="Accent4" refType="h" fact="0.4541"/>
              <dgm:constr type="w" for="ch" forName="Accent4" refType="w" fact="0.5331"/>
              <dgm:constr type="h" for="ch" forName="Accent4" refType="h" fact="0.2629"/>
              <dgm:constr type="l" for="ch" forName="Parent1" refType="w" fact="0.2658"/>
              <dgm:constr type="t" for="ch" forName="Parent1" refType="h" fact="0.0952"/>
              <dgm:constr type="w" for="ch" forName="Parent1" refType="w" fact="0.2975"/>
              <dgm:constr type="h" for="ch" forName="Parent1" refType="h" fact="0.0733"/>
              <dgm:constr type="l" for="ch" forName="Parent2" refType="w" fact="0.1171"/>
              <dgm:constr type="t" for="ch" forName="Parent2" refType="h" fact="0.2466"/>
              <dgm:constr type="w" for="ch" forName="Parent2" refType="w" fact="0.2975"/>
              <dgm:constr type="h" for="ch" forName="Parent2" refType="h" fact="0.0733"/>
              <dgm:constr type="l" for="ch" forName="Parent3" refType="w" fact="0.2658"/>
              <dgm:constr type="t" for="ch" forName="Parent3" refType="h" fact="0.3979"/>
              <dgm:constr type="w" for="ch" forName="Parent3" refType="w" fact="0.2975"/>
              <dgm:constr type="h" for="ch" forName="Parent3" refType="h" fact="0.0733"/>
              <dgm:constr type="l" for="ch" forName="Parent4" refType="w" fact="0.1171"/>
              <dgm:constr type="t" for="ch" forName="Parent4" refType="h" fact="0.5493"/>
              <dgm:constr type="w" for="ch" forName="Parent4" refType="w" fact="0.2975"/>
              <dgm:constr type="h" for="ch" forName="Parent4" refType="h" fact="0.0733"/>
              <dgm:constr type="l" for="ch" forName="Child1" refType="w" fact="0.6804"/>
              <dgm:constr type="t" for="ch" forName="Child1" refType="h" fact="0.078"/>
              <dgm:constr type="w" for="ch" forName="Child1" refType="w" fact="0.3196"/>
              <dgm:constr type="h" for="ch" forName="Child1" refType="h" fact="0.1046"/>
              <dgm:constr type="l" for="ch" forName="Child2" refType="w" fact="0.5348"/>
              <dgm:constr type="t" for="ch" forName="Child2" refType="h" fact="0.231"/>
              <dgm:constr type="w" for="ch" forName="Child2" refType="w" fact="0.3196"/>
              <dgm:constr type="h" for="ch" forName="Child2" refType="h" fact="0.1046"/>
              <dgm:constr type="l" for="ch" forName="Child3" refType="w" fact="0.6804"/>
              <dgm:constr type="t" for="ch" forName="Child3" refType="h" fact="0.3808"/>
              <dgm:constr type="w" for="ch" forName="Child3" refType="w" fact="0.3196"/>
              <dgm:constr type="h" for="ch" forName="Child3" refType="h" fact="0.1046"/>
              <dgm:constr type="l" for="ch" forName="Child4" refType="w" fact="0.5348"/>
              <dgm:constr type="t" for="ch" forName="Child4" refType="h" fact="0.5322"/>
              <dgm:constr type="w" for="ch" forName="Child4" refType="w" fact="0.3196"/>
              <dgm:constr type="h" for="ch" forName="Child4" refType="h" fact="0.1046"/>
              <dgm:constr type="l" for="ch" forName="Accent5" refType="w" fact="0.1481"/>
              <dgm:constr type="t" for="ch" forName="Accent5" refType="h" fact="0.6053"/>
              <dgm:constr type="w" for="ch" forName="Accent5" refType="w" fact="0.5331"/>
              <dgm:constr type="h" for="ch" forName="Accent5" refType="h" fact="0.2629"/>
              <dgm:constr type="l" for="ch" forName="Accent6" refType="w" fact="0.038"/>
              <dgm:constr type="t" for="ch" forName="Accent6" refType="h" fact="0.774"/>
              <dgm:constr type="w" for="ch" forName="Accent6" refType="w" fact="0.458"/>
              <dgm:constr type="h" for="ch" forName="Accent6" refType="h" fact="0.226"/>
              <dgm:constr type="l" for="ch" forName="Parent5" refType="w" fact="0.2658"/>
              <dgm:constr type="t" for="ch" forName="Parent5" refType="h" fact="0.7005"/>
              <dgm:constr type="w" for="ch" forName="Parent5" refType="w" fact="0.2975"/>
              <dgm:constr type="h" for="ch" forName="Parent5" refType="h" fact="0.0733"/>
              <dgm:constr type="l" for="ch" forName="Parent6" refType="w" fact="0.1171"/>
              <dgm:constr type="t" for="ch" forName="Parent6" refType="h" fact="0.8519"/>
              <dgm:constr type="w" for="ch" forName="Parent6" refType="w" fact="0.2975"/>
              <dgm:constr type="h" for="ch" forName="Parent6" refType="h" fact="0.0733"/>
              <dgm:constr type="l" for="ch" forName="Child5" refType="w" fact="0.6804"/>
              <dgm:constr type="t" for="ch" forName="Child5" refType="h" fact="0.6833"/>
              <dgm:constr type="w" for="ch" forName="Child5" refType="w" fact="0.3196"/>
              <dgm:constr type="h" for="ch" forName="Child5" refType="h" fact="0.1046"/>
              <dgm:constr type="l" for="ch" forName="Child6" refType="w" fact="0.5348"/>
              <dgm:constr type="t" for="ch" forName="Child6" refType="h" fact="0.8347"/>
              <dgm:constr type="w" for="ch" forName="Child6" refType="w" fact="0.3196"/>
              <dgm:constr type="h" for="ch" forName="Child6" refType="h" fact="0.1046"/>
            </dgm:constrLst>
          </dgm:if>
          <dgm:else name="Name10">
            <dgm:alg type="composite">
              <dgm:param type="ar" val="0.4284"/>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5" refType="primFontSz" refFor="des" refForName="Parent1" op="lte"/>
              <dgm:constr type="primFontSz" for="des" forName="Child6" refType="primFontSz" refFor="des" refForName="Parent1" op="lte"/>
              <dgm:constr type="primFontSz" for="des" forName="Child7"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5" refType="primFontSz" refFor="des" refForName="Parent2" op="lte"/>
              <dgm:constr type="primFontSz" for="des" forName="Child6" refType="primFontSz" refFor="des" refForName="Parent2" op="lte"/>
              <dgm:constr type="primFontSz" for="des" forName="Child7"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5" refType="primFontSz" refFor="des" refForName="Parent3" op="lte"/>
              <dgm:constr type="primFontSz" for="des" forName="Child6" refType="primFontSz" refFor="des" refForName="Parent3" op="lte"/>
              <dgm:constr type="primFontSz" for="des" forName="Child7"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Child5" refType="primFontSz" refFor="des" refForName="Parent4" op="lte"/>
              <dgm:constr type="primFontSz" for="des" forName="Child6" refType="primFontSz" refFor="des" refForName="Parent4" op="lte"/>
              <dgm:constr type="primFontSz" for="des" forName="Child7" refType="primFontSz" refFor="des" refForName="Parent4" op="lte"/>
              <dgm:constr type="primFontSz" for="des" forName="Child1" refType="primFontSz" refFor="des" refForName="Parent5" op="lte"/>
              <dgm:constr type="primFontSz" for="des" forName="Child2" refType="primFontSz" refFor="des" refForName="Parent5" op="lte"/>
              <dgm:constr type="primFontSz" for="des" forName="Child3" refType="primFontSz" refFor="des" refForName="Parent5" op="lte"/>
              <dgm:constr type="primFontSz" for="des" forName="Child4" refType="primFontSz" refFor="des" refForName="Parent5" op="lte"/>
              <dgm:constr type="primFontSz" for="des" forName="Child5" refType="primFontSz" refFor="des" refForName="Parent5" op="lte"/>
              <dgm:constr type="primFontSz" for="des" forName="Child6" refType="primFontSz" refFor="des" refForName="Parent5" op="lte"/>
              <dgm:constr type="primFontSz" for="des" forName="Child7" refType="primFontSz" refFor="des" refForName="Parent5" op="lte"/>
              <dgm:constr type="primFontSz" for="des" forName="Child1" refType="primFontSz" refFor="des" refForName="Parent6" op="lte"/>
              <dgm:constr type="primFontSz" for="des" forName="Child2" refType="primFontSz" refFor="des" refForName="Parent6" op="lte"/>
              <dgm:constr type="primFontSz" for="des" forName="Child3" refType="primFontSz" refFor="des" refForName="Parent6" op="lte"/>
              <dgm:constr type="primFontSz" for="des" forName="Child4" refType="primFontSz" refFor="des" refForName="Parent6" op="lte"/>
              <dgm:constr type="primFontSz" for="des" forName="Child5" refType="primFontSz" refFor="des" refForName="Parent6" op="lte"/>
              <dgm:constr type="primFontSz" for="des" forName="Child6" refType="primFontSz" refFor="des" refForName="Parent6" op="lte"/>
              <dgm:constr type="primFontSz" for="des" forName="Child7" refType="primFontSz" refFor="des" refForName="Parent6" op="lte"/>
              <dgm:constr type="primFontSz" for="des" forName="Child1" refType="primFontSz" refFor="des" refForName="Parent7" op="lte"/>
              <dgm:constr type="primFontSz" for="des" forName="Child2" refType="primFontSz" refFor="des" refForName="Parent7" op="lte"/>
              <dgm:constr type="primFontSz" for="des" forName="Child3" refType="primFontSz" refFor="des" refForName="Parent7" op="lte"/>
              <dgm:constr type="primFontSz" for="des" forName="Child4" refType="primFontSz" refFor="des" refForName="Parent7" op="lte"/>
              <dgm:constr type="primFontSz" for="des" forName="Child5" refType="primFontSz" refFor="des" refForName="Parent7" op="lte"/>
              <dgm:constr type="primFontSz" for="des" forName="Child6" refType="primFontSz" refFor="des" refForName="Parent7" op="lte"/>
              <dgm:constr type="primFontSz" for="des" forName="Child7" refType="primFontSz" refFor="des" refForName="Parent7"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Parent5" refType="primFontSz" refFor="des" refForName="Parent1" op="equ"/>
              <dgm:constr type="primFontSz" for="des" forName="Parent6" refType="primFontSz" refFor="des" refForName="Parent1" op="equ"/>
              <dgm:constr type="primFontSz" for="des" forName="Parent7"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primFontSz" for="des" forName="Child6" refType="primFontSz" refFor="des" refForName="Child1" op="equ"/>
              <dgm:constr type="primFontSz" for="des" forName="Child7" refType="primFontSz" refFor="des" refForName="Child1" op="equ"/>
              <dgm:constr type="l" for="ch" forName="Accent1" refType="w" fact="0.1481"/>
              <dgm:constr type="t" for="ch" forName="Accent1" refType="h" fact="0"/>
              <dgm:constr type="w" for="ch" forName="Accent1" refType="w" fact="0.5331"/>
              <dgm:constr type="h" for="ch" forName="Accent1" refType="h" fact="0.2284"/>
              <dgm:constr type="l" for="ch" forName="Accent2" refType="w" fact="0"/>
              <dgm:constr type="t" for="ch" forName="Accent2" refType="h" fact="0.1312"/>
              <dgm:constr type="w" for="ch" forName="Accent2" refType="w" fact="0.5331"/>
              <dgm:constr type="h" for="ch" forName="Accent2" refType="h" fact="0.2284"/>
              <dgm:constr type="l" for="ch" forName="Accent3" refType="w" fact="0.1481"/>
              <dgm:constr type="t" for="ch" forName="Accent3" refType="h" fact="0.263"/>
              <dgm:constr type="w" for="ch" forName="Accent3" refType="w" fact="0.5331"/>
              <dgm:constr type="h" for="ch" forName="Accent3" refType="h" fact="0.2284"/>
              <dgm:constr type="l" for="ch" forName="Accent4" refType="w" fact="0"/>
              <dgm:constr type="t" for="ch" forName="Accent4" refType="h" fact="0.3945"/>
              <dgm:constr type="w" for="ch" forName="Accent4" refType="w" fact="0.5331"/>
              <dgm:constr type="h" for="ch" forName="Accent4" refType="h" fact="0.2284"/>
              <dgm:constr type="l" for="ch" forName="Parent1" refType="w" fact="0.2658"/>
              <dgm:constr type="t" for="ch" forName="Parent1" refType="h" fact="0.0827"/>
              <dgm:constr type="w" for="ch" forName="Parent1" refType="w" fact="0.2975"/>
              <dgm:constr type="h" for="ch" forName="Parent1" refType="h" fact="0.0637"/>
              <dgm:constr type="l" for="ch" forName="Parent2" refType="w" fact="0.1171"/>
              <dgm:constr type="t" for="ch" forName="Parent2" refType="h" fact="0.2142"/>
              <dgm:constr type="w" for="ch" forName="Parent2" refType="w" fact="0.2975"/>
              <dgm:constr type="h" for="ch" forName="Parent2" refType="h" fact="0.0637"/>
              <dgm:constr type="l" for="ch" forName="Parent3" refType="w" fact="0.2658"/>
              <dgm:constr type="t" for="ch" forName="Parent3" refType="h" fact="0.3457"/>
              <dgm:constr type="w" for="ch" forName="Parent3" refType="w" fact="0.2975"/>
              <dgm:constr type="h" for="ch" forName="Parent3" refType="h" fact="0.0637"/>
              <dgm:constr type="l" for="ch" forName="Parent4" refType="w" fact="0.1171"/>
              <dgm:constr type="t" for="ch" forName="Parent4" refType="h" fact="0.4772"/>
              <dgm:constr type="w" for="ch" forName="Parent4" refType="w" fact="0.2975"/>
              <dgm:constr type="h" for="ch" forName="Parent4" refType="h" fact="0.0637"/>
              <dgm:constr type="l" for="ch" forName="Child1" refType="w" fact="0.6804"/>
              <dgm:constr type="t" for="ch" forName="Child1" refType="h" fact="0.0678"/>
              <dgm:constr type="w" for="ch" forName="Child1" refType="w" fact="0.3196"/>
              <dgm:constr type="h" for="ch" forName="Child1" refType="h" fact="0.0908"/>
              <dgm:constr type="l" for="ch" forName="Child2" refType="w" fact="0.5348"/>
              <dgm:constr type="t" for="ch" forName="Child2" refType="h" fact="0.2006"/>
              <dgm:constr type="w" for="ch" forName="Child2" refType="w" fact="0.3196"/>
              <dgm:constr type="h" for="ch" forName="Child2" refType="h" fact="0.0908"/>
              <dgm:constr type="l" for="ch" forName="Child3" refType="w" fact="0.6804"/>
              <dgm:constr type="t" for="ch" forName="Child3" refType="h" fact="0.3308"/>
              <dgm:constr type="w" for="ch" forName="Child3" refType="w" fact="0.3196"/>
              <dgm:constr type="h" for="ch" forName="Child3" refType="h" fact="0.0908"/>
              <dgm:constr type="l" for="ch" forName="Child4" refType="w" fact="0.5348"/>
              <dgm:constr type="t" for="ch" forName="Child4" refType="h" fact="0.4623"/>
              <dgm:constr type="w" for="ch" forName="Child4" refType="w" fact="0.3196"/>
              <dgm:constr type="h" for="ch" forName="Child4" refType="h" fact="0.0908"/>
              <dgm:constr type="l" for="ch" forName="Accent5" refType="w" fact="0.1481"/>
              <dgm:constr type="t" for="ch" forName="Accent5" refType="h" fact="0.5258"/>
              <dgm:constr type="w" for="ch" forName="Accent5" refType="w" fact="0.5331"/>
              <dgm:constr type="h" for="ch" forName="Accent5" refType="h" fact="0.2284"/>
              <dgm:constr type="l" for="ch" forName="Accent6" refType="w" fact="0"/>
              <dgm:constr type="t" for="ch" forName="Accent6" refType="h" fact="0.6573"/>
              <dgm:constr type="w" for="ch" forName="Accent6" refType="w" fact="0.5331"/>
              <dgm:constr type="h" for="ch" forName="Accent6" refType="h" fact="0.2284"/>
              <dgm:constr type="l" for="ch" forName="Accent7" refType="w" fact="0.186"/>
              <dgm:constr type="t" for="ch" forName="Accent7" refType="h" fact="0.8037"/>
              <dgm:constr type="w" for="ch" forName="Accent7" refType="w" fact="0.458"/>
              <dgm:constr type="h" for="ch" forName="Accent7" refType="h" fact="0.1963"/>
              <dgm:constr type="l" for="ch" forName="Parent5" refType="w" fact="0.2658"/>
              <dgm:constr type="t" for="ch" forName="Parent5" refType="h" fact="0.6085"/>
              <dgm:constr type="w" for="ch" forName="Parent5" refType="w" fact="0.2975"/>
              <dgm:constr type="h" for="ch" forName="Parent5" refType="h" fact="0.0637"/>
              <dgm:constr type="l" for="ch" forName="Parent6" refType="w" fact="0.1171"/>
              <dgm:constr type="t" for="ch" forName="Parent6" refType="h" fact="0.74"/>
              <dgm:constr type="w" for="ch" forName="Parent6" refType="w" fact="0.2975"/>
              <dgm:constr type="h" for="ch" forName="Parent6" refType="h" fact="0.0637"/>
              <dgm:constr type="l" for="ch" forName="Parent7" refType="w" fact="0.2658"/>
              <dgm:constr type="t" for="ch" forName="Parent7" refType="h" fact="0.8715"/>
              <dgm:constr type="w" for="ch" forName="Parent7" refType="w" fact="0.2975"/>
              <dgm:constr type="h" for="ch" forName="Parent7" refType="h" fact="0.0637"/>
              <dgm:constr type="l" for="ch" forName="Child5" refType="w" fact="0.6804"/>
              <dgm:constr type="t" for="ch" forName="Child5" refType="h" fact="0.5936"/>
              <dgm:constr type="w" for="ch" forName="Child5" refType="w" fact="0.3196"/>
              <dgm:constr type="h" for="ch" forName="Child5" refType="h" fact="0.0908"/>
              <dgm:constr type="l" for="ch" forName="Child6" refType="w" fact="0.5348"/>
              <dgm:constr type="t" for="ch" forName="Child6" refType="h" fact="0.7251"/>
              <dgm:constr type="w" for="ch" forName="Child6" refType="w" fact="0.3196"/>
              <dgm:constr type="h" for="ch" forName="Child6" refType="h" fact="0.0908"/>
              <dgm:constr type="l" for="ch" forName="Child7" refType="w" fact="0.6804"/>
              <dgm:constr type="t" for="ch" forName="Child7" refType="h" fact="0.8579"/>
              <dgm:constr type="w" for="ch" forName="Child7" refType="w" fact="0.3196"/>
              <dgm:constr type="h" for="ch" forName="Child7" refType="h" fact="0.0908"/>
            </dgm:constrLst>
          </dgm:else>
        </dgm:choose>
      </dgm:if>
      <dgm:else name="Name11">
        <dgm:choose name="Name12">
          <dgm:if name="Name13" axis="ch" ptType="node" func="cnt" op="equ" val="1">
            <dgm:alg type="composite">
              <dgm:param type="ar" val="1.5999"/>
            </dgm:alg>
            <dgm:constrLst>
              <dgm:constr type="primFontSz" for="des" forName="Child1" val="65"/>
              <dgm:constr type="primFontSz" for="des" forName="Parent1" val="65"/>
              <dgm:constr type="primFontSz" for="des" forName="Child1" refType="primFontSz" refFor="des" refForName="Parent1" op="lte"/>
              <dgm:constr type="l" for="ch" forName="Child1" refType="w" fact="0.625"/>
              <dgm:constr type="t" for="ch" forName="Child1" refType="h" fact="0.2981"/>
              <dgm:constr type="w" for="ch" forName="Child1" refType="w" fact="0.375"/>
              <dgm:constr type="h" for="ch" forName="Child1" refType="h" fact="0.4001"/>
              <dgm:constr type="l" for="ch" forName="Accent1" refType="w" fact="0"/>
              <dgm:constr type="t" for="ch" forName="Accent1" refType="h" fact="0"/>
              <dgm:constr type="w" for="ch" forName="Accent1" refType="w" fact="0.6249"/>
              <dgm:constr type="h" for="ch" forName="Accent1" refType="h"/>
              <dgm:constr type="l" for="ch" forName="Parent1" refType="w" fact="0.138"/>
              <dgm:constr type="t" for="ch" forName="Parent1" refType="h" fact="0.362"/>
              <dgm:constr type="w" for="ch" forName="Parent1" refType="w" fact="0.3487"/>
              <dgm:constr type="h" for="ch" forName="Parent1" refType="h" fact="0.2789"/>
            </dgm:constrLst>
          </dgm:if>
          <dgm:if name="Name14" axis="ch" ptType="node" func="cnt" op="equ" val="2">
            <dgm:alg type="composite">
              <dgm:param type="ar" val="1.2026"/>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Parent2" refType="primFontSz" refFor="des" refForName="Parent1" op="equ"/>
              <dgm:constr type="primFontSz" for="des" forName="Child2" refType="primFontSz" refFor="des" refForName="Child1" op="equ"/>
              <dgm:constr type="l" for="ch" forName="Accent1" refType="w" fact="-0.0407"/>
              <dgm:constr type="t" for="ch" forName="Accent1" refType="h" fact="0"/>
              <dgm:constr type="w" for="ch" forName="Accent1" refType="w" fact="0.5542"/>
              <dgm:constr type="h" for="ch" forName="Accent1" refType="h" fact="0.6665"/>
              <dgm:constr type="l" for="ch" forName="Accent2" refType="w" fact="0.1533"/>
              <dgm:constr type="t" for="ch" forName="Accent2" refType="h" fact="0.4272"/>
              <dgm:constr type="w" for="ch" forName="Accent2" refType="w" fact="0.4761"/>
              <dgm:constr type="h" for="ch" forName="Accent2" refType="h" fact="0.5728"/>
              <dgm:constr type="l" for="ch" forName="Parent1" refType="w" fact="0.0822"/>
              <dgm:constr type="t" for="ch" forName="Parent1" refType="h" fact="0.2413"/>
              <dgm:constr type="w" for="ch" forName="Parent1" refType="w" fact="0.3092"/>
              <dgm:constr type="h" for="ch" forName="Parent1" refType="h" fact="0.1859"/>
              <dgm:constr type="l" for="ch" forName="Parent2" refType="w" fact="0.2368"/>
              <dgm:constr type="t" for="ch" forName="Parent2" refType="h" fact="0.625"/>
              <dgm:constr type="w" for="ch" forName="Parent2" refType="w" fact="0.3092"/>
              <dgm:constr type="h" for="ch" forName="Parent2" refType="h" fact="0.1859"/>
              <dgm:constr type="l" for="ch" forName="Child1" refType="w" fact="0.5164"/>
              <dgm:constr type="t" for="ch" forName="Child1" refType="h" fact="0.1978"/>
              <dgm:constr type="w" for="ch" forName="Child1" refType="w" fact="0.3322"/>
              <dgm:constr type="h" for="ch" forName="Child1" refType="h" fact="0.265"/>
              <dgm:constr type="l" for="ch" forName="Child2" refType="w" fact="0.6678"/>
              <dgm:constr type="t" for="ch" forName="Child2" refType="h" fact="0.5855"/>
              <dgm:constr type="w" for="ch" forName="Child2" refType="w" fact="0.3322"/>
              <dgm:constr type="h" for="ch" forName="Child2" refType="h" fact="0.265"/>
            </dgm:constrLst>
          </dgm:if>
          <dgm:if name="Name15" axis="ch" ptType="node" func="cnt" op="equ" val="3">
            <dgm:alg type="composite">
              <dgm:param type="ar" val="0.9039"/>
            </dgm:alg>
            <dgm:shape xmlns:r="http://schemas.openxmlformats.org/officeDocument/2006/relationships" r:blip="">
              <dgm:adjLst/>
            </dgm:shape>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Parent2" refType="primFontSz" refFor="des" refForName="Parent1" op="equ"/>
              <dgm:constr type="primFontSz" for="des" forName="Parent3" refType="primFontSz" refFor="des" refForName="Parent1" op="equ"/>
              <dgm:constr type="primFontSz" for="des" forName="Child2" refType="primFontSz" refFor="des" refForName="Child1" op="equ"/>
              <dgm:constr type="primFontSz" for="des" forName="Child3" refType="primFontSz" refFor="des" refForName="Child1" op="equ"/>
              <dgm:constr type="l" for="ch" forName="Accent1" refType="w" fact="0"/>
              <dgm:constr type="t" for="ch" forName="Accent1" refType="h" fact="0"/>
              <dgm:constr type="w" for="ch" forName="Accent1" refType="w" fact="0.5325"/>
              <dgm:constr type="h" for="ch" forName="Accent1" refType="h" fact="0.4814"/>
              <dgm:constr type="l" for="ch" forName="Accent2" refType="w" fact="0.1479"/>
              <dgm:constr type="t" for="ch" forName="Accent2" refType="h" fact="0.2766"/>
              <dgm:constr type="w" for="ch" forName="Accent2" refType="w" fact="0.5325"/>
              <dgm:constr type="h" for="ch" forName="Accent2" refType="h" fact="0.4814"/>
              <dgm:constr type="l" for="ch" forName="Accent3" refType="w" fact="0.0378"/>
              <dgm:constr type="t" for="ch" forName="Accent3" refType="h" fact="0.5863"/>
              <dgm:constr type="w" for="ch" forName="Accent3" refType="w" fact="0.4575"/>
              <dgm:constr type="h" for="ch" forName="Accent3" refType="h" fact="0.4137"/>
              <dgm:constr type="l" for="ch" forName="Parent1" refType="w" fact="0.1183"/>
              <dgm:constr type="t" for="ch" forName="Parent1" refType="h" fact="0.1738"/>
              <dgm:constr type="w" for="ch" forName="Parent1" refType="w" fact="0.2959"/>
              <dgm:constr type="h" for="ch" forName="Parent1" refType="h" fact="0.1337"/>
              <dgm:constr type="l" for="ch" forName="Parent2" refType="w" fact="0.2656"/>
              <dgm:constr type="t" for="ch" forName="Parent2" refType="h" fact="0.452"/>
              <dgm:constr type="w" for="ch" forName="Parent2" refType="w" fact="0.2959"/>
              <dgm:constr type="h" for="ch" forName="Parent2" refType="h" fact="0.1337"/>
              <dgm:constr type="l" for="ch" forName="Parent3" refType="w" fact="0.1183"/>
              <dgm:constr type="t" for="ch" forName="Parent3" refType="h" fact="0.7306"/>
              <dgm:constr type="w" for="ch" forName="Parent3" refType="w" fact="0.2959"/>
              <dgm:constr type="h" for="ch" forName="Parent3" refType="h" fact="0.1337"/>
              <dgm:constr type="l" for="ch" forName="Child1" refType="w" fact="0.5325"/>
              <dgm:constr type="t" for="ch" forName="Child1" refType="h" fact="0.1435"/>
              <dgm:constr type="w" for="ch" forName="Child1" refType="w" fact="0.3195"/>
              <dgm:constr type="h" for="ch" forName="Child1" refType="h" fact="0.1926"/>
              <dgm:constr type="l" for="ch" forName="Child2" refType="w" fact="0.6805"/>
              <dgm:constr type="t" for="ch" forName="Child2" refType="h" fact="0.4217"/>
              <dgm:constr type="w" for="ch" forName="Child2" refType="w" fact="0.3195"/>
              <dgm:constr type="h" for="ch" forName="Child2" refType="h" fact="0.1926"/>
              <dgm:constr type="l" for="ch" forName="Child3" refType="w" fact="0.5325"/>
              <dgm:constr type="t" for="ch" forName="Child3" refType="h" fact="0.6998"/>
              <dgm:constr type="w" for="ch" forName="Child3" refType="w" fact="0.3195"/>
              <dgm:constr type="h" for="ch" forName="Child3" refType="h" fact="0.1926"/>
            </dgm:constrLst>
          </dgm:if>
          <dgm:if name="Name16" axis="ch" ptType="node" func="cnt" op="equ" val="4">
            <dgm:alg type="composite">
              <dgm:param type="ar" val="0.7073"/>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l" for="ch" forName="Accent1" refType="w" fact="0"/>
              <dgm:constr type="t" for="ch" forName="Accent1" refType="h" fact="0"/>
              <dgm:constr type="w" for="ch" forName="Accent1" refType="w" fact="0.5331"/>
              <dgm:constr type="h" for="ch" forName="Accent1" refType="h" fact="0.3771"/>
              <dgm:constr type="l" for="ch" forName="Accent2" refType="w" fact="0.1481"/>
              <dgm:constr type="t" for="ch" forName="Accent2" refType="h" fact="0.2167"/>
              <dgm:constr type="w" for="ch" forName="Accent2" refType="w" fact="0.5331"/>
              <dgm:constr type="h" for="ch" forName="Accent2" refType="h" fact="0.3771"/>
              <dgm:constr type="l" for="ch" forName="Accent3" refType="w" fact="0"/>
              <dgm:constr type="t" for="ch" forName="Accent3" refType="h" fact="0.4342"/>
              <dgm:constr type="w" for="ch" forName="Accent3" refType="w" fact="0.5331"/>
              <dgm:constr type="h" for="ch" forName="Accent3" refType="h" fact="0.3771"/>
              <dgm:constr type="l" for="ch" forName="Accent4" refType="w" fact="0.186"/>
              <dgm:constr type="t" for="ch" forName="Accent4" refType="h" fact="0.6759"/>
              <dgm:constr type="w" for="ch" forName="Accent4" refType="w" fact="0.458"/>
              <dgm:constr type="h" for="ch" forName="Accent4" refType="h" fact="0.3241"/>
              <dgm:constr type="l" for="ch" forName="Parent1" refType="w" fact="0.1171"/>
              <dgm:constr type="t" for="ch" forName="Parent1" refType="h" fact="0.1365"/>
              <dgm:constr type="w" for="ch" forName="Parent1" refType="w" fact="0.2975"/>
              <dgm:constr type="h" for="ch" forName="Parent1" refType="h" fact="0.1052"/>
              <dgm:constr type="l" for="ch" forName="Parent2" refType="w" fact="0.2658"/>
              <dgm:constr type="t" for="ch" forName="Parent2" refType="h" fact="0.3536"/>
              <dgm:constr type="w" for="ch" forName="Parent2" refType="w" fact="0.2975"/>
              <dgm:constr type="h" for="ch" forName="Parent2" refType="h" fact="0.1052"/>
              <dgm:constr type="l" for="ch" forName="Parent3" refType="w" fact="0.1171"/>
              <dgm:constr type="t" for="ch" forName="Parent3" refType="h" fact="0.5707"/>
              <dgm:constr type="w" for="ch" forName="Parent3" refType="w" fact="0.2975"/>
              <dgm:constr type="h" for="ch" forName="Parent3" refType="h" fact="0.1052"/>
              <dgm:constr type="l" for="ch" forName="Parent4" refType="w" fact="0.2658"/>
              <dgm:constr type="t" for="ch" forName="Parent4" refType="h" fact="0.7878"/>
              <dgm:constr type="w" for="ch" forName="Parent4" refType="w" fact="0.2975"/>
              <dgm:constr type="h" for="ch" forName="Parent4" refType="h" fact="0.1052"/>
              <dgm:constr type="l" for="ch" forName="Child1" refType="w" fact="0.5348"/>
              <dgm:constr type="t" for="ch" forName="Child1" refType="h" fact="0.1119"/>
              <dgm:constr type="w" for="ch" forName="Child1" refType="w" fact="0.3196"/>
              <dgm:constr type="h" for="ch" forName="Child1" refType="h" fact="0.15"/>
              <dgm:constr type="l" for="ch" forName="Child2" refType="w" fact="0.6804"/>
              <dgm:constr type="t" for="ch" forName="Child2" refType="h" fact="0.3312"/>
              <dgm:constr type="w" for="ch" forName="Child2" refType="w" fact="0.3196"/>
              <dgm:constr type="h" for="ch" forName="Child2" refType="h" fact="0.15"/>
              <dgm:constr type="l" for="ch" forName="Child3" refType="w" fact="0.5348"/>
              <dgm:constr type="t" for="ch" forName="Child3" refType="h" fact="0.5461"/>
              <dgm:constr type="w" for="ch" forName="Child3" refType="w" fact="0.3196"/>
              <dgm:constr type="h" for="ch" forName="Child3" refType="h" fact="0.15"/>
              <dgm:constr type="l" for="ch" forName="Child4" refType="w" fact="0.6804"/>
              <dgm:constr type="t" for="ch" forName="Child4" refType="h" fact="0.7632"/>
              <dgm:constr type="w" for="ch" forName="Child4" refType="w" fact="0.3196"/>
              <dgm:constr type="h" for="ch" forName="Child4" refType="h" fact="0.15"/>
            </dgm:constrLst>
          </dgm:if>
          <dgm:if name="Name17" axis="ch" ptType="node" func="cnt" op="equ" val="5">
            <dgm:alg type="composite">
              <dgm:param type="ar" val="0.5811"/>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5"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5"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5"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Child5" refType="primFontSz" refFor="des" refForName="Parent4" op="lte"/>
              <dgm:constr type="primFontSz" for="des" forName="Child1" refType="primFontSz" refFor="des" refForName="Parent5" op="lte"/>
              <dgm:constr type="primFontSz" for="des" forName="Child2" refType="primFontSz" refFor="des" refForName="Parent5" op="lte"/>
              <dgm:constr type="primFontSz" for="des" forName="Child3" refType="primFontSz" refFor="des" refForName="Parent5" op="lte"/>
              <dgm:constr type="primFontSz" for="des" forName="Child4" refType="primFontSz" refFor="des" refForName="Parent5" op="lte"/>
              <dgm:constr type="primFontSz" for="des" forName="Child5" refType="primFontSz" refFor="des" refForName="Parent5"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Parent5"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l" for="ch" forName="Accent1" refType="w" fact="0"/>
              <dgm:constr type="t" for="ch" forName="Accent1" refType="h" fact="0"/>
              <dgm:constr type="w" for="ch" forName="Accent1" refType="w" fact="0.5331"/>
              <dgm:constr type="h" for="ch" forName="Accent1" refType="h" fact="0.3098"/>
              <dgm:constr type="l" for="ch" forName="Accent2" refType="w" fact="0.1481"/>
              <dgm:constr type="t" for="ch" forName="Accent2" refType="h" fact="0.178"/>
              <dgm:constr type="w" for="ch" forName="Accent2" refType="w" fact="0.5331"/>
              <dgm:constr type="h" for="ch" forName="Accent2" refType="h" fact="0.3098"/>
              <dgm:constr type="l" for="ch" forName="Accent3" refType="w" fact="0"/>
              <dgm:constr type="t" for="ch" forName="Accent3" refType="h" fact="0.3568"/>
              <dgm:constr type="w" for="ch" forName="Accent3" refType="w" fact="0.5331"/>
              <dgm:constr type="h" for="ch" forName="Accent3" refType="h" fact="0.3098"/>
              <dgm:constr type="l" for="ch" forName="Accent4" refType="w" fact="0.1481"/>
              <dgm:constr type="t" for="ch" forName="Accent4" refType="h" fact="0.5351"/>
              <dgm:constr type="w" for="ch" forName="Accent4" refType="w" fact="0.5331"/>
              <dgm:constr type="h" for="ch" forName="Accent4" refType="h" fact="0.3098"/>
              <dgm:constr type="l" for="ch" forName="Accent5" refType="w" fact="0.0378"/>
              <dgm:constr type="t" for="ch" forName="Accent5" refType="h" fact="0.7337"/>
              <dgm:constr type="w" for="ch" forName="Accent5" refType="w" fact="0.458"/>
              <dgm:constr type="h" for="ch" forName="Accent5" refType="h" fact="0.2663"/>
              <dgm:constr type="l" for="ch" forName="Parent1" refType="w" fact="0.1171"/>
              <dgm:constr type="t" for="ch" forName="Parent1" refType="h" fact="0.1122"/>
              <dgm:constr type="w" for="ch" forName="Parent1" refType="w" fact="0.2975"/>
              <dgm:constr type="h" for="ch" forName="Parent1" refType="h" fact="0.0864"/>
              <dgm:constr type="l" for="ch" forName="Parent2" refType="w" fact="0.2658"/>
              <dgm:constr type="t" for="ch" forName="Parent2" refType="h" fact="0.2906"/>
              <dgm:constr type="w" for="ch" forName="Parent2" refType="w" fact="0.2975"/>
              <dgm:constr type="h" for="ch" forName="Parent2" refType="h" fact="0.0864"/>
              <dgm:constr type="l" for="ch" forName="Parent3" refType="w" fact="0.1171"/>
              <dgm:constr type="t" for="ch" forName="Parent3" refType="h" fact="0.4689"/>
              <dgm:constr type="w" for="ch" forName="Parent3" refType="w" fact="0.2975"/>
              <dgm:constr type="h" for="ch" forName="Parent3" refType="h" fact="0.0864"/>
              <dgm:constr type="l" for="ch" forName="Parent4" refType="w" fact="0.2658"/>
              <dgm:constr type="t" for="ch" forName="Parent4" refType="h" fact="0.6473"/>
              <dgm:constr type="w" for="ch" forName="Parent4" refType="w" fact="0.2975"/>
              <dgm:constr type="h" for="ch" forName="Parent4" refType="h" fact="0.0864"/>
              <dgm:constr type="l" for="ch" forName="Parent5" refType="w" fact="0.1171"/>
              <dgm:constr type="t" for="ch" forName="Parent5" refType="h" fact="0.8257"/>
              <dgm:constr type="w" for="ch" forName="Parent5" refType="w" fact="0.2975"/>
              <dgm:constr type="h" for="ch" forName="Parent5" refType="h" fact="0.0864"/>
              <dgm:constr type="l" for="ch" forName="Child1" refType="w" fact="0.5348"/>
              <dgm:constr type="t" for="ch" forName="Child1" refType="h" fact="0.0919"/>
              <dgm:constr type="w" for="ch" forName="Child1" refType="w" fact="0.3196"/>
              <dgm:constr type="h" for="ch" forName="Child1" refType="h" fact="0.1232"/>
              <dgm:constr type="l" for="ch" forName="Child2" refType="w" fact="0.6804"/>
              <dgm:constr type="t" for="ch" forName="Child2" refType="h" fact="0.2722"/>
              <dgm:constr type="w" for="ch" forName="Child2" refType="w" fact="0.3196"/>
              <dgm:constr type="h" for="ch" forName="Child2" refType="h" fact="0.1232"/>
              <dgm:constr type="l" for="ch" forName="Child3" refType="w" fact="0.5348"/>
              <dgm:constr type="t" for="ch" forName="Child3" refType="h" fact="0.4487"/>
              <dgm:constr type="w" for="ch" forName="Child3" refType="w" fact="0.3196"/>
              <dgm:constr type="h" for="ch" forName="Child3" refType="h" fact="0.1232"/>
              <dgm:constr type="l" for="ch" forName="Child4" refType="w" fact="0.6804"/>
              <dgm:constr type="t" for="ch" forName="Child4" refType="h" fact="0.6271"/>
              <dgm:constr type="w" for="ch" forName="Child4" refType="w" fact="0.3196"/>
              <dgm:constr type="h" for="ch" forName="Child4" refType="h" fact="0.1232"/>
              <dgm:constr type="l" for="ch" forName="Child5" refType="w" fact="0.5348"/>
              <dgm:constr type="t" for="ch" forName="Child5" refType="h" fact="0.8073"/>
              <dgm:constr type="w" for="ch" forName="Child5" refType="w" fact="0.3196"/>
              <dgm:constr type="h" for="ch" forName="Child5" refType="h" fact="0.1232"/>
            </dgm:constrLst>
          </dgm:if>
          <dgm:if name="Name18" axis="ch" ptType="node" func="cnt" op="equ" val="6">
            <dgm:alg type="composite">
              <dgm:param type="ar" val="0.4931"/>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5" refType="primFontSz" refFor="des" refForName="Parent1" op="lte"/>
              <dgm:constr type="primFontSz" for="des" forName="Child6"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5" refType="primFontSz" refFor="des" refForName="Parent2" op="lte"/>
              <dgm:constr type="primFontSz" for="des" forName="Child6"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5" refType="primFontSz" refFor="des" refForName="Parent3" op="lte"/>
              <dgm:constr type="primFontSz" for="des" forName="Child6"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Child5" refType="primFontSz" refFor="des" refForName="Parent4" op="lte"/>
              <dgm:constr type="primFontSz" for="des" forName="Child6" refType="primFontSz" refFor="des" refForName="Parent4" op="lte"/>
              <dgm:constr type="primFontSz" for="des" forName="Child1" refType="primFontSz" refFor="des" refForName="Parent5" op="lte"/>
              <dgm:constr type="primFontSz" for="des" forName="Child2" refType="primFontSz" refFor="des" refForName="Parent5" op="lte"/>
              <dgm:constr type="primFontSz" for="des" forName="Child3" refType="primFontSz" refFor="des" refForName="Parent5" op="lte"/>
              <dgm:constr type="primFontSz" for="des" forName="Child4" refType="primFontSz" refFor="des" refForName="Parent5" op="lte"/>
              <dgm:constr type="primFontSz" for="des" forName="Child5" refType="primFontSz" refFor="des" refForName="Parent5" op="lte"/>
              <dgm:constr type="primFontSz" for="des" forName="Child6" refType="primFontSz" refFor="des" refForName="Parent5" op="lte"/>
              <dgm:constr type="primFontSz" for="des" forName="Child1" refType="primFontSz" refFor="des" refForName="Parent6" op="lte"/>
              <dgm:constr type="primFontSz" for="des" forName="Child2" refType="primFontSz" refFor="des" refForName="Parent6" op="lte"/>
              <dgm:constr type="primFontSz" for="des" forName="Child3" refType="primFontSz" refFor="des" refForName="Parent6" op="lte"/>
              <dgm:constr type="primFontSz" for="des" forName="Child4" refType="primFontSz" refFor="des" refForName="Parent6" op="lte"/>
              <dgm:constr type="primFontSz" for="des" forName="Child5" refType="primFontSz" refFor="des" refForName="Parent6" op="lte"/>
              <dgm:constr type="primFontSz" for="des" forName="Child6" refType="primFontSz" refFor="des" refForName="Parent6"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Parent5" refType="primFontSz" refFor="des" refForName="Parent1" op="equ"/>
              <dgm:constr type="primFontSz" for="des" forName="Parent6"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primFontSz" for="des" forName="Child6" refType="primFontSz" refFor="des" refForName="Child1" op="equ"/>
              <dgm:constr type="l" for="ch" forName="Accent1" refType="w" fact="0"/>
              <dgm:constr type="t" for="ch" forName="Accent1" refType="h" fact="0"/>
              <dgm:constr type="w" for="ch" forName="Accent1" refType="w" fact="0.5331"/>
              <dgm:constr type="h" for="ch" forName="Accent1" refType="h" fact="0.2629"/>
              <dgm:constr type="l" for="ch" forName="Accent2" refType="w" fact="0.1481"/>
              <dgm:constr type="t" for="ch" forName="Accent2" refType="h" fact="0.1511"/>
              <dgm:constr type="w" for="ch" forName="Accent2" refType="w" fact="0.5331"/>
              <dgm:constr type="h" for="ch" forName="Accent2" refType="h" fact="0.2629"/>
              <dgm:constr type="l" for="ch" forName="Accent3" refType="w" fact="0"/>
              <dgm:constr type="t" for="ch" forName="Accent3" refType="h" fact="0.3027"/>
              <dgm:constr type="w" for="ch" forName="Accent3" refType="w" fact="0.5331"/>
              <dgm:constr type="h" for="ch" forName="Accent3" refType="h" fact="0.2629"/>
              <dgm:constr type="l" for="ch" forName="Accent4" refType="w" fact="0.1481"/>
              <dgm:constr type="t" for="ch" forName="Accent4" refType="h" fact="0.4541"/>
              <dgm:constr type="w" for="ch" forName="Accent4" refType="w" fact="0.5331"/>
              <dgm:constr type="h" for="ch" forName="Accent4" refType="h" fact="0.2629"/>
              <dgm:constr type="l" for="ch" forName="Accent5" refType="w" fact="0"/>
              <dgm:constr type="t" for="ch" forName="Accent5" refType="h" fact="0.6053"/>
              <dgm:constr type="w" for="ch" forName="Accent5" refType="w" fact="0.5331"/>
              <dgm:constr type="h" for="ch" forName="Accent5" refType="h" fact="0.2629"/>
              <dgm:constr type="l" for="ch" forName="Accent6" refType="w" fact="0.186"/>
              <dgm:constr type="t" for="ch" forName="Accent6" refType="h" fact="0.774"/>
              <dgm:constr type="w" for="ch" forName="Accent6" refType="w" fact="0.458"/>
              <dgm:constr type="h" for="ch" forName="Accent6" refType="h" fact="0.226"/>
              <dgm:constr type="l" for="ch" forName="Parent1" refType="w" fact="0.1171"/>
              <dgm:constr type="t" for="ch" forName="Parent1" refType="h" fact="0.0952"/>
              <dgm:constr type="w" for="ch" forName="Parent1" refType="w" fact="0.2975"/>
              <dgm:constr type="h" for="ch" forName="Parent1" refType="h" fact="0.0733"/>
              <dgm:constr type="l" for="ch" forName="Parent2" refType="w" fact="0.2658"/>
              <dgm:constr type="t" for="ch" forName="Parent2" refType="h" fact="0.2466"/>
              <dgm:constr type="w" for="ch" forName="Parent2" refType="w" fact="0.2975"/>
              <dgm:constr type="h" for="ch" forName="Parent2" refType="h" fact="0.0733"/>
              <dgm:constr type="l" for="ch" forName="Parent3" refType="w" fact="0.1171"/>
              <dgm:constr type="t" for="ch" forName="Parent3" refType="h" fact="0.3979"/>
              <dgm:constr type="w" for="ch" forName="Parent3" refType="w" fact="0.2975"/>
              <dgm:constr type="h" for="ch" forName="Parent3" refType="h" fact="0.0733"/>
              <dgm:constr type="l" for="ch" forName="Parent4" refType="w" fact="0.2658"/>
              <dgm:constr type="t" for="ch" forName="Parent4" refType="h" fact="0.5493"/>
              <dgm:constr type="w" for="ch" forName="Parent4" refType="w" fact="0.2975"/>
              <dgm:constr type="h" for="ch" forName="Parent4" refType="h" fact="0.0733"/>
              <dgm:constr type="l" for="ch" forName="Parent5" refType="w" fact="0.1171"/>
              <dgm:constr type="t" for="ch" forName="Parent5" refType="h" fact="0.7005"/>
              <dgm:constr type="w" for="ch" forName="Parent5" refType="w" fact="0.2975"/>
              <dgm:constr type="h" for="ch" forName="Parent5" refType="h" fact="0.0733"/>
              <dgm:constr type="l" for="ch" forName="Parent6" refType="w" fact="0.2658"/>
              <dgm:constr type="t" for="ch" forName="Parent6" refType="h" fact="0.8519"/>
              <dgm:constr type="w" for="ch" forName="Parent6" refType="w" fact="0.2975"/>
              <dgm:constr type="h" for="ch" forName="Parent6" refType="h" fact="0.0733"/>
              <dgm:constr type="l" for="ch" forName="Child1" refType="w" fact="0.5348"/>
              <dgm:constr type="t" for="ch" forName="Child1" refType="h" fact="0.078"/>
              <dgm:constr type="w" for="ch" forName="Child1" refType="w" fact="0.3196"/>
              <dgm:constr type="h" for="ch" forName="Child1" refType="h" fact="0.1046"/>
              <dgm:constr type="l" for="ch" forName="Child2" refType="w" fact="0.6804"/>
              <dgm:constr type="t" for="ch" forName="Child2" refType="h" fact="0.231"/>
              <dgm:constr type="w" for="ch" forName="Child2" refType="w" fact="0.3196"/>
              <dgm:constr type="h" for="ch" forName="Child2" refType="h" fact="0.1046"/>
              <dgm:constr type="l" for="ch" forName="Child3" refType="w" fact="0.5348"/>
              <dgm:constr type="t" for="ch" forName="Child3" refType="h" fact="0.3808"/>
              <dgm:constr type="w" for="ch" forName="Child3" refType="w" fact="0.3196"/>
              <dgm:constr type="h" for="ch" forName="Child3" refType="h" fact="0.1046"/>
              <dgm:constr type="l" for="ch" forName="Child4" refType="w" fact="0.6804"/>
              <dgm:constr type="t" for="ch" forName="Child4" refType="h" fact="0.5322"/>
              <dgm:constr type="w" for="ch" forName="Child4" refType="w" fact="0.3196"/>
              <dgm:constr type="h" for="ch" forName="Child4" refType="h" fact="0.1046"/>
              <dgm:constr type="l" for="ch" forName="Child5" refType="w" fact="0.5348"/>
              <dgm:constr type="t" for="ch" forName="Child5" refType="h" fact="0.6833"/>
              <dgm:constr type="w" for="ch" forName="Child5" refType="w" fact="0.3196"/>
              <dgm:constr type="h" for="ch" forName="Child5" refType="h" fact="0.1046"/>
              <dgm:constr type="l" for="ch" forName="Child6" refType="w" fact="0.6804"/>
              <dgm:constr type="t" for="ch" forName="Child6" refType="h" fact="0.8347"/>
              <dgm:constr type="w" for="ch" forName="Child6" refType="w" fact="0.3196"/>
              <dgm:constr type="h" for="ch" forName="Child6" refType="h" fact="0.1046"/>
            </dgm:constrLst>
          </dgm:if>
          <dgm:else name="Name19">
            <dgm:alg type="composite">
              <dgm:param type="ar" val="0.4284"/>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5" refType="primFontSz" refFor="des" refForName="Parent1" op="lte"/>
              <dgm:constr type="primFontSz" for="des" forName="Child6" refType="primFontSz" refFor="des" refForName="Parent1" op="lte"/>
              <dgm:constr type="primFontSz" for="des" forName="Child7"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5" refType="primFontSz" refFor="des" refForName="Parent2" op="lte"/>
              <dgm:constr type="primFontSz" for="des" forName="Child6" refType="primFontSz" refFor="des" refForName="Parent2" op="lte"/>
              <dgm:constr type="primFontSz" for="des" forName="Child7"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5" refType="primFontSz" refFor="des" refForName="Parent3" op="lte"/>
              <dgm:constr type="primFontSz" for="des" forName="Child6" refType="primFontSz" refFor="des" refForName="Parent3" op="lte"/>
              <dgm:constr type="primFontSz" for="des" forName="Child7"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Child5" refType="primFontSz" refFor="des" refForName="Parent4" op="lte"/>
              <dgm:constr type="primFontSz" for="des" forName="Child6" refType="primFontSz" refFor="des" refForName="Parent4" op="lte"/>
              <dgm:constr type="primFontSz" for="des" forName="Child7" refType="primFontSz" refFor="des" refForName="Parent4" op="lte"/>
              <dgm:constr type="primFontSz" for="des" forName="Child1" refType="primFontSz" refFor="des" refForName="Parent5" op="lte"/>
              <dgm:constr type="primFontSz" for="des" forName="Child2" refType="primFontSz" refFor="des" refForName="Parent5" op="lte"/>
              <dgm:constr type="primFontSz" for="des" forName="Child3" refType="primFontSz" refFor="des" refForName="Parent5" op="lte"/>
              <dgm:constr type="primFontSz" for="des" forName="Child4" refType="primFontSz" refFor="des" refForName="Parent5" op="lte"/>
              <dgm:constr type="primFontSz" for="des" forName="Child5" refType="primFontSz" refFor="des" refForName="Parent5" op="lte"/>
              <dgm:constr type="primFontSz" for="des" forName="Child6" refType="primFontSz" refFor="des" refForName="Parent5" op="lte"/>
              <dgm:constr type="primFontSz" for="des" forName="Child7" refType="primFontSz" refFor="des" refForName="Parent5" op="lte"/>
              <dgm:constr type="primFontSz" for="des" forName="Child1" refType="primFontSz" refFor="des" refForName="Parent6" op="lte"/>
              <dgm:constr type="primFontSz" for="des" forName="Child2" refType="primFontSz" refFor="des" refForName="Parent6" op="lte"/>
              <dgm:constr type="primFontSz" for="des" forName="Child3" refType="primFontSz" refFor="des" refForName="Parent6" op="lte"/>
              <dgm:constr type="primFontSz" for="des" forName="Child4" refType="primFontSz" refFor="des" refForName="Parent6" op="lte"/>
              <dgm:constr type="primFontSz" for="des" forName="Child5" refType="primFontSz" refFor="des" refForName="Parent6" op="lte"/>
              <dgm:constr type="primFontSz" for="des" forName="Child6" refType="primFontSz" refFor="des" refForName="Parent6" op="lte"/>
              <dgm:constr type="primFontSz" for="des" forName="Child7" refType="primFontSz" refFor="des" refForName="Parent6" op="lte"/>
              <dgm:constr type="primFontSz" for="des" forName="Child1" refType="primFontSz" refFor="des" refForName="Parent7" op="lte"/>
              <dgm:constr type="primFontSz" for="des" forName="Child2" refType="primFontSz" refFor="des" refForName="Parent7" op="lte"/>
              <dgm:constr type="primFontSz" for="des" forName="Child3" refType="primFontSz" refFor="des" refForName="Parent7" op="lte"/>
              <dgm:constr type="primFontSz" for="des" forName="Child4" refType="primFontSz" refFor="des" refForName="Parent7" op="lte"/>
              <dgm:constr type="primFontSz" for="des" forName="Child5" refType="primFontSz" refFor="des" refForName="Parent7" op="lte"/>
              <dgm:constr type="primFontSz" for="des" forName="Child6" refType="primFontSz" refFor="des" refForName="Parent7" op="lte"/>
              <dgm:constr type="primFontSz" for="des" forName="Child7" refType="primFontSz" refFor="des" refForName="Parent7"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Parent5" refType="primFontSz" refFor="des" refForName="Parent1" op="equ"/>
              <dgm:constr type="primFontSz" for="des" forName="Parent6" refType="primFontSz" refFor="des" refForName="Parent1" op="equ"/>
              <dgm:constr type="primFontSz" for="des" forName="Parent7"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primFontSz" for="des" forName="Child6" refType="primFontSz" refFor="des" refForName="Child1" op="equ"/>
              <dgm:constr type="primFontSz" for="des" forName="Child7" refType="primFontSz" refFor="des" refForName="Child1" op="equ"/>
              <dgm:constr type="l" for="ch" forName="Accent1" refType="w" fact="0"/>
              <dgm:constr type="t" for="ch" forName="Accent1" refType="h" fact="0"/>
              <dgm:constr type="w" for="ch" forName="Accent1" refType="w" fact="0.5331"/>
              <dgm:constr type="h" for="ch" forName="Accent1" refType="h" fact="0.2284"/>
              <dgm:constr type="l" for="ch" forName="Accent2" refType="w" fact="0.1481"/>
              <dgm:constr type="t" for="ch" forName="Accent2" refType="h" fact="0.1312"/>
              <dgm:constr type="w" for="ch" forName="Accent2" refType="w" fact="0.5331"/>
              <dgm:constr type="h" for="ch" forName="Accent2" refType="h" fact="0.2284"/>
              <dgm:constr type="l" for="ch" forName="Accent3" refType="w" fact="0"/>
              <dgm:constr type="t" for="ch" forName="Accent3" refType="h" fact="0.263"/>
              <dgm:constr type="w" for="ch" forName="Accent3" refType="w" fact="0.5331"/>
              <dgm:constr type="h" for="ch" forName="Accent3" refType="h" fact="0.2284"/>
              <dgm:constr type="l" for="ch" forName="Accent4" refType="w" fact="0.1481"/>
              <dgm:constr type="t" for="ch" forName="Accent4" refType="h" fact="0.3945"/>
              <dgm:constr type="w" for="ch" forName="Accent4" refType="w" fact="0.5331"/>
              <dgm:constr type="h" for="ch" forName="Accent4" refType="h" fact="0.2284"/>
              <dgm:constr type="l" for="ch" forName="Accent5" refType="w" fact="0"/>
              <dgm:constr type="t" for="ch" forName="Accent5" refType="h" fact="0.5258"/>
              <dgm:constr type="w" for="ch" forName="Accent5" refType="w" fact="0.5331"/>
              <dgm:constr type="h" for="ch" forName="Accent5" refType="h" fact="0.2284"/>
              <dgm:constr type="l" for="ch" forName="Accent6" refType="w" fact="0.1481"/>
              <dgm:constr type="t" for="ch" forName="Accent6" refType="h" fact="0.6573"/>
              <dgm:constr type="w" for="ch" forName="Accent6" refType="w" fact="0.5331"/>
              <dgm:constr type="h" for="ch" forName="Accent6" refType="h" fact="0.2284"/>
              <dgm:constr type="l" for="ch" forName="Accent7" refType="w" fact="0.0378"/>
              <dgm:constr type="t" for="ch" forName="Accent7" refType="h" fact="0.8037"/>
              <dgm:constr type="w" for="ch" forName="Accent7" refType="w" fact="0.458"/>
              <dgm:constr type="h" for="ch" forName="Accent7" refType="h" fact="0.1963"/>
              <dgm:constr type="l" for="ch" forName="Parent1" refType="w" fact="0.1171"/>
              <dgm:constr type="t" for="ch" forName="Parent1" refType="h" fact="0.0827"/>
              <dgm:constr type="w" for="ch" forName="Parent1" refType="w" fact="0.2975"/>
              <dgm:constr type="h" for="ch" forName="Parent1" refType="h" fact="0.0637"/>
              <dgm:constr type="l" for="ch" forName="Parent2" refType="w" fact="0.2658"/>
              <dgm:constr type="t" for="ch" forName="Parent2" refType="h" fact="0.2142"/>
              <dgm:constr type="w" for="ch" forName="Parent2" refType="w" fact="0.2975"/>
              <dgm:constr type="h" for="ch" forName="Parent2" refType="h" fact="0.0637"/>
              <dgm:constr type="l" for="ch" forName="Parent3" refType="w" fact="0.1171"/>
              <dgm:constr type="t" for="ch" forName="Parent3" refType="h" fact="0.3457"/>
              <dgm:constr type="w" for="ch" forName="Parent3" refType="w" fact="0.2975"/>
              <dgm:constr type="h" for="ch" forName="Parent3" refType="h" fact="0.0637"/>
              <dgm:constr type="l" for="ch" forName="Parent4" refType="w" fact="0.2658"/>
              <dgm:constr type="t" for="ch" forName="Parent4" refType="h" fact="0.4772"/>
              <dgm:constr type="w" for="ch" forName="Parent4" refType="w" fact="0.2975"/>
              <dgm:constr type="h" for="ch" forName="Parent4" refType="h" fact="0.0637"/>
              <dgm:constr type="l" for="ch" forName="Parent5" refType="w" fact="0.1171"/>
              <dgm:constr type="t" for="ch" forName="Parent5" refType="h" fact="0.6085"/>
              <dgm:constr type="w" for="ch" forName="Parent5" refType="w" fact="0.2975"/>
              <dgm:constr type="h" for="ch" forName="Parent5" refType="h" fact="0.0637"/>
              <dgm:constr type="l" for="ch" forName="Parent6" refType="w" fact="0.2658"/>
              <dgm:constr type="t" for="ch" forName="Parent6" refType="h" fact="0.74"/>
              <dgm:constr type="w" for="ch" forName="Parent6" refType="w" fact="0.2975"/>
              <dgm:constr type="h" for="ch" forName="Parent6" refType="h" fact="0.0637"/>
              <dgm:constr type="l" for="ch" forName="Parent7" refType="w" fact="0.1171"/>
              <dgm:constr type="t" for="ch" forName="Parent7" refType="h" fact="0.8715"/>
              <dgm:constr type="w" for="ch" forName="Parent7" refType="w" fact="0.2975"/>
              <dgm:constr type="h" for="ch" forName="Parent7" refType="h" fact="0.0637"/>
              <dgm:constr type="l" for="ch" forName="Child1" refType="w" fact="0.5348"/>
              <dgm:constr type="t" for="ch" forName="Child1" refType="h" fact="0.0678"/>
              <dgm:constr type="w" for="ch" forName="Child1" refType="w" fact="0.3196"/>
              <dgm:constr type="h" for="ch" forName="Child1" refType="h" fact="0.0908"/>
              <dgm:constr type="l" for="ch" forName="Child2" refType="w" fact="0.6804"/>
              <dgm:constr type="t" for="ch" forName="Child2" refType="h" fact="0.2006"/>
              <dgm:constr type="w" for="ch" forName="Child2" refType="w" fact="0.3196"/>
              <dgm:constr type="h" for="ch" forName="Child2" refType="h" fact="0.0908"/>
              <dgm:constr type="l" for="ch" forName="Child3" refType="w" fact="0.5348"/>
              <dgm:constr type="t" for="ch" forName="Child3" refType="h" fact="0.3308"/>
              <dgm:constr type="w" for="ch" forName="Child3" refType="w" fact="0.3196"/>
              <dgm:constr type="h" for="ch" forName="Child3" refType="h" fact="0.0908"/>
              <dgm:constr type="l" for="ch" forName="Child4" refType="w" fact="0.6804"/>
              <dgm:constr type="t" for="ch" forName="Child4" refType="h" fact="0.4623"/>
              <dgm:constr type="w" for="ch" forName="Child4" refType="w" fact="0.3196"/>
              <dgm:constr type="h" for="ch" forName="Child4" refType="h" fact="0.0908"/>
              <dgm:constr type="l" for="ch" forName="Child5" refType="w" fact="0.5348"/>
              <dgm:constr type="t" for="ch" forName="Child5" refType="h" fact="0.5936"/>
              <dgm:constr type="w" for="ch" forName="Child5" refType="w" fact="0.3196"/>
              <dgm:constr type="h" for="ch" forName="Child5" refType="h" fact="0.0908"/>
              <dgm:constr type="l" for="ch" forName="Child6" refType="w" fact="0.6804"/>
              <dgm:constr type="t" for="ch" forName="Child6" refType="h" fact="0.7251"/>
              <dgm:constr type="w" for="ch" forName="Child6" refType="w" fact="0.3196"/>
              <dgm:constr type="h" for="ch" forName="Child6" refType="h" fact="0.0908"/>
              <dgm:constr type="l" for="ch" forName="Child7" refType="w" fact="0.5348"/>
              <dgm:constr type="t" for="ch" forName="Child7" refType="h" fact="0.8579"/>
              <dgm:constr type="w" for="ch" forName="Child7" refType="w" fact="0.3196"/>
              <dgm:constr type="h" for="ch" forName="Child7" refType="h" fact="0.0908"/>
            </dgm:constrLst>
          </dgm:else>
        </dgm:choose>
      </dgm:else>
    </dgm:choose>
    <dgm:forEach name="wrapper" axis="self" ptType="parTrans">
      <dgm:forEach name="accentRepeat" axis="self">
        <dgm:layoutNode name="Accent" styleLbl="node1">
          <dgm:alg type="sp"/>
          <dgm:choose name="Name20">
            <dgm:if name="Name21" func="var" arg="dir" op="equ" val="norm">
              <dgm:choose name="Name22">
                <dgm:if name="Name23" axis="precedSib" ptType="node" func="cnt" op="equ" val="0">
                  <dgm:choose name="Name24">
                    <dgm:if name="Name25" axis="followSib" ptType="node" func="cnt" op="equ" val="0">
                      <dgm:shape xmlns:r="http://schemas.openxmlformats.org/officeDocument/2006/relationships" type="circularArrow" r:blip="">
                        <dgm:adjLst>
                          <dgm:adj idx="1" val="0.1098"/>
                          <dgm:adj idx="2" val="19.0387"/>
                          <dgm:adj idx="3" val="150"/>
                          <dgm:adj idx="4" val="180"/>
                          <dgm:adj idx="5" val="0.125"/>
                        </dgm:adjLst>
                      </dgm:shape>
                    </dgm:if>
                    <dgm:else name="Name26">
                      <dgm:shape xmlns:r="http://schemas.openxmlformats.org/officeDocument/2006/relationships" type="circularArrow" r:blip="">
                        <dgm:adjLst>
                          <dgm:adj idx="1" val="0.1098"/>
                          <dgm:adj idx="2" val="19.0387"/>
                          <dgm:adj idx="3" val="75"/>
                          <dgm:adj idx="4" val="180"/>
                          <dgm:adj idx="5" val="0.125"/>
                        </dgm:adjLst>
                      </dgm:shape>
                    </dgm:else>
                  </dgm:choose>
                </dgm:if>
                <dgm:else name="Name27">
                  <dgm:choose name="Name28">
                    <dgm:if name="Name29" axis="followSib" ptType="node" func="cnt" op="equ" val="0">
                      <dgm:choose name="Name30">
                        <dgm:if name="Name31" axis="precedSib" ptType="node" func="cnt" op="equ" val="1">
                          <dgm:shape xmlns:r="http://schemas.openxmlformats.org/officeDocument/2006/relationships" type="blockArc" r:blip="">
                            <dgm:adjLst>
                              <dgm:adj idx="1" val="0"/>
                              <dgm:adj idx="2" val="-45"/>
                              <dgm:adj idx="3" val="0.1274"/>
                            </dgm:adjLst>
                          </dgm:shape>
                        </dgm:if>
                        <dgm:if name="Name32" axis="precedSib" ptType="node" func="cnt" op="equ" val="2">
                          <dgm:shape xmlns:r="http://schemas.openxmlformats.org/officeDocument/2006/relationships" type="blockArc" r:blip="">
                            <dgm:adjLst>
                              <dgm:adj idx="1" val="-135"/>
                              <dgm:adj idx="2" val="180"/>
                              <dgm:adj idx="3" val="0.1274"/>
                            </dgm:adjLst>
                          </dgm:shape>
                        </dgm:if>
                        <dgm:if name="Name33" axis="precedSib" ptType="node" func="cnt" op="equ" val="3">
                          <dgm:shape xmlns:r="http://schemas.openxmlformats.org/officeDocument/2006/relationships" type="blockArc" r:blip="">
                            <dgm:adjLst>
                              <dgm:adj idx="1" val="0"/>
                              <dgm:adj idx="2" val="-45"/>
                              <dgm:adj idx="3" val="0.1274"/>
                            </dgm:adjLst>
                          </dgm:shape>
                        </dgm:if>
                        <dgm:if name="Name34" axis="precedSib" ptType="node" func="cnt" op="equ" val="4">
                          <dgm:shape xmlns:r="http://schemas.openxmlformats.org/officeDocument/2006/relationships" type="blockArc" r:blip="">
                            <dgm:adjLst>
                              <dgm:adj idx="1" val="-135"/>
                              <dgm:adj idx="2" val="180"/>
                              <dgm:adj idx="3" val="0.1274"/>
                            </dgm:adjLst>
                          </dgm:shape>
                        </dgm:if>
                        <dgm:if name="Name35" axis="precedSib" ptType="node" func="cnt" op="equ" val="5">
                          <dgm:shape xmlns:r="http://schemas.openxmlformats.org/officeDocument/2006/relationships" type="blockArc" r:blip="">
                            <dgm:adjLst>
                              <dgm:adj idx="1" val="0"/>
                              <dgm:adj idx="2" val="-45"/>
                              <dgm:adj idx="3" val="0.1274"/>
                            </dgm:adjLst>
                          </dgm:shape>
                        </dgm:if>
                        <dgm:if name="Name36" axis="precedSib" ptType="node" func="cnt" op="equ" val="6">
                          <dgm:shape xmlns:r="http://schemas.openxmlformats.org/officeDocument/2006/relationships" type="blockArc" r:blip="">
                            <dgm:adjLst>
                              <dgm:adj idx="1" val="-135"/>
                              <dgm:adj idx="2" val="180"/>
                              <dgm:adj idx="3" val="0.1274"/>
                            </dgm:adjLst>
                          </dgm:shape>
                        </dgm:if>
                        <dgm:else name="Name37"/>
                      </dgm:choose>
                    </dgm:if>
                    <dgm:else name="Name38">
                      <dgm:choose name="Name39">
                        <dgm:if name="Name40" axis="precedSib" ptType="node" func="cnt" op="equ" val="0">
                          <dgm:shape xmlns:r="http://schemas.openxmlformats.org/officeDocument/2006/relationships" type="blockArc" r:blip="">
                            <dgm:adjLst>
                              <dgm:adj idx="1" val="-133.1632"/>
                              <dgm:adj idx="2" val="65"/>
                              <dgm:adj idx="3" val="0.13"/>
                            </dgm:adjLst>
                          </dgm:shape>
                        </dgm:if>
                        <dgm:if name="Name41" axis="precedSib" ptType="node" func="cnt" op="equ" val="1">
                          <dgm:shape xmlns:r="http://schemas.openxmlformats.org/officeDocument/2006/relationships" type="leftCircularArrow" r:blip="">
                            <dgm:adjLst>
                              <dgm:adj idx="1" val="0.1098"/>
                              <dgm:adj idx="2" val="19.0387"/>
                              <dgm:adj idx="3" val="105"/>
                              <dgm:adj idx="4" val="-45"/>
                              <dgm:adj idx="5" val="0.125"/>
                            </dgm:adjLst>
                          </dgm:shape>
                        </dgm:if>
                        <dgm:if name="Name42" axis="precedSib" ptType="node" func="cnt" op="equ" val="2">
                          <dgm:shape xmlns:r="http://schemas.openxmlformats.org/officeDocument/2006/relationships" type="circularArrow" r:blip="">
                            <dgm:adjLst>
                              <dgm:adj idx="1" val="0.1098"/>
                              <dgm:adj idx="2" val="19.0387"/>
                              <dgm:adj idx="3" val="75"/>
                              <dgm:adj idx="4" val="-135"/>
                              <dgm:adj idx="5" val="0.125"/>
                            </dgm:adjLst>
                          </dgm:shape>
                        </dgm:if>
                        <dgm:if name="Name43" axis="precedSib" ptType="node" func="cnt" op="equ" val="3">
                          <dgm:shape xmlns:r="http://schemas.openxmlformats.org/officeDocument/2006/relationships" type="leftCircularArrow" r:blip="">
                            <dgm:adjLst>
                              <dgm:adj idx="1" val="0.1098"/>
                              <dgm:adj idx="2" val="19.0387"/>
                              <dgm:adj idx="3" val="105"/>
                              <dgm:adj idx="4" val="-45"/>
                              <dgm:adj idx="5" val="0.125"/>
                            </dgm:adjLst>
                          </dgm:shape>
                        </dgm:if>
                        <dgm:if name="Name44" axis="precedSib" ptType="node" func="cnt" op="equ" val="4">
                          <dgm:shape xmlns:r="http://schemas.openxmlformats.org/officeDocument/2006/relationships" type="circularArrow" r:blip="">
                            <dgm:adjLst>
                              <dgm:adj idx="1" val="0.1098"/>
                              <dgm:adj idx="2" val="19.0387"/>
                              <dgm:adj idx="3" val="75"/>
                              <dgm:adj idx="4" val="-135"/>
                              <dgm:adj idx="5" val="0.125"/>
                            </dgm:adjLst>
                          </dgm:shape>
                        </dgm:if>
                        <dgm:if name="Name45" axis="precedSib" ptType="node" func="cnt" op="equ" val="5">
                          <dgm:shape xmlns:r="http://schemas.openxmlformats.org/officeDocument/2006/relationships" type="leftCircularArrow" r:blip="">
                            <dgm:adjLst>
                              <dgm:adj idx="1" val="0.1098"/>
                              <dgm:adj idx="2" val="19.0387"/>
                              <dgm:adj idx="3" val="105"/>
                              <dgm:adj idx="4" val="-45"/>
                              <dgm:adj idx="5" val="0.125"/>
                            </dgm:adjLst>
                          </dgm:shape>
                        </dgm:if>
                        <dgm:if name="Name46" axis="precedSib" ptType="node" func="cnt" op="equ" val="6">
                          <dgm:shape xmlns:r="http://schemas.openxmlformats.org/officeDocument/2006/relationships" type="blockArc" r:blip="">
                            <dgm:adjLst>
                              <dgm:adj idx="1" val="-135"/>
                              <dgm:adj idx="2" val="180"/>
                              <dgm:adj idx="3" val="0.1274"/>
                            </dgm:adjLst>
                          </dgm:shape>
                        </dgm:if>
                        <dgm:else name="Name47"/>
                      </dgm:choose>
                    </dgm:else>
                  </dgm:choose>
                </dgm:else>
              </dgm:choose>
            </dgm:if>
            <dgm:else name="Name48">
              <dgm:choose name="Name49">
                <dgm:if name="Name50" axis="precedSib" ptType="node" func="cnt" op="equ" val="0">
                  <dgm:choose name="Name51">
                    <dgm:if name="Name52" axis="followSib" ptType="node" func="cnt" op="equ" val="0">
                      <dgm:shape xmlns:r="http://schemas.openxmlformats.org/officeDocument/2006/relationships" type="leftCircularArrow" r:blip="">
                        <dgm:adjLst>
                          <dgm:adj idx="1" val="0.1098"/>
                          <dgm:adj idx="2" val="19.0387"/>
                          <dgm:adj idx="3" val="30"/>
                          <dgm:adj idx="4" val="0"/>
                          <dgm:adj idx="5" val="0.125"/>
                        </dgm:adjLst>
                      </dgm:shape>
                    </dgm:if>
                    <dgm:else name="Name53">
                      <dgm:shape xmlns:r="http://schemas.openxmlformats.org/officeDocument/2006/relationships" type="leftCircularArrow" r:blip="">
                        <dgm:adjLst>
                          <dgm:adj idx="1" val="0.1098"/>
                          <dgm:adj idx="2" val="19.0387"/>
                          <dgm:adj idx="3" val="105"/>
                          <dgm:adj idx="4" val="0"/>
                          <dgm:adj idx="5" val="0.125"/>
                        </dgm:adjLst>
                      </dgm:shape>
                    </dgm:else>
                  </dgm:choose>
                </dgm:if>
                <dgm:else name="Name54">
                  <dgm:choose name="Name55">
                    <dgm:if name="Name56" axis="followSib" ptType="node" func="cnt" op="equ" val="0">
                      <dgm:choose name="Name57">
                        <dgm:if name="Name58" axis="precedSib" ptType="node" func="cnt" op="equ" val="1">
                          <dgm:shape xmlns:r="http://schemas.openxmlformats.org/officeDocument/2006/relationships" type="blockArc" r:blip="">
                            <dgm:adjLst>
                              <dgm:adj idx="1" val="-135"/>
                              <dgm:adj idx="2" val="180"/>
                              <dgm:adj idx="3" val="0.1274"/>
                            </dgm:adjLst>
                          </dgm:shape>
                        </dgm:if>
                        <dgm:if name="Name59" axis="precedSib" ptType="node" func="cnt" op="equ" val="2">
                          <dgm:shape xmlns:r="http://schemas.openxmlformats.org/officeDocument/2006/relationships" type="blockArc" r:blip="">
                            <dgm:adjLst>
                              <dgm:adj idx="1" val="0"/>
                              <dgm:adj idx="2" val="-45"/>
                              <dgm:adj idx="3" val="0.1274"/>
                            </dgm:adjLst>
                          </dgm:shape>
                        </dgm:if>
                        <dgm:if name="Name60" axis="precedSib" ptType="node" func="cnt" op="equ" val="3">
                          <dgm:shape xmlns:r="http://schemas.openxmlformats.org/officeDocument/2006/relationships" type="blockArc" r:blip="">
                            <dgm:adjLst>
                              <dgm:adj idx="1" val="-135"/>
                              <dgm:adj idx="2" val="180"/>
                              <dgm:adj idx="3" val="0.1274"/>
                            </dgm:adjLst>
                          </dgm:shape>
                        </dgm:if>
                        <dgm:if name="Name61" axis="precedSib" ptType="node" func="cnt" op="equ" val="4">
                          <dgm:shape xmlns:r="http://schemas.openxmlformats.org/officeDocument/2006/relationships" type="blockArc" r:blip="">
                            <dgm:adjLst>
                              <dgm:adj idx="1" val="0"/>
                              <dgm:adj idx="2" val="-45"/>
                              <dgm:adj idx="3" val="0.1274"/>
                            </dgm:adjLst>
                          </dgm:shape>
                        </dgm:if>
                        <dgm:if name="Name62" axis="precedSib" ptType="node" func="cnt" op="equ" val="5">
                          <dgm:shape xmlns:r="http://schemas.openxmlformats.org/officeDocument/2006/relationships" type="blockArc" r:blip="">
                            <dgm:adjLst>
                              <dgm:adj idx="1" val="-135"/>
                              <dgm:adj idx="2" val="180"/>
                              <dgm:adj idx="3" val="0.1274"/>
                            </dgm:adjLst>
                          </dgm:shape>
                        </dgm:if>
                        <dgm:if name="Name63" axis="precedSib" ptType="node" func="cnt" op="equ" val="6">
                          <dgm:shape xmlns:r="http://schemas.openxmlformats.org/officeDocument/2006/relationships" type="blockArc" r:blip="">
                            <dgm:adjLst>
                              <dgm:adj idx="1" val="0"/>
                              <dgm:adj idx="2" val="-45"/>
                              <dgm:adj idx="3" val="0.1274"/>
                            </dgm:adjLst>
                          </dgm:shape>
                        </dgm:if>
                        <dgm:else name="Name64"/>
                      </dgm:choose>
                    </dgm:if>
                    <dgm:else name="Name65">
                      <dgm:choose name="Name66">
                        <dgm:if name="Name67" axis="precedSib" ptType="node" func="cnt" op="equ" val="0">
                          <dgm:shape xmlns:r="http://schemas.openxmlformats.org/officeDocument/2006/relationships" type="blockArc" r:blip="">
                            <dgm:adjLst>
                              <dgm:adj idx="1" val="-133.1632"/>
                              <dgm:adj idx="2" val="65"/>
                              <dgm:adj idx="3" val="0.13"/>
                            </dgm:adjLst>
                          </dgm:shape>
                        </dgm:if>
                        <dgm:if name="Name68" axis="precedSib" ptType="node" func="cnt" op="equ" val="1">
                          <dgm:shape xmlns:r="http://schemas.openxmlformats.org/officeDocument/2006/relationships" type="circularArrow" r:blip="">
                            <dgm:adjLst>
                              <dgm:adj idx="1" val="0.1098"/>
                              <dgm:adj idx="2" val="19.0387"/>
                              <dgm:adj idx="3" val="75"/>
                              <dgm:adj idx="4" val="-135"/>
                              <dgm:adj idx="5" val="0.125"/>
                            </dgm:adjLst>
                          </dgm:shape>
                        </dgm:if>
                        <dgm:if name="Name69" axis="precedSib" ptType="node" func="cnt" op="equ" val="2">
                          <dgm:shape xmlns:r="http://schemas.openxmlformats.org/officeDocument/2006/relationships" type="leftCircularArrow" r:blip="">
                            <dgm:adjLst>
                              <dgm:adj idx="1" val="0.1098"/>
                              <dgm:adj idx="2" val="19.0387"/>
                              <dgm:adj idx="3" val="105"/>
                              <dgm:adj idx="4" val="-45"/>
                              <dgm:adj idx="5" val="0.125"/>
                            </dgm:adjLst>
                          </dgm:shape>
                        </dgm:if>
                        <dgm:if name="Name70" axis="precedSib" ptType="node" func="cnt" op="equ" val="3">
                          <dgm:shape xmlns:r="http://schemas.openxmlformats.org/officeDocument/2006/relationships" type="circularArrow" r:blip="">
                            <dgm:adjLst>
                              <dgm:adj idx="1" val="0.1098"/>
                              <dgm:adj idx="2" val="19.0387"/>
                              <dgm:adj idx="3" val="75"/>
                              <dgm:adj idx="4" val="-135"/>
                              <dgm:adj idx="5" val="0.125"/>
                            </dgm:adjLst>
                          </dgm:shape>
                        </dgm:if>
                        <dgm:if name="Name71" axis="precedSib" ptType="node" func="cnt" op="equ" val="4">
                          <dgm:shape xmlns:r="http://schemas.openxmlformats.org/officeDocument/2006/relationships" type="leftCircularArrow" r:blip="">
                            <dgm:adjLst>
                              <dgm:adj idx="1" val="0.1098"/>
                              <dgm:adj idx="2" val="19.0387"/>
                              <dgm:adj idx="3" val="105"/>
                              <dgm:adj idx="4" val="-45"/>
                              <dgm:adj idx="5" val="0.125"/>
                            </dgm:adjLst>
                          </dgm:shape>
                        </dgm:if>
                        <dgm:if name="Name72" axis="precedSib" ptType="node" func="cnt" op="equ" val="5">
                          <dgm:shape xmlns:r="http://schemas.openxmlformats.org/officeDocument/2006/relationships" type="circularArrow" r:blip="">
                            <dgm:adjLst>
                              <dgm:adj idx="1" val="0.1098"/>
                              <dgm:adj idx="2" val="19.0387"/>
                              <dgm:adj idx="3" val="75"/>
                              <dgm:adj idx="4" val="-135"/>
                              <dgm:adj idx="5" val="0.125"/>
                            </dgm:adjLst>
                          </dgm:shape>
                        </dgm:if>
                        <dgm:if name="Name73" axis="precedSib" ptType="node" func="cnt" op="equ" val="6">
                          <dgm:shape xmlns:r="http://schemas.openxmlformats.org/officeDocument/2006/relationships" type="blockArc" r:blip="">
                            <dgm:adjLst>
                              <dgm:adj idx="1" val="0"/>
                              <dgm:adj idx="2" val="-45"/>
                              <dgm:adj idx="3" val="0.1274"/>
                            </dgm:adjLst>
                          </dgm:shape>
                        </dgm:if>
                        <dgm:else name="Name74"/>
                      </dgm:choose>
                    </dgm:else>
                  </dgm:choose>
                </dgm:else>
              </dgm:choose>
            </dgm:else>
          </dgm:choose>
          <dgm:presOf/>
        </dgm:layoutNode>
      </dgm:forEach>
    </dgm:forEach>
    <dgm:forEach name="Name75" axis="ch" ptType="node" cnt="1">
      <dgm:layoutNode name="Accent1">
        <dgm:alg type="sp"/>
        <dgm:shape xmlns:r="http://schemas.openxmlformats.org/officeDocument/2006/relationships" r:blip="">
          <dgm:adjLst/>
        </dgm:shape>
        <dgm:presOf/>
        <dgm:constrLst/>
        <dgm:forEach name="Name76" ref="accentRepeat"/>
      </dgm:layoutNode>
      <dgm:choose name="Name77">
        <dgm:if name="Name78" axis="ch" ptType="node" func="cnt" op="gte" val="1">
          <dgm:layoutNode name="Child1" styleLbl="revTx">
            <dgm:varLst>
              <dgm:chMax val="0"/>
              <dgm:chPref val="0"/>
              <dgm:bulletEnabled val="1"/>
            </dgm:varLst>
            <dgm:alg type="tx">
              <dgm:param type="stBulletLvl" val="1"/>
              <dgm:param type="parTxLTRAlign" val="l"/>
              <dgm:param type="txAnchorVertCh" val="mid"/>
            </dgm:alg>
            <dgm:shape xmlns:r="http://schemas.openxmlformats.org/officeDocument/2006/relationships" type="rect" r:blip="">
              <dgm:adjLst/>
            </dgm:shape>
            <dgm:presOf axis="des" ptType="node"/>
            <dgm:constrLst>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if>
        <dgm:else name="Name79"/>
      </dgm:choose>
      <dgm:layoutNode name="Parent1" styleLbl="revTx">
        <dgm:varLst>
          <dgm:chMax val="1"/>
          <dgm:chPref val="1"/>
          <dgm:bulletEnabled val="1"/>
        </dgm:varLst>
        <dgm:alg type="tx">
          <dgm:param type="shpTxLTRAlignCh" val="ctr"/>
          <dgm:param type="txAnchorVertCh" val="mid"/>
        </dgm:alg>
        <dgm:shape xmlns:r="http://schemas.openxmlformats.org/officeDocument/2006/relationships" type="rect" r:blip="">
          <dgm:adjLst/>
        </dgm:shape>
        <dgm:presOf axis="self" ptType="node"/>
        <dgm:constrLst>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forEach>
    <dgm:forEach name="Name80" axis="ch" ptType="node" st="2" cnt="1">
      <dgm:layoutNode name="Accent2">
        <dgm:alg type="sp"/>
        <dgm:shape xmlns:r="http://schemas.openxmlformats.org/officeDocument/2006/relationships" r:blip="">
          <dgm:adjLst/>
        </dgm:shape>
        <dgm:presOf/>
        <dgm:constrLst/>
        <dgm:forEach name="Name81" ref="accentRepeat"/>
      </dgm:layoutNode>
      <dgm:choose name="Name82">
        <dgm:if name="Name83" axis="ch" ptType="node" func="cnt" op="gte" val="1">
          <dgm:layoutNode name="Child2" styleLbl="revTx">
            <dgm:varLst>
              <dgm:chMax val="0"/>
              <dgm:chPref val="0"/>
              <dgm:bulletEnabled val="1"/>
            </dgm:varLst>
            <dgm:alg type="tx">
              <dgm:param type="stBulletLvl" val="1"/>
              <dgm:param type="parTxLTRAlign" val="l"/>
              <dgm:param type="txAnchorVertCh" val="mid"/>
            </dgm:alg>
            <dgm:shape xmlns:r="http://schemas.openxmlformats.org/officeDocument/2006/relationships" type="rect" r:blip="">
              <dgm:adjLst/>
            </dgm:shape>
            <dgm:presOf axis="des" ptType="node"/>
            <dgm:constrLst>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if>
        <dgm:else name="Name84"/>
      </dgm:choose>
      <dgm:layoutNode name="Parent2" styleLbl="revTx">
        <dgm:varLst>
          <dgm:chMax val="1"/>
          <dgm:chPref val="1"/>
          <dgm:bulletEnabled val="1"/>
        </dgm:varLst>
        <dgm:alg type="tx">
          <dgm:param type="shpTxLTRAlignCh" val="ctr"/>
          <dgm:param type="txAnchorVertCh" val="mid"/>
        </dgm:alg>
        <dgm:shape xmlns:r="http://schemas.openxmlformats.org/officeDocument/2006/relationships" type="rect" r:blip="">
          <dgm:adjLst/>
        </dgm:shape>
        <dgm:presOf axis="self" ptType="node"/>
        <dgm:constrLst>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forEach>
    <dgm:forEach name="Name85" axis="ch" ptType="node" st="3" cnt="1">
      <dgm:layoutNode name="Accent3">
        <dgm:alg type="sp"/>
        <dgm:shape xmlns:r="http://schemas.openxmlformats.org/officeDocument/2006/relationships" r:blip="">
          <dgm:adjLst/>
        </dgm:shape>
        <dgm:presOf/>
        <dgm:constrLst/>
        <dgm:forEach name="Name86" ref="accentRepeat"/>
      </dgm:layoutNode>
      <dgm:choose name="Name87">
        <dgm:if name="Name88" axis="ch" ptType="node" func="cnt" op="gte" val="1">
          <dgm:layoutNode name="Child3" styleLbl="revTx">
            <dgm:varLst>
              <dgm:chMax val="0"/>
              <dgm:chPref val="0"/>
              <dgm:bulletEnabled val="1"/>
            </dgm:varLst>
            <dgm:alg type="tx">
              <dgm:param type="stBulletLvl" val="1"/>
              <dgm:param type="parTxLTRAlign" val="l"/>
              <dgm:param type="txAnchorVertCh" val="mid"/>
            </dgm:alg>
            <dgm:shape xmlns:r="http://schemas.openxmlformats.org/officeDocument/2006/relationships" type="rect" r:blip="">
              <dgm:adjLst/>
            </dgm:shape>
            <dgm:presOf axis="des" ptType="node"/>
            <dgm:constrLst>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if>
        <dgm:else name="Name89"/>
      </dgm:choose>
      <dgm:layoutNode name="Parent3" styleLbl="revTx">
        <dgm:varLst>
          <dgm:chMax val="1"/>
          <dgm:chPref val="1"/>
          <dgm:bulletEnabled val="1"/>
        </dgm:varLst>
        <dgm:alg type="tx">
          <dgm:param type="shpTxLTRAlignCh" val="ctr"/>
          <dgm:param type="txAnchorVertCh" val="mid"/>
        </dgm:alg>
        <dgm:shape xmlns:r="http://schemas.openxmlformats.org/officeDocument/2006/relationships" type="rect" r:blip="">
          <dgm:adjLst/>
        </dgm:shape>
        <dgm:presOf axis="self" ptType="node"/>
        <dgm:constrLst>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forEach>
    <dgm:forEach name="Name90" axis="ch" ptType="node" st="4" cnt="1">
      <dgm:layoutNode name="Accent4">
        <dgm:alg type="sp"/>
        <dgm:shape xmlns:r="http://schemas.openxmlformats.org/officeDocument/2006/relationships" r:blip="">
          <dgm:adjLst/>
        </dgm:shape>
        <dgm:presOf/>
        <dgm:constrLst/>
        <dgm:forEach name="Name91" ref="accentRepeat"/>
      </dgm:layoutNode>
      <dgm:choose name="Name92">
        <dgm:if name="Name93" axis="ch" ptType="node" func="cnt" op="gte" val="1">
          <dgm:layoutNode name="Child4" styleLbl="revTx">
            <dgm:varLst>
              <dgm:chMax val="0"/>
              <dgm:chPref val="0"/>
              <dgm:bulletEnabled val="1"/>
            </dgm:varLst>
            <dgm:alg type="tx">
              <dgm:param type="stBulletLvl" val="1"/>
              <dgm:param type="parTxLTRAlign" val="l"/>
              <dgm:param type="txAnchorVertCh" val="mid"/>
            </dgm:alg>
            <dgm:shape xmlns:r="http://schemas.openxmlformats.org/officeDocument/2006/relationships" type="rect" r:blip="">
              <dgm:adjLst/>
            </dgm:shape>
            <dgm:presOf axis="des" ptType="node"/>
            <dgm:constrLst>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if>
        <dgm:else name="Name94"/>
      </dgm:choose>
      <dgm:layoutNode name="Parent4" styleLbl="revTx">
        <dgm:varLst>
          <dgm:chMax val="1"/>
          <dgm:chPref val="1"/>
          <dgm:bulletEnabled val="1"/>
        </dgm:varLst>
        <dgm:alg type="tx">
          <dgm:param type="shpTxLTRAlignCh" val="ctr"/>
          <dgm:param type="txAnchorVertCh" val="mid"/>
        </dgm:alg>
        <dgm:shape xmlns:r="http://schemas.openxmlformats.org/officeDocument/2006/relationships" type="rect" r:blip="">
          <dgm:adjLst/>
        </dgm:shape>
        <dgm:presOf axis="self" ptType="node"/>
        <dgm:constrLst>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forEach>
    <dgm:forEach name="Name95" axis="ch" ptType="node" st="5" cnt="1">
      <dgm:layoutNode name="Accent5">
        <dgm:alg type="sp"/>
        <dgm:shape xmlns:r="http://schemas.openxmlformats.org/officeDocument/2006/relationships" r:blip="">
          <dgm:adjLst/>
        </dgm:shape>
        <dgm:presOf/>
        <dgm:constrLst/>
        <dgm:forEach name="Name96" ref="accentRepeat"/>
      </dgm:layoutNode>
      <dgm:choose name="Name97">
        <dgm:if name="Name98" axis="ch" ptType="node" func="cnt" op="gte" val="1">
          <dgm:layoutNode name="Child5" styleLbl="revTx">
            <dgm:varLst>
              <dgm:chMax val="0"/>
              <dgm:chPref val="0"/>
              <dgm:bulletEnabled val="1"/>
            </dgm:varLst>
            <dgm:alg type="tx">
              <dgm:param type="stBulletLvl" val="1"/>
              <dgm:param type="parTxLTRAlign" val="l"/>
              <dgm:param type="txAnchorVertCh" val="mid"/>
            </dgm:alg>
            <dgm:shape xmlns:r="http://schemas.openxmlformats.org/officeDocument/2006/relationships" type="rect" r:blip="">
              <dgm:adjLst/>
            </dgm:shape>
            <dgm:presOf axis="des" ptType="node"/>
            <dgm:constrLst>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if>
        <dgm:else name="Name99"/>
      </dgm:choose>
      <dgm:layoutNode name="Parent5" styleLbl="revTx">
        <dgm:varLst>
          <dgm:chMax val="1"/>
          <dgm:chPref val="1"/>
          <dgm:bulletEnabled val="1"/>
        </dgm:varLst>
        <dgm:alg type="tx">
          <dgm:param type="shpTxLTRAlignCh" val="ctr"/>
          <dgm:param type="txAnchorVertCh" val="mid"/>
        </dgm:alg>
        <dgm:shape xmlns:r="http://schemas.openxmlformats.org/officeDocument/2006/relationships" type="rect" r:blip="">
          <dgm:adjLst/>
        </dgm:shape>
        <dgm:presOf axis="self" ptType="node"/>
        <dgm:constrLst>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forEach>
    <dgm:forEach name="Name100" axis="ch" ptType="node" st="6" cnt="1">
      <dgm:layoutNode name="Accent6">
        <dgm:alg type="sp"/>
        <dgm:shape xmlns:r="http://schemas.openxmlformats.org/officeDocument/2006/relationships" r:blip="">
          <dgm:adjLst/>
        </dgm:shape>
        <dgm:presOf/>
        <dgm:constrLst/>
        <dgm:forEach name="Name101" ref="accentRepeat"/>
      </dgm:layoutNode>
      <dgm:choose name="Name102">
        <dgm:if name="Name103" axis="ch" ptType="node" func="cnt" op="gte" val="1">
          <dgm:layoutNode name="Child6" styleLbl="revTx">
            <dgm:varLst>
              <dgm:chMax val="0"/>
              <dgm:chPref val="0"/>
              <dgm:bulletEnabled val="1"/>
            </dgm:varLst>
            <dgm:alg type="tx">
              <dgm:param type="stBulletLvl" val="1"/>
              <dgm:param type="parTxLTRAlign" val="l"/>
              <dgm:param type="txAnchorVertCh" val="mid"/>
            </dgm:alg>
            <dgm:shape xmlns:r="http://schemas.openxmlformats.org/officeDocument/2006/relationships" type="rect" r:blip="">
              <dgm:adjLst/>
            </dgm:shape>
            <dgm:presOf axis="des" ptType="node"/>
            <dgm:constrLst>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if>
        <dgm:else name="Name104"/>
      </dgm:choose>
      <dgm:layoutNode name="Parent6" styleLbl="revTx">
        <dgm:varLst>
          <dgm:chMax val="1"/>
          <dgm:chPref val="1"/>
          <dgm:bulletEnabled val="1"/>
        </dgm:varLst>
        <dgm:alg type="tx">
          <dgm:param type="shpTxLTRAlignCh" val="ctr"/>
          <dgm:param type="txAnchorVertCh" val="mid"/>
        </dgm:alg>
        <dgm:shape xmlns:r="http://schemas.openxmlformats.org/officeDocument/2006/relationships" type="rect" r:blip="">
          <dgm:adjLst/>
        </dgm:shape>
        <dgm:presOf axis="self" ptType="node"/>
        <dgm:constrLst>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forEach>
    <dgm:forEach name="Name105" axis="ch" ptType="node" st="7" cnt="1">
      <dgm:layoutNode name="Accent7">
        <dgm:alg type="sp"/>
        <dgm:shape xmlns:r="http://schemas.openxmlformats.org/officeDocument/2006/relationships" r:blip="">
          <dgm:adjLst/>
        </dgm:shape>
        <dgm:presOf/>
        <dgm:constrLst/>
        <dgm:forEach name="Name106" ref="accentRepeat"/>
      </dgm:layoutNode>
      <dgm:choose name="Name107">
        <dgm:if name="Name108" axis="ch" ptType="node" func="cnt" op="gte" val="1">
          <dgm:layoutNode name="Child7" styleLbl="revTx">
            <dgm:varLst>
              <dgm:chMax val="0"/>
              <dgm:chPref val="0"/>
              <dgm:bulletEnabled val="1"/>
            </dgm:varLst>
            <dgm:alg type="tx">
              <dgm:param type="stBulletLvl" val="1"/>
              <dgm:param type="parTxLTRAlign" val="l"/>
              <dgm:param type="txAnchorVertCh" val="mid"/>
            </dgm:alg>
            <dgm:shape xmlns:r="http://schemas.openxmlformats.org/officeDocument/2006/relationships" type="rect" r:blip="">
              <dgm:adjLst/>
            </dgm:shape>
            <dgm:presOf axis="des" ptType="node"/>
            <dgm:constrLst>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if>
        <dgm:else name="Name109"/>
      </dgm:choose>
      <dgm:layoutNode name="Parent7" styleLbl="revTx">
        <dgm:varLst>
          <dgm:chMax val="1"/>
          <dgm:chPref val="1"/>
          <dgm:bulletEnabled val="1"/>
        </dgm:varLst>
        <dgm:alg type="tx">
          <dgm:param type="shpTxLTRAlignCh" val="ctr"/>
          <dgm:param type="txAnchorVertCh" val="mid"/>
        </dgm:alg>
        <dgm:shape xmlns:r="http://schemas.openxmlformats.org/officeDocument/2006/relationships" type="rect" r:blip="">
          <dgm:adjLst/>
        </dgm:shape>
        <dgm:presOf axis="self" ptType="node"/>
        <dgm:constrLst>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forEach>
  </dgm:layoutNode>
</dgm:layoutDef>
</file>

<file path=ppt/diagrams/layout4.xml><?xml version="1.0" encoding="utf-8"?>
<dgm:layoutDef xmlns:dgm="http://schemas.openxmlformats.org/drawingml/2006/diagram" xmlns:a="http://schemas.openxmlformats.org/drawingml/2006/main" uniqueId="urn:microsoft.com/office/officeart/2018/2/layout/IconVerticalSolidList">
  <dgm:title val="Icon Vertical Solid List"/>
  <dgm:desc val="Use to show a series of visuals from top to bottom with Level 1 or Level 1 and Level 2 text grouped in a shape. Works best with icons or small pictures with lengthier descriptions."/>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choose name="Name0">
      <dgm:if name="Name1" axis="self"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hoose name="Name3">
      <dgm:if name="Name4" axis="ch" ptType="node" func="cnt" op="lte" val="3">
        <dgm:constrLst>
          <dgm:constr type="h" for="ch" forName="compNode" refType="h" fact="0.3"/>
          <dgm:constr type="w" for="ch" forName="compNode" refType="w"/>
          <dgm:constr type="h" for="ch" forName="sibTrans" refType="h" refFor="ch" refForName="compNode" fact="0.25"/>
          <dgm:constr type="primFontSz" for="des" forName="parTx" val="25"/>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5" axis="ch" ptType="node" func="cnt" op="lte" val="4">
        <dgm:constrLst>
          <dgm:constr type="h" for="ch" forName="compNode" refType="h" fact="0.3"/>
          <dgm:constr type="w" for="ch" forName="compNode" refType="w"/>
          <dgm:constr type="h" for="ch" forName="sibTrans" refType="h" refFor="ch" refForName="compNode" fact="0.25"/>
          <dgm:constr type="primFontSz" for="des" forName="parTx" val="22"/>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6" axis="ch" ptType="node" func="cnt" op="lte" val="6">
        <dgm:constrLst>
          <dgm:constr type="h" for="ch" forName="compNode" refType="h" fact="0.3"/>
          <dgm:constr type="w" for="ch" forName="compNode" refType="w"/>
          <dgm:constr type="h" for="ch" forName="sibTrans" refType="h" refFor="ch" refForName="compNode" fact="0.25"/>
          <dgm:constr type="primFontSz" for="des" forName="parTx" val="19"/>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else name="Name7">
        <dgm:constrLst>
          <dgm:constr type="h" for="ch" forName="compNode" refType="h" fact="0.3"/>
          <dgm:constr type="w" for="ch" forName="compNode" refType="w"/>
          <dgm:constr type="h" for="ch" forName="sibTrans" refType="h" refFor="ch" refForName="compNode" fact="0.25"/>
          <dgm:constr type="primFontSz" for="des" forName="parTx" val="16"/>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else>
    </dgm:choose>
    <dgm:ruleLst>
      <dgm:rule type="h" for="ch" forName="compNode" val="0" fact="NaN" max="NaN"/>
    </dgm:ruleLst>
    <dgm:forEach name="Name8" axis="ch" ptType="node">
      <dgm:layoutNode name="compNode">
        <dgm:alg type="composite"/>
        <dgm:shape xmlns:r="http://schemas.openxmlformats.org/officeDocument/2006/relationships" r:blip="">
          <dgm:adjLst/>
        </dgm:shape>
        <dgm:presOf axis="self"/>
        <dgm:choose name="Name9">
          <dgm:if name="Name10" axis="ch" ptType="node" func="cnt" op="gte" val="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w" for="ch" forName="parTx" refType="w" fact="0.45"/>
              <dgm:constr type="h" for="ch" forName="parTx" refType="h"/>
              <dgm:constr type="l" for="ch" forName="parTx" refType="r" refFor="ch" refForName="spaceRect"/>
              <dgm:constr type="t" for="ch" forName="parTx"/>
              <dgm:constr type="h" for="ch" forName="desTx" refType="h"/>
              <dgm:constr type="l" for="ch" forName="desTx" refType="r" refFor="ch" refForName="parTx"/>
              <dgm:constr type="t" for="ch" forName="desTx"/>
            </dgm:constrLst>
          </dgm:if>
          <dgm:else name="Name1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h" for="ch" forName="parTx" refType="h"/>
              <dgm:constr type="l" for="ch" forName="parTx" refType="r" refFor="ch" refForName="spaceRect"/>
              <dgm:constr type="t" for="ch" forName="parTx"/>
            </dgm:constrLst>
          </dgm:else>
        </dgm:choose>
        <dgm:ruleLst>
          <dgm:rule type="h" val="INF" fact="NaN" max="NaN"/>
        </dgm:ruleLst>
        <dgm:layoutNode name="bgRect" styleLbl="bgShp">
          <dgm:alg type="sp"/>
          <dgm:shape xmlns:r="http://schemas.openxmlformats.org/officeDocument/2006/relationships" type="roundRect" r:blip="">
            <dgm:adjLst>
              <dgm:adj idx="1" val="0.1"/>
            </dgm:adjLst>
          </dgm:shape>
          <dgm:presOf/>
          <dgm:constrLst/>
          <dgm:ruleLst/>
        </dgm:layoutNode>
        <dgm:layoutNode name="iconRect" styleLbl="node1">
          <dgm:alg type="sp"/>
          <dgm:shape xmlns:r="http://schemas.openxmlformats.org/officeDocument/2006/relationships" type="rect" r:blip="" blipPhldr="1">
            <dgm:adjLst/>
          </dgm:shape>
          <dgm:presOf/>
          <dgm:constrLst/>
          <dgm:ruleLst/>
        </dgm:layoutNode>
        <dgm:layoutNode name="spaceRect">
          <dgm:alg type="sp"/>
          <dgm:shape xmlns:r="http://schemas.openxmlformats.org/officeDocument/2006/relationships" r:blip="">
            <dgm:adjLst/>
          </dgm:shape>
          <dgm:presOf/>
          <dgm:constrLst/>
          <dgm:ruleLst/>
        </dgm:layoutNode>
        <dgm:layoutNode name="parTx" styleLbl="revTx">
          <dgm:varLst>
            <dgm:chMax val="0"/>
            <dgm:chPref val="0"/>
          </dgm:varLst>
          <dgm:alg type="tx">
            <dgm:param type="txAnchorVert" val="mid"/>
            <dgm:param type="parTxLTRAlign" val="l"/>
            <dgm:param type="shpTxLTRAlignCh" val="l"/>
            <dgm:param type="parTxRTLAlign" val="r"/>
            <dgm:param type="shpTxRTLAlignCh" val="r"/>
          </dgm:alg>
          <dgm:shape xmlns:r="http://schemas.openxmlformats.org/officeDocument/2006/relationships" type="rect" r:blip="">
            <dgm:adjLst/>
          </dgm:shape>
          <dgm:presOf axis="self" ptType="node"/>
          <dgm:constrLst>
            <dgm:constr type="lMarg" refType="h" fact="0.3"/>
            <dgm:constr type="rMarg" refType="h" fact="0.3"/>
            <dgm:constr type="tMarg" refType="h" fact="0.3"/>
            <dgm:constr type="bMarg" refType="h" fact="0.3"/>
          </dgm:constrLst>
          <dgm:ruleLst>
            <dgm:rule type="primFontSz" val="14" fact="NaN" max="NaN"/>
            <dgm:rule type="h" val="INF" fact="NaN" max="NaN"/>
          </dgm:ruleLst>
        </dgm:layoutNode>
        <dgm:choose name="Name12">
          <dgm:if name="Name13" axis="ch" ptType="node" func="cnt" op="gte" val="1">
            <dgm:layoutNode name="desTx" styleLbl="revTx">
              <dgm:varLst/>
              <dgm:alg type="tx">
                <dgm:param type="txAnchorVertCh" val="mid"/>
                <dgm:param type="parTxLTRAlign" val="l"/>
                <dgm:param type="shpTxLTRAlignCh" val="l"/>
                <dgm:param type="parTxRTLAlign" val="r"/>
                <dgm:param type="shpTxRTLAlignCh" val="r"/>
                <dgm:param type="stBulletLvl" val="0"/>
              </dgm:alg>
              <dgm:shape xmlns:r="http://schemas.openxmlformats.org/officeDocument/2006/relationships" type="rect" r:blip="">
                <dgm:adjLst/>
              </dgm:shape>
              <dgm:presOf axis="des" ptType="node"/>
              <dgm:constrLst>
                <dgm:constr type="primFontSz" val="18"/>
                <dgm:constr type="secFontSz" refType="primFontSz"/>
                <dgm:constr type="lMarg" refType="h" fact="0.3"/>
                <dgm:constr type="rMarg" refType="h" fact="0.3"/>
                <dgm:constr type="tMarg" refType="h" fact="0.3"/>
                <dgm:constr type="bMarg" refType="h" fact="0.3"/>
              </dgm:constrLst>
              <dgm:ruleLst>
                <dgm:rule type="primFontSz" val="11" fact="NaN" max="NaN"/>
              </dgm:ruleLst>
            </dgm:layoutNode>
          </dgm:if>
          <dgm:else name="Name14"/>
        </dgm:choose>
      </dgm:layoutNode>
      <dgm:forEach name="Name15" axis="followSib" ptType="sibTrans" cnt="1">
        <dgm:layoutNode name="sibTrans">
          <dgm:alg type="sp"/>
          <dgm:shape xmlns:r="http://schemas.openxmlformats.org/officeDocument/2006/relationships" r:blip="">
            <dgm:adjLst/>
          </dgm:shape>
          <dgm:presOf axis="self"/>
          <dgm:constrLst/>
          <dgm:ruleLst/>
        </dgm:layoutNode>
      </dgm:forEach>
    </dgm:forEach>
  </dgm:layoutNode>
  <dgm:extLst>
    <a:ext uri="{68A01E43-0DF5-4B5B-8FA6-DAF915123BFB}">
      <dgm1612:lstStyle xmlns:dgm1612="http://schemas.microsoft.com/office/drawing/2016/12/diagram">
        <a:lvl1pPr>
          <a:lnSpc>
            <a:spcPct val="100000"/>
          </a:lnSpc>
        </a:lvl1pPr>
        <a:lvl2pPr>
          <a:lnSpc>
            <a:spcPct val="100000"/>
          </a:lnSpc>
        </a:lvl2pPr>
      </dgm1612:lstStyle>
    </a:ext>
  </dgm:extLst>
</dgm:layoutDef>
</file>

<file path=ppt/diagrams/layout5.xml><?xml version="1.0" encoding="utf-8"?>
<dgm:layoutDef xmlns:dgm="http://schemas.openxmlformats.org/drawingml/2006/diagram" xmlns:a="http://schemas.openxmlformats.org/drawingml/2006/main" uniqueId="urn:microsoft.com/office/officeart/2018/2/layout/IconVerticalSolidList">
  <dgm:title val="Icon Vertical Solid List"/>
  <dgm:desc val="Use to show a series of visuals from top to bottom with Level 1 or Level 1 and Level 2 text grouped in a shape. Works best with icons or small pictures with lengthier descriptions."/>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choose name="Name0">
      <dgm:if name="Name1" axis="self"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hoose name="Name3">
      <dgm:if name="Name4" axis="ch" ptType="node" func="cnt" op="lte" val="3">
        <dgm:constrLst>
          <dgm:constr type="h" for="ch" forName="compNode" refType="h" fact="0.3"/>
          <dgm:constr type="w" for="ch" forName="compNode" refType="w"/>
          <dgm:constr type="h" for="ch" forName="sibTrans" refType="h" refFor="ch" refForName="compNode" fact="0.25"/>
          <dgm:constr type="primFontSz" for="des" forName="parTx" val="25"/>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5" axis="ch" ptType="node" func="cnt" op="lte" val="4">
        <dgm:constrLst>
          <dgm:constr type="h" for="ch" forName="compNode" refType="h" fact="0.3"/>
          <dgm:constr type="w" for="ch" forName="compNode" refType="w"/>
          <dgm:constr type="h" for="ch" forName="sibTrans" refType="h" refFor="ch" refForName="compNode" fact="0.25"/>
          <dgm:constr type="primFontSz" for="des" forName="parTx" val="22"/>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6" axis="ch" ptType="node" func="cnt" op="lte" val="6">
        <dgm:constrLst>
          <dgm:constr type="h" for="ch" forName="compNode" refType="h" fact="0.3"/>
          <dgm:constr type="w" for="ch" forName="compNode" refType="w"/>
          <dgm:constr type="h" for="ch" forName="sibTrans" refType="h" refFor="ch" refForName="compNode" fact="0.25"/>
          <dgm:constr type="primFontSz" for="des" forName="parTx" val="19"/>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else name="Name7">
        <dgm:constrLst>
          <dgm:constr type="h" for="ch" forName="compNode" refType="h" fact="0.3"/>
          <dgm:constr type="w" for="ch" forName="compNode" refType="w"/>
          <dgm:constr type="h" for="ch" forName="sibTrans" refType="h" refFor="ch" refForName="compNode" fact="0.25"/>
          <dgm:constr type="primFontSz" for="des" forName="parTx" val="16"/>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else>
    </dgm:choose>
    <dgm:ruleLst>
      <dgm:rule type="h" for="ch" forName="compNode" val="0" fact="NaN" max="NaN"/>
    </dgm:ruleLst>
    <dgm:forEach name="Name8" axis="ch" ptType="node">
      <dgm:layoutNode name="compNode">
        <dgm:alg type="composite"/>
        <dgm:shape xmlns:r="http://schemas.openxmlformats.org/officeDocument/2006/relationships" r:blip="">
          <dgm:adjLst/>
        </dgm:shape>
        <dgm:presOf axis="self"/>
        <dgm:choose name="Name9">
          <dgm:if name="Name10" axis="ch" ptType="node" func="cnt" op="gte" val="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w" for="ch" forName="parTx" refType="w" fact="0.45"/>
              <dgm:constr type="h" for="ch" forName="parTx" refType="h"/>
              <dgm:constr type="l" for="ch" forName="parTx" refType="r" refFor="ch" refForName="spaceRect"/>
              <dgm:constr type="t" for="ch" forName="parTx"/>
              <dgm:constr type="h" for="ch" forName="desTx" refType="h"/>
              <dgm:constr type="l" for="ch" forName="desTx" refType="r" refFor="ch" refForName="parTx"/>
              <dgm:constr type="t" for="ch" forName="desTx"/>
            </dgm:constrLst>
          </dgm:if>
          <dgm:else name="Name1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h" for="ch" forName="parTx" refType="h"/>
              <dgm:constr type="l" for="ch" forName="parTx" refType="r" refFor="ch" refForName="spaceRect"/>
              <dgm:constr type="t" for="ch" forName="parTx"/>
            </dgm:constrLst>
          </dgm:else>
        </dgm:choose>
        <dgm:ruleLst>
          <dgm:rule type="h" val="INF" fact="NaN" max="NaN"/>
        </dgm:ruleLst>
        <dgm:layoutNode name="bgRect" styleLbl="bgShp">
          <dgm:alg type="sp"/>
          <dgm:shape xmlns:r="http://schemas.openxmlformats.org/officeDocument/2006/relationships" type="roundRect" r:blip="">
            <dgm:adjLst>
              <dgm:adj idx="1" val="0.1"/>
            </dgm:adjLst>
          </dgm:shape>
          <dgm:presOf/>
          <dgm:constrLst/>
          <dgm:ruleLst/>
        </dgm:layoutNode>
        <dgm:layoutNode name="iconRect" styleLbl="node1">
          <dgm:alg type="sp"/>
          <dgm:shape xmlns:r="http://schemas.openxmlformats.org/officeDocument/2006/relationships" type="rect" r:blip="" blipPhldr="1">
            <dgm:adjLst/>
          </dgm:shape>
          <dgm:presOf/>
          <dgm:constrLst/>
          <dgm:ruleLst/>
        </dgm:layoutNode>
        <dgm:layoutNode name="spaceRect">
          <dgm:alg type="sp"/>
          <dgm:shape xmlns:r="http://schemas.openxmlformats.org/officeDocument/2006/relationships" r:blip="">
            <dgm:adjLst/>
          </dgm:shape>
          <dgm:presOf/>
          <dgm:constrLst/>
          <dgm:ruleLst/>
        </dgm:layoutNode>
        <dgm:layoutNode name="parTx" styleLbl="revTx">
          <dgm:varLst>
            <dgm:chMax val="0"/>
            <dgm:chPref val="0"/>
          </dgm:varLst>
          <dgm:alg type="tx">
            <dgm:param type="txAnchorVert" val="mid"/>
            <dgm:param type="parTxLTRAlign" val="l"/>
            <dgm:param type="shpTxLTRAlignCh" val="l"/>
            <dgm:param type="parTxRTLAlign" val="r"/>
            <dgm:param type="shpTxRTLAlignCh" val="r"/>
          </dgm:alg>
          <dgm:shape xmlns:r="http://schemas.openxmlformats.org/officeDocument/2006/relationships" type="rect" r:blip="">
            <dgm:adjLst/>
          </dgm:shape>
          <dgm:presOf axis="self" ptType="node"/>
          <dgm:constrLst>
            <dgm:constr type="lMarg" refType="h" fact="0.3"/>
            <dgm:constr type="rMarg" refType="h" fact="0.3"/>
            <dgm:constr type="tMarg" refType="h" fact="0.3"/>
            <dgm:constr type="bMarg" refType="h" fact="0.3"/>
          </dgm:constrLst>
          <dgm:ruleLst>
            <dgm:rule type="primFontSz" val="14" fact="NaN" max="NaN"/>
            <dgm:rule type="h" val="INF" fact="NaN" max="NaN"/>
          </dgm:ruleLst>
        </dgm:layoutNode>
        <dgm:choose name="Name12">
          <dgm:if name="Name13" axis="ch" ptType="node" func="cnt" op="gte" val="1">
            <dgm:layoutNode name="desTx" styleLbl="revTx">
              <dgm:varLst/>
              <dgm:alg type="tx">
                <dgm:param type="txAnchorVertCh" val="mid"/>
                <dgm:param type="parTxLTRAlign" val="l"/>
                <dgm:param type="shpTxLTRAlignCh" val="l"/>
                <dgm:param type="parTxRTLAlign" val="r"/>
                <dgm:param type="shpTxRTLAlignCh" val="r"/>
                <dgm:param type="stBulletLvl" val="0"/>
              </dgm:alg>
              <dgm:shape xmlns:r="http://schemas.openxmlformats.org/officeDocument/2006/relationships" type="rect" r:blip="">
                <dgm:adjLst/>
              </dgm:shape>
              <dgm:presOf axis="des" ptType="node"/>
              <dgm:constrLst>
                <dgm:constr type="primFontSz" val="18"/>
                <dgm:constr type="secFontSz" refType="primFontSz"/>
                <dgm:constr type="lMarg" refType="h" fact="0.3"/>
                <dgm:constr type="rMarg" refType="h" fact="0.3"/>
                <dgm:constr type="tMarg" refType="h" fact="0.3"/>
                <dgm:constr type="bMarg" refType="h" fact="0.3"/>
              </dgm:constrLst>
              <dgm:ruleLst>
                <dgm:rule type="primFontSz" val="11" fact="NaN" max="NaN"/>
              </dgm:ruleLst>
            </dgm:layoutNode>
          </dgm:if>
          <dgm:else name="Name14"/>
        </dgm:choose>
      </dgm:layoutNode>
      <dgm:forEach name="Name15" axis="followSib" ptType="sibTrans" cnt="1">
        <dgm:layoutNode name="sibTrans">
          <dgm:alg type="sp"/>
          <dgm:shape xmlns:r="http://schemas.openxmlformats.org/officeDocument/2006/relationships" r:blip="">
            <dgm:adjLst/>
          </dgm:shape>
          <dgm:presOf axis="self"/>
          <dgm:constrLst/>
          <dgm:ruleLst/>
        </dgm:layoutNode>
      </dgm:forEach>
    </dgm:forEach>
  </dgm:layoutNode>
  <dgm:extLst>
    <a:ext uri="{68A01E43-0DF5-4B5B-8FA6-DAF915123BFB}">
      <dgm1612:lstStyle xmlns:dgm1612="http://schemas.microsoft.com/office/drawing/2016/12/diagram">
        <a:lvl1pPr>
          <a:lnSpc>
            <a:spcPct val="100000"/>
          </a:lnSpc>
        </a:lvl1pPr>
        <a:lvl2pPr>
          <a:lnSpc>
            <a:spcPct val="100000"/>
          </a:lnSpc>
        </a:lvl2pPr>
      </dgm1612:lstStyle>
    </a:ext>
  </dgm:extLst>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B6B8D79D-787D-423F-B243-56C9D4E19FB2}" type="datetimeFigureOut">
              <a:rPr lang="en-US" smtClean="0"/>
              <a:t>5/17/2024</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3801EDA0-9D9F-43FC-AAC8-169467B76D99}" type="slidenum">
              <a:rPr lang="en-US" smtClean="0"/>
              <a:t>‹#›</a:t>
            </a:fld>
            <a:endParaRPr lang="en-US"/>
          </a:p>
        </p:txBody>
      </p:sp>
    </p:spTree>
    <p:extLst>
      <p:ext uri="{BB962C8B-B14F-4D97-AF65-F5344CB8AC3E}">
        <p14:creationId xmlns:p14="http://schemas.microsoft.com/office/powerpoint/2010/main" val="268694785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24"/>
        <p:cNvGrpSpPr/>
        <p:nvPr/>
      </p:nvGrpSpPr>
      <p:grpSpPr>
        <a:xfrm>
          <a:off x="0" y="0"/>
          <a:ext cx="0" cy="0"/>
          <a:chOff x="0" y="0"/>
          <a:chExt cx="0" cy="0"/>
        </a:xfrm>
      </p:grpSpPr>
      <p:sp>
        <p:nvSpPr>
          <p:cNvPr id="625" name="Google Shape;625;g1b8ff609911_1_459:notes"/>
          <p:cNvSpPr>
            <a:spLocks noGrp="1" noRot="1" noChangeAspect="1"/>
          </p:cNvSpPr>
          <p:nvPr>
            <p:ph type="sldImg" idx="2"/>
          </p:nvPr>
        </p:nvSpPr>
        <p:spPr>
          <a:xfrm>
            <a:off x="717550" y="1162050"/>
            <a:ext cx="5575300" cy="31369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626" name="Google Shape;626;g1b8ff609911_1_459:notes"/>
          <p:cNvSpPr txBox="1">
            <a:spLocks noGrp="1"/>
          </p:cNvSpPr>
          <p:nvPr>
            <p:ph type="body" idx="1"/>
          </p:nvPr>
        </p:nvSpPr>
        <p:spPr>
          <a:xfrm>
            <a:off x="701040" y="4473893"/>
            <a:ext cx="5608320" cy="3660610"/>
          </a:xfrm>
          <a:prstGeom prst="rect">
            <a:avLst/>
          </a:prstGeom>
          <a:noFill/>
          <a:ln>
            <a:noFill/>
          </a:ln>
        </p:spPr>
        <p:txBody>
          <a:bodyPr spcFirstLastPara="1" wrap="square" lIns="93162" tIns="46568" rIns="93162" bIns="46568" anchor="t" anchorCtr="0">
            <a:noAutofit/>
          </a:bodyPr>
          <a:lstStyle/>
          <a:p>
            <a:pPr marL="0" indent="0"/>
            <a:endParaRPr dirty="0"/>
          </a:p>
        </p:txBody>
      </p:sp>
      <p:sp>
        <p:nvSpPr>
          <p:cNvPr id="627" name="Google Shape;627;g1b8ff609911_1_459:notes"/>
          <p:cNvSpPr txBox="1">
            <a:spLocks noGrp="1"/>
          </p:cNvSpPr>
          <p:nvPr>
            <p:ph type="sldNum" idx="12"/>
          </p:nvPr>
        </p:nvSpPr>
        <p:spPr>
          <a:xfrm>
            <a:off x="3970938" y="8829967"/>
            <a:ext cx="3037840" cy="466345"/>
          </a:xfrm>
          <a:prstGeom prst="rect">
            <a:avLst/>
          </a:prstGeom>
          <a:noFill/>
          <a:ln>
            <a:noFill/>
          </a:ln>
        </p:spPr>
        <p:txBody>
          <a:bodyPr spcFirstLastPara="1" wrap="square" lIns="93162" tIns="46568" rIns="93162" bIns="46568" anchor="b" anchorCtr="0">
            <a:noAutofit/>
          </a:bodyPr>
          <a:lstStyle/>
          <a:p>
            <a:pPr algn="r">
              <a:buSzPts val="1200"/>
            </a:pPr>
            <a:fld id="{00000000-1234-1234-1234-123412341234}" type="slidenum">
              <a:rPr lang="en-US"/>
              <a:pPr algn="r">
                <a:buSzPts val="1200"/>
              </a:pPr>
              <a:t>2</a:t>
            </a:fld>
            <a:endParaRPr dirty="0"/>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cs typeface="Calibri"/>
            </a:endParaRPr>
          </a:p>
        </p:txBody>
      </p:sp>
      <p:sp>
        <p:nvSpPr>
          <p:cNvPr id="4" name="Slide Number Placeholder 3"/>
          <p:cNvSpPr>
            <a:spLocks noGrp="1"/>
          </p:cNvSpPr>
          <p:nvPr>
            <p:ph type="sldNum" sz="quarter" idx="5"/>
          </p:nvPr>
        </p:nvSpPr>
        <p:spPr/>
        <p:txBody>
          <a:bodyPr/>
          <a:lstStyle/>
          <a:p>
            <a:fld id="{3801EDA0-9D9F-43FC-AAC8-169467B76D99}" type="slidenum">
              <a:rPr lang="en-US" smtClean="0"/>
              <a:t>26</a:t>
            </a:fld>
            <a:endParaRPr lang="en-US"/>
          </a:p>
        </p:txBody>
      </p:sp>
    </p:spTree>
    <p:extLst>
      <p:ext uri="{BB962C8B-B14F-4D97-AF65-F5344CB8AC3E}">
        <p14:creationId xmlns:p14="http://schemas.microsoft.com/office/powerpoint/2010/main" val="2316020637"/>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Custom Layou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12A675F-51AA-C642-8B83-8163734C36DA}"/>
              </a:ext>
            </a:extLst>
          </p:cNvPr>
          <p:cNvSpPr>
            <a:spLocks noGrp="1"/>
          </p:cNvSpPr>
          <p:nvPr>
            <p:ph type="title"/>
          </p:nvPr>
        </p:nvSpPr>
        <p:spPr>
          <a:xfrm>
            <a:off x="2227435" y="3608942"/>
            <a:ext cx="7737127" cy="1008063"/>
          </a:xfrm>
        </p:spPr>
        <p:txBody>
          <a:bodyPr>
            <a:normAutofit/>
          </a:bodyPr>
          <a:lstStyle>
            <a:lvl1pPr algn="ctr">
              <a:defRPr sz="4000" b="0" i="0">
                <a:solidFill>
                  <a:srgbClr val="0D4460"/>
                </a:solidFill>
                <a:latin typeface="Open Sans" panose="020B0606030504020204" pitchFamily="34" charset="0"/>
                <a:ea typeface="Open Sans" panose="020B0606030504020204" pitchFamily="34" charset="0"/>
                <a:cs typeface="Open Sans" panose="020B0606030504020204" pitchFamily="34" charset="0"/>
              </a:defRPr>
            </a:lvl1pPr>
          </a:lstStyle>
          <a:p>
            <a:r>
              <a:rPr lang="en-US" dirty="0"/>
              <a:t>Click to edit Master title style</a:t>
            </a:r>
          </a:p>
        </p:txBody>
      </p:sp>
      <p:pic>
        <p:nvPicPr>
          <p:cNvPr id="5" name="Picture 4" descr="Next Level Now Logo&#10;">
            <a:extLst>
              <a:ext uri="{FF2B5EF4-FFF2-40B4-BE49-F238E27FC236}">
                <a16:creationId xmlns:a16="http://schemas.microsoft.com/office/drawing/2014/main" id="{BECD197A-9A28-672F-E7CA-C7856DB6EE52}"/>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4645732" y="348525"/>
            <a:ext cx="2900534" cy="2900534"/>
          </a:xfrm>
          <a:prstGeom prst="rect">
            <a:avLst/>
          </a:prstGeom>
        </p:spPr>
      </p:pic>
    </p:spTree>
    <p:extLst>
      <p:ext uri="{BB962C8B-B14F-4D97-AF65-F5344CB8AC3E}">
        <p14:creationId xmlns:p14="http://schemas.microsoft.com/office/powerpoint/2010/main" val="95461310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838200" y="201421"/>
            <a:ext cx="10515600" cy="1005840"/>
          </a:xfrm>
        </p:spPr>
        <p:txBody>
          <a:bodyPr/>
          <a:lstStyle>
            <a:lvl1pPr>
              <a:defRPr b="1" i="0">
                <a:solidFill>
                  <a:srgbClr val="0D4460"/>
                </a:solidFill>
                <a:latin typeface="Open Sans" panose="020B0606030504020204" pitchFamily="34" charset="0"/>
                <a:ea typeface="Open Sans" panose="020B0606030504020204" pitchFamily="34" charset="0"/>
                <a:cs typeface="Open Sans" panose="020B0606030504020204" pitchFamily="34" charset="0"/>
              </a:defRPr>
            </a:lvl1pPr>
          </a:lstStyle>
          <a:p>
            <a:r>
              <a:rPr lang="en-US" dirty="0"/>
              <a:t>Click to edit Master title style</a:t>
            </a:r>
          </a:p>
        </p:txBody>
      </p:sp>
      <p:sp>
        <p:nvSpPr>
          <p:cNvPr id="3" name="Content Placeholder 2"/>
          <p:cNvSpPr>
            <a:spLocks noGrp="1"/>
          </p:cNvSpPr>
          <p:nvPr>
            <p:ph idx="1"/>
          </p:nvPr>
        </p:nvSpPr>
        <p:spPr>
          <a:xfrm>
            <a:off x="838200" y="1600200"/>
            <a:ext cx="10515600" cy="4576763"/>
          </a:xfrm>
        </p:spPr>
        <p:txBody>
          <a:bodyPr/>
          <a:lstStyle>
            <a:lvl1pPr marL="228600" indent="-228600">
              <a:buClr>
                <a:srgbClr val="C75000"/>
              </a:buClr>
              <a:buFont typeface="Arial" panose="020B0604020202020204" pitchFamily="34" charset="0"/>
              <a:buChar char="•"/>
              <a:defRPr b="0" i="0">
                <a:solidFill>
                  <a:srgbClr val="0D4460"/>
                </a:solidFill>
                <a:latin typeface="Open Sans" panose="020B0606030504020204" pitchFamily="34" charset="0"/>
                <a:ea typeface="Open Sans" panose="020B0606030504020204" pitchFamily="34" charset="0"/>
                <a:cs typeface="Open Sans" panose="020B0606030504020204" pitchFamily="34" charset="0"/>
              </a:defRPr>
            </a:lvl1pPr>
            <a:lvl2pPr marL="685800" indent="-228600">
              <a:buClr>
                <a:srgbClr val="C75000"/>
              </a:buClr>
              <a:buFont typeface="Arial" panose="020B0604020202020204" pitchFamily="34" charset="0"/>
              <a:buChar char="•"/>
              <a:defRPr b="0" i="0">
                <a:solidFill>
                  <a:srgbClr val="0D4460"/>
                </a:solidFill>
                <a:latin typeface="Open Sans" panose="020B0606030504020204" pitchFamily="34" charset="0"/>
                <a:ea typeface="Open Sans" panose="020B0606030504020204" pitchFamily="34" charset="0"/>
                <a:cs typeface="Open Sans" panose="020B0606030504020204" pitchFamily="34" charset="0"/>
              </a:defRPr>
            </a:lvl2pPr>
            <a:lvl3pPr marL="1143000" indent="-228600">
              <a:buClr>
                <a:srgbClr val="C75000"/>
              </a:buClr>
              <a:buFont typeface="Arial" panose="020B0604020202020204" pitchFamily="34" charset="0"/>
              <a:buChar char="•"/>
              <a:defRPr b="0" i="0">
                <a:solidFill>
                  <a:srgbClr val="0D4460"/>
                </a:solidFill>
                <a:latin typeface="Open Sans" panose="020B0606030504020204" pitchFamily="34" charset="0"/>
                <a:ea typeface="Open Sans" panose="020B0606030504020204" pitchFamily="34" charset="0"/>
                <a:cs typeface="Open Sans" panose="020B0606030504020204" pitchFamily="34" charset="0"/>
              </a:defRPr>
            </a:lvl3pPr>
            <a:lvl4pPr marL="1600200" indent="-228600">
              <a:buClr>
                <a:srgbClr val="C75000"/>
              </a:buClr>
              <a:buFont typeface="Arial" panose="020B0604020202020204" pitchFamily="34" charset="0"/>
              <a:buChar char="•"/>
              <a:defRPr b="0" i="0">
                <a:solidFill>
                  <a:srgbClr val="0D4460"/>
                </a:solidFill>
                <a:latin typeface="Open Sans" panose="020B0606030504020204" pitchFamily="34" charset="0"/>
                <a:ea typeface="Open Sans" panose="020B0606030504020204" pitchFamily="34" charset="0"/>
                <a:cs typeface="Open Sans" panose="020B0606030504020204" pitchFamily="34" charset="0"/>
              </a:defRPr>
            </a:lvl4pPr>
            <a:lvl5pPr marL="2057400" indent="-228600">
              <a:buClr>
                <a:srgbClr val="C75000"/>
              </a:buClr>
              <a:buFont typeface="Arial" panose="020B0604020202020204" pitchFamily="34" charset="0"/>
              <a:buChar char="•"/>
              <a:defRPr b="0" i="0">
                <a:solidFill>
                  <a:srgbClr val="0D4460"/>
                </a:solidFill>
                <a:latin typeface="Open Sans" panose="020B0606030504020204" pitchFamily="34" charset="0"/>
                <a:ea typeface="Open Sans" panose="020B0606030504020204" pitchFamily="34" charset="0"/>
                <a:cs typeface="Open Sans" panose="020B0606030504020204" pitchFamily="34" charset="0"/>
              </a:defRPr>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pic>
        <p:nvPicPr>
          <p:cNvPr id="5" name="Picture 4" descr="Next Level Now Logo&#10;&#10;">
            <a:extLst>
              <a:ext uri="{FF2B5EF4-FFF2-40B4-BE49-F238E27FC236}">
                <a16:creationId xmlns:a16="http://schemas.microsoft.com/office/drawing/2014/main" id="{CBAB49C0-28E3-A849-9F16-9E31DC8DA965}"/>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0" y="5288199"/>
            <a:ext cx="1235986" cy="1235986"/>
          </a:xfrm>
          <a:prstGeom prst="rect">
            <a:avLst/>
          </a:prstGeom>
        </p:spPr>
      </p:pic>
      <p:sp>
        <p:nvSpPr>
          <p:cNvPr id="6" name="Gray Line">
            <a:extLst>
              <a:ext uri="{FF2B5EF4-FFF2-40B4-BE49-F238E27FC236}">
                <a16:creationId xmlns:a16="http://schemas.microsoft.com/office/drawing/2014/main" id="{A1B59A10-A02C-4142-8907-C9C42729C94F}"/>
              </a:ext>
              <a:ext uri="{C183D7F6-B498-43B3-948B-1728B52AA6E4}">
                <adec:decorative xmlns:adec="http://schemas.microsoft.com/office/drawing/2017/decorative" val="1"/>
              </a:ext>
            </a:extLst>
          </p:cNvPr>
          <p:cNvSpPr/>
          <p:nvPr userDrawn="1"/>
        </p:nvSpPr>
        <p:spPr>
          <a:xfrm flipV="1">
            <a:off x="838200" y="1207259"/>
            <a:ext cx="10515600" cy="45719"/>
          </a:xfrm>
          <a:prstGeom prst="rect">
            <a:avLst/>
          </a:prstGeom>
          <a:solidFill>
            <a:srgbClr val="0076A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40812737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Presentation 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0" y="2907831"/>
            <a:ext cx="12192000" cy="933471"/>
          </a:xfrm>
        </p:spPr>
        <p:txBody>
          <a:bodyPr anchor="b">
            <a:normAutofit/>
          </a:bodyPr>
          <a:lstStyle>
            <a:lvl1pPr algn="ctr">
              <a:defRPr sz="5400">
                <a:solidFill>
                  <a:srgbClr val="0D4460"/>
                </a:solidFill>
                <a:latin typeface="Open Sans" panose="020B0606030504020204" pitchFamily="34" charset="0"/>
                <a:ea typeface="Open Sans" panose="020B0606030504020204" pitchFamily="34" charset="0"/>
                <a:cs typeface="Open Sans" panose="020B0606030504020204" pitchFamily="34" charset="0"/>
              </a:defRPr>
            </a:lvl1pPr>
          </a:lstStyle>
          <a:p>
            <a:r>
              <a:rPr lang="en-US" dirty="0"/>
              <a:t>Click to edit Master title style</a:t>
            </a:r>
          </a:p>
        </p:txBody>
      </p:sp>
      <p:sp>
        <p:nvSpPr>
          <p:cNvPr id="3" name="Subtitle 2"/>
          <p:cNvSpPr>
            <a:spLocks noGrp="1"/>
          </p:cNvSpPr>
          <p:nvPr>
            <p:ph type="subTitle" idx="1"/>
          </p:nvPr>
        </p:nvSpPr>
        <p:spPr>
          <a:xfrm>
            <a:off x="1411550" y="4065932"/>
            <a:ext cx="9256450" cy="2249565"/>
          </a:xfrm>
        </p:spPr>
        <p:txBody>
          <a:bodyPr/>
          <a:lstStyle>
            <a:lvl1pPr marL="0" indent="0" algn="ctr">
              <a:buNone/>
              <a:defRPr sz="2400" b="0" i="0">
                <a:latin typeface="Open Sans" panose="020B0606030504020204" pitchFamily="34" charset="0"/>
                <a:ea typeface="Open Sans" panose="020B0606030504020204" pitchFamily="34" charset="0"/>
                <a:cs typeface="Open Sans" panose="020B060603050402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pic>
        <p:nvPicPr>
          <p:cNvPr id="5" name="Picture 4" descr="Next Level Now Logo&#10;">
            <a:extLst>
              <a:ext uri="{FF2B5EF4-FFF2-40B4-BE49-F238E27FC236}">
                <a16:creationId xmlns:a16="http://schemas.microsoft.com/office/drawing/2014/main" id="{6FF3DDC8-00DC-47E1-920F-5CA1F5DECF09}"/>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4810490" y="224631"/>
            <a:ext cx="2458569" cy="2458569"/>
          </a:xfrm>
          <a:prstGeom prst="rect">
            <a:avLst/>
          </a:prstGeom>
        </p:spPr>
      </p:pic>
    </p:spTree>
    <p:extLst>
      <p:ext uri="{BB962C8B-B14F-4D97-AF65-F5344CB8AC3E}">
        <p14:creationId xmlns:p14="http://schemas.microsoft.com/office/powerpoint/2010/main" val="93969428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Comparison">
    <p:spTree>
      <p:nvGrpSpPr>
        <p:cNvPr id="1" name=""/>
        <p:cNvGrpSpPr/>
        <p:nvPr/>
      </p:nvGrpSpPr>
      <p:grpSpPr>
        <a:xfrm>
          <a:off x="0" y="0"/>
          <a:ext cx="0" cy="0"/>
          <a:chOff x="0" y="0"/>
          <a:chExt cx="0" cy="0"/>
        </a:xfrm>
      </p:grpSpPr>
      <p:sp>
        <p:nvSpPr>
          <p:cNvPr id="13" name="Rectangle 12">
            <a:extLst>
              <a:ext uri="{FF2B5EF4-FFF2-40B4-BE49-F238E27FC236}">
                <a16:creationId xmlns:a16="http://schemas.microsoft.com/office/drawing/2014/main" id="{42BD4D6F-2871-7A4B-A5D4-D3773F61EADE}"/>
              </a:ext>
            </a:extLst>
          </p:cNvPr>
          <p:cNvSpPr/>
          <p:nvPr userDrawn="1"/>
        </p:nvSpPr>
        <p:spPr>
          <a:xfrm>
            <a:off x="5662928" y="1543585"/>
            <a:ext cx="4952518" cy="4468331"/>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a:extLst>
              <a:ext uri="{FF2B5EF4-FFF2-40B4-BE49-F238E27FC236}">
                <a16:creationId xmlns:a16="http://schemas.microsoft.com/office/drawing/2014/main" id="{77C6402A-885C-7A45-801E-C8C76DFEE78E}"/>
              </a:ext>
            </a:extLst>
          </p:cNvPr>
          <p:cNvSpPr/>
          <p:nvPr userDrawn="1"/>
        </p:nvSpPr>
        <p:spPr>
          <a:xfrm>
            <a:off x="836611" y="1543585"/>
            <a:ext cx="4725993" cy="4468331"/>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Rectangle 14">
            <a:extLst>
              <a:ext uri="{FF2B5EF4-FFF2-40B4-BE49-F238E27FC236}">
                <a16:creationId xmlns:a16="http://schemas.microsoft.com/office/drawing/2014/main" id="{E7FB93E2-FD5F-1D48-B6B5-82D6976EE5FB}"/>
              </a:ext>
            </a:extLst>
          </p:cNvPr>
          <p:cNvSpPr/>
          <p:nvPr userDrawn="1"/>
        </p:nvSpPr>
        <p:spPr>
          <a:xfrm>
            <a:off x="836611" y="1543585"/>
            <a:ext cx="4725993" cy="820453"/>
          </a:xfrm>
          <a:prstGeom prst="rect">
            <a:avLst/>
          </a:prstGeom>
          <a:solidFill>
            <a:srgbClr val="0D446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6" name="Rectangle 15">
            <a:extLst>
              <a:ext uri="{FF2B5EF4-FFF2-40B4-BE49-F238E27FC236}">
                <a16:creationId xmlns:a16="http://schemas.microsoft.com/office/drawing/2014/main" id="{2C5E23DD-EE7B-5D47-84B6-02505DBA7DE1}"/>
              </a:ext>
            </a:extLst>
          </p:cNvPr>
          <p:cNvSpPr/>
          <p:nvPr userDrawn="1"/>
        </p:nvSpPr>
        <p:spPr>
          <a:xfrm>
            <a:off x="5662928" y="1543584"/>
            <a:ext cx="4952518" cy="820453"/>
          </a:xfrm>
          <a:prstGeom prst="rect">
            <a:avLst/>
          </a:prstGeom>
          <a:solidFill>
            <a:srgbClr val="0D446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 name="Text Placeholder 2"/>
          <p:cNvSpPr>
            <a:spLocks noGrp="1"/>
          </p:cNvSpPr>
          <p:nvPr>
            <p:ph type="body" idx="1"/>
          </p:nvPr>
        </p:nvSpPr>
        <p:spPr>
          <a:xfrm>
            <a:off x="988873" y="1438253"/>
            <a:ext cx="4159597" cy="823912"/>
          </a:xfrm>
        </p:spPr>
        <p:txBody>
          <a:bodyPr anchor="b">
            <a:normAutofit/>
          </a:bodyPr>
          <a:lstStyle>
            <a:lvl1pPr marL="0" indent="0">
              <a:buNone/>
              <a:defRPr sz="2800" b="1">
                <a:solidFill>
                  <a:schemeClr val="bg1"/>
                </a:solidFill>
                <a:latin typeface="Open Sans" panose="020B0606030504020204" pitchFamily="34" charset="0"/>
                <a:ea typeface="Open Sans" panose="020B0606030504020204" pitchFamily="34" charset="0"/>
                <a:cs typeface="Open Sans" panose="020B0606030504020204" pitchFamily="34"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Edit Master text styles</a:t>
            </a:r>
          </a:p>
        </p:txBody>
      </p:sp>
      <p:sp>
        <p:nvSpPr>
          <p:cNvPr id="4" name="Content Placeholder 3"/>
          <p:cNvSpPr>
            <a:spLocks noGrp="1"/>
          </p:cNvSpPr>
          <p:nvPr>
            <p:ph sz="half" idx="2" hasCustomPrompt="1"/>
          </p:nvPr>
        </p:nvSpPr>
        <p:spPr>
          <a:xfrm>
            <a:off x="988874" y="2505075"/>
            <a:ext cx="4457770" cy="3684588"/>
          </a:xfrm>
        </p:spPr>
        <p:txBody>
          <a:bodyPr>
            <a:normAutofit/>
          </a:bodyPr>
          <a:lstStyle>
            <a:lvl1pPr marL="228600" indent="-228600">
              <a:buClr>
                <a:srgbClr val="C75000"/>
              </a:buClr>
              <a:buFont typeface="Arial" panose="020B0604020202020204" pitchFamily="34" charset="0"/>
              <a:buChar char="•"/>
              <a:defRPr sz="2400" b="0" i="0">
                <a:solidFill>
                  <a:srgbClr val="0D4460"/>
                </a:solidFill>
                <a:latin typeface="Open Sans" panose="020B0606030504020204" pitchFamily="34" charset="0"/>
                <a:ea typeface="Open Sans" panose="020B0606030504020204" pitchFamily="34" charset="0"/>
                <a:cs typeface="Open Sans" panose="020B0606030504020204" pitchFamily="34" charset="0"/>
              </a:defRPr>
            </a:lvl1pPr>
          </a:lstStyle>
          <a:p>
            <a:pPr lvl="0"/>
            <a:r>
              <a:rPr lang="en-US" dirty="0"/>
              <a:t>Edit Master text styles</a:t>
            </a:r>
          </a:p>
        </p:txBody>
      </p:sp>
      <p:sp>
        <p:nvSpPr>
          <p:cNvPr id="5" name="Text Placeholder 4"/>
          <p:cNvSpPr>
            <a:spLocks noGrp="1"/>
          </p:cNvSpPr>
          <p:nvPr>
            <p:ph type="body" sz="quarter" idx="3" hasCustomPrompt="1"/>
          </p:nvPr>
        </p:nvSpPr>
        <p:spPr>
          <a:xfrm>
            <a:off x="5814393" y="1438253"/>
            <a:ext cx="4567694" cy="823912"/>
          </a:xfrm>
        </p:spPr>
        <p:txBody>
          <a:bodyPr anchor="b">
            <a:normAutofit/>
          </a:bodyPr>
          <a:lstStyle>
            <a:lvl1pPr marL="0" indent="0">
              <a:buNone/>
              <a:defRPr sz="2800" b="1" i="0">
                <a:solidFill>
                  <a:schemeClr val="bg1"/>
                </a:solidFill>
                <a:latin typeface="Open Sans" panose="020B0606030504020204" pitchFamily="34" charset="0"/>
                <a:ea typeface="Open Sans" panose="020B0606030504020204" pitchFamily="34" charset="0"/>
                <a:cs typeface="Open Sans" panose="020B0606030504020204" pitchFamily="34"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Edit Master text styles</a:t>
            </a:r>
          </a:p>
        </p:txBody>
      </p:sp>
      <p:sp>
        <p:nvSpPr>
          <p:cNvPr id="6" name="Content Placeholder 5"/>
          <p:cNvSpPr>
            <a:spLocks noGrp="1"/>
          </p:cNvSpPr>
          <p:nvPr>
            <p:ph sz="quarter" idx="4" hasCustomPrompt="1"/>
          </p:nvPr>
        </p:nvSpPr>
        <p:spPr>
          <a:xfrm>
            <a:off x="5814393" y="2505075"/>
            <a:ext cx="4567694" cy="3684588"/>
          </a:xfrm>
        </p:spPr>
        <p:txBody>
          <a:bodyPr/>
          <a:lstStyle>
            <a:lvl1pPr marL="228600" indent="-228600">
              <a:buClr>
                <a:srgbClr val="C75000"/>
              </a:buClr>
              <a:buFont typeface="Arial" panose="020B0604020202020204" pitchFamily="34" charset="0"/>
              <a:buChar char="•"/>
              <a:defRPr b="0" i="0">
                <a:solidFill>
                  <a:srgbClr val="0D4460"/>
                </a:solidFill>
                <a:latin typeface="Open Sans" panose="020B0606030504020204" pitchFamily="34" charset="0"/>
                <a:ea typeface="Open Sans" panose="020B0606030504020204" pitchFamily="34" charset="0"/>
                <a:cs typeface="Open Sans" panose="020B0606030504020204" pitchFamily="34" charset="0"/>
              </a:defRPr>
            </a:lvl1pPr>
          </a:lstStyle>
          <a:p>
            <a:pPr lvl="0"/>
            <a:r>
              <a:rPr lang="en-US" dirty="0"/>
              <a:t>Edit Master text styles</a:t>
            </a:r>
          </a:p>
        </p:txBody>
      </p:sp>
      <p:sp>
        <p:nvSpPr>
          <p:cNvPr id="8" name="Title 1">
            <a:extLst>
              <a:ext uri="{FF2B5EF4-FFF2-40B4-BE49-F238E27FC236}">
                <a16:creationId xmlns:a16="http://schemas.microsoft.com/office/drawing/2014/main" id="{6914216C-F486-8146-AA6C-C1FD846EA001}"/>
              </a:ext>
            </a:extLst>
          </p:cNvPr>
          <p:cNvSpPr>
            <a:spLocks noGrp="1"/>
          </p:cNvSpPr>
          <p:nvPr>
            <p:ph type="title"/>
          </p:nvPr>
        </p:nvSpPr>
        <p:spPr>
          <a:xfrm>
            <a:off x="838200" y="201421"/>
            <a:ext cx="10515600" cy="1005840"/>
          </a:xfrm>
        </p:spPr>
        <p:txBody>
          <a:bodyPr/>
          <a:lstStyle>
            <a:lvl1pPr>
              <a:defRPr b="1" i="0">
                <a:solidFill>
                  <a:srgbClr val="0D4460"/>
                </a:solidFill>
                <a:latin typeface="Open Sans" panose="020B0606030504020204" pitchFamily="34" charset="0"/>
                <a:ea typeface="Open Sans" panose="020B0606030504020204" pitchFamily="34" charset="0"/>
                <a:cs typeface="Open Sans" panose="020B0606030504020204" pitchFamily="34" charset="0"/>
              </a:defRPr>
            </a:lvl1pPr>
          </a:lstStyle>
          <a:p>
            <a:r>
              <a:rPr lang="en-US" dirty="0"/>
              <a:t>Click to edit Master title style</a:t>
            </a:r>
          </a:p>
        </p:txBody>
      </p:sp>
      <p:sp>
        <p:nvSpPr>
          <p:cNvPr id="2" name="Gray Line">
            <a:extLst>
              <a:ext uri="{FF2B5EF4-FFF2-40B4-BE49-F238E27FC236}">
                <a16:creationId xmlns:a16="http://schemas.microsoft.com/office/drawing/2014/main" id="{43E83A43-4732-E0C9-9E39-63992A7B5687}"/>
              </a:ext>
              <a:ext uri="{C183D7F6-B498-43B3-948B-1728B52AA6E4}">
                <adec:decorative xmlns:adec="http://schemas.microsoft.com/office/drawing/2017/decorative" val="1"/>
              </a:ext>
            </a:extLst>
          </p:cNvPr>
          <p:cNvSpPr/>
          <p:nvPr userDrawn="1"/>
        </p:nvSpPr>
        <p:spPr>
          <a:xfrm flipV="1">
            <a:off x="838200" y="1207259"/>
            <a:ext cx="10515600" cy="45719"/>
          </a:xfrm>
          <a:prstGeom prst="rect">
            <a:avLst/>
          </a:prstGeom>
          <a:solidFill>
            <a:srgbClr val="0076A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68483950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Section Header 1">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normAutofit/>
          </a:bodyPr>
          <a:lstStyle>
            <a:lvl1pPr>
              <a:defRPr sz="5400"/>
            </a:lvl1pPr>
          </a:lstStyle>
          <a:p>
            <a:r>
              <a:rPr lang="en-US"/>
              <a:t>Click to edit Master title style</a:t>
            </a:r>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15" name="Freeform: Shape 14" descr="Arrow Banner"/>
          <p:cNvSpPr/>
          <p:nvPr userDrawn="1"/>
        </p:nvSpPr>
        <p:spPr>
          <a:xfrm rot="10800000">
            <a:off x="1" y="0"/>
            <a:ext cx="3046359" cy="2308971"/>
          </a:xfrm>
          <a:custGeom>
            <a:avLst/>
            <a:gdLst>
              <a:gd name="connsiteX0" fmla="*/ 3046359 w 3046359"/>
              <a:gd name="connsiteY0" fmla="*/ 2308971 h 2308971"/>
              <a:gd name="connsiteX1" fmla="*/ 1407 w 3046359"/>
              <a:gd name="connsiteY1" fmla="*/ 2308971 h 2308971"/>
              <a:gd name="connsiteX2" fmla="*/ 1407 w 3046359"/>
              <a:gd name="connsiteY2" fmla="*/ 791035 h 2308971"/>
              <a:gd name="connsiteX3" fmla="*/ 0 w 3046359"/>
              <a:gd name="connsiteY3" fmla="*/ 791035 h 2308971"/>
              <a:gd name="connsiteX4" fmla="*/ 1407 w 3046359"/>
              <a:gd name="connsiteY4" fmla="*/ 790304 h 2308971"/>
              <a:gd name="connsiteX5" fmla="*/ 1407 w 3046359"/>
              <a:gd name="connsiteY5" fmla="*/ 789130 h 2308971"/>
              <a:gd name="connsiteX6" fmla="*/ 3666 w 3046359"/>
              <a:gd name="connsiteY6" fmla="*/ 789130 h 2308971"/>
              <a:gd name="connsiteX7" fmla="*/ 1522476 w 3046359"/>
              <a:gd name="connsiteY7" fmla="*/ 0 h 2308971"/>
              <a:gd name="connsiteX8" fmla="*/ 3041285 w 3046359"/>
              <a:gd name="connsiteY8" fmla="*/ 789130 h 2308971"/>
              <a:gd name="connsiteX9" fmla="*/ 3046359 w 3046359"/>
              <a:gd name="connsiteY9" fmla="*/ 789130 h 230897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3046359" h="2308971">
                <a:moveTo>
                  <a:pt x="3046359" y="2308971"/>
                </a:moveTo>
                <a:lnTo>
                  <a:pt x="1407" y="2308971"/>
                </a:lnTo>
                <a:lnTo>
                  <a:pt x="1407" y="791035"/>
                </a:lnTo>
                <a:lnTo>
                  <a:pt x="0" y="791035"/>
                </a:lnTo>
                <a:lnTo>
                  <a:pt x="1407" y="790304"/>
                </a:lnTo>
                <a:lnTo>
                  <a:pt x="1407" y="789130"/>
                </a:lnTo>
                <a:lnTo>
                  <a:pt x="3666" y="789130"/>
                </a:lnTo>
                <a:lnTo>
                  <a:pt x="1522476" y="0"/>
                </a:lnTo>
                <a:lnTo>
                  <a:pt x="3041285" y="789130"/>
                </a:lnTo>
                <a:lnTo>
                  <a:pt x="3046359" y="789130"/>
                </a:lnTo>
                <a:close/>
              </a:path>
            </a:pathLst>
          </a:custGeom>
          <a:solidFill>
            <a:srgbClr val="0D4460"/>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3" name="Text Placeholder 22"/>
          <p:cNvSpPr>
            <a:spLocks noGrp="1"/>
          </p:cNvSpPr>
          <p:nvPr>
            <p:ph type="body" sz="quarter" idx="13" hasCustomPrompt="1"/>
          </p:nvPr>
        </p:nvSpPr>
        <p:spPr>
          <a:xfrm>
            <a:off x="0" y="646337"/>
            <a:ext cx="3046360" cy="1016298"/>
          </a:xfrm>
        </p:spPr>
        <p:txBody>
          <a:bodyPr anchor="ctr">
            <a:normAutofit/>
          </a:bodyPr>
          <a:lstStyle>
            <a:lvl1pPr marL="0" indent="0" algn="ctr">
              <a:buNone/>
              <a:defRPr sz="6000">
                <a:solidFill>
                  <a:schemeClr val="bg1"/>
                </a:solidFill>
                <a:latin typeface="+mj-lt"/>
              </a:defRPr>
            </a:lvl1pPr>
          </a:lstStyle>
          <a:p>
            <a:pPr lvl="0"/>
            <a:r>
              <a:rPr lang="en-US" dirty="0"/>
              <a:t>1</a:t>
            </a:r>
          </a:p>
        </p:txBody>
      </p:sp>
    </p:spTree>
    <p:extLst>
      <p:ext uri="{BB962C8B-B14F-4D97-AF65-F5344CB8AC3E}">
        <p14:creationId xmlns:p14="http://schemas.microsoft.com/office/powerpoint/2010/main" val="250098540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Section Header 2">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normAutofit/>
          </a:bodyPr>
          <a:lstStyle>
            <a:lvl1pPr>
              <a:defRPr sz="5400"/>
            </a:lvl1pPr>
          </a:lstStyle>
          <a:p>
            <a:r>
              <a:rPr lang="en-US"/>
              <a:t>Click to edit Master title style</a:t>
            </a:r>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15" name="Freeform: Shape 14" descr="Arrow banner"/>
          <p:cNvSpPr/>
          <p:nvPr userDrawn="1"/>
        </p:nvSpPr>
        <p:spPr>
          <a:xfrm rot="10800000">
            <a:off x="3031332" y="0"/>
            <a:ext cx="3046359" cy="2308971"/>
          </a:xfrm>
          <a:custGeom>
            <a:avLst/>
            <a:gdLst>
              <a:gd name="connsiteX0" fmla="*/ 3046359 w 3046359"/>
              <a:gd name="connsiteY0" fmla="*/ 2308971 h 2308971"/>
              <a:gd name="connsiteX1" fmla="*/ 1407 w 3046359"/>
              <a:gd name="connsiteY1" fmla="*/ 2308971 h 2308971"/>
              <a:gd name="connsiteX2" fmla="*/ 1407 w 3046359"/>
              <a:gd name="connsiteY2" fmla="*/ 791035 h 2308971"/>
              <a:gd name="connsiteX3" fmla="*/ 0 w 3046359"/>
              <a:gd name="connsiteY3" fmla="*/ 791035 h 2308971"/>
              <a:gd name="connsiteX4" fmla="*/ 1407 w 3046359"/>
              <a:gd name="connsiteY4" fmla="*/ 790304 h 2308971"/>
              <a:gd name="connsiteX5" fmla="*/ 1407 w 3046359"/>
              <a:gd name="connsiteY5" fmla="*/ 789130 h 2308971"/>
              <a:gd name="connsiteX6" fmla="*/ 3666 w 3046359"/>
              <a:gd name="connsiteY6" fmla="*/ 789130 h 2308971"/>
              <a:gd name="connsiteX7" fmla="*/ 1522476 w 3046359"/>
              <a:gd name="connsiteY7" fmla="*/ 0 h 2308971"/>
              <a:gd name="connsiteX8" fmla="*/ 3041285 w 3046359"/>
              <a:gd name="connsiteY8" fmla="*/ 789130 h 2308971"/>
              <a:gd name="connsiteX9" fmla="*/ 3046359 w 3046359"/>
              <a:gd name="connsiteY9" fmla="*/ 789130 h 230897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3046359" h="2308971">
                <a:moveTo>
                  <a:pt x="3046359" y="2308971"/>
                </a:moveTo>
                <a:lnTo>
                  <a:pt x="1407" y="2308971"/>
                </a:lnTo>
                <a:lnTo>
                  <a:pt x="1407" y="791035"/>
                </a:lnTo>
                <a:lnTo>
                  <a:pt x="0" y="791035"/>
                </a:lnTo>
                <a:lnTo>
                  <a:pt x="1407" y="790304"/>
                </a:lnTo>
                <a:lnTo>
                  <a:pt x="1407" y="789130"/>
                </a:lnTo>
                <a:lnTo>
                  <a:pt x="3666" y="789130"/>
                </a:lnTo>
                <a:lnTo>
                  <a:pt x="1522476" y="0"/>
                </a:lnTo>
                <a:lnTo>
                  <a:pt x="3041285" y="789130"/>
                </a:lnTo>
                <a:lnTo>
                  <a:pt x="3046359" y="789130"/>
                </a:lnTo>
                <a:close/>
              </a:path>
            </a:pathLst>
          </a:custGeom>
          <a:solidFill>
            <a:srgbClr val="C75000"/>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Text Placeholder 22"/>
          <p:cNvSpPr>
            <a:spLocks noGrp="1"/>
          </p:cNvSpPr>
          <p:nvPr>
            <p:ph type="body" sz="quarter" idx="13" hasCustomPrompt="1"/>
          </p:nvPr>
        </p:nvSpPr>
        <p:spPr>
          <a:xfrm>
            <a:off x="3031331" y="646337"/>
            <a:ext cx="3046360" cy="1016298"/>
          </a:xfrm>
        </p:spPr>
        <p:txBody>
          <a:bodyPr anchor="ctr">
            <a:normAutofit/>
          </a:bodyPr>
          <a:lstStyle>
            <a:lvl1pPr marL="0" indent="0" algn="ctr">
              <a:buNone/>
              <a:defRPr sz="6000">
                <a:solidFill>
                  <a:schemeClr val="bg1"/>
                </a:solidFill>
                <a:latin typeface="+mj-lt"/>
              </a:defRPr>
            </a:lvl1pPr>
          </a:lstStyle>
          <a:p>
            <a:pPr lvl="0"/>
            <a:r>
              <a:rPr lang="en-US"/>
              <a:t>2</a:t>
            </a:r>
          </a:p>
        </p:txBody>
      </p:sp>
    </p:spTree>
    <p:extLst>
      <p:ext uri="{BB962C8B-B14F-4D97-AF65-F5344CB8AC3E}">
        <p14:creationId xmlns:p14="http://schemas.microsoft.com/office/powerpoint/2010/main" val="33669377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Section Header 3">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normAutofit/>
          </a:bodyPr>
          <a:lstStyle>
            <a:lvl1pPr>
              <a:defRPr sz="5400"/>
            </a:lvl1pPr>
          </a:lstStyle>
          <a:p>
            <a:r>
              <a:rPr lang="en-US"/>
              <a:t>Click to edit Master title style</a:t>
            </a:r>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15" name="Freeform: Shape 14" descr="Arrow Banner"/>
          <p:cNvSpPr/>
          <p:nvPr userDrawn="1"/>
        </p:nvSpPr>
        <p:spPr>
          <a:xfrm rot="10800000">
            <a:off x="6092826" y="0"/>
            <a:ext cx="3046359" cy="2308971"/>
          </a:xfrm>
          <a:custGeom>
            <a:avLst/>
            <a:gdLst>
              <a:gd name="connsiteX0" fmla="*/ 3046359 w 3046359"/>
              <a:gd name="connsiteY0" fmla="*/ 2308971 h 2308971"/>
              <a:gd name="connsiteX1" fmla="*/ 1407 w 3046359"/>
              <a:gd name="connsiteY1" fmla="*/ 2308971 h 2308971"/>
              <a:gd name="connsiteX2" fmla="*/ 1407 w 3046359"/>
              <a:gd name="connsiteY2" fmla="*/ 791035 h 2308971"/>
              <a:gd name="connsiteX3" fmla="*/ 0 w 3046359"/>
              <a:gd name="connsiteY3" fmla="*/ 791035 h 2308971"/>
              <a:gd name="connsiteX4" fmla="*/ 1407 w 3046359"/>
              <a:gd name="connsiteY4" fmla="*/ 790304 h 2308971"/>
              <a:gd name="connsiteX5" fmla="*/ 1407 w 3046359"/>
              <a:gd name="connsiteY5" fmla="*/ 789130 h 2308971"/>
              <a:gd name="connsiteX6" fmla="*/ 3666 w 3046359"/>
              <a:gd name="connsiteY6" fmla="*/ 789130 h 2308971"/>
              <a:gd name="connsiteX7" fmla="*/ 1522476 w 3046359"/>
              <a:gd name="connsiteY7" fmla="*/ 0 h 2308971"/>
              <a:gd name="connsiteX8" fmla="*/ 3041285 w 3046359"/>
              <a:gd name="connsiteY8" fmla="*/ 789130 h 2308971"/>
              <a:gd name="connsiteX9" fmla="*/ 3046359 w 3046359"/>
              <a:gd name="connsiteY9" fmla="*/ 789130 h 230897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3046359" h="2308971">
                <a:moveTo>
                  <a:pt x="3046359" y="2308971"/>
                </a:moveTo>
                <a:lnTo>
                  <a:pt x="1407" y="2308971"/>
                </a:lnTo>
                <a:lnTo>
                  <a:pt x="1407" y="791035"/>
                </a:lnTo>
                <a:lnTo>
                  <a:pt x="0" y="791035"/>
                </a:lnTo>
                <a:lnTo>
                  <a:pt x="1407" y="790304"/>
                </a:lnTo>
                <a:lnTo>
                  <a:pt x="1407" y="789130"/>
                </a:lnTo>
                <a:lnTo>
                  <a:pt x="3666" y="789130"/>
                </a:lnTo>
                <a:lnTo>
                  <a:pt x="1522476" y="0"/>
                </a:lnTo>
                <a:lnTo>
                  <a:pt x="3041285" y="789130"/>
                </a:lnTo>
                <a:lnTo>
                  <a:pt x="3046359" y="789130"/>
                </a:lnTo>
                <a:close/>
              </a:path>
            </a:pathLst>
          </a:custGeom>
          <a:solidFill>
            <a:srgbClr val="0076AD"/>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Text Placeholder 22"/>
          <p:cNvSpPr>
            <a:spLocks noGrp="1"/>
          </p:cNvSpPr>
          <p:nvPr>
            <p:ph type="body" sz="quarter" idx="13" hasCustomPrompt="1"/>
          </p:nvPr>
        </p:nvSpPr>
        <p:spPr>
          <a:xfrm>
            <a:off x="6092825" y="646336"/>
            <a:ext cx="3046360" cy="1016298"/>
          </a:xfrm>
        </p:spPr>
        <p:txBody>
          <a:bodyPr anchor="ctr">
            <a:normAutofit/>
          </a:bodyPr>
          <a:lstStyle>
            <a:lvl1pPr marL="0" indent="0" algn="ctr">
              <a:buNone/>
              <a:defRPr sz="6000">
                <a:solidFill>
                  <a:schemeClr val="bg1"/>
                </a:solidFill>
                <a:latin typeface="+mj-lt"/>
              </a:defRPr>
            </a:lvl1pPr>
          </a:lstStyle>
          <a:p>
            <a:pPr lvl="0"/>
            <a:r>
              <a:rPr lang="en-US"/>
              <a:t>3</a:t>
            </a:r>
          </a:p>
        </p:txBody>
      </p:sp>
    </p:spTree>
    <p:extLst>
      <p:ext uri="{BB962C8B-B14F-4D97-AF65-F5344CB8AC3E}">
        <p14:creationId xmlns:p14="http://schemas.microsoft.com/office/powerpoint/2010/main" val="377782151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Section Header 4">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normAutofit/>
          </a:bodyPr>
          <a:lstStyle>
            <a:lvl1pPr>
              <a:defRPr sz="5400"/>
            </a:lvl1pPr>
          </a:lstStyle>
          <a:p>
            <a:r>
              <a:rPr lang="en-US"/>
              <a:t>Click to edit Master title style</a:t>
            </a:r>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15" name="Freeform: Shape 14" descr="Arrow Banner"/>
          <p:cNvSpPr/>
          <p:nvPr userDrawn="1"/>
        </p:nvSpPr>
        <p:spPr>
          <a:xfrm rot="10800000">
            <a:off x="9145642" y="1"/>
            <a:ext cx="3046359" cy="2308971"/>
          </a:xfrm>
          <a:custGeom>
            <a:avLst/>
            <a:gdLst>
              <a:gd name="connsiteX0" fmla="*/ 3046359 w 3046359"/>
              <a:gd name="connsiteY0" fmla="*/ 2308971 h 2308971"/>
              <a:gd name="connsiteX1" fmla="*/ 1407 w 3046359"/>
              <a:gd name="connsiteY1" fmla="*/ 2308971 h 2308971"/>
              <a:gd name="connsiteX2" fmla="*/ 1407 w 3046359"/>
              <a:gd name="connsiteY2" fmla="*/ 791035 h 2308971"/>
              <a:gd name="connsiteX3" fmla="*/ 0 w 3046359"/>
              <a:gd name="connsiteY3" fmla="*/ 791035 h 2308971"/>
              <a:gd name="connsiteX4" fmla="*/ 1407 w 3046359"/>
              <a:gd name="connsiteY4" fmla="*/ 790304 h 2308971"/>
              <a:gd name="connsiteX5" fmla="*/ 1407 w 3046359"/>
              <a:gd name="connsiteY5" fmla="*/ 789130 h 2308971"/>
              <a:gd name="connsiteX6" fmla="*/ 3666 w 3046359"/>
              <a:gd name="connsiteY6" fmla="*/ 789130 h 2308971"/>
              <a:gd name="connsiteX7" fmla="*/ 1522476 w 3046359"/>
              <a:gd name="connsiteY7" fmla="*/ 0 h 2308971"/>
              <a:gd name="connsiteX8" fmla="*/ 3041285 w 3046359"/>
              <a:gd name="connsiteY8" fmla="*/ 789130 h 2308971"/>
              <a:gd name="connsiteX9" fmla="*/ 3046359 w 3046359"/>
              <a:gd name="connsiteY9" fmla="*/ 789130 h 230897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3046359" h="2308971">
                <a:moveTo>
                  <a:pt x="3046359" y="2308971"/>
                </a:moveTo>
                <a:lnTo>
                  <a:pt x="1407" y="2308971"/>
                </a:lnTo>
                <a:lnTo>
                  <a:pt x="1407" y="791035"/>
                </a:lnTo>
                <a:lnTo>
                  <a:pt x="0" y="791035"/>
                </a:lnTo>
                <a:lnTo>
                  <a:pt x="1407" y="790304"/>
                </a:lnTo>
                <a:lnTo>
                  <a:pt x="1407" y="789130"/>
                </a:lnTo>
                <a:lnTo>
                  <a:pt x="3666" y="789130"/>
                </a:lnTo>
                <a:lnTo>
                  <a:pt x="1522476" y="0"/>
                </a:lnTo>
                <a:lnTo>
                  <a:pt x="3041285" y="789130"/>
                </a:lnTo>
                <a:lnTo>
                  <a:pt x="3046359" y="789130"/>
                </a:lnTo>
                <a:close/>
              </a:path>
            </a:pathLst>
          </a:custGeom>
          <a:solidFill>
            <a:srgbClr val="0D4460"/>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Text Placeholder 22"/>
          <p:cNvSpPr>
            <a:spLocks noGrp="1"/>
          </p:cNvSpPr>
          <p:nvPr>
            <p:ph type="body" sz="quarter" idx="13" hasCustomPrompt="1"/>
          </p:nvPr>
        </p:nvSpPr>
        <p:spPr>
          <a:xfrm>
            <a:off x="9145641" y="646337"/>
            <a:ext cx="3046360" cy="1016298"/>
          </a:xfrm>
        </p:spPr>
        <p:txBody>
          <a:bodyPr anchor="ctr">
            <a:normAutofit/>
          </a:bodyPr>
          <a:lstStyle>
            <a:lvl1pPr marL="0" indent="0" algn="ctr">
              <a:buNone/>
              <a:defRPr sz="6000">
                <a:solidFill>
                  <a:schemeClr val="bg1"/>
                </a:solidFill>
                <a:latin typeface="+mj-lt"/>
              </a:defRPr>
            </a:lvl1pPr>
          </a:lstStyle>
          <a:p>
            <a:pPr lvl="0"/>
            <a:r>
              <a:rPr lang="en-US"/>
              <a:t>4</a:t>
            </a:r>
          </a:p>
        </p:txBody>
      </p:sp>
    </p:spTree>
    <p:extLst>
      <p:ext uri="{BB962C8B-B14F-4D97-AF65-F5344CB8AC3E}">
        <p14:creationId xmlns:p14="http://schemas.microsoft.com/office/powerpoint/2010/main" val="395778793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3" name="Title 1">
            <a:extLst>
              <a:ext uri="{FF2B5EF4-FFF2-40B4-BE49-F238E27FC236}">
                <a16:creationId xmlns:a16="http://schemas.microsoft.com/office/drawing/2014/main" id="{113BB2D1-63CA-B42B-ED55-5473F78474C5}"/>
              </a:ext>
            </a:extLst>
          </p:cNvPr>
          <p:cNvSpPr>
            <a:spLocks noGrp="1"/>
          </p:cNvSpPr>
          <p:nvPr>
            <p:ph type="title"/>
          </p:nvPr>
        </p:nvSpPr>
        <p:spPr>
          <a:xfrm>
            <a:off x="436756" y="335236"/>
            <a:ext cx="10515600" cy="1005840"/>
          </a:xfrm>
        </p:spPr>
        <p:txBody>
          <a:bodyPr/>
          <a:lstStyle>
            <a:lvl1pPr>
              <a:defRPr b="1" i="0">
                <a:solidFill>
                  <a:srgbClr val="0D4460"/>
                </a:solidFill>
                <a:latin typeface="Open Sans" panose="020B0606030504020204" pitchFamily="34" charset="0"/>
                <a:ea typeface="Open Sans" panose="020B0606030504020204" pitchFamily="34" charset="0"/>
                <a:cs typeface="Open Sans" panose="020B0606030504020204" pitchFamily="34" charset="0"/>
              </a:defRPr>
            </a:lvl1pPr>
          </a:lstStyle>
          <a:p>
            <a:r>
              <a:rPr lang="en-US" dirty="0"/>
              <a:t>Click to edit Master title style</a:t>
            </a:r>
          </a:p>
        </p:txBody>
      </p:sp>
    </p:spTree>
    <p:extLst>
      <p:ext uri="{BB962C8B-B14F-4D97-AF65-F5344CB8AC3E}">
        <p14:creationId xmlns:p14="http://schemas.microsoft.com/office/powerpoint/2010/main" val="36260866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userDrawn="1">
  <p:cSld name="Safal title page_simple">
    <p:spTree>
      <p:nvGrpSpPr>
        <p:cNvPr id="1" name=""/>
        <p:cNvGrpSpPr/>
        <p:nvPr/>
      </p:nvGrpSpPr>
      <p:grpSpPr>
        <a:xfrm>
          <a:off x="0" y="0"/>
          <a:ext cx="0" cy="0"/>
          <a:chOff x="0" y="0"/>
          <a:chExt cx="0" cy="0"/>
        </a:xfrm>
      </p:grpSpPr>
      <p:sp>
        <p:nvSpPr>
          <p:cNvPr id="6" name="Rectangle 15"/>
          <p:cNvSpPr>
            <a:spLocks noGrp="1" noChangeArrowheads="1"/>
          </p:cNvSpPr>
          <p:nvPr>
            <p:ph type="subTitle" sz="quarter" idx="1"/>
          </p:nvPr>
        </p:nvSpPr>
        <p:spPr>
          <a:xfrm>
            <a:off x="3556000" y="3962401"/>
            <a:ext cx="5384799" cy="286232"/>
          </a:xfrm>
          <a:prstGeom prst="rect">
            <a:avLst/>
          </a:prstGeom>
        </p:spPr>
        <p:txBody>
          <a:bodyPr>
            <a:spAutoFit/>
          </a:bodyPr>
          <a:lstStyle>
            <a:lvl1pPr marL="0" indent="0" algn="ctr">
              <a:buFontTx/>
              <a:buNone/>
              <a:defRPr sz="1400" i="1">
                <a:solidFill>
                  <a:schemeClr val="bg1">
                    <a:lumMod val="50000"/>
                  </a:schemeClr>
                </a:solidFill>
                <a:latin typeface="Arial" pitchFamily="34" charset="0"/>
                <a:cs typeface="Arial" pitchFamily="34" charset="0"/>
              </a:defRPr>
            </a:lvl1pPr>
          </a:lstStyle>
          <a:p>
            <a:r>
              <a:rPr lang="en-US"/>
              <a:t>Click to edit Master subtitle style</a:t>
            </a:r>
          </a:p>
        </p:txBody>
      </p:sp>
      <p:sp>
        <p:nvSpPr>
          <p:cNvPr id="7" name="Rectangle 16"/>
          <p:cNvSpPr>
            <a:spLocks noGrp="1" noChangeArrowheads="1"/>
          </p:cNvSpPr>
          <p:nvPr>
            <p:ph type="ctrTitle" sz="quarter"/>
          </p:nvPr>
        </p:nvSpPr>
        <p:spPr>
          <a:xfrm>
            <a:off x="2540000" y="3295067"/>
            <a:ext cx="7315200" cy="424732"/>
          </a:xfrm>
          <a:prstGeom prst="rect">
            <a:avLst/>
          </a:prstGeom>
        </p:spPr>
        <p:txBody>
          <a:bodyPr wrap="square" tIns="45720" bIns="45720">
            <a:spAutoFit/>
          </a:bodyPr>
          <a:lstStyle>
            <a:lvl1pPr algn="ctr">
              <a:defRPr sz="2400" b="1">
                <a:solidFill>
                  <a:schemeClr val="bg1">
                    <a:lumMod val="50000"/>
                  </a:schemeClr>
                </a:solidFill>
                <a:latin typeface="Arial" pitchFamily="34" charset="0"/>
                <a:cs typeface="Arial" pitchFamily="34" charset="0"/>
              </a:defRPr>
            </a:lvl1pPr>
          </a:lstStyle>
          <a:p>
            <a:r>
              <a:rPr lang="en-US"/>
              <a:t>Click to edit Master title style</a:t>
            </a:r>
          </a:p>
        </p:txBody>
      </p:sp>
      <p:sp>
        <p:nvSpPr>
          <p:cNvPr id="8" name="Text Placeholder 2"/>
          <p:cNvSpPr>
            <a:spLocks noGrp="1"/>
          </p:cNvSpPr>
          <p:nvPr>
            <p:ph type="body" sz="quarter" idx="10"/>
          </p:nvPr>
        </p:nvSpPr>
        <p:spPr>
          <a:xfrm>
            <a:off x="3556000" y="4495801"/>
            <a:ext cx="5384800" cy="258532"/>
          </a:xfrm>
          <a:prstGeom prst="rect">
            <a:avLst/>
          </a:prstGeom>
        </p:spPr>
        <p:txBody>
          <a:bodyPr>
            <a:spAutoFit/>
          </a:bodyPr>
          <a:lstStyle>
            <a:lvl1pPr marL="0" indent="0" algn="ctr">
              <a:buNone/>
              <a:defRPr sz="1200" i="0">
                <a:solidFill>
                  <a:schemeClr val="bg1">
                    <a:lumMod val="50000"/>
                  </a:schemeClr>
                </a:solidFill>
                <a:latin typeface="Arial" pitchFamily="34" charset="0"/>
                <a:cs typeface="Arial" pitchFamily="34" charset="0"/>
              </a:defRPr>
            </a:lvl1pPr>
            <a:lvl2pPr>
              <a:defRPr sz="1600" i="1">
                <a:solidFill>
                  <a:schemeClr val="bg1"/>
                </a:solidFill>
                <a:latin typeface="Arial" pitchFamily="34" charset="0"/>
                <a:cs typeface="Arial" pitchFamily="34" charset="0"/>
              </a:defRPr>
            </a:lvl2pPr>
            <a:lvl3pPr>
              <a:defRPr sz="1600" i="1">
                <a:solidFill>
                  <a:schemeClr val="bg1"/>
                </a:solidFill>
                <a:latin typeface="Arial" pitchFamily="34" charset="0"/>
                <a:cs typeface="Arial" pitchFamily="34" charset="0"/>
              </a:defRPr>
            </a:lvl3pPr>
            <a:lvl4pPr>
              <a:defRPr sz="1600" i="1">
                <a:solidFill>
                  <a:schemeClr val="bg1"/>
                </a:solidFill>
                <a:latin typeface="Arial" pitchFamily="34" charset="0"/>
                <a:cs typeface="Arial" pitchFamily="34" charset="0"/>
              </a:defRPr>
            </a:lvl4pPr>
            <a:lvl5pPr>
              <a:defRPr sz="1600" i="1">
                <a:solidFill>
                  <a:schemeClr val="bg1"/>
                </a:solidFill>
                <a:latin typeface="Arial" pitchFamily="34" charset="0"/>
                <a:cs typeface="Arial" pitchFamily="34" charset="0"/>
              </a:defRPr>
            </a:lvl5pPr>
          </a:lstStyle>
          <a:p>
            <a:pPr lvl="0"/>
            <a:r>
              <a:rPr lang="en-US"/>
              <a:t>Click to edit Master text styles</a:t>
            </a:r>
          </a:p>
        </p:txBody>
      </p:sp>
      <p:pic>
        <p:nvPicPr>
          <p:cNvPr id="9" name="Picture 8" descr="Safal Partners Logo"/>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3562179" y="1414565"/>
            <a:ext cx="5067643" cy="1520293"/>
          </a:xfrm>
          <a:prstGeom prst="rect">
            <a:avLst/>
          </a:prstGeom>
        </p:spPr>
      </p:pic>
    </p:spTree>
    <p:extLst>
      <p:ext uri="{BB962C8B-B14F-4D97-AF65-F5344CB8AC3E}">
        <p14:creationId xmlns:p14="http://schemas.microsoft.com/office/powerpoint/2010/main" val="96904984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Presenter / Moderator">
  <p:cSld name="Presenter / Moderator">
    <p:spTree>
      <p:nvGrpSpPr>
        <p:cNvPr id="1" name="Shape 170"/>
        <p:cNvGrpSpPr/>
        <p:nvPr/>
      </p:nvGrpSpPr>
      <p:grpSpPr>
        <a:xfrm>
          <a:off x="0" y="0"/>
          <a:ext cx="0" cy="0"/>
          <a:chOff x="0" y="0"/>
          <a:chExt cx="0" cy="0"/>
        </a:xfrm>
      </p:grpSpPr>
      <p:pic>
        <p:nvPicPr>
          <p:cNvPr id="171" name="Google Shape;171;p39"/>
          <p:cNvPicPr preferRelativeResize="0"/>
          <p:nvPr/>
        </p:nvPicPr>
        <p:blipFill rotWithShape="1">
          <a:blip r:embed="rId2">
            <a:alphaModFix/>
          </a:blip>
          <a:srcRect/>
          <a:stretch/>
        </p:blipFill>
        <p:spPr>
          <a:xfrm>
            <a:off x="0" y="210800"/>
            <a:ext cx="457200" cy="457200"/>
          </a:xfrm>
          <a:prstGeom prst="rect">
            <a:avLst/>
          </a:prstGeom>
          <a:noFill/>
          <a:ln>
            <a:noFill/>
          </a:ln>
        </p:spPr>
      </p:pic>
      <p:sp>
        <p:nvSpPr>
          <p:cNvPr id="172" name="Google Shape;172;p39"/>
          <p:cNvSpPr txBox="1">
            <a:spLocks noGrp="1"/>
          </p:cNvSpPr>
          <p:nvPr>
            <p:ph type="sldNum" idx="12"/>
          </p:nvPr>
        </p:nvSpPr>
        <p:spPr>
          <a:xfrm>
            <a:off x="11384678" y="6356350"/>
            <a:ext cx="652922" cy="365125"/>
          </a:xfrm>
          <a:prstGeom prst="rect">
            <a:avLst/>
          </a:prstGeom>
          <a:noFill/>
          <a:ln>
            <a:noFill/>
          </a:ln>
        </p:spPr>
        <p:txBody>
          <a:bodyPr spcFirstLastPara="1" wrap="square" lIns="91425" tIns="45700" rIns="91425" bIns="45700" anchor="ctr" anchorCtr="0">
            <a:noAutofit/>
          </a:bodyPr>
          <a:lstStyle>
            <a:lvl1pPr marL="0" marR="0" lvl="0" indent="0" algn="ctr">
              <a:lnSpc>
                <a:spcPct val="100000"/>
              </a:lnSpc>
              <a:spcBef>
                <a:spcPts val="0"/>
              </a:spcBef>
              <a:spcAft>
                <a:spcPts val="0"/>
              </a:spcAft>
              <a:buClr>
                <a:srgbClr val="000000"/>
              </a:buClr>
              <a:buSzPts val="1600"/>
              <a:buFont typeface="Arial"/>
              <a:buNone/>
              <a:defRPr sz="1600" b="1" i="0" u="none" strike="noStrike" cap="none">
                <a:solidFill>
                  <a:schemeClr val="accent1"/>
                </a:solidFill>
                <a:latin typeface="Calibri"/>
                <a:ea typeface="Calibri"/>
                <a:cs typeface="Calibri"/>
                <a:sym typeface="Calibri"/>
              </a:defRPr>
            </a:lvl1pPr>
            <a:lvl2pPr marL="0" marR="0" lvl="1" indent="0" algn="ctr">
              <a:lnSpc>
                <a:spcPct val="100000"/>
              </a:lnSpc>
              <a:spcBef>
                <a:spcPts val="0"/>
              </a:spcBef>
              <a:spcAft>
                <a:spcPts val="0"/>
              </a:spcAft>
              <a:buClr>
                <a:srgbClr val="000000"/>
              </a:buClr>
              <a:buSzPts val="1600"/>
              <a:buFont typeface="Arial"/>
              <a:buNone/>
              <a:defRPr sz="1600" b="1" i="0" u="none" strike="noStrike" cap="none">
                <a:solidFill>
                  <a:schemeClr val="accent1"/>
                </a:solidFill>
                <a:latin typeface="Calibri"/>
                <a:ea typeface="Calibri"/>
                <a:cs typeface="Calibri"/>
                <a:sym typeface="Calibri"/>
              </a:defRPr>
            </a:lvl2pPr>
            <a:lvl3pPr marL="0" marR="0" lvl="2" indent="0" algn="ctr">
              <a:lnSpc>
                <a:spcPct val="100000"/>
              </a:lnSpc>
              <a:spcBef>
                <a:spcPts val="0"/>
              </a:spcBef>
              <a:spcAft>
                <a:spcPts val="0"/>
              </a:spcAft>
              <a:buClr>
                <a:srgbClr val="000000"/>
              </a:buClr>
              <a:buSzPts val="1600"/>
              <a:buFont typeface="Arial"/>
              <a:buNone/>
              <a:defRPr sz="1600" b="1" i="0" u="none" strike="noStrike" cap="none">
                <a:solidFill>
                  <a:schemeClr val="accent1"/>
                </a:solidFill>
                <a:latin typeface="Calibri"/>
                <a:ea typeface="Calibri"/>
                <a:cs typeface="Calibri"/>
                <a:sym typeface="Calibri"/>
              </a:defRPr>
            </a:lvl3pPr>
            <a:lvl4pPr marL="0" marR="0" lvl="3" indent="0" algn="ctr">
              <a:lnSpc>
                <a:spcPct val="100000"/>
              </a:lnSpc>
              <a:spcBef>
                <a:spcPts val="0"/>
              </a:spcBef>
              <a:spcAft>
                <a:spcPts val="0"/>
              </a:spcAft>
              <a:buClr>
                <a:srgbClr val="000000"/>
              </a:buClr>
              <a:buSzPts val="1600"/>
              <a:buFont typeface="Arial"/>
              <a:buNone/>
              <a:defRPr sz="1600" b="1" i="0" u="none" strike="noStrike" cap="none">
                <a:solidFill>
                  <a:schemeClr val="accent1"/>
                </a:solidFill>
                <a:latin typeface="Calibri"/>
                <a:ea typeface="Calibri"/>
                <a:cs typeface="Calibri"/>
                <a:sym typeface="Calibri"/>
              </a:defRPr>
            </a:lvl4pPr>
            <a:lvl5pPr marL="0" marR="0" lvl="4" indent="0" algn="ctr">
              <a:lnSpc>
                <a:spcPct val="100000"/>
              </a:lnSpc>
              <a:spcBef>
                <a:spcPts val="0"/>
              </a:spcBef>
              <a:spcAft>
                <a:spcPts val="0"/>
              </a:spcAft>
              <a:buClr>
                <a:srgbClr val="000000"/>
              </a:buClr>
              <a:buSzPts val="1600"/>
              <a:buFont typeface="Arial"/>
              <a:buNone/>
              <a:defRPr sz="1600" b="1" i="0" u="none" strike="noStrike" cap="none">
                <a:solidFill>
                  <a:schemeClr val="accent1"/>
                </a:solidFill>
                <a:latin typeface="Calibri"/>
                <a:ea typeface="Calibri"/>
                <a:cs typeface="Calibri"/>
                <a:sym typeface="Calibri"/>
              </a:defRPr>
            </a:lvl5pPr>
            <a:lvl6pPr marL="0" marR="0" lvl="5" indent="0" algn="ctr">
              <a:lnSpc>
                <a:spcPct val="100000"/>
              </a:lnSpc>
              <a:spcBef>
                <a:spcPts val="0"/>
              </a:spcBef>
              <a:spcAft>
                <a:spcPts val="0"/>
              </a:spcAft>
              <a:buClr>
                <a:srgbClr val="000000"/>
              </a:buClr>
              <a:buSzPts val="1600"/>
              <a:buFont typeface="Arial"/>
              <a:buNone/>
              <a:defRPr sz="1600" b="1" i="0" u="none" strike="noStrike" cap="none">
                <a:solidFill>
                  <a:schemeClr val="accent1"/>
                </a:solidFill>
                <a:latin typeface="Calibri"/>
                <a:ea typeface="Calibri"/>
                <a:cs typeface="Calibri"/>
                <a:sym typeface="Calibri"/>
              </a:defRPr>
            </a:lvl6pPr>
            <a:lvl7pPr marL="0" marR="0" lvl="6" indent="0" algn="ctr">
              <a:lnSpc>
                <a:spcPct val="100000"/>
              </a:lnSpc>
              <a:spcBef>
                <a:spcPts val="0"/>
              </a:spcBef>
              <a:spcAft>
                <a:spcPts val="0"/>
              </a:spcAft>
              <a:buClr>
                <a:srgbClr val="000000"/>
              </a:buClr>
              <a:buSzPts val="1600"/>
              <a:buFont typeface="Arial"/>
              <a:buNone/>
              <a:defRPr sz="1600" b="1" i="0" u="none" strike="noStrike" cap="none">
                <a:solidFill>
                  <a:schemeClr val="accent1"/>
                </a:solidFill>
                <a:latin typeface="Calibri"/>
                <a:ea typeface="Calibri"/>
                <a:cs typeface="Calibri"/>
                <a:sym typeface="Calibri"/>
              </a:defRPr>
            </a:lvl7pPr>
            <a:lvl8pPr marL="0" marR="0" lvl="7" indent="0" algn="ctr">
              <a:lnSpc>
                <a:spcPct val="100000"/>
              </a:lnSpc>
              <a:spcBef>
                <a:spcPts val="0"/>
              </a:spcBef>
              <a:spcAft>
                <a:spcPts val="0"/>
              </a:spcAft>
              <a:buClr>
                <a:srgbClr val="000000"/>
              </a:buClr>
              <a:buSzPts val="1600"/>
              <a:buFont typeface="Arial"/>
              <a:buNone/>
              <a:defRPr sz="1600" b="1" i="0" u="none" strike="noStrike" cap="none">
                <a:solidFill>
                  <a:schemeClr val="accent1"/>
                </a:solidFill>
                <a:latin typeface="Calibri"/>
                <a:ea typeface="Calibri"/>
                <a:cs typeface="Calibri"/>
                <a:sym typeface="Calibri"/>
              </a:defRPr>
            </a:lvl8pPr>
            <a:lvl9pPr marL="0" marR="0" lvl="8" indent="0" algn="ctr">
              <a:lnSpc>
                <a:spcPct val="100000"/>
              </a:lnSpc>
              <a:spcBef>
                <a:spcPts val="0"/>
              </a:spcBef>
              <a:spcAft>
                <a:spcPts val="0"/>
              </a:spcAft>
              <a:buClr>
                <a:srgbClr val="000000"/>
              </a:buClr>
              <a:buSzPts val="1600"/>
              <a:buFont typeface="Arial"/>
              <a:buNone/>
              <a:defRPr sz="1600" b="1" i="0" u="none" strike="noStrike" cap="none">
                <a:solidFill>
                  <a:schemeClr val="accent1"/>
                </a:solidFill>
                <a:latin typeface="Calibri"/>
                <a:ea typeface="Calibri"/>
                <a:cs typeface="Calibri"/>
                <a:sym typeface="Calibri"/>
              </a:defRPr>
            </a:lvl9pPr>
          </a:lstStyle>
          <a:p>
            <a:pPr marL="0" lvl="0" indent="0" algn="ctr" rtl="0">
              <a:spcBef>
                <a:spcPts val="0"/>
              </a:spcBef>
              <a:spcAft>
                <a:spcPts val="0"/>
              </a:spcAft>
              <a:buNone/>
            </a:pPr>
            <a:fld id="{00000000-1234-1234-1234-123412341234}" type="slidenum">
              <a:rPr lang="en-US"/>
              <a:t>‹#›</a:t>
            </a:fld>
            <a:endParaRPr dirty="0"/>
          </a:p>
        </p:txBody>
      </p:sp>
      <p:sp>
        <p:nvSpPr>
          <p:cNvPr id="173" name="Google Shape;173;p39"/>
          <p:cNvSpPr txBox="1">
            <a:spLocks noGrp="1"/>
          </p:cNvSpPr>
          <p:nvPr>
            <p:ph type="title"/>
          </p:nvPr>
        </p:nvSpPr>
        <p:spPr>
          <a:xfrm>
            <a:off x="805866" y="46208"/>
            <a:ext cx="11081334" cy="786384"/>
          </a:xfrm>
          <a:prstGeom prst="rect">
            <a:avLst/>
          </a:prstGeom>
          <a:noFill/>
          <a:ln>
            <a:noFill/>
          </a:ln>
        </p:spPr>
        <p:txBody>
          <a:bodyPr spcFirstLastPara="1" wrap="square" lIns="182875" tIns="45700" rIns="91425" bIns="45700" anchor="ctr" anchorCtr="0">
            <a:normAutofit/>
          </a:bodyPr>
          <a:lstStyle>
            <a:lvl1pPr lvl="0" algn="l">
              <a:lnSpc>
                <a:spcPct val="90000"/>
              </a:lnSpc>
              <a:spcBef>
                <a:spcPts val="0"/>
              </a:spcBef>
              <a:spcAft>
                <a:spcPts val="0"/>
              </a:spcAft>
              <a:buClr>
                <a:schemeClr val="accent1"/>
              </a:buClr>
              <a:buSzPts val="3600"/>
              <a:buFont typeface="Calibri"/>
              <a:buNone/>
              <a:defRPr sz="36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74" name="Google Shape;174;p39"/>
          <p:cNvSpPr>
            <a:spLocks noGrp="1"/>
          </p:cNvSpPr>
          <p:nvPr>
            <p:ph type="pic" idx="2"/>
          </p:nvPr>
        </p:nvSpPr>
        <p:spPr>
          <a:xfrm>
            <a:off x="1502361" y="2590404"/>
            <a:ext cx="2133600" cy="2133600"/>
          </a:xfrm>
          <a:prstGeom prst="round2DiagRect">
            <a:avLst>
              <a:gd name="adj1" fmla="val 16667"/>
              <a:gd name="adj2" fmla="val 0"/>
            </a:avLst>
          </a:prstGeom>
          <a:solidFill>
            <a:srgbClr val="F3F4F4"/>
          </a:solidFill>
          <a:ln w="9525" cap="flat" cmpd="sng">
            <a:solidFill>
              <a:schemeClr val="accent4"/>
            </a:solidFill>
            <a:prstDash val="solid"/>
            <a:round/>
            <a:headEnd type="none" w="sm" len="sm"/>
            <a:tailEnd type="none" w="sm" len="sm"/>
          </a:ln>
        </p:spPr>
      </p:sp>
      <p:sp>
        <p:nvSpPr>
          <p:cNvPr id="175" name="Google Shape;175;p39"/>
          <p:cNvSpPr txBox="1">
            <a:spLocks noGrp="1"/>
          </p:cNvSpPr>
          <p:nvPr>
            <p:ph type="body" idx="1"/>
          </p:nvPr>
        </p:nvSpPr>
        <p:spPr>
          <a:xfrm>
            <a:off x="4439822" y="1137446"/>
            <a:ext cx="7244177" cy="5039517"/>
          </a:xfrm>
          <a:prstGeom prst="rect">
            <a:avLst/>
          </a:prstGeom>
          <a:noFill/>
          <a:ln>
            <a:noFill/>
          </a:ln>
        </p:spPr>
        <p:txBody>
          <a:bodyPr spcFirstLastPara="1" wrap="square" lIns="91425" tIns="45700" rIns="91425" bIns="45700" anchor="ctr" anchorCtr="0">
            <a:noAutofit/>
          </a:bodyPr>
          <a:lstStyle>
            <a:lvl1pPr marL="457200" lvl="0" indent="-228600" algn="l">
              <a:lnSpc>
                <a:spcPct val="95000"/>
              </a:lnSpc>
              <a:spcBef>
                <a:spcPts val="3000"/>
              </a:spcBef>
              <a:spcAft>
                <a:spcPts val="0"/>
              </a:spcAft>
              <a:buSzPts val="2800"/>
              <a:buFont typeface="Calibri"/>
              <a:buNone/>
              <a:defRPr/>
            </a:lvl1pPr>
            <a:lvl2pPr marL="914400" lvl="1" indent="-228600" algn="l">
              <a:lnSpc>
                <a:spcPct val="95000"/>
              </a:lnSpc>
              <a:spcBef>
                <a:spcPts val="400"/>
              </a:spcBef>
              <a:spcAft>
                <a:spcPts val="0"/>
              </a:spcAft>
              <a:buSzPts val="2200"/>
              <a:buNone/>
              <a:defRPr/>
            </a:lvl2pPr>
            <a:lvl3pPr marL="1371600" lvl="2" indent="-228600" algn="l">
              <a:lnSpc>
                <a:spcPct val="95000"/>
              </a:lnSpc>
              <a:spcBef>
                <a:spcPts val="200"/>
              </a:spcBef>
              <a:spcAft>
                <a:spcPts val="0"/>
              </a:spcAft>
              <a:buSzPts val="2200"/>
              <a:buNone/>
              <a:defRPr/>
            </a:lvl3pPr>
            <a:lvl4pPr marL="1828800" lvl="3" indent="-342900" algn="l">
              <a:lnSpc>
                <a:spcPct val="95000"/>
              </a:lnSpc>
              <a:spcBef>
                <a:spcPts val="1000"/>
              </a:spcBef>
              <a:spcAft>
                <a:spcPts val="0"/>
              </a:spcAft>
              <a:buSzPts val="1800"/>
              <a:buChar char="?"/>
              <a:defRPr/>
            </a:lvl4pPr>
            <a:lvl5pPr marL="2286000" lvl="4" indent="-342900" algn="l">
              <a:lnSpc>
                <a:spcPct val="95000"/>
              </a:lnSpc>
              <a:spcBef>
                <a:spcPts val="300"/>
              </a:spcBef>
              <a:spcAft>
                <a:spcPts val="0"/>
              </a:spcAft>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176" name="Google Shape;176;p39"/>
          <p:cNvSpPr txBox="1">
            <a:spLocks noGrp="1"/>
          </p:cNvSpPr>
          <p:nvPr>
            <p:ph type="ftr" idx="11"/>
          </p:nvPr>
        </p:nvSpPr>
        <p:spPr>
          <a:xfrm>
            <a:off x="4439823" y="6356350"/>
            <a:ext cx="4114800"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dirty="0"/>
          </a:p>
        </p:txBody>
      </p:sp>
    </p:spTree>
    <p:extLst>
      <p:ext uri="{BB962C8B-B14F-4D97-AF65-F5344CB8AC3E}">
        <p14:creationId xmlns:p14="http://schemas.microsoft.com/office/powerpoint/2010/main" val="953878200"/>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matchingName="Two Content" type="twoObj">
  <p:cSld name="Two Content">
    <p:spTree>
      <p:nvGrpSpPr>
        <p:cNvPr id="1" name="Shape 48"/>
        <p:cNvGrpSpPr/>
        <p:nvPr/>
      </p:nvGrpSpPr>
      <p:grpSpPr>
        <a:xfrm>
          <a:off x="0" y="0"/>
          <a:ext cx="0" cy="0"/>
          <a:chOff x="0" y="0"/>
          <a:chExt cx="0" cy="0"/>
        </a:xfrm>
      </p:grpSpPr>
      <p:sp>
        <p:nvSpPr>
          <p:cNvPr id="49" name="Google Shape;49;p48"/>
          <p:cNvSpPr txBox="1">
            <a:spLocks noGrp="1"/>
          </p:cNvSpPr>
          <p:nvPr>
            <p:ph type="sldNum" idx="12"/>
          </p:nvPr>
        </p:nvSpPr>
        <p:spPr>
          <a:xfrm>
            <a:off x="11384678" y="6356350"/>
            <a:ext cx="652922" cy="365125"/>
          </a:xfrm>
          <a:prstGeom prst="rect">
            <a:avLst/>
          </a:prstGeom>
          <a:noFill/>
          <a:ln>
            <a:noFill/>
          </a:ln>
        </p:spPr>
        <p:txBody>
          <a:bodyPr spcFirstLastPara="1" wrap="square" lIns="91425" tIns="45700" rIns="91425" bIns="45700" anchor="ctr" anchorCtr="0">
            <a:noAutofit/>
          </a:bodyPr>
          <a:lstStyle>
            <a:lvl1pPr marL="0" marR="0" lvl="0" indent="0" algn="ctr">
              <a:lnSpc>
                <a:spcPct val="100000"/>
              </a:lnSpc>
              <a:spcBef>
                <a:spcPts val="0"/>
              </a:spcBef>
              <a:spcAft>
                <a:spcPts val="0"/>
              </a:spcAft>
              <a:buClr>
                <a:srgbClr val="000000"/>
              </a:buClr>
              <a:buSzPts val="1600"/>
              <a:buFont typeface="Arial"/>
              <a:buNone/>
              <a:defRPr sz="1600" b="1" i="0" u="none" strike="noStrike" cap="none">
                <a:solidFill>
                  <a:schemeClr val="accent1"/>
                </a:solidFill>
                <a:latin typeface="Calibri"/>
                <a:ea typeface="Calibri"/>
                <a:cs typeface="Calibri"/>
                <a:sym typeface="Calibri"/>
              </a:defRPr>
            </a:lvl1pPr>
            <a:lvl2pPr marL="0" marR="0" lvl="1" indent="0" algn="ctr">
              <a:lnSpc>
                <a:spcPct val="100000"/>
              </a:lnSpc>
              <a:spcBef>
                <a:spcPts val="0"/>
              </a:spcBef>
              <a:spcAft>
                <a:spcPts val="0"/>
              </a:spcAft>
              <a:buClr>
                <a:srgbClr val="000000"/>
              </a:buClr>
              <a:buSzPts val="1600"/>
              <a:buFont typeface="Arial"/>
              <a:buNone/>
              <a:defRPr sz="1600" b="1" i="0" u="none" strike="noStrike" cap="none">
                <a:solidFill>
                  <a:schemeClr val="accent1"/>
                </a:solidFill>
                <a:latin typeface="Calibri"/>
                <a:ea typeface="Calibri"/>
                <a:cs typeface="Calibri"/>
                <a:sym typeface="Calibri"/>
              </a:defRPr>
            </a:lvl2pPr>
            <a:lvl3pPr marL="0" marR="0" lvl="2" indent="0" algn="ctr">
              <a:lnSpc>
                <a:spcPct val="100000"/>
              </a:lnSpc>
              <a:spcBef>
                <a:spcPts val="0"/>
              </a:spcBef>
              <a:spcAft>
                <a:spcPts val="0"/>
              </a:spcAft>
              <a:buClr>
                <a:srgbClr val="000000"/>
              </a:buClr>
              <a:buSzPts val="1600"/>
              <a:buFont typeface="Arial"/>
              <a:buNone/>
              <a:defRPr sz="1600" b="1" i="0" u="none" strike="noStrike" cap="none">
                <a:solidFill>
                  <a:schemeClr val="accent1"/>
                </a:solidFill>
                <a:latin typeface="Calibri"/>
                <a:ea typeface="Calibri"/>
                <a:cs typeface="Calibri"/>
                <a:sym typeface="Calibri"/>
              </a:defRPr>
            </a:lvl3pPr>
            <a:lvl4pPr marL="0" marR="0" lvl="3" indent="0" algn="ctr">
              <a:lnSpc>
                <a:spcPct val="100000"/>
              </a:lnSpc>
              <a:spcBef>
                <a:spcPts val="0"/>
              </a:spcBef>
              <a:spcAft>
                <a:spcPts val="0"/>
              </a:spcAft>
              <a:buClr>
                <a:srgbClr val="000000"/>
              </a:buClr>
              <a:buSzPts val="1600"/>
              <a:buFont typeface="Arial"/>
              <a:buNone/>
              <a:defRPr sz="1600" b="1" i="0" u="none" strike="noStrike" cap="none">
                <a:solidFill>
                  <a:schemeClr val="accent1"/>
                </a:solidFill>
                <a:latin typeface="Calibri"/>
                <a:ea typeface="Calibri"/>
                <a:cs typeface="Calibri"/>
                <a:sym typeface="Calibri"/>
              </a:defRPr>
            </a:lvl4pPr>
            <a:lvl5pPr marL="0" marR="0" lvl="4" indent="0" algn="ctr">
              <a:lnSpc>
                <a:spcPct val="100000"/>
              </a:lnSpc>
              <a:spcBef>
                <a:spcPts val="0"/>
              </a:spcBef>
              <a:spcAft>
                <a:spcPts val="0"/>
              </a:spcAft>
              <a:buClr>
                <a:srgbClr val="000000"/>
              </a:buClr>
              <a:buSzPts val="1600"/>
              <a:buFont typeface="Arial"/>
              <a:buNone/>
              <a:defRPr sz="1600" b="1" i="0" u="none" strike="noStrike" cap="none">
                <a:solidFill>
                  <a:schemeClr val="accent1"/>
                </a:solidFill>
                <a:latin typeface="Calibri"/>
                <a:ea typeface="Calibri"/>
                <a:cs typeface="Calibri"/>
                <a:sym typeface="Calibri"/>
              </a:defRPr>
            </a:lvl5pPr>
            <a:lvl6pPr marL="0" marR="0" lvl="5" indent="0" algn="ctr">
              <a:lnSpc>
                <a:spcPct val="100000"/>
              </a:lnSpc>
              <a:spcBef>
                <a:spcPts val="0"/>
              </a:spcBef>
              <a:spcAft>
                <a:spcPts val="0"/>
              </a:spcAft>
              <a:buClr>
                <a:srgbClr val="000000"/>
              </a:buClr>
              <a:buSzPts val="1600"/>
              <a:buFont typeface="Arial"/>
              <a:buNone/>
              <a:defRPr sz="1600" b="1" i="0" u="none" strike="noStrike" cap="none">
                <a:solidFill>
                  <a:schemeClr val="accent1"/>
                </a:solidFill>
                <a:latin typeface="Calibri"/>
                <a:ea typeface="Calibri"/>
                <a:cs typeface="Calibri"/>
                <a:sym typeface="Calibri"/>
              </a:defRPr>
            </a:lvl6pPr>
            <a:lvl7pPr marL="0" marR="0" lvl="6" indent="0" algn="ctr">
              <a:lnSpc>
                <a:spcPct val="100000"/>
              </a:lnSpc>
              <a:spcBef>
                <a:spcPts val="0"/>
              </a:spcBef>
              <a:spcAft>
                <a:spcPts val="0"/>
              </a:spcAft>
              <a:buClr>
                <a:srgbClr val="000000"/>
              </a:buClr>
              <a:buSzPts val="1600"/>
              <a:buFont typeface="Arial"/>
              <a:buNone/>
              <a:defRPr sz="1600" b="1" i="0" u="none" strike="noStrike" cap="none">
                <a:solidFill>
                  <a:schemeClr val="accent1"/>
                </a:solidFill>
                <a:latin typeface="Calibri"/>
                <a:ea typeface="Calibri"/>
                <a:cs typeface="Calibri"/>
                <a:sym typeface="Calibri"/>
              </a:defRPr>
            </a:lvl7pPr>
            <a:lvl8pPr marL="0" marR="0" lvl="7" indent="0" algn="ctr">
              <a:lnSpc>
                <a:spcPct val="100000"/>
              </a:lnSpc>
              <a:spcBef>
                <a:spcPts val="0"/>
              </a:spcBef>
              <a:spcAft>
                <a:spcPts val="0"/>
              </a:spcAft>
              <a:buClr>
                <a:srgbClr val="000000"/>
              </a:buClr>
              <a:buSzPts val="1600"/>
              <a:buFont typeface="Arial"/>
              <a:buNone/>
              <a:defRPr sz="1600" b="1" i="0" u="none" strike="noStrike" cap="none">
                <a:solidFill>
                  <a:schemeClr val="accent1"/>
                </a:solidFill>
                <a:latin typeface="Calibri"/>
                <a:ea typeface="Calibri"/>
                <a:cs typeface="Calibri"/>
                <a:sym typeface="Calibri"/>
              </a:defRPr>
            </a:lvl8pPr>
            <a:lvl9pPr marL="0" marR="0" lvl="8" indent="0" algn="ctr">
              <a:lnSpc>
                <a:spcPct val="100000"/>
              </a:lnSpc>
              <a:spcBef>
                <a:spcPts val="0"/>
              </a:spcBef>
              <a:spcAft>
                <a:spcPts val="0"/>
              </a:spcAft>
              <a:buClr>
                <a:srgbClr val="000000"/>
              </a:buClr>
              <a:buSzPts val="1600"/>
              <a:buFont typeface="Arial"/>
              <a:buNone/>
              <a:defRPr sz="1600" b="1" i="0" u="none" strike="noStrike" cap="none">
                <a:solidFill>
                  <a:schemeClr val="accent1"/>
                </a:solidFill>
                <a:latin typeface="Calibri"/>
                <a:ea typeface="Calibri"/>
                <a:cs typeface="Calibri"/>
                <a:sym typeface="Calibri"/>
              </a:defRPr>
            </a:lvl9pPr>
          </a:lstStyle>
          <a:p>
            <a:pPr marL="0" lvl="0" indent="0" algn="ctr" rtl="0">
              <a:spcBef>
                <a:spcPts val="0"/>
              </a:spcBef>
              <a:spcAft>
                <a:spcPts val="0"/>
              </a:spcAft>
              <a:buNone/>
            </a:pPr>
            <a:fld id="{00000000-1234-1234-1234-123412341234}" type="slidenum">
              <a:rPr lang="en-US"/>
              <a:t>‹#›</a:t>
            </a:fld>
            <a:endParaRPr dirty="0"/>
          </a:p>
        </p:txBody>
      </p:sp>
      <p:sp>
        <p:nvSpPr>
          <p:cNvPr id="50" name="Google Shape;50;p48"/>
          <p:cNvSpPr txBox="1">
            <a:spLocks noGrp="1"/>
          </p:cNvSpPr>
          <p:nvPr>
            <p:ph type="title"/>
          </p:nvPr>
        </p:nvSpPr>
        <p:spPr>
          <a:xfrm>
            <a:off x="805866" y="46208"/>
            <a:ext cx="11081334" cy="786384"/>
          </a:xfrm>
          <a:prstGeom prst="rect">
            <a:avLst/>
          </a:prstGeom>
          <a:noFill/>
          <a:ln>
            <a:noFill/>
          </a:ln>
        </p:spPr>
        <p:txBody>
          <a:bodyPr spcFirstLastPara="1" wrap="square" lIns="182875" tIns="45700" rIns="91425" bIns="45700" anchor="ctr" anchorCtr="0">
            <a:normAutofit/>
          </a:bodyPr>
          <a:lstStyle>
            <a:lvl1pPr lvl="0" algn="l">
              <a:lnSpc>
                <a:spcPct val="90000"/>
              </a:lnSpc>
              <a:spcBef>
                <a:spcPts val="0"/>
              </a:spcBef>
              <a:spcAft>
                <a:spcPts val="0"/>
              </a:spcAft>
              <a:buClr>
                <a:schemeClr val="accent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51" name="Google Shape;51;p48"/>
          <p:cNvSpPr txBox="1">
            <a:spLocks noGrp="1"/>
          </p:cNvSpPr>
          <p:nvPr>
            <p:ph type="body" idx="1"/>
          </p:nvPr>
        </p:nvSpPr>
        <p:spPr>
          <a:xfrm>
            <a:off x="838200" y="1161144"/>
            <a:ext cx="5181600" cy="5015820"/>
          </a:xfrm>
          <a:prstGeom prst="rect">
            <a:avLst/>
          </a:prstGeom>
          <a:noFill/>
          <a:ln>
            <a:noFill/>
          </a:ln>
        </p:spPr>
        <p:txBody>
          <a:bodyPr spcFirstLastPara="1" wrap="square" lIns="91425" tIns="45700" rIns="91425" bIns="45700" anchor="t" anchorCtr="0">
            <a:noAutofit/>
          </a:bodyPr>
          <a:lstStyle>
            <a:lvl1pPr marL="457200" lvl="0" indent="-342900" algn="l">
              <a:lnSpc>
                <a:spcPct val="95000"/>
              </a:lnSpc>
              <a:spcBef>
                <a:spcPts val="1800"/>
              </a:spcBef>
              <a:spcAft>
                <a:spcPts val="0"/>
              </a:spcAft>
              <a:buSzPts val="1800"/>
              <a:buChar char="?"/>
              <a:defRPr/>
            </a:lvl1pPr>
            <a:lvl2pPr marL="914400" lvl="1" indent="-342900" algn="l">
              <a:lnSpc>
                <a:spcPct val="95000"/>
              </a:lnSpc>
              <a:spcBef>
                <a:spcPts val="800"/>
              </a:spcBef>
              <a:spcAft>
                <a:spcPts val="0"/>
              </a:spcAft>
              <a:buSzPts val="1800"/>
              <a:buChar char="?"/>
              <a:defRPr/>
            </a:lvl2pPr>
            <a:lvl3pPr marL="1371600" lvl="2" indent="-342900" algn="l">
              <a:lnSpc>
                <a:spcPct val="95000"/>
              </a:lnSpc>
              <a:spcBef>
                <a:spcPts val="500"/>
              </a:spcBef>
              <a:spcAft>
                <a:spcPts val="0"/>
              </a:spcAft>
              <a:buSzPts val="1800"/>
              <a:buChar char="?"/>
              <a:defRPr/>
            </a:lvl3pPr>
            <a:lvl4pPr marL="1828800" lvl="3" indent="-342900" algn="l">
              <a:lnSpc>
                <a:spcPct val="95000"/>
              </a:lnSpc>
              <a:spcBef>
                <a:spcPts val="500"/>
              </a:spcBef>
              <a:spcAft>
                <a:spcPts val="0"/>
              </a:spcAft>
              <a:buSzPts val="1800"/>
              <a:buChar char="?"/>
              <a:defRPr/>
            </a:lvl4pPr>
            <a:lvl5pPr marL="2286000" lvl="4" indent="-342900" algn="l">
              <a:lnSpc>
                <a:spcPct val="95000"/>
              </a:lnSpc>
              <a:spcBef>
                <a:spcPts val="500"/>
              </a:spcBef>
              <a:spcAft>
                <a:spcPts val="0"/>
              </a:spcAft>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52" name="Google Shape;52;p48"/>
          <p:cNvSpPr txBox="1">
            <a:spLocks noGrp="1"/>
          </p:cNvSpPr>
          <p:nvPr>
            <p:ph type="body" idx="2"/>
          </p:nvPr>
        </p:nvSpPr>
        <p:spPr>
          <a:xfrm>
            <a:off x="6172200" y="1161144"/>
            <a:ext cx="5181600" cy="5015820"/>
          </a:xfrm>
          <a:prstGeom prst="rect">
            <a:avLst/>
          </a:prstGeom>
          <a:noFill/>
          <a:ln>
            <a:noFill/>
          </a:ln>
        </p:spPr>
        <p:txBody>
          <a:bodyPr spcFirstLastPara="1" wrap="square" lIns="91425" tIns="45700" rIns="91425" bIns="45700" anchor="t" anchorCtr="0">
            <a:noAutofit/>
          </a:bodyPr>
          <a:lstStyle>
            <a:lvl1pPr marL="457200" lvl="0" indent="-342900" algn="l">
              <a:lnSpc>
                <a:spcPct val="95000"/>
              </a:lnSpc>
              <a:spcBef>
                <a:spcPts val="1800"/>
              </a:spcBef>
              <a:spcAft>
                <a:spcPts val="0"/>
              </a:spcAft>
              <a:buSzPts val="1800"/>
              <a:buChar char="?"/>
              <a:defRPr/>
            </a:lvl1pPr>
            <a:lvl2pPr marL="914400" lvl="1" indent="-342900" algn="l">
              <a:lnSpc>
                <a:spcPct val="95000"/>
              </a:lnSpc>
              <a:spcBef>
                <a:spcPts val="800"/>
              </a:spcBef>
              <a:spcAft>
                <a:spcPts val="0"/>
              </a:spcAft>
              <a:buSzPts val="1800"/>
              <a:buChar char="?"/>
              <a:defRPr/>
            </a:lvl2pPr>
            <a:lvl3pPr marL="1371600" lvl="2" indent="-342900" algn="l">
              <a:lnSpc>
                <a:spcPct val="95000"/>
              </a:lnSpc>
              <a:spcBef>
                <a:spcPts val="500"/>
              </a:spcBef>
              <a:spcAft>
                <a:spcPts val="0"/>
              </a:spcAft>
              <a:buSzPts val="1800"/>
              <a:buChar char="?"/>
              <a:defRPr/>
            </a:lvl3pPr>
            <a:lvl4pPr marL="1828800" lvl="3" indent="-342900" algn="l">
              <a:lnSpc>
                <a:spcPct val="95000"/>
              </a:lnSpc>
              <a:spcBef>
                <a:spcPts val="500"/>
              </a:spcBef>
              <a:spcAft>
                <a:spcPts val="0"/>
              </a:spcAft>
              <a:buSzPts val="1800"/>
              <a:buChar char="?"/>
              <a:defRPr/>
            </a:lvl4pPr>
            <a:lvl5pPr marL="2286000" lvl="4" indent="-342900" algn="l">
              <a:lnSpc>
                <a:spcPct val="95000"/>
              </a:lnSpc>
              <a:spcBef>
                <a:spcPts val="500"/>
              </a:spcBef>
              <a:spcAft>
                <a:spcPts val="0"/>
              </a:spcAft>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53" name="Google Shape;53;p48"/>
          <p:cNvSpPr txBox="1">
            <a:spLocks noGrp="1"/>
          </p:cNvSpPr>
          <p:nvPr>
            <p:ph type="ftr" idx="11"/>
          </p:nvPr>
        </p:nvSpPr>
        <p:spPr>
          <a:xfrm>
            <a:off x="4439823" y="6356350"/>
            <a:ext cx="4114800"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dirty="0"/>
          </a:p>
        </p:txBody>
      </p:sp>
    </p:spTree>
    <p:extLst>
      <p:ext uri="{BB962C8B-B14F-4D97-AF65-F5344CB8AC3E}">
        <p14:creationId xmlns:p14="http://schemas.microsoft.com/office/powerpoint/2010/main" val="4108254342"/>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matchingName="Title and Content">
  <p:cSld name="1_Title and Content">
    <p:spTree>
      <p:nvGrpSpPr>
        <p:cNvPr id="1" name="Shape 49"/>
        <p:cNvGrpSpPr/>
        <p:nvPr/>
      </p:nvGrpSpPr>
      <p:grpSpPr>
        <a:xfrm>
          <a:off x="0" y="0"/>
          <a:ext cx="0" cy="0"/>
          <a:chOff x="0" y="0"/>
          <a:chExt cx="0" cy="0"/>
        </a:xfrm>
      </p:grpSpPr>
      <p:sp>
        <p:nvSpPr>
          <p:cNvPr id="50" name="Google Shape;50;p37"/>
          <p:cNvSpPr txBox="1">
            <a:spLocks noGrp="1"/>
          </p:cNvSpPr>
          <p:nvPr>
            <p:ph type="sldNum" idx="12"/>
          </p:nvPr>
        </p:nvSpPr>
        <p:spPr>
          <a:xfrm>
            <a:off x="11384678" y="6356350"/>
            <a:ext cx="652922" cy="365125"/>
          </a:xfrm>
          <a:prstGeom prst="rect">
            <a:avLst/>
          </a:prstGeom>
          <a:noFill/>
          <a:ln>
            <a:noFill/>
          </a:ln>
        </p:spPr>
        <p:txBody>
          <a:bodyPr spcFirstLastPara="1" wrap="square" lIns="91425" tIns="45700" rIns="91425" bIns="45700" anchor="ctr" anchorCtr="0">
            <a:noAutofit/>
          </a:bodyPr>
          <a:lstStyle>
            <a:lvl1pPr marL="0" marR="0" lvl="0" indent="0" algn="ctr">
              <a:lnSpc>
                <a:spcPct val="100000"/>
              </a:lnSpc>
              <a:spcBef>
                <a:spcPts val="0"/>
              </a:spcBef>
              <a:spcAft>
                <a:spcPts val="0"/>
              </a:spcAft>
              <a:buClr>
                <a:srgbClr val="000000"/>
              </a:buClr>
              <a:buSzPts val="1600"/>
              <a:buFont typeface="Arial"/>
              <a:buNone/>
              <a:defRPr sz="1600" b="1" i="0" u="none" strike="noStrike" cap="none">
                <a:solidFill>
                  <a:schemeClr val="accent1"/>
                </a:solidFill>
                <a:latin typeface="Calibri"/>
                <a:ea typeface="Calibri"/>
                <a:cs typeface="Calibri"/>
                <a:sym typeface="Calibri"/>
              </a:defRPr>
            </a:lvl1pPr>
            <a:lvl2pPr marL="0" marR="0" lvl="1" indent="0" algn="ctr">
              <a:lnSpc>
                <a:spcPct val="100000"/>
              </a:lnSpc>
              <a:spcBef>
                <a:spcPts val="0"/>
              </a:spcBef>
              <a:spcAft>
                <a:spcPts val="0"/>
              </a:spcAft>
              <a:buClr>
                <a:srgbClr val="000000"/>
              </a:buClr>
              <a:buSzPts val="1600"/>
              <a:buFont typeface="Arial"/>
              <a:buNone/>
              <a:defRPr sz="1600" b="1" i="0" u="none" strike="noStrike" cap="none">
                <a:solidFill>
                  <a:schemeClr val="accent1"/>
                </a:solidFill>
                <a:latin typeface="Calibri"/>
                <a:ea typeface="Calibri"/>
                <a:cs typeface="Calibri"/>
                <a:sym typeface="Calibri"/>
              </a:defRPr>
            </a:lvl2pPr>
            <a:lvl3pPr marL="0" marR="0" lvl="2" indent="0" algn="ctr">
              <a:lnSpc>
                <a:spcPct val="100000"/>
              </a:lnSpc>
              <a:spcBef>
                <a:spcPts val="0"/>
              </a:spcBef>
              <a:spcAft>
                <a:spcPts val="0"/>
              </a:spcAft>
              <a:buClr>
                <a:srgbClr val="000000"/>
              </a:buClr>
              <a:buSzPts val="1600"/>
              <a:buFont typeface="Arial"/>
              <a:buNone/>
              <a:defRPr sz="1600" b="1" i="0" u="none" strike="noStrike" cap="none">
                <a:solidFill>
                  <a:schemeClr val="accent1"/>
                </a:solidFill>
                <a:latin typeface="Calibri"/>
                <a:ea typeface="Calibri"/>
                <a:cs typeface="Calibri"/>
                <a:sym typeface="Calibri"/>
              </a:defRPr>
            </a:lvl3pPr>
            <a:lvl4pPr marL="0" marR="0" lvl="3" indent="0" algn="ctr">
              <a:lnSpc>
                <a:spcPct val="100000"/>
              </a:lnSpc>
              <a:spcBef>
                <a:spcPts val="0"/>
              </a:spcBef>
              <a:spcAft>
                <a:spcPts val="0"/>
              </a:spcAft>
              <a:buClr>
                <a:srgbClr val="000000"/>
              </a:buClr>
              <a:buSzPts val="1600"/>
              <a:buFont typeface="Arial"/>
              <a:buNone/>
              <a:defRPr sz="1600" b="1" i="0" u="none" strike="noStrike" cap="none">
                <a:solidFill>
                  <a:schemeClr val="accent1"/>
                </a:solidFill>
                <a:latin typeface="Calibri"/>
                <a:ea typeface="Calibri"/>
                <a:cs typeface="Calibri"/>
                <a:sym typeface="Calibri"/>
              </a:defRPr>
            </a:lvl4pPr>
            <a:lvl5pPr marL="0" marR="0" lvl="4" indent="0" algn="ctr">
              <a:lnSpc>
                <a:spcPct val="100000"/>
              </a:lnSpc>
              <a:spcBef>
                <a:spcPts val="0"/>
              </a:spcBef>
              <a:spcAft>
                <a:spcPts val="0"/>
              </a:spcAft>
              <a:buClr>
                <a:srgbClr val="000000"/>
              </a:buClr>
              <a:buSzPts val="1600"/>
              <a:buFont typeface="Arial"/>
              <a:buNone/>
              <a:defRPr sz="1600" b="1" i="0" u="none" strike="noStrike" cap="none">
                <a:solidFill>
                  <a:schemeClr val="accent1"/>
                </a:solidFill>
                <a:latin typeface="Calibri"/>
                <a:ea typeface="Calibri"/>
                <a:cs typeface="Calibri"/>
                <a:sym typeface="Calibri"/>
              </a:defRPr>
            </a:lvl5pPr>
            <a:lvl6pPr marL="0" marR="0" lvl="5" indent="0" algn="ctr">
              <a:lnSpc>
                <a:spcPct val="100000"/>
              </a:lnSpc>
              <a:spcBef>
                <a:spcPts val="0"/>
              </a:spcBef>
              <a:spcAft>
                <a:spcPts val="0"/>
              </a:spcAft>
              <a:buClr>
                <a:srgbClr val="000000"/>
              </a:buClr>
              <a:buSzPts val="1600"/>
              <a:buFont typeface="Arial"/>
              <a:buNone/>
              <a:defRPr sz="1600" b="1" i="0" u="none" strike="noStrike" cap="none">
                <a:solidFill>
                  <a:schemeClr val="accent1"/>
                </a:solidFill>
                <a:latin typeface="Calibri"/>
                <a:ea typeface="Calibri"/>
                <a:cs typeface="Calibri"/>
                <a:sym typeface="Calibri"/>
              </a:defRPr>
            </a:lvl6pPr>
            <a:lvl7pPr marL="0" marR="0" lvl="6" indent="0" algn="ctr">
              <a:lnSpc>
                <a:spcPct val="100000"/>
              </a:lnSpc>
              <a:spcBef>
                <a:spcPts val="0"/>
              </a:spcBef>
              <a:spcAft>
                <a:spcPts val="0"/>
              </a:spcAft>
              <a:buClr>
                <a:srgbClr val="000000"/>
              </a:buClr>
              <a:buSzPts val="1600"/>
              <a:buFont typeface="Arial"/>
              <a:buNone/>
              <a:defRPr sz="1600" b="1" i="0" u="none" strike="noStrike" cap="none">
                <a:solidFill>
                  <a:schemeClr val="accent1"/>
                </a:solidFill>
                <a:latin typeface="Calibri"/>
                <a:ea typeface="Calibri"/>
                <a:cs typeface="Calibri"/>
                <a:sym typeface="Calibri"/>
              </a:defRPr>
            </a:lvl7pPr>
            <a:lvl8pPr marL="0" marR="0" lvl="7" indent="0" algn="ctr">
              <a:lnSpc>
                <a:spcPct val="100000"/>
              </a:lnSpc>
              <a:spcBef>
                <a:spcPts val="0"/>
              </a:spcBef>
              <a:spcAft>
                <a:spcPts val="0"/>
              </a:spcAft>
              <a:buClr>
                <a:srgbClr val="000000"/>
              </a:buClr>
              <a:buSzPts val="1600"/>
              <a:buFont typeface="Arial"/>
              <a:buNone/>
              <a:defRPr sz="1600" b="1" i="0" u="none" strike="noStrike" cap="none">
                <a:solidFill>
                  <a:schemeClr val="accent1"/>
                </a:solidFill>
                <a:latin typeface="Calibri"/>
                <a:ea typeface="Calibri"/>
                <a:cs typeface="Calibri"/>
                <a:sym typeface="Calibri"/>
              </a:defRPr>
            </a:lvl8pPr>
            <a:lvl9pPr marL="0" marR="0" lvl="8" indent="0" algn="ctr">
              <a:lnSpc>
                <a:spcPct val="100000"/>
              </a:lnSpc>
              <a:spcBef>
                <a:spcPts val="0"/>
              </a:spcBef>
              <a:spcAft>
                <a:spcPts val="0"/>
              </a:spcAft>
              <a:buClr>
                <a:srgbClr val="000000"/>
              </a:buClr>
              <a:buSzPts val="1600"/>
              <a:buFont typeface="Arial"/>
              <a:buNone/>
              <a:defRPr sz="1600" b="1" i="0" u="none" strike="noStrike" cap="none">
                <a:solidFill>
                  <a:schemeClr val="accent1"/>
                </a:solidFill>
                <a:latin typeface="Calibri"/>
                <a:ea typeface="Calibri"/>
                <a:cs typeface="Calibri"/>
                <a:sym typeface="Calibri"/>
              </a:defRPr>
            </a:lvl9pPr>
          </a:lstStyle>
          <a:p>
            <a:pPr marL="0" lvl="0" indent="0" algn="ctr" rtl="0">
              <a:spcBef>
                <a:spcPts val="0"/>
              </a:spcBef>
              <a:spcAft>
                <a:spcPts val="0"/>
              </a:spcAft>
              <a:buNone/>
            </a:pPr>
            <a:fld id="{00000000-1234-1234-1234-123412341234}" type="slidenum">
              <a:rPr lang="en-US"/>
              <a:t>‹#›</a:t>
            </a:fld>
            <a:endParaRPr dirty="0"/>
          </a:p>
        </p:txBody>
      </p:sp>
      <p:sp>
        <p:nvSpPr>
          <p:cNvPr id="51" name="Google Shape;51;p37"/>
          <p:cNvSpPr txBox="1">
            <a:spLocks noGrp="1"/>
          </p:cNvSpPr>
          <p:nvPr>
            <p:ph type="title"/>
          </p:nvPr>
        </p:nvSpPr>
        <p:spPr>
          <a:xfrm>
            <a:off x="805866" y="46208"/>
            <a:ext cx="11081334" cy="786384"/>
          </a:xfrm>
          <a:prstGeom prst="rect">
            <a:avLst/>
          </a:prstGeom>
          <a:noFill/>
          <a:ln>
            <a:noFill/>
          </a:ln>
        </p:spPr>
        <p:txBody>
          <a:bodyPr spcFirstLastPara="1" wrap="square" lIns="182875" tIns="45700" rIns="91425" bIns="45700" anchor="ctr" anchorCtr="0">
            <a:normAutofit/>
          </a:bodyPr>
          <a:lstStyle>
            <a:lvl1pPr lvl="0" algn="l">
              <a:lnSpc>
                <a:spcPct val="90000"/>
              </a:lnSpc>
              <a:spcBef>
                <a:spcPts val="0"/>
              </a:spcBef>
              <a:spcAft>
                <a:spcPts val="0"/>
              </a:spcAft>
              <a:buClr>
                <a:schemeClr val="accent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52" name="Google Shape;52;p37"/>
          <p:cNvSpPr txBox="1">
            <a:spLocks noGrp="1"/>
          </p:cNvSpPr>
          <p:nvPr>
            <p:ph type="body" idx="1"/>
          </p:nvPr>
        </p:nvSpPr>
        <p:spPr>
          <a:xfrm>
            <a:off x="805866" y="1137446"/>
            <a:ext cx="11081334" cy="5039517"/>
          </a:xfrm>
          <a:prstGeom prst="rect">
            <a:avLst/>
          </a:prstGeom>
          <a:noFill/>
          <a:ln>
            <a:noFill/>
          </a:ln>
        </p:spPr>
        <p:txBody>
          <a:bodyPr spcFirstLastPara="1" wrap="square" lIns="91425" tIns="45700" rIns="91425" bIns="45700" anchor="t" anchorCtr="0">
            <a:normAutofit/>
          </a:bodyPr>
          <a:lstStyle>
            <a:lvl1pPr marL="457200" lvl="0" indent="-342900" algn="l">
              <a:lnSpc>
                <a:spcPct val="95000"/>
              </a:lnSpc>
              <a:spcBef>
                <a:spcPts val="1800"/>
              </a:spcBef>
              <a:spcAft>
                <a:spcPts val="0"/>
              </a:spcAft>
              <a:buSzPts val="1800"/>
              <a:buChar char="?"/>
              <a:defRPr/>
            </a:lvl1pPr>
            <a:lvl2pPr marL="914400" lvl="1" indent="-342900" algn="l">
              <a:lnSpc>
                <a:spcPct val="95000"/>
              </a:lnSpc>
              <a:spcBef>
                <a:spcPts val="800"/>
              </a:spcBef>
              <a:spcAft>
                <a:spcPts val="0"/>
              </a:spcAft>
              <a:buSzPts val="1800"/>
              <a:buChar char="?"/>
              <a:defRPr/>
            </a:lvl2pPr>
            <a:lvl3pPr marL="1371600" lvl="2" indent="-342900" algn="l">
              <a:lnSpc>
                <a:spcPct val="95000"/>
              </a:lnSpc>
              <a:spcBef>
                <a:spcPts val="500"/>
              </a:spcBef>
              <a:spcAft>
                <a:spcPts val="0"/>
              </a:spcAft>
              <a:buSzPts val="1800"/>
              <a:buChar char="?"/>
              <a:defRPr/>
            </a:lvl3pPr>
            <a:lvl4pPr marL="1828800" lvl="3" indent="-342900" algn="l">
              <a:lnSpc>
                <a:spcPct val="95000"/>
              </a:lnSpc>
              <a:spcBef>
                <a:spcPts val="500"/>
              </a:spcBef>
              <a:spcAft>
                <a:spcPts val="0"/>
              </a:spcAft>
              <a:buSzPts val="1800"/>
              <a:buChar char="?"/>
              <a:defRPr/>
            </a:lvl4pPr>
            <a:lvl5pPr marL="2286000" lvl="4" indent="-342900" algn="l">
              <a:lnSpc>
                <a:spcPct val="95000"/>
              </a:lnSpc>
              <a:spcBef>
                <a:spcPts val="500"/>
              </a:spcBef>
              <a:spcAft>
                <a:spcPts val="0"/>
              </a:spcAft>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53" name="Google Shape;53;p37"/>
          <p:cNvSpPr txBox="1">
            <a:spLocks noGrp="1"/>
          </p:cNvSpPr>
          <p:nvPr>
            <p:ph type="ftr" idx="11"/>
          </p:nvPr>
        </p:nvSpPr>
        <p:spPr>
          <a:xfrm>
            <a:off x="4439823" y="6356350"/>
            <a:ext cx="4114800"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dirty="0"/>
          </a:p>
        </p:txBody>
      </p:sp>
    </p:spTree>
    <p:extLst>
      <p:ext uri="{BB962C8B-B14F-4D97-AF65-F5344CB8AC3E}">
        <p14:creationId xmlns:p14="http://schemas.microsoft.com/office/powerpoint/2010/main" val="2163284471"/>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matchingName="Presenters / Moderators (2)" userDrawn="1">
  <p:cSld name="Presenters / Moderators (2)">
    <p:spTree>
      <p:nvGrpSpPr>
        <p:cNvPr id="1" name="Shape 192"/>
        <p:cNvGrpSpPr/>
        <p:nvPr/>
      </p:nvGrpSpPr>
      <p:grpSpPr>
        <a:xfrm>
          <a:off x="0" y="0"/>
          <a:ext cx="0" cy="0"/>
          <a:chOff x="0" y="0"/>
          <a:chExt cx="0" cy="0"/>
        </a:xfrm>
      </p:grpSpPr>
      <p:pic>
        <p:nvPicPr>
          <p:cNvPr id="193" name="Google Shape;193;p40"/>
          <p:cNvPicPr preferRelativeResize="0"/>
          <p:nvPr/>
        </p:nvPicPr>
        <p:blipFill rotWithShape="1">
          <a:blip r:embed="rId2">
            <a:alphaModFix/>
          </a:blip>
          <a:srcRect/>
          <a:stretch/>
        </p:blipFill>
        <p:spPr>
          <a:xfrm>
            <a:off x="0" y="210800"/>
            <a:ext cx="457200" cy="457200"/>
          </a:xfrm>
          <a:prstGeom prst="rect">
            <a:avLst/>
          </a:prstGeom>
          <a:noFill/>
          <a:ln>
            <a:noFill/>
          </a:ln>
        </p:spPr>
      </p:pic>
      <p:sp>
        <p:nvSpPr>
          <p:cNvPr id="194" name="Google Shape;194;p40"/>
          <p:cNvSpPr txBox="1">
            <a:spLocks noGrp="1"/>
          </p:cNvSpPr>
          <p:nvPr>
            <p:ph type="sldNum" idx="12"/>
          </p:nvPr>
        </p:nvSpPr>
        <p:spPr>
          <a:xfrm>
            <a:off x="11384678" y="6356350"/>
            <a:ext cx="652922" cy="365125"/>
          </a:xfrm>
          <a:prstGeom prst="rect">
            <a:avLst/>
          </a:prstGeom>
          <a:noFill/>
          <a:ln>
            <a:noFill/>
          </a:ln>
        </p:spPr>
        <p:txBody>
          <a:bodyPr spcFirstLastPara="1" wrap="square" lIns="91425" tIns="45700" rIns="91425" bIns="45700" anchor="ctr" anchorCtr="0">
            <a:noAutofit/>
          </a:bodyPr>
          <a:lstStyle>
            <a:lvl1pPr marL="0" marR="0" lvl="0" indent="0" algn="ctr">
              <a:lnSpc>
                <a:spcPct val="100000"/>
              </a:lnSpc>
              <a:spcBef>
                <a:spcPts val="0"/>
              </a:spcBef>
              <a:spcAft>
                <a:spcPts val="0"/>
              </a:spcAft>
              <a:buClr>
                <a:srgbClr val="000000"/>
              </a:buClr>
              <a:buSzPts val="1600"/>
              <a:buFont typeface="Arial"/>
              <a:buNone/>
              <a:defRPr sz="1600" b="1" i="0" u="none" strike="noStrike" cap="none">
                <a:solidFill>
                  <a:schemeClr val="accent1"/>
                </a:solidFill>
                <a:latin typeface="Calibri"/>
                <a:ea typeface="Calibri"/>
                <a:cs typeface="Calibri"/>
                <a:sym typeface="Calibri"/>
              </a:defRPr>
            </a:lvl1pPr>
            <a:lvl2pPr marL="0" marR="0" lvl="1" indent="0" algn="ctr">
              <a:lnSpc>
                <a:spcPct val="100000"/>
              </a:lnSpc>
              <a:spcBef>
                <a:spcPts val="0"/>
              </a:spcBef>
              <a:spcAft>
                <a:spcPts val="0"/>
              </a:spcAft>
              <a:buClr>
                <a:srgbClr val="000000"/>
              </a:buClr>
              <a:buSzPts val="1600"/>
              <a:buFont typeface="Arial"/>
              <a:buNone/>
              <a:defRPr sz="1600" b="1" i="0" u="none" strike="noStrike" cap="none">
                <a:solidFill>
                  <a:schemeClr val="accent1"/>
                </a:solidFill>
                <a:latin typeface="Calibri"/>
                <a:ea typeface="Calibri"/>
                <a:cs typeface="Calibri"/>
                <a:sym typeface="Calibri"/>
              </a:defRPr>
            </a:lvl2pPr>
            <a:lvl3pPr marL="0" marR="0" lvl="2" indent="0" algn="ctr">
              <a:lnSpc>
                <a:spcPct val="100000"/>
              </a:lnSpc>
              <a:spcBef>
                <a:spcPts val="0"/>
              </a:spcBef>
              <a:spcAft>
                <a:spcPts val="0"/>
              </a:spcAft>
              <a:buClr>
                <a:srgbClr val="000000"/>
              </a:buClr>
              <a:buSzPts val="1600"/>
              <a:buFont typeface="Arial"/>
              <a:buNone/>
              <a:defRPr sz="1600" b="1" i="0" u="none" strike="noStrike" cap="none">
                <a:solidFill>
                  <a:schemeClr val="accent1"/>
                </a:solidFill>
                <a:latin typeface="Calibri"/>
                <a:ea typeface="Calibri"/>
                <a:cs typeface="Calibri"/>
                <a:sym typeface="Calibri"/>
              </a:defRPr>
            </a:lvl3pPr>
            <a:lvl4pPr marL="0" marR="0" lvl="3" indent="0" algn="ctr">
              <a:lnSpc>
                <a:spcPct val="100000"/>
              </a:lnSpc>
              <a:spcBef>
                <a:spcPts val="0"/>
              </a:spcBef>
              <a:spcAft>
                <a:spcPts val="0"/>
              </a:spcAft>
              <a:buClr>
                <a:srgbClr val="000000"/>
              </a:buClr>
              <a:buSzPts val="1600"/>
              <a:buFont typeface="Arial"/>
              <a:buNone/>
              <a:defRPr sz="1600" b="1" i="0" u="none" strike="noStrike" cap="none">
                <a:solidFill>
                  <a:schemeClr val="accent1"/>
                </a:solidFill>
                <a:latin typeface="Calibri"/>
                <a:ea typeface="Calibri"/>
                <a:cs typeface="Calibri"/>
                <a:sym typeface="Calibri"/>
              </a:defRPr>
            </a:lvl4pPr>
            <a:lvl5pPr marL="0" marR="0" lvl="4" indent="0" algn="ctr">
              <a:lnSpc>
                <a:spcPct val="100000"/>
              </a:lnSpc>
              <a:spcBef>
                <a:spcPts val="0"/>
              </a:spcBef>
              <a:spcAft>
                <a:spcPts val="0"/>
              </a:spcAft>
              <a:buClr>
                <a:srgbClr val="000000"/>
              </a:buClr>
              <a:buSzPts val="1600"/>
              <a:buFont typeface="Arial"/>
              <a:buNone/>
              <a:defRPr sz="1600" b="1" i="0" u="none" strike="noStrike" cap="none">
                <a:solidFill>
                  <a:schemeClr val="accent1"/>
                </a:solidFill>
                <a:latin typeface="Calibri"/>
                <a:ea typeface="Calibri"/>
                <a:cs typeface="Calibri"/>
                <a:sym typeface="Calibri"/>
              </a:defRPr>
            </a:lvl5pPr>
            <a:lvl6pPr marL="0" marR="0" lvl="5" indent="0" algn="ctr">
              <a:lnSpc>
                <a:spcPct val="100000"/>
              </a:lnSpc>
              <a:spcBef>
                <a:spcPts val="0"/>
              </a:spcBef>
              <a:spcAft>
                <a:spcPts val="0"/>
              </a:spcAft>
              <a:buClr>
                <a:srgbClr val="000000"/>
              </a:buClr>
              <a:buSzPts val="1600"/>
              <a:buFont typeface="Arial"/>
              <a:buNone/>
              <a:defRPr sz="1600" b="1" i="0" u="none" strike="noStrike" cap="none">
                <a:solidFill>
                  <a:schemeClr val="accent1"/>
                </a:solidFill>
                <a:latin typeface="Calibri"/>
                <a:ea typeface="Calibri"/>
                <a:cs typeface="Calibri"/>
                <a:sym typeface="Calibri"/>
              </a:defRPr>
            </a:lvl6pPr>
            <a:lvl7pPr marL="0" marR="0" lvl="6" indent="0" algn="ctr">
              <a:lnSpc>
                <a:spcPct val="100000"/>
              </a:lnSpc>
              <a:spcBef>
                <a:spcPts val="0"/>
              </a:spcBef>
              <a:spcAft>
                <a:spcPts val="0"/>
              </a:spcAft>
              <a:buClr>
                <a:srgbClr val="000000"/>
              </a:buClr>
              <a:buSzPts val="1600"/>
              <a:buFont typeface="Arial"/>
              <a:buNone/>
              <a:defRPr sz="1600" b="1" i="0" u="none" strike="noStrike" cap="none">
                <a:solidFill>
                  <a:schemeClr val="accent1"/>
                </a:solidFill>
                <a:latin typeface="Calibri"/>
                <a:ea typeface="Calibri"/>
                <a:cs typeface="Calibri"/>
                <a:sym typeface="Calibri"/>
              </a:defRPr>
            </a:lvl7pPr>
            <a:lvl8pPr marL="0" marR="0" lvl="7" indent="0" algn="ctr">
              <a:lnSpc>
                <a:spcPct val="100000"/>
              </a:lnSpc>
              <a:spcBef>
                <a:spcPts val="0"/>
              </a:spcBef>
              <a:spcAft>
                <a:spcPts val="0"/>
              </a:spcAft>
              <a:buClr>
                <a:srgbClr val="000000"/>
              </a:buClr>
              <a:buSzPts val="1600"/>
              <a:buFont typeface="Arial"/>
              <a:buNone/>
              <a:defRPr sz="1600" b="1" i="0" u="none" strike="noStrike" cap="none">
                <a:solidFill>
                  <a:schemeClr val="accent1"/>
                </a:solidFill>
                <a:latin typeface="Calibri"/>
                <a:ea typeface="Calibri"/>
                <a:cs typeface="Calibri"/>
                <a:sym typeface="Calibri"/>
              </a:defRPr>
            </a:lvl8pPr>
            <a:lvl9pPr marL="0" marR="0" lvl="8" indent="0" algn="ctr">
              <a:lnSpc>
                <a:spcPct val="100000"/>
              </a:lnSpc>
              <a:spcBef>
                <a:spcPts val="0"/>
              </a:spcBef>
              <a:spcAft>
                <a:spcPts val="0"/>
              </a:spcAft>
              <a:buClr>
                <a:srgbClr val="000000"/>
              </a:buClr>
              <a:buSzPts val="1600"/>
              <a:buFont typeface="Arial"/>
              <a:buNone/>
              <a:defRPr sz="1600" b="1" i="0" u="none" strike="noStrike" cap="none">
                <a:solidFill>
                  <a:schemeClr val="accent1"/>
                </a:solidFill>
                <a:latin typeface="Calibri"/>
                <a:ea typeface="Calibri"/>
                <a:cs typeface="Calibri"/>
                <a:sym typeface="Calibri"/>
              </a:defRPr>
            </a:lvl9pPr>
          </a:lstStyle>
          <a:p>
            <a:pPr marL="0" lvl="0" indent="0" algn="ctr" rtl="0">
              <a:spcBef>
                <a:spcPts val="0"/>
              </a:spcBef>
              <a:spcAft>
                <a:spcPts val="0"/>
              </a:spcAft>
              <a:buNone/>
            </a:pPr>
            <a:fld id="{00000000-1234-1234-1234-123412341234}" type="slidenum">
              <a:rPr lang="en-US"/>
              <a:t>‹#›</a:t>
            </a:fld>
            <a:endParaRPr dirty="0"/>
          </a:p>
        </p:txBody>
      </p:sp>
      <p:sp>
        <p:nvSpPr>
          <p:cNvPr id="195" name="Google Shape;195;p40"/>
          <p:cNvSpPr txBox="1">
            <a:spLocks noGrp="1"/>
          </p:cNvSpPr>
          <p:nvPr>
            <p:ph type="title"/>
          </p:nvPr>
        </p:nvSpPr>
        <p:spPr>
          <a:xfrm>
            <a:off x="805866" y="46208"/>
            <a:ext cx="11081334" cy="786384"/>
          </a:xfrm>
          <a:prstGeom prst="rect">
            <a:avLst/>
          </a:prstGeom>
          <a:noFill/>
          <a:ln>
            <a:noFill/>
          </a:ln>
        </p:spPr>
        <p:txBody>
          <a:bodyPr spcFirstLastPara="1" wrap="square" lIns="182875" tIns="45700" rIns="91425" bIns="45700" anchor="ctr" anchorCtr="0">
            <a:normAutofit/>
          </a:bodyPr>
          <a:lstStyle>
            <a:lvl1pPr lvl="0" algn="l">
              <a:lnSpc>
                <a:spcPct val="90000"/>
              </a:lnSpc>
              <a:spcBef>
                <a:spcPts val="0"/>
              </a:spcBef>
              <a:spcAft>
                <a:spcPts val="0"/>
              </a:spcAft>
              <a:buClr>
                <a:schemeClr val="accent1"/>
              </a:buClr>
              <a:buSzPts val="3600"/>
              <a:buFont typeface="Calibri"/>
              <a:buNone/>
              <a:defRPr sz="36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96" name="Google Shape;196;p40"/>
          <p:cNvSpPr>
            <a:spLocks noGrp="1"/>
          </p:cNvSpPr>
          <p:nvPr>
            <p:ph type="pic" idx="2"/>
          </p:nvPr>
        </p:nvSpPr>
        <p:spPr>
          <a:xfrm>
            <a:off x="1553029" y="1288742"/>
            <a:ext cx="2133600" cy="2133600"/>
          </a:xfrm>
          <a:prstGeom prst="round2DiagRect">
            <a:avLst>
              <a:gd name="adj1" fmla="val 16667"/>
              <a:gd name="adj2" fmla="val 0"/>
            </a:avLst>
          </a:prstGeom>
          <a:solidFill>
            <a:srgbClr val="F3F4F4"/>
          </a:solidFill>
          <a:ln w="9525" cap="flat" cmpd="sng">
            <a:solidFill>
              <a:schemeClr val="accent4"/>
            </a:solidFill>
            <a:prstDash val="solid"/>
            <a:round/>
            <a:headEnd type="none" w="sm" len="sm"/>
            <a:tailEnd type="none" w="sm" len="sm"/>
          </a:ln>
        </p:spPr>
      </p:sp>
      <p:sp>
        <p:nvSpPr>
          <p:cNvPr id="197" name="Google Shape;197;p40"/>
          <p:cNvSpPr txBox="1">
            <a:spLocks noGrp="1"/>
          </p:cNvSpPr>
          <p:nvPr>
            <p:ph type="body" idx="1"/>
          </p:nvPr>
        </p:nvSpPr>
        <p:spPr>
          <a:xfrm>
            <a:off x="4439823" y="1254648"/>
            <a:ext cx="5646057" cy="2201789"/>
          </a:xfrm>
          <a:prstGeom prst="rect">
            <a:avLst/>
          </a:prstGeom>
          <a:noFill/>
          <a:ln>
            <a:noFill/>
          </a:ln>
        </p:spPr>
        <p:txBody>
          <a:bodyPr spcFirstLastPara="1" wrap="square" lIns="91425" tIns="45700" rIns="91425" bIns="45700" anchor="ctr" anchorCtr="0">
            <a:noAutofit/>
          </a:bodyPr>
          <a:lstStyle>
            <a:lvl1pPr marL="457200" lvl="0" indent="-228600" algn="l">
              <a:lnSpc>
                <a:spcPct val="95000"/>
              </a:lnSpc>
              <a:spcBef>
                <a:spcPts val="3000"/>
              </a:spcBef>
              <a:spcAft>
                <a:spcPts val="0"/>
              </a:spcAft>
              <a:buSzPts val="2800"/>
              <a:buFont typeface="Calibri"/>
              <a:buNone/>
              <a:defRPr/>
            </a:lvl1pPr>
            <a:lvl2pPr marL="914400" lvl="1" indent="-228600" algn="l">
              <a:lnSpc>
                <a:spcPct val="95000"/>
              </a:lnSpc>
              <a:spcBef>
                <a:spcPts val="400"/>
              </a:spcBef>
              <a:spcAft>
                <a:spcPts val="0"/>
              </a:spcAft>
              <a:buSzPts val="2200"/>
              <a:buNone/>
              <a:defRPr/>
            </a:lvl2pPr>
            <a:lvl3pPr marL="1371600" lvl="2" indent="-228600" algn="l">
              <a:lnSpc>
                <a:spcPct val="95000"/>
              </a:lnSpc>
              <a:spcBef>
                <a:spcPts val="200"/>
              </a:spcBef>
              <a:spcAft>
                <a:spcPts val="0"/>
              </a:spcAft>
              <a:buSzPts val="2200"/>
              <a:buNone/>
              <a:defRPr/>
            </a:lvl3pPr>
            <a:lvl4pPr marL="1828800" lvl="3" indent="-355600" algn="l">
              <a:lnSpc>
                <a:spcPct val="95000"/>
              </a:lnSpc>
              <a:spcBef>
                <a:spcPts val="1000"/>
              </a:spcBef>
              <a:spcAft>
                <a:spcPts val="0"/>
              </a:spcAft>
              <a:buSzPts val="2000"/>
              <a:buChar char="?"/>
              <a:defRPr/>
            </a:lvl4pPr>
            <a:lvl5pPr marL="2286000" lvl="4" indent="-342900" algn="l">
              <a:lnSpc>
                <a:spcPct val="95000"/>
              </a:lnSpc>
              <a:spcBef>
                <a:spcPts val="300"/>
              </a:spcBef>
              <a:spcAft>
                <a:spcPts val="0"/>
              </a:spcAft>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198" name="Google Shape;198;p40"/>
          <p:cNvSpPr>
            <a:spLocks noGrp="1"/>
          </p:cNvSpPr>
          <p:nvPr>
            <p:ph type="pic" idx="3"/>
          </p:nvPr>
        </p:nvSpPr>
        <p:spPr>
          <a:xfrm>
            <a:off x="1502361" y="3832448"/>
            <a:ext cx="2133600" cy="2133600"/>
          </a:xfrm>
          <a:prstGeom prst="round2DiagRect">
            <a:avLst>
              <a:gd name="adj1" fmla="val 16667"/>
              <a:gd name="adj2" fmla="val 0"/>
            </a:avLst>
          </a:prstGeom>
          <a:solidFill>
            <a:srgbClr val="F3F4F4"/>
          </a:solidFill>
          <a:ln w="9525" cap="flat" cmpd="sng">
            <a:solidFill>
              <a:schemeClr val="accent4"/>
            </a:solidFill>
            <a:prstDash val="solid"/>
            <a:round/>
            <a:headEnd type="none" w="sm" len="sm"/>
            <a:tailEnd type="none" w="sm" len="sm"/>
          </a:ln>
        </p:spPr>
      </p:sp>
      <p:sp>
        <p:nvSpPr>
          <p:cNvPr id="199" name="Google Shape;199;p40"/>
          <p:cNvSpPr txBox="1">
            <a:spLocks noGrp="1"/>
          </p:cNvSpPr>
          <p:nvPr>
            <p:ph type="body" idx="4"/>
          </p:nvPr>
        </p:nvSpPr>
        <p:spPr>
          <a:xfrm>
            <a:off x="4439822" y="3798354"/>
            <a:ext cx="5646057" cy="2201789"/>
          </a:xfrm>
          <a:prstGeom prst="rect">
            <a:avLst/>
          </a:prstGeom>
          <a:noFill/>
          <a:ln>
            <a:noFill/>
          </a:ln>
        </p:spPr>
        <p:txBody>
          <a:bodyPr spcFirstLastPara="1" wrap="square" lIns="91425" tIns="45700" rIns="91425" bIns="45700" anchor="ctr" anchorCtr="0">
            <a:noAutofit/>
          </a:bodyPr>
          <a:lstStyle>
            <a:lvl1pPr marL="457200" lvl="0" indent="-228600" algn="l">
              <a:lnSpc>
                <a:spcPct val="95000"/>
              </a:lnSpc>
              <a:spcBef>
                <a:spcPts val="3000"/>
              </a:spcBef>
              <a:spcAft>
                <a:spcPts val="0"/>
              </a:spcAft>
              <a:buSzPts val="2800"/>
              <a:buFont typeface="Calibri"/>
              <a:buNone/>
              <a:defRPr/>
            </a:lvl1pPr>
            <a:lvl2pPr marL="914400" lvl="1" indent="-228600" algn="l">
              <a:lnSpc>
                <a:spcPct val="95000"/>
              </a:lnSpc>
              <a:spcBef>
                <a:spcPts val="400"/>
              </a:spcBef>
              <a:spcAft>
                <a:spcPts val="0"/>
              </a:spcAft>
              <a:buSzPts val="2200"/>
              <a:buNone/>
              <a:defRPr/>
            </a:lvl2pPr>
            <a:lvl3pPr marL="1371600" lvl="2" indent="-228600" algn="l">
              <a:lnSpc>
                <a:spcPct val="95000"/>
              </a:lnSpc>
              <a:spcBef>
                <a:spcPts val="200"/>
              </a:spcBef>
              <a:spcAft>
                <a:spcPts val="0"/>
              </a:spcAft>
              <a:buSzPts val="2200"/>
              <a:buNone/>
              <a:defRPr/>
            </a:lvl3pPr>
            <a:lvl4pPr marL="1828800" lvl="3" indent="-355600" algn="l">
              <a:lnSpc>
                <a:spcPct val="95000"/>
              </a:lnSpc>
              <a:spcBef>
                <a:spcPts val="1000"/>
              </a:spcBef>
              <a:spcAft>
                <a:spcPts val="0"/>
              </a:spcAft>
              <a:buSzPts val="2000"/>
              <a:buChar char="?"/>
              <a:defRPr/>
            </a:lvl4pPr>
            <a:lvl5pPr marL="2286000" lvl="4" indent="-342900" algn="l">
              <a:lnSpc>
                <a:spcPct val="95000"/>
              </a:lnSpc>
              <a:spcBef>
                <a:spcPts val="300"/>
              </a:spcBef>
              <a:spcAft>
                <a:spcPts val="0"/>
              </a:spcAft>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200" name="Google Shape;200;p40"/>
          <p:cNvSpPr txBox="1">
            <a:spLocks noGrp="1"/>
          </p:cNvSpPr>
          <p:nvPr>
            <p:ph type="ftr" idx="11"/>
          </p:nvPr>
        </p:nvSpPr>
        <p:spPr>
          <a:xfrm>
            <a:off x="4439823" y="6356350"/>
            <a:ext cx="4114800"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dirty="0"/>
          </a:p>
        </p:txBody>
      </p:sp>
      <p:sp>
        <p:nvSpPr>
          <p:cNvPr id="3" name="Text Placeholder 2">
            <a:extLst>
              <a:ext uri="{FF2B5EF4-FFF2-40B4-BE49-F238E27FC236}">
                <a16:creationId xmlns:a16="http://schemas.microsoft.com/office/drawing/2014/main" id="{1CD6E864-4F66-0A6D-58E7-C279B78BBD59}"/>
              </a:ext>
            </a:extLst>
          </p:cNvPr>
          <p:cNvSpPr>
            <a:spLocks noGrp="1"/>
          </p:cNvSpPr>
          <p:nvPr>
            <p:ph type="body" sz="quarter" idx="13" hasCustomPrompt="1"/>
          </p:nvPr>
        </p:nvSpPr>
        <p:spPr>
          <a:xfrm>
            <a:off x="-576263" y="3422650"/>
            <a:ext cx="2957513" cy="455613"/>
          </a:xfrm>
        </p:spPr>
        <p:txBody>
          <a:bodyPr/>
          <a:lstStyle>
            <a:lvl1pPr>
              <a:defRPr/>
            </a:lvl1pPr>
          </a:lstStyle>
          <a:p>
            <a:pPr lvl="0"/>
            <a:r>
              <a:rPr lang="en-US"/>
              <a:t>Add text</a:t>
            </a:r>
          </a:p>
        </p:txBody>
      </p:sp>
      <p:sp>
        <p:nvSpPr>
          <p:cNvPr id="5" name="Text Placeholder 4">
            <a:extLst>
              <a:ext uri="{FF2B5EF4-FFF2-40B4-BE49-F238E27FC236}">
                <a16:creationId xmlns:a16="http://schemas.microsoft.com/office/drawing/2014/main" id="{BD1CF894-6CA6-5F62-C49D-95FCB12993BE}"/>
              </a:ext>
            </a:extLst>
          </p:cNvPr>
          <p:cNvSpPr>
            <a:spLocks noGrp="1"/>
          </p:cNvSpPr>
          <p:nvPr>
            <p:ph type="body" sz="quarter" idx="14" hasCustomPrompt="1"/>
          </p:nvPr>
        </p:nvSpPr>
        <p:spPr>
          <a:xfrm>
            <a:off x="-576263" y="4210050"/>
            <a:ext cx="2767013" cy="576263"/>
          </a:xfrm>
        </p:spPr>
        <p:txBody>
          <a:bodyPr/>
          <a:lstStyle>
            <a:lvl1pPr>
              <a:defRPr/>
            </a:lvl1pPr>
          </a:lstStyle>
          <a:p>
            <a:pPr lvl="0"/>
            <a:r>
              <a:rPr lang="en-US"/>
              <a:t>Add text</a:t>
            </a:r>
          </a:p>
        </p:txBody>
      </p:sp>
      <p:sp>
        <p:nvSpPr>
          <p:cNvPr id="2" name="Text Placeholder 4">
            <a:extLst>
              <a:ext uri="{FF2B5EF4-FFF2-40B4-BE49-F238E27FC236}">
                <a16:creationId xmlns:a16="http://schemas.microsoft.com/office/drawing/2014/main" id="{F88C0CA8-E637-7766-D14E-8C9476D31B0D}"/>
              </a:ext>
            </a:extLst>
          </p:cNvPr>
          <p:cNvSpPr>
            <a:spLocks noGrp="1"/>
          </p:cNvSpPr>
          <p:nvPr>
            <p:ph type="body" sz="quarter" idx="15" hasCustomPrompt="1"/>
          </p:nvPr>
        </p:nvSpPr>
        <p:spPr>
          <a:xfrm>
            <a:off x="-577641" y="5118100"/>
            <a:ext cx="2767013" cy="576263"/>
          </a:xfrm>
        </p:spPr>
        <p:txBody>
          <a:bodyPr/>
          <a:lstStyle>
            <a:lvl1pPr>
              <a:defRPr/>
            </a:lvl1pPr>
          </a:lstStyle>
          <a:p>
            <a:pPr lvl="0"/>
            <a:r>
              <a:rPr lang="en-US"/>
              <a:t>Add text</a:t>
            </a:r>
          </a:p>
        </p:txBody>
      </p:sp>
    </p:spTree>
    <p:extLst>
      <p:ext uri="{BB962C8B-B14F-4D97-AF65-F5344CB8AC3E}">
        <p14:creationId xmlns:p14="http://schemas.microsoft.com/office/powerpoint/2010/main" val="304241134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theme" Target="../theme/theme1.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008063"/>
          </a:xfrm>
          <a:prstGeom prst="rect">
            <a:avLst/>
          </a:prstGeom>
        </p:spPr>
        <p:txBody>
          <a:bodyPr vert="horz" lIns="91440" tIns="45720" rIns="91440" bIns="45720" rtlCol="0" anchor="ctr">
            <a:normAutofit/>
          </a:bodyPr>
          <a:lstStyle/>
          <a:p>
            <a:r>
              <a:rPr lang="en-US" dirty="0"/>
              <a:t>Click to edit Master title style</a:t>
            </a:r>
          </a:p>
        </p:txBody>
      </p:sp>
      <p:sp>
        <p:nvSpPr>
          <p:cNvPr id="3" name="Text Placeholder 2"/>
          <p:cNvSpPr>
            <a:spLocks noGrp="1"/>
          </p:cNvSpPr>
          <p:nvPr>
            <p:ph type="body" idx="1"/>
          </p:nvPr>
        </p:nvSpPr>
        <p:spPr>
          <a:xfrm>
            <a:off x="838200" y="1619441"/>
            <a:ext cx="10515600" cy="4516490"/>
          </a:xfrm>
          <a:prstGeom prst="rect">
            <a:avLst/>
          </a:prstGeom>
        </p:spPr>
        <p:txBody>
          <a:bodyPr vert="horz" lIns="91440" tIns="45720" rIns="91440" bIns="45720" rtlCol="0">
            <a:normAutofit/>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8" name="Rectangle 7"/>
          <p:cNvSpPr>
            <a:spLocks noChangeArrowheads="1"/>
          </p:cNvSpPr>
          <p:nvPr userDrawn="1"/>
        </p:nvSpPr>
        <p:spPr bwMode="auto">
          <a:xfrm>
            <a:off x="1524" y="6629400"/>
            <a:ext cx="12188952" cy="228600"/>
          </a:xfrm>
          <a:prstGeom prst="rect">
            <a:avLst/>
          </a:prstGeom>
          <a:solidFill>
            <a:srgbClr val="0076AD"/>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pPr defTabSz="457200" fontAlgn="auto">
              <a:spcBef>
                <a:spcPts val="0"/>
              </a:spcBef>
              <a:spcAft>
                <a:spcPts val="0"/>
              </a:spcAft>
            </a:pPr>
            <a:endParaRPr lang="en-US">
              <a:solidFill>
                <a:prstClr val="black"/>
              </a:solidFill>
              <a:latin typeface="Calibri"/>
            </a:endParaRPr>
          </a:p>
        </p:txBody>
      </p:sp>
      <p:grpSp>
        <p:nvGrpSpPr>
          <p:cNvPr id="14" name="Group 13"/>
          <p:cNvGrpSpPr/>
          <p:nvPr userDrawn="1"/>
        </p:nvGrpSpPr>
        <p:grpSpPr>
          <a:xfrm>
            <a:off x="1524" y="0"/>
            <a:ext cx="12188952" cy="118872"/>
            <a:chOff x="1524" y="0"/>
            <a:chExt cx="12188952" cy="118872"/>
          </a:xfrm>
          <a:solidFill>
            <a:srgbClr val="C75000"/>
          </a:solidFill>
        </p:grpSpPr>
        <p:sp>
          <p:nvSpPr>
            <p:cNvPr id="9" name="Rectangle 8"/>
            <p:cNvSpPr/>
            <p:nvPr userDrawn="1"/>
          </p:nvSpPr>
          <p:spPr>
            <a:xfrm>
              <a:off x="1524" y="0"/>
              <a:ext cx="3044952" cy="118872"/>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p:cNvSpPr/>
            <p:nvPr userDrawn="1"/>
          </p:nvSpPr>
          <p:spPr>
            <a:xfrm>
              <a:off x="3042256" y="0"/>
              <a:ext cx="3044952" cy="118872"/>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p:cNvSpPr/>
            <p:nvPr userDrawn="1"/>
          </p:nvSpPr>
          <p:spPr>
            <a:xfrm>
              <a:off x="6080855" y="0"/>
              <a:ext cx="3049810" cy="118872"/>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p:cNvSpPr/>
            <p:nvPr userDrawn="1"/>
          </p:nvSpPr>
          <p:spPr>
            <a:xfrm>
              <a:off x="9122196" y="0"/>
              <a:ext cx="3068280" cy="118872"/>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16" name="Rectangle 11"/>
          <p:cNvSpPr>
            <a:spLocks noChangeArrowheads="1"/>
          </p:cNvSpPr>
          <p:nvPr userDrawn="1"/>
        </p:nvSpPr>
        <p:spPr bwMode="auto">
          <a:xfrm>
            <a:off x="8325" y="6617934"/>
            <a:ext cx="1661097" cy="240066"/>
          </a:xfrm>
          <a:prstGeom prst="rect">
            <a:avLst/>
          </a:prstGeom>
          <a:noFill/>
          <a:ln>
            <a:noFill/>
          </a:ln>
        </p:spPr>
        <p:txBody>
          <a:bodyPr wrap="none" lIns="90488" tIns="27432" rIns="90488" bIns="27432" anchor="ctr">
            <a:spAutoFit/>
          </a:bodyPr>
          <a:lstStyle/>
          <a:p>
            <a:pPr marL="0" algn="r" defTabSz="914400" rtl="0" eaLnBrk="1" latinLnBrk="0" hangingPunct="1">
              <a:defRPr/>
            </a:pPr>
            <a:r>
              <a:rPr lang="en-US" sz="1200" kern="1200" dirty="0">
                <a:solidFill>
                  <a:schemeClr val="bg1"/>
                </a:solidFill>
                <a:latin typeface="+mn-lt"/>
                <a:ea typeface="+mn-ea"/>
                <a:cs typeface="+mn-cs"/>
              </a:rPr>
              <a:t>© 2024 Safal Partners</a:t>
            </a:r>
          </a:p>
        </p:txBody>
      </p:sp>
      <p:sp>
        <p:nvSpPr>
          <p:cNvPr id="4" name="Oval 3">
            <a:extLst>
              <a:ext uri="{FF2B5EF4-FFF2-40B4-BE49-F238E27FC236}">
                <a16:creationId xmlns:a16="http://schemas.microsoft.com/office/drawing/2014/main" id="{04000663-EB58-8445-AF9E-E290D7C19A6F}"/>
              </a:ext>
            </a:extLst>
          </p:cNvPr>
          <p:cNvSpPr/>
          <p:nvPr userDrawn="1"/>
        </p:nvSpPr>
        <p:spPr>
          <a:xfrm>
            <a:off x="11627073" y="6292731"/>
            <a:ext cx="489243" cy="489243"/>
          </a:xfrm>
          <a:prstGeom prst="ellipse">
            <a:avLst/>
          </a:prstGeom>
          <a:solidFill>
            <a:srgbClr val="0D446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7" name="Rectangle 16"/>
          <p:cNvSpPr/>
          <p:nvPr userDrawn="1"/>
        </p:nvSpPr>
        <p:spPr>
          <a:xfrm>
            <a:off x="11699755" y="6419152"/>
            <a:ext cx="341760" cy="240066"/>
          </a:xfrm>
          <a:prstGeom prst="rect">
            <a:avLst/>
          </a:prstGeom>
        </p:spPr>
        <p:txBody>
          <a:bodyPr wrap="none" tIns="27432" bIns="27432" anchor="ctr">
            <a:spAutoFit/>
          </a:bodyPr>
          <a:lstStyle/>
          <a:p>
            <a:pPr marL="0" algn="ctr" defTabSz="914400" rtl="0" eaLnBrk="1" latinLnBrk="0" hangingPunct="1"/>
            <a:fld id="{2BF07DEB-607E-47B5-8250-1D8372858C64}" type="slidenum">
              <a:rPr lang="en-US" sz="1200" kern="1200" smtClean="0">
                <a:solidFill>
                  <a:schemeClr val="bg1"/>
                </a:solidFill>
                <a:latin typeface="+mn-lt"/>
                <a:ea typeface="+mn-ea"/>
                <a:cs typeface="+mn-cs"/>
              </a:rPr>
              <a:pPr marL="0" algn="ctr" defTabSz="914400" rtl="0" eaLnBrk="1" latinLnBrk="0" hangingPunct="1"/>
              <a:t>‹#›</a:t>
            </a:fld>
            <a:endParaRPr lang="en-US" sz="1200" kern="1200" dirty="0">
              <a:solidFill>
                <a:schemeClr val="bg1"/>
              </a:solidFill>
              <a:latin typeface="+mn-lt"/>
              <a:ea typeface="+mn-ea"/>
              <a:cs typeface="+mn-cs"/>
            </a:endParaRPr>
          </a:p>
        </p:txBody>
      </p:sp>
    </p:spTree>
    <p:extLst>
      <p:ext uri="{BB962C8B-B14F-4D97-AF65-F5344CB8AC3E}">
        <p14:creationId xmlns:p14="http://schemas.microsoft.com/office/powerpoint/2010/main" val="4042043098"/>
      </p:ext>
    </p:extLst>
  </p:cSld>
  <p:clrMap bg1="lt1" tx1="dk1" bg2="lt2" tx2="dk2" accent1="accent1" accent2="accent2" accent3="accent3" accent4="accent4" accent5="accent5" accent6="accent6" hlink="hlink" folHlink="folHlink"/>
  <p:sldLayoutIdLst>
    <p:sldLayoutId id="2147483672" r:id="rId1"/>
    <p:sldLayoutId id="2147483650" r:id="rId2"/>
    <p:sldLayoutId id="2147483649" r:id="rId3"/>
    <p:sldLayoutId id="2147483653" r:id="rId4"/>
    <p:sldLayoutId id="2147483651" r:id="rId5"/>
    <p:sldLayoutId id="2147483658" r:id="rId6"/>
    <p:sldLayoutId id="2147483659" r:id="rId7"/>
    <p:sldLayoutId id="2147483660" r:id="rId8"/>
    <p:sldLayoutId id="2147483654" r:id="rId9"/>
    <p:sldLayoutId id="2147483666" r:id="rId10"/>
    <p:sldLayoutId id="2147483674" r:id="rId11"/>
    <p:sldLayoutId id="2147483675" r:id="rId12"/>
    <p:sldLayoutId id="2147483679" r:id="rId13"/>
    <p:sldLayoutId id="2147483680" r:id="rId14"/>
  </p:sldLayoutIdLst>
  <p:txStyles>
    <p:titleStyle>
      <a:lvl1pPr algn="l" defTabSz="914400" rtl="0" eaLnBrk="1" latinLnBrk="0" hangingPunct="1">
        <a:lnSpc>
          <a:spcPct val="90000"/>
        </a:lnSpc>
        <a:spcBef>
          <a:spcPct val="0"/>
        </a:spcBef>
        <a:buNone/>
        <a:defRPr sz="3600" b="1" kern="1200">
          <a:solidFill>
            <a:srgbClr val="0D4460"/>
          </a:solidFill>
          <a:latin typeface="Open Sans" panose="020B0606030504020204" pitchFamily="34" charset="0"/>
          <a:ea typeface="Open Sans" panose="020B0606030504020204" pitchFamily="34" charset="0"/>
          <a:cs typeface="Open Sans" panose="020B0606030504020204" pitchFamily="34" charset="0"/>
        </a:defRPr>
      </a:lvl1pPr>
    </p:titleStyle>
    <p:bodyStyle>
      <a:lvl1pPr marL="228600" indent="-228600" algn="l" defTabSz="914400" rtl="0" eaLnBrk="1" latinLnBrk="0" hangingPunct="1">
        <a:lnSpc>
          <a:spcPct val="90000"/>
        </a:lnSpc>
        <a:spcBef>
          <a:spcPts val="1000"/>
        </a:spcBef>
        <a:buClr>
          <a:srgbClr val="C75000"/>
        </a:buClr>
        <a:buFont typeface="Arial" panose="020B0604020202020204" pitchFamily="34" charset="0"/>
        <a:buChar char="•"/>
        <a:defRPr sz="2800" kern="1200">
          <a:solidFill>
            <a:srgbClr val="0D4460"/>
          </a:solidFill>
          <a:latin typeface="Open Sans" panose="020B0606030504020204" pitchFamily="34" charset="0"/>
          <a:ea typeface="Open Sans" panose="020B0606030504020204" pitchFamily="34" charset="0"/>
          <a:cs typeface="Open Sans" panose="020B0606030504020204" pitchFamily="34" charset="0"/>
        </a:defRPr>
      </a:lvl1pPr>
      <a:lvl2pPr marL="685800" indent="-228600" algn="l" defTabSz="914400" rtl="0" eaLnBrk="1" latinLnBrk="0" hangingPunct="1">
        <a:lnSpc>
          <a:spcPct val="90000"/>
        </a:lnSpc>
        <a:spcBef>
          <a:spcPts val="500"/>
        </a:spcBef>
        <a:buClr>
          <a:srgbClr val="C75000"/>
        </a:buClr>
        <a:buFont typeface="Arial" panose="020B0604020202020204" pitchFamily="34" charset="0"/>
        <a:buChar char="•"/>
        <a:defRPr sz="2400" kern="1200">
          <a:solidFill>
            <a:srgbClr val="0D4460"/>
          </a:solidFill>
          <a:latin typeface="Open Sans" panose="020B0606030504020204" pitchFamily="34" charset="0"/>
          <a:ea typeface="Open Sans" panose="020B0606030504020204" pitchFamily="34" charset="0"/>
          <a:cs typeface="Open Sans" panose="020B0606030504020204" pitchFamily="34" charset="0"/>
        </a:defRPr>
      </a:lvl2pPr>
      <a:lvl3pPr marL="1143000" indent="-228600" algn="l" defTabSz="914400" rtl="0" eaLnBrk="1" latinLnBrk="0" hangingPunct="1">
        <a:lnSpc>
          <a:spcPct val="90000"/>
        </a:lnSpc>
        <a:spcBef>
          <a:spcPts val="500"/>
        </a:spcBef>
        <a:buClr>
          <a:srgbClr val="C75000"/>
        </a:buClr>
        <a:buFont typeface="Arial" panose="020B0604020202020204" pitchFamily="34" charset="0"/>
        <a:buChar char="•"/>
        <a:defRPr sz="2000" kern="1200">
          <a:solidFill>
            <a:srgbClr val="0D4460"/>
          </a:solidFill>
          <a:latin typeface="Open Sans" panose="020B0606030504020204" pitchFamily="34" charset="0"/>
          <a:ea typeface="Open Sans" panose="020B0606030504020204" pitchFamily="34" charset="0"/>
          <a:cs typeface="Open Sans" panose="020B0606030504020204" pitchFamily="34" charset="0"/>
        </a:defRPr>
      </a:lvl3pPr>
      <a:lvl4pPr marL="1600200" indent="-228600" algn="l" defTabSz="914400" rtl="0" eaLnBrk="1" latinLnBrk="0" hangingPunct="1">
        <a:lnSpc>
          <a:spcPct val="90000"/>
        </a:lnSpc>
        <a:spcBef>
          <a:spcPts val="500"/>
        </a:spcBef>
        <a:buClr>
          <a:srgbClr val="C75000"/>
        </a:buClr>
        <a:buFont typeface="Arial" panose="020B0604020202020204" pitchFamily="34" charset="0"/>
        <a:buChar char="•"/>
        <a:defRPr sz="1800" kern="1200">
          <a:solidFill>
            <a:srgbClr val="0D4460"/>
          </a:solidFill>
          <a:latin typeface="Open Sans" panose="020B0606030504020204" pitchFamily="34" charset="0"/>
          <a:ea typeface="Open Sans" panose="020B0606030504020204" pitchFamily="34" charset="0"/>
          <a:cs typeface="Open Sans" panose="020B0606030504020204" pitchFamily="34" charset="0"/>
        </a:defRPr>
      </a:lvl4pPr>
      <a:lvl5pPr marL="2057400" indent="-228600" algn="l" defTabSz="914400" rtl="0" eaLnBrk="1" latinLnBrk="0" hangingPunct="1">
        <a:lnSpc>
          <a:spcPct val="90000"/>
        </a:lnSpc>
        <a:spcBef>
          <a:spcPts val="500"/>
        </a:spcBef>
        <a:buClr>
          <a:srgbClr val="C75000"/>
        </a:buClr>
        <a:buFont typeface="Arial" panose="020B0604020202020204" pitchFamily="34" charset="0"/>
        <a:buChar char="•"/>
        <a:defRPr sz="1800" kern="1200">
          <a:solidFill>
            <a:srgbClr val="0D4460"/>
          </a:solidFill>
          <a:latin typeface="Open Sans" panose="020B0606030504020204" pitchFamily="34" charset="0"/>
          <a:ea typeface="Open Sans" panose="020B0606030504020204" pitchFamily="34" charset="0"/>
          <a:cs typeface="Open Sans" panose="020B0606030504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1.png"/><Relationship Id="rId1" Type="http://schemas.openxmlformats.org/officeDocument/2006/relationships/slideLayout" Target="../slideLayouts/slideLayout9.xml"/></Relationships>
</file>

<file path=ppt/slides/_rels/slide2.xml.rels><?xml version="1.0" encoding="UTF-8" standalone="yes"?>
<Relationships xmlns="http://schemas.openxmlformats.org/package/2006/relationships"><Relationship Id="rId8" Type="http://schemas.openxmlformats.org/officeDocument/2006/relationships/hyperlink" Target="https://safalpartners.jotform.com/230255203106036" TargetMode="External"/><Relationship Id="rId13" Type="http://schemas.openxmlformats.org/officeDocument/2006/relationships/image" Target="../media/image9.jpeg"/><Relationship Id="rId3" Type="http://schemas.openxmlformats.org/officeDocument/2006/relationships/notesSlide" Target="../notesSlides/notesSlide1.xml"/><Relationship Id="rId7" Type="http://schemas.openxmlformats.org/officeDocument/2006/relationships/image" Target="../media/image6.png"/><Relationship Id="rId12" Type="http://schemas.openxmlformats.org/officeDocument/2006/relationships/hyperlink" Target="mailto:Judy.Blanchard@safalpartners.com" TargetMode="External"/><Relationship Id="rId2" Type="http://schemas.openxmlformats.org/officeDocument/2006/relationships/slideLayout" Target="../slideLayouts/slideLayout14.xml"/><Relationship Id="rId1" Type="http://schemas.openxmlformats.org/officeDocument/2006/relationships/tags" Target="../tags/tag2.xml"/><Relationship Id="rId6" Type="http://schemas.openxmlformats.org/officeDocument/2006/relationships/image" Target="../media/image5.png"/><Relationship Id="rId11" Type="http://schemas.openxmlformats.org/officeDocument/2006/relationships/image" Target="../media/image8.png"/><Relationship Id="rId5" Type="http://schemas.openxmlformats.org/officeDocument/2006/relationships/hyperlink" Target="https://app.smartsheet.com/b/form/feef86e1c1134d64b0cc59314c2e4096" TargetMode="External"/><Relationship Id="rId10" Type="http://schemas.openxmlformats.org/officeDocument/2006/relationships/hyperlink" Target="mailto:Melissa.Aguilar-Southard@safalpartners.com" TargetMode="External"/><Relationship Id="rId4" Type="http://schemas.openxmlformats.org/officeDocument/2006/relationships/hyperlink" Target="https://nextlevelnow.workforcegps.org/" TargetMode="External"/><Relationship Id="rId9" Type="http://schemas.openxmlformats.org/officeDocument/2006/relationships/image" Target="../media/image7.png"/></Relationships>
</file>

<file path=ppt/slides/_rels/slide3.xml.rels><?xml version="1.0" encoding="UTF-8" standalone="yes"?>
<Relationships xmlns="http://schemas.openxmlformats.org/package/2006/relationships"><Relationship Id="rId3" Type="http://schemas.openxmlformats.org/officeDocument/2006/relationships/hyperlink" Target="https://www.linkedin.com/in/zaskia-ruiz" TargetMode="External"/><Relationship Id="rId2" Type="http://schemas.openxmlformats.org/officeDocument/2006/relationships/image" Target="../media/image10.jpg"/><Relationship Id="rId1" Type="http://schemas.openxmlformats.org/officeDocument/2006/relationships/slideLayout" Target="../slideLayouts/slideLayout2.xml"/><Relationship Id="rId4" Type="http://schemas.openxmlformats.org/officeDocument/2006/relationships/image" Target="../media/image11.pn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9.xml"/></Relationships>
</file>

<file path=ppt/slides/_rels/slide7.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9.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8.xml.rels><?xml version="1.0" encoding="UTF-8" standalone="yes"?>
<Relationships xmlns="http://schemas.openxmlformats.org/package/2006/relationships"><Relationship Id="rId2" Type="http://schemas.openxmlformats.org/officeDocument/2006/relationships/image" Target="../media/image13.jp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hyperlink" Target="https://www.picserver.org/f/fiscal.html" TargetMode="External"/><Relationship Id="rId2" Type="http://schemas.openxmlformats.org/officeDocument/2006/relationships/image" Target="../media/image14.jp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9.xml"/></Relationships>
</file>

<file path=ppt/slides/_rels/slide21.xml.rels><?xml version="1.0" encoding="UTF-8" standalone="yes"?>
<Relationships xmlns="http://schemas.openxmlformats.org/package/2006/relationships"><Relationship Id="rId3" Type="http://schemas.openxmlformats.org/officeDocument/2006/relationships/diagramLayout" Target="../diagrams/layout2.xml"/><Relationship Id="rId2" Type="http://schemas.openxmlformats.org/officeDocument/2006/relationships/diagramData" Target="../diagrams/data2.xml"/><Relationship Id="rId1" Type="http://schemas.openxmlformats.org/officeDocument/2006/relationships/slideLayout" Target="../slideLayouts/slideLayout2.xml"/><Relationship Id="rId6" Type="http://schemas.microsoft.com/office/2007/relationships/diagramDrawing" Target="../diagrams/drawing2.xml"/><Relationship Id="rId5" Type="http://schemas.openxmlformats.org/officeDocument/2006/relationships/diagramColors" Target="../diagrams/colors2.xml"/><Relationship Id="rId4" Type="http://schemas.openxmlformats.org/officeDocument/2006/relationships/diagramQuickStyle" Target="../diagrams/quickStyle2.xml"/></Relationships>
</file>

<file path=ppt/slides/_rels/slide22.xml.rels><?xml version="1.0" encoding="UTF-8" standalone="yes"?>
<Relationships xmlns="http://schemas.openxmlformats.org/package/2006/relationships"><Relationship Id="rId3" Type="http://schemas.openxmlformats.org/officeDocument/2006/relationships/diagramLayout" Target="../diagrams/layout3.xml"/><Relationship Id="rId2" Type="http://schemas.openxmlformats.org/officeDocument/2006/relationships/diagramData" Target="../diagrams/data3.xml"/><Relationship Id="rId1" Type="http://schemas.openxmlformats.org/officeDocument/2006/relationships/slideLayout" Target="../slideLayouts/slideLayout2.xml"/><Relationship Id="rId6" Type="http://schemas.microsoft.com/office/2007/relationships/diagramDrawing" Target="../diagrams/drawing3.xml"/><Relationship Id="rId5" Type="http://schemas.openxmlformats.org/officeDocument/2006/relationships/diagramColors" Target="../diagrams/colors3.xml"/><Relationship Id="rId4" Type="http://schemas.openxmlformats.org/officeDocument/2006/relationships/diagramQuickStyle" Target="../diagrams/quickStyle3.xml"/></Relationships>
</file>

<file path=ppt/slides/_rels/slide23.xml.rels><?xml version="1.0" encoding="UTF-8" standalone="yes"?>
<Relationships xmlns="http://schemas.openxmlformats.org/package/2006/relationships"><Relationship Id="rId3" Type="http://schemas.openxmlformats.org/officeDocument/2006/relationships/diagramLayout" Target="../diagrams/layout4.xml"/><Relationship Id="rId2" Type="http://schemas.openxmlformats.org/officeDocument/2006/relationships/diagramData" Target="../diagrams/data4.xml"/><Relationship Id="rId1" Type="http://schemas.openxmlformats.org/officeDocument/2006/relationships/slideLayout" Target="../slideLayouts/slideLayout2.xml"/><Relationship Id="rId6" Type="http://schemas.microsoft.com/office/2007/relationships/diagramDrawing" Target="../diagrams/drawing4.xml"/><Relationship Id="rId5" Type="http://schemas.openxmlformats.org/officeDocument/2006/relationships/diagramColors" Target="../diagrams/colors4.xml"/><Relationship Id="rId4" Type="http://schemas.openxmlformats.org/officeDocument/2006/relationships/diagramQuickStyle" Target="../diagrams/quickStyle4.xml"/></Relationships>
</file>

<file path=ppt/slides/_rels/slide24.xml.rels><?xml version="1.0" encoding="UTF-8" standalone="yes"?>
<Relationships xmlns="http://schemas.openxmlformats.org/package/2006/relationships"><Relationship Id="rId3" Type="http://schemas.openxmlformats.org/officeDocument/2006/relationships/diagramLayout" Target="../diagrams/layout5.xml"/><Relationship Id="rId2" Type="http://schemas.openxmlformats.org/officeDocument/2006/relationships/diagramData" Target="../diagrams/data5.xml"/><Relationship Id="rId1" Type="http://schemas.openxmlformats.org/officeDocument/2006/relationships/slideLayout" Target="../slideLayouts/slideLayout2.xml"/><Relationship Id="rId6" Type="http://schemas.microsoft.com/office/2007/relationships/diagramDrawing" Target="../diagrams/drawing5.xml"/><Relationship Id="rId5" Type="http://schemas.openxmlformats.org/officeDocument/2006/relationships/diagramColors" Target="../diagrams/colors5.xml"/><Relationship Id="rId4" Type="http://schemas.openxmlformats.org/officeDocument/2006/relationships/diagramQuickStyle" Target="../diagrams/quickStyle5.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2.xml"/><Relationship Id="rId1" Type="http://schemas.openxmlformats.org/officeDocument/2006/relationships/slideLayout" Target="../slideLayouts/slideLayout1.xml"/><Relationship Id="rId4" Type="http://schemas.openxmlformats.org/officeDocument/2006/relationships/image" Target="../media/image1.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8">
            <a:extLst>
              <a:ext uri="{FF2B5EF4-FFF2-40B4-BE49-F238E27FC236}">
                <a16:creationId xmlns:a16="http://schemas.microsoft.com/office/drawing/2014/main" id="{B2310352-24F5-FEDD-C56F-789AF09F237D}"/>
              </a:ext>
            </a:extLst>
          </p:cNvPr>
          <p:cNvSpPr txBox="1">
            <a:spLocks noGrp="1"/>
          </p:cNvSpPr>
          <p:nvPr>
            <p:ph type="title" idx="4294967295"/>
          </p:nvPr>
        </p:nvSpPr>
        <p:spPr>
          <a:xfrm>
            <a:off x="2227436" y="1008458"/>
            <a:ext cx="7737127" cy="1008063"/>
          </a:xfrm>
          <a:prstGeom prst="rect">
            <a:avLst/>
          </a:prstGeom>
          <a:noFill/>
          <a:ln>
            <a:noFill/>
            <a:prstDash/>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lvl1pPr algn="ctr" defTabSz="914400" rtl="0" eaLnBrk="1" latinLnBrk="0" hangingPunct="1">
              <a:lnSpc>
                <a:spcPct val="90000"/>
              </a:lnSpc>
              <a:spcBef>
                <a:spcPct val="0"/>
              </a:spcBef>
              <a:buNone/>
              <a:defRPr sz="4000" b="0" i="0" kern="1200">
                <a:solidFill>
                  <a:srgbClr val="0D4460"/>
                </a:solidFill>
                <a:latin typeface="Open Sans" panose="020B0606030504020204" pitchFamily="34" charset="0"/>
                <a:ea typeface="Open Sans" panose="020B0606030504020204" pitchFamily="34" charset="0"/>
                <a:cs typeface="Open Sans" panose="020B0606030504020204" pitchFamily="34" charset="0"/>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en-US" sz="5400" b="1" i="0" u="none" strike="noStrike" kern="1200" cap="none" spc="0" normalizeH="0" baseline="0" noProof="0" dirty="0">
                <a:ln>
                  <a:noFill/>
                </a:ln>
                <a:solidFill>
                  <a:srgbClr val="0D4460"/>
                </a:solidFill>
                <a:effectLst/>
                <a:uLnTx/>
                <a:uFillTx/>
                <a:latin typeface="Calibri" panose="020F0502020204030204" pitchFamily="34" charset="0"/>
                <a:ea typeface="Open Sans" panose="020B0606030504020204" pitchFamily="34" charset="0"/>
                <a:cs typeface="Calibri" panose="020F0502020204030204" pitchFamily="34" charset="0"/>
              </a:rPr>
              <a:t>Virtual Fiscal Academy</a:t>
            </a:r>
          </a:p>
        </p:txBody>
      </p:sp>
      <p:sp>
        <p:nvSpPr>
          <p:cNvPr id="9" name="TextBox 8">
            <a:extLst>
              <a:ext uri="{FF2B5EF4-FFF2-40B4-BE49-F238E27FC236}">
                <a16:creationId xmlns:a16="http://schemas.microsoft.com/office/drawing/2014/main" id="{F5B61E53-DB4C-B930-7EA0-C07599F5BD5E}"/>
              </a:ext>
            </a:extLst>
          </p:cNvPr>
          <p:cNvSpPr txBox="1"/>
          <p:nvPr/>
        </p:nvSpPr>
        <p:spPr>
          <a:xfrm>
            <a:off x="2227436" y="2444704"/>
            <a:ext cx="7737127" cy="1455783"/>
          </a:xfrm>
          <a:prstGeom prst="rect">
            <a:avLst/>
          </a:prstGeom>
          <a:noFill/>
        </p:spPr>
        <p:txBody>
          <a:bodyPr wrap="square" rtlCol="0">
            <a:spAutoFit/>
          </a:bodyPr>
          <a:lstStyle/>
          <a:p>
            <a:pPr algn="ctr">
              <a:lnSpc>
                <a:spcPct val="114000"/>
              </a:lnSpc>
              <a:spcBef>
                <a:spcPts val="600"/>
              </a:spcBef>
              <a:spcAft>
                <a:spcPts val="600"/>
              </a:spcAft>
            </a:pPr>
            <a:r>
              <a:rPr kumimoji="0" lang="en-US" sz="4000" b="1" i="0" u="none" strike="noStrike" kern="1200" cap="none" spc="0" normalizeH="0" baseline="0" noProof="0" dirty="0">
                <a:ln>
                  <a:noFill/>
                </a:ln>
                <a:solidFill>
                  <a:srgbClr val="0D4460"/>
                </a:solidFill>
                <a:effectLst/>
                <a:uLnTx/>
                <a:uFillTx/>
                <a:latin typeface="Calibri" panose="020F0502020204030204" pitchFamily="34" charset="0"/>
                <a:ea typeface="Calibri" panose="020F0502020204030204" pitchFamily="34" charset="0"/>
                <a:cs typeface="Calibri" panose="020F0502020204030204" pitchFamily="34" charset="0"/>
              </a:rPr>
              <a:t>Maximizing Resources for Effective Fiscal Management </a:t>
            </a:r>
          </a:p>
        </p:txBody>
      </p:sp>
      <p:sp>
        <p:nvSpPr>
          <p:cNvPr id="10" name="TextBox 9">
            <a:extLst>
              <a:ext uri="{FF2B5EF4-FFF2-40B4-BE49-F238E27FC236}">
                <a16:creationId xmlns:a16="http://schemas.microsoft.com/office/drawing/2014/main" id="{306CF92C-D4BA-36B2-0124-718D986FBEFD}"/>
              </a:ext>
            </a:extLst>
          </p:cNvPr>
          <p:cNvSpPr txBox="1"/>
          <p:nvPr/>
        </p:nvSpPr>
        <p:spPr>
          <a:xfrm>
            <a:off x="3383280" y="4479557"/>
            <a:ext cx="5010912" cy="584775"/>
          </a:xfrm>
          <a:prstGeom prst="rect">
            <a:avLst/>
          </a:prstGeom>
          <a:noFill/>
        </p:spPr>
        <p:txBody>
          <a:bodyPr wrap="square" rtlCol="0">
            <a:spAutoFit/>
          </a:bodyPr>
          <a:lstStyle/>
          <a:p>
            <a:pPr algn="ctr"/>
            <a:r>
              <a:rPr lang="en-US" sz="3200" b="1" dirty="0">
                <a:solidFill>
                  <a:srgbClr val="0D4460"/>
                </a:solidFill>
                <a:latin typeface="Calibri" panose="020F0502020204030204" pitchFamily="34" charset="0"/>
                <a:ea typeface="Calibri" panose="020F0502020204030204" pitchFamily="34" charset="0"/>
                <a:cs typeface="Calibri" panose="020F0502020204030204" pitchFamily="34" charset="0"/>
              </a:rPr>
              <a:t>Session #1 </a:t>
            </a:r>
          </a:p>
        </p:txBody>
      </p:sp>
      <p:pic>
        <p:nvPicPr>
          <p:cNvPr id="11" name="Picture 10" descr="Next Level Now collaborative logo">
            <a:extLst>
              <a:ext uri="{FF2B5EF4-FFF2-40B4-BE49-F238E27FC236}">
                <a16:creationId xmlns:a16="http://schemas.microsoft.com/office/drawing/2014/main" id="{2E9947D7-09B5-3CE6-1861-4939DAA10A1F}"/>
              </a:ext>
            </a:extLst>
          </p:cNvPr>
          <p:cNvPicPr>
            <a:picLocks noChangeAspect="1"/>
          </p:cNvPicPr>
          <p:nvPr/>
        </p:nvPicPr>
        <p:blipFill>
          <a:blip r:embed="rId2">
            <a:extLst>
              <a:ext uri="{28A0092B-C50C-407E-A947-70E740481C1C}">
                <a14:useLocalDpi xmlns:a14="http://schemas.microsoft.com/office/drawing/2010/main" val="0"/>
              </a:ext>
            </a:extLst>
          </a:blip>
          <a:srcRect/>
          <a:stretch/>
        </p:blipFill>
        <p:spPr>
          <a:xfrm>
            <a:off x="10023952" y="3742056"/>
            <a:ext cx="2254945" cy="2254945"/>
          </a:xfrm>
          <a:prstGeom prst="rect">
            <a:avLst/>
          </a:prstGeom>
        </p:spPr>
      </p:pic>
      <p:pic>
        <p:nvPicPr>
          <p:cNvPr id="12" name="Picture 11">
            <a:extLst>
              <a:ext uri="{FF2B5EF4-FFF2-40B4-BE49-F238E27FC236}">
                <a16:creationId xmlns:a16="http://schemas.microsoft.com/office/drawing/2014/main" id="{C27F92EB-577F-7F5D-32A2-FA608B6F69DD}"/>
              </a:ext>
              <a:ext uri="{C183D7F6-B498-43B3-948B-1728B52AA6E4}">
                <adec:decorative xmlns:adec="http://schemas.microsoft.com/office/drawing/2017/decorative" val="1"/>
              </a:ext>
            </a:extLst>
          </p:cNvPr>
          <p:cNvPicPr>
            <a:picLocks noChangeAspect="1"/>
          </p:cNvPicPr>
          <p:nvPr/>
        </p:nvPicPr>
        <p:blipFill rotWithShape="1">
          <a:blip r:embed="rId3">
            <a:alphaModFix amt="18000"/>
            <a:extLst>
              <a:ext uri="{28A0092B-C50C-407E-A947-70E740481C1C}">
                <a14:useLocalDpi xmlns:a14="http://schemas.microsoft.com/office/drawing/2010/main" val="0"/>
              </a:ext>
            </a:extLst>
          </a:blip>
          <a:srcRect l="703" r="703"/>
          <a:stretch/>
        </p:blipFill>
        <p:spPr>
          <a:xfrm>
            <a:off x="-5608" y="-2674"/>
            <a:ext cx="12192000" cy="6350537"/>
          </a:xfrm>
          <a:prstGeom prst="rect">
            <a:avLst/>
          </a:prstGeom>
        </p:spPr>
      </p:pic>
    </p:spTree>
    <p:extLst>
      <p:ext uri="{BB962C8B-B14F-4D97-AF65-F5344CB8AC3E}">
        <p14:creationId xmlns:p14="http://schemas.microsoft.com/office/powerpoint/2010/main" val="16345933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628"/>
        <p:cNvGrpSpPr/>
        <p:nvPr/>
      </p:nvGrpSpPr>
      <p:grpSpPr>
        <a:xfrm>
          <a:off x="0" y="0"/>
          <a:ext cx="0" cy="0"/>
          <a:chOff x="0" y="0"/>
          <a:chExt cx="0" cy="0"/>
        </a:xfrm>
      </p:grpSpPr>
      <p:sp>
        <p:nvSpPr>
          <p:cNvPr id="631" name="Google Shape;631;g1b8ff609911_1_459"/>
          <p:cNvSpPr txBox="1">
            <a:spLocks noGrp="1"/>
          </p:cNvSpPr>
          <p:nvPr>
            <p:ph type="title"/>
          </p:nvPr>
        </p:nvSpPr>
        <p:spPr>
          <a:xfrm>
            <a:off x="552299" y="244724"/>
            <a:ext cx="11081334" cy="633470"/>
          </a:xfrm>
          <a:prstGeom prst="rect">
            <a:avLst/>
          </a:prstGeom>
          <a:noFill/>
          <a:ln>
            <a:noFill/>
          </a:ln>
        </p:spPr>
        <p:txBody>
          <a:bodyPr spcFirstLastPara="1" wrap="square" lIns="182875" tIns="45700" rIns="91425" bIns="45700" anchor="ctr" anchorCtr="0">
            <a:normAutofit/>
          </a:bodyPr>
          <a:lstStyle/>
          <a:p>
            <a:pPr marL="0" lvl="0" indent="0" algn="l" rtl="0">
              <a:lnSpc>
                <a:spcPct val="90000"/>
              </a:lnSpc>
              <a:spcBef>
                <a:spcPts val="0"/>
              </a:spcBef>
              <a:spcAft>
                <a:spcPts val="0"/>
              </a:spcAft>
              <a:buSzPts val="3600"/>
              <a:buNone/>
            </a:pPr>
            <a:r>
              <a:rPr lang="en-US" dirty="0">
                <a:latin typeface="Calibri" panose="020F0502020204030204" pitchFamily="34" charset="0"/>
                <a:cs typeface="Calibri" panose="020F0502020204030204" pitchFamily="34" charset="0"/>
              </a:rPr>
              <a:t>The NEXT LEVEL NOW Collaborative…</a:t>
            </a:r>
            <a:endParaRPr dirty="0">
              <a:latin typeface="Calibri" panose="020F0502020204030204" pitchFamily="34" charset="0"/>
              <a:cs typeface="Calibri" panose="020F0502020204030204" pitchFamily="34" charset="0"/>
            </a:endParaRPr>
          </a:p>
        </p:txBody>
      </p:sp>
      <p:sp>
        <p:nvSpPr>
          <p:cNvPr id="15" name="Text Placeholder 14">
            <a:extLst>
              <a:ext uri="{FF2B5EF4-FFF2-40B4-BE49-F238E27FC236}">
                <a16:creationId xmlns:a16="http://schemas.microsoft.com/office/drawing/2014/main" id="{EA12319B-F956-FBA1-04BB-11CF7EEFB74B}"/>
              </a:ext>
            </a:extLst>
          </p:cNvPr>
          <p:cNvSpPr>
            <a:spLocks noGrp="1"/>
          </p:cNvSpPr>
          <p:nvPr>
            <p:ph type="body" sz="quarter" idx="13"/>
          </p:nvPr>
        </p:nvSpPr>
        <p:spPr>
          <a:xfrm>
            <a:off x="460917" y="1052292"/>
            <a:ext cx="11264099" cy="858153"/>
          </a:xfrm>
          <a:ln w="38100">
            <a:solidFill>
              <a:schemeClr val="accent1"/>
            </a:solidFill>
          </a:ln>
        </p:spPr>
        <p:txBody>
          <a:bodyPr/>
          <a:lstStyle/>
          <a:p>
            <a:pPr marL="171450" lvl="0" indent="0" algn="ctr">
              <a:lnSpc>
                <a:spcPct val="100000"/>
              </a:lnSpc>
              <a:spcBef>
                <a:spcPts val="0"/>
              </a:spcBef>
              <a:buClr>
                <a:srgbClr val="000000"/>
              </a:buClr>
              <a:buSzPts val="1800"/>
              <a:buNone/>
            </a:pPr>
            <a:r>
              <a:rPr lang="en-US" sz="2400" dirty="0">
                <a:latin typeface="Calibri" panose="020F0502020204030204" pitchFamily="34" charset="0"/>
                <a:cs typeface="Calibri" panose="020F0502020204030204" pitchFamily="34" charset="0"/>
              </a:rPr>
              <a:t>Become a Member</a:t>
            </a:r>
            <a:br>
              <a:rPr lang="en-US" sz="2400" b="0" dirty="0">
                <a:latin typeface="Calibri" panose="020F0502020204030204" pitchFamily="34" charset="0"/>
                <a:cs typeface="Calibri" panose="020F0502020204030204" pitchFamily="34" charset="0"/>
                <a:sym typeface="Arial"/>
              </a:rPr>
            </a:br>
            <a:r>
              <a:rPr lang="en-US" sz="2400" b="0" dirty="0">
                <a:latin typeface="Calibri" panose="020F0502020204030204" pitchFamily="34" charset="0"/>
                <a:cs typeface="Calibri" panose="020F0502020204030204" pitchFamily="34" charset="0"/>
              </a:rPr>
              <a:t>of our </a:t>
            </a:r>
            <a:r>
              <a:rPr lang="en-US" sz="2400" b="0" dirty="0">
                <a:solidFill>
                  <a:srgbClr val="0033CC"/>
                </a:solidFill>
                <a:latin typeface="Calibri" panose="020F0502020204030204" pitchFamily="34" charset="0"/>
                <a:cs typeface="Calibri" panose="020F0502020204030204" pitchFamily="34" charset="0"/>
                <a:hlinkClick r:id="rId4">
                  <a:extLst>
                    <a:ext uri="{A12FA001-AC4F-418D-AE19-62706E023703}">
                      <ahyp:hlinkClr xmlns:ahyp="http://schemas.microsoft.com/office/drawing/2018/hyperlinkcolor" val="tx"/>
                    </a:ext>
                  </a:extLst>
                </a:hlinkClick>
              </a:rPr>
              <a:t>Next Level Now Community of Practice </a:t>
            </a:r>
            <a:r>
              <a:rPr lang="en-US" sz="2400" b="0" dirty="0">
                <a:latin typeface="Calibri" panose="020F0502020204030204" pitchFamily="34" charset="0"/>
                <a:cs typeface="Calibri" panose="020F0502020204030204" pitchFamily="34" charset="0"/>
              </a:rPr>
              <a:t>on WorkforceGPS!</a:t>
            </a:r>
            <a:endParaRPr lang="en-US" sz="2400" b="0" dirty="0">
              <a:latin typeface="Calibri" panose="020F0502020204030204" pitchFamily="34" charset="0"/>
              <a:cs typeface="Calibri" panose="020F0502020204030204" pitchFamily="34" charset="0"/>
              <a:sym typeface="Arial"/>
            </a:endParaRPr>
          </a:p>
        </p:txBody>
      </p:sp>
      <p:sp>
        <p:nvSpPr>
          <p:cNvPr id="2" name="Rectangle 1">
            <a:extLst>
              <a:ext uri="{FF2B5EF4-FFF2-40B4-BE49-F238E27FC236}">
                <a16:creationId xmlns:a16="http://schemas.microsoft.com/office/drawing/2014/main" id="{10FC141E-4F26-FC44-62B5-1426E0310098}"/>
              </a:ext>
              <a:ext uri="{C183D7F6-B498-43B3-948B-1728B52AA6E4}">
                <adec:decorative xmlns:adec="http://schemas.microsoft.com/office/drawing/2017/decorative" val="1"/>
              </a:ext>
            </a:extLst>
          </p:cNvPr>
          <p:cNvSpPr/>
          <p:nvPr/>
        </p:nvSpPr>
        <p:spPr>
          <a:xfrm>
            <a:off x="466984" y="2102858"/>
            <a:ext cx="11264099" cy="3784985"/>
          </a:xfrm>
          <a:prstGeom prst="rect">
            <a:avLst/>
          </a:prstGeom>
          <a:noFill/>
          <a:ln w="38100">
            <a:solidFill>
              <a:schemeClr val="accent1"/>
            </a:solidFill>
          </a:ln>
        </p:spPr>
        <p:txBody>
          <a:bodyPr spcFirstLastPara="1" wrap="square" lIns="91425" tIns="45700" rIns="91425" bIns="45700" anchor="ctr" anchorCtr="0">
            <a:noAutofit/>
          </a:bodyPr>
          <a:lstStyle/>
          <a:p>
            <a:pPr marL="171450">
              <a:buSzPts val="1800"/>
            </a:pPr>
            <a:endParaRPr lang="en-US" sz="2400" b="1" dirty="0">
              <a:solidFill>
                <a:srgbClr val="000000"/>
              </a:solidFill>
              <a:latin typeface="Calibri"/>
              <a:cs typeface="Calibri"/>
              <a:sym typeface="Calibri"/>
            </a:endParaRPr>
          </a:p>
        </p:txBody>
      </p:sp>
      <p:sp>
        <p:nvSpPr>
          <p:cNvPr id="11" name="Text Placeholder 10">
            <a:extLst>
              <a:ext uri="{FF2B5EF4-FFF2-40B4-BE49-F238E27FC236}">
                <a16:creationId xmlns:a16="http://schemas.microsoft.com/office/drawing/2014/main" id="{5C33FAFA-CB73-C6D5-A2E4-264C8B78B783}"/>
              </a:ext>
            </a:extLst>
          </p:cNvPr>
          <p:cNvSpPr>
            <a:spLocks noGrp="1"/>
          </p:cNvSpPr>
          <p:nvPr>
            <p:ph type="body" sz="quarter" idx="14"/>
          </p:nvPr>
        </p:nvSpPr>
        <p:spPr>
          <a:xfrm>
            <a:off x="830664" y="2451838"/>
            <a:ext cx="2715206" cy="1198502"/>
          </a:xfrm>
        </p:spPr>
        <p:txBody>
          <a:bodyPr>
            <a:normAutofit/>
          </a:bodyPr>
          <a:lstStyle/>
          <a:p>
            <a:pPr marL="0" lvl="0" indent="0">
              <a:lnSpc>
                <a:spcPct val="114000"/>
              </a:lnSpc>
              <a:spcBef>
                <a:spcPts val="600"/>
              </a:spcBef>
              <a:spcAft>
                <a:spcPts val="600"/>
              </a:spcAft>
              <a:buClr>
                <a:srgbClr val="000000"/>
              </a:buClr>
              <a:buSzTx/>
              <a:buNone/>
            </a:pPr>
            <a:r>
              <a:rPr lang="en-US" sz="1800" b="1" dirty="0">
                <a:solidFill>
                  <a:srgbClr val="0033CC"/>
                </a:solidFill>
                <a:latin typeface="Calibri" panose="020F0502020204030204" pitchFamily="34" charset="0"/>
                <a:cs typeface="Calibri" panose="020F0502020204030204" pitchFamily="34" charset="0"/>
                <a:sym typeface="Arial"/>
                <a:hlinkClick r:id="rId5">
                  <a:extLst>
                    <a:ext uri="{A12FA001-AC4F-418D-AE19-62706E023703}">
                      <ahyp:hlinkClr xmlns:ahyp="http://schemas.microsoft.com/office/drawing/2018/hyperlinkcolor" val="tx"/>
                    </a:ext>
                  </a:extLst>
                </a:hlinkClick>
              </a:rPr>
              <a:t>Submit Workforce Related </a:t>
            </a:r>
            <a:br>
              <a:rPr lang="en-US" sz="1800" b="1" dirty="0">
                <a:solidFill>
                  <a:srgbClr val="0033CC"/>
                </a:solidFill>
                <a:latin typeface="Calibri" panose="020F0502020204030204" pitchFamily="34" charset="0"/>
                <a:cs typeface="Calibri" panose="020F0502020204030204" pitchFamily="34" charset="0"/>
                <a:hlinkClick r:id="rId5">
                  <a:extLst>
                    <a:ext uri="{A12FA001-AC4F-418D-AE19-62706E023703}">
                      <ahyp:hlinkClr xmlns:ahyp="http://schemas.microsoft.com/office/drawing/2018/hyperlinkcolor" val="tx"/>
                    </a:ext>
                  </a:extLst>
                </a:hlinkClick>
              </a:rPr>
            </a:br>
            <a:r>
              <a:rPr lang="en-US" sz="1800" b="1" dirty="0">
                <a:solidFill>
                  <a:srgbClr val="0033CC"/>
                </a:solidFill>
                <a:latin typeface="Calibri" panose="020F0502020204030204" pitchFamily="34" charset="0"/>
                <a:cs typeface="Calibri" panose="020F0502020204030204" pitchFamily="34" charset="0"/>
                <a:sym typeface="Arial"/>
                <a:hlinkClick r:id="rId5">
                  <a:extLst>
                    <a:ext uri="{A12FA001-AC4F-418D-AE19-62706E023703}">
                      <ahyp:hlinkClr xmlns:ahyp="http://schemas.microsoft.com/office/drawing/2018/hyperlinkcolor" val="tx"/>
                    </a:ext>
                  </a:extLst>
                </a:hlinkClick>
              </a:rPr>
              <a:t>Questions or Technical Assistance Requests</a:t>
            </a:r>
            <a:endParaRPr lang="en-US" sz="1800" b="1" dirty="0">
              <a:solidFill>
                <a:srgbClr val="0033CC"/>
              </a:solidFill>
              <a:latin typeface="Calibri" panose="020F0502020204030204" pitchFamily="34" charset="0"/>
              <a:cs typeface="Calibri" panose="020F0502020204030204" pitchFamily="34" charset="0"/>
              <a:hlinkClick r:id="rId5">
                <a:extLst>
                  <a:ext uri="{A12FA001-AC4F-418D-AE19-62706E023703}">
                    <ahyp:hlinkClr xmlns:ahyp="http://schemas.microsoft.com/office/drawing/2018/hyperlinkcolor" val="tx"/>
                  </a:ext>
                </a:extLst>
              </a:hlinkClick>
            </a:endParaRPr>
          </a:p>
        </p:txBody>
      </p:sp>
      <p:pic>
        <p:nvPicPr>
          <p:cNvPr id="3" name="Picture 2" descr="Qr code for submitting a question for Next Level Now. &#10;&#10;">
            <a:extLst>
              <a:ext uri="{FF2B5EF4-FFF2-40B4-BE49-F238E27FC236}">
                <a16:creationId xmlns:a16="http://schemas.microsoft.com/office/drawing/2014/main" id="{A8943737-B3BC-33AC-A2F4-65D094A45BBE}"/>
              </a:ext>
            </a:extLst>
          </p:cNvPr>
          <p:cNvPicPr>
            <a:picLocks noChangeAspect="1"/>
          </p:cNvPicPr>
          <p:nvPr/>
        </p:nvPicPr>
        <p:blipFill>
          <a:blip r:embed="rId6">
            <a:extLst>
              <a:ext uri="{28A0092B-C50C-407E-A947-70E740481C1C}">
                <a14:useLocalDpi xmlns:a14="http://schemas.microsoft.com/office/drawing/2010/main" val="0"/>
              </a:ext>
            </a:extLst>
          </a:blip>
          <a:srcRect/>
          <a:stretch>
            <a:fillRect/>
          </a:stretch>
        </p:blipFill>
        <p:spPr bwMode="auto">
          <a:xfrm>
            <a:off x="3585770" y="2362903"/>
            <a:ext cx="1404092" cy="1315408"/>
          </a:xfrm>
          <a:prstGeom prst="rect">
            <a:avLst/>
          </a:prstGeom>
          <a:noFill/>
          <a:ln>
            <a:noFill/>
          </a:ln>
        </p:spPr>
      </p:pic>
      <p:pic>
        <p:nvPicPr>
          <p:cNvPr id="6" name="Picture 5" descr="Qr code for submitting Promising Practices for Next Level Now&#10;&#10;">
            <a:extLst>
              <a:ext uri="{FF2B5EF4-FFF2-40B4-BE49-F238E27FC236}">
                <a16:creationId xmlns:a16="http://schemas.microsoft.com/office/drawing/2014/main" id="{56ED1471-7CE8-72D7-8D90-DECC6CB0D61C}"/>
              </a:ext>
            </a:extLst>
          </p:cNvPr>
          <p:cNvPicPr>
            <a:picLocks noChangeAspect="1"/>
          </p:cNvPicPr>
          <p:nvPr/>
        </p:nvPicPr>
        <p:blipFill>
          <a:blip r:embed="rId7">
            <a:extLst>
              <a:ext uri="{28A0092B-C50C-407E-A947-70E740481C1C}">
                <a14:useLocalDpi xmlns:a14="http://schemas.microsoft.com/office/drawing/2010/main" val="0"/>
              </a:ext>
            </a:extLst>
          </a:blip>
          <a:srcRect/>
          <a:stretch>
            <a:fillRect/>
          </a:stretch>
        </p:blipFill>
        <p:spPr bwMode="auto">
          <a:xfrm>
            <a:off x="675764" y="4274878"/>
            <a:ext cx="1404092" cy="1404092"/>
          </a:xfrm>
          <a:prstGeom prst="rect">
            <a:avLst/>
          </a:prstGeom>
          <a:noFill/>
          <a:ln>
            <a:noFill/>
          </a:ln>
        </p:spPr>
      </p:pic>
      <p:sp>
        <p:nvSpPr>
          <p:cNvPr id="14" name="Text Placeholder 13">
            <a:extLst>
              <a:ext uri="{FF2B5EF4-FFF2-40B4-BE49-F238E27FC236}">
                <a16:creationId xmlns:a16="http://schemas.microsoft.com/office/drawing/2014/main" id="{6CE58CF6-B3CC-5C9A-035E-7743FD20EBD8}"/>
              </a:ext>
            </a:extLst>
          </p:cNvPr>
          <p:cNvSpPr>
            <a:spLocks noGrp="1"/>
          </p:cNvSpPr>
          <p:nvPr>
            <p:ph type="body" sz="quarter" idx="15"/>
          </p:nvPr>
        </p:nvSpPr>
        <p:spPr>
          <a:xfrm>
            <a:off x="2273085" y="4653192"/>
            <a:ext cx="2621528" cy="675214"/>
          </a:xfrm>
        </p:spPr>
        <p:txBody>
          <a:bodyPr>
            <a:normAutofit fontScale="92500" lnSpcReduction="20000"/>
          </a:bodyPr>
          <a:lstStyle/>
          <a:p>
            <a:pPr marL="0" lvl="0" indent="0">
              <a:lnSpc>
                <a:spcPct val="114000"/>
              </a:lnSpc>
              <a:spcBef>
                <a:spcPts val="600"/>
              </a:spcBef>
              <a:spcAft>
                <a:spcPts val="600"/>
              </a:spcAft>
              <a:buClr>
                <a:srgbClr val="000000"/>
              </a:buClr>
              <a:buSzTx/>
              <a:buNone/>
            </a:pPr>
            <a:r>
              <a:rPr lang="en-US" sz="1800" b="1" dirty="0">
                <a:solidFill>
                  <a:srgbClr val="0033CC"/>
                </a:solidFill>
                <a:latin typeface="Calibri" panose="020F0502020204030204" pitchFamily="34" charset="0"/>
                <a:cs typeface="Calibri" panose="020F0502020204030204" pitchFamily="34" charset="0"/>
                <a:sym typeface="Arial"/>
                <a:hlinkClick r:id="rId8">
                  <a:extLst>
                    <a:ext uri="{A12FA001-AC4F-418D-AE19-62706E023703}">
                      <ahyp:hlinkClr xmlns:ahyp="http://schemas.microsoft.com/office/drawing/2018/hyperlinkcolor" val="tx"/>
                    </a:ext>
                  </a:extLst>
                </a:hlinkClick>
              </a:rPr>
              <a:t>Submit Workforce Related </a:t>
            </a:r>
            <a:br>
              <a:rPr lang="en-US" sz="1800" b="1" dirty="0">
                <a:solidFill>
                  <a:srgbClr val="0033CC"/>
                </a:solidFill>
                <a:latin typeface="Calibri" panose="020F0502020204030204" pitchFamily="34" charset="0"/>
                <a:cs typeface="Calibri" panose="020F0502020204030204" pitchFamily="34" charset="0"/>
                <a:sym typeface="Arial"/>
                <a:hlinkClick r:id="rId8">
                  <a:extLst>
                    <a:ext uri="{A12FA001-AC4F-418D-AE19-62706E023703}">
                      <ahyp:hlinkClr xmlns:ahyp="http://schemas.microsoft.com/office/drawing/2018/hyperlinkcolor" val="tx"/>
                    </a:ext>
                  </a:extLst>
                </a:hlinkClick>
              </a:rPr>
            </a:br>
            <a:r>
              <a:rPr lang="en-US" sz="1800" b="1" dirty="0">
                <a:solidFill>
                  <a:srgbClr val="0033CC"/>
                </a:solidFill>
                <a:latin typeface="Calibri" panose="020F0502020204030204" pitchFamily="34" charset="0"/>
                <a:cs typeface="Calibri" panose="020F0502020204030204" pitchFamily="34" charset="0"/>
                <a:sym typeface="Arial"/>
                <a:hlinkClick r:id="rId8">
                  <a:extLst>
                    <a:ext uri="{A12FA001-AC4F-418D-AE19-62706E023703}">
                      <ahyp:hlinkClr xmlns:ahyp="http://schemas.microsoft.com/office/drawing/2018/hyperlinkcolor" val="tx"/>
                    </a:ext>
                  </a:extLst>
                </a:hlinkClick>
              </a:rPr>
              <a:t>Promising Practices</a:t>
            </a:r>
            <a:endParaRPr lang="en-US" sz="1800" b="1" dirty="0">
              <a:solidFill>
                <a:srgbClr val="0033CC"/>
              </a:solidFill>
              <a:latin typeface="Calibri" panose="020F0502020204030204" pitchFamily="34" charset="0"/>
              <a:cs typeface="Calibri" panose="020F0502020204030204" pitchFamily="34" charset="0"/>
              <a:sym typeface="Arial"/>
            </a:endParaRPr>
          </a:p>
          <a:p>
            <a:pPr>
              <a:lnSpc>
                <a:spcPct val="114000"/>
              </a:lnSpc>
              <a:spcBef>
                <a:spcPts val="600"/>
              </a:spcBef>
              <a:spcAft>
                <a:spcPts val="600"/>
              </a:spcAft>
            </a:pPr>
            <a:endParaRPr lang="en-US" b="1" dirty="0"/>
          </a:p>
        </p:txBody>
      </p:sp>
      <p:sp>
        <p:nvSpPr>
          <p:cNvPr id="8" name="Rectangle 7">
            <a:extLst>
              <a:ext uri="{FF2B5EF4-FFF2-40B4-BE49-F238E27FC236}">
                <a16:creationId xmlns:a16="http://schemas.microsoft.com/office/drawing/2014/main" id="{E3A583D4-96E9-1756-3DFF-BFE0DFC8AFB0}"/>
              </a:ext>
              <a:ext uri="{C183D7F6-B498-43B3-948B-1728B52AA6E4}">
                <adec:decorative xmlns:adec="http://schemas.microsoft.com/office/drawing/2017/decorative" val="1"/>
              </a:ext>
            </a:extLst>
          </p:cNvPr>
          <p:cNvSpPr/>
          <p:nvPr/>
        </p:nvSpPr>
        <p:spPr>
          <a:xfrm>
            <a:off x="5248848" y="2097952"/>
            <a:ext cx="2018597" cy="3784985"/>
          </a:xfrm>
          <a:prstGeom prst="rect">
            <a:avLst/>
          </a:prstGeom>
          <a:solidFill>
            <a:schemeClr val="accent4">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635" name="Google Shape;635;g1b8ff609911_1_459" descr="Next Level Now collaborative logo">
            <a:extLst>
              <a:ext uri="{C183D7F6-B498-43B3-948B-1728B52AA6E4}">
                <adec:decorative xmlns:adec="http://schemas.microsoft.com/office/drawing/2017/decorative" val="0"/>
              </a:ext>
            </a:extLst>
          </p:cNvPr>
          <p:cNvPicPr preferRelativeResize="0"/>
          <p:nvPr/>
        </p:nvPicPr>
        <p:blipFill rotWithShape="1">
          <a:blip r:embed="rId9"/>
          <a:srcRect/>
          <a:stretch/>
        </p:blipFill>
        <p:spPr>
          <a:xfrm>
            <a:off x="5294302" y="2896392"/>
            <a:ext cx="2018597" cy="1999817"/>
          </a:xfrm>
          <a:prstGeom prst="rect">
            <a:avLst/>
          </a:prstGeom>
          <a:noFill/>
          <a:ln>
            <a:noFill/>
          </a:ln>
        </p:spPr>
      </p:pic>
      <p:sp>
        <p:nvSpPr>
          <p:cNvPr id="633" name="Google Shape;633;g1b8ff609911_1_459"/>
          <p:cNvSpPr txBox="1">
            <a:spLocks noGrp="1"/>
          </p:cNvSpPr>
          <p:nvPr>
            <p:ph type="body" idx="1"/>
          </p:nvPr>
        </p:nvSpPr>
        <p:spPr>
          <a:xfrm>
            <a:off x="7794125" y="2593400"/>
            <a:ext cx="2661953" cy="1247722"/>
          </a:xfrm>
          <a:prstGeom prst="rect">
            <a:avLst/>
          </a:prstGeom>
          <a:noFill/>
          <a:ln>
            <a:noFill/>
          </a:ln>
        </p:spPr>
        <p:txBody>
          <a:bodyPr spcFirstLastPara="1" wrap="square" lIns="91425" tIns="45700" rIns="91425" bIns="45700" anchor="ctr" anchorCtr="0">
            <a:noAutofit/>
          </a:bodyPr>
          <a:lstStyle/>
          <a:p>
            <a:pPr marL="0" lvl="0" indent="0" rtl="0">
              <a:lnSpc>
                <a:spcPct val="114000"/>
              </a:lnSpc>
              <a:spcBef>
                <a:spcPts val="600"/>
              </a:spcBef>
              <a:spcAft>
                <a:spcPts val="600"/>
              </a:spcAft>
              <a:buClr>
                <a:srgbClr val="000000"/>
              </a:buClr>
              <a:buSzPts val="2800"/>
              <a:buFont typeface="Calibri"/>
              <a:buNone/>
            </a:pPr>
            <a:r>
              <a:rPr lang="en-US" sz="1600" b="1" dirty="0">
                <a:latin typeface="Calibri" panose="020F0502020204030204" pitchFamily="34" charset="0"/>
                <a:cs typeface="Calibri" panose="020F0502020204030204" pitchFamily="34" charset="0"/>
              </a:rPr>
              <a:t>Melissa Aguilar-Southard</a:t>
            </a:r>
            <a:endParaRPr sz="1600" b="1" dirty="0">
              <a:latin typeface="Calibri" panose="020F0502020204030204" pitchFamily="34" charset="0"/>
              <a:cs typeface="Calibri" panose="020F0502020204030204" pitchFamily="34" charset="0"/>
            </a:endParaRPr>
          </a:p>
          <a:p>
            <a:pPr marL="0" lvl="1" indent="0" rtl="0">
              <a:lnSpc>
                <a:spcPct val="114000"/>
              </a:lnSpc>
              <a:spcBef>
                <a:spcPts val="600"/>
              </a:spcBef>
              <a:spcAft>
                <a:spcPts val="600"/>
              </a:spcAft>
              <a:buClr>
                <a:srgbClr val="000000"/>
              </a:buClr>
              <a:buSzPts val="2200"/>
              <a:buNone/>
            </a:pPr>
            <a:r>
              <a:rPr lang="en-US" sz="1400" dirty="0">
                <a:latin typeface="Calibri" panose="020F0502020204030204" pitchFamily="34" charset="0"/>
                <a:cs typeface="Calibri" panose="020F0502020204030204" pitchFamily="34" charset="0"/>
              </a:rPr>
              <a:t>Director and SME - Safal Partners</a:t>
            </a:r>
            <a:endParaRPr dirty="0">
              <a:latin typeface="Calibri" panose="020F0502020204030204" pitchFamily="34" charset="0"/>
              <a:cs typeface="Calibri" panose="020F0502020204030204" pitchFamily="34" charset="0"/>
            </a:endParaRPr>
          </a:p>
          <a:p>
            <a:pPr marL="0" lvl="2" indent="0" rtl="0">
              <a:lnSpc>
                <a:spcPct val="114000"/>
              </a:lnSpc>
              <a:spcBef>
                <a:spcPts val="600"/>
              </a:spcBef>
              <a:spcAft>
                <a:spcPts val="600"/>
              </a:spcAft>
              <a:buClr>
                <a:srgbClr val="000000"/>
              </a:buClr>
              <a:buSzPts val="2200"/>
              <a:buNone/>
            </a:pPr>
            <a:r>
              <a:rPr lang="en-US" sz="1400" b="0" u="sng" dirty="0">
                <a:highlight>
                  <a:srgbClr val="FFFFFF"/>
                </a:highlight>
                <a:latin typeface="Calibri" panose="020F0502020204030204" pitchFamily="34" charset="0"/>
                <a:cs typeface="Calibri" panose="020F0502020204030204" pitchFamily="34" charset="0"/>
                <a:hlinkClick r:id="rId10" tooltip="Melissa.Aguilar-Southard@safalpartners.com">
                  <a:extLst>
                    <a:ext uri="{A12FA001-AC4F-418D-AE19-62706E023703}">
                      <ahyp:hlinkClr xmlns:ahyp="http://schemas.microsoft.com/office/drawing/2018/hyperlinkcolor" val="tx"/>
                    </a:ext>
                  </a:extLst>
                </a:hlinkClick>
              </a:rPr>
              <a:t>Melissa.Aguilar-Southard@safalpartners.com</a:t>
            </a:r>
            <a:endParaRPr sz="1400" b="0" u="sng" dirty="0">
              <a:highlight>
                <a:srgbClr val="FFFFFF"/>
              </a:highlight>
              <a:latin typeface="Calibri" panose="020F0502020204030204" pitchFamily="34" charset="0"/>
              <a:cs typeface="Calibri" panose="020F0502020204030204" pitchFamily="34" charset="0"/>
            </a:endParaRPr>
          </a:p>
        </p:txBody>
      </p:sp>
      <p:pic>
        <p:nvPicPr>
          <p:cNvPr id="632" name="Google Shape;632;g1b8ff609911_1_459" descr="Profile photo of Melissa Aguilar-Southard from Safal Partners"/>
          <p:cNvPicPr preferRelativeResize="0">
            <a:picLocks noGrp="1"/>
          </p:cNvPicPr>
          <p:nvPr>
            <p:ph type="pic" idx="2"/>
          </p:nvPr>
        </p:nvPicPr>
        <p:blipFill rotWithShape="1">
          <a:blip r:embed="rId11">
            <a:alphaModFix/>
          </a:blip>
          <a:srcRect/>
          <a:stretch/>
        </p:blipFill>
        <p:spPr>
          <a:xfrm>
            <a:off x="10604671" y="2593400"/>
            <a:ext cx="920888" cy="915379"/>
          </a:xfrm>
          <a:prstGeom prst="round2DiagRect">
            <a:avLst>
              <a:gd name="adj1" fmla="val 16667"/>
              <a:gd name="adj2" fmla="val 0"/>
            </a:avLst>
          </a:prstGeom>
          <a:solidFill>
            <a:srgbClr val="F3F4F4"/>
          </a:solidFill>
          <a:ln w="9525" cap="flat" cmpd="sng">
            <a:solidFill>
              <a:schemeClr val="accent4"/>
            </a:solidFill>
            <a:prstDash val="solid"/>
            <a:round/>
            <a:headEnd type="none" w="sm" len="sm"/>
            <a:tailEnd type="none" w="sm" len="sm"/>
          </a:ln>
        </p:spPr>
      </p:pic>
      <p:sp>
        <p:nvSpPr>
          <p:cNvPr id="12" name="Text Placeholder 11">
            <a:extLst>
              <a:ext uri="{FF2B5EF4-FFF2-40B4-BE49-F238E27FC236}">
                <a16:creationId xmlns:a16="http://schemas.microsoft.com/office/drawing/2014/main" id="{06C82635-B0EE-4A7F-CC6F-A022FEEAE03F}"/>
              </a:ext>
            </a:extLst>
          </p:cNvPr>
          <p:cNvSpPr>
            <a:spLocks noGrp="1"/>
          </p:cNvSpPr>
          <p:nvPr>
            <p:ph type="body" idx="4"/>
          </p:nvPr>
        </p:nvSpPr>
        <p:spPr>
          <a:xfrm>
            <a:off x="7794125" y="4428667"/>
            <a:ext cx="2759366" cy="966293"/>
          </a:xfrm>
        </p:spPr>
        <p:txBody>
          <a:bodyPr/>
          <a:lstStyle/>
          <a:p>
            <a:pPr marL="0" lvl="0" indent="0">
              <a:lnSpc>
                <a:spcPct val="114000"/>
              </a:lnSpc>
              <a:spcBef>
                <a:spcPts val="600"/>
              </a:spcBef>
              <a:spcAft>
                <a:spcPts val="600"/>
              </a:spcAft>
              <a:buClr>
                <a:srgbClr val="000000"/>
              </a:buClr>
            </a:pPr>
            <a:r>
              <a:rPr lang="en-US" sz="1600" b="1" dirty="0">
                <a:latin typeface="Calibri" panose="020F0502020204030204" pitchFamily="34" charset="0"/>
                <a:cs typeface="Calibri" panose="020F0502020204030204" pitchFamily="34" charset="0"/>
              </a:rPr>
              <a:t>Judy Blanchard</a:t>
            </a:r>
            <a:endParaRPr lang="en-US" sz="1600" b="1" dirty="0">
              <a:latin typeface="Calibri" panose="020F0502020204030204" pitchFamily="34" charset="0"/>
              <a:cs typeface="Calibri" panose="020F0502020204030204" pitchFamily="34" charset="0"/>
              <a:sym typeface="Arial"/>
            </a:endParaRPr>
          </a:p>
          <a:p>
            <a:pPr marL="0" lvl="1" indent="0">
              <a:lnSpc>
                <a:spcPct val="114000"/>
              </a:lnSpc>
              <a:spcBef>
                <a:spcPts val="600"/>
              </a:spcBef>
              <a:spcAft>
                <a:spcPts val="600"/>
              </a:spcAft>
              <a:buClr>
                <a:srgbClr val="000000"/>
              </a:buClr>
            </a:pPr>
            <a:r>
              <a:rPr lang="en-US" sz="1400" dirty="0">
                <a:latin typeface="Calibri" panose="020F0502020204030204" pitchFamily="34" charset="0"/>
                <a:cs typeface="Calibri" panose="020F0502020204030204" pitchFamily="34" charset="0"/>
              </a:rPr>
              <a:t>Project Manager - </a:t>
            </a:r>
            <a:r>
              <a:rPr lang="en-US" sz="1400" i="0" dirty="0">
                <a:latin typeface="Calibri" panose="020F0502020204030204" pitchFamily="34" charset="0"/>
                <a:cs typeface="Calibri" panose="020F0502020204030204" pitchFamily="34" charset="0"/>
              </a:rPr>
              <a:t>Safal Partners</a:t>
            </a:r>
            <a:endParaRPr lang="en-US" sz="1400" i="0" dirty="0">
              <a:latin typeface="Calibri" panose="020F0502020204030204" pitchFamily="34" charset="0"/>
              <a:cs typeface="Calibri" panose="020F0502020204030204" pitchFamily="34" charset="0"/>
              <a:sym typeface="Arial"/>
            </a:endParaRPr>
          </a:p>
          <a:p>
            <a:pPr marL="0" lvl="2" indent="0">
              <a:lnSpc>
                <a:spcPct val="114000"/>
              </a:lnSpc>
              <a:spcBef>
                <a:spcPts val="600"/>
              </a:spcBef>
              <a:spcAft>
                <a:spcPts val="600"/>
              </a:spcAft>
              <a:buClr>
                <a:srgbClr val="000000"/>
              </a:buClr>
            </a:pPr>
            <a:r>
              <a:rPr lang="en-US" sz="1400" u="sng" dirty="0">
                <a:highlight>
                  <a:srgbClr val="FFFFFF"/>
                </a:highlight>
                <a:latin typeface="Calibri" panose="020F0502020204030204" pitchFamily="34" charset="0"/>
                <a:cs typeface="Calibri" panose="020F0502020204030204" pitchFamily="34" charset="0"/>
                <a:hlinkClick r:id="rId12" tooltip="Judy.Blanchard@safalpartners.com">
                  <a:extLst>
                    <a:ext uri="{A12FA001-AC4F-418D-AE19-62706E023703}">
                      <ahyp:hlinkClr xmlns:ahyp="http://schemas.microsoft.com/office/drawing/2018/hyperlinkcolor" val="tx"/>
                    </a:ext>
                  </a:extLst>
                </a:hlinkClick>
              </a:rPr>
              <a:t>Judy.Blanchard@safalpartners.com</a:t>
            </a:r>
            <a:endParaRPr lang="en-US" sz="1400" dirty="0">
              <a:latin typeface="Calibri" panose="020F0502020204030204" pitchFamily="34" charset="0"/>
              <a:cs typeface="Calibri" panose="020F0502020204030204" pitchFamily="34" charset="0"/>
              <a:sym typeface="Arial"/>
            </a:endParaRPr>
          </a:p>
        </p:txBody>
      </p:sp>
      <p:pic>
        <p:nvPicPr>
          <p:cNvPr id="637" name="Google Shape;637;g1b8ff609911_1_459" descr="Profile photo of Judy Blanchard, from Safal Partners"/>
          <p:cNvPicPr preferRelativeResize="0"/>
          <p:nvPr/>
        </p:nvPicPr>
        <p:blipFill rotWithShape="1">
          <a:blip r:embed="rId13">
            <a:alphaModFix/>
          </a:blip>
          <a:srcRect/>
          <a:stretch/>
        </p:blipFill>
        <p:spPr>
          <a:xfrm>
            <a:off x="10562908" y="4428667"/>
            <a:ext cx="920888" cy="899739"/>
          </a:xfrm>
          <a:prstGeom prst="round2DiagRect">
            <a:avLst>
              <a:gd name="adj1" fmla="val 16667"/>
              <a:gd name="adj2" fmla="val 0"/>
            </a:avLst>
          </a:prstGeom>
          <a:noFill/>
          <a:ln>
            <a:noFill/>
          </a:ln>
        </p:spPr>
      </p:pic>
    </p:spTree>
    <p:custDataLst>
      <p:tags r:id="rId1"/>
    </p:custData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53600EF4-E31C-2AD5-0DC0-D8934ACF1C10}"/>
              </a:ext>
            </a:extLst>
          </p:cNvPr>
          <p:cNvSpPr>
            <a:spLocks noGrp="1"/>
          </p:cNvSpPr>
          <p:nvPr>
            <p:ph type="title"/>
          </p:nvPr>
        </p:nvSpPr>
        <p:spPr>
          <a:xfrm>
            <a:off x="838200" y="371435"/>
            <a:ext cx="10515600" cy="1005840"/>
          </a:xfrm>
        </p:spPr>
        <p:txBody>
          <a:bodyPr/>
          <a:lstStyle/>
          <a:p>
            <a:r>
              <a:rPr lang="en-US" dirty="0">
                <a:latin typeface="Calibri" panose="020F0502020204030204" pitchFamily="34" charset="0"/>
                <a:cs typeface="Calibri" panose="020F0502020204030204" pitchFamily="34" charset="0"/>
              </a:rPr>
              <a:t>About the Presenter</a:t>
            </a:r>
          </a:p>
        </p:txBody>
      </p:sp>
      <p:pic>
        <p:nvPicPr>
          <p:cNvPr id="5" name="Content Placeholder 30" descr="Photo of trainer Zaskia Ruiz&#10;">
            <a:extLst>
              <a:ext uri="{FF2B5EF4-FFF2-40B4-BE49-F238E27FC236}">
                <a16:creationId xmlns:a16="http://schemas.microsoft.com/office/drawing/2014/main" id="{D3D6FF0C-E81F-5E0C-8FE8-C79FC30B4445}"/>
              </a:ext>
            </a:extLst>
          </p:cNvPr>
          <p:cNvPicPr>
            <a:picLocks noGrp="1" noChangeAspect="1"/>
          </p:cNvPicPr>
          <p:nvPr>
            <p:ph type="pic" idx="4294967295"/>
          </p:nvPr>
        </p:nvPicPr>
        <p:blipFill>
          <a:blip r:embed="rId2"/>
          <a:srcRect t="890" b="890"/>
          <a:stretch/>
        </p:blipFill>
        <p:spPr>
          <a:xfrm>
            <a:off x="1563539" y="1787900"/>
            <a:ext cx="2925763" cy="2925762"/>
          </a:xfrm>
        </p:spPr>
      </p:pic>
      <p:sp>
        <p:nvSpPr>
          <p:cNvPr id="12" name="TextBox 11">
            <a:extLst>
              <a:ext uri="{FF2B5EF4-FFF2-40B4-BE49-F238E27FC236}">
                <a16:creationId xmlns:a16="http://schemas.microsoft.com/office/drawing/2014/main" id="{E6D34B49-E0F2-99D8-EF89-989565F33707}"/>
              </a:ext>
            </a:extLst>
          </p:cNvPr>
          <p:cNvSpPr txBox="1"/>
          <p:nvPr/>
        </p:nvSpPr>
        <p:spPr>
          <a:xfrm>
            <a:off x="4678566" y="1787900"/>
            <a:ext cx="6863402" cy="2208553"/>
          </a:xfrm>
          <a:prstGeom prst="rect">
            <a:avLst/>
          </a:prstGeom>
          <a:noFill/>
        </p:spPr>
        <p:txBody>
          <a:bodyPr wrap="square">
            <a:spAutoFit/>
          </a:bodyPr>
          <a:lstStyle/>
          <a:p>
            <a:pPr algn="ctr">
              <a:lnSpc>
                <a:spcPct val="114000"/>
              </a:lnSpc>
              <a:spcBef>
                <a:spcPts val="600"/>
              </a:spcBef>
              <a:spcAft>
                <a:spcPts val="600"/>
              </a:spcAft>
            </a:pPr>
            <a:r>
              <a:rPr kumimoji="0" lang="en-US" sz="4000" b="1" i="0" u="none" strike="noStrike" kern="1200" cap="all" spc="0" normalizeH="0" baseline="0" noProof="0" dirty="0">
                <a:ln>
                  <a:noFill/>
                </a:ln>
                <a:solidFill>
                  <a:srgbClr val="0D4460"/>
                </a:solidFill>
                <a:effectLst/>
                <a:uLnTx/>
                <a:uFillTx/>
                <a:latin typeface="Calibri" panose="020F0502020204030204" pitchFamily="34" charset="0"/>
                <a:ea typeface="Open Sans" panose="020B0606030504020204" pitchFamily="34" charset="0"/>
                <a:cs typeface="Calibri" panose="020F0502020204030204" pitchFamily="34" charset="0"/>
              </a:rPr>
              <a:t>Zaskia Ruiz</a:t>
            </a:r>
            <a:br>
              <a:rPr kumimoji="0" lang="en-US" sz="2400" b="0" i="0" u="none" strike="noStrike" kern="1200" cap="all" spc="0" normalizeH="0" baseline="0" noProof="0" dirty="0">
                <a:ln>
                  <a:noFill/>
                </a:ln>
                <a:solidFill>
                  <a:srgbClr val="0D4460"/>
                </a:solidFill>
                <a:effectLst/>
                <a:uLnTx/>
                <a:uFillTx/>
                <a:latin typeface="Calibri" panose="020F0502020204030204" pitchFamily="34" charset="0"/>
                <a:ea typeface="Open Sans" panose="020B0606030504020204" pitchFamily="34" charset="0"/>
                <a:cs typeface="Calibri" panose="020F0502020204030204" pitchFamily="34" charset="0"/>
              </a:rPr>
            </a:br>
            <a:r>
              <a:rPr kumimoji="0" lang="en-US" sz="2400" b="0" i="0" u="none" strike="noStrike" kern="1200" cap="all" spc="0" normalizeH="0" baseline="0" noProof="0" dirty="0">
                <a:ln>
                  <a:noFill/>
                </a:ln>
                <a:solidFill>
                  <a:srgbClr val="0D4460"/>
                </a:solidFill>
                <a:effectLst/>
                <a:uLnTx/>
                <a:uFillTx/>
                <a:latin typeface="Calibri" panose="020F0502020204030204" pitchFamily="34" charset="0"/>
                <a:ea typeface="Open Sans" panose="020B0606030504020204" pitchFamily="34" charset="0"/>
                <a:cs typeface="Calibri" panose="020F0502020204030204" pitchFamily="34" charset="0"/>
              </a:rPr>
              <a:t>EVP &amp; Chief Operating Officer</a:t>
            </a:r>
          </a:p>
          <a:p>
            <a:pPr algn="ctr">
              <a:lnSpc>
                <a:spcPct val="114000"/>
              </a:lnSpc>
              <a:spcBef>
                <a:spcPts val="600"/>
              </a:spcBef>
              <a:spcAft>
                <a:spcPts val="600"/>
              </a:spcAft>
            </a:pPr>
            <a:r>
              <a:rPr lang="en-US" sz="2400" cap="all" dirty="0">
                <a:solidFill>
                  <a:srgbClr val="0D4460"/>
                </a:solidFill>
                <a:latin typeface="Calibri" panose="020F0502020204030204" pitchFamily="34" charset="0"/>
                <a:ea typeface="Open Sans" panose="020B0606030504020204" pitchFamily="34" charset="0"/>
                <a:cs typeface="Calibri" panose="020F0502020204030204" pitchFamily="34" charset="0"/>
              </a:rPr>
              <a:t>KRA Corporation</a:t>
            </a:r>
          </a:p>
          <a:p>
            <a:pPr algn="ctr">
              <a:lnSpc>
                <a:spcPct val="114000"/>
              </a:lnSpc>
              <a:spcBef>
                <a:spcPts val="600"/>
              </a:spcBef>
              <a:spcAft>
                <a:spcPts val="600"/>
              </a:spcAft>
            </a:pPr>
            <a:r>
              <a:rPr kumimoji="0" lang="en-US" sz="1600" b="0" i="0" u="none" strike="noStrike" kern="1200" cap="all" spc="0" normalizeH="0" baseline="0" noProof="0" dirty="0">
                <a:ln>
                  <a:noFill/>
                </a:ln>
                <a:solidFill>
                  <a:srgbClr val="0D4460"/>
                </a:solidFill>
                <a:effectLst/>
                <a:uLnTx/>
                <a:uFillTx/>
                <a:latin typeface="Calibri" panose="020F0502020204030204" pitchFamily="34" charset="0"/>
                <a:ea typeface="Open Sans" panose="020B0606030504020204" pitchFamily="34" charset="0"/>
                <a:cs typeface="Calibri" panose="020F0502020204030204" pitchFamily="34" charset="0"/>
              </a:rPr>
              <a:t>(she/her/hers/</a:t>
            </a:r>
            <a:r>
              <a:rPr kumimoji="0" lang="en-US" sz="1600" b="0" i="0" u="none" strike="noStrike" kern="1200" cap="all" spc="0" normalizeH="0" baseline="0" noProof="0" dirty="0" err="1">
                <a:ln>
                  <a:noFill/>
                </a:ln>
                <a:solidFill>
                  <a:srgbClr val="0D4460"/>
                </a:solidFill>
                <a:effectLst/>
                <a:uLnTx/>
                <a:uFillTx/>
                <a:latin typeface="Calibri" panose="020F0502020204030204" pitchFamily="34" charset="0"/>
                <a:ea typeface="Open Sans" panose="020B0606030504020204" pitchFamily="34" charset="0"/>
                <a:cs typeface="Calibri" panose="020F0502020204030204" pitchFamily="34" charset="0"/>
              </a:rPr>
              <a:t>ella</a:t>
            </a:r>
            <a:r>
              <a:rPr kumimoji="0" lang="en-US" sz="1600" b="0" i="0" u="none" strike="noStrike" kern="1200" cap="all" spc="0" normalizeH="0" baseline="0" noProof="0" dirty="0">
                <a:ln>
                  <a:noFill/>
                </a:ln>
                <a:solidFill>
                  <a:srgbClr val="0D4460"/>
                </a:solidFill>
                <a:effectLst/>
                <a:uLnTx/>
                <a:uFillTx/>
                <a:latin typeface="Calibri" panose="020F0502020204030204" pitchFamily="34" charset="0"/>
                <a:ea typeface="Open Sans" panose="020B0606030504020204" pitchFamily="34" charset="0"/>
                <a:cs typeface="Calibri" panose="020F0502020204030204" pitchFamily="34" charset="0"/>
              </a:rPr>
              <a:t>)</a:t>
            </a:r>
            <a:endParaRPr lang="en-US" sz="2400" dirty="0">
              <a:solidFill>
                <a:srgbClr val="0D4460"/>
              </a:solidFill>
              <a:latin typeface="Calibri" panose="020F0502020204030204" pitchFamily="34" charset="0"/>
              <a:ea typeface="Open Sans" panose="020B0606030504020204" pitchFamily="34" charset="0"/>
              <a:cs typeface="Calibri" panose="020F0502020204030204" pitchFamily="34" charset="0"/>
            </a:endParaRPr>
          </a:p>
        </p:txBody>
      </p:sp>
      <p:pic>
        <p:nvPicPr>
          <p:cNvPr id="13" name="Picture 12" descr="QR Code is linked for Zaskia Ruiz linked in profile. &#10;">
            <a:hlinkClick r:id="rId3"/>
            <a:extLst>
              <a:ext uri="{FF2B5EF4-FFF2-40B4-BE49-F238E27FC236}">
                <a16:creationId xmlns:a16="http://schemas.microsoft.com/office/drawing/2014/main" id="{A573FFAB-28E0-A565-27D5-50E3EA12ABE1}"/>
              </a:ext>
            </a:extLst>
          </p:cNvPr>
          <p:cNvPicPr>
            <a:picLocks noChangeAspect="1"/>
          </p:cNvPicPr>
          <p:nvPr/>
        </p:nvPicPr>
        <p:blipFill>
          <a:blip r:embed="rId4"/>
          <a:stretch>
            <a:fillRect/>
          </a:stretch>
        </p:blipFill>
        <p:spPr>
          <a:xfrm>
            <a:off x="7342432" y="4407078"/>
            <a:ext cx="1688476" cy="1692771"/>
          </a:xfrm>
          <a:prstGeom prst="rect">
            <a:avLst/>
          </a:prstGeom>
        </p:spPr>
      </p:pic>
    </p:spTree>
    <p:extLst>
      <p:ext uri="{BB962C8B-B14F-4D97-AF65-F5344CB8AC3E}">
        <p14:creationId xmlns:p14="http://schemas.microsoft.com/office/powerpoint/2010/main" val="235346065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7">
            <a:extLst>
              <a:ext uri="{FF2B5EF4-FFF2-40B4-BE49-F238E27FC236}">
                <a16:creationId xmlns:a16="http://schemas.microsoft.com/office/drawing/2014/main" id="{92E1BA25-35A7-F51D-BA3E-90E0A8787857}"/>
              </a:ext>
            </a:extLst>
          </p:cNvPr>
          <p:cNvSpPr>
            <a:spLocks noGrp="1"/>
          </p:cNvSpPr>
          <p:nvPr>
            <p:ph type="title"/>
          </p:nvPr>
        </p:nvSpPr>
        <p:spPr/>
        <p:txBody>
          <a:bodyPr/>
          <a:lstStyle/>
          <a:p>
            <a:r>
              <a:rPr lang="en-US" dirty="0">
                <a:latin typeface="Calibri" panose="020F0502020204030204" pitchFamily="34" charset="0"/>
                <a:cs typeface="Calibri" panose="020F0502020204030204" pitchFamily="34" charset="0"/>
              </a:rPr>
              <a:t>Fiscal Virtual Academy</a:t>
            </a:r>
          </a:p>
        </p:txBody>
      </p:sp>
      <p:sp>
        <p:nvSpPr>
          <p:cNvPr id="9" name="Content Placeholder 8">
            <a:extLst>
              <a:ext uri="{FF2B5EF4-FFF2-40B4-BE49-F238E27FC236}">
                <a16:creationId xmlns:a16="http://schemas.microsoft.com/office/drawing/2014/main" id="{77AE628A-C5D9-D904-47D5-9CA66D19BE70}"/>
              </a:ext>
            </a:extLst>
          </p:cNvPr>
          <p:cNvSpPr>
            <a:spLocks noGrp="1"/>
          </p:cNvSpPr>
          <p:nvPr>
            <p:ph idx="1"/>
          </p:nvPr>
        </p:nvSpPr>
        <p:spPr>
          <a:xfrm>
            <a:off x="1127449" y="1497564"/>
            <a:ext cx="10515600" cy="4576763"/>
          </a:xfrm>
        </p:spPr>
        <p:txBody>
          <a:bodyPr>
            <a:noAutofit/>
          </a:bodyPr>
          <a:lstStyle/>
          <a:p>
            <a:pPr>
              <a:lnSpc>
                <a:spcPct val="114000"/>
              </a:lnSpc>
              <a:spcBef>
                <a:spcPts val="600"/>
              </a:spcBef>
              <a:spcAft>
                <a:spcPts val="600"/>
              </a:spcAft>
            </a:pPr>
            <a:r>
              <a:rPr lang="en-US" sz="2200" b="1" dirty="0">
                <a:solidFill>
                  <a:schemeClr val="accent1">
                    <a:lumMod val="75000"/>
                  </a:schemeClr>
                </a:solidFill>
                <a:latin typeface="Calibri" panose="020F0502020204030204" pitchFamily="34" charset="0"/>
                <a:cs typeface="Calibri" panose="020F0502020204030204" pitchFamily="34" charset="0"/>
              </a:rPr>
              <a:t>Session 1: Fiscal Resources: Maximizing Resources for Effective Fiscal Management</a:t>
            </a:r>
          </a:p>
          <a:p>
            <a:pPr>
              <a:lnSpc>
                <a:spcPct val="114000"/>
              </a:lnSpc>
              <a:spcBef>
                <a:spcPts val="600"/>
              </a:spcBef>
              <a:spcAft>
                <a:spcPts val="600"/>
              </a:spcAft>
            </a:pPr>
            <a:r>
              <a:rPr lang="en-US" sz="2000" dirty="0">
                <a:latin typeface="Calibri" panose="020F0502020204030204" pitchFamily="34" charset="0"/>
                <a:cs typeface="Calibri" panose="020F0502020204030204" pitchFamily="34" charset="0"/>
              </a:rPr>
              <a:t>Session 2: Financial Management: Strategies for Effective Fiscal Oversight</a:t>
            </a:r>
          </a:p>
          <a:p>
            <a:pPr>
              <a:lnSpc>
                <a:spcPct val="114000"/>
              </a:lnSpc>
              <a:spcBef>
                <a:spcPts val="600"/>
              </a:spcBef>
              <a:spcAft>
                <a:spcPts val="600"/>
              </a:spcAft>
            </a:pPr>
            <a:r>
              <a:rPr lang="en-US" sz="2000" dirty="0">
                <a:latin typeface="Calibri" panose="020F0502020204030204" pitchFamily="34" charset="0"/>
                <a:cs typeface="Calibri" panose="020F0502020204030204" pitchFamily="34" charset="0"/>
              </a:rPr>
              <a:t>Session 3: Strengthening Internal Controls: Enhancing Accountability and Mitigating Risks</a:t>
            </a:r>
          </a:p>
          <a:p>
            <a:pPr>
              <a:lnSpc>
                <a:spcPct val="114000"/>
              </a:lnSpc>
              <a:spcBef>
                <a:spcPts val="600"/>
              </a:spcBef>
              <a:spcAft>
                <a:spcPts val="600"/>
              </a:spcAft>
            </a:pPr>
            <a:r>
              <a:rPr lang="en-US" sz="2000" dirty="0">
                <a:latin typeface="Calibri" panose="020F0502020204030204" pitchFamily="34" charset="0"/>
                <a:cs typeface="Calibri" panose="020F0502020204030204" pitchFamily="34" charset="0"/>
              </a:rPr>
              <a:t>Session 4: Indirect and Direct Costs for Effective Budgeting &amp; Resource Allocation</a:t>
            </a:r>
          </a:p>
          <a:p>
            <a:pPr>
              <a:lnSpc>
                <a:spcPct val="114000"/>
              </a:lnSpc>
              <a:spcBef>
                <a:spcPts val="600"/>
              </a:spcBef>
              <a:spcAft>
                <a:spcPts val="600"/>
              </a:spcAft>
            </a:pPr>
            <a:r>
              <a:rPr lang="en-US" sz="2000" dirty="0">
                <a:latin typeface="Calibri" panose="020F0502020204030204" pitchFamily="34" charset="0"/>
                <a:cs typeface="Calibri" panose="020F0502020204030204" pitchFamily="34" charset="0"/>
              </a:rPr>
              <a:t>Session 5: Differentiating Administrative and Programmatic Costs - Best Practices for Budgeting and Financial Management Purposes</a:t>
            </a:r>
          </a:p>
          <a:p>
            <a:pPr>
              <a:lnSpc>
                <a:spcPct val="114000"/>
              </a:lnSpc>
              <a:spcBef>
                <a:spcPts val="600"/>
              </a:spcBef>
              <a:spcAft>
                <a:spcPts val="600"/>
              </a:spcAft>
            </a:pPr>
            <a:r>
              <a:rPr lang="en-US" sz="2000" dirty="0">
                <a:latin typeface="Calibri" panose="020F0502020204030204" pitchFamily="34" charset="0"/>
                <a:cs typeface="Calibri" panose="020F0502020204030204" pitchFamily="34" charset="0"/>
              </a:rPr>
              <a:t>Session 6: Procurement Standards: Streamlining Processes for Effective Resource Acquisition</a:t>
            </a:r>
          </a:p>
          <a:p>
            <a:pPr>
              <a:lnSpc>
                <a:spcPct val="114000"/>
              </a:lnSpc>
              <a:spcBef>
                <a:spcPts val="600"/>
              </a:spcBef>
              <a:spcAft>
                <a:spcPts val="600"/>
              </a:spcAft>
            </a:pPr>
            <a:r>
              <a:rPr lang="en-US" sz="2000" dirty="0">
                <a:latin typeface="Calibri" panose="020F0502020204030204" pitchFamily="34" charset="0"/>
                <a:cs typeface="Calibri" panose="020F0502020204030204" pitchFamily="34" charset="0"/>
              </a:rPr>
              <a:t>Session 7: Navigating Financial Reporting:  Best Practices for Compliance and Transparency</a:t>
            </a:r>
          </a:p>
          <a:p>
            <a:pPr>
              <a:lnSpc>
                <a:spcPct val="114000"/>
              </a:lnSpc>
              <a:spcBef>
                <a:spcPts val="600"/>
              </a:spcBef>
              <a:spcAft>
                <a:spcPts val="600"/>
              </a:spcAft>
            </a:pPr>
            <a:r>
              <a:rPr lang="en-US" sz="2000" dirty="0">
                <a:latin typeface="Calibri" panose="020F0502020204030204" pitchFamily="34" charset="0"/>
                <a:cs typeface="Calibri" panose="020F0502020204030204" pitchFamily="34" charset="0"/>
              </a:rPr>
              <a:t>Session 8: Audit Requirements: Ensuring an Audit Ready Environment</a:t>
            </a:r>
          </a:p>
          <a:p>
            <a:pPr>
              <a:lnSpc>
                <a:spcPct val="114000"/>
              </a:lnSpc>
              <a:spcBef>
                <a:spcPts val="600"/>
              </a:spcBef>
              <a:spcAft>
                <a:spcPts val="600"/>
              </a:spcAft>
            </a:pPr>
            <a:endParaRPr lang="en-US" sz="2400" dirty="0"/>
          </a:p>
        </p:txBody>
      </p:sp>
    </p:spTree>
    <p:extLst>
      <p:ext uri="{BB962C8B-B14F-4D97-AF65-F5344CB8AC3E}">
        <p14:creationId xmlns:p14="http://schemas.microsoft.com/office/powerpoint/2010/main" val="122940613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3ADBFD1-C221-0338-C161-62603130D473}"/>
              </a:ext>
            </a:extLst>
          </p:cNvPr>
          <p:cNvSpPr>
            <a:spLocks noGrp="1"/>
          </p:cNvSpPr>
          <p:nvPr>
            <p:ph type="title"/>
          </p:nvPr>
        </p:nvSpPr>
        <p:spPr/>
        <p:txBody>
          <a:bodyPr/>
          <a:lstStyle/>
          <a:p>
            <a:r>
              <a:rPr lang="en-US" dirty="0">
                <a:latin typeface="Calibri" panose="020F0502020204030204" pitchFamily="34" charset="0"/>
                <a:cs typeface="Calibri" panose="020F0502020204030204" pitchFamily="34" charset="0"/>
              </a:rPr>
              <a:t>Fiscal Resources Learning Objectives</a:t>
            </a:r>
          </a:p>
        </p:txBody>
      </p:sp>
      <p:sp>
        <p:nvSpPr>
          <p:cNvPr id="3" name="Content Placeholder 2">
            <a:extLst>
              <a:ext uri="{FF2B5EF4-FFF2-40B4-BE49-F238E27FC236}">
                <a16:creationId xmlns:a16="http://schemas.microsoft.com/office/drawing/2014/main" id="{265D3D29-46F5-8DA9-D567-E2C7D1874B47}"/>
              </a:ext>
            </a:extLst>
          </p:cNvPr>
          <p:cNvSpPr>
            <a:spLocks noGrp="1"/>
          </p:cNvSpPr>
          <p:nvPr>
            <p:ph idx="1"/>
          </p:nvPr>
        </p:nvSpPr>
        <p:spPr>
          <a:xfrm>
            <a:off x="1325880" y="1432561"/>
            <a:ext cx="7061036" cy="5056378"/>
          </a:xfrm>
        </p:spPr>
        <p:txBody>
          <a:bodyPr>
            <a:noAutofit/>
          </a:bodyPr>
          <a:lstStyle/>
          <a:p>
            <a:pPr>
              <a:lnSpc>
                <a:spcPct val="114000"/>
              </a:lnSpc>
              <a:spcBef>
                <a:spcPts val="600"/>
              </a:spcBef>
              <a:spcAft>
                <a:spcPts val="600"/>
              </a:spcAft>
            </a:pPr>
            <a:r>
              <a:rPr lang="en-US" sz="1800" b="1" dirty="0">
                <a:latin typeface="Calibri" panose="020F0502020204030204" pitchFamily="34" charset="0"/>
                <a:cs typeface="Calibri" panose="020F0502020204030204" pitchFamily="34" charset="0"/>
              </a:rPr>
              <a:t>To equip participants with the knowledge and skills necessary to optimize financial resources within their organization:</a:t>
            </a:r>
          </a:p>
          <a:p>
            <a:pPr marL="742950" lvl="1" indent="-285750">
              <a:lnSpc>
                <a:spcPct val="114000"/>
              </a:lnSpc>
              <a:spcBef>
                <a:spcPts val="600"/>
              </a:spcBef>
              <a:spcAft>
                <a:spcPts val="600"/>
              </a:spcAft>
              <a:buFont typeface="Wingdings" panose="05000000000000000000" pitchFamily="2" charset="2"/>
              <a:buChar char="§"/>
            </a:pPr>
            <a:r>
              <a:rPr lang="en-US" sz="1800" dirty="0">
                <a:latin typeface="Calibri" panose="020F0502020204030204" pitchFamily="34" charset="0"/>
                <a:cs typeface="Calibri" panose="020F0502020204030204" pitchFamily="34" charset="0"/>
              </a:rPr>
              <a:t>Understand the fiscal resources that govern the appropriate use for the funding source.</a:t>
            </a:r>
          </a:p>
          <a:p>
            <a:pPr marL="742950" lvl="1" indent="-285750">
              <a:lnSpc>
                <a:spcPct val="114000"/>
              </a:lnSpc>
              <a:spcBef>
                <a:spcPts val="600"/>
              </a:spcBef>
              <a:spcAft>
                <a:spcPts val="600"/>
              </a:spcAft>
              <a:buFont typeface="Wingdings" panose="05000000000000000000" pitchFamily="2" charset="2"/>
              <a:buChar char="§"/>
            </a:pPr>
            <a:r>
              <a:rPr lang="en-US" sz="1800" dirty="0">
                <a:latin typeface="Calibri" panose="020F0502020204030204" pitchFamily="34" charset="0"/>
                <a:cs typeface="Calibri" panose="020F0502020204030204" pitchFamily="34" charset="0"/>
              </a:rPr>
              <a:t>Explore online tools and technologies that can streamline financial management processes.</a:t>
            </a:r>
          </a:p>
          <a:p>
            <a:pPr marL="742950" lvl="1" indent="-285750">
              <a:lnSpc>
                <a:spcPct val="114000"/>
              </a:lnSpc>
              <a:spcBef>
                <a:spcPts val="600"/>
              </a:spcBef>
              <a:spcAft>
                <a:spcPts val="600"/>
              </a:spcAft>
              <a:buFont typeface="Wingdings" panose="05000000000000000000" pitchFamily="2" charset="2"/>
              <a:buChar char="§"/>
            </a:pPr>
            <a:r>
              <a:rPr lang="en-US" sz="1800" dirty="0">
                <a:latin typeface="Calibri" panose="020F0502020204030204" pitchFamily="34" charset="0"/>
                <a:cs typeface="Calibri" panose="020F0502020204030204" pitchFamily="34" charset="0"/>
              </a:rPr>
              <a:t>Develop an action plan to organize and integrate financial resources into company policies and procedures.</a:t>
            </a:r>
          </a:p>
          <a:p>
            <a:pPr marL="742950" lvl="1" indent="-285750">
              <a:lnSpc>
                <a:spcPct val="114000"/>
              </a:lnSpc>
              <a:spcBef>
                <a:spcPts val="600"/>
              </a:spcBef>
              <a:spcAft>
                <a:spcPts val="600"/>
              </a:spcAft>
              <a:buFont typeface="Wingdings" panose="05000000000000000000" pitchFamily="2" charset="2"/>
              <a:buChar char="§"/>
            </a:pPr>
            <a:r>
              <a:rPr lang="en-US" sz="1800" dirty="0">
                <a:latin typeface="Calibri" panose="020F0502020204030204" pitchFamily="34" charset="0"/>
                <a:cs typeface="Calibri" panose="020F0502020204030204" pitchFamily="34" charset="0"/>
              </a:rPr>
              <a:t>Learn strategies for incorporate fiscal resources into training plan for fiscal staff and others within the organization.</a:t>
            </a:r>
          </a:p>
          <a:p>
            <a:pPr marL="742950" lvl="1" indent="-285750">
              <a:lnSpc>
                <a:spcPct val="114000"/>
              </a:lnSpc>
              <a:spcBef>
                <a:spcPts val="600"/>
              </a:spcBef>
              <a:spcAft>
                <a:spcPts val="600"/>
              </a:spcAft>
              <a:buFont typeface="Wingdings" panose="05000000000000000000" pitchFamily="2" charset="2"/>
              <a:buChar char="§"/>
            </a:pPr>
            <a:r>
              <a:rPr lang="en-US" sz="1800" dirty="0">
                <a:latin typeface="Calibri" panose="020F0502020204030204" pitchFamily="34" charset="0"/>
                <a:cs typeface="Calibri" panose="020F0502020204030204" pitchFamily="34" charset="0"/>
              </a:rPr>
              <a:t>Develop an action plan for organizing required resources.</a:t>
            </a:r>
          </a:p>
          <a:p>
            <a:pPr marL="742950" lvl="1" indent="-285750">
              <a:lnSpc>
                <a:spcPct val="114000"/>
              </a:lnSpc>
              <a:spcBef>
                <a:spcPts val="600"/>
              </a:spcBef>
              <a:spcAft>
                <a:spcPts val="600"/>
              </a:spcAft>
              <a:buFont typeface="Wingdings" panose="05000000000000000000" pitchFamily="2" charset="2"/>
              <a:buChar char="§"/>
            </a:pPr>
            <a:r>
              <a:rPr lang="en-US" sz="1800" dirty="0">
                <a:latin typeface="Calibri" panose="020F0502020204030204" pitchFamily="34" charset="0"/>
                <a:cs typeface="Calibri" panose="020F0502020204030204" pitchFamily="34" charset="0"/>
              </a:rPr>
              <a:t>Explore strategies that promote collaboration, communication and information share within your organization.</a:t>
            </a:r>
          </a:p>
          <a:p>
            <a:pPr>
              <a:lnSpc>
                <a:spcPct val="114000"/>
              </a:lnSpc>
              <a:spcBef>
                <a:spcPts val="600"/>
              </a:spcBef>
              <a:spcAft>
                <a:spcPts val="600"/>
              </a:spcAft>
            </a:pPr>
            <a:endParaRPr lang="en-US" sz="2400" dirty="0"/>
          </a:p>
        </p:txBody>
      </p:sp>
      <p:sp>
        <p:nvSpPr>
          <p:cNvPr id="4" name="TextBox 3">
            <a:extLst>
              <a:ext uri="{FF2B5EF4-FFF2-40B4-BE49-F238E27FC236}">
                <a16:creationId xmlns:a16="http://schemas.microsoft.com/office/drawing/2014/main" id="{8C410158-94E7-669A-B691-8FD50F5154C9}"/>
              </a:ext>
            </a:extLst>
          </p:cNvPr>
          <p:cNvSpPr txBox="1"/>
          <p:nvPr/>
        </p:nvSpPr>
        <p:spPr>
          <a:xfrm>
            <a:off x="8861593" y="2244012"/>
            <a:ext cx="3230879" cy="2512354"/>
          </a:xfrm>
          <a:prstGeom prst="rect">
            <a:avLst/>
          </a:prstGeom>
          <a:noFill/>
        </p:spPr>
        <p:txBody>
          <a:bodyPr wrap="square" rtlCol="0">
            <a:spAutoFit/>
          </a:bodyPr>
          <a:lstStyle/>
          <a:p>
            <a:pPr>
              <a:lnSpc>
                <a:spcPct val="114000"/>
              </a:lnSpc>
              <a:spcBef>
                <a:spcPts val="600"/>
              </a:spcBef>
              <a:spcAft>
                <a:spcPts val="600"/>
              </a:spcAft>
            </a:pPr>
            <a:r>
              <a:rPr lang="en-US" sz="2400" b="1" dirty="0">
                <a:solidFill>
                  <a:schemeClr val="accent4">
                    <a:lumMod val="75000"/>
                  </a:schemeClr>
                </a:solidFill>
                <a:latin typeface="Calibri" panose="020F0502020204030204" pitchFamily="34" charset="0"/>
                <a:cs typeface="Calibri" panose="020F0502020204030204" pitchFamily="34" charset="0"/>
              </a:rPr>
              <a:t>TIPS for SUCCESS?</a:t>
            </a:r>
          </a:p>
          <a:p>
            <a:pPr marL="285750" indent="-285750">
              <a:lnSpc>
                <a:spcPct val="114000"/>
              </a:lnSpc>
              <a:spcBef>
                <a:spcPts val="600"/>
              </a:spcBef>
              <a:spcAft>
                <a:spcPts val="600"/>
              </a:spcAft>
              <a:buFont typeface="Wingdings" panose="05000000000000000000" pitchFamily="2" charset="2"/>
              <a:buChar char="ü"/>
            </a:pPr>
            <a:r>
              <a:rPr lang="en-US" sz="2000" dirty="0">
                <a:solidFill>
                  <a:schemeClr val="accent4">
                    <a:lumMod val="75000"/>
                  </a:schemeClr>
                </a:solidFill>
                <a:latin typeface="Calibri" panose="020F0502020204030204" pitchFamily="34" charset="0"/>
                <a:cs typeface="Calibri" panose="020F0502020204030204" pitchFamily="34" charset="0"/>
              </a:rPr>
              <a:t>Write Down Questions</a:t>
            </a:r>
          </a:p>
          <a:p>
            <a:pPr marL="285750" indent="-285750">
              <a:lnSpc>
                <a:spcPct val="114000"/>
              </a:lnSpc>
              <a:spcBef>
                <a:spcPts val="600"/>
              </a:spcBef>
              <a:spcAft>
                <a:spcPts val="600"/>
              </a:spcAft>
              <a:buFont typeface="Wingdings" panose="05000000000000000000" pitchFamily="2" charset="2"/>
              <a:buChar char="ü"/>
            </a:pPr>
            <a:r>
              <a:rPr lang="en-US" sz="2000" dirty="0">
                <a:solidFill>
                  <a:schemeClr val="accent4">
                    <a:lumMod val="75000"/>
                  </a:schemeClr>
                </a:solidFill>
                <a:latin typeface="Calibri" panose="020F0502020204030204" pitchFamily="34" charset="0"/>
                <a:cs typeface="Calibri" panose="020F0502020204030204" pitchFamily="34" charset="0"/>
              </a:rPr>
              <a:t>Organize Resources</a:t>
            </a:r>
          </a:p>
          <a:p>
            <a:pPr marL="285750" indent="-285750">
              <a:lnSpc>
                <a:spcPct val="114000"/>
              </a:lnSpc>
              <a:spcBef>
                <a:spcPts val="600"/>
              </a:spcBef>
              <a:spcAft>
                <a:spcPts val="600"/>
              </a:spcAft>
              <a:buFont typeface="Wingdings" panose="05000000000000000000" pitchFamily="2" charset="2"/>
              <a:buChar char="ü"/>
            </a:pPr>
            <a:r>
              <a:rPr lang="en-US" sz="2000" dirty="0">
                <a:solidFill>
                  <a:schemeClr val="accent4">
                    <a:lumMod val="75000"/>
                  </a:schemeClr>
                </a:solidFill>
                <a:latin typeface="Calibri" panose="020F0502020204030204" pitchFamily="34" charset="0"/>
                <a:cs typeface="Calibri" panose="020F0502020204030204" pitchFamily="34" charset="0"/>
              </a:rPr>
              <a:t>Watch Again</a:t>
            </a:r>
          </a:p>
          <a:p>
            <a:pPr marL="285750" indent="-285750">
              <a:lnSpc>
                <a:spcPct val="114000"/>
              </a:lnSpc>
              <a:spcBef>
                <a:spcPts val="600"/>
              </a:spcBef>
              <a:spcAft>
                <a:spcPts val="600"/>
              </a:spcAft>
              <a:buFont typeface="Wingdings" panose="05000000000000000000" pitchFamily="2" charset="2"/>
              <a:buChar char="ü"/>
            </a:pPr>
            <a:r>
              <a:rPr lang="en-US" sz="2000" dirty="0">
                <a:solidFill>
                  <a:schemeClr val="accent4">
                    <a:lumMod val="75000"/>
                  </a:schemeClr>
                </a:solidFill>
                <a:latin typeface="Calibri" panose="020F0502020204030204" pitchFamily="34" charset="0"/>
                <a:cs typeface="Calibri" panose="020F0502020204030204" pitchFamily="34" charset="0"/>
              </a:rPr>
              <a:t>Dig Further</a:t>
            </a:r>
          </a:p>
        </p:txBody>
      </p:sp>
    </p:spTree>
    <p:extLst>
      <p:ext uri="{BB962C8B-B14F-4D97-AF65-F5344CB8AC3E}">
        <p14:creationId xmlns:p14="http://schemas.microsoft.com/office/powerpoint/2010/main" val="141098830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1">
            <a:extLst>
              <a:ext uri="{FF2B5EF4-FFF2-40B4-BE49-F238E27FC236}">
                <a16:creationId xmlns:a16="http://schemas.microsoft.com/office/drawing/2014/main" id="{332A1D00-3CAE-7BF8-9EEE-F9D1F72EC741}"/>
              </a:ext>
            </a:extLst>
          </p:cNvPr>
          <p:cNvSpPr txBox="1">
            <a:spLocks noGrp="1"/>
          </p:cNvSpPr>
          <p:nvPr>
            <p:ph type="title" idx="4294967295"/>
          </p:nvPr>
        </p:nvSpPr>
        <p:spPr>
          <a:xfrm>
            <a:off x="524256" y="4767072"/>
            <a:ext cx="6594189" cy="1625210"/>
          </a:xfrm>
          <a:prstGeom prst="rect">
            <a:avLst/>
          </a:prstGeom>
          <a:noFill/>
          <a:ln>
            <a:noFill/>
            <a:prstDash/>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rmAutofit/>
          </a:bodyPr>
          <a:lstStyle>
            <a:lvl1pPr algn="l" defTabSz="914400" rtl="0" eaLnBrk="1" latinLnBrk="0" hangingPunct="1">
              <a:lnSpc>
                <a:spcPct val="90000"/>
              </a:lnSpc>
              <a:spcBef>
                <a:spcPct val="0"/>
              </a:spcBef>
              <a:buNone/>
              <a:defRPr sz="3600" b="1" i="0" kern="1200">
                <a:solidFill>
                  <a:srgbClr val="0D4460"/>
                </a:solidFill>
                <a:latin typeface="Open Sans" panose="020B0606030504020204" pitchFamily="34" charset="0"/>
                <a:ea typeface="Open Sans" panose="020B0606030504020204" pitchFamily="34" charset="0"/>
                <a:cs typeface="Open Sans" panose="020B0606030504020204" pitchFamily="34" charset="0"/>
              </a:defRPr>
            </a:lvl1pPr>
          </a:lstStyle>
          <a:p>
            <a:pPr marL="0" marR="0" lvl="0" indent="0" algn="ctr" defTabSz="914400" rtl="0" eaLnBrk="1" fontAlgn="auto" latinLnBrk="0" hangingPunct="1">
              <a:lnSpc>
                <a:spcPct val="80000"/>
              </a:lnSpc>
              <a:spcBef>
                <a:spcPct val="0"/>
              </a:spcBef>
              <a:spcAft>
                <a:spcPts val="0"/>
              </a:spcAft>
              <a:buClrTx/>
              <a:buSzTx/>
              <a:buFontTx/>
              <a:buNone/>
              <a:tabLst/>
              <a:defRPr/>
            </a:pPr>
            <a:r>
              <a:rPr kumimoji="0" lang="en-US" sz="5000" b="1" i="0" u="none" strike="noStrike" kern="1200" cap="none" spc="0" normalizeH="0" baseline="0" noProof="0" dirty="0">
                <a:ln>
                  <a:noFill/>
                </a:ln>
                <a:solidFill>
                  <a:srgbClr val="0D4460"/>
                </a:solidFill>
                <a:effectLst/>
                <a:uLnTx/>
                <a:uFillTx/>
                <a:latin typeface="Calibri" panose="020F0502020204030204" pitchFamily="34" charset="0"/>
                <a:ea typeface="Open Sans" panose="020B0606030504020204" pitchFamily="34" charset="0"/>
                <a:cs typeface="Calibri" panose="020F0502020204030204" pitchFamily="34" charset="0"/>
              </a:rPr>
              <a:t>What’s the </a:t>
            </a:r>
            <a:r>
              <a:rPr lang="en-US" sz="5000" dirty="0">
                <a:latin typeface="Calibri" panose="020F0502020204030204" pitchFamily="34" charset="0"/>
                <a:cs typeface="Calibri" panose="020F0502020204030204" pitchFamily="34" charset="0"/>
              </a:rPr>
              <a:t>Purpose</a:t>
            </a:r>
            <a:r>
              <a:rPr kumimoji="0" lang="en-US" sz="5000" b="1" i="0" u="none" strike="noStrike" kern="1200" cap="none" spc="0" normalizeH="0" baseline="0" noProof="0" dirty="0">
                <a:ln>
                  <a:noFill/>
                </a:ln>
                <a:solidFill>
                  <a:srgbClr val="0D4460"/>
                </a:solidFill>
                <a:effectLst/>
                <a:uLnTx/>
                <a:uFillTx/>
                <a:latin typeface="Calibri" panose="020F0502020204030204" pitchFamily="34" charset="0"/>
                <a:ea typeface="Open Sans" panose="020B0606030504020204" pitchFamily="34" charset="0"/>
                <a:cs typeface="Calibri" panose="020F0502020204030204" pitchFamily="34" charset="0"/>
              </a:rPr>
              <a:t>?</a:t>
            </a:r>
          </a:p>
        </p:txBody>
      </p:sp>
      <p:pic>
        <p:nvPicPr>
          <p:cNvPr id="5" name="Content Placeholder 12" descr="A group of people wearing different professions.">
            <a:extLst>
              <a:ext uri="{FF2B5EF4-FFF2-40B4-BE49-F238E27FC236}">
                <a16:creationId xmlns:a16="http://schemas.microsoft.com/office/drawing/2014/main" id="{CF011894-D622-63A6-7020-7816AD30F923}"/>
              </a:ext>
              <a:ext uri="{C183D7F6-B498-43B3-948B-1728B52AA6E4}">
                <adec:decorative xmlns:adec="http://schemas.microsoft.com/office/drawing/2017/decorative" val="0"/>
              </a:ext>
            </a:extLst>
          </p:cNvPr>
          <p:cNvPicPr>
            <a:picLocks noChangeAspect="1"/>
          </p:cNvPicPr>
          <p:nvPr/>
        </p:nvPicPr>
        <p:blipFill>
          <a:blip r:embed="rId2"/>
          <a:stretch>
            <a:fillRect/>
          </a:stretch>
        </p:blipFill>
        <p:spPr>
          <a:xfrm>
            <a:off x="276012" y="465718"/>
            <a:ext cx="7011280" cy="4218476"/>
          </a:xfrm>
          <a:prstGeom prst="rect">
            <a:avLst/>
          </a:prstGeom>
        </p:spPr>
      </p:pic>
      <p:sp>
        <p:nvSpPr>
          <p:cNvPr id="7" name="Content Placeholder 5">
            <a:extLst>
              <a:ext uri="{FF2B5EF4-FFF2-40B4-BE49-F238E27FC236}">
                <a16:creationId xmlns:a16="http://schemas.microsoft.com/office/drawing/2014/main" id="{9EEC7D84-E951-DB22-749D-6660541F7034}"/>
              </a:ext>
            </a:extLst>
          </p:cNvPr>
          <p:cNvSpPr txBox="1">
            <a:spLocks/>
          </p:cNvSpPr>
          <p:nvPr/>
        </p:nvSpPr>
        <p:spPr>
          <a:xfrm>
            <a:off x="8028432" y="1052180"/>
            <a:ext cx="3887556" cy="3632014"/>
          </a:xfrm>
          <a:prstGeom prst="rect">
            <a:avLst/>
          </a:prstGeom>
        </p:spPr>
        <p:txBody>
          <a:bodyPr vert="horz" lIns="45720" tIns="45720" rIns="45720" bIns="45720" rtlCol="0" anchor="ctr">
            <a:normAutofit lnSpcReduction="10000"/>
          </a:bodyPr>
          <a:lstStyle>
            <a:lvl1pPr marL="228600" indent="-228600" algn="l" defTabSz="914400" rtl="0" eaLnBrk="1" latinLnBrk="0" hangingPunct="1">
              <a:lnSpc>
                <a:spcPct val="90000"/>
              </a:lnSpc>
              <a:spcBef>
                <a:spcPts val="1000"/>
              </a:spcBef>
              <a:buClr>
                <a:srgbClr val="C75000"/>
              </a:buClr>
              <a:buFont typeface="Arial" panose="020B0604020202020204" pitchFamily="34" charset="0"/>
              <a:buChar char="•"/>
              <a:defRPr sz="2800" kern="1200">
                <a:solidFill>
                  <a:srgbClr val="0D4460"/>
                </a:solidFill>
                <a:latin typeface="Open Sans" panose="020B0606030504020204" pitchFamily="34" charset="0"/>
                <a:ea typeface="Open Sans" panose="020B0606030504020204" pitchFamily="34" charset="0"/>
                <a:cs typeface="Open Sans" panose="020B0606030504020204" pitchFamily="34" charset="0"/>
              </a:defRPr>
            </a:lvl1pPr>
            <a:lvl2pPr marL="685800" indent="-228600" algn="l" defTabSz="914400" rtl="0" eaLnBrk="1" latinLnBrk="0" hangingPunct="1">
              <a:lnSpc>
                <a:spcPct val="90000"/>
              </a:lnSpc>
              <a:spcBef>
                <a:spcPts val="500"/>
              </a:spcBef>
              <a:buClr>
                <a:srgbClr val="C75000"/>
              </a:buClr>
              <a:buFont typeface="Arial" panose="020B0604020202020204" pitchFamily="34" charset="0"/>
              <a:buChar char="•"/>
              <a:defRPr sz="2400" kern="1200">
                <a:solidFill>
                  <a:srgbClr val="0D4460"/>
                </a:solidFill>
                <a:latin typeface="Open Sans" panose="020B0606030504020204" pitchFamily="34" charset="0"/>
                <a:ea typeface="Open Sans" panose="020B0606030504020204" pitchFamily="34" charset="0"/>
                <a:cs typeface="Open Sans" panose="020B0606030504020204" pitchFamily="34" charset="0"/>
              </a:defRPr>
            </a:lvl2pPr>
            <a:lvl3pPr marL="1143000" indent="-228600" algn="l" defTabSz="914400" rtl="0" eaLnBrk="1" latinLnBrk="0" hangingPunct="1">
              <a:lnSpc>
                <a:spcPct val="90000"/>
              </a:lnSpc>
              <a:spcBef>
                <a:spcPts val="500"/>
              </a:spcBef>
              <a:buClr>
                <a:srgbClr val="C75000"/>
              </a:buClr>
              <a:buFont typeface="Arial" panose="020B0604020202020204" pitchFamily="34" charset="0"/>
              <a:buChar char="•"/>
              <a:defRPr sz="2000" kern="1200">
                <a:solidFill>
                  <a:srgbClr val="0D4460"/>
                </a:solidFill>
                <a:latin typeface="Open Sans" panose="020B0606030504020204" pitchFamily="34" charset="0"/>
                <a:ea typeface="Open Sans" panose="020B0606030504020204" pitchFamily="34" charset="0"/>
                <a:cs typeface="Open Sans" panose="020B0606030504020204" pitchFamily="34" charset="0"/>
              </a:defRPr>
            </a:lvl3pPr>
            <a:lvl4pPr marL="1600200" indent="-228600" algn="l" defTabSz="914400" rtl="0" eaLnBrk="1" latinLnBrk="0" hangingPunct="1">
              <a:lnSpc>
                <a:spcPct val="90000"/>
              </a:lnSpc>
              <a:spcBef>
                <a:spcPts val="500"/>
              </a:spcBef>
              <a:buClr>
                <a:srgbClr val="C75000"/>
              </a:buClr>
              <a:buFont typeface="Arial" panose="020B0604020202020204" pitchFamily="34" charset="0"/>
              <a:buChar char="•"/>
              <a:defRPr sz="1800" kern="1200">
                <a:solidFill>
                  <a:srgbClr val="0D4460"/>
                </a:solidFill>
                <a:latin typeface="Open Sans" panose="020B0606030504020204" pitchFamily="34" charset="0"/>
                <a:ea typeface="Open Sans" panose="020B0606030504020204" pitchFamily="34" charset="0"/>
                <a:cs typeface="Open Sans" panose="020B0606030504020204" pitchFamily="34" charset="0"/>
              </a:defRPr>
            </a:lvl4pPr>
            <a:lvl5pPr marL="2057400" indent="-228600" algn="l" defTabSz="914400" rtl="0" eaLnBrk="1" latinLnBrk="0" hangingPunct="1">
              <a:lnSpc>
                <a:spcPct val="90000"/>
              </a:lnSpc>
              <a:spcBef>
                <a:spcPts val="500"/>
              </a:spcBef>
              <a:buClr>
                <a:srgbClr val="C75000"/>
              </a:buClr>
              <a:buFont typeface="Arial" panose="020B0604020202020204" pitchFamily="34" charset="0"/>
              <a:buChar char="•"/>
              <a:defRPr sz="1800" kern="1200">
                <a:solidFill>
                  <a:srgbClr val="0D4460"/>
                </a:solidFill>
                <a:latin typeface="Open Sans" panose="020B0606030504020204" pitchFamily="34" charset="0"/>
                <a:ea typeface="Open Sans" panose="020B0606030504020204" pitchFamily="34" charset="0"/>
                <a:cs typeface="Open Sans" panose="020B0606030504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285750" indent="-285750">
              <a:lnSpc>
                <a:spcPct val="114000"/>
              </a:lnSpc>
              <a:spcBef>
                <a:spcPts val="600"/>
              </a:spcBef>
              <a:spcAft>
                <a:spcPts val="600"/>
              </a:spcAft>
              <a:buFont typeface="Wingdings" panose="05000000000000000000" pitchFamily="2" charset="2"/>
              <a:buChar char="§"/>
            </a:pPr>
            <a:r>
              <a:rPr lang="en-US" sz="2400" dirty="0">
                <a:latin typeface="Calibri" panose="020F0502020204030204" pitchFamily="34" charset="0"/>
                <a:cs typeface="Calibri" panose="020F0502020204030204" pitchFamily="34" charset="0"/>
              </a:rPr>
              <a:t>What’s the vision/mission of the organization?</a:t>
            </a:r>
          </a:p>
          <a:p>
            <a:pPr marL="285750" indent="-285750">
              <a:lnSpc>
                <a:spcPct val="114000"/>
              </a:lnSpc>
              <a:spcBef>
                <a:spcPts val="600"/>
              </a:spcBef>
              <a:spcAft>
                <a:spcPts val="600"/>
              </a:spcAft>
              <a:buFont typeface="Wingdings" panose="05000000000000000000" pitchFamily="2" charset="2"/>
              <a:buChar char="§"/>
            </a:pPr>
            <a:r>
              <a:rPr lang="en-US" sz="2400" dirty="0">
                <a:latin typeface="Calibri" panose="020F0502020204030204" pitchFamily="34" charset="0"/>
                <a:cs typeface="Calibri" panose="020F0502020204030204" pitchFamily="34" charset="0"/>
              </a:rPr>
              <a:t>What’s the vision/mission of the grantor(client)?</a:t>
            </a:r>
          </a:p>
          <a:p>
            <a:pPr marL="285750" indent="-285750">
              <a:lnSpc>
                <a:spcPct val="114000"/>
              </a:lnSpc>
              <a:spcBef>
                <a:spcPts val="600"/>
              </a:spcBef>
              <a:spcAft>
                <a:spcPts val="600"/>
              </a:spcAft>
              <a:buFont typeface="Wingdings" panose="05000000000000000000" pitchFamily="2" charset="2"/>
              <a:buChar char="§"/>
            </a:pPr>
            <a:r>
              <a:rPr lang="en-US" sz="2400" dirty="0">
                <a:latin typeface="Calibri" panose="020F0502020204030204" pitchFamily="34" charset="0"/>
                <a:cs typeface="Calibri" panose="020F0502020204030204" pitchFamily="34" charset="0"/>
              </a:rPr>
              <a:t>What’s the purpose of the funding source(s)?  </a:t>
            </a:r>
          </a:p>
          <a:p>
            <a:pPr marL="285750" indent="-285750">
              <a:lnSpc>
                <a:spcPct val="114000"/>
              </a:lnSpc>
              <a:spcBef>
                <a:spcPts val="600"/>
              </a:spcBef>
              <a:spcAft>
                <a:spcPts val="600"/>
              </a:spcAft>
              <a:buFont typeface="Wingdings" panose="05000000000000000000" pitchFamily="2" charset="2"/>
              <a:buChar char="§"/>
            </a:pPr>
            <a:r>
              <a:rPr lang="en-US" sz="2400" dirty="0">
                <a:latin typeface="Calibri" panose="020F0502020204030204" pitchFamily="34" charset="0"/>
                <a:cs typeface="Calibri" panose="020F0502020204030204" pitchFamily="34" charset="0"/>
              </a:rPr>
              <a:t>What role do you play in achieving success?</a:t>
            </a:r>
          </a:p>
        </p:txBody>
      </p:sp>
    </p:spTree>
    <p:extLst>
      <p:ext uri="{BB962C8B-B14F-4D97-AF65-F5344CB8AC3E}">
        <p14:creationId xmlns:p14="http://schemas.microsoft.com/office/powerpoint/2010/main" val="211869279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 name="Diagram 2">
            <a:extLst>
              <a:ext uri="{FF2B5EF4-FFF2-40B4-BE49-F238E27FC236}">
                <a16:creationId xmlns:a16="http://schemas.microsoft.com/office/drawing/2014/main" id="{7775F3FA-FAB9-5F26-F3A8-9AC860D8901E}"/>
              </a:ext>
              <a:ext uri="{C183D7F6-B498-43B3-948B-1728B52AA6E4}">
                <adec:decorative xmlns:adec="http://schemas.microsoft.com/office/drawing/2017/decorative" val="1"/>
              </a:ext>
            </a:extLst>
          </p:cNvPr>
          <p:cNvGraphicFramePr/>
          <p:nvPr>
            <p:extLst>
              <p:ext uri="{D42A27DB-BD31-4B8C-83A1-F6EECF244321}">
                <p14:modId xmlns:p14="http://schemas.microsoft.com/office/powerpoint/2010/main" val="3674918776"/>
              </p:ext>
            </p:extLst>
          </p:nvPr>
        </p:nvGraphicFramePr>
        <p:xfrm>
          <a:off x="716280" y="387296"/>
          <a:ext cx="10866120" cy="4583792"/>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4" name="Title 1">
            <a:extLst>
              <a:ext uri="{FF2B5EF4-FFF2-40B4-BE49-F238E27FC236}">
                <a16:creationId xmlns:a16="http://schemas.microsoft.com/office/drawing/2014/main" id="{E85011AE-BD38-2CE5-4CF2-A5649C439014}"/>
              </a:ext>
            </a:extLst>
          </p:cNvPr>
          <p:cNvSpPr txBox="1">
            <a:spLocks noGrp="1"/>
          </p:cNvSpPr>
          <p:nvPr>
            <p:ph type="title" idx="4294967295"/>
          </p:nvPr>
        </p:nvSpPr>
        <p:spPr>
          <a:xfrm>
            <a:off x="2390316" y="5006282"/>
            <a:ext cx="8106623" cy="1499616"/>
          </a:xfrm>
          <a:prstGeom prst="rect">
            <a:avLst/>
          </a:prstGeom>
          <a:noFill/>
          <a:ln>
            <a:noFill/>
            <a:prstDash/>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rmAutofit fontScale="92500"/>
          </a:bodyPr>
          <a:lstStyle>
            <a:lvl1pPr algn="l" defTabSz="914400" rtl="0" eaLnBrk="1" latinLnBrk="0" hangingPunct="1">
              <a:lnSpc>
                <a:spcPct val="90000"/>
              </a:lnSpc>
              <a:spcBef>
                <a:spcPct val="0"/>
              </a:spcBef>
              <a:buNone/>
              <a:defRPr sz="3600" b="1" i="0" kern="1200">
                <a:solidFill>
                  <a:srgbClr val="0D4460"/>
                </a:solidFill>
                <a:latin typeface="Open Sans" panose="020B0606030504020204" pitchFamily="34" charset="0"/>
                <a:ea typeface="Open Sans" panose="020B0606030504020204" pitchFamily="34" charset="0"/>
                <a:cs typeface="Open Sans" panose="020B0606030504020204" pitchFamily="34" charset="0"/>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br>
              <a:rPr kumimoji="0" lang="en-US" sz="3500" b="1" i="0" u="none" strike="noStrike" kern="1200" cap="none" spc="0" normalizeH="0" baseline="0" noProof="0" dirty="0">
                <a:ln>
                  <a:noFill/>
                </a:ln>
                <a:solidFill>
                  <a:srgbClr val="FFFFFF"/>
                </a:solidFill>
                <a:effectLst/>
                <a:uLnTx/>
                <a:uFillTx/>
                <a:latin typeface="Open Sans" panose="020B0606030504020204" pitchFamily="34" charset="0"/>
                <a:ea typeface="Open Sans" panose="020B0606030504020204" pitchFamily="34" charset="0"/>
                <a:cs typeface="Open Sans" panose="020B0606030504020204" pitchFamily="34" charset="0"/>
              </a:rPr>
            </a:br>
            <a:r>
              <a:rPr kumimoji="0" lang="en-US" sz="3500" b="1" i="0" u="none" strike="noStrike" kern="1200" cap="none" spc="0" normalizeH="0" baseline="0" noProof="0" dirty="0">
                <a:ln>
                  <a:noFill/>
                </a:ln>
                <a:solidFill>
                  <a:srgbClr val="0D4460"/>
                </a:solidFill>
                <a:effectLst/>
                <a:uLnTx/>
                <a:uFillTx/>
                <a:latin typeface="Calibri" panose="020F0502020204030204" pitchFamily="34" charset="0"/>
                <a:ea typeface="Open Sans" panose="020B0606030504020204" pitchFamily="34" charset="0"/>
                <a:cs typeface="Calibri" panose="020F0502020204030204" pitchFamily="34" charset="0"/>
              </a:rPr>
              <a:t>What Type of Organization Do You Represent?</a:t>
            </a:r>
            <a:br>
              <a:rPr kumimoji="0" lang="en-US" sz="3500" b="1" i="0" u="none" strike="noStrike" kern="1200" cap="none" spc="0" normalizeH="0" baseline="0" noProof="0" dirty="0">
                <a:ln>
                  <a:noFill/>
                </a:ln>
                <a:solidFill>
                  <a:srgbClr val="0D4460"/>
                </a:solidFill>
                <a:effectLst/>
                <a:uLnTx/>
                <a:uFillTx/>
                <a:latin typeface="Calibri" panose="020F0502020204030204" pitchFamily="34" charset="0"/>
                <a:ea typeface="Open Sans" panose="020B0606030504020204" pitchFamily="34" charset="0"/>
                <a:cs typeface="Calibri" panose="020F0502020204030204" pitchFamily="34" charset="0"/>
              </a:rPr>
            </a:br>
            <a:endParaRPr kumimoji="0" lang="en-US" sz="3500" b="1" i="0" u="none" strike="noStrike" kern="1200" cap="none" spc="0" normalizeH="0" baseline="0" noProof="0" dirty="0">
              <a:ln>
                <a:noFill/>
              </a:ln>
              <a:solidFill>
                <a:srgbClr val="0D4460"/>
              </a:solidFill>
              <a:effectLst/>
              <a:uLnTx/>
              <a:uFillTx/>
              <a:latin typeface="Calibri" panose="020F0502020204030204" pitchFamily="34" charset="0"/>
              <a:ea typeface="Open Sans" panose="020B0606030504020204" pitchFamily="34" charset="0"/>
              <a:cs typeface="Calibri" panose="020F0502020204030204" pitchFamily="34" charset="0"/>
            </a:endParaRPr>
          </a:p>
        </p:txBody>
      </p:sp>
    </p:spTree>
    <p:extLst>
      <p:ext uri="{BB962C8B-B14F-4D97-AF65-F5344CB8AC3E}">
        <p14:creationId xmlns:p14="http://schemas.microsoft.com/office/powerpoint/2010/main" val="296651764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BE7B3D3-874C-B5B0-9901-AE5DF5D8669D}"/>
              </a:ext>
            </a:extLst>
          </p:cNvPr>
          <p:cNvSpPr>
            <a:spLocks noGrp="1"/>
          </p:cNvSpPr>
          <p:nvPr>
            <p:ph type="title"/>
          </p:nvPr>
        </p:nvSpPr>
        <p:spPr>
          <a:xfrm>
            <a:off x="838200" y="364729"/>
            <a:ext cx="10515600" cy="1005840"/>
          </a:xfrm>
        </p:spPr>
        <p:txBody>
          <a:bodyPr anchor="ctr">
            <a:normAutofit/>
          </a:bodyPr>
          <a:lstStyle/>
          <a:p>
            <a:r>
              <a:rPr lang="en-US" sz="3300" dirty="0">
                <a:latin typeface="Calibri" panose="020F0502020204030204" pitchFamily="34" charset="0"/>
                <a:cs typeface="Calibri" panose="020F0502020204030204" pitchFamily="34" charset="0"/>
              </a:rPr>
              <a:t>What is Fiscal Management in Workforce Development?</a:t>
            </a:r>
          </a:p>
        </p:txBody>
      </p:sp>
      <p:pic>
        <p:nvPicPr>
          <p:cNvPr id="4" name="Picture Placeholder 5">
            <a:extLst>
              <a:ext uri="{FF2B5EF4-FFF2-40B4-BE49-F238E27FC236}">
                <a16:creationId xmlns:a16="http://schemas.microsoft.com/office/drawing/2014/main" id="{191B450A-DAB3-D55D-54E9-4F467C6FD4ED}"/>
              </a:ext>
              <a:ext uri="{C183D7F6-B498-43B3-948B-1728B52AA6E4}">
                <adec:decorative xmlns:adec="http://schemas.microsoft.com/office/drawing/2017/decorative" val="1"/>
              </a:ext>
            </a:extLst>
          </p:cNvPr>
          <p:cNvPicPr>
            <a:picLocks noChangeAspect="1"/>
          </p:cNvPicPr>
          <p:nvPr/>
        </p:nvPicPr>
        <p:blipFill rotWithShape="1">
          <a:blip r:embed="rId2"/>
          <a:srcRect t="15776" b="19020"/>
          <a:stretch/>
        </p:blipFill>
        <p:spPr>
          <a:xfrm>
            <a:off x="1268962" y="1413588"/>
            <a:ext cx="9843797" cy="4576763"/>
          </a:xfrm>
          <a:prstGeom prst="rect">
            <a:avLst/>
          </a:prstGeom>
          <a:noFill/>
        </p:spPr>
      </p:pic>
    </p:spTree>
    <p:extLst>
      <p:ext uri="{BB962C8B-B14F-4D97-AF65-F5344CB8AC3E}">
        <p14:creationId xmlns:p14="http://schemas.microsoft.com/office/powerpoint/2010/main" val="237313944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0DD8BA05-0F6E-456A-242A-2B25F7123041}"/>
              </a:ext>
            </a:extLst>
          </p:cNvPr>
          <p:cNvSpPr>
            <a:spLocks noGrp="1"/>
          </p:cNvSpPr>
          <p:nvPr>
            <p:ph type="title"/>
          </p:nvPr>
        </p:nvSpPr>
        <p:spPr>
          <a:xfrm>
            <a:off x="838200" y="274963"/>
            <a:ext cx="10515600" cy="1005840"/>
          </a:xfrm>
        </p:spPr>
        <p:txBody>
          <a:bodyPr/>
          <a:lstStyle/>
          <a:p>
            <a:r>
              <a:rPr lang="en-US" dirty="0">
                <a:latin typeface="Calibri" panose="020F0502020204030204" pitchFamily="34" charset="0"/>
                <a:cs typeface="Calibri" panose="020F0502020204030204" pitchFamily="34" charset="0"/>
              </a:rPr>
              <a:t>Fiscal Management in Workforce Development</a:t>
            </a:r>
          </a:p>
        </p:txBody>
      </p:sp>
      <p:sp>
        <p:nvSpPr>
          <p:cNvPr id="5" name="Text Placeholder 4">
            <a:extLst>
              <a:ext uri="{FF2B5EF4-FFF2-40B4-BE49-F238E27FC236}">
                <a16:creationId xmlns:a16="http://schemas.microsoft.com/office/drawing/2014/main" id="{3568C541-E257-CA7B-07D6-E02DDEB4953D}"/>
              </a:ext>
            </a:extLst>
          </p:cNvPr>
          <p:cNvSpPr>
            <a:spLocks noGrp="1"/>
          </p:cNvSpPr>
          <p:nvPr>
            <p:ph idx="1"/>
          </p:nvPr>
        </p:nvSpPr>
        <p:spPr>
          <a:xfrm>
            <a:off x="903839" y="1503354"/>
            <a:ext cx="4759841" cy="4576763"/>
          </a:xfrm>
        </p:spPr>
        <p:txBody>
          <a:bodyPr/>
          <a:lstStyle/>
          <a:p>
            <a:pPr marL="114300" indent="0">
              <a:lnSpc>
                <a:spcPct val="114000"/>
              </a:lnSpc>
              <a:spcBef>
                <a:spcPts val="600"/>
              </a:spcBef>
              <a:spcAft>
                <a:spcPts val="600"/>
              </a:spcAft>
              <a:buNone/>
            </a:pPr>
            <a:r>
              <a:rPr lang="en-US" sz="2400" b="1" dirty="0">
                <a:latin typeface="Calibri" panose="020F0502020204030204" pitchFamily="34" charset="0"/>
                <a:cs typeface="Calibri" panose="020F0502020204030204" pitchFamily="34" charset="0"/>
              </a:rPr>
              <a:t>WHAT IS FISCAL MANAGEMENT?</a:t>
            </a:r>
          </a:p>
          <a:p>
            <a:pPr marL="114300" indent="0">
              <a:lnSpc>
                <a:spcPct val="114000"/>
              </a:lnSpc>
              <a:spcBef>
                <a:spcPts val="600"/>
              </a:spcBef>
              <a:spcAft>
                <a:spcPts val="600"/>
              </a:spcAft>
              <a:buNone/>
            </a:pPr>
            <a:r>
              <a:rPr lang="en-US" sz="2000" dirty="0">
                <a:latin typeface="Calibri" panose="020F0502020204030204" pitchFamily="34" charset="0"/>
                <a:cs typeface="Calibri" panose="020F0502020204030204" pitchFamily="34" charset="0"/>
              </a:rPr>
              <a:t>Refers to the process of planning, organizing, directing and controlling financial resources in order to achieve specific goals and objectives.  It involves the effective and efficient management of funds, budgeting, financial decision-making, and the overall financial health of the organization. </a:t>
            </a:r>
          </a:p>
          <a:p>
            <a:pPr>
              <a:lnSpc>
                <a:spcPct val="114000"/>
              </a:lnSpc>
              <a:spcBef>
                <a:spcPts val="600"/>
              </a:spcBef>
              <a:spcAft>
                <a:spcPts val="600"/>
              </a:spcAft>
            </a:pPr>
            <a:endParaRPr lang="en-US" dirty="0"/>
          </a:p>
        </p:txBody>
      </p:sp>
      <p:sp>
        <p:nvSpPr>
          <p:cNvPr id="6" name="Text Placeholder 5">
            <a:extLst>
              <a:ext uri="{FF2B5EF4-FFF2-40B4-BE49-F238E27FC236}">
                <a16:creationId xmlns:a16="http://schemas.microsoft.com/office/drawing/2014/main" id="{14B39D4D-50E6-D95C-C345-0CF04B314693}"/>
              </a:ext>
            </a:extLst>
          </p:cNvPr>
          <p:cNvSpPr>
            <a:spLocks noGrp="1"/>
          </p:cNvSpPr>
          <p:nvPr>
            <p:ph type="body" idx="4294967295"/>
          </p:nvPr>
        </p:nvSpPr>
        <p:spPr>
          <a:xfrm>
            <a:off x="6388974" y="1503354"/>
            <a:ext cx="5095890" cy="4638675"/>
          </a:xfrm>
        </p:spPr>
        <p:txBody>
          <a:bodyPr>
            <a:normAutofit/>
          </a:bodyPr>
          <a:lstStyle/>
          <a:p>
            <a:pPr marL="114300" indent="0">
              <a:lnSpc>
                <a:spcPct val="114000"/>
              </a:lnSpc>
              <a:spcBef>
                <a:spcPts val="600"/>
              </a:spcBef>
              <a:spcAft>
                <a:spcPts val="600"/>
              </a:spcAft>
              <a:buNone/>
            </a:pPr>
            <a:r>
              <a:rPr lang="en-US" sz="2400" b="1" dirty="0">
                <a:latin typeface="Calibri" panose="020F0502020204030204" pitchFamily="34" charset="0"/>
                <a:cs typeface="Calibri" panose="020F0502020204030204" pitchFamily="34" charset="0"/>
              </a:rPr>
              <a:t>WHAT IS WORKFORCE DEVELOPMENT?</a:t>
            </a:r>
          </a:p>
          <a:p>
            <a:pPr marL="146304" lvl="1" indent="0">
              <a:lnSpc>
                <a:spcPct val="114000"/>
              </a:lnSpc>
              <a:spcBef>
                <a:spcPts val="600"/>
              </a:spcBef>
              <a:spcAft>
                <a:spcPts val="600"/>
              </a:spcAft>
              <a:buNone/>
            </a:pPr>
            <a:r>
              <a:rPr lang="en-US" sz="2000" dirty="0">
                <a:latin typeface="Calibri" panose="020F0502020204030204" pitchFamily="34" charset="0"/>
                <a:cs typeface="Calibri" panose="020F0502020204030204" pitchFamily="34" charset="0"/>
              </a:rPr>
              <a:t>Refers to a comprehensive set of strategies, initiatives and programs aimed at improving the knowledge, skills and abilities of individuals in the workforce.  It promotes employment by using a reciprocal approach of addressing the needs of both job seekers and employers. It focuses on enhancing the employability and productivity of workers, as well as meeting the evolving needs of industries and sectors.</a:t>
            </a:r>
          </a:p>
          <a:p>
            <a:pPr>
              <a:lnSpc>
                <a:spcPct val="114000"/>
              </a:lnSpc>
              <a:spcBef>
                <a:spcPts val="600"/>
              </a:spcBef>
              <a:spcAft>
                <a:spcPts val="600"/>
              </a:spcAft>
            </a:pPr>
            <a:endParaRPr lang="en-US" dirty="0"/>
          </a:p>
        </p:txBody>
      </p:sp>
      <p:cxnSp>
        <p:nvCxnSpPr>
          <p:cNvPr id="3" name="Straight Connector 2">
            <a:extLst>
              <a:ext uri="{FF2B5EF4-FFF2-40B4-BE49-F238E27FC236}">
                <a16:creationId xmlns:a16="http://schemas.microsoft.com/office/drawing/2014/main" id="{005E9434-5CDD-8843-9BE4-CBF611B5EE6C}"/>
              </a:ext>
              <a:ext uri="{C183D7F6-B498-43B3-948B-1728B52AA6E4}">
                <adec:decorative xmlns:adec="http://schemas.microsoft.com/office/drawing/2017/decorative" val="1"/>
              </a:ext>
            </a:extLst>
          </p:cNvPr>
          <p:cNvCxnSpPr>
            <a:cxnSpLocks/>
          </p:cNvCxnSpPr>
          <p:nvPr/>
        </p:nvCxnSpPr>
        <p:spPr>
          <a:xfrm>
            <a:off x="6096000" y="1503354"/>
            <a:ext cx="0" cy="4944099"/>
          </a:xfrm>
          <a:prstGeom prst="line">
            <a:avLst/>
          </a:prstGeom>
          <a:ln w="28575">
            <a:solidFill>
              <a:srgbClr val="0D4460"/>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22454296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997C3FB1-4147-B44E-CBE3-E5A86691DDE7}"/>
              </a:ext>
            </a:extLst>
          </p:cNvPr>
          <p:cNvSpPr>
            <a:spLocks noGrp="1"/>
          </p:cNvSpPr>
          <p:nvPr>
            <p:ph type="title"/>
          </p:nvPr>
        </p:nvSpPr>
        <p:spPr/>
        <p:txBody>
          <a:bodyPr/>
          <a:lstStyle/>
          <a:p>
            <a:r>
              <a:rPr lang="en-US" b="1" dirty="0">
                <a:effectLst/>
                <a:latin typeface="Calibri" panose="020F0502020204030204" pitchFamily="34" charset="0"/>
                <a:cs typeface="Calibri" panose="020F0502020204030204" pitchFamily="34" charset="0"/>
              </a:rPr>
              <a:t>1. § 200.302 Financial Management</a:t>
            </a:r>
            <a:endParaRPr lang="en-US" dirty="0">
              <a:latin typeface="Calibri" panose="020F0502020204030204" pitchFamily="34" charset="0"/>
              <a:cs typeface="Calibri" panose="020F0502020204030204" pitchFamily="34" charset="0"/>
            </a:endParaRPr>
          </a:p>
        </p:txBody>
      </p:sp>
      <p:sp>
        <p:nvSpPr>
          <p:cNvPr id="6" name="Content Placeholder 5">
            <a:extLst>
              <a:ext uri="{FF2B5EF4-FFF2-40B4-BE49-F238E27FC236}">
                <a16:creationId xmlns:a16="http://schemas.microsoft.com/office/drawing/2014/main" id="{66B45390-DF8A-1DCE-61D3-D2C7740F1067}"/>
              </a:ext>
            </a:extLst>
          </p:cNvPr>
          <p:cNvSpPr>
            <a:spLocks noGrp="1"/>
          </p:cNvSpPr>
          <p:nvPr>
            <p:ph idx="1"/>
          </p:nvPr>
        </p:nvSpPr>
        <p:spPr>
          <a:xfrm>
            <a:off x="950167" y="1497563"/>
            <a:ext cx="9985310" cy="4025413"/>
          </a:xfrm>
        </p:spPr>
        <p:txBody>
          <a:bodyPr>
            <a:normAutofit/>
          </a:bodyPr>
          <a:lstStyle/>
          <a:p>
            <a:pPr marL="0" indent="0">
              <a:lnSpc>
                <a:spcPct val="114000"/>
              </a:lnSpc>
              <a:spcBef>
                <a:spcPts val="600"/>
              </a:spcBef>
              <a:spcAft>
                <a:spcPts val="600"/>
              </a:spcAft>
              <a:buNone/>
            </a:pPr>
            <a:r>
              <a:rPr lang="en-US" sz="2400" dirty="0">
                <a:effectLst/>
                <a:latin typeface="Calibri" panose="020F0502020204030204" pitchFamily="34" charset="0"/>
                <a:cs typeface="Calibri" panose="020F0502020204030204" pitchFamily="34" charset="0"/>
              </a:rPr>
              <a:t>(a) Each State must expend and account for the Federal award in accordance with State laws and procedures for expending and accounting for the State's funds. All recipient and subrecipient financial management systems, including records documenting compliance with Federal statutes, regulations, and the terms and conditions of the Federal award, must be sufficient to permit the preparation of reports required by the terms and conditions; and tracking expenditures to establish that funds have been used in accordance with Federal statutes, regulations, and the terms and conditions of the Federal award. See § 200.450.</a:t>
            </a:r>
            <a:endParaRPr lang="en-US" dirty="0"/>
          </a:p>
        </p:txBody>
      </p:sp>
    </p:spTree>
    <p:extLst>
      <p:ext uri="{BB962C8B-B14F-4D97-AF65-F5344CB8AC3E}">
        <p14:creationId xmlns:p14="http://schemas.microsoft.com/office/powerpoint/2010/main" val="36475587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0316B86-0180-AB94-EA53-BDFF761F0709}"/>
              </a:ext>
            </a:extLst>
          </p:cNvPr>
          <p:cNvSpPr>
            <a:spLocks noGrp="1"/>
          </p:cNvSpPr>
          <p:nvPr>
            <p:ph type="title"/>
          </p:nvPr>
        </p:nvSpPr>
        <p:spPr/>
        <p:txBody>
          <a:bodyPr/>
          <a:lstStyle/>
          <a:p>
            <a:r>
              <a:rPr lang="en-US" b="1" dirty="0">
                <a:effectLst/>
                <a:latin typeface="Calibri" panose="020F0502020204030204" pitchFamily="34" charset="0"/>
                <a:cs typeface="Calibri" panose="020F0502020204030204" pitchFamily="34" charset="0"/>
              </a:rPr>
              <a:t>2. § 200.302 Financial Management</a:t>
            </a:r>
            <a:endParaRPr lang="en-US" dirty="0">
              <a:latin typeface="Calibri" panose="020F0502020204030204" pitchFamily="34" charset="0"/>
              <a:cs typeface="Calibri" panose="020F0502020204030204" pitchFamily="34" charset="0"/>
            </a:endParaRPr>
          </a:p>
        </p:txBody>
      </p:sp>
      <p:sp>
        <p:nvSpPr>
          <p:cNvPr id="3" name="Content Placeholder 2">
            <a:extLst>
              <a:ext uri="{FF2B5EF4-FFF2-40B4-BE49-F238E27FC236}">
                <a16:creationId xmlns:a16="http://schemas.microsoft.com/office/drawing/2014/main" id="{A3C64A38-0F2D-2670-F106-BE9A3725933C}"/>
              </a:ext>
            </a:extLst>
          </p:cNvPr>
          <p:cNvSpPr>
            <a:spLocks noGrp="1"/>
          </p:cNvSpPr>
          <p:nvPr>
            <p:ph idx="1"/>
          </p:nvPr>
        </p:nvSpPr>
        <p:spPr>
          <a:xfrm>
            <a:off x="1112520" y="1600200"/>
            <a:ext cx="10241280" cy="4576763"/>
          </a:xfrm>
        </p:spPr>
        <p:txBody>
          <a:bodyPr/>
          <a:lstStyle/>
          <a:p>
            <a:pPr marL="0" indent="0">
              <a:lnSpc>
                <a:spcPct val="114000"/>
              </a:lnSpc>
              <a:spcBef>
                <a:spcPts val="600"/>
              </a:spcBef>
              <a:spcAft>
                <a:spcPts val="600"/>
              </a:spcAft>
              <a:buNone/>
            </a:pPr>
            <a:r>
              <a:rPr lang="en-US" sz="2400" dirty="0">
                <a:effectLst/>
                <a:latin typeface="Calibri" panose="020F0502020204030204" pitchFamily="34" charset="0"/>
                <a:cs typeface="Calibri" panose="020F0502020204030204" pitchFamily="34" charset="0"/>
              </a:rPr>
              <a:t>(b) The recipient's and subrecipient's financial management system must provide for the following (see §§ 200.334, 200.335, 200.336, and 200.337)</a:t>
            </a:r>
          </a:p>
          <a:p>
            <a:pPr marL="971550" lvl="1" indent="-514350">
              <a:lnSpc>
                <a:spcPct val="114000"/>
              </a:lnSpc>
              <a:spcBef>
                <a:spcPts val="600"/>
              </a:spcBef>
              <a:spcAft>
                <a:spcPts val="600"/>
              </a:spcAft>
              <a:buClr>
                <a:srgbClr val="0D4460"/>
              </a:buClr>
              <a:buFont typeface="+mj-lt"/>
              <a:buAutoNum type="arabicParenR"/>
            </a:pPr>
            <a:r>
              <a:rPr lang="en-US" dirty="0">
                <a:effectLst/>
                <a:latin typeface="Calibri" panose="020F0502020204030204" pitchFamily="34" charset="0"/>
                <a:cs typeface="Calibri" panose="020F0502020204030204" pitchFamily="34" charset="0"/>
              </a:rPr>
              <a:t>Identification of all Federal awards received and expended and the Federal programs under which they were received.</a:t>
            </a:r>
          </a:p>
          <a:p>
            <a:pPr marL="971550" lvl="1" indent="-514350">
              <a:lnSpc>
                <a:spcPct val="114000"/>
              </a:lnSpc>
              <a:spcBef>
                <a:spcPts val="600"/>
              </a:spcBef>
              <a:spcAft>
                <a:spcPts val="600"/>
              </a:spcAft>
              <a:buClr>
                <a:srgbClr val="0D4460"/>
              </a:buClr>
              <a:buFont typeface="+mj-lt"/>
              <a:buAutoNum type="arabicParenR"/>
            </a:pPr>
            <a:r>
              <a:rPr lang="en-US" dirty="0">
                <a:effectLst/>
                <a:latin typeface="Calibri" panose="020F0502020204030204" pitchFamily="34" charset="0"/>
                <a:cs typeface="Calibri" panose="020F0502020204030204" pitchFamily="34" charset="0"/>
              </a:rPr>
              <a:t>Accurate, current, and complete disclosure of the financial results of each Federal award or program in accordance with the reporting requirements in §§ 200.328 and 200.329.</a:t>
            </a:r>
          </a:p>
          <a:p>
            <a:pPr marL="971550" lvl="1" indent="-514350">
              <a:lnSpc>
                <a:spcPct val="114000"/>
              </a:lnSpc>
              <a:spcBef>
                <a:spcPts val="600"/>
              </a:spcBef>
              <a:spcAft>
                <a:spcPts val="600"/>
              </a:spcAft>
              <a:buClr>
                <a:srgbClr val="0D4460"/>
              </a:buClr>
              <a:buFont typeface="+mj-lt"/>
              <a:buAutoNum type="arabicParenR"/>
            </a:pPr>
            <a:r>
              <a:rPr lang="en-US" dirty="0">
                <a:effectLst/>
                <a:latin typeface="Calibri" panose="020F0502020204030204" pitchFamily="34" charset="0"/>
                <a:cs typeface="Calibri" panose="020F0502020204030204" pitchFamily="34" charset="0"/>
              </a:rPr>
              <a:t>Maintaining records that sufficiently identify the amount, source, and expenditure of Federal funds for Federal awards. </a:t>
            </a:r>
          </a:p>
          <a:p>
            <a:pPr marL="0" indent="0">
              <a:lnSpc>
                <a:spcPct val="114000"/>
              </a:lnSpc>
              <a:spcBef>
                <a:spcPts val="600"/>
              </a:spcBef>
              <a:spcAft>
                <a:spcPts val="600"/>
              </a:spcAft>
              <a:buNone/>
            </a:pPr>
            <a:endParaRPr lang="en-US" dirty="0"/>
          </a:p>
        </p:txBody>
      </p:sp>
    </p:spTree>
    <p:extLst>
      <p:ext uri="{BB962C8B-B14F-4D97-AF65-F5344CB8AC3E}">
        <p14:creationId xmlns:p14="http://schemas.microsoft.com/office/powerpoint/2010/main" val="67699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4CEE9D8-EED5-DEEE-E784-F9CFD69CD25E}"/>
              </a:ext>
            </a:extLst>
          </p:cNvPr>
          <p:cNvSpPr>
            <a:spLocks noGrp="1"/>
          </p:cNvSpPr>
          <p:nvPr>
            <p:ph type="title"/>
          </p:nvPr>
        </p:nvSpPr>
        <p:spPr/>
        <p:txBody>
          <a:bodyPr/>
          <a:lstStyle/>
          <a:p>
            <a:r>
              <a:rPr lang="en-US" b="1" dirty="0">
                <a:effectLst/>
                <a:latin typeface="Calibri" panose="020F0502020204030204" pitchFamily="34" charset="0"/>
                <a:cs typeface="Calibri" panose="020F0502020204030204" pitchFamily="34" charset="0"/>
              </a:rPr>
              <a:t>3. § 200.302 Financial Management </a:t>
            </a:r>
            <a:endParaRPr lang="en-US" dirty="0">
              <a:latin typeface="Calibri" panose="020F0502020204030204" pitchFamily="34" charset="0"/>
              <a:cs typeface="Calibri" panose="020F0502020204030204" pitchFamily="34" charset="0"/>
            </a:endParaRPr>
          </a:p>
        </p:txBody>
      </p:sp>
      <p:sp>
        <p:nvSpPr>
          <p:cNvPr id="3" name="Content Placeholder 2">
            <a:extLst>
              <a:ext uri="{FF2B5EF4-FFF2-40B4-BE49-F238E27FC236}">
                <a16:creationId xmlns:a16="http://schemas.microsoft.com/office/drawing/2014/main" id="{8B5D2CAF-FB78-A3F3-21DF-E798D3B6B678}"/>
              </a:ext>
            </a:extLst>
          </p:cNvPr>
          <p:cNvSpPr>
            <a:spLocks noGrp="1"/>
          </p:cNvSpPr>
          <p:nvPr>
            <p:ph idx="1"/>
          </p:nvPr>
        </p:nvSpPr>
        <p:spPr>
          <a:xfrm>
            <a:off x="1104524" y="1618863"/>
            <a:ext cx="9456174" cy="3940690"/>
          </a:xfrm>
        </p:spPr>
        <p:txBody>
          <a:bodyPr/>
          <a:lstStyle/>
          <a:p>
            <a:pPr marL="642366" lvl="1" indent="-514350">
              <a:lnSpc>
                <a:spcPct val="114000"/>
              </a:lnSpc>
              <a:spcBef>
                <a:spcPts val="600"/>
              </a:spcBef>
              <a:spcAft>
                <a:spcPts val="600"/>
              </a:spcAft>
              <a:buClr>
                <a:srgbClr val="0D4460"/>
              </a:buClr>
              <a:buFont typeface="+mj-lt"/>
              <a:buAutoNum type="arabicParenR" startAt="4"/>
            </a:pPr>
            <a:r>
              <a:rPr lang="en-US" dirty="0">
                <a:effectLst/>
                <a:latin typeface="Calibri" panose="020F0502020204030204" pitchFamily="34" charset="0"/>
                <a:cs typeface="Calibri" panose="020F0502020204030204" pitchFamily="34" charset="0"/>
              </a:rPr>
              <a:t>Effective control over and accountability for all funds, property, and assets.	</a:t>
            </a:r>
          </a:p>
          <a:p>
            <a:pPr marL="642366" lvl="1" indent="-514350">
              <a:lnSpc>
                <a:spcPct val="114000"/>
              </a:lnSpc>
              <a:spcBef>
                <a:spcPts val="600"/>
              </a:spcBef>
              <a:spcAft>
                <a:spcPts val="600"/>
              </a:spcAft>
              <a:buClr>
                <a:srgbClr val="0D4460"/>
              </a:buClr>
              <a:buFont typeface="+mj-lt"/>
              <a:buAutoNum type="arabicParenR" startAt="4"/>
            </a:pPr>
            <a:r>
              <a:rPr lang="en-US" dirty="0">
                <a:effectLst/>
                <a:latin typeface="Calibri" panose="020F0502020204030204" pitchFamily="34" charset="0"/>
                <a:cs typeface="Calibri" panose="020F0502020204030204" pitchFamily="34" charset="0"/>
              </a:rPr>
              <a:t>Comparison of expenditures with budget amounts for each Federal award. </a:t>
            </a:r>
          </a:p>
          <a:p>
            <a:pPr marL="642366" lvl="1" indent="-514350">
              <a:lnSpc>
                <a:spcPct val="114000"/>
              </a:lnSpc>
              <a:spcBef>
                <a:spcPts val="600"/>
              </a:spcBef>
              <a:spcAft>
                <a:spcPts val="600"/>
              </a:spcAft>
              <a:buClr>
                <a:srgbClr val="0D4460"/>
              </a:buClr>
              <a:buFont typeface="+mj-lt"/>
              <a:buAutoNum type="arabicParenR" startAt="4"/>
            </a:pPr>
            <a:r>
              <a:rPr lang="en-US" dirty="0">
                <a:effectLst/>
                <a:latin typeface="Calibri" panose="020F0502020204030204" pitchFamily="34" charset="0"/>
                <a:cs typeface="Calibri" panose="020F0502020204030204" pitchFamily="34" charset="0"/>
              </a:rPr>
              <a:t>Written procedures to implement the requirements of § 200.305. </a:t>
            </a:r>
          </a:p>
          <a:p>
            <a:pPr marL="642366" lvl="1" indent="-514350">
              <a:lnSpc>
                <a:spcPct val="114000"/>
              </a:lnSpc>
              <a:spcBef>
                <a:spcPts val="600"/>
              </a:spcBef>
              <a:spcAft>
                <a:spcPts val="600"/>
              </a:spcAft>
              <a:buClr>
                <a:srgbClr val="0D4460"/>
              </a:buClr>
              <a:buFont typeface="+mj-lt"/>
              <a:buAutoNum type="arabicParenR" startAt="4"/>
            </a:pPr>
            <a:r>
              <a:rPr lang="en-US" dirty="0">
                <a:effectLst/>
                <a:latin typeface="Calibri" panose="020F0502020204030204" pitchFamily="34" charset="0"/>
                <a:cs typeface="Calibri" panose="020F0502020204030204" pitchFamily="34" charset="0"/>
              </a:rPr>
              <a:t>Written procedures for determining the allowability of costs in accordance with subpart E and the terms and conditions of the Federal award.</a:t>
            </a:r>
            <a:endParaRPr lang="en-US" dirty="0"/>
          </a:p>
        </p:txBody>
      </p:sp>
    </p:spTree>
    <p:extLst>
      <p:ext uri="{BB962C8B-B14F-4D97-AF65-F5344CB8AC3E}">
        <p14:creationId xmlns:p14="http://schemas.microsoft.com/office/powerpoint/2010/main" val="350598162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33915A9-F916-606C-8EE8-525E5EBFF348}"/>
              </a:ext>
            </a:extLst>
          </p:cNvPr>
          <p:cNvSpPr>
            <a:spLocks noGrp="1"/>
          </p:cNvSpPr>
          <p:nvPr>
            <p:ph type="title"/>
          </p:nvPr>
        </p:nvSpPr>
        <p:spPr>
          <a:xfrm>
            <a:off x="838200" y="137161"/>
            <a:ext cx="10515600" cy="1014984"/>
          </a:xfrm>
        </p:spPr>
        <p:txBody>
          <a:bodyPr>
            <a:normAutofit/>
          </a:bodyPr>
          <a:lstStyle/>
          <a:p>
            <a:r>
              <a:rPr lang="en-US" sz="3200" b="1" dirty="0">
                <a:effectLst/>
                <a:latin typeface="Calibri" panose="020F0502020204030204" pitchFamily="34" charset="0"/>
                <a:cs typeface="Calibri" panose="020F0502020204030204" pitchFamily="34" charset="0"/>
              </a:rPr>
              <a:t>1. 20 CFR § 679.420 - What are the functions of the local fiscal agent? </a:t>
            </a:r>
            <a:endParaRPr lang="en-US" sz="3200" dirty="0"/>
          </a:p>
        </p:txBody>
      </p:sp>
      <p:sp>
        <p:nvSpPr>
          <p:cNvPr id="6" name="Content Placeholder 5">
            <a:extLst>
              <a:ext uri="{FF2B5EF4-FFF2-40B4-BE49-F238E27FC236}">
                <a16:creationId xmlns:a16="http://schemas.microsoft.com/office/drawing/2014/main" id="{7CD36A38-32CD-8C96-5C40-0C1EAF94429F}"/>
              </a:ext>
            </a:extLst>
          </p:cNvPr>
          <p:cNvSpPr>
            <a:spLocks noGrp="1"/>
          </p:cNvSpPr>
          <p:nvPr>
            <p:ph idx="1"/>
          </p:nvPr>
        </p:nvSpPr>
        <p:spPr>
          <a:xfrm>
            <a:off x="838200" y="1600201"/>
            <a:ext cx="10515600" cy="3630168"/>
          </a:xfrm>
        </p:spPr>
        <p:txBody>
          <a:bodyPr/>
          <a:lstStyle/>
          <a:p>
            <a:pPr marL="0" indent="0">
              <a:lnSpc>
                <a:spcPct val="114000"/>
              </a:lnSpc>
              <a:spcBef>
                <a:spcPts val="600"/>
              </a:spcBef>
              <a:spcAft>
                <a:spcPts val="600"/>
              </a:spcAft>
              <a:buNone/>
            </a:pPr>
            <a:r>
              <a:rPr lang="en-US" dirty="0">
                <a:latin typeface="Calibri" panose="020F0502020204030204" pitchFamily="34" charset="0"/>
                <a:cs typeface="Calibri" panose="020F0502020204030204" pitchFamily="34" charset="0"/>
              </a:rPr>
              <a:t>(a) In order to assist in administration of the grant funds, the chief elected official or the Governor, where the Governor serves as the local grant recipient for a local area, may designate an entity to serve as a local fiscal agent. Designation of a fiscal agent does not relieve the chief elected official or Governor of liability for the misuse of grant funds. If the CEO designates a fiscal agent, the CEO must ensure this agent has clearly defined roles and responsibilities.</a:t>
            </a:r>
            <a:endParaRPr lang="en-US" dirty="0">
              <a:effectLst/>
              <a:latin typeface="Calibri" panose="020F0502020204030204" pitchFamily="34" charset="0"/>
              <a:cs typeface="Calibri" panose="020F0502020204030204" pitchFamily="34" charset="0"/>
            </a:endParaRPr>
          </a:p>
          <a:p>
            <a:pPr>
              <a:lnSpc>
                <a:spcPct val="114000"/>
              </a:lnSpc>
              <a:spcBef>
                <a:spcPts val="600"/>
              </a:spcBef>
              <a:spcAft>
                <a:spcPts val="600"/>
              </a:spcAft>
            </a:pPr>
            <a:endParaRPr lang="en-US" dirty="0"/>
          </a:p>
        </p:txBody>
      </p:sp>
    </p:spTree>
    <p:extLst>
      <p:ext uri="{BB962C8B-B14F-4D97-AF65-F5344CB8AC3E}">
        <p14:creationId xmlns:p14="http://schemas.microsoft.com/office/powerpoint/2010/main" val="399688891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647FB96-35A5-FBDE-8518-325660A34FED}"/>
              </a:ext>
            </a:extLst>
          </p:cNvPr>
          <p:cNvSpPr>
            <a:spLocks noGrp="1"/>
          </p:cNvSpPr>
          <p:nvPr>
            <p:ph type="title"/>
          </p:nvPr>
        </p:nvSpPr>
        <p:spPr/>
        <p:txBody>
          <a:bodyPr>
            <a:noAutofit/>
          </a:bodyPr>
          <a:lstStyle/>
          <a:p>
            <a:r>
              <a:rPr lang="en-US" sz="3200" b="1" dirty="0">
                <a:effectLst/>
                <a:latin typeface="Calibri" panose="020F0502020204030204" pitchFamily="34" charset="0"/>
                <a:cs typeface="Calibri" panose="020F0502020204030204" pitchFamily="34" charset="0"/>
              </a:rPr>
              <a:t>2. 20 CFR § 679.420 - What are the functions of the local fiscal agent? </a:t>
            </a:r>
            <a:endParaRPr lang="en-US" sz="3200" dirty="0">
              <a:latin typeface="Calibri" panose="020F0502020204030204" pitchFamily="34" charset="0"/>
              <a:cs typeface="Calibri" panose="020F0502020204030204" pitchFamily="34" charset="0"/>
            </a:endParaRPr>
          </a:p>
        </p:txBody>
      </p:sp>
      <p:sp>
        <p:nvSpPr>
          <p:cNvPr id="3" name="Content Placeholder 2">
            <a:extLst>
              <a:ext uri="{FF2B5EF4-FFF2-40B4-BE49-F238E27FC236}">
                <a16:creationId xmlns:a16="http://schemas.microsoft.com/office/drawing/2014/main" id="{09E609BE-F96C-7806-AFAE-19EC92ABA24A}"/>
              </a:ext>
            </a:extLst>
          </p:cNvPr>
          <p:cNvSpPr>
            <a:spLocks noGrp="1"/>
          </p:cNvSpPr>
          <p:nvPr>
            <p:ph idx="1"/>
          </p:nvPr>
        </p:nvSpPr>
        <p:spPr/>
        <p:txBody>
          <a:bodyPr>
            <a:normAutofit lnSpcReduction="10000"/>
          </a:bodyPr>
          <a:lstStyle/>
          <a:p>
            <a:pPr marL="0" indent="0">
              <a:lnSpc>
                <a:spcPct val="114000"/>
              </a:lnSpc>
              <a:spcBef>
                <a:spcPts val="600"/>
              </a:spcBef>
              <a:spcAft>
                <a:spcPts val="600"/>
              </a:spcAft>
              <a:buNone/>
            </a:pPr>
            <a:r>
              <a:rPr lang="en-US" dirty="0">
                <a:effectLst/>
                <a:latin typeface="Calibri" panose="020F0502020204030204" pitchFamily="34" charset="0"/>
                <a:cs typeface="Calibri" panose="020F0502020204030204" pitchFamily="34" charset="0"/>
              </a:rPr>
              <a:t>(b) In general, the fiscal agent is responsible for the following functions: </a:t>
            </a:r>
          </a:p>
          <a:p>
            <a:pPr marL="1042416" lvl="2" indent="-457200">
              <a:lnSpc>
                <a:spcPct val="114000"/>
              </a:lnSpc>
              <a:spcBef>
                <a:spcPts val="600"/>
              </a:spcBef>
              <a:spcAft>
                <a:spcPts val="600"/>
              </a:spcAft>
              <a:buClr>
                <a:srgbClr val="0D4460"/>
              </a:buClr>
              <a:buFont typeface="+mj-lt"/>
              <a:buAutoNum type="arabicParenR"/>
            </a:pPr>
            <a:r>
              <a:rPr lang="en-US" sz="2400" dirty="0">
                <a:effectLst/>
                <a:latin typeface="Calibri" panose="020F0502020204030204" pitchFamily="34" charset="0"/>
                <a:cs typeface="Calibri" panose="020F0502020204030204" pitchFamily="34" charset="0"/>
              </a:rPr>
              <a:t>Receive funds. </a:t>
            </a:r>
          </a:p>
          <a:p>
            <a:pPr marL="1042416" lvl="2" indent="-457200">
              <a:lnSpc>
                <a:spcPct val="114000"/>
              </a:lnSpc>
              <a:spcBef>
                <a:spcPts val="600"/>
              </a:spcBef>
              <a:spcAft>
                <a:spcPts val="600"/>
              </a:spcAft>
              <a:buClr>
                <a:srgbClr val="0D4460"/>
              </a:buClr>
              <a:buFont typeface="+mj-lt"/>
              <a:buAutoNum type="arabicParenR"/>
            </a:pPr>
            <a:r>
              <a:rPr lang="en-US" sz="2400" dirty="0">
                <a:effectLst/>
                <a:latin typeface="Calibri" panose="020F0502020204030204" pitchFamily="34" charset="0"/>
                <a:cs typeface="Calibri" panose="020F0502020204030204" pitchFamily="34" charset="0"/>
              </a:rPr>
              <a:t>Ensure sustained fiscal integrity and accountability for expenditures of funds in accordance with Office of Management and Budget circulars, WIOA and the corresponding Federal Regulations and State policies.</a:t>
            </a:r>
          </a:p>
          <a:p>
            <a:pPr marL="1042416" lvl="2" indent="-457200">
              <a:lnSpc>
                <a:spcPct val="114000"/>
              </a:lnSpc>
              <a:spcBef>
                <a:spcPts val="600"/>
              </a:spcBef>
              <a:spcAft>
                <a:spcPts val="600"/>
              </a:spcAft>
              <a:buClr>
                <a:srgbClr val="0D4460"/>
              </a:buClr>
              <a:buFont typeface="+mj-lt"/>
              <a:buAutoNum type="arabicParenR"/>
            </a:pPr>
            <a:r>
              <a:rPr lang="en-US" sz="2400" dirty="0">
                <a:effectLst/>
                <a:latin typeface="Calibri" panose="020F0502020204030204" pitchFamily="34" charset="0"/>
                <a:cs typeface="Calibri" panose="020F0502020204030204" pitchFamily="34" charset="0"/>
              </a:rPr>
              <a:t>Respond to audit financial findings. </a:t>
            </a:r>
          </a:p>
          <a:p>
            <a:pPr marL="1042416" lvl="2" indent="-457200">
              <a:lnSpc>
                <a:spcPct val="114000"/>
              </a:lnSpc>
              <a:spcBef>
                <a:spcPts val="600"/>
              </a:spcBef>
              <a:spcAft>
                <a:spcPts val="600"/>
              </a:spcAft>
              <a:buClr>
                <a:srgbClr val="0D4460"/>
              </a:buClr>
              <a:buFont typeface="+mj-lt"/>
              <a:buAutoNum type="arabicParenR"/>
            </a:pPr>
            <a:r>
              <a:rPr lang="en-US" sz="2400" dirty="0">
                <a:effectLst/>
                <a:latin typeface="Calibri" panose="020F0502020204030204" pitchFamily="34" charset="0"/>
                <a:cs typeface="Calibri" panose="020F0502020204030204" pitchFamily="34" charset="0"/>
              </a:rPr>
              <a:t>Maintain proper accounting records and adequate documentation.</a:t>
            </a:r>
          </a:p>
          <a:p>
            <a:pPr marL="1042416" lvl="2" indent="-457200">
              <a:lnSpc>
                <a:spcPct val="114000"/>
              </a:lnSpc>
              <a:spcBef>
                <a:spcPts val="600"/>
              </a:spcBef>
              <a:spcAft>
                <a:spcPts val="600"/>
              </a:spcAft>
              <a:buClr>
                <a:srgbClr val="0D4460"/>
              </a:buClr>
              <a:buFont typeface="+mj-lt"/>
              <a:buAutoNum type="arabicParenR"/>
            </a:pPr>
            <a:r>
              <a:rPr lang="en-US" sz="2400" dirty="0">
                <a:effectLst/>
                <a:latin typeface="Calibri" panose="020F0502020204030204" pitchFamily="34" charset="0"/>
                <a:cs typeface="Calibri" panose="020F0502020204030204" pitchFamily="34" charset="0"/>
              </a:rPr>
              <a:t>Prepare financial reports.</a:t>
            </a:r>
          </a:p>
          <a:p>
            <a:pPr marL="1042416" lvl="2" indent="-457200">
              <a:lnSpc>
                <a:spcPct val="114000"/>
              </a:lnSpc>
              <a:spcBef>
                <a:spcPts val="600"/>
              </a:spcBef>
              <a:spcAft>
                <a:spcPts val="600"/>
              </a:spcAft>
              <a:buClr>
                <a:srgbClr val="0D4460"/>
              </a:buClr>
              <a:buFont typeface="+mj-lt"/>
              <a:buAutoNum type="arabicParenR"/>
            </a:pPr>
            <a:r>
              <a:rPr lang="en-US" sz="2400" dirty="0">
                <a:effectLst/>
                <a:latin typeface="Calibri" panose="020F0502020204030204" pitchFamily="34" charset="0"/>
                <a:cs typeface="Calibri" panose="020F0502020204030204" pitchFamily="34" charset="0"/>
              </a:rPr>
              <a:t>Provide technical assistance to subrecipients regarding fiscal issues. </a:t>
            </a:r>
          </a:p>
          <a:p>
            <a:pPr marL="0" indent="0">
              <a:lnSpc>
                <a:spcPct val="114000"/>
              </a:lnSpc>
              <a:spcBef>
                <a:spcPts val="600"/>
              </a:spcBef>
              <a:spcAft>
                <a:spcPts val="600"/>
              </a:spcAft>
              <a:buNone/>
            </a:pPr>
            <a:endParaRPr lang="en-US" dirty="0"/>
          </a:p>
        </p:txBody>
      </p:sp>
    </p:spTree>
    <p:extLst>
      <p:ext uri="{BB962C8B-B14F-4D97-AF65-F5344CB8AC3E}">
        <p14:creationId xmlns:p14="http://schemas.microsoft.com/office/powerpoint/2010/main" val="2242186464"/>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6A0F259-A2DE-8C93-DA70-44DFDF689399}"/>
              </a:ext>
            </a:extLst>
          </p:cNvPr>
          <p:cNvSpPr>
            <a:spLocks noGrp="1"/>
          </p:cNvSpPr>
          <p:nvPr>
            <p:ph type="title"/>
          </p:nvPr>
        </p:nvSpPr>
        <p:spPr>
          <a:xfrm>
            <a:off x="838200" y="178117"/>
            <a:ext cx="10515600" cy="1005840"/>
          </a:xfrm>
        </p:spPr>
        <p:txBody>
          <a:bodyPr>
            <a:noAutofit/>
          </a:bodyPr>
          <a:lstStyle/>
          <a:p>
            <a:r>
              <a:rPr lang="en-US" sz="3200" b="1" dirty="0">
                <a:effectLst/>
                <a:latin typeface="Calibri" panose="020F0502020204030204" pitchFamily="34" charset="0"/>
                <a:cs typeface="Calibri" panose="020F0502020204030204" pitchFamily="34" charset="0"/>
              </a:rPr>
              <a:t>3. 20 CFR § 679.420 - What are the functions of the local fiscal agent? </a:t>
            </a:r>
            <a:endParaRPr lang="en-US" sz="3200" dirty="0">
              <a:latin typeface="Calibri" panose="020F0502020204030204" pitchFamily="34" charset="0"/>
              <a:cs typeface="Calibri" panose="020F0502020204030204" pitchFamily="34" charset="0"/>
            </a:endParaRPr>
          </a:p>
        </p:txBody>
      </p:sp>
      <p:sp>
        <p:nvSpPr>
          <p:cNvPr id="3" name="Content Placeholder 2">
            <a:extLst>
              <a:ext uri="{FF2B5EF4-FFF2-40B4-BE49-F238E27FC236}">
                <a16:creationId xmlns:a16="http://schemas.microsoft.com/office/drawing/2014/main" id="{0DCA94E7-4394-A828-B203-B483EAE1399A}"/>
              </a:ext>
            </a:extLst>
          </p:cNvPr>
          <p:cNvSpPr>
            <a:spLocks noGrp="1"/>
          </p:cNvSpPr>
          <p:nvPr>
            <p:ph idx="1"/>
          </p:nvPr>
        </p:nvSpPr>
        <p:spPr/>
        <p:txBody>
          <a:bodyPr/>
          <a:lstStyle/>
          <a:p>
            <a:pPr marL="0" indent="0">
              <a:lnSpc>
                <a:spcPct val="114000"/>
              </a:lnSpc>
              <a:spcBef>
                <a:spcPts val="600"/>
              </a:spcBef>
              <a:spcAft>
                <a:spcPts val="600"/>
              </a:spcAft>
              <a:buNone/>
            </a:pPr>
            <a:r>
              <a:rPr lang="en-US" sz="2400" dirty="0">
                <a:effectLst/>
                <a:latin typeface="Calibri" panose="020F0502020204030204" pitchFamily="34" charset="0"/>
                <a:cs typeface="Calibri" panose="020F0502020204030204" pitchFamily="34" charset="0"/>
              </a:rPr>
              <a:t>(c) At the direction of the Local WDB or the State WDB in single-area States, the fiscal agent may have the following additional functions: </a:t>
            </a:r>
          </a:p>
          <a:p>
            <a:pPr marL="1042416" lvl="2" indent="-457200">
              <a:lnSpc>
                <a:spcPct val="114000"/>
              </a:lnSpc>
              <a:spcBef>
                <a:spcPts val="600"/>
              </a:spcBef>
              <a:spcAft>
                <a:spcPts val="600"/>
              </a:spcAft>
              <a:buClr>
                <a:srgbClr val="0D4460"/>
              </a:buClr>
              <a:buFont typeface="+mj-lt"/>
              <a:buAutoNum type="arabicParenR"/>
            </a:pPr>
            <a:r>
              <a:rPr lang="en-US" sz="2400" dirty="0">
                <a:effectLst/>
                <a:latin typeface="Calibri" panose="020F0502020204030204" pitchFamily="34" charset="0"/>
                <a:cs typeface="Calibri" panose="020F0502020204030204" pitchFamily="34" charset="0"/>
              </a:rPr>
              <a:t>Procure contracts or obtain written agreements. </a:t>
            </a:r>
          </a:p>
          <a:p>
            <a:pPr marL="1042416" lvl="2" indent="-457200">
              <a:lnSpc>
                <a:spcPct val="114000"/>
              </a:lnSpc>
              <a:spcBef>
                <a:spcPts val="600"/>
              </a:spcBef>
              <a:spcAft>
                <a:spcPts val="600"/>
              </a:spcAft>
              <a:buClr>
                <a:srgbClr val="0D4460"/>
              </a:buClr>
              <a:buFont typeface="+mj-lt"/>
              <a:buAutoNum type="arabicParenR"/>
            </a:pPr>
            <a:r>
              <a:rPr lang="en-US" sz="2400" dirty="0">
                <a:effectLst/>
                <a:latin typeface="Calibri" panose="020F0502020204030204" pitchFamily="34" charset="0"/>
                <a:cs typeface="Calibri" panose="020F0502020204030204" pitchFamily="34" charset="0"/>
              </a:rPr>
              <a:t>Conduct financial monitoring of service providers. </a:t>
            </a:r>
          </a:p>
          <a:p>
            <a:pPr marL="1042416" lvl="2" indent="-457200">
              <a:lnSpc>
                <a:spcPct val="114000"/>
              </a:lnSpc>
              <a:spcBef>
                <a:spcPts val="600"/>
              </a:spcBef>
              <a:spcAft>
                <a:spcPts val="600"/>
              </a:spcAft>
              <a:buClr>
                <a:srgbClr val="0D4460"/>
              </a:buClr>
              <a:buFont typeface="+mj-lt"/>
              <a:buAutoNum type="arabicParenR"/>
            </a:pPr>
            <a:r>
              <a:rPr lang="en-US" sz="2400" dirty="0">
                <a:effectLst/>
                <a:latin typeface="Calibri" panose="020F0502020204030204" pitchFamily="34" charset="0"/>
                <a:cs typeface="Calibri" panose="020F0502020204030204" pitchFamily="34" charset="0"/>
              </a:rPr>
              <a:t>Ensure independent audit of all employment and training programs.</a:t>
            </a:r>
          </a:p>
          <a:p>
            <a:pPr marL="0" indent="0">
              <a:lnSpc>
                <a:spcPct val="114000"/>
              </a:lnSpc>
              <a:spcBef>
                <a:spcPts val="600"/>
              </a:spcBef>
              <a:spcAft>
                <a:spcPts val="600"/>
              </a:spcAft>
              <a:buNone/>
            </a:pPr>
            <a:endParaRPr lang="en-US" dirty="0"/>
          </a:p>
        </p:txBody>
      </p:sp>
    </p:spTree>
    <p:extLst>
      <p:ext uri="{BB962C8B-B14F-4D97-AF65-F5344CB8AC3E}">
        <p14:creationId xmlns:p14="http://schemas.microsoft.com/office/powerpoint/2010/main" val="252813332"/>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7B00402D-EDFC-8A12-C789-3F6886D96B1B}"/>
              </a:ext>
            </a:extLst>
          </p:cNvPr>
          <p:cNvSpPr>
            <a:spLocks noGrp="1"/>
          </p:cNvSpPr>
          <p:nvPr>
            <p:ph type="title"/>
          </p:nvPr>
        </p:nvSpPr>
        <p:spPr>
          <a:xfrm>
            <a:off x="838200" y="317143"/>
            <a:ext cx="10515600" cy="1005840"/>
          </a:xfrm>
        </p:spPr>
        <p:txBody>
          <a:bodyPr/>
          <a:lstStyle/>
          <a:p>
            <a:r>
              <a:rPr lang="en-US" dirty="0">
                <a:latin typeface="Calibri" panose="020F0502020204030204" pitchFamily="34" charset="0"/>
                <a:cs typeface="Calibri" panose="020F0502020204030204" pitchFamily="34" charset="0"/>
              </a:rPr>
              <a:t>In Summary…</a:t>
            </a:r>
          </a:p>
        </p:txBody>
      </p:sp>
      <p:sp>
        <p:nvSpPr>
          <p:cNvPr id="5" name="Text Placeholder 4">
            <a:extLst>
              <a:ext uri="{FF2B5EF4-FFF2-40B4-BE49-F238E27FC236}">
                <a16:creationId xmlns:a16="http://schemas.microsoft.com/office/drawing/2014/main" id="{8A5C34ED-E0F0-5BEB-5372-A00A964E0B4D}"/>
              </a:ext>
            </a:extLst>
          </p:cNvPr>
          <p:cNvSpPr>
            <a:spLocks noGrp="1"/>
          </p:cNvSpPr>
          <p:nvPr>
            <p:ph idx="1"/>
          </p:nvPr>
        </p:nvSpPr>
        <p:spPr>
          <a:xfrm>
            <a:off x="962609" y="1524357"/>
            <a:ext cx="5599922" cy="4576763"/>
          </a:xfrm>
        </p:spPr>
        <p:txBody>
          <a:bodyPr>
            <a:normAutofit fontScale="92500"/>
          </a:bodyPr>
          <a:lstStyle/>
          <a:p>
            <a:pPr>
              <a:lnSpc>
                <a:spcPct val="114000"/>
              </a:lnSpc>
              <a:spcBef>
                <a:spcPts val="600"/>
              </a:spcBef>
              <a:spcAft>
                <a:spcPts val="600"/>
              </a:spcAft>
              <a:buFont typeface="Wingdings" panose="05000000000000000000" pitchFamily="2" charset="2"/>
              <a:buChar char="§"/>
            </a:pPr>
            <a:r>
              <a:rPr lang="en-US" sz="2200" b="1" dirty="0">
                <a:latin typeface="Calibri" panose="020F0502020204030204" pitchFamily="34" charset="0"/>
                <a:cs typeface="Calibri" panose="020F0502020204030204" pitchFamily="34" charset="0"/>
              </a:rPr>
              <a:t>Policies and Procedures </a:t>
            </a:r>
            <a:r>
              <a:rPr lang="en-US" sz="2200" dirty="0">
                <a:latin typeface="Calibri" panose="020F0502020204030204" pitchFamily="34" charset="0"/>
                <a:cs typeface="Calibri" panose="020F0502020204030204" pitchFamily="34" charset="0"/>
              </a:rPr>
              <a:t>must comply with the </a:t>
            </a:r>
            <a:r>
              <a:rPr lang="en-US" sz="2200" b="1" dirty="0">
                <a:latin typeface="Calibri" panose="020F0502020204030204" pitchFamily="34" charset="0"/>
                <a:cs typeface="Calibri" panose="020F0502020204030204" pitchFamily="34" charset="0"/>
              </a:rPr>
              <a:t>requirements</a:t>
            </a:r>
            <a:r>
              <a:rPr lang="en-US" sz="2200" dirty="0">
                <a:latin typeface="Calibri" panose="020F0502020204030204" pitchFamily="34" charset="0"/>
                <a:cs typeface="Calibri" panose="020F0502020204030204" pitchFamily="34" charset="0"/>
              </a:rPr>
              <a:t>.</a:t>
            </a:r>
          </a:p>
          <a:p>
            <a:pPr>
              <a:lnSpc>
                <a:spcPct val="114000"/>
              </a:lnSpc>
              <a:spcBef>
                <a:spcPts val="600"/>
              </a:spcBef>
              <a:spcAft>
                <a:spcPts val="600"/>
              </a:spcAft>
              <a:buFont typeface="Wingdings" panose="05000000000000000000" pitchFamily="2" charset="2"/>
              <a:buChar char="§"/>
            </a:pPr>
            <a:r>
              <a:rPr lang="en-US" sz="2200" b="1" dirty="0">
                <a:latin typeface="Calibri" panose="020F0502020204030204" pitchFamily="34" charset="0"/>
                <a:cs typeface="Calibri" panose="020F0502020204030204" pitchFamily="34" charset="0"/>
              </a:rPr>
              <a:t>Financial Systems </a:t>
            </a:r>
            <a:r>
              <a:rPr lang="en-US" sz="2200" dirty="0">
                <a:latin typeface="Calibri" panose="020F0502020204030204" pitchFamily="34" charset="0"/>
                <a:cs typeface="Calibri" panose="020F0502020204030204" pitchFamily="34" charset="0"/>
              </a:rPr>
              <a:t>must have the ability to </a:t>
            </a:r>
            <a:r>
              <a:rPr lang="en-US" sz="2200" b="1" dirty="0">
                <a:latin typeface="Calibri" panose="020F0502020204030204" pitchFamily="34" charset="0"/>
                <a:cs typeface="Calibri" panose="020F0502020204030204" pitchFamily="34" charset="0"/>
              </a:rPr>
              <a:t>track funds separately in the financial system </a:t>
            </a:r>
            <a:r>
              <a:rPr lang="en-US" sz="2200" dirty="0">
                <a:latin typeface="Calibri" panose="020F0502020204030204" pitchFamily="34" charset="0"/>
                <a:cs typeface="Calibri" panose="020F0502020204030204" pitchFamily="34" charset="0"/>
              </a:rPr>
              <a:t>(expenses, revenues, cash flows, assets, etc.).</a:t>
            </a:r>
          </a:p>
          <a:p>
            <a:pPr>
              <a:lnSpc>
                <a:spcPct val="114000"/>
              </a:lnSpc>
              <a:spcBef>
                <a:spcPts val="600"/>
              </a:spcBef>
              <a:spcAft>
                <a:spcPts val="600"/>
              </a:spcAft>
              <a:buFont typeface="Wingdings" panose="05000000000000000000" pitchFamily="2" charset="2"/>
              <a:buChar char="§"/>
            </a:pPr>
            <a:r>
              <a:rPr lang="en-US" sz="2200" b="1" dirty="0">
                <a:latin typeface="Calibri" panose="020F0502020204030204" pitchFamily="34" charset="0"/>
                <a:cs typeface="Calibri" panose="020F0502020204030204" pitchFamily="34" charset="0"/>
              </a:rPr>
              <a:t>Financial Transactions </a:t>
            </a:r>
            <a:r>
              <a:rPr lang="en-US" sz="2200" dirty="0">
                <a:latin typeface="Calibri" panose="020F0502020204030204" pitchFamily="34" charset="0"/>
                <a:cs typeface="Calibri" panose="020F0502020204030204" pitchFamily="34" charset="0"/>
              </a:rPr>
              <a:t>must be </a:t>
            </a:r>
            <a:r>
              <a:rPr lang="en-US" sz="2200" b="1" dirty="0">
                <a:latin typeface="Calibri" panose="020F0502020204030204" pitchFamily="34" charset="0"/>
                <a:cs typeface="Calibri" panose="020F0502020204030204" pitchFamily="34" charset="0"/>
              </a:rPr>
              <a:t>supported with documentation</a:t>
            </a:r>
            <a:r>
              <a:rPr lang="en-US" sz="2200" dirty="0">
                <a:latin typeface="Calibri" panose="020F0502020204030204" pitchFamily="34" charset="0"/>
                <a:cs typeface="Calibri" panose="020F0502020204030204" pitchFamily="34" charset="0"/>
              </a:rPr>
              <a:t>.</a:t>
            </a:r>
          </a:p>
          <a:p>
            <a:pPr>
              <a:lnSpc>
                <a:spcPct val="114000"/>
              </a:lnSpc>
              <a:spcBef>
                <a:spcPts val="600"/>
              </a:spcBef>
              <a:spcAft>
                <a:spcPts val="600"/>
              </a:spcAft>
              <a:buFont typeface="Wingdings" panose="05000000000000000000" pitchFamily="2" charset="2"/>
              <a:buChar char="§"/>
            </a:pPr>
            <a:r>
              <a:rPr lang="en-US" sz="2200" b="1" dirty="0">
                <a:latin typeface="Calibri" panose="020F0502020204030204" pitchFamily="34" charset="0"/>
                <a:cs typeface="Calibri" panose="020F0502020204030204" pitchFamily="34" charset="0"/>
              </a:rPr>
              <a:t>Internal Controls </a:t>
            </a:r>
            <a:r>
              <a:rPr lang="en-US" sz="2200" dirty="0">
                <a:latin typeface="Calibri" panose="020F0502020204030204" pitchFamily="34" charset="0"/>
                <a:cs typeface="Calibri" panose="020F0502020204030204" pitchFamily="34" charset="0"/>
              </a:rPr>
              <a:t>must </a:t>
            </a:r>
            <a:r>
              <a:rPr lang="en-US" sz="2200" b="1" dirty="0">
                <a:latin typeface="Calibri" panose="020F0502020204030204" pitchFamily="34" charset="0"/>
                <a:cs typeface="Calibri" panose="020F0502020204030204" pitchFamily="34" charset="0"/>
              </a:rPr>
              <a:t>safeguard assets and personally identifiable information(PPI) and </a:t>
            </a:r>
            <a:r>
              <a:rPr lang="en-US" sz="2200" dirty="0">
                <a:latin typeface="Calibri" panose="020F0502020204030204" pitchFamily="34" charset="0"/>
                <a:cs typeface="Calibri" panose="020F0502020204030204" pitchFamily="34" charset="0"/>
              </a:rPr>
              <a:t>prohibit a single person from having sole control of assets. </a:t>
            </a:r>
          </a:p>
          <a:p>
            <a:pPr marL="114300" indent="0">
              <a:lnSpc>
                <a:spcPct val="114000"/>
              </a:lnSpc>
              <a:spcBef>
                <a:spcPts val="600"/>
              </a:spcBef>
              <a:spcAft>
                <a:spcPts val="600"/>
              </a:spcAft>
              <a:buNone/>
            </a:pPr>
            <a:endParaRPr lang="en-US" dirty="0"/>
          </a:p>
        </p:txBody>
      </p:sp>
      <p:sp>
        <p:nvSpPr>
          <p:cNvPr id="6" name="Text Placeholder 5">
            <a:extLst>
              <a:ext uri="{FF2B5EF4-FFF2-40B4-BE49-F238E27FC236}">
                <a16:creationId xmlns:a16="http://schemas.microsoft.com/office/drawing/2014/main" id="{6FCBBE0C-6070-766E-83C8-51F7EE783BDC}"/>
              </a:ext>
            </a:extLst>
          </p:cNvPr>
          <p:cNvSpPr>
            <a:spLocks noGrp="1"/>
          </p:cNvSpPr>
          <p:nvPr>
            <p:ph type="body" idx="4294967295"/>
          </p:nvPr>
        </p:nvSpPr>
        <p:spPr>
          <a:xfrm>
            <a:off x="6562531" y="1524357"/>
            <a:ext cx="4791269" cy="5016500"/>
          </a:xfrm>
        </p:spPr>
        <p:txBody>
          <a:bodyPr/>
          <a:lstStyle/>
          <a:p>
            <a:pPr>
              <a:lnSpc>
                <a:spcPct val="114000"/>
              </a:lnSpc>
              <a:spcBef>
                <a:spcPts val="600"/>
              </a:spcBef>
              <a:spcAft>
                <a:spcPts val="600"/>
              </a:spcAft>
              <a:buFont typeface="Wingdings" panose="05000000000000000000" pitchFamily="2" charset="2"/>
              <a:buChar char="§"/>
            </a:pPr>
            <a:r>
              <a:rPr lang="en-US" sz="2200" b="1" dirty="0">
                <a:latin typeface="Calibri" panose="020F0502020204030204" pitchFamily="34" charset="0"/>
                <a:cs typeface="Calibri" panose="020F0502020204030204" pitchFamily="34" charset="0"/>
              </a:rPr>
              <a:t>Procurement guidelines </a:t>
            </a:r>
            <a:r>
              <a:rPr lang="en-US" sz="2200" dirty="0">
                <a:latin typeface="Calibri" panose="020F0502020204030204" pitchFamily="34" charset="0"/>
                <a:cs typeface="Calibri" panose="020F0502020204030204" pitchFamily="34" charset="0"/>
              </a:rPr>
              <a:t>must be </a:t>
            </a:r>
            <a:r>
              <a:rPr lang="en-US" sz="2200" b="1" dirty="0">
                <a:latin typeface="Calibri" panose="020F0502020204030204" pitchFamily="34" charset="0"/>
                <a:cs typeface="Calibri" panose="020F0502020204030204" pitchFamily="34" charset="0"/>
              </a:rPr>
              <a:t>adhered to for purchases</a:t>
            </a:r>
            <a:r>
              <a:rPr lang="en-US" sz="2200" dirty="0">
                <a:latin typeface="Calibri" panose="020F0502020204030204" pitchFamily="34" charset="0"/>
                <a:cs typeface="Calibri" panose="020F0502020204030204" pitchFamily="34" charset="0"/>
              </a:rPr>
              <a:t>.</a:t>
            </a:r>
          </a:p>
          <a:p>
            <a:pPr>
              <a:lnSpc>
                <a:spcPct val="114000"/>
              </a:lnSpc>
              <a:spcBef>
                <a:spcPts val="600"/>
              </a:spcBef>
              <a:spcAft>
                <a:spcPts val="600"/>
              </a:spcAft>
              <a:buFont typeface="Wingdings" panose="05000000000000000000" pitchFamily="2" charset="2"/>
              <a:buChar char="§"/>
            </a:pPr>
            <a:r>
              <a:rPr lang="en-US" sz="2200" b="1" dirty="0">
                <a:latin typeface="Calibri" panose="020F0502020204030204" pitchFamily="34" charset="0"/>
                <a:cs typeface="Calibri" panose="020F0502020204030204" pitchFamily="34" charset="0"/>
              </a:rPr>
              <a:t>Monitor</a:t>
            </a:r>
            <a:r>
              <a:rPr lang="en-US" sz="2200" dirty="0">
                <a:latin typeface="Calibri" panose="020F0502020204030204" pitchFamily="34" charset="0"/>
                <a:cs typeface="Calibri" panose="020F0502020204030204" pitchFamily="34" charset="0"/>
              </a:rPr>
              <a:t> financial activities for </a:t>
            </a:r>
            <a:r>
              <a:rPr lang="en-US" sz="2200" b="1" dirty="0">
                <a:latin typeface="Calibri" panose="020F0502020204030204" pitchFamily="34" charset="0"/>
                <a:cs typeface="Calibri" panose="020F0502020204030204" pitchFamily="34" charset="0"/>
              </a:rPr>
              <a:t>service providers and contracts issued</a:t>
            </a:r>
            <a:r>
              <a:rPr lang="en-US" sz="2200" dirty="0">
                <a:latin typeface="Calibri" panose="020F0502020204030204" pitchFamily="34" charset="0"/>
                <a:cs typeface="Calibri" panose="020F0502020204030204" pitchFamily="34" charset="0"/>
              </a:rPr>
              <a:t>.</a:t>
            </a:r>
          </a:p>
          <a:p>
            <a:pPr>
              <a:lnSpc>
                <a:spcPct val="114000"/>
              </a:lnSpc>
              <a:spcBef>
                <a:spcPts val="600"/>
              </a:spcBef>
              <a:spcAft>
                <a:spcPts val="600"/>
              </a:spcAft>
              <a:buFont typeface="Wingdings" panose="05000000000000000000" pitchFamily="2" charset="2"/>
              <a:buChar char="§"/>
            </a:pPr>
            <a:r>
              <a:rPr lang="en-US" sz="2200" b="1" dirty="0">
                <a:latin typeface="Calibri" panose="020F0502020204030204" pitchFamily="34" charset="0"/>
                <a:cs typeface="Calibri" panose="020F0502020204030204" pitchFamily="34" charset="0"/>
              </a:rPr>
              <a:t>Financial Reports </a:t>
            </a:r>
            <a:r>
              <a:rPr lang="en-US" sz="2200" dirty="0">
                <a:latin typeface="Calibri" panose="020F0502020204030204" pitchFamily="34" charset="0"/>
                <a:cs typeface="Calibri" panose="020F0502020204030204" pitchFamily="34" charset="0"/>
              </a:rPr>
              <a:t>must </a:t>
            </a:r>
            <a:r>
              <a:rPr lang="en-US" sz="2200" b="1" dirty="0">
                <a:latin typeface="Calibri" panose="020F0502020204030204" pitchFamily="34" charset="0"/>
                <a:cs typeface="Calibri" panose="020F0502020204030204" pitchFamily="34" charset="0"/>
              </a:rPr>
              <a:t>produce accurate (verified) results</a:t>
            </a:r>
            <a:r>
              <a:rPr lang="en-US" sz="2200" dirty="0">
                <a:latin typeface="Calibri" panose="020F0502020204030204" pitchFamily="34" charset="0"/>
                <a:cs typeface="Calibri" panose="020F0502020204030204" pitchFamily="34" charset="0"/>
              </a:rPr>
              <a:t>.</a:t>
            </a:r>
          </a:p>
          <a:p>
            <a:pPr>
              <a:lnSpc>
                <a:spcPct val="114000"/>
              </a:lnSpc>
              <a:spcBef>
                <a:spcPts val="600"/>
              </a:spcBef>
              <a:spcAft>
                <a:spcPts val="600"/>
              </a:spcAft>
              <a:buFont typeface="Wingdings" panose="05000000000000000000" pitchFamily="2" charset="2"/>
              <a:buChar char="§"/>
            </a:pPr>
            <a:r>
              <a:rPr lang="en-US" sz="2200" b="1" dirty="0">
                <a:latin typeface="Calibri" panose="020F0502020204030204" pitchFamily="34" charset="0"/>
                <a:cs typeface="Calibri" panose="020F0502020204030204" pitchFamily="34" charset="0"/>
              </a:rPr>
              <a:t>Audit requirements must be adhered to</a:t>
            </a:r>
            <a:r>
              <a:rPr lang="en-US" sz="2200" dirty="0">
                <a:latin typeface="Calibri" panose="020F0502020204030204" pitchFamily="34" charset="0"/>
                <a:cs typeface="Calibri" panose="020F0502020204030204" pitchFamily="34" charset="0"/>
              </a:rPr>
              <a:t>.</a:t>
            </a:r>
          </a:p>
          <a:p>
            <a:pPr marL="114300" indent="0">
              <a:lnSpc>
                <a:spcPct val="114000"/>
              </a:lnSpc>
              <a:spcBef>
                <a:spcPts val="600"/>
              </a:spcBef>
              <a:spcAft>
                <a:spcPts val="600"/>
              </a:spcAft>
              <a:buNone/>
            </a:pPr>
            <a:endParaRPr lang="en-US" dirty="0"/>
          </a:p>
        </p:txBody>
      </p:sp>
    </p:spTree>
    <p:extLst>
      <p:ext uri="{BB962C8B-B14F-4D97-AF65-F5344CB8AC3E}">
        <p14:creationId xmlns:p14="http://schemas.microsoft.com/office/powerpoint/2010/main" val="1990783883"/>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D812D954-F0C0-1004-9F0C-DA73F5D3C1EB}"/>
              </a:ext>
            </a:extLst>
          </p:cNvPr>
          <p:cNvSpPr>
            <a:spLocks noGrp="1"/>
          </p:cNvSpPr>
          <p:nvPr>
            <p:ph type="title"/>
          </p:nvPr>
        </p:nvSpPr>
        <p:spPr>
          <a:xfrm>
            <a:off x="838200" y="314591"/>
            <a:ext cx="10515600" cy="1005840"/>
          </a:xfrm>
        </p:spPr>
        <p:txBody>
          <a:bodyPr/>
          <a:lstStyle/>
          <a:p>
            <a:r>
              <a:rPr lang="en-US" dirty="0">
                <a:latin typeface="Calibri" panose="020F0502020204030204" pitchFamily="34" charset="0"/>
                <a:cs typeface="Calibri" panose="020F0502020204030204" pitchFamily="34" charset="0"/>
              </a:rPr>
              <a:t>What is Required?</a:t>
            </a:r>
          </a:p>
        </p:txBody>
      </p:sp>
      <p:sp>
        <p:nvSpPr>
          <p:cNvPr id="8" name="Content Placeholder 7">
            <a:extLst>
              <a:ext uri="{FF2B5EF4-FFF2-40B4-BE49-F238E27FC236}">
                <a16:creationId xmlns:a16="http://schemas.microsoft.com/office/drawing/2014/main" id="{099A1DCC-E48B-0B37-B417-76914F5790E4}"/>
              </a:ext>
            </a:extLst>
          </p:cNvPr>
          <p:cNvSpPr>
            <a:spLocks noGrp="1"/>
          </p:cNvSpPr>
          <p:nvPr>
            <p:ph idx="1"/>
          </p:nvPr>
        </p:nvSpPr>
        <p:spPr/>
        <p:txBody>
          <a:bodyPr/>
          <a:lstStyle/>
          <a:p>
            <a:pPr marL="0" indent="0">
              <a:buNone/>
            </a:pPr>
            <a:r>
              <a:rPr lang="en-US" dirty="0">
                <a:latin typeface="Calibri" panose="020F0502020204030204" pitchFamily="34" charset="0"/>
                <a:cs typeface="Calibri" panose="020F0502020204030204" pitchFamily="34" charset="0"/>
              </a:rPr>
              <a:t>Fiscal Resources</a:t>
            </a:r>
          </a:p>
        </p:txBody>
      </p:sp>
      <p:pic>
        <p:nvPicPr>
          <p:cNvPr id="10" name="Picture 9" descr="A green street sign with white text saying &quot;Fiscal&quot;">
            <a:extLst>
              <a:ext uri="{FF2B5EF4-FFF2-40B4-BE49-F238E27FC236}">
                <a16:creationId xmlns:a16="http://schemas.microsoft.com/office/drawing/2014/main" id="{60922890-EE48-5F4D-9C10-5F4C933F07D5}"/>
              </a:ext>
            </a:extLst>
          </p:cNvPr>
          <p:cNvPicPr>
            <a:picLocks noChangeAspect="1"/>
          </p:cNvPicPr>
          <p:nvPr/>
        </p:nvPicPr>
        <p:blipFill>
          <a:blip r:embed="rId2">
            <a:extLst>
              <a:ext uri="{28A0092B-C50C-407E-A947-70E740481C1C}">
                <a14:useLocalDpi xmlns:a14="http://schemas.microsoft.com/office/drawing/2010/main" val="0"/>
              </a:ext>
              <a:ext uri="{837473B0-CC2E-450A-ABE3-18F120FF3D39}">
                <a1611:picAttrSrcUrl xmlns:a1611="http://schemas.microsoft.com/office/drawing/2016/11/main" r:id="rId3"/>
              </a:ext>
            </a:extLst>
          </a:blip>
          <a:stretch>
            <a:fillRect/>
          </a:stretch>
        </p:blipFill>
        <p:spPr>
          <a:xfrm>
            <a:off x="3592286" y="2377809"/>
            <a:ext cx="6013830" cy="3662680"/>
          </a:xfrm>
          <a:prstGeom prst="rect">
            <a:avLst/>
          </a:prstGeom>
        </p:spPr>
      </p:pic>
    </p:spTree>
    <p:extLst>
      <p:ext uri="{BB962C8B-B14F-4D97-AF65-F5344CB8AC3E}">
        <p14:creationId xmlns:p14="http://schemas.microsoft.com/office/powerpoint/2010/main" val="1317772724"/>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B6B08AA-B036-AF63-BB4F-C11DD183C6D0}"/>
              </a:ext>
            </a:extLst>
          </p:cNvPr>
          <p:cNvSpPr>
            <a:spLocks noGrp="1"/>
          </p:cNvSpPr>
          <p:nvPr>
            <p:ph type="title"/>
          </p:nvPr>
        </p:nvSpPr>
        <p:spPr>
          <a:xfrm>
            <a:off x="838200" y="350521"/>
            <a:ext cx="10515600" cy="1005840"/>
          </a:xfrm>
        </p:spPr>
        <p:txBody>
          <a:bodyPr/>
          <a:lstStyle/>
          <a:p>
            <a:r>
              <a:rPr lang="en-US" dirty="0">
                <a:latin typeface="Calibri" panose="020F0502020204030204" pitchFamily="34" charset="0"/>
                <a:cs typeface="Calibri" panose="020F0502020204030204" pitchFamily="34" charset="0"/>
              </a:rPr>
              <a:t>Rules, Regulations, and Guidelines</a:t>
            </a:r>
          </a:p>
        </p:txBody>
      </p:sp>
      <p:sp>
        <p:nvSpPr>
          <p:cNvPr id="3" name="Content Placeholder 2">
            <a:extLst>
              <a:ext uri="{FF2B5EF4-FFF2-40B4-BE49-F238E27FC236}">
                <a16:creationId xmlns:a16="http://schemas.microsoft.com/office/drawing/2014/main" id="{972140C6-0520-FEB6-6AB4-D2D0E87F57E7}"/>
              </a:ext>
            </a:extLst>
          </p:cNvPr>
          <p:cNvSpPr>
            <a:spLocks noGrp="1"/>
          </p:cNvSpPr>
          <p:nvPr>
            <p:ph idx="1"/>
          </p:nvPr>
        </p:nvSpPr>
        <p:spPr>
          <a:xfrm>
            <a:off x="1327354" y="1356360"/>
            <a:ext cx="9270542" cy="3691127"/>
          </a:xfrm>
        </p:spPr>
        <p:txBody>
          <a:bodyPr>
            <a:noAutofit/>
          </a:bodyPr>
          <a:lstStyle/>
          <a:p>
            <a:pPr marL="285750" indent="-285750">
              <a:lnSpc>
                <a:spcPct val="134000"/>
              </a:lnSpc>
              <a:spcBef>
                <a:spcPts val="600"/>
              </a:spcBef>
              <a:spcAft>
                <a:spcPts val="600"/>
              </a:spcAft>
              <a:buFont typeface="Wingdings" panose="05000000000000000000" pitchFamily="2" charset="2"/>
              <a:buChar char="§"/>
            </a:pPr>
            <a:r>
              <a:rPr lang="en-US" sz="1800" dirty="0">
                <a:latin typeface="Calibri" panose="020F0502020204030204" pitchFamily="34" charset="0"/>
                <a:cs typeface="Calibri" panose="020F0502020204030204" pitchFamily="34" charset="0"/>
              </a:rPr>
              <a:t>Request for Proposal (RFP)/Grant Application/Funding Opportunity Announcement (FOA)</a:t>
            </a:r>
          </a:p>
          <a:p>
            <a:pPr marL="285750" indent="-285750">
              <a:lnSpc>
                <a:spcPct val="134000"/>
              </a:lnSpc>
              <a:spcBef>
                <a:spcPts val="600"/>
              </a:spcBef>
              <a:spcAft>
                <a:spcPts val="600"/>
              </a:spcAft>
              <a:buFont typeface="Wingdings" panose="05000000000000000000" pitchFamily="2" charset="2"/>
              <a:buChar char="§"/>
            </a:pPr>
            <a:r>
              <a:rPr lang="en-US" sz="1800" dirty="0">
                <a:latin typeface="Calibri" panose="020F0502020204030204" pitchFamily="34" charset="0"/>
                <a:cs typeface="Calibri" panose="020F0502020204030204" pitchFamily="34" charset="0"/>
              </a:rPr>
              <a:t>Assistance Listings (formerly Catalog of Federal Domestic Assistance (CFDA) numbers) are the publicly available listings of Federal assistance programs (WIOA Adult 17.258, WIOA Youth 17.259, WIOA Dislocated Worker 17.278).</a:t>
            </a:r>
          </a:p>
          <a:p>
            <a:pPr marL="285750" indent="-285750">
              <a:lnSpc>
                <a:spcPct val="134000"/>
              </a:lnSpc>
              <a:spcBef>
                <a:spcPts val="600"/>
              </a:spcBef>
              <a:spcAft>
                <a:spcPts val="600"/>
              </a:spcAft>
              <a:buFont typeface="Wingdings" panose="05000000000000000000" pitchFamily="2" charset="2"/>
              <a:buChar char="§"/>
            </a:pPr>
            <a:r>
              <a:rPr lang="en-US" sz="1800" dirty="0">
                <a:latin typeface="Calibri" panose="020F0502020204030204" pitchFamily="34" charset="0"/>
                <a:cs typeface="Calibri" panose="020F0502020204030204" pitchFamily="34" charset="0"/>
              </a:rPr>
              <a:t>Compliance Supplement - used by auditors to test programmatic and financial compliance – Sample compliance supplement/Grid from the compliance</a:t>
            </a:r>
          </a:p>
          <a:p>
            <a:pPr marL="285750" indent="-285750">
              <a:lnSpc>
                <a:spcPct val="134000"/>
              </a:lnSpc>
              <a:spcBef>
                <a:spcPts val="600"/>
              </a:spcBef>
              <a:spcAft>
                <a:spcPts val="600"/>
              </a:spcAft>
              <a:buFont typeface="Wingdings" panose="05000000000000000000" pitchFamily="2" charset="2"/>
              <a:buChar char="§"/>
            </a:pPr>
            <a:r>
              <a:rPr lang="en-US" sz="1800" dirty="0">
                <a:latin typeface="Calibri" panose="020F0502020204030204" pitchFamily="34" charset="0"/>
                <a:cs typeface="Calibri" panose="020F0502020204030204" pitchFamily="34" charset="0"/>
              </a:rPr>
              <a:t>Enabling Statute - the “Act”, signed into law/existence (WIOA, etc.).</a:t>
            </a:r>
          </a:p>
          <a:p>
            <a:pPr marL="285750" indent="-285750">
              <a:lnSpc>
                <a:spcPct val="134000"/>
              </a:lnSpc>
              <a:spcBef>
                <a:spcPts val="600"/>
              </a:spcBef>
              <a:spcAft>
                <a:spcPts val="600"/>
              </a:spcAft>
              <a:buFont typeface="Wingdings" panose="05000000000000000000" pitchFamily="2" charset="2"/>
              <a:buChar char="§"/>
            </a:pPr>
            <a:r>
              <a:rPr lang="en-US" sz="1800" dirty="0">
                <a:latin typeface="Calibri" panose="020F0502020204030204" pitchFamily="34" charset="0"/>
                <a:cs typeface="Calibri" panose="020F0502020204030204" pitchFamily="34" charset="0"/>
              </a:rPr>
              <a:t>Implementing regulations located at 20 CFR 600-699.</a:t>
            </a:r>
          </a:p>
        </p:txBody>
      </p:sp>
      <p:sp>
        <p:nvSpPr>
          <p:cNvPr id="5" name="TextBox 4">
            <a:extLst>
              <a:ext uri="{FF2B5EF4-FFF2-40B4-BE49-F238E27FC236}">
                <a16:creationId xmlns:a16="http://schemas.microsoft.com/office/drawing/2014/main" id="{7A4AADEA-5041-1431-ADB7-755A87C36109}"/>
              </a:ext>
            </a:extLst>
          </p:cNvPr>
          <p:cNvSpPr txBox="1"/>
          <p:nvPr/>
        </p:nvSpPr>
        <p:spPr>
          <a:xfrm>
            <a:off x="7445829" y="5244403"/>
            <a:ext cx="4405754" cy="1046761"/>
          </a:xfrm>
          <a:prstGeom prst="rect">
            <a:avLst/>
          </a:prstGeom>
          <a:noFill/>
        </p:spPr>
        <p:txBody>
          <a:bodyPr wrap="square">
            <a:spAutoFit/>
          </a:bodyPr>
          <a:lstStyle/>
          <a:p>
            <a:pPr algn="ctr">
              <a:lnSpc>
                <a:spcPct val="114000"/>
              </a:lnSpc>
              <a:spcBef>
                <a:spcPts val="600"/>
              </a:spcBef>
              <a:spcAft>
                <a:spcPts val="600"/>
              </a:spcAft>
            </a:pPr>
            <a:r>
              <a:rPr lang="en-US" sz="2800" b="1" dirty="0">
                <a:solidFill>
                  <a:schemeClr val="accent4">
                    <a:lumMod val="75000"/>
                  </a:schemeClr>
                </a:solidFill>
                <a:latin typeface="Calibri" panose="020F0502020204030204" pitchFamily="34" charset="0"/>
                <a:cs typeface="Calibri" panose="020F0502020204030204" pitchFamily="34" charset="0"/>
              </a:rPr>
              <a:t>TAKE A MOMENT TO LOCATE THESE RESOURCES!</a:t>
            </a:r>
          </a:p>
        </p:txBody>
      </p:sp>
    </p:spTree>
    <p:extLst>
      <p:ext uri="{BB962C8B-B14F-4D97-AF65-F5344CB8AC3E}">
        <p14:creationId xmlns:p14="http://schemas.microsoft.com/office/powerpoint/2010/main" val="3526014569"/>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B6B08AA-B036-AF63-BB4F-C11DD183C6D0}"/>
              </a:ext>
            </a:extLst>
          </p:cNvPr>
          <p:cNvSpPr>
            <a:spLocks noGrp="1"/>
          </p:cNvSpPr>
          <p:nvPr>
            <p:ph type="title"/>
          </p:nvPr>
        </p:nvSpPr>
        <p:spPr>
          <a:xfrm>
            <a:off x="838200" y="350521"/>
            <a:ext cx="10515600" cy="1005840"/>
          </a:xfrm>
        </p:spPr>
        <p:txBody>
          <a:bodyPr/>
          <a:lstStyle/>
          <a:p>
            <a:r>
              <a:rPr lang="en-US" dirty="0">
                <a:latin typeface="Calibri" panose="020F0502020204030204" pitchFamily="34" charset="0"/>
                <a:cs typeface="Calibri" panose="020F0502020204030204" pitchFamily="34" charset="0"/>
              </a:rPr>
              <a:t>Rules, Regulations, and Guidelines (continued)</a:t>
            </a:r>
          </a:p>
        </p:txBody>
      </p:sp>
      <p:sp>
        <p:nvSpPr>
          <p:cNvPr id="3" name="Content Placeholder 2">
            <a:extLst>
              <a:ext uri="{FF2B5EF4-FFF2-40B4-BE49-F238E27FC236}">
                <a16:creationId xmlns:a16="http://schemas.microsoft.com/office/drawing/2014/main" id="{972140C6-0520-FEB6-6AB4-D2D0E87F57E7}"/>
              </a:ext>
            </a:extLst>
          </p:cNvPr>
          <p:cNvSpPr>
            <a:spLocks noGrp="1"/>
          </p:cNvSpPr>
          <p:nvPr>
            <p:ph idx="1"/>
          </p:nvPr>
        </p:nvSpPr>
        <p:spPr>
          <a:xfrm>
            <a:off x="1327354" y="1356360"/>
            <a:ext cx="8950502" cy="2639567"/>
          </a:xfrm>
        </p:spPr>
        <p:txBody>
          <a:bodyPr>
            <a:noAutofit/>
          </a:bodyPr>
          <a:lstStyle/>
          <a:p>
            <a:pPr marL="285750" indent="-285750">
              <a:lnSpc>
                <a:spcPct val="134000"/>
              </a:lnSpc>
              <a:spcBef>
                <a:spcPts val="600"/>
              </a:spcBef>
              <a:spcAft>
                <a:spcPts val="600"/>
              </a:spcAft>
              <a:buFont typeface="Wingdings" panose="05000000000000000000" pitchFamily="2" charset="2"/>
              <a:buChar char="§"/>
            </a:pPr>
            <a:r>
              <a:rPr lang="en-US" sz="2000" b="1" dirty="0">
                <a:latin typeface="Calibri" panose="020F0502020204030204" pitchFamily="34" charset="0"/>
                <a:cs typeface="Calibri" panose="020F0502020204030204" pitchFamily="34" charset="0"/>
              </a:rPr>
              <a:t>The Uniform Guidance (2 CFR § 200) </a:t>
            </a:r>
            <a:endParaRPr lang="en-US" sz="2000" dirty="0">
              <a:latin typeface="Calibri" panose="020F0502020204030204" pitchFamily="34" charset="0"/>
              <a:cs typeface="Calibri" panose="020F0502020204030204" pitchFamily="34" charset="0"/>
            </a:endParaRPr>
          </a:p>
          <a:p>
            <a:pPr marL="285750" indent="-285750">
              <a:lnSpc>
                <a:spcPct val="134000"/>
              </a:lnSpc>
              <a:spcBef>
                <a:spcPts val="600"/>
              </a:spcBef>
              <a:spcAft>
                <a:spcPts val="600"/>
              </a:spcAft>
              <a:buFont typeface="Wingdings" panose="05000000000000000000" pitchFamily="2" charset="2"/>
              <a:buChar char="§"/>
            </a:pPr>
            <a:r>
              <a:rPr lang="en-US" sz="2000" dirty="0">
                <a:latin typeface="Calibri" panose="020F0502020204030204" pitchFamily="34" charset="0"/>
                <a:cs typeface="Calibri" panose="020F0502020204030204" pitchFamily="34" charset="0"/>
              </a:rPr>
              <a:t>Technical Corrections and DOL adoption of Uniform Guidance published 12/19/2014 at 2 CFR 2900</a:t>
            </a:r>
          </a:p>
          <a:p>
            <a:pPr marL="285750" indent="-285750">
              <a:lnSpc>
                <a:spcPct val="134000"/>
              </a:lnSpc>
              <a:spcBef>
                <a:spcPts val="600"/>
              </a:spcBef>
              <a:spcAft>
                <a:spcPts val="600"/>
              </a:spcAft>
              <a:buFont typeface="Wingdings" panose="05000000000000000000" pitchFamily="2" charset="2"/>
              <a:buChar char="§"/>
            </a:pPr>
            <a:r>
              <a:rPr lang="en-US" sz="2000" dirty="0">
                <a:latin typeface="Calibri" panose="020F0502020204030204" pitchFamily="34" charset="0"/>
                <a:cs typeface="Calibri" panose="020F0502020204030204" pitchFamily="34" charset="0"/>
              </a:rPr>
              <a:t>DOL/State/Agency Policies/Monitoring Guide</a:t>
            </a:r>
          </a:p>
          <a:p>
            <a:pPr marL="285750" indent="-285750">
              <a:lnSpc>
                <a:spcPct val="134000"/>
              </a:lnSpc>
              <a:spcBef>
                <a:spcPts val="600"/>
              </a:spcBef>
              <a:spcAft>
                <a:spcPts val="600"/>
              </a:spcAft>
              <a:buFont typeface="Wingdings" panose="05000000000000000000" pitchFamily="2" charset="2"/>
              <a:buChar char="§"/>
            </a:pPr>
            <a:r>
              <a:rPr lang="en-US" sz="2000" dirty="0">
                <a:latin typeface="Calibri" panose="020F0502020204030204" pitchFamily="34" charset="0"/>
                <a:cs typeface="Calibri" panose="020F0502020204030204" pitchFamily="34" charset="0"/>
              </a:rPr>
              <a:t>Agreement Terms</a:t>
            </a:r>
          </a:p>
          <a:p>
            <a:pPr marL="0" indent="0">
              <a:lnSpc>
                <a:spcPct val="134000"/>
              </a:lnSpc>
              <a:spcBef>
                <a:spcPts val="600"/>
              </a:spcBef>
              <a:spcAft>
                <a:spcPts val="600"/>
              </a:spcAft>
              <a:buNone/>
            </a:pPr>
            <a:endParaRPr lang="en-US" sz="1100" dirty="0"/>
          </a:p>
        </p:txBody>
      </p:sp>
      <p:sp>
        <p:nvSpPr>
          <p:cNvPr id="5" name="TextBox 4">
            <a:extLst>
              <a:ext uri="{FF2B5EF4-FFF2-40B4-BE49-F238E27FC236}">
                <a16:creationId xmlns:a16="http://schemas.microsoft.com/office/drawing/2014/main" id="{7A4AADEA-5041-1431-ADB7-755A87C36109}"/>
              </a:ext>
            </a:extLst>
          </p:cNvPr>
          <p:cNvSpPr txBox="1"/>
          <p:nvPr/>
        </p:nvSpPr>
        <p:spPr>
          <a:xfrm>
            <a:off x="7445829" y="5226115"/>
            <a:ext cx="4405754" cy="1046761"/>
          </a:xfrm>
          <a:prstGeom prst="rect">
            <a:avLst/>
          </a:prstGeom>
          <a:noFill/>
        </p:spPr>
        <p:txBody>
          <a:bodyPr wrap="square">
            <a:spAutoFit/>
          </a:bodyPr>
          <a:lstStyle/>
          <a:p>
            <a:pPr algn="ctr">
              <a:lnSpc>
                <a:spcPct val="114000"/>
              </a:lnSpc>
              <a:spcBef>
                <a:spcPts val="600"/>
              </a:spcBef>
              <a:spcAft>
                <a:spcPts val="600"/>
              </a:spcAft>
            </a:pPr>
            <a:r>
              <a:rPr lang="en-US" sz="2800" b="1" dirty="0">
                <a:solidFill>
                  <a:schemeClr val="accent4">
                    <a:lumMod val="75000"/>
                  </a:schemeClr>
                </a:solidFill>
                <a:latin typeface="Calibri" panose="020F0502020204030204" pitchFamily="34" charset="0"/>
                <a:cs typeface="Calibri" panose="020F0502020204030204" pitchFamily="34" charset="0"/>
              </a:rPr>
              <a:t>TAKE A MOMENT TO LOCATE THESE RESOURCES!</a:t>
            </a:r>
          </a:p>
        </p:txBody>
      </p:sp>
    </p:spTree>
    <p:extLst>
      <p:ext uri="{BB962C8B-B14F-4D97-AF65-F5344CB8AC3E}">
        <p14:creationId xmlns:p14="http://schemas.microsoft.com/office/powerpoint/2010/main" val="3322196853"/>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itle 8">
            <a:extLst>
              <a:ext uri="{FF2B5EF4-FFF2-40B4-BE49-F238E27FC236}">
                <a16:creationId xmlns:a16="http://schemas.microsoft.com/office/drawing/2014/main" id="{03175AD3-779D-B2C3-C4F2-0C24EAFA3F86}"/>
              </a:ext>
            </a:extLst>
          </p:cNvPr>
          <p:cNvSpPr txBox="1">
            <a:spLocks noGrp="1"/>
          </p:cNvSpPr>
          <p:nvPr>
            <p:ph type="title" idx="4294967295"/>
          </p:nvPr>
        </p:nvSpPr>
        <p:spPr>
          <a:xfrm>
            <a:off x="1401819" y="5474491"/>
            <a:ext cx="4139445" cy="707886"/>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4000" b="1" i="0" u="none" strike="noStrike" kern="1200" cap="none" spc="0" normalizeH="0" baseline="0" noProof="0" dirty="0">
                <a:ln>
                  <a:noFill/>
                </a:ln>
                <a:solidFill>
                  <a:srgbClr val="0D4460"/>
                </a:solidFill>
                <a:effectLst/>
                <a:uLnTx/>
                <a:uFillTx/>
                <a:latin typeface="Calibri" panose="020F0502020204030204" pitchFamily="34" charset="0"/>
                <a:ea typeface="+mn-ea"/>
                <a:cs typeface="Calibri" panose="020F0502020204030204" pitchFamily="34" charset="0"/>
              </a:rPr>
              <a:t>Put Into Action!</a:t>
            </a:r>
          </a:p>
        </p:txBody>
      </p:sp>
      <p:sp>
        <p:nvSpPr>
          <p:cNvPr id="6" name="Content Placeholder 5">
            <a:extLst>
              <a:ext uri="{FF2B5EF4-FFF2-40B4-BE49-F238E27FC236}">
                <a16:creationId xmlns:a16="http://schemas.microsoft.com/office/drawing/2014/main" id="{20B313B9-6BB6-13A1-86D7-A07BBD4AFF79}"/>
              </a:ext>
            </a:extLst>
          </p:cNvPr>
          <p:cNvSpPr>
            <a:spLocks/>
          </p:cNvSpPr>
          <p:nvPr/>
        </p:nvSpPr>
        <p:spPr>
          <a:xfrm>
            <a:off x="6964681" y="474132"/>
            <a:ext cx="4905588" cy="5145618"/>
          </a:xfrm>
          <a:prstGeom prst="rect">
            <a:avLst/>
          </a:prstGeom>
          <a:solidFill>
            <a:schemeClr val="accent2"/>
          </a:solidFill>
          <a:ln>
            <a:noFill/>
            <a:prstDash/>
          </a:ln>
          <a:effectLst/>
        </p:spPr>
        <p:txBody>
          <a:bodyPr rot="0" spcFirstLastPara="0" vertOverflow="overflow" horzOverflow="overflow" vert="horz" wrap="square" lIns="45720" tIns="45720" rIns="45720" bIns="45720" numCol="1" spcCol="0" rtlCol="0" fromWordArt="0" anchor="ctr" anchorCtr="0" forceAA="0" compatLnSpc="1">
            <a:prstTxWarp prst="textNoShape">
              <a:avLst/>
            </a:prstTxWarp>
            <a:normAutofit/>
          </a:bodyPr>
          <a:lstStyle/>
          <a:p>
            <a:pPr marL="285750" marR="0" lvl="0" indent="-285750" algn="l" defTabSz="914400" rtl="0" eaLnBrk="1" fontAlgn="auto" latinLnBrk="0" hangingPunct="1">
              <a:lnSpc>
                <a:spcPct val="114000"/>
              </a:lnSpc>
              <a:spcBef>
                <a:spcPts val="600"/>
              </a:spcBef>
              <a:spcAft>
                <a:spcPts val="600"/>
              </a:spcAft>
              <a:buClrTx/>
              <a:buSzTx/>
              <a:buFont typeface="Wingdings" panose="05000000000000000000" pitchFamily="2" charset="2"/>
              <a:buChar char="§"/>
              <a:tabLst/>
              <a:defRPr/>
            </a:pPr>
            <a:r>
              <a:rPr kumimoji="0" lang="en-US" sz="2600" b="1" i="0" u="none" strike="noStrike" kern="1200" cap="none" spc="0" normalizeH="0" baseline="0" noProof="0" dirty="0">
                <a:ln>
                  <a:noFill/>
                </a:ln>
                <a:solidFill>
                  <a:schemeClr val="bg1"/>
                </a:solidFill>
                <a:effectLst/>
                <a:uLnTx/>
                <a:uFillTx/>
                <a:latin typeface="Calibri" panose="020F0502020204030204" pitchFamily="34" charset="0"/>
                <a:ea typeface="Open Sans" panose="020B0606030504020204" pitchFamily="34" charset="0"/>
                <a:cs typeface="Calibri" panose="020F0502020204030204" pitchFamily="34" charset="0"/>
              </a:rPr>
              <a:t>Comprehensive List of Required Resources</a:t>
            </a:r>
          </a:p>
          <a:p>
            <a:pPr marL="285750" marR="0" lvl="0" indent="-285750" algn="l" defTabSz="914400" rtl="0" eaLnBrk="1" fontAlgn="auto" latinLnBrk="0" hangingPunct="1">
              <a:lnSpc>
                <a:spcPct val="114000"/>
              </a:lnSpc>
              <a:spcBef>
                <a:spcPts val="600"/>
              </a:spcBef>
              <a:spcAft>
                <a:spcPts val="600"/>
              </a:spcAft>
              <a:buClrTx/>
              <a:buSzTx/>
              <a:buFont typeface="Wingdings" panose="05000000000000000000" pitchFamily="2" charset="2"/>
              <a:buChar char="§"/>
              <a:tabLst/>
              <a:defRPr/>
            </a:pPr>
            <a:r>
              <a:rPr kumimoji="0" lang="en-US" sz="2600" b="1" i="0" u="none" strike="noStrike" kern="1200" cap="none" spc="0" normalizeH="0" baseline="0" noProof="0" dirty="0">
                <a:ln>
                  <a:noFill/>
                </a:ln>
                <a:solidFill>
                  <a:schemeClr val="bg1"/>
                </a:solidFill>
                <a:effectLst/>
                <a:uLnTx/>
                <a:uFillTx/>
                <a:latin typeface="Calibri" panose="020F0502020204030204" pitchFamily="34" charset="0"/>
                <a:ea typeface="Open Sans" panose="020B0606030504020204" pitchFamily="34" charset="0"/>
                <a:cs typeface="Calibri" panose="020F0502020204030204" pitchFamily="34" charset="0"/>
              </a:rPr>
              <a:t>Policy vs. Procedures</a:t>
            </a:r>
          </a:p>
          <a:p>
            <a:pPr marL="285750" marR="0" lvl="0" indent="-285750" algn="l" defTabSz="914400" rtl="0" eaLnBrk="1" fontAlgn="auto" latinLnBrk="0" hangingPunct="1">
              <a:lnSpc>
                <a:spcPct val="114000"/>
              </a:lnSpc>
              <a:spcBef>
                <a:spcPts val="600"/>
              </a:spcBef>
              <a:spcAft>
                <a:spcPts val="600"/>
              </a:spcAft>
              <a:buClrTx/>
              <a:buSzTx/>
              <a:buFont typeface="Wingdings" panose="05000000000000000000" pitchFamily="2" charset="2"/>
              <a:buChar char="§"/>
              <a:tabLst/>
              <a:defRPr/>
            </a:pPr>
            <a:r>
              <a:rPr kumimoji="0" lang="en-US" sz="2600" b="1" i="0" u="none" strike="noStrike" kern="1200" cap="none" spc="0" normalizeH="0" baseline="0" noProof="0" dirty="0">
                <a:ln>
                  <a:noFill/>
                </a:ln>
                <a:solidFill>
                  <a:schemeClr val="bg1"/>
                </a:solidFill>
                <a:effectLst/>
                <a:uLnTx/>
                <a:uFillTx/>
                <a:latin typeface="Calibri" panose="020F0502020204030204" pitchFamily="34" charset="0"/>
                <a:ea typeface="Open Sans" panose="020B0606030504020204" pitchFamily="34" charset="0"/>
                <a:cs typeface="Calibri" panose="020F0502020204030204" pitchFamily="34" charset="0"/>
              </a:rPr>
              <a:t>Enterprise Resource Planning Software</a:t>
            </a:r>
          </a:p>
          <a:p>
            <a:pPr marL="285750" marR="0" lvl="0" indent="-285750" algn="l" defTabSz="914400" rtl="0" eaLnBrk="1" fontAlgn="auto" latinLnBrk="0" hangingPunct="1">
              <a:lnSpc>
                <a:spcPct val="114000"/>
              </a:lnSpc>
              <a:spcBef>
                <a:spcPts val="600"/>
              </a:spcBef>
              <a:spcAft>
                <a:spcPts val="600"/>
              </a:spcAft>
              <a:buClrTx/>
              <a:buSzTx/>
              <a:buFont typeface="Wingdings" panose="05000000000000000000" pitchFamily="2" charset="2"/>
              <a:buChar char="§"/>
              <a:tabLst/>
              <a:defRPr/>
            </a:pPr>
            <a:r>
              <a:rPr kumimoji="0" lang="en-US" sz="2600" b="1" i="0" u="none" strike="noStrike" kern="1200" cap="none" spc="0" normalizeH="0" baseline="0" noProof="0" dirty="0">
                <a:ln>
                  <a:noFill/>
                </a:ln>
                <a:solidFill>
                  <a:schemeClr val="bg1"/>
                </a:solidFill>
                <a:effectLst/>
                <a:uLnTx/>
                <a:uFillTx/>
                <a:latin typeface="Calibri" panose="020F0502020204030204" pitchFamily="34" charset="0"/>
                <a:ea typeface="Open Sans" panose="020B0606030504020204" pitchFamily="34" charset="0"/>
                <a:cs typeface="Calibri" panose="020F0502020204030204" pitchFamily="34" charset="0"/>
              </a:rPr>
              <a:t>Staff Development and Training</a:t>
            </a:r>
          </a:p>
          <a:p>
            <a:pPr marL="285750" marR="0" lvl="0" indent="-285750" algn="l" defTabSz="914400" rtl="0" eaLnBrk="1" fontAlgn="auto" latinLnBrk="0" hangingPunct="1">
              <a:lnSpc>
                <a:spcPct val="114000"/>
              </a:lnSpc>
              <a:spcBef>
                <a:spcPts val="600"/>
              </a:spcBef>
              <a:spcAft>
                <a:spcPts val="600"/>
              </a:spcAft>
              <a:buClrTx/>
              <a:buSzTx/>
              <a:buFont typeface="Wingdings" panose="05000000000000000000" pitchFamily="2" charset="2"/>
              <a:buChar char="§"/>
              <a:tabLst/>
              <a:defRPr/>
            </a:pPr>
            <a:r>
              <a:rPr kumimoji="0" lang="en-US" sz="2600" b="1" i="0" u="none" strike="noStrike" kern="1200" cap="none" spc="0" normalizeH="0" baseline="0" noProof="0" dirty="0">
                <a:ln>
                  <a:noFill/>
                </a:ln>
                <a:solidFill>
                  <a:schemeClr val="bg1"/>
                </a:solidFill>
                <a:effectLst/>
                <a:uLnTx/>
                <a:uFillTx/>
                <a:latin typeface="Calibri" panose="020F0502020204030204" pitchFamily="34" charset="0"/>
                <a:ea typeface="Open Sans" panose="020B0606030504020204" pitchFamily="34" charset="0"/>
                <a:cs typeface="Calibri" panose="020F0502020204030204" pitchFamily="34" charset="0"/>
              </a:rPr>
              <a:t>Ongoing Communication</a:t>
            </a:r>
          </a:p>
          <a:p>
            <a:pPr marL="285750" marR="0" lvl="0" indent="-285750" algn="l" defTabSz="914400" rtl="0" eaLnBrk="1" fontAlgn="auto" latinLnBrk="0" hangingPunct="1">
              <a:lnSpc>
                <a:spcPct val="114000"/>
              </a:lnSpc>
              <a:spcBef>
                <a:spcPts val="600"/>
              </a:spcBef>
              <a:spcAft>
                <a:spcPts val="600"/>
              </a:spcAft>
              <a:buClrTx/>
              <a:buSzTx/>
              <a:buFont typeface="Wingdings" panose="05000000000000000000" pitchFamily="2" charset="2"/>
              <a:buChar char="§"/>
              <a:tabLst/>
              <a:defRPr/>
            </a:pPr>
            <a:r>
              <a:rPr kumimoji="0" lang="en-US" sz="2600" b="1" i="0" u="none" strike="noStrike" kern="1200" cap="none" spc="0" normalizeH="0" baseline="0" noProof="0" dirty="0">
                <a:ln>
                  <a:noFill/>
                </a:ln>
                <a:solidFill>
                  <a:schemeClr val="bg1"/>
                </a:solidFill>
                <a:effectLst/>
                <a:uLnTx/>
                <a:uFillTx/>
                <a:latin typeface="Calibri" panose="020F0502020204030204" pitchFamily="34" charset="0"/>
                <a:ea typeface="Open Sans" panose="020B0606030504020204" pitchFamily="34" charset="0"/>
                <a:cs typeface="Calibri" panose="020F0502020204030204" pitchFamily="34" charset="0"/>
              </a:rPr>
              <a:t>Continuous Quality Improvement</a:t>
            </a:r>
          </a:p>
        </p:txBody>
      </p:sp>
      <p:pic>
        <p:nvPicPr>
          <p:cNvPr id="7" name="Content Placeholder 6">
            <a:extLst>
              <a:ext uri="{FF2B5EF4-FFF2-40B4-BE49-F238E27FC236}">
                <a16:creationId xmlns:a16="http://schemas.microsoft.com/office/drawing/2014/main" id="{37B24F9B-2A29-1391-2336-40AD7D9A195C}"/>
              </a:ext>
              <a:ext uri="{C183D7F6-B498-43B3-948B-1728B52AA6E4}">
                <adec:decorative xmlns:adec="http://schemas.microsoft.com/office/drawing/2017/decorative" val="1"/>
              </a:ext>
            </a:extLst>
          </p:cNvPr>
          <p:cNvPicPr>
            <a:picLocks noChangeAspect="1"/>
          </p:cNvPicPr>
          <p:nvPr/>
        </p:nvPicPr>
        <p:blipFill>
          <a:blip r:embed="rId2"/>
          <a:stretch>
            <a:fillRect/>
          </a:stretch>
        </p:blipFill>
        <p:spPr>
          <a:xfrm>
            <a:off x="474131" y="675623"/>
            <a:ext cx="5953809" cy="4352905"/>
          </a:xfrm>
          <a:prstGeom prst="rect">
            <a:avLst/>
          </a:prstGeom>
        </p:spPr>
      </p:pic>
    </p:spTree>
    <p:extLst>
      <p:ext uri="{BB962C8B-B14F-4D97-AF65-F5344CB8AC3E}">
        <p14:creationId xmlns:p14="http://schemas.microsoft.com/office/powerpoint/2010/main" val="2443151222"/>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9A9696EF-AF6D-09E0-E4B9-CFBA2D2E3697}"/>
              </a:ext>
            </a:extLst>
          </p:cNvPr>
          <p:cNvSpPr txBox="1">
            <a:spLocks noGrp="1"/>
          </p:cNvSpPr>
          <p:nvPr>
            <p:ph type="title" idx="4294967295"/>
          </p:nvPr>
        </p:nvSpPr>
        <p:spPr>
          <a:xfrm>
            <a:off x="848033" y="490670"/>
            <a:ext cx="10515600" cy="1005840"/>
          </a:xfrm>
          <a:prstGeom prst="rect">
            <a:avLst/>
          </a:prstGeom>
          <a:noFill/>
          <a:ln>
            <a:noFill/>
            <a:prstDash/>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rmAutofit/>
          </a:bodyPr>
          <a:lstStyle/>
          <a:p>
            <a:pPr marL="0" marR="0" lvl="0" indent="0" algn="l" defTabSz="914400" rtl="0" eaLnBrk="1" fontAlgn="auto" latinLnBrk="0" hangingPunct="1">
              <a:lnSpc>
                <a:spcPct val="90000"/>
              </a:lnSpc>
              <a:spcBef>
                <a:spcPct val="0"/>
              </a:spcBef>
              <a:spcAft>
                <a:spcPts val="600"/>
              </a:spcAft>
              <a:buClrTx/>
              <a:buSzTx/>
              <a:buFontTx/>
              <a:buNone/>
              <a:tabLst/>
              <a:defRPr/>
            </a:pPr>
            <a:r>
              <a:rPr kumimoji="0" lang="en-US" sz="3300" b="1" i="0" u="none" strike="noStrike" kern="1200" cap="none" spc="0" normalizeH="0" baseline="0" noProof="0" dirty="0">
                <a:ln>
                  <a:noFill/>
                </a:ln>
                <a:solidFill>
                  <a:srgbClr val="0D4460"/>
                </a:solidFill>
                <a:effectLst/>
                <a:uLnTx/>
                <a:uFillTx/>
                <a:latin typeface="Calibri" panose="020F0502020204030204" pitchFamily="34" charset="0"/>
                <a:ea typeface="Open Sans" panose="020B0606030504020204" pitchFamily="34" charset="0"/>
                <a:cs typeface="Calibri" panose="020F0502020204030204" pitchFamily="34" charset="0"/>
              </a:rPr>
              <a:t>Policy vs. Desk Procedure</a:t>
            </a:r>
            <a:endParaRPr kumimoji="0" lang="en-US" sz="3300" b="1" i="0" u="none" strike="noStrike" kern="1200" cap="none" spc="0" normalizeH="0" baseline="0" noProof="0" dirty="0">
              <a:ln>
                <a:noFill/>
              </a:ln>
              <a:solidFill>
                <a:srgbClr val="0D4460"/>
              </a:solidFill>
              <a:effectLst/>
              <a:uLnTx/>
              <a:uFillTx/>
              <a:latin typeface="Open Sans" panose="020B0606030504020204" pitchFamily="34" charset="0"/>
              <a:ea typeface="Open Sans" panose="020B0606030504020204" pitchFamily="34" charset="0"/>
              <a:cs typeface="Open Sans" panose="020B0606030504020204" pitchFamily="34" charset="0"/>
            </a:endParaRPr>
          </a:p>
        </p:txBody>
      </p:sp>
      <p:graphicFrame>
        <p:nvGraphicFramePr>
          <p:cNvPr id="3" name="Content Placeholder 2">
            <a:extLst>
              <a:ext uri="{FF2B5EF4-FFF2-40B4-BE49-F238E27FC236}">
                <a16:creationId xmlns:a16="http://schemas.microsoft.com/office/drawing/2014/main" id="{B20A0FBB-A691-57D2-BDD2-7AA78C40314F}"/>
              </a:ext>
              <a:ext uri="{C183D7F6-B498-43B3-948B-1728B52AA6E4}">
                <adec:decorative xmlns:adec="http://schemas.microsoft.com/office/drawing/2017/decorative" val="1"/>
              </a:ext>
            </a:extLst>
          </p:cNvPr>
          <p:cNvGraphicFramePr>
            <a:graphicFrameLocks/>
          </p:cNvGraphicFramePr>
          <p:nvPr>
            <p:extLst>
              <p:ext uri="{D42A27DB-BD31-4B8C-83A1-F6EECF244321}">
                <p14:modId xmlns:p14="http://schemas.microsoft.com/office/powerpoint/2010/main" val="1549403005"/>
              </p:ext>
            </p:extLst>
          </p:nvPr>
        </p:nvGraphicFramePr>
        <p:xfrm>
          <a:off x="1474839" y="1347019"/>
          <a:ext cx="9261988" cy="430653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1462718557"/>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FB2E401-70C0-2268-76D0-84E36808FE4A}"/>
              </a:ext>
            </a:extLst>
          </p:cNvPr>
          <p:cNvSpPr>
            <a:spLocks noGrp="1"/>
          </p:cNvSpPr>
          <p:nvPr>
            <p:ph type="title"/>
          </p:nvPr>
        </p:nvSpPr>
        <p:spPr/>
        <p:txBody>
          <a:bodyPr>
            <a:normAutofit/>
          </a:bodyPr>
          <a:lstStyle/>
          <a:p>
            <a:r>
              <a:rPr lang="en-US" dirty="0">
                <a:latin typeface="Calibri" panose="020F0502020204030204" pitchFamily="34" charset="0"/>
                <a:cs typeface="Calibri" panose="020F0502020204030204" pitchFamily="34" charset="0"/>
              </a:rPr>
              <a:t>What Systems are You Currently Using?</a:t>
            </a:r>
          </a:p>
        </p:txBody>
      </p:sp>
      <p:graphicFrame>
        <p:nvGraphicFramePr>
          <p:cNvPr id="4" name="Content Placeholder 3">
            <a:extLst>
              <a:ext uri="{FF2B5EF4-FFF2-40B4-BE49-F238E27FC236}">
                <a16:creationId xmlns:a16="http://schemas.microsoft.com/office/drawing/2014/main" id="{0FD30FBF-5D00-D914-3AB0-FC1CF7A73A76}"/>
              </a:ext>
              <a:ext uri="{C183D7F6-B498-43B3-948B-1728B52AA6E4}">
                <adec:decorative xmlns:adec="http://schemas.microsoft.com/office/drawing/2017/decorative" val="1"/>
              </a:ext>
            </a:extLst>
          </p:cNvPr>
          <p:cNvGraphicFramePr>
            <a:graphicFrameLocks noGrp="1"/>
          </p:cNvGraphicFramePr>
          <p:nvPr>
            <p:ph idx="1"/>
            <p:extLst>
              <p:ext uri="{D42A27DB-BD31-4B8C-83A1-F6EECF244321}">
                <p14:modId xmlns:p14="http://schemas.microsoft.com/office/powerpoint/2010/main" val="2287988834"/>
              </p:ext>
            </p:extLst>
          </p:nvPr>
        </p:nvGraphicFramePr>
        <p:xfrm>
          <a:off x="7569723" y="1508273"/>
          <a:ext cx="6920845" cy="4462542"/>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6" name="TextBox 5">
            <a:extLst>
              <a:ext uri="{FF2B5EF4-FFF2-40B4-BE49-F238E27FC236}">
                <a16:creationId xmlns:a16="http://schemas.microsoft.com/office/drawing/2014/main" id="{D85E04B4-071A-894B-D852-D1CB6F56BB3F}"/>
              </a:ext>
            </a:extLst>
          </p:cNvPr>
          <p:cNvSpPr txBox="1"/>
          <p:nvPr/>
        </p:nvSpPr>
        <p:spPr>
          <a:xfrm>
            <a:off x="1139952" y="1353589"/>
            <a:ext cx="3840480" cy="4617226"/>
          </a:xfrm>
          <a:prstGeom prst="rect">
            <a:avLst/>
          </a:prstGeom>
          <a:noFill/>
        </p:spPr>
        <p:txBody>
          <a:bodyPr wrap="square">
            <a:spAutoFit/>
          </a:bodyPr>
          <a:lstStyle/>
          <a:p>
            <a:pPr marL="342900" indent="-342900" defTabSz="324612">
              <a:lnSpc>
                <a:spcPct val="114000"/>
              </a:lnSpc>
              <a:spcBef>
                <a:spcPts val="600"/>
              </a:spcBef>
              <a:spcAft>
                <a:spcPts val="600"/>
              </a:spcAft>
              <a:buFont typeface="Wingdings" panose="05000000000000000000" pitchFamily="2" charset="2"/>
              <a:buChar char="§"/>
            </a:pPr>
            <a:r>
              <a:rPr lang="en-US" kern="1200" dirty="0">
                <a:solidFill>
                  <a:srgbClr val="0D4460"/>
                </a:solidFill>
                <a:latin typeface="Calibri" panose="020F0502020204030204" pitchFamily="34" charset="0"/>
                <a:ea typeface="Open Sans" panose="020B0606030504020204" pitchFamily="34" charset="0"/>
                <a:cs typeface="Calibri" panose="020F0502020204030204" pitchFamily="34" charset="0"/>
              </a:rPr>
              <a:t>Procurement</a:t>
            </a:r>
          </a:p>
          <a:p>
            <a:pPr marL="342900" indent="-342900" defTabSz="324612">
              <a:lnSpc>
                <a:spcPct val="114000"/>
              </a:lnSpc>
              <a:spcBef>
                <a:spcPts val="600"/>
              </a:spcBef>
              <a:spcAft>
                <a:spcPts val="600"/>
              </a:spcAft>
              <a:buFont typeface="Wingdings" panose="05000000000000000000" pitchFamily="2" charset="2"/>
              <a:buChar char="§"/>
            </a:pPr>
            <a:r>
              <a:rPr lang="en-US" kern="1200" dirty="0">
                <a:solidFill>
                  <a:srgbClr val="0D4460"/>
                </a:solidFill>
                <a:latin typeface="Calibri" panose="020F0502020204030204" pitchFamily="34" charset="0"/>
                <a:ea typeface="Open Sans" panose="020B0606030504020204" pitchFamily="34" charset="0"/>
                <a:cs typeface="Calibri" panose="020F0502020204030204" pitchFamily="34" charset="0"/>
              </a:rPr>
              <a:t>Sign Contracts</a:t>
            </a:r>
          </a:p>
          <a:p>
            <a:pPr marL="342900" indent="-342900" defTabSz="324612">
              <a:lnSpc>
                <a:spcPct val="114000"/>
              </a:lnSpc>
              <a:spcBef>
                <a:spcPts val="600"/>
              </a:spcBef>
              <a:spcAft>
                <a:spcPts val="600"/>
              </a:spcAft>
              <a:buFont typeface="Wingdings" panose="05000000000000000000" pitchFamily="2" charset="2"/>
              <a:buChar char="§"/>
            </a:pPr>
            <a:r>
              <a:rPr lang="en-US" kern="1200" dirty="0">
                <a:solidFill>
                  <a:srgbClr val="0D4460"/>
                </a:solidFill>
                <a:latin typeface="Calibri" panose="020F0502020204030204" pitchFamily="34" charset="0"/>
                <a:ea typeface="Open Sans" panose="020B0606030504020204" pitchFamily="34" charset="0"/>
                <a:cs typeface="Calibri" panose="020F0502020204030204" pitchFamily="34" charset="0"/>
              </a:rPr>
              <a:t>Time record collection (timesheets)</a:t>
            </a:r>
          </a:p>
          <a:p>
            <a:pPr marL="342900" indent="-342900" defTabSz="324612">
              <a:lnSpc>
                <a:spcPct val="114000"/>
              </a:lnSpc>
              <a:spcBef>
                <a:spcPts val="600"/>
              </a:spcBef>
              <a:spcAft>
                <a:spcPts val="600"/>
              </a:spcAft>
              <a:buFont typeface="Wingdings" panose="05000000000000000000" pitchFamily="2" charset="2"/>
              <a:buChar char="§"/>
            </a:pPr>
            <a:r>
              <a:rPr lang="en-US" kern="1200" dirty="0">
                <a:solidFill>
                  <a:srgbClr val="0D4460"/>
                </a:solidFill>
                <a:latin typeface="Calibri" panose="020F0502020204030204" pitchFamily="34" charset="0"/>
                <a:ea typeface="Open Sans" panose="020B0606030504020204" pitchFamily="34" charset="0"/>
                <a:cs typeface="Calibri" panose="020F0502020204030204" pitchFamily="34" charset="0"/>
              </a:rPr>
              <a:t>Payroll</a:t>
            </a:r>
          </a:p>
          <a:p>
            <a:pPr marL="342900" indent="-342900" defTabSz="324612">
              <a:lnSpc>
                <a:spcPct val="114000"/>
              </a:lnSpc>
              <a:spcBef>
                <a:spcPts val="600"/>
              </a:spcBef>
              <a:spcAft>
                <a:spcPts val="600"/>
              </a:spcAft>
              <a:buFont typeface="Wingdings" panose="05000000000000000000" pitchFamily="2" charset="2"/>
              <a:buChar char="§"/>
            </a:pPr>
            <a:r>
              <a:rPr lang="en-US" kern="1200" dirty="0">
                <a:solidFill>
                  <a:srgbClr val="0D4460"/>
                </a:solidFill>
                <a:latin typeface="Calibri" panose="020F0502020204030204" pitchFamily="34" charset="0"/>
                <a:ea typeface="Open Sans" panose="020B0606030504020204" pitchFamily="34" charset="0"/>
                <a:cs typeface="Calibri" panose="020F0502020204030204" pitchFamily="34" charset="0"/>
              </a:rPr>
              <a:t>Accounts Payable</a:t>
            </a:r>
          </a:p>
          <a:p>
            <a:pPr marL="342900" indent="-342900" defTabSz="324612">
              <a:lnSpc>
                <a:spcPct val="114000"/>
              </a:lnSpc>
              <a:spcBef>
                <a:spcPts val="600"/>
              </a:spcBef>
              <a:spcAft>
                <a:spcPts val="600"/>
              </a:spcAft>
              <a:buFont typeface="Wingdings" panose="05000000000000000000" pitchFamily="2" charset="2"/>
              <a:buChar char="§"/>
            </a:pPr>
            <a:r>
              <a:rPr lang="en-US" kern="1200" dirty="0">
                <a:solidFill>
                  <a:srgbClr val="0D4460"/>
                </a:solidFill>
                <a:latin typeface="Calibri" panose="020F0502020204030204" pitchFamily="34" charset="0"/>
                <a:ea typeface="Open Sans" panose="020B0606030504020204" pitchFamily="34" charset="0"/>
                <a:cs typeface="Calibri" panose="020F0502020204030204" pitchFamily="34" charset="0"/>
              </a:rPr>
              <a:t>Accounting</a:t>
            </a:r>
          </a:p>
          <a:p>
            <a:pPr marL="342900" indent="-342900" defTabSz="324612">
              <a:lnSpc>
                <a:spcPct val="114000"/>
              </a:lnSpc>
              <a:spcBef>
                <a:spcPts val="600"/>
              </a:spcBef>
              <a:spcAft>
                <a:spcPts val="600"/>
              </a:spcAft>
              <a:buFont typeface="Wingdings" panose="05000000000000000000" pitchFamily="2" charset="2"/>
              <a:buChar char="§"/>
            </a:pPr>
            <a:r>
              <a:rPr lang="en-US" kern="1200" dirty="0">
                <a:solidFill>
                  <a:srgbClr val="0D4460"/>
                </a:solidFill>
                <a:latin typeface="Calibri" panose="020F0502020204030204" pitchFamily="34" charset="0"/>
                <a:ea typeface="Open Sans" panose="020B0606030504020204" pitchFamily="34" charset="0"/>
                <a:cs typeface="Calibri" panose="020F0502020204030204" pitchFamily="34" charset="0"/>
              </a:rPr>
              <a:t>Banking</a:t>
            </a:r>
          </a:p>
          <a:p>
            <a:pPr marL="342900" indent="-342900" defTabSz="324612">
              <a:lnSpc>
                <a:spcPct val="114000"/>
              </a:lnSpc>
              <a:spcBef>
                <a:spcPts val="600"/>
              </a:spcBef>
              <a:spcAft>
                <a:spcPts val="600"/>
              </a:spcAft>
              <a:buFont typeface="Wingdings" panose="05000000000000000000" pitchFamily="2" charset="2"/>
              <a:buChar char="§"/>
            </a:pPr>
            <a:r>
              <a:rPr lang="en-US" kern="1200" dirty="0">
                <a:solidFill>
                  <a:srgbClr val="0D4460"/>
                </a:solidFill>
                <a:latin typeface="Calibri" panose="020F0502020204030204" pitchFamily="34" charset="0"/>
                <a:ea typeface="Open Sans" panose="020B0606030504020204" pitchFamily="34" charset="0"/>
                <a:cs typeface="Calibri" panose="020F0502020204030204" pitchFamily="34" charset="0"/>
              </a:rPr>
              <a:t>Storage of Confidential Information</a:t>
            </a:r>
          </a:p>
          <a:p>
            <a:pPr marL="342900" indent="-342900" defTabSz="324612">
              <a:lnSpc>
                <a:spcPct val="114000"/>
              </a:lnSpc>
              <a:spcBef>
                <a:spcPts val="600"/>
              </a:spcBef>
              <a:spcAft>
                <a:spcPts val="600"/>
              </a:spcAft>
              <a:buFont typeface="Wingdings" panose="05000000000000000000" pitchFamily="2" charset="2"/>
              <a:buChar char="§"/>
            </a:pPr>
            <a:r>
              <a:rPr lang="en-US" kern="1200" dirty="0">
                <a:solidFill>
                  <a:srgbClr val="0D4460"/>
                </a:solidFill>
                <a:latin typeface="Calibri" panose="020F0502020204030204" pitchFamily="34" charset="0"/>
                <a:ea typeface="Open Sans" panose="020B0606030504020204" pitchFamily="34" charset="0"/>
                <a:cs typeface="Calibri" panose="020F0502020204030204" pitchFamily="34" charset="0"/>
              </a:rPr>
              <a:t>Storage of Company Assets</a:t>
            </a:r>
          </a:p>
          <a:p>
            <a:pPr marL="342900" indent="-342900" defTabSz="324612">
              <a:lnSpc>
                <a:spcPct val="114000"/>
              </a:lnSpc>
              <a:spcBef>
                <a:spcPts val="600"/>
              </a:spcBef>
              <a:spcAft>
                <a:spcPts val="600"/>
              </a:spcAft>
              <a:buFont typeface="Wingdings" panose="05000000000000000000" pitchFamily="2" charset="2"/>
              <a:buChar char="§"/>
            </a:pPr>
            <a:r>
              <a:rPr lang="en-US" kern="1200" dirty="0">
                <a:solidFill>
                  <a:srgbClr val="0D4460"/>
                </a:solidFill>
                <a:latin typeface="Calibri" panose="020F0502020204030204" pitchFamily="34" charset="0"/>
                <a:ea typeface="Open Sans" panose="020B0606030504020204" pitchFamily="34" charset="0"/>
                <a:cs typeface="Calibri" panose="020F0502020204030204" pitchFamily="34" charset="0"/>
              </a:rPr>
              <a:t>Other?</a:t>
            </a:r>
            <a:endParaRPr lang="en-US" kern="1200" dirty="0">
              <a:solidFill>
                <a:schemeClr val="tx1"/>
              </a:solidFill>
              <a:latin typeface="Calibri" panose="020F0502020204030204" pitchFamily="34" charset="0"/>
              <a:ea typeface="Open Sans" panose="020B0606030504020204" pitchFamily="34" charset="0"/>
              <a:cs typeface="Calibri" panose="020F0502020204030204" pitchFamily="34" charset="0"/>
            </a:endParaRPr>
          </a:p>
        </p:txBody>
      </p:sp>
      <p:sp>
        <p:nvSpPr>
          <p:cNvPr id="5" name="TextBox 4">
            <a:extLst>
              <a:ext uri="{FF2B5EF4-FFF2-40B4-BE49-F238E27FC236}">
                <a16:creationId xmlns:a16="http://schemas.microsoft.com/office/drawing/2014/main" id="{FBCF528D-A414-609D-22C8-E2795811CAC6}"/>
              </a:ext>
            </a:extLst>
          </p:cNvPr>
          <p:cNvSpPr txBox="1"/>
          <p:nvPr/>
        </p:nvSpPr>
        <p:spPr>
          <a:xfrm>
            <a:off x="5532120" y="2413870"/>
            <a:ext cx="3758184" cy="2908425"/>
          </a:xfrm>
          <a:prstGeom prst="rect">
            <a:avLst/>
          </a:prstGeom>
          <a:noFill/>
        </p:spPr>
        <p:txBody>
          <a:bodyPr wrap="square">
            <a:spAutoFit/>
          </a:bodyPr>
          <a:lstStyle/>
          <a:p>
            <a:pPr marL="324612" lvl="1" defTabSz="324612">
              <a:lnSpc>
                <a:spcPct val="114000"/>
              </a:lnSpc>
              <a:spcBef>
                <a:spcPts val="600"/>
              </a:spcBef>
              <a:spcAft>
                <a:spcPts val="600"/>
              </a:spcAft>
              <a:buFont typeface="Wingdings" panose="05000000000000000000" pitchFamily="2" charset="2"/>
              <a:buChar char="ü"/>
            </a:pPr>
            <a:r>
              <a:rPr lang="en-US" sz="1800" kern="1200" dirty="0">
                <a:solidFill>
                  <a:srgbClr val="005A9B"/>
                </a:solidFill>
                <a:latin typeface="Calibri" panose="020F0502020204030204" pitchFamily="34" charset="0"/>
                <a:ea typeface="Open Sans" panose="020B0606030504020204" pitchFamily="34" charset="0"/>
                <a:cs typeface="Calibri" panose="020F0502020204030204" pitchFamily="34" charset="0"/>
              </a:rPr>
              <a:t>Are these systems integrated?</a:t>
            </a:r>
          </a:p>
          <a:p>
            <a:pPr marL="324612" lvl="1" defTabSz="324612">
              <a:lnSpc>
                <a:spcPct val="114000"/>
              </a:lnSpc>
              <a:spcBef>
                <a:spcPts val="600"/>
              </a:spcBef>
              <a:spcAft>
                <a:spcPts val="600"/>
              </a:spcAft>
              <a:buFont typeface="Wingdings" panose="05000000000000000000" pitchFamily="2" charset="2"/>
              <a:buChar char="ü"/>
            </a:pPr>
            <a:r>
              <a:rPr lang="en-US" sz="1800" kern="1200" dirty="0">
                <a:solidFill>
                  <a:srgbClr val="005A9B"/>
                </a:solidFill>
                <a:latin typeface="Calibri" panose="020F0502020204030204" pitchFamily="34" charset="0"/>
                <a:ea typeface="Open Sans" panose="020B0606030504020204" pitchFamily="34" charset="0"/>
                <a:cs typeface="Calibri" panose="020F0502020204030204" pitchFamily="34" charset="0"/>
              </a:rPr>
              <a:t>Do they support a sound internal control environment?</a:t>
            </a:r>
          </a:p>
          <a:p>
            <a:pPr marL="324612" lvl="1" defTabSz="324612">
              <a:lnSpc>
                <a:spcPct val="114000"/>
              </a:lnSpc>
              <a:spcBef>
                <a:spcPts val="600"/>
              </a:spcBef>
              <a:spcAft>
                <a:spcPts val="600"/>
              </a:spcAft>
              <a:buFont typeface="Wingdings" panose="05000000000000000000" pitchFamily="2" charset="2"/>
              <a:buChar char="ü"/>
            </a:pPr>
            <a:r>
              <a:rPr lang="en-US" sz="1800" dirty="0">
                <a:solidFill>
                  <a:srgbClr val="005A9B"/>
                </a:solidFill>
                <a:latin typeface="Calibri" panose="020F0502020204030204" pitchFamily="34" charset="0"/>
                <a:ea typeface="Open Sans" panose="020B0606030504020204" pitchFamily="34" charset="0"/>
                <a:cs typeface="Calibri" panose="020F0502020204030204" pitchFamily="34" charset="0"/>
              </a:rPr>
              <a:t>Enterprise Resource Planning (ERP) is a software system that integrates all the essential business processes of an organization. </a:t>
            </a:r>
          </a:p>
        </p:txBody>
      </p:sp>
    </p:spTree>
    <p:extLst>
      <p:ext uri="{BB962C8B-B14F-4D97-AF65-F5344CB8AC3E}">
        <p14:creationId xmlns:p14="http://schemas.microsoft.com/office/powerpoint/2010/main" val="1496614062"/>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00A0FD3-B3C4-AF37-9408-6E3423059828}"/>
              </a:ext>
            </a:extLst>
          </p:cNvPr>
          <p:cNvSpPr>
            <a:spLocks noGrp="1"/>
          </p:cNvSpPr>
          <p:nvPr>
            <p:ph type="title"/>
          </p:nvPr>
        </p:nvSpPr>
        <p:spPr>
          <a:xfrm>
            <a:off x="923925" y="380999"/>
            <a:ext cx="10515600" cy="1005840"/>
          </a:xfrm>
        </p:spPr>
        <p:txBody>
          <a:bodyPr/>
          <a:lstStyle/>
          <a:p>
            <a:r>
              <a:rPr lang="en-US" dirty="0">
                <a:latin typeface="Calibri" panose="020F0502020204030204" pitchFamily="34" charset="0"/>
                <a:cs typeface="Calibri" panose="020F0502020204030204" pitchFamily="34" charset="0"/>
              </a:rPr>
              <a:t>Types of Training</a:t>
            </a:r>
          </a:p>
        </p:txBody>
      </p:sp>
      <p:graphicFrame>
        <p:nvGraphicFramePr>
          <p:cNvPr id="4" name="Content Placeholder 2">
            <a:extLst>
              <a:ext uri="{FF2B5EF4-FFF2-40B4-BE49-F238E27FC236}">
                <a16:creationId xmlns:a16="http://schemas.microsoft.com/office/drawing/2014/main" id="{6C18829E-DBC7-A0A4-3928-9B542D5234B0}"/>
              </a:ext>
              <a:ext uri="{C183D7F6-B498-43B3-948B-1728B52AA6E4}">
                <adec:decorative xmlns:adec="http://schemas.microsoft.com/office/drawing/2017/decorative" val="1"/>
              </a:ext>
            </a:extLst>
          </p:cNvPr>
          <p:cNvGraphicFramePr>
            <a:graphicFrameLocks noGrp="1"/>
          </p:cNvGraphicFramePr>
          <p:nvPr>
            <p:ph idx="1"/>
            <p:extLst>
              <p:ext uri="{D42A27DB-BD31-4B8C-83A1-F6EECF244321}">
                <p14:modId xmlns:p14="http://schemas.microsoft.com/office/powerpoint/2010/main" val="2281842193"/>
              </p:ext>
            </p:extLst>
          </p:nvPr>
        </p:nvGraphicFramePr>
        <p:xfrm>
          <a:off x="1805940" y="1581540"/>
          <a:ext cx="8580120" cy="387096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3820908734"/>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D5A7069-ED26-4D48-09F8-811D9F761FB6}"/>
              </a:ext>
            </a:extLst>
          </p:cNvPr>
          <p:cNvSpPr>
            <a:spLocks noGrp="1"/>
          </p:cNvSpPr>
          <p:nvPr>
            <p:ph type="title"/>
          </p:nvPr>
        </p:nvSpPr>
        <p:spPr>
          <a:xfrm>
            <a:off x="771525" y="315721"/>
            <a:ext cx="10515600" cy="1005840"/>
          </a:xfrm>
        </p:spPr>
        <p:txBody>
          <a:bodyPr/>
          <a:lstStyle/>
          <a:p>
            <a:r>
              <a:rPr lang="en-US" dirty="0">
                <a:latin typeface="Calibri" panose="020F0502020204030204" pitchFamily="34" charset="0"/>
                <a:cs typeface="Calibri" panose="020F0502020204030204" pitchFamily="34" charset="0"/>
              </a:rPr>
              <a:t>Implementing Training and Development</a:t>
            </a:r>
          </a:p>
        </p:txBody>
      </p:sp>
      <p:graphicFrame>
        <p:nvGraphicFramePr>
          <p:cNvPr id="4" name="Content Placeholder 2">
            <a:extLst>
              <a:ext uri="{FF2B5EF4-FFF2-40B4-BE49-F238E27FC236}">
                <a16:creationId xmlns:a16="http://schemas.microsoft.com/office/drawing/2014/main" id="{5F62DCA7-473B-9191-BE79-F566D157D8BD}"/>
              </a:ext>
              <a:ext uri="{C183D7F6-B498-43B3-948B-1728B52AA6E4}">
                <adec:decorative xmlns:adec="http://schemas.microsoft.com/office/drawing/2017/decorative" val="1"/>
              </a:ext>
            </a:extLst>
          </p:cNvPr>
          <p:cNvGraphicFramePr>
            <a:graphicFrameLocks noGrp="1"/>
          </p:cNvGraphicFramePr>
          <p:nvPr>
            <p:ph idx="1"/>
            <p:extLst>
              <p:ext uri="{D42A27DB-BD31-4B8C-83A1-F6EECF244321}">
                <p14:modId xmlns:p14="http://schemas.microsoft.com/office/powerpoint/2010/main" val="424781083"/>
              </p:ext>
            </p:extLst>
          </p:nvPr>
        </p:nvGraphicFramePr>
        <p:xfrm>
          <a:off x="838200" y="1417320"/>
          <a:ext cx="10515600" cy="384048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6" name="TextBox 5">
            <a:extLst>
              <a:ext uri="{FF2B5EF4-FFF2-40B4-BE49-F238E27FC236}">
                <a16:creationId xmlns:a16="http://schemas.microsoft.com/office/drawing/2014/main" id="{B2BFA72F-75DC-C3C2-41A5-2FB9737A7A5D}"/>
              </a:ext>
            </a:extLst>
          </p:cNvPr>
          <p:cNvSpPr txBox="1"/>
          <p:nvPr/>
        </p:nvSpPr>
        <p:spPr>
          <a:xfrm>
            <a:off x="3063240" y="4905495"/>
            <a:ext cx="6614160" cy="954107"/>
          </a:xfrm>
          <a:prstGeom prst="rect">
            <a:avLst/>
          </a:prstGeom>
          <a:noFill/>
        </p:spPr>
        <p:txBody>
          <a:bodyPr wrap="square">
            <a:spAutoFit/>
          </a:bodyPr>
          <a:lstStyle/>
          <a:p>
            <a:r>
              <a:rPr lang="en-US" sz="2800" b="1" dirty="0">
                <a:solidFill>
                  <a:schemeClr val="accent4">
                    <a:lumMod val="75000"/>
                  </a:schemeClr>
                </a:solidFill>
                <a:latin typeface="Calibri" panose="020F0502020204030204" pitchFamily="34" charset="0"/>
                <a:ea typeface="Open Sans" panose="020B0606030504020204" pitchFamily="34" charset="0"/>
                <a:cs typeface="Calibri" panose="020F0502020204030204" pitchFamily="34" charset="0"/>
              </a:rPr>
              <a:t>How long does it take to master fiscal management for workforce development?</a:t>
            </a:r>
          </a:p>
        </p:txBody>
      </p:sp>
    </p:spTree>
    <p:extLst>
      <p:ext uri="{BB962C8B-B14F-4D97-AF65-F5344CB8AC3E}">
        <p14:creationId xmlns:p14="http://schemas.microsoft.com/office/powerpoint/2010/main" val="2853175900"/>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C781BC9-9831-0352-9A21-A24149305E2F}"/>
              </a:ext>
            </a:extLst>
          </p:cNvPr>
          <p:cNvSpPr>
            <a:spLocks noGrp="1"/>
          </p:cNvSpPr>
          <p:nvPr>
            <p:ph type="title"/>
          </p:nvPr>
        </p:nvSpPr>
        <p:spPr>
          <a:xfrm>
            <a:off x="838200" y="363346"/>
            <a:ext cx="10515600" cy="1005840"/>
          </a:xfrm>
        </p:spPr>
        <p:txBody>
          <a:bodyPr>
            <a:normAutofit/>
          </a:bodyPr>
          <a:lstStyle/>
          <a:p>
            <a:r>
              <a:rPr lang="en-US" dirty="0">
                <a:latin typeface="Calibri" panose="020F0502020204030204" pitchFamily="34" charset="0"/>
                <a:cs typeface="Calibri" panose="020F0502020204030204" pitchFamily="34" charset="0"/>
              </a:rPr>
              <a:t>Implementing Training and Development (continued)</a:t>
            </a:r>
          </a:p>
        </p:txBody>
      </p:sp>
      <p:sp>
        <p:nvSpPr>
          <p:cNvPr id="3" name="Content Placeholder 2">
            <a:extLst>
              <a:ext uri="{FF2B5EF4-FFF2-40B4-BE49-F238E27FC236}">
                <a16:creationId xmlns:a16="http://schemas.microsoft.com/office/drawing/2014/main" id="{97117441-BC5A-6576-2CA8-A9F3BFC91EE6}"/>
              </a:ext>
            </a:extLst>
          </p:cNvPr>
          <p:cNvSpPr>
            <a:spLocks noGrp="1"/>
          </p:cNvSpPr>
          <p:nvPr>
            <p:ph idx="1"/>
          </p:nvPr>
        </p:nvSpPr>
        <p:spPr>
          <a:xfrm>
            <a:off x="1435608" y="1628776"/>
            <a:ext cx="10203942" cy="3962400"/>
          </a:xfrm>
        </p:spPr>
        <p:txBody>
          <a:bodyPr>
            <a:noAutofit/>
          </a:bodyPr>
          <a:lstStyle/>
          <a:p>
            <a:pPr>
              <a:lnSpc>
                <a:spcPct val="114000"/>
              </a:lnSpc>
              <a:spcBef>
                <a:spcPts val="600"/>
              </a:spcBef>
              <a:spcAft>
                <a:spcPts val="600"/>
              </a:spcAft>
              <a:buFont typeface="Wingdings" panose="05000000000000000000" pitchFamily="2" charset="2"/>
              <a:buChar char="§"/>
            </a:pPr>
            <a:r>
              <a:rPr lang="en-US" sz="2200" dirty="0">
                <a:latin typeface="Calibri" panose="020F0502020204030204" pitchFamily="34" charset="0"/>
                <a:cs typeface="Calibri" panose="020F0502020204030204" pitchFamily="34" charset="0"/>
              </a:rPr>
              <a:t>In-person (or virtual) tour of center where services are delivered.</a:t>
            </a:r>
          </a:p>
          <a:p>
            <a:pPr>
              <a:lnSpc>
                <a:spcPct val="114000"/>
              </a:lnSpc>
              <a:spcBef>
                <a:spcPts val="600"/>
              </a:spcBef>
              <a:spcAft>
                <a:spcPts val="600"/>
              </a:spcAft>
              <a:buFont typeface="Wingdings" panose="05000000000000000000" pitchFamily="2" charset="2"/>
              <a:buChar char="§"/>
            </a:pPr>
            <a:r>
              <a:rPr lang="en-US" sz="2200" dirty="0">
                <a:latin typeface="Calibri" panose="020F0502020204030204" pitchFamily="34" charset="0"/>
                <a:cs typeface="Calibri" panose="020F0502020204030204" pitchFamily="34" charset="0"/>
              </a:rPr>
              <a:t>Share success stories and achievements of businesses and job-seekers. </a:t>
            </a:r>
          </a:p>
          <a:p>
            <a:pPr>
              <a:lnSpc>
                <a:spcPct val="114000"/>
              </a:lnSpc>
              <a:spcBef>
                <a:spcPts val="600"/>
              </a:spcBef>
              <a:spcAft>
                <a:spcPts val="600"/>
              </a:spcAft>
              <a:buFont typeface="Wingdings" panose="05000000000000000000" pitchFamily="2" charset="2"/>
              <a:buChar char="§"/>
            </a:pPr>
            <a:r>
              <a:rPr lang="en-US" sz="2200" dirty="0">
                <a:latin typeface="Calibri" panose="020F0502020204030204" pitchFamily="34" charset="0"/>
                <a:cs typeface="Calibri" panose="020F0502020204030204" pitchFamily="34" charset="0"/>
              </a:rPr>
              <a:t>Understanding the impact and importance of your function to the big puzzle.</a:t>
            </a:r>
          </a:p>
          <a:p>
            <a:pPr>
              <a:lnSpc>
                <a:spcPct val="114000"/>
              </a:lnSpc>
              <a:spcBef>
                <a:spcPts val="600"/>
              </a:spcBef>
              <a:spcAft>
                <a:spcPts val="600"/>
              </a:spcAft>
              <a:buFont typeface="Wingdings" panose="05000000000000000000" pitchFamily="2" charset="2"/>
              <a:buChar char="§"/>
            </a:pPr>
            <a:r>
              <a:rPr lang="en-US" sz="2200" dirty="0">
                <a:latin typeface="Calibri" panose="020F0502020204030204" pitchFamily="34" charset="0"/>
                <a:cs typeface="Calibri" panose="020F0502020204030204" pitchFamily="34" charset="0"/>
              </a:rPr>
              <a:t>Assign research projects for staff to report on.</a:t>
            </a:r>
          </a:p>
          <a:p>
            <a:pPr>
              <a:lnSpc>
                <a:spcPct val="114000"/>
              </a:lnSpc>
              <a:spcBef>
                <a:spcPts val="600"/>
              </a:spcBef>
              <a:spcAft>
                <a:spcPts val="600"/>
              </a:spcAft>
              <a:buFont typeface="Wingdings" panose="05000000000000000000" pitchFamily="2" charset="2"/>
              <a:buChar char="§"/>
            </a:pPr>
            <a:r>
              <a:rPr lang="en-US" sz="2200" dirty="0">
                <a:latin typeface="Calibri" panose="020F0502020204030204" pitchFamily="34" charset="0"/>
                <a:cs typeface="Calibri" panose="020F0502020204030204" pitchFamily="34" charset="0"/>
              </a:rPr>
              <a:t>Cross Train</a:t>
            </a:r>
          </a:p>
          <a:p>
            <a:pPr>
              <a:lnSpc>
                <a:spcPct val="114000"/>
              </a:lnSpc>
              <a:spcBef>
                <a:spcPts val="600"/>
              </a:spcBef>
              <a:spcAft>
                <a:spcPts val="600"/>
              </a:spcAft>
              <a:buFont typeface="Wingdings" panose="05000000000000000000" pitchFamily="2" charset="2"/>
              <a:buChar char="§"/>
            </a:pPr>
            <a:r>
              <a:rPr lang="en-US" sz="2200" dirty="0">
                <a:latin typeface="Calibri" panose="020F0502020204030204" pitchFamily="34" charset="0"/>
                <a:cs typeface="Calibri" panose="020F0502020204030204" pitchFamily="34" charset="0"/>
              </a:rPr>
              <a:t>Report on summary of topics learned from recent conferences/virtual academy attended</a:t>
            </a:r>
          </a:p>
          <a:p>
            <a:pPr>
              <a:lnSpc>
                <a:spcPct val="114000"/>
              </a:lnSpc>
              <a:spcBef>
                <a:spcPts val="600"/>
              </a:spcBef>
              <a:spcAft>
                <a:spcPts val="600"/>
              </a:spcAft>
              <a:buFont typeface="Wingdings" panose="05000000000000000000" pitchFamily="2" charset="2"/>
              <a:buChar char="§"/>
            </a:pPr>
            <a:r>
              <a:rPr lang="en-US" sz="2200" dirty="0">
                <a:latin typeface="Calibri" panose="020F0502020204030204" pitchFamily="34" charset="0"/>
                <a:cs typeface="Calibri" panose="020F0502020204030204" pitchFamily="34" charset="0"/>
              </a:rPr>
              <a:t>Make good use of staff meetings – include quizzes, polls, etc.</a:t>
            </a:r>
          </a:p>
          <a:p>
            <a:pPr>
              <a:lnSpc>
                <a:spcPct val="114000"/>
              </a:lnSpc>
              <a:spcBef>
                <a:spcPts val="600"/>
              </a:spcBef>
              <a:spcAft>
                <a:spcPts val="600"/>
              </a:spcAft>
              <a:buFont typeface="Wingdings" panose="05000000000000000000" pitchFamily="2" charset="2"/>
              <a:buChar char="§"/>
            </a:pPr>
            <a:r>
              <a:rPr lang="en-US" sz="2200" dirty="0">
                <a:latin typeface="Calibri" panose="020F0502020204030204" pitchFamily="34" charset="0"/>
                <a:cs typeface="Calibri" panose="020F0502020204030204" pitchFamily="34" charset="0"/>
              </a:rPr>
              <a:t>Networking – reach out to colleagues in other organizations</a:t>
            </a:r>
          </a:p>
          <a:p>
            <a:pPr>
              <a:lnSpc>
                <a:spcPct val="114000"/>
              </a:lnSpc>
              <a:spcBef>
                <a:spcPts val="600"/>
              </a:spcBef>
              <a:spcAft>
                <a:spcPts val="600"/>
              </a:spcAft>
            </a:pPr>
            <a:endParaRPr lang="en-US" dirty="0"/>
          </a:p>
        </p:txBody>
      </p:sp>
    </p:spTree>
    <p:extLst>
      <p:ext uri="{BB962C8B-B14F-4D97-AF65-F5344CB8AC3E}">
        <p14:creationId xmlns:p14="http://schemas.microsoft.com/office/powerpoint/2010/main" val="1849465742"/>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601B7AB6-D068-3411-77B4-1831B852B991}"/>
              </a:ext>
              <a:ext uri="{C183D7F6-B498-43B3-948B-1728B52AA6E4}">
                <adec:decorative xmlns:adec="http://schemas.microsoft.com/office/drawing/2017/decorative" val="1"/>
              </a:ext>
            </a:extLst>
          </p:cNvPr>
          <p:cNvSpPr/>
          <p:nvPr/>
        </p:nvSpPr>
        <p:spPr>
          <a:xfrm>
            <a:off x="0" y="0"/>
            <a:ext cx="12192000" cy="6166624"/>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8" name="Picture 7">
            <a:extLst>
              <a:ext uri="{FF2B5EF4-FFF2-40B4-BE49-F238E27FC236}">
                <a16:creationId xmlns:a16="http://schemas.microsoft.com/office/drawing/2014/main" id="{AB9DC972-7C31-C5F1-C6E8-FEA23581C2E7}"/>
              </a:ext>
              <a:ext uri="{C183D7F6-B498-43B3-948B-1728B52AA6E4}">
                <adec:decorative xmlns:adec="http://schemas.microsoft.com/office/drawing/2017/decorative" val="1"/>
              </a:ext>
            </a:extLst>
          </p:cNvPr>
          <p:cNvPicPr>
            <a:picLocks noChangeAspect="1"/>
          </p:cNvPicPr>
          <p:nvPr/>
        </p:nvPicPr>
        <p:blipFill rotWithShape="1">
          <a:blip r:embed="rId3">
            <a:alphaModFix amt="18000"/>
            <a:extLst>
              <a:ext uri="{28A0092B-C50C-407E-A947-70E740481C1C}">
                <a14:useLocalDpi xmlns:a14="http://schemas.microsoft.com/office/drawing/2010/main" val="0"/>
              </a:ext>
            </a:extLst>
          </a:blip>
          <a:srcRect l="703" r="703"/>
          <a:stretch/>
        </p:blipFill>
        <p:spPr>
          <a:xfrm>
            <a:off x="1" y="-1"/>
            <a:ext cx="12192000" cy="6228103"/>
          </a:xfrm>
          <a:prstGeom prst="rect">
            <a:avLst/>
          </a:prstGeom>
        </p:spPr>
      </p:pic>
      <p:pic>
        <p:nvPicPr>
          <p:cNvPr id="6" name="Picture 5">
            <a:extLst>
              <a:ext uri="{FF2B5EF4-FFF2-40B4-BE49-F238E27FC236}">
                <a16:creationId xmlns:a16="http://schemas.microsoft.com/office/drawing/2014/main" id="{E78055EB-3228-0D4A-BBA4-69ECAE931457}"/>
              </a:ext>
              <a:ext uri="{C183D7F6-B498-43B3-948B-1728B52AA6E4}">
                <adec:decorative xmlns:adec="http://schemas.microsoft.com/office/drawing/2017/decorative" val="1"/>
              </a:ext>
            </a:extLst>
          </p:cNvPr>
          <p:cNvPicPr>
            <a:picLocks noChangeAspect="1"/>
          </p:cNvPicPr>
          <p:nvPr/>
        </p:nvPicPr>
        <p:blipFill>
          <a:blip r:embed="rId4">
            <a:extLst>
              <a:ext uri="{28A0092B-C50C-407E-A947-70E740481C1C}">
                <a14:useLocalDpi xmlns:a14="http://schemas.microsoft.com/office/drawing/2010/main" val="0"/>
              </a:ext>
            </a:extLst>
          </a:blip>
          <a:srcRect/>
          <a:stretch/>
        </p:blipFill>
        <p:spPr>
          <a:xfrm>
            <a:off x="9725696" y="4086263"/>
            <a:ext cx="2141839" cy="2141839"/>
          </a:xfrm>
          <a:prstGeom prst="rect">
            <a:avLst/>
          </a:prstGeom>
        </p:spPr>
      </p:pic>
      <p:sp>
        <p:nvSpPr>
          <p:cNvPr id="4" name="AutoShape 2" descr="Image result for TEXAS WORKFORCE COMMISSION logo png">
            <a:extLst>
              <a:ext uri="{FF2B5EF4-FFF2-40B4-BE49-F238E27FC236}">
                <a16:creationId xmlns:a16="http://schemas.microsoft.com/office/drawing/2014/main" id="{E3E8340D-A9C8-4BDF-A7B3-AF31F574C1CE}"/>
              </a:ext>
            </a:extLst>
          </p:cNvPr>
          <p:cNvSpPr>
            <a:spLocks noChangeAspect="1" noChangeArrowheads="1"/>
          </p:cNvSpPr>
          <p:nvPr/>
        </p:nvSpPr>
        <p:spPr bwMode="auto">
          <a:xfrm>
            <a:off x="5943600" y="3276600"/>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9" name="Title 8">
            <a:extLst>
              <a:ext uri="{FF2B5EF4-FFF2-40B4-BE49-F238E27FC236}">
                <a16:creationId xmlns:a16="http://schemas.microsoft.com/office/drawing/2014/main" id="{06499482-E7BF-7C57-977B-40C9A8FA27C3}"/>
              </a:ext>
            </a:extLst>
          </p:cNvPr>
          <p:cNvSpPr>
            <a:spLocks noGrp="1"/>
          </p:cNvSpPr>
          <p:nvPr>
            <p:ph type="title"/>
          </p:nvPr>
        </p:nvSpPr>
        <p:spPr>
          <a:xfrm>
            <a:off x="1885489" y="2442416"/>
            <a:ext cx="8421021" cy="2277967"/>
          </a:xfrm>
        </p:spPr>
        <p:txBody>
          <a:bodyPr>
            <a:noAutofit/>
          </a:bodyPr>
          <a:lstStyle/>
          <a:p>
            <a:pPr>
              <a:lnSpc>
                <a:spcPct val="114000"/>
              </a:lnSpc>
              <a:spcBef>
                <a:spcPts val="600"/>
              </a:spcBef>
              <a:spcAft>
                <a:spcPts val="600"/>
              </a:spcAft>
            </a:pPr>
            <a:r>
              <a:rPr lang="en-US" sz="3200" b="1" dirty="0">
                <a:latin typeface="Calibri" panose="020F0502020204030204" pitchFamily="34" charset="0"/>
                <a:cs typeface="Calibri" panose="020F0502020204030204" pitchFamily="34" charset="0"/>
              </a:rPr>
              <a:t>COMING UP…</a:t>
            </a:r>
            <a:br>
              <a:rPr lang="en-US" sz="3200" b="1" dirty="0"/>
            </a:br>
            <a:r>
              <a:rPr lang="en-US" sz="3200" b="1" dirty="0">
                <a:latin typeface="Calibri" panose="020F0502020204030204" pitchFamily="34" charset="0"/>
                <a:cs typeface="Calibri" panose="020F0502020204030204" pitchFamily="34" charset="0"/>
              </a:rPr>
              <a:t>Session 2:</a:t>
            </a:r>
            <a:br>
              <a:rPr lang="en-US" sz="3200" b="1" dirty="0">
                <a:latin typeface="Calibri" panose="020F0502020204030204" pitchFamily="34" charset="0"/>
                <a:cs typeface="Calibri" panose="020F0502020204030204" pitchFamily="34" charset="0"/>
              </a:rPr>
            </a:br>
            <a:r>
              <a:rPr lang="en-US" sz="3200" b="1" dirty="0">
                <a:latin typeface="Calibri" panose="020F0502020204030204" pitchFamily="34" charset="0"/>
                <a:cs typeface="Calibri" panose="020F0502020204030204" pitchFamily="34" charset="0"/>
              </a:rPr>
              <a:t>Financial Management:  Strategies for Effective Fiscal Oversight </a:t>
            </a:r>
          </a:p>
        </p:txBody>
      </p:sp>
      <p:sp>
        <p:nvSpPr>
          <p:cNvPr id="7" name="TextBox 6">
            <a:extLst>
              <a:ext uri="{FF2B5EF4-FFF2-40B4-BE49-F238E27FC236}">
                <a16:creationId xmlns:a16="http://schemas.microsoft.com/office/drawing/2014/main" id="{CE8F6645-2B6B-1833-928E-6DC1CAED3133}"/>
              </a:ext>
            </a:extLst>
          </p:cNvPr>
          <p:cNvSpPr txBox="1"/>
          <p:nvPr/>
        </p:nvSpPr>
        <p:spPr>
          <a:xfrm>
            <a:off x="3734875" y="872351"/>
            <a:ext cx="4275496" cy="923330"/>
          </a:xfrm>
          <a:prstGeom prst="rect">
            <a:avLst/>
          </a:prstGeom>
          <a:noFill/>
        </p:spPr>
        <p:txBody>
          <a:bodyPr wrap="square" rtlCol="0">
            <a:spAutoFit/>
          </a:bodyPr>
          <a:lstStyle/>
          <a:p>
            <a:pPr algn="ctr"/>
            <a:r>
              <a:rPr lang="en-US" sz="5400" b="1" dirty="0">
                <a:solidFill>
                  <a:srgbClr val="0D4460"/>
                </a:solidFill>
                <a:latin typeface="Calibri" panose="020F0502020204030204" pitchFamily="34" charset="0"/>
                <a:ea typeface="Open Sans" panose="020B0606030504020204" pitchFamily="34" charset="0"/>
                <a:cs typeface="Calibri" panose="020F0502020204030204" pitchFamily="34" charset="0"/>
              </a:rPr>
              <a:t>Thank You!</a:t>
            </a:r>
          </a:p>
        </p:txBody>
      </p:sp>
    </p:spTree>
    <p:extLst>
      <p:ext uri="{BB962C8B-B14F-4D97-AF65-F5344CB8AC3E}">
        <p14:creationId xmlns:p14="http://schemas.microsoft.com/office/powerpoint/2010/main" val="3628699541"/>
      </p:ext>
    </p:extLst>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PRESGUID" val="902463da-6160-43d5-8f4a-103d9064fccd"/>
</p:tagLst>
</file>

<file path=ppt/tags/tag2.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heme/theme1.xml><?xml version="1.0" encoding="utf-8"?>
<a:theme xmlns:a="http://schemas.openxmlformats.org/drawingml/2006/main" name="Office Theme">
  <a:themeElements>
    <a:clrScheme name="Safal New Colors">
      <a:dk1>
        <a:srgbClr val="000000"/>
      </a:dk1>
      <a:lt1>
        <a:srgbClr val="FFFFFF"/>
      </a:lt1>
      <a:dk2>
        <a:srgbClr val="00548D"/>
      </a:dk2>
      <a:lt2>
        <a:srgbClr val="F2F2F2"/>
      </a:lt2>
      <a:accent1>
        <a:srgbClr val="31B1ED"/>
      </a:accent1>
      <a:accent2>
        <a:srgbClr val="00548D"/>
      </a:accent2>
      <a:accent3>
        <a:srgbClr val="56A765"/>
      </a:accent3>
      <a:accent4>
        <a:srgbClr val="EC8006"/>
      </a:accent4>
      <a:accent5>
        <a:srgbClr val="F9AB1D"/>
      </a:accent5>
      <a:accent6>
        <a:srgbClr val="CD426A"/>
      </a:accent6>
      <a:hlink>
        <a:srgbClr val="008CE3"/>
      </a:hlink>
      <a:folHlink>
        <a:srgbClr val="B2B2B2"/>
      </a:folHlink>
    </a:clrScheme>
    <a:fontScheme name="Franklin Gothic">
      <a:majorFont>
        <a:latin typeface="Franklin Gothic Medium" panose="020B0603020102020204"/>
        <a:ea typeface=""/>
        <a:cs typeface=""/>
        <a:font script="Jpan" typeface="HG創英角ｺﾞｼｯｸUB"/>
        <a:font script="Hang" typeface="돋움"/>
        <a:font script="Hans" typeface="隶书"/>
        <a:font script="Hant" typeface="微軟正黑體"/>
        <a:font script="Arab" typeface="Tahoma"/>
        <a:font script="Hebr" typeface="Aharoni"/>
        <a:font script="Thai" typeface="Lily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Franklin Gothic Book" panose="020B0503020102020204"/>
        <a:ea typeface=""/>
        <a:cs typeface=""/>
        <a:font script="Jpan" typeface="HGｺﾞｼｯｸE"/>
        <a:font script="Hang" typeface="돋움"/>
        <a:font script="Hans" typeface="华文楷体"/>
        <a:font script="Hant" typeface="微軟正黑體"/>
        <a:font script="Arab" typeface="Tahoma"/>
        <a:font script="Hebr" typeface="Aharoni"/>
        <a:font script="Thai" typeface="Lily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Safal Presentation Template w New Colors.potx" id="{AA08505F-D730-4D38-A8BB-4D849717BF42}" vid="{58E3B029-1859-48D6-95AF-AC53C4275360}"/>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A7D65D528D6EFD4AA91FE248FF65E0EC" ma:contentTypeVersion="20" ma:contentTypeDescription="Create a new document." ma:contentTypeScope="" ma:versionID="62b9e1ac6b5c237a449dc41b2f94fb64">
  <xsd:schema xmlns:xsd="http://www.w3.org/2001/XMLSchema" xmlns:xs="http://www.w3.org/2001/XMLSchema" xmlns:p="http://schemas.microsoft.com/office/2006/metadata/properties" xmlns:ns2="1a052c00-aba3-4f99-a29a-03f5a1645f35" targetNamespace="http://schemas.microsoft.com/office/2006/metadata/properties" ma:root="true" ma:fieldsID="cccaa8cbf439b9d84807d971d9c1758d" ns2:_="">
    <xsd:import namespace="1a052c00-aba3-4f99-a29a-03f5a1645f35"/>
    <xsd:element name="properties">
      <xsd:complexType>
        <xsd:sequence>
          <xsd:element name="documentManagement">
            <xsd:complexType>
              <xsd:all>
                <xsd:element ref="ns2:Reporter" minOccurs="0"/>
                <xsd:element ref="ns2:ContentOwners" minOccurs="0"/>
                <xsd:element ref="ns2:Project" minOccurs="0"/>
                <xsd:element ref="ns2:Platform" minOccurs="0"/>
                <xsd:element ref="ns2:Correspondence" minOccurs="0"/>
                <xsd:element ref="ns2:TypeofMtg_x002e_" minOccurs="0"/>
                <xsd:element ref="ns2:Outcome_x002f_Actionitem" minOccurs="0"/>
                <xsd:element ref="ns2:TEAMSMeeting" minOccurs="0"/>
                <xsd:element ref="ns2:Notes" minOccurs="0"/>
                <xsd:element ref="ns2:CompletionRequest" minOccurs="0"/>
                <xsd:element ref="ns2:MediaServiceMetadata" minOccurs="0"/>
                <xsd:element ref="ns2:MediaServiceFastMetadata" minOccurs="0"/>
                <xsd:element ref="ns2:MediaServiceSearchProperties" minOccurs="0"/>
                <xsd:element ref="ns2:MediaServiceObjectDetectorVersions" minOccurs="0"/>
                <xsd:element ref="ns2:lcf76f155ced4ddcb4097134ff3c332f" minOccurs="0"/>
                <xsd:element ref="ns2:MediaServiceDateTaken" minOccurs="0"/>
                <xsd:element ref="ns2:MediaServiceOCR" minOccurs="0"/>
                <xsd:element ref="ns2:MediaServiceGenerationTime" minOccurs="0"/>
                <xsd:element ref="ns2:MediaServiceEventHashCode"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1a052c00-aba3-4f99-a29a-03f5a1645f35" elementFormDefault="qualified">
    <xsd:import namespace="http://schemas.microsoft.com/office/2006/documentManagement/types"/>
    <xsd:import namespace="http://schemas.microsoft.com/office/infopath/2007/PartnerControls"/>
    <xsd:element name="Reporter" ma:index="8" nillable="true" ma:displayName="Reporter" ma:format="Dropdown" ma:list="UserInfo" ma:SharePointGroup="0" ma:internalName="Reporter">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ContentOwners" ma:index="9" nillable="true" ma:displayName="Content Owners" ma:format="Dropdown" ma:list="UserInfo" ma:SharePointGroup="0" ma:internalName="ContentOwners">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Project" ma:index="10" nillable="true" ma:displayName="Project" ma:format="Dropdown" ma:internalName="Project">
      <xsd:simpleType>
        <xsd:restriction base="dms:Text">
          <xsd:maxLength value="255"/>
        </xsd:restriction>
      </xsd:simpleType>
    </xsd:element>
    <xsd:element name="Platform" ma:index="11" nillable="true" ma:displayName="Platform" ma:default="N/A" ma:format="Dropdown" ma:internalName="Platform">
      <xsd:complexType>
        <xsd:complexContent>
          <xsd:extension base="dms:MultiChoice">
            <xsd:sequence>
              <xsd:element name="Value" maxOccurs="unbounded" minOccurs="0" nillable="true">
                <xsd:simpleType>
                  <xsd:restriction base="dms:Choice">
                    <xsd:enumeration value="Web"/>
                    <xsd:enumeration value="Excel"/>
                    <xsd:enumeration value="PowerPoint"/>
                    <xsd:enumeration value="PDF"/>
                    <xsd:enumeration value="Word"/>
                    <xsd:enumeration value="N/A"/>
                  </xsd:restriction>
                </xsd:simpleType>
              </xsd:element>
            </xsd:sequence>
          </xsd:extension>
        </xsd:complexContent>
      </xsd:complexType>
    </xsd:element>
    <xsd:element name="Correspondence" ma:index="12" nillable="true" ma:displayName="Correspondence" ma:format="Dropdown" ma:internalName="Correspondence">
      <xsd:simpleType>
        <xsd:restriction base="dms:Choice">
          <xsd:enumeration value="MEETING"/>
          <xsd:enumeration value="EMAIL"/>
          <xsd:enumeration value="Teams Chat"/>
        </xsd:restriction>
      </xsd:simpleType>
    </xsd:element>
    <xsd:element name="TypeofMtg_x002e_" ma:index="13" nillable="true" ma:displayName="Type of Mtg." ma:default="N/A" ma:format="Dropdown" ma:internalName="TypeofMtg_x002e_">
      <xsd:complexType>
        <xsd:complexContent>
          <xsd:extension base="dms:MultiChoice">
            <xsd:sequence>
              <xsd:element name="Value" maxOccurs="unbounded" minOccurs="0" nillable="true">
                <xsd:simpleType>
                  <xsd:restriction base="dms:Choice">
                    <xsd:enumeration value="Intro/Tour Product"/>
                    <xsd:enumeration value="Review Test Results"/>
                    <xsd:enumeration value="Doc Review"/>
                    <xsd:enumeration value="Tools Training"/>
                    <xsd:enumeration value="N/A"/>
                  </xsd:restriction>
                </xsd:simpleType>
              </xsd:element>
            </xsd:sequence>
          </xsd:extension>
        </xsd:complexContent>
      </xsd:complexType>
    </xsd:element>
    <xsd:element name="Outcome_x002f_Actionitem" ma:index="14" nillable="true" ma:displayName="Outcome/Action item" ma:format="Dropdown" ma:internalName="Outcome_x002f_Actionitem">
      <xsd:complexType>
        <xsd:complexContent>
          <xsd:extension base="dms:MultiChoice">
            <xsd:sequence>
              <xsd:element name="Value" maxOccurs="unbounded" minOccurs="0" nillable="true">
                <xsd:simpleType>
                  <xsd:restriction base="dms:Choice">
                    <xsd:enumeration value="Test and Deliver Results"/>
                    <xsd:enumeration value="Concluded"/>
                    <xsd:enumeration value="Review Testing Report"/>
                    <xsd:enumeration value="Remediate Doc"/>
                    <xsd:enumeration value="Comment/Review Doc"/>
                    <xsd:enumeration value="Meeting Set"/>
                    <xsd:enumeration value="In Progress"/>
                    <xsd:enumeration value="Awaiting Feedback"/>
                  </xsd:restriction>
                </xsd:simpleType>
              </xsd:element>
            </xsd:sequence>
          </xsd:extension>
        </xsd:complexContent>
      </xsd:complexType>
    </xsd:element>
    <xsd:element name="TEAMSMeeting" ma:index="15" nillable="true" ma:displayName="TEAMS Meeting" ma:format="Hyperlink" ma:internalName="TEAMSMeeting">
      <xsd:complexType>
        <xsd:complexContent>
          <xsd:extension base="dms:URL">
            <xsd:sequence>
              <xsd:element name="Url" type="dms:ValidUrl" minOccurs="0" nillable="true"/>
              <xsd:element name="Description" type="xsd:string" nillable="true"/>
            </xsd:sequence>
          </xsd:extension>
        </xsd:complexContent>
      </xsd:complexType>
    </xsd:element>
    <xsd:element name="Notes" ma:index="16" nillable="true" ma:displayName="Notes" ma:format="Dropdown" ma:internalName="Notes">
      <xsd:simpleType>
        <xsd:restriction base="dms:Note">
          <xsd:maxLength value="255"/>
        </xsd:restriction>
      </xsd:simpleType>
    </xsd:element>
    <xsd:element name="CompletionRequest" ma:index="17" nillable="true" ma:displayName="Completion Request" ma:format="DateOnly" ma:internalName="CompletionRequest">
      <xsd:simpleType>
        <xsd:restriction base="dms:DateTime"/>
      </xsd:simpleType>
    </xsd:element>
    <xsd:element name="MediaServiceMetadata" ma:index="18" nillable="true" ma:displayName="MediaServiceMetadata" ma:hidden="true" ma:internalName="MediaServiceMetadata" ma:readOnly="true">
      <xsd:simpleType>
        <xsd:restriction base="dms:Note"/>
      </xsd:simpleType>
    </xsd:element>
    <xsd:element name="MediaServiceFastMetadata" ma:index="19" nillable="true" ma:displayName="MediaServiceFastMetadata" ma:hidden="true" ma:internalName="MediaServiceFastMetadata" ma:readOnly="true">
      <xsd:simpleType>
        <xsd:restriction base="dms:Note"/>
      </xsd:simpleType>
    </xsd:element>
    <xsd:element name="MediaServiceSearchProperties" ma:index="20" nillable="true" ma:displayName="MediaServiceSearchProperties" ma:hidden="true" ma:internalName="MediaServiceSearchProperties" ma:readOnly="true">
      <xsd:simpleType>
        <xsd:restriction base="dms:Note"/>
      </xsd:simpleType>
    </xsd:element>
    <xsd:element name="MediaServiceObjectDetectorVersions" ma:index="21" nillable="true" ma:displayName="MediaServiceObjectDetectorVersions" ma:hidden="true" ma:indexed="true" ma:internalName="MediaServiceObjectDetectorVersions" ma:readOnly="true">
      <xsd:simpleType>
        <xsd:restriction base="dms:Text"/>
      </xsd:simpleType>
    </xsd:element>
    <xsd:element name="lcf76f155ced4ddcb4097134ff3c332f" ma:index="23" nillable="true" ma:taxonomy="true" ma:internalName="lcf76f155ced4ddcb4097134ff3c332f" ma:taxonomyFieldName="MediaServiceImageTags" ma:displayName="Image Tags" ma:readOnly="false" ma:fieldId="{5cf76f15-5ced-4ddc-b409-7134ff3c332f}" ma:taxonomyMulti="true" ma:sspId="340efca0-e4bb-4e8d-9d61-7e4cbb849eb2" ma:termSetId="09814cd3-568e-fe90-9814-8d621ff8fb84" ma:anchorId="fba54fb3-c3e1-fe81-a776-ca4b69148c4d" ma:open="true" ma:isKeyword="false">
      <xsd:complexType>
        <xsd:sequence>
          <xsd:element ref="pc:Terms" minOccurs="0" maxOccurs="1"/>
        </xsd:sequence>
      </xsd:complexType>
    </xsd:element>
    <xsd:element name="MediaServiceDateTaken" ma:index="24" nillable="true" ma:displayName="MediaServiceDateTaken" ma:hidden="true" ma:indexed="true" ma:internalName="MediaServiceDateTaken" ma:readOnly="true">
      <xsd:simpleType>
        <xsd:restriction base="dms:Text"/>
      </xsd:simpleType>
    </xsd:element>
    <xsd:element name="MediaServiceOCR" ma:index="25" nillable="true" ma:displayName="Extracted Text" ma:internalName="MediaServiceOCR" ma:readOnly="true">
      <xsd:simpleType>
        <xsd:restriction base="dms:Note">
          <xsd:maxLength value="255"/>
        </xsd:restriction>
      </xsd:simpleType>
    </xsd:element>
    <xsd:element name="MediaServiceGenerationTime" ma:index="26" nillable="true" ma:displayName="MediaServiceGenerationTime" ma:hidden="true" ma:internalName="MediaServiceGenerationTime" ma:readOnly="true">
      <xsd:simpleType>
        <xsd:restriction base="dms:Text"/>
      </xsd:simpleType>
    </xsd:element>
    <xsd:element name="MediaServiceEventHashCode" ma:index="27" nillable="true" ma:displayName="MediaServiceEventHashCode" ma:hidden="true" ma:internalName="MediaServiceEventHashCode" ma:readOnly="true">
      <xsd:simpleType>
        <xsd:restriction base="dms:Text"/>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p:properties xmlns:p="http://schemas.microsoft.com/office/2006/metadata/properties" xmlns:xsi="http://www.w3.org/2001/XMLSchema-instance" xmlns:pc="http://schemas.microsoft.com/office/infopath/2007/PartnerControls">
  <documentManagement>
    <lcf76f155ced4ddcb4097134ff3c332f xmlns="1a052c00-aba3-4f99-a29a-03f5a1645f35">
      <Terms xmlns="http://schemas.microsoft.com/office/infopath/2007/PartnerControls"/>
    </lcf76f155ced4ddcb4097134ff3c332f>
    <ContentOwners xmlns="1a052c00-aba3-4f99-a29a-03f5a1645f35">
      <UserInfo>
        <DisplayName/>
        <AccountId xsi:nil="true"/>
        <AccountType/>
      </UserInfo>
    </ContentOwners>
    <TEAMSMeeting xmlns="1a052c00-aba3-4f99-a29a-03f5a1645f35">
      <Url xsi:nil="true"/>
      <Description xsi:nil="true"/>
    </TEAMSMeeting>
    <TypeofMtg_x002e_ xmlns="1a052c00-aba3-4f99-a29a-03f5a1645f35">
      <Value>N/A</Value>
    </TypeofMtg_x002e_>
    <Platform xmlns="1a052c00-aba3-4f99-a29a-03f5a1645f35">
      <Value>N/A</Value>
    </Platform>
    <Correspondence xmlns="1a052c00-aba3-4f99-a29a-03f5a1645f35" xsi:nil="true"/>
    <Notes xmlns="1a052c00-aba3-4f99-a29a-03f5a1645f35" xsi:nil="true"/>
    <Project xmlns="1a052c00-aba3-4f99-a29a-03f5a1645f35" xsi:nil="true"/>
    <CompletionRequest xmlns="1a052c00-aba3-4f99-a29a-03f5a1645f35" xsi:nil="true"/>
    <Outcome_x002f_Actionitem xmlns="1a052c00-aba3-4f99-a29a-03f5a1645f35" xsi:nil="true"/>
    <Reporter xmlns="1a052c00-aba3-4f99-a29a-03f5a1645f35">
      <UserInfo>
        <DisplayName/>
        <AccountId xsi:nil="true"/>
        <AccountType/>
      </UserInfo>
    </Reporter>
  </documentManagement>
</p:properties>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477330D2-CD33-4F0C-B2EC-AD80F4051A8E}">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1a052c00-aba3-4f99-a29a-03f5a1645f35"/>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E4E50F3E-4833-448E-896F-43673F0CAA45}">
  <ds:schemaRefs>
    <ds:schemaRef ds:uri="http://schemas.microsoft.com/office/2006/documentManagement/types"/>
    <ds:schemaRef ds:uri="2f00f82b-dce9-458f-ab1d-1c5fd145e219"/>
    <ds:schemaRef ds:uri="http://schemas.microsoft.com/office/infopath/2007/PartnerControls"/>
    <ds:schemaRef ds:uri="http://schemas.openxmlformats.org/package/2006/metadata/core-properties"/>
    <ds:schemaRef ds:uri="http://schemas.microsoft.com/office/2006/metadata/properties"/>
    <ds:schemaRef ds:uri="http://www.w3.org/XML/1998/namespace"/>
    <ds:schemaRef ds:uri="http://purl.org/dc/elements/1.1/"/>
    <ds:schemaRef ds:uri="4cd59d27-ca2b-4708-b9c7-7fa281384922"/>
    <ds:schemaRef ds:uri="http://purl.org/dc/dcmitype/"/>
    <ds:schemaRef ds:uri="http://purl.org/dc/terms/"/>
    <ds:schemaRef ds:uri="1a052c00-aba3-4f99-a29a-03f5a1645f35"/>
  </ds:schemaRefs>
</ds:datastoreItem>
</file>

<file path=customXml/itemProps3.xml><?xml version="1.0" encoding="utf-8"?>
<ds:datastoreItem xmlns:ds="http://schemas.openxmlformats.org/officeDocument/2006/customXml" ds:itemID="{5C422E21-D854-42F4-B8A2-7F3698CAC8BB}">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Safal Presentation Template w New Colors</Template>
  <TotalTime>1191</TotalTime>
  <Words>1694</Words>
  <Application>Microsoft Office PowerPoint</Application>
  <PresentationFormat>Widescreen</PresentationFormat>
  <Paragraphs>158</Paragraphs>
  <Slides>26</Slides>
  <Notes>2</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26</vt:i4>
      </vt:variant>
    </vt:vector>
  </HeadingPairs>
  <TitlesOfParts>
    <vt:vector size="32" baseType="lpstr">
      <vt:lpstr>Arial</vt:lpstr>
      <vt:lpstr>Calibri</vt:lpstr>
      <vt:lpstr>Franklin Gothic Book</vt:lpstr>
      <vt:lpstr>Open Sans</vt:lpstr>
      <vt:lpstr>Wingdings</vt:lpstr>
      <vt:lpstr>Office Theme</vt:lpstr>
      <vt:lpstr>Virtual Fiscal Academy</vt:lpstr>
      <vt:lpstr>The NEXT LEVEL NOW Collaborative…</vt:lpstr>
      <vt:lpstr>About the Presenter</vt:lpstr>
      <vt:lpstr>Fiscal Virtual Academy</vt:lpstr>
      <vt:lpstr>Fiscal Resources Learning Objectives</vt:lpstr>
      <vt:lpstr>What’s the Purpose?</vt:lpstr>
      <vt:lpstr> What Type of Organization Do You Represent? </vt:lpstr>
      <vt:lpstr>What is Fiscal Management in Workforce Development?</vt:lpstr>
      <vt:lpstr>Fiscal Management in Workforce Development</vt:lpstr>
      <vt:lpstr>1. § 200.302 Financial Management</vt:lpstr>
      <vt:lpstr>2. § 200.302 Financial Management</vt:lpstr>
      <vt:lpstr>3. § 200.302 Financial Management </vt:lpstr>
      <vt:lpstr>1. 20 CFR § 679.420 - What are the functions of the local fiscal agent? </vt:lpstr>
      <vt:lpstr>2. 20 CFR § 679.420 - What are the functions of the local fiscal agent? </vt:lpstr>
      <vt:lpstr>3. 20 CFR § 679.420 - What are the functions of the local fiscal agent? </vt:lpstr>
      <vt:lpstr>In Summary…</vt:lpstr>
      <vt:lpstr>What is Required?</vt:lpstr>
      <vt:lpstr>Rules, Regulations, and Guidelines</vt:lpstr>
      <vt:lpstr>Rules, Regulations, and Guidelines (continued)</vt:lpstr>
      <vt:lpstr>Put Into Action!</vt:lpstr>
      <vt:lpstr>Policy vs. Desk Procedure</vt:lpstr>
      <vt:lpstr>What Systems are You Currently Using?</vt:lpstr>
      <vt:lpstr>Types of Training</vt:lpstr>
      <vt:lpstr>Implementing Training and Development</vt:lpstr>
      <vt:lpstr>Implementing Training and Development (continued)</vt:lpstr>
      <vt:lpstr>COMING UP… Session 2: Financial Management:  Strategies for Effective Fiscal Oversight </vt:lpstr>
    </vt:vector>
  </TitlesOfParts>
  <Manager>Melissa Aguilar-Southard</Manager>
  <Company>Safal Partners</Company>
  <LinksUpToDate>false</LinksUpToDate>
  <SharedDoc>false</SharedDoc>
  <HyperlinkBase/>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Virtual Fiscal Academy: Maximizing Resources for Effective Fiscal Management </dc:title>
  <dc:subject> Maximizing Resources for Effective Fiscal Management </dc:subject>
  <dc:creator>Kim Meadows</dc:creator>
  <cp:keywords>fiscal, compliance, management, WIOA</cp:keywords>
  <dc:description/>
  <cp:lastModifiedBy>Joseph Hanna</cp:lastModifiedBy>
  <cp:revision>151</cp:revision>
  <dcterms:created xsi:type="dcterms:W3CDTF">2019-01-24T22:09:38Z</dcterms:created>
  <dcterms:modified xsi:type="dcterms:W3CDTF">2024-05-17T12:57:07Z</dcterms:modified>
  <cp:category/>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0x010100A7D65D528D6EFD4AA91FE248FF65E0EC</vt:lpwstr>
  </property>
  <property fmtid="{D5CDD505-2E9C-101B-9397-08002B2CF9AE}" pid="3" name="Order">
    <vt:r8>11600</vt:r8>
  </property>
  <property fmtid="{D5CDD505-2E9C-101B-9397-08002B2CF9AE}" pid="4" name="ComplianceAssetId">
    <vt:lpwstr/>
  </property>
  <property fmtid="{D5CDD505-2E9C-101B-9397-08002B2CF9AE}" pid="5" name="MediaServiceImageTags">
    <vt:lpwstr/>
  </property>
</Properties>
</file>