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modernComment_245_9DA707DC.xml" ContentType="application/vnd.ms-powerpoint.comments+xml"/>
  <Override PartName="/ppt/comments/modernComment_24A_15903A69.xml" ContentType="application/vnd.ms-powerpoint.comment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 id="2147483692" r:id="rId5"/>
  </p:sldMasterIdLst>
  <p:notesMasterIdLst>
    <p:notesMasterId r:id="rId37"/>
  </p:notesMasterIdLst>
  <p:sldIdLst>
    <p:sldId id="256" r:id="rId6"/>
    <p:sldId id="754" r:id="rId7"/>
    <p:sldId id="418" r:id="rId8"/>
    <p:sldId id="369" r:id="rId9"/>
    <p:sldId id="802" r:id="rId10"/>
    <p:sldId id="772" r:id="rId11"/>
    <p:sldId id="773" r:id="rId12"/>
    <p:sldId id="795" r:id="rId13"/>
    <p:sldId id="797" r:id="rId14"/>
    <p:sldId id="798" r:id="rId15"/>
    <p:sldId id="803" r:id="rId16"/>
    <p:sldId id="810" r:id="rId17"/>
    <p:sldId id="556" r:id="rId18"/>
    <p:sldId id="804" r:id="rId19"/>
    <p:sldId id="581" r:id="rId20"/>
    <p:sldId id="584" r:id="rId21"/>
    <p:sldId id="586" r:id="rId22"/>
    <p:sldId id="562" r:id="rId23"/>
    <p:sldId id="774" r:id="rId24"/>
    <p:sldId id="404" r:id="rId25"/>
    <p:sldId id="602" r:id="rId26"/>
    <p:sldId id="805" r:id="rId27"/>
    <p:sldId id="605" r:id="rId28"/>
    <p:sldId id="799" r:id="rId29"/>
    <p:sldId id="801" r:id="rId30"/>
    <p:sldId id="806" r:id="rId31"/>
    <p:sldId id="622" r:id="rId32"/>
    <p:sldId id="807" r:id="rId33"/>
    <p:sldId id="808" r:id="rId34"/>
    <p:sldId id="286" r:id="rId35"/>
    <p:sldId id="793" r:id="rId36"/>
  </p:sldIdLst>
  <p:sldSz cx="12192000" cy="6858000"/>
  <p:notesSz cx="6858000" cy="9144000"/>
  <p:custDataLst>
    <p:tags r:id="rId3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irtual Fiscal Academy lesson 2" id="{A0E1E425-4D53-41AA-9435-48D7468EE202}">
          <p14:sldIdLst>
            <p14:sldId id="256"/>
            <p14:sldId id="754"/>
            <p14:sldId id="418"/>
            <p14:sldId id="369"/>
            <p14:sldId id="802"/>
            <p14:sldId id="772"/>
            <p14:sldId id="773"/>
            <p14:sldId id="795"/>
            <p14:sldId id="797"/>
            <p14:sldId id="798"/>
            <p14:sldId id="803"/>
            <p14:sldId id="810"/>
            <p14:sldId id="556"/>
            <p14:sldId id="804"/>
            <p14:sldId id="581"/>
            <p14:sldId id="584"/>
            <p14:sldId id="586"/>
            <p14:sldId id="562"/>
            <p14:sldId id="774"/>
            <p14:sldId id="404"/>
            <p14:sldId id="602"/>
            <p14:sldId id="805"/>
            <p14:sldId id="605"/>
            <p14:sldId id="799"/>
            <p14:sldId id="801"/>
            <p14:sldId id="806"/>
            <p14:sldId id="622"/>
            <p14:sldId id="807"/>
            <p14:sldId id="808"/>
            <p14:sldId id="286"/>
            <p14:sldId id="79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4F6E05-03EF-EB0A-4256-B19ED372BE0E}" name="Joseph Hanna" initials="JH" userId="S::Joseph.Hanna@safalpartners.com::d91b82ed-48e2-4fae-b47c-be212bed4b88" providerId="AD"/>
  <p188:author id="{B7CB1B5D-67C0-15C7-B864-0680704B39CF}" name="Molly Deahl" initials="MD" userId="S::molly.deahl@safalpartners.com::7cb69d8f-06cf-4eca-8dfe-ca63e8151bc8" providerId="AD"/>
  <p188:author id="{E0384261-A7B9-3D92-DC1F-F1AAC0DFB7E5}" name="Lisa Rice" initials="LR" userId="S::lisa.rice@safalpartners.com::da68d56e-ad6c-437e-8950-9d35568b768d"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Michelle Carson" initials="MC" lastIdx="24" clrIdx="6">
    <p:extLst>
      <p:ext uri="{19B8F6BF-5375-455C-9EA6-DF929625EA0E}">
        <p15:presenceInfo xmlns:p15="http://schemas.microsoft.com/office/powerpoint/2012/main" userId="S::michelle.carson@safalpartners.com::c12fad4d-602b-46c9-b455-39d7a6962d12" providerId="AD"/>
      </p:ext>
    </p:extLst>
  </p:cmAuthor>
  <p:cmAuthor id="1" name="Shivani Chatterjee" initials="SC" lastIdx="3" clrIdx="0">
    <p:extLst>
      <p:ext uri="{19B8F6BF-5375-455C-9EA6-DF929625EA0E}">
        <p15:presenceInfo xmlns:p15="http://schemas.microsoft.com/office/powerpoint/2012/main" userId="Shivani Chatterjee" providerId="None"/>
      </p:ext>
    </p:extLst>
  </p:cmAuthor>
  <p:cmAuthor id="8" name="Lisa Rice" initials="LR" lastIdx="27" clrIdx="7">
    <p:extLst>
      <p:ext uri="{19B8F6BF-5375-455C-9EA6-DF929625EA0E}">
        <p15:presenceInfo xmlns:p15="http://schemas.microsoft.com/office/powerpoint/2012/main" userId="93014a320e154e19" providerId="Windows Live"/>
      </p:ext>
    </p:extLst>
  </p:cmAuthor>
  <p:cmAuthor id="2" name="Placido Gomez" initials="PG" lastIdx="2" clrIdx="1">
    <p:extLst>
      <p:ext uri="{19B8F6BF-5375-455C-9EA6-DF929625EA0E}">
        <p15:presenceInfo xmlns:p15="http://schemas.microsoft.com/office/powerpoint/2012/main" userId="Placido Gomez" providerId="None"/>
      </p:ext>
    </p:extLst>
  </p:cmAuthor>
  <p:cmAuthor id="9" name="Lisa Rice" initials="LR [2]" lastIdx="2" clrIdx="8">
    <p:extLst>
      <p:ext uri="{19B8F6BF-5375-455C-9EA6-DF929625EA0E}">
        <p15:presenceInfo xmlns:p15="http://schemas.microsoft.com/office/powerpoint/2012/main" userId="S::lisa.rice@safalpartners.com::da68d56e-ad6c-437e-8950-9d35568b768d" providerId="AD"/>
      </p:ext>
    </p:extLst>
  </p:cmAuthor>
  <p:cmAuthor id="3" name="Donna McGuire" initials="DM" lastIdx="8" clrIdx="2">
    <p:extLst>
      <p:ext uri="{19B8F6BF-5375-455C-9EA6-DF929625EA0E}">
        <p15:presenceInfo xmlns:p15="http://schemas.microsoft.com/office/powerpoint/2012/main" userId="S::donna.mcguire@safalpartners.com::126c588a-71c0-457f-86c4-7e4e9353f200" providerId="AD"/>
      </p:ext>
    </p:extLst>
  </p:cmAuthor>
  <p:cmAuthor id="10" name="Tori Strickland" initials="TS" lastIdx="12" clrIdx="9">
    <p:extLst>
      <p:ext uri="{19B8F6BF-5375-455C-9EA6-DF929625EA0E}">
        <p15:presenceInfo xmlns:p15="http://schemas.microsoft.com/office/powerpoint/2012/main" userId="S::tori.strickland@safalpartners.com::35a64b5a-b1c5-41b8-9e9b-6f6a5e518593" providerId="AD"/>
      </p:ext>
    </p:extLst>
  </p:cmAuthor>
  <p:cmAuthor id="4" name="Placido Gomez" initials="PG [2]" lastIdx="5" clrIdx="3">
    <p:extLst>
      <p:ext uri="{19B8F6BF-5375-455C-9EA6-DF929625EA0E}">
        <p15:presenceInfo xmlns:p15="http://schemas.microsoft.com/office/powerpoint/2012/main" userId="S::placido.gomez@safalpartners.com::a39698ba-644a-47d2-b22f-4c06269a43ce" providerId="AD"/>
      </p:ext>
    </p:extLst>
  </p:cmAuthor>
  <p:cmAuthor id="11" name="Matthew Poland" initials="MP" lastIdx="4" clrIdx="10">
    <p:extLst>
      <p:ext uri="{19B8F6BF-5375-455C-9EA6-DF929625EA0E}">
        <p15:presenceInfo xmlns:p15="http://schemas.microsoft.com/office/powerpoint/2012/main" userId="Matthew Poland" providerId="None"/>
      </p:ext>
    </p:extLst>
  </p:cmAuthor>
  <p:cmAuthor id="5" name="Michelle" initials="MC" lastIdx="6" clrIdx="4">
    <p:extLst>
      <p:ext uri="{19B8F6BF-5375-455C-9EA6-DF929625EA0E}">
        <p15:presenceInfo xmlns:p15="http://schemas.microsoft.com/office/powerpoint/2012/main" userId="Michelle" providerId="None"/>
      </p:ext>
    </p:extLst>
  </p:cmAuthor>
  <p:cmAuthor id="12" name="Cadwallader, Ayreen - ETA" initials="CA-E" lastIdx="6" clrIdx="11">
    <p:extLst>
      <p:ext uri="{19B8F6BF-5375-455C-9EA6-DF929625EA0E}">
        <p15:presenceInfo xmlns:p15="http://schemas.microsoft.com/office/powerpoint/2012/main" userId="S-1-5-21-430767753-2305446740-1188461881-72942" providerId="AD"/>
      </p:ext>
    </p:extLst>
  </p:cmAuthor>
  <p:cmAuthor id="6" name="Ruchika Salunkhe" initials="RS" lastIdx="6" clrIdx="5">
    <p:extLst>
      <p:ext uri="{19B8F6BF-5375-455C-9EA6-DF929625EA0E}">
        <p15:presenceInfo xmlns:p15="http://schemas.microsoft.com/office/powerpoint/2012/main" userId="S::Ruchika.Salunkhe@safalpartners.com::eab9c55f-d36b-488a-a9c4-4589a424ce6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E3"/>
    <a:srgbClr val="005E9E"/>
    <a:srgbClr val="00548D"/>
    <a:srgbClr val="006EB8"/>
    <a:srgbClr val="0033CC"/>
    <a:srgbClr val="0D4460"/>
    <a:srgbClr val="C75000"/>
    <a:srgbClr val="31B1ED"/>
    <a:srgbClr val="0076AD"/>
    <a:srgbClr val="EC80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64DD59-6BA0-43F3-BE4B-0745B0114B27}" v="1723" dt="2024-05-20T12:05:14.140"/>
  </p1510:revLst>
</p1510:revInfo>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494" autoAdjust="0"/>
    <p:restoredTop sz="94673" autoAdjust="0"/>
  </p:normalViewPr>
  <p:slideViewPr>
    <p:cSldViewPr snapToGrid="0">
      <p:cViewPr varScale="1">
        <p:scale>
          <a:sx n="101" d="100"/>
          <a:sy n="101" d="100"/>
        </p:scale>
        <p:origin x="264"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ags" Target="tags/tag1.xml"/><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seph Hanna" userId="d91b82ed-48e2-4fae-b47c-be212bed4b88" providerId="ADAL" clId="{7464DD59-6BA0-43F3-BE4B-0745B0114B27}"/>
    <pc:docChg chg="undo custSel addSld delSld modSld addMainMaster delMainMaster modMainMaster modSection">
      <pc:chgData name="Joseph Hanna" userId="d91b82ed-48e2-4fae-b47c-be212bed4b88" providerId="ADAL" clId="{7464DD59-6BA0-43F3-BE4B-0745B0114B27}" dt="2024-05-20T12:14:58.050" v="5466"/>
      <pc:docMkLst>
        <pc:docMk/>
      </pc:docMkLst>
      <pc:sldChg chg="delSp modSp mod">
        <pc:chgData name="Joseph Hanna" userId="d91b82ed-48e2-4fae-b47c-be212bed4b88" providerId="ADAL" clId="{7464DD59-6BA0-43F3-BE4B-0745B0114B27}" dt="2024-05-20T11:56:46.057" v="4079" actId="14100"/>
        <pc:sldMkLst>
          <pc:docMk/>
          <pc:sldMk cId="1806127637" sldId="256"/>
        </pc:sldMkLst>
        <pc:spChg chg="del mod ord">
          <ac:chgData name="Joseph Hanna" userId="d91b82ed-48e2-4fae-b47c-be212bed4b88" providerId="ADAL" clId="{7464DD59-6BA0-43F3-BE4B-0745B0114B27}" dt="2024-05-20T11:56:41.285" v="4078" actId="478"/>
          <ac:spMkLst>
            <pc:docMk/>
            <pc:sldMk cId="1806127637" sldId="256"/>
            <ac:spMk id="2" creationId="{293CD009-F91A-E8EA-3FA7-7B0219BC367C}"/>
          </ac:spMkLst>
        </pc:spChg>
        <pc:spChg chg="ord">
          <ac:chgData name="Joseph Hanna" userId="d91b82ed-48e2-4fae-b47c-be212bed4b88" providerId="ADAL" clId="{7464DD59-6BA0-43F3-BE4B-0745B0114B27}" dt="2024-05-20T11:47:39.606" v="3987" actId="13244"/>
          <ac:spMkLst>
            <pc:docMk/>
            <pc:sldMk cId="1806127637" sldId="256"/>
            <ac:spMk id="3" creationId="{B58C1A2C-6905-24C0-C426-B3E91E73834E}"/>
          </ac:spMkLst>
        </pc:spChg>
        <pc:spChg chg="mod">
          <ac:chgData name="Joseph Hanna" userId="d91b82ed-48e2-4fae-b47c-be212bed4b88" providerId="ADAL" clId="{7464DD59-6BA0-43F3-BE4B-0745B0114B27}" dt="2024-05-20T11:47:23.314" v="3984" actId="962"/>
          <ac:spMkLst>
            <pc:docMk/>
            <pc:sldMk cId="1806127637" sldId="256"/>
            <ac:spMk id="4" creationId="{E3E8340D-A9C8-4BDF-A7B3-AF31F574C1CE}"/>
          </ac:spMkLst>
        </pc:spChg>
        <pc:spChg chg="del">
          <ac:chgData name="Joseph Hanna" userId="d91b82ed-48e2-4fae-b47c-be212bed4b88" providerId="ADAL" clId="{7464DD59-6BA0-43F3-BE4B-0745B0114B27}" dt="2024-05-16T11:44:39.949" v="1" actId="478"/>
          <ac:spMkLst>
            <pc:docMk/>
            <pc:sldMk cId="1806127637" sldId="256"/>
            <ac:spMk id="5" creationId="{601B7AB6-D068-3411-77B4-1831B852B991}"/>
          </ac:spMkLst>
        </pc:spChg>
        <pc:spChg chg="mod ord">
          <ac:chgData name="Joseph Hanna" userId="d91b82ed-48e2-4fae-b47c-be212bed4b88" providerId="ADAL" clId="{7464DD59-6BA0-43F3-BE4B-0745B0114B27}" dt="2024-05-20T11:56:46.057" v="4079" actId="14100"/>
          <ac:spMkLst>
            <pc:docMk/>
            <pc:sldMk cId="1806127637" sldId="256"/>
            <ac:spMk id="9" creationId="{06499482-E7BF-7C57-977B-40C9A8FA27C3}"/>
          </ac:spMkLst>
        </pc:spChg>
        <pc:picChg chg="mod ord">
          <ac:chgData name="Joseph Hanna" userId="d91b82ed-48e2-4fae-b47c-be212bed4b88" providerId="ADAL" clId="{7464DD59-6BA0-43F3-BE4B-0745B0114B27}" dt="2024-05-20T11:47:44.087" v="3988" actId="13244"/>
          <ac:picMkLst>
            <pc:docMk/>
            <pc:sldMk cId="1806127637" sldId="256"/>
            <ac:picMk id="6" creationId="{E78055EB-3228-0D4A-BBA4-69ECAE931457}"/>
          </ac:picMkLst>
        </pc:picChg>
        <pc:picChg chg="mod ord">
          <ac:chgData name="Joseph Hanna" userId="d91b82ed-48e2-4fae-b47c-be212bed4b88" providerId="ADAL" clId="{7464DD59-6BA0-43F3-BE4B-0745B0114B27}" dt="2024-05-20T11:56:28.522" v="4074" actId="167"/>
          <ac:picMkLst>
            <pc:docMk/>
            <pc:sldMk cId="1806127637" sldId="256"/>
            <ac:picMk id="8" creationId="{AB9DC972-7C31-C5F1-C6E8-FEA23581C2E7}"/>
          </ac:picMkLst>
        </pc:picChg>
      </pc:sldChg>
      <pc:sldChg chg="modSp mod">
        <pc:chgData name="Joseph Hanna" userId="d91b82ed-48e2-4fae-b47c-be212bed4b88" providerId="ADAL" clId="{7464DD59-6BA0-43F3-BE4B-0745B0114B27}" dt="2024-05-20T12:10:55.505" v="5341" actId="207"/>
        <pc:sldMkLst>
          <pc:docMk/>
          <pc:sldMk cId="0" sldId="286"/>
        </pc:sldMkLst>
        <pc:spChg chg="mod">
          <ac:chgData name="Joseph Hanna" userId="d91b82ed-48e2-4fae-b47c-be212bed4b88" providerId="ADAL" clId="{7464DD59-6BA0-43F3-BE4B-0745B0114B27}" dt="2024-05-16T12:37:32.798" v="1298" actId="120"/>
          <ac:spMkLst>
            <pc:docMk/>
            <pc:sldMk cId="0" sldId="286"/>
            <ac:spMk id="11" creationId="{5C33FAFA-CB73-C6D5-A2E4-264C8B78B783}"/>
          </ac:spMkLst>
        </pc:spChg>
        <pc:spChg chg="mod">
          <ac:chgData name="Joseph Hanna" userId="d91b82ed-48e2-4fae-b47c-be212bed4b88" providerId="ADAL" clId="{7464DD59-6BA0-43F3-BE4B-0745B0114B27}" dt="2024-05-16T12:37:49.672" v="1303" actId="120"/>
          <ac:spMkLst>
            <pc:docMk/>
            <pc:sldMk cId="0" sldId="286"/>
            <ac:spMk id="12" creationId="{06C82635-B0EE-4A7F-CC6F-A022FEEAE03F}"/>
          </ac:spMkLst>
        </pc:spChg>
        <pc:spChg chg="mod">
          <ac:chgData name="Joseph Hanna" userId="d91b82ed-48e2-4fae-b47c-be212bed4b88" providerId="ADAL" clId="{7464DD59-6BA0-43F3-BE4B-0745B0114B27}" dt="2024-05-16T12:37:30.316" v="1297" actId="14100"/>
          <ac:spMkLst>
            <pc:docMk/>
            <pc:sldMk cId="0" sldId="286"/>
            <ac:spMk id="14" creationId="{6CE58CF6-B3CC-5C9A-035E-7743FD20EBD8}"/>
          </ac:spMkLst>
        </pc:spChg>
        <pc:spChg chg="mod">
          <ac:chgData name="Joseph Hanna" userId="d91b82ed-48e2-4fae-b47c-be212bed4b88" providerId="ADAL" clId="{7464DD59-6BA0-43F3-BE4B-0745B0114B27}" dt="2024-05-20T12:10:55.505" v="5341" actId="207"/>
          <ac:spMkLst>
            <pc:docMk/>
            <pc:sldMk cId="0" sldId="286"/>
            <ac:spMk id="15" creationId="{EA12319B-F956-FBA1-04BB-11CF7EEFB74B}"/>
          </ac:spMkLst>
        </pc:spChg>
        <pc:spChg chg="mod">
          <ac:chgData name="Joseph Hanna" userId="d91b82ed-48e2-4fae-b47c-be212bed4b88" providerId="ADAL" clId="{7464DD59-6BA0-43F3-BE4B-0745B0114B27}" dt="2024-05-16T12:37:49.672" v="1303" actId="120"/>
          <ac:spMkLst>
            <pc:docMk/>
            <pc:sldMk cId="0" sldId="286"/>
            <ac:spMk id="633" creationId="{00000000-0000-0000-0000-000000000000}"/>
          </ac:spMkLst>
        </pc:spChg>
      </pc:sldChg>
      <pc:sldChg chg="delSp modSp mod">
        <pc:chgData name="Joseph Hanna" userId="d91b82ed-48e2-4fae-b47c-be212bed4b88" providerId="ADAL" clId="{7464DD59-6BA0-43F3-BE4B-0745B0114B27}" dt="2024-05-20T12:05:14.140" v="5311"/>
        <pc:sldMkLst>
          <pc:docMk/>
          <pc:sldMk cId="2353460657" sldId="369"/>
        </pc:sldMkLst>
        <pc:spChg chg="mod ord">
          <ac:chgData name="Joseph Hanna" userId="d91b82ed-48e2-4fae-b47c-be212bed4b88" providerId="ADAL" clId="{7464DD59-6BA0-43F3-BE4B-0745B0114B27}" dt="2024-05-20T11:48:09.950" v="3990" actId="962"/>
          <ac:spMkLst>
            <pc:docMk/>
            <pc:sldMk cId="2353460657" sldId="369"/>
            <ac:spMk id="2" creationId="{33A001F1-9910-CBCF-5456-4596BB2B3EF8}"/>
          </ac:spMkLst>
        </pc:spChg>
        <pc:spChg chg="mod">
          <ac:chgData name="Joseph Hanna" userId="d91b82ed-48e2-4fae-b47c-be212bed4b88" providerId="ADAL" clId="{7464DD59-6BA0-43F3-BE4B-0745B0114B27}" dt="2024-05-20T11:49:49.971" v="3995" actId="13244"/>
          <ac:spMkLst>
            <pc:docMk/>
            <pc:sldMk cId="2353460657" sldId="369"/>
            <ac:spMk id="8" creationId="{E8E0726B-33BE-ABF9-B435-E8078DC44281}"/>
          </ac:spMkLst>
        </pc:spChg>
        <pc:spChg chg="mod">
          <ac:chgData name="Joseph Hanna" userId="d91b82ed-48e2-4fae-b47c-be212bed4b88" providerId="ADAL" clId="{7464DD59-6BA0-43F3-BE4B-0745B0114B27}" dt="2024-05-16T14:21:10.705" v="1338" actId="962"/>
          <ac:spMkLst>
            <pc:docMk/>
            <pc:sldMk cId="2353460657" sldId="369"/>
            <ac:spMk id="10" creationId="{344270F9-05A4-5CEA-E3A3-3BF158996DE7}"/>
          </ac:spMkLst>
        </pc:spChg>
        <pc:spChg chg="del mod">
          <ac:chgData name="Joseph Hanna" userId="d91b82ed-48e2-4fae-b47c-be212bed4b88" providerId="ADAL" clId="{7464DD59-6BA0-43F3-BE4B-0745B0114B27}" dt="2024-05-20T11:34:31.235" v="3673" actId="478"/>
          <ac:spMkLst>
            <pc:docMk/>
            <pc:sldMk cId="2353460657" sldId="369"/>
            <ac:spMk id="12" creationId="{E6D34B49-E0F2-99D8-EF89-989565F33707}"/>
          </ac:spMkLst>
        </pc:spChg>
        <pc:picChg chg="mod">
          <ac:chgData name="Joseph Hanna" userId="d91b82ed-48e2-4fae-b47c-be212bed4b88" providerId="ADAL" clId="{7464DD59-6BA0-43F3-BE4B-0745B0114B27}" dt="2024-05-20T11:48:19.527" v="3991" actId="962"/>
          <ac:picMkLst>
            <pc:docMk/>
            <pc:sldMk cId="2353460657" sldId="369"/>
            <ac:picMk id="5" creationId="{D3D6FF0C-E81F-5E0C-8FE8-C79FC30B4445}"/>
          </ac:picMkLst>
        </pc:picChg>
        <pc:picChg chg="mod">
          <ac:chgData name="Joseph Hanna" userId="d91b82ed-48e2-4fae-b47c-be212bed4b88" providerId="ADAL" clId="{7464DD59-6BA0-43F3-BE4B-0745B0114B27}" dt="2024-05-20T12:05:14.140" v="5311"/>
          <ac:picMkLst>
            <pc:docMk/>
            <pc:sldMk cId="2353460657" sldId="369"/>
            <ac:picMk id="13" creationId="{A573FFAB-28E0-A565-27D5-50E3EA12ABE1}"/>
          </ac:picMkLst>
        </pc:picChg>
      </pc:sldChg>
      <pc:sldChg chg="modSp mod">
        <pc:chgData name="Joseph Hanna" userId="d91b82ed-48e2-4fae-b47c-be212bed4b88" providerId="ADAL" clId="{7464DD59-6BA0-43F3-BE4B-0745B0114B27}" dt="2024-05-20T12:06:52.560" v="5312" actId="207"/>
        <pc:sldMkLst>
          <pc:docMk/>
          <pc:sldMk cId="1479738668" sldId="404"/>
        </pc:sldMkLst>
        <pc:spChg chg="mod">
          <ac:chgData name="Joseph Hanna" userId="d91b82ed-48e2-4fae-b47c-be212bed4b88" providerId="ADAL" clId="{7464DD59-6BA0-43F3-BE4B-0745B0114B27}" dt="2024-05-20T12:06:52.560" v="5312" actId="207"/>
          <ac:spMkLst>
            <pc:docMk/>
            <pc:sldMk cId="1479738668" sldId="404"/>
            <ac:spMk id="147459" creationId="{00000000-0000-0000-0000-000000000000}"/>
          </ac:spMkLst>
        </pc:spChg>
        <pc:picChg chg="mod">
          <ac:chgData name="Joseph Hanna" userId="d91b82ed-48e2-4fae-b47c-be212bed4b88" providerId="ADAL" clId="{7464DD59-6BA0-43F3-BE4B-0745B0114B27}" dt="2024-05-16T12:12:37.263" v="370" actId="962"/>
          <ac:picMkLst>
            <pc:docMk/>
            <pc:sldMk cId="1479738668" sldId="404"/>
            <ac:picMk id="2" creationId="{00000000-0000-0000-0000-000000000000}"/>
          </ac:picMkLst>
        </pc:picChg>
      </pc:sldChg>
      <pc:sldChg chg="modSp mod">
        <pc:chgData name="Joseph Hanna" userId="d91b82ed-48e2-4fae-b47c-be212bed4b88" providerId="ADAL" clId="{7464DD59-6BA0-43F3-BE4B-0745B0114B27}" dt="2024-05-20T12:12:50.184" v="5464" actId="962"/>
        <pc:sldMkLst>
          <pc:docMk/>
          <pc:sldMk cId="4168104365" sldId="418"/>
        </pc:sldMkLst>
        <pc:spChg chg="mod">
          <ac:chgData name="Joseph Hanna" userId="d91b82ed-48e2-4fae-b47c-be212bed4b88" providerId="ADAL" clId="{7464DD59-6BA0-43F3-BE4B-0745B0114B27}" dt="2024-05-16T11:52:56.453" v="110" actId="14100"/>
          <ac:spMkLst>
            <pc:docMk/>
            <pc:sldMk cId="4168104365" sldId="418"/>
            <ac:spMk id="5" creationId="{1A52E70E-2AC5-8F51-BE48-565E987C7C73}"/>
          </ac:spMkLst>
        </pc:spChg>
        <pc:spChg chg="mod">
          <ac:chgData name="Joseph Hanna" userId="d91b82ed-48e2-4fae-b47c-be212bed4b88" providerId="ADAL" clId="{7464DD59-6BA0-43F3-BE4B-0745B0114B27}" dt="2024-05-20T12:04:02.370" v="5152" actId="207"/>
          <ac:spMkLst>
            <pc:docMk/>
            <pc:sldMk cId="4168104365" sldId="418"/>
            <ac:spMk id="7" creationId="{E56525A7-B4D5-4730-EF0C-F9E3EC335D70}"/>
          </ac:spMkLst>
        </pc:spChg>
        <pc:spChg chg="mod">
          <ac:chgData name="Joseph Hanna" userId="d91b82ed-48e2-4fae-b47c-be212bed4b88" providerId="ADAL" clId="{7464DD59-6BA0-43F3-BE4B-0745B0114B27}" dt="2024-05-16T11:52:19.375" v="107" actId="14100"/>
          <ac:spMkLst>
            <pc:docMk/>
            <pc:sldMk cId="4168104365" sldId="418"/>
            <ac:spMk id="12" creationId="{CE97A1CD-69A2-1EDC-0BFF-A8BE3AC690FD}"/>
          </ac:spMkLst>
        </pc:spChg>
        <pc:picChg chg="mod">
          <ac:chgData name="Joseph Hanna" userId="d91b82ed-48e2-4fae-b47c-be212bed4b88" providerId="ADAL" clId="{7464DD59-6BA0-43F3-BE4B-0745B0114B27}" dt="2024-05-16T11:52:03.369" v="104" actId="962"/>
          <ac:picMkLst>
            <pc:docMk/>
            <pc:sldMk cId="4168104365" sldId="418"/>
            <ac:picMk id="4" creationId="{122FF1E6-56C3-EB70-BA16-CCCC289A368B}"/>
          </ac:picMkLst>
        </pc:picChg>
        <pc:picChg chg="mod modCrop">
          <ac:chgData name="Joseph Hanna" userId="d91b82ed-48e2-4fae-b47c-be212bed4b88" providerId="ADAL" clId="{7464DD59-6BA0-43F3-BE4B-0745B0114B27}" dt="2024-05-16T11:52:41.933" v="109" actId="732"/>
          <ac:picMkLst>
            <pc:docMk/>
            <pc:sldMk cId="4168104365" sldId="418"/>
            <ac:picMk id="11" creationId="{EB9D27C0-9D59-CB2B-FBC8-FCC250D97427}"/>
          </ac:picMkLst>
        </pc:picChg>
        <pc:picChg chg="mod">
          <ac:chgData name="Joseph Hanna" userId="d91b82ed-48e2-4fae-b47c-be212bed4b88" providerId="ADAL" clId="{7464DD59-6BA0-43F3-BE4B-0745B0114B27}" dt="2024-05-20T12:12:50.184" v="5464" actId="962"/>
          <ac:picMkLst>
            <pc:docMk/>
            <pc:sldMk cId="4168104365" sldId="418"/>
            <ac:picMk id="15" creationId="{37DB955D-8DC3-7616-68B1-1288FB2A0A34}"/>
          </ac:picMkLst>
        </pc:picChg>
      </pc:sldChg>
      <pc:sldChg chg="delSp modSp mod">
        <pc:chgData name="Joseph Hanna" userId="d91b82ed-48e2-4fae-b47c-be212bed4b88" providerId="ADAL" clId="{7464DD59-6BA0-43F3-BE4B-0745B0114B27}" dt="2024-05-20T11:50:40.831" v="3999" actId="13244"/>
        <pc:sldMkLst>
          <pc:docMk/>
          <pc:sldMk cId="3910041152" sldId="556"/>
        </pc:sldMkLst>
        <pc:spChg chg="mod">
          <ac:chgData name="Joseph Hanna" userId="d91b82ed-48e2-4fae-b47c-be212bed4b88" providerId="ADAL" clId="{7464DD59-6BA0-43F3-BE4B-0745B0114B27}" dt="2024-05-20T11:50:34.913" v="3998" actId="13244"/>
          <ac:spMkLst>
            <pc:docMk/>
            <pc:sldMk cId="3910041152" sldId="556"/>
            <ac:spMk id="2" creationId="{9C21908F-2A5E-48EC-3E66-A772A8A2790A}"/>
          </ac:spMkLst>
        </pc:spChg>
        <pc:spChg chg="mod">
          <ac:chgData name="Joseph Hanna" userId="d91b82ed-48e2-4fae-b47c-be212bed4b88" providerId="ADAL" clId="{7464DD59-6BA0-43F3-BE4B-0745B0114B27}" dt="2024-05-16T12:08:22.629" v="305" actId="207"/>
          <ac:spMkLst>
            <pc:docMk/>
            <pc:sldMk cId="3910041152" sldId="556"/>
            <ac:spMk id="3" creationId="{B2DDC042-44B6-4318-A693-83C87718EADF}"/>
          </ac:spMkLst>
        </pc:spChg>
        <pc:spChg chg="mod">
          <ac:chgData name="Joseph Hanna" userId="d91b82ed-48e2-4fae-b47c-be212bed4b88" providerId="ADAL" clId="{7464DD59-6BA0-43F3-BE4B-0745B0114B27}" dt="2024-05-20T11:50:40.831" v="3999" actId="13244"/>
          <ac:spMkLst>
            <pc:docMk/>
            <pc:sldMk cId="3910041152" sldId="556"/>
            <ac:spMk id="4" creationId="{301FB41E-3E05-7296-36AF-58806102C37A}"/>
          </ac:spMkLst>
        </pc:spChg>
        <pc:spChg chg="mod">
          <ac:chgData name="Joseph Hanna" userId="d91b82ed-48e2-4fae-b47c-be212bed4b88" providerId="ADAL" clId="{7464DD59-6BA0-43F3-BE4B-0745B0114B27}" dt="2024-05-16T12:08:33.148" v="306" actId="948"/>
          <ac:spMkLst>
            <pc:docMk/>
            <pc:sldMk cId="3910041152" sldId="556"/>
            <ac:spMk id="5" creationId="{75C381F3-F8BD-4503-8E19-9552143317E6}"/>
          </ac:spMkLst>
        </pc:spChg>
        <pc:spChg chg="mod">
          <ac:chgData name="Joseph Hanna" userId="d91b82ed-48e2-4fae-b47c-be212bed4b88" providerId="ADAL" clId="{7464DD59-6BA0-43F3-BE4B-0745B0114B27}" dt="2024-05-16T12:04:24.432" v="257" actId="14100"/>
          <ac:spMkLst>
            <pc:docMk/>
            <pc:sldMk cId="3910041152" sldId="556"/>
            <ac:spMk id="6" creationId="{37A50B85-2F5A-41A0-A3A4-534F64AE9CD2}"/>
          </ac:spMkLst>
        </pc:spChg>
        <pc:spChg chg="del mod">
          <ac:chgData name="Joseph Hanna" userId="d91b82ed-48e2-4fae-b47c-be212bed4b88" providerId="ADAL" clId="{7464DD59-6BA0-43F3-BE4B-0745B0114B27}" dt="2024-05-16T12:06:38.900" v="294" actId="478"/>
          <ac:spMkLst>
            <pc:docMk/>
            <pc:sldMk cId="3910041152" sldId="556"/>
            <ac:spMk id="7" creationId="{91145430-F968-1A98-47C7-8E1CD03E8808}"/>
          </ac:spMkLst>
        </pc:spChg>
        <pc:spChg chg="del">
          <ac:chgData name="Joseph Hanna" userId="d91b82ed-48e2-4fae-b47c-be212bed4b88" providerId="ADAL" clId="{7464DD59-6BA0-43F3-BE4B-0745B0114B27}" dt="2024-05-16T12:06:38.900" v="294" actId="478"/>
          <ac:spMkLst>
            <pc:docMk/>
            <pc:sldMk cId="3910041152" sldId="556"/>
            <ac:spMk id="8" creationId="{E0B31A92-A28B-4EBC-B911-36A4DA275048}"/>
          </ac:spMkLst>
        </pc:spChg>
        <pc:spChg chg="mod">
          <ac:chgData name="Joseph Hanna" userId="d91b82ed-48e2-4fae-b47c-be212bed4b88" providerId="ADAL" clId="{7464DD59-6BA0-43F3-BE4B-0745B0114B27}" dt="2024-05-16T12:09:10.407" v="312" actId="14100"/>
          <ac:spMkLst>
            <pc:docMk/>
            <pc:sldMk cId="3910041152" sldId="556"/>
            <ac:spMk id="9" creationId="{1958E8F9-B800-2872-FA00-D147CD297266}"/>
          </ac:spMkLst>
        </pc:spChg>
        <pc:cxnChg chg="mod">
          <ac:chgData name="Joseph Hanna" userId="d91b82ed-48e2-4fae-b47c-be212bed4b88" providerId="ADAL" clId="{7464DD59-6BA0-43F3-BE4B-0745B0114B27}" dt="2024-05-16T14:21:15.282" v="1340" actId="962"/>
          <ac:cxnSpMkLst>
            <pc:docMk/>
            <pc:sldMk cId="3910041152" sldId="556"/>
            <ac:cxnSpMk id="12" creationId="{37F0B8B7-B25F-20F9-8280-C0072F32C581}"/>
          </ac:cxnSpMkLst>
        </pc:cxnChg>
        <pc:cxnChg chg="del mod">
          <ac:chgData name="Joseph Hanna" userId="d91b82ed-48e2-4fae-b47c-be212bed4b88" providerId="ADAL" clId="{7464DD59-6BA0-43F3-BE4B-0745B0114B27}" dt="2024-05-16T12:06:38.900" v="294" actId="478"/>
          <ac:cxnSpMkLst>
            <pc:docMk/>
            <pc:sldMk cId="3910041152" sldId="556"/>
            <ac:cxnSpMk id="13" creationId="{58B8A7ED-0FE7-1416-6BE9-EE7F76600153}"/>
          </ac:cxnSpMkLst>
        </pc:cxnChg>
      </pc:sldChg>
      <pc:sldChg chg="modSp mod">
        <pc:chgData name="Joseph Hanna" userId="d91b82ed-48e2-4fae-b47c-be212bed4b88" providerId="ADAL" clId="{7464DD59-6BA0-43F3-BE4B-0745B0114B27}" dt="2024-05-16T12:11:54.721" v="352" actId="14100"/>
        <pc:sldMkLst>
          <pc:docMk/>
          <pc:sldMk cId="3779268622" sldId="562"/>
        </pc:sldMkLst>
        <pc:spChg chg="mod">
          <ac:chgData name="Joseph Hanna" userId="d91b82ed-48e2-4fae-b47c-be212bed4b88" providerId="ADAL" clId="{7464DD59-6BA0-43F3-BE4B-0745B0114B27}" dt="2024-05-16T12:11:54.721" v="352" actId="14100"/>
          <ac:spMkLst>
            <pc:docMk/>
            <pc:sldMk cId="3779268622" sldId="562"/>
            <ac:spMk id="3" creationId="{975B74AE-546C-4A26-BDD5-2BD124FD2C39}"/>
          </ac:spMkLst>
        </pc:spChg>
        <pc:spChg chg="mod">
          <ac:chgData name="Joseph Hanna" userId="d91b82ed-48e2-4fae-b47c-be212bed4b88" providerId="ADAL" clId="{7464DD59-6BA0-43F3-BE4B-0745B0114B27}" dt="2024-05-16T12:11:38.459" v="350" actId="114"/>
          <ac:spMkLst>
            <pc:docMk/>
            <pc:sldMk cId="3779268622" sldId="562"/>
            <ac:spMk id="12" creationId="{975B74AE-546C-4A26-BDD5-2BD124FD2C39}"/>
          </ac:spMkLst>
        </pc:spChg>
      </pc:sldChg>
      <pc:sldChg chg="modSp mod addCm">
        <pc:chgData name="Joseph Hanna" userId="d91b82ed-48e2-4fae-b47c-be212bed4b88" providerId="ADAL" clId="{7464DD59-6BA0-43F3-BE4B-0745B0114B27}" dt="2024-05-20T12:14:49.566" v="5465"/>
        <pc:sldMkLst>
          <pc:docMk/>
          <pc:sldMk cId="2644969436" sldId="581"/>
        </pc:sldMkLst>
        <pc:spChg chg="mod">
          <ac:chgData name="Joseph Hanna" userId="d91b82ed-48e2-4fae-b47c-be212bed4b88" providerId="ADAL" clId="{7464DD59-6BA0-43F3-BE4B-0745B0114B27}" dt="2024-05-16T12:11:10.583" v="344" actId="1076"/>
          <ac:spMkLst>
            <pc:docMk/>
            <pc:sldMk cId="2644969436" sldId="581"/>
            <ac:spMk id="2" creationId="{FB72DA25-3902-F0C7-6F55-8B9266988072}"/>
          </ac:spMkLst>
        </pc:spChg>
        <pc:spChg chg="ord">
          <ac:chgData name="Joseph Hanna" userId="d91b82ed-48e2-4fae-b47c-be212bed4b88" providerId="ADAL" clId="{7464DD59-6BA0-43F3-BE4B-0745B0114B27}" dt="2024-05-20T12:02:00.813" v="5138" actId="13244"/>
          <ac:spMkLst>
            <pc:docMk/>
            <pc:sldMk cId="2644969436" sldId="581"/>
            <ac:spMk id="3" creationId="{297A4864-6EFB-35DE-33AF-5B962C6C3ECA}"/>
          </ac:spMkLst>
        </pc:spChg>
        <pc:picChg chg="mod ord">
          <ac:chgData name="Joseph Hanna" userId="d91b82ed-48e2-4fae-b47c-be212bed4b88" providerId="ADAL" clId="{7464DD59-6BA0-43F3-BE4B-0745B0114B27}" dt="2024-05-20T12:02:30.837" v="5146" actId="962"/>
          <ac:picMkLst>
            <pc:docMk/>
            <pc:sldMk cId="2644969436" sldId="581"/>
            <ac:picMk id="5" creationId="{CC3BDF12-698F-60DE-1471-67F3A71A05A4}"/>
          </ac:picMkLst>
        </pc:picChg>
        <pc:picChg chg="mod">
          <ac:chgData name="Joseph Hanna" userId="d91b82ed-48e2-4fae-b47c-be212bed4b88" providerId="ADAL" clId="{7464DD59-6BA0-43F3-BE4B-0745B0114B27}" dt="2024-05-20T12:01:46.490" v="5137" actId="962"/>
          <ac:picMkLst>
            <pc:docMk/>
            <pc:sldMk cId="2644969436" sldId="581"/>
            <ac:picMk id="18" creationId="{00000000-0000-0000-0000-000000000000}"/>
          </ac:picMkLst>
        </pc:picChg>
        <pc:picChg chg="mod">
          <ac:chgData name="Joseph Hanna" userId="d91b82ed-48e2-4fae-b47c-be212bed4b88" providerId="ADAL" clId="{7464DD59-6BA0-43F3-BE4B-0745B0114B27}" dt="2024-05-20T12:02:16.055" v="5142" actId="962"/>
          <ac:picMkLst>
            <pc:docMk/>
            <pc:sldMk cId="2644969436" sldId="581"/>
            <ac:picMk id="20" creationId="{00000000-0000-0000-0000-000000000000}"/>
          </ac:picMkLst>
        </pc:picChg>
        <pc:picChg chg="mod">
          <ac:chgData name="Joseph Hanna" userId="d91b82ed-48e2-4fae-b47c-be212bed4b88" providerId="ADAL" clId="{7464DD59-6BA0-43F3-BE4B-0745B0114B27}" dt="2024-05-20T12:02:16.760" v="5143" actId="962"/>
          <ac:picMkLst>
            <pc:docMk/>
            <pc:sldMk cId="2644969436" sldId="581"/>
            <ac:picMk id="21" creationId="{00000000-0000-0000-0000-000000000000}"/>
          </ac:picMkLst>
        </pc:picChg>
        <pc:picChg chg="mod">
          <ac:chgData name="Joseph Hanna" userId="d91b82ed-48e2-4fae-b47c-be212bed4b88" providerId="ADAL" clId="{7464DD59-6BA0-43F3-BE4B-0745B0114B27}" dt="2024-05-20T12:02:17.712" v="5144" actId="962"/>
          <ac:picMkLst>
            <pc:docMk/>
            <pc:sldMk cId="2644969436" sldId="581"/>
            <ac:picMk id="22" creationId="{00000000-0000-0000-0000-000000000000}"/>
          </ac:picMkLst>
        </pc:picChg>
        <pc:extLst>
          <p:ext xmlns:p="http://schemas.openxmlformats.org/presentationml/2006/main" uri="{D6D511B9-2390-475A-947B-AFAB55BFBCF1}">
            <pc226:cmChg xmlns:pc226="http://schemas.microsoft.com/office/powerpoint/2022/06/main/command" chg="add">
              <pc226:chgData name="Joseph Hanna" userId="d91b82ed-48e2-4fae-b47c-be212bed4b88" providerId="ADAL" clId="{7464DD59-6BA0-43F3-BE4B-0745B0114B27}" dt="2024-05-20T12:14:49.566" v="5465"/>
              <pc2:cmMkLst xmlns:pc2="http://schemas.microsoft.com/office/powerpoint/2019/9/main/command">
                <pc:docMk/>
                <pc:sldMk cId="2644969436" sldId="581"/>
                <pc2:cmMk id="{D893C56B-2938-4C78-89AA-09D5DAF3404A}"/>
              </pc2:cmMkLst>
            </pc226:cmChg>
          </p:ext>
        </pc:extLst>
      </pc:sldChg>
      <pc:sldChg chg="addSp delSp modSp mod">
        <pc:chgData name="Joseph Hanna" userId="d91b82ed-48e2-4fae-b47c-be212bed4b88" providerId="ADAL" clId="{7464DD59-6BA0-43F3-BE4B-0745B0114B27}" dt="2024-05-20T12:02:51.017" v="5148" actId="962"/>
        <pc:sldMkLst>
          <pc:docMk/>
          <pc:sldMk cId="3646753196" sldId="584"/>
        </pc:sldMkLst>
        <pc:spChg chg="del mod">
          <ac:chgData name="Joseph Hanna" userId="d91b82ed-48e2-4fae-b47c-be212bed4b88" providerId="ADAL" clId="{7464DD59-6BA0-43F3-BE4B-0745B0114B27}" dt="2024-05-20T11:32:34.435" v="3625" actId="478"/>
          <ac:spMkLst>
            <pc:docMk/>
            <pc:sldMk cId="3646753196" sldId="584"/>
            <ac:spMk id="3" creationId="{00000000-0000-0000-0000-000000000000}"/>
          </ac:spMkLst>
        </pc:spChg>
        <pc:spChg chg="mod">
          <ac:chgData name="Joseph Hanna" userId="d91b82ed-48e2-4fae-b47c-be212bed4b88" providerId="ADAL" clId="{7464DD59-6BA0-43F3-BE4B-0745B0114B27}" dt="2024-05-16T18:06:05.829" v="1393" actId="207"/>
          <ac:spMkLst>
            <pc:docMk/>
            <pc:sldMk cId="3646753196" sldId="584"/>
            <ac:spMk id="4" creationId="{F7249A39-2E46-0195-1DB9-3876CBC1A5D5}"/>
          </ac:spMkLst>
        </pc:spChg>
        <pc:spChg chg="mod">
          <ac:chgData name="Joseph Hanna" userId="d91b82ed-48e2-4fae-b47c-be212bed4b88" providerId="ADAL" clId="{7464DD59-6BA0-43F3-BE4B-0745B0114B27}" dt="2024-05-16T18:05:57.882" v="1392" actId="14100"/>
          <ac:spMkLst>
            <pc:docMk/>
            <pc:sldMk cId="3646753196" sldId="584"/>
            <ac:spMk id="5" creationId="{7433B551-3118-C89C-2A81-8EF3C2D3476E}"/>
          </ac:spMkLst>
        </pc:spChg>
        <pc:spChg chg="add mod ord">
          <ac:chgData name="Joseph Hanna" userId="d91b82ed-48e2-4fae-b47c-be212bed4b88" providerId="ADAL" clId="{7464DD59-6BA0-43F3-BE4B-0745B0114B27}" dt="2024-05-20T12:02:41.343" v="5147" actId="13244"/>
          <ac:spMkLst>
            <pc:docMk/>
            <pc:sldMk cId="3646753196" sldId="584"/>
            <ac:spMk id="6" creationId="{F3E769D7-D9BF-26C4-B80E-D1EE99C0043E}"/>
          </ac:spMkLst>
        </pc:spChg>
        <pc:graphicFrameChg chg="add del mod">
          <ac:chgData name="Joseph Hanna" userId="d91b82ed-48e2-4fae-b47c-be212bed4b88" providerId="ADAL" clId="{7464DD59-6BA0-43F3-BE4B-0745B0114B27}" dt="2024-05-16T18:05:08.784" v="1384" actId="478"/>
          <ac:graphicFrameMkLst>
            <pc:docMk/>
            <pc:sldMk cId="3646753196" sldId="584"/>
            <ac:graphicFrameMk id="6" creationId="{66C5862B-52DF-154A-7EDF-F9B4025867A5}"/>
          </ac:graphicFrameMkLst>
        </pc:graphicFrameChg>
        <pc:graphicFrameChg chg="add mod">
          <ac:chgData name="Joseph Hanna" userId="d91b82ed-48e2-4fae-b47c-be212bed4b88" providerId="ADAL" clId="{7464DD59-6BA0-43F3-BE4B-0745B0114B27}" dt="2024-05-20T12:02:51.017" v="5148" actId="962"/>
          <ac:graphicFrameMkLst>
            <pc:docMk/>
            <pc:sldMk cId="3646753196" sldId="584"/>
            <ac:graphicFrameMk id="7" creationId="{8655BD71-05D7-A58E-0CF4-5581E8ACC0D9}"/>
          </ac:graphicFrameMkLst>
        </pc:graphicFrameChg>
        <pc:graphicFrameChg chg="del modGraphic">
          <ac:chgData name="Joseph Hanna" userId="d91b82ed-48e2-4fae-b47c-be212bed4b88" providerId="ADAL" clId="{7464DD59-6BA0-43F3-BE4B-0745B0114B27}" dt="2024-05-16T14:25:43.355" v="1373" actId="478"/>
          <ac:graphicFrameMkLst>
            <pc:docMk/>
            <pc:sldMk cId="3646753196" sldId="584"/>
            <ac:graphicFrameMk id="13" creationId="{52FCA786-BF62-8E32-07A7-EEFF076691A5}"/>
          </ac:graphicFrameMkLst>
        </pc:graphicFrameChg>
        <pc:picChg chg="mod">
          <ac:chgData name="Joseph Hanna" userId="d91b82ed-48e2-4fae-b47c-be212bed4b88" providerId="ADAL" clId="{7464DD59-6BA0-43F3-BE4B-0745B0114B27}" dt="2024-05-16T18:07:08.486" v="1585" actId="962"/>
          <ac:picMkLst>
            <pc:docMk/>
            <pc:sldMk cId="3646753196" sldId="584"/>
            <ac:picMk id="2" creationId="{00000000-0000-0000-0000-000000000000}"/>
          </ac:picMkLst>
        </pc:picChg>
      </pc:sldChg>
      <pc:sldChg chg="addSp delSp modSp mod addCm">
        <pc:chgData name="Joseph Hanna" userId="d91b82ed-48e2-4fae-b47c-be212bed4b88" providerId="ADAL" clId="{7464DD59-6BA0-43F3-BE4B-0745B0114B27}" dt="2024-05-20T12:14:58.050" v="5466"/>
        <pc:sldMkLst>
          <pc:docMk/>
          <pc:sldMk cId="361773673" sldId="586"/>
        </pc:sldMkLst>
        <pc:spChg chg="add mod ord">
          <ac:chgData name="Joseph Hanna" userId="d91b82ed-48e2-4fae-b47c-be212bed4b88" providerId="ADAL" clId="{7464DD59-6BA0-43F3-BE4B-0745B0114B27}" dt="2024-05-20T12:02:58.816" v="5149" actId="13244"/>
          <ac:spMkLst>
            <pc:docMk/>
            <pc:sldMk cId="361773673" sldId="586"/>
            <ac:spMk id="2" creationId="{A88AA2D3-ADA1-8F55-9960-1C321630E6FC}"/>
          </ac:spMkLst>
        </pc:spChg>
        <pc:spChg chg="del">
          <ac:chgData name="Joseph Hanna" userId="d91b82ed-48e2-4fae-b47c-be212bed4b88" providerId="ADAL" clId="{7464DD59-6BA0-43F3-BE4B-0745B0114B27}" dt="2024-05-20T11:33:06.499" v="3666" actId="478"/>
          <ac:spMkLst>
            <pc:docMk/>
            <pc:sldMk cId="361773673" sldId="586"/>
            <ac:spMk id="3" creationId="{00000000-0000-0000-0000-000000000000}"/>
          </ac:spMkLst>
        </pc:spChg>
        <pc:spChg chg="mod ord">
          <ac:chgData name="Joseph Hanna" userId="d91b82ed-48e2-4fae-b47c-be212bed4b88" providerId="ADAL" clId="{7464DD59-6BA0-43F3-BE4B-0745B0114B27}" dt="2024-05-20T12:03:18.404" v="5150" actId="13244"/>
          <ac:spMkLst>
            <pc:docMk/>
            <pc:sldMk cId="361773673" sldId="586"/>
            <ac:spMk id="12" creationId="{B2DDC042-44B6-4318-A693-83C87718EADF}"/>
          </ac:spMkLst>
        </pc:spChg>
        <pc:picChg chg="mod">
          <ac:chgData name="Joseph Hanna" userId="d91b82ed-48e2-4fae-b47c-be212bed4b88" providerId="ADAL" clId="{7464DD59-6BA0-43F3-BE4B-0745B0114B27}" dt="2024-05-20T11:59:44.545" v="4705" actId="962"/>
          <ac:picMkLst>
            <pc:docMk/>
            <pc:sldMk cId="361773673" sldId="586"/>
            <ac:picMk id="4" creationId="{00000000-0000-0000-0000-000000000000}"/>
          </ac:picMkLst>
        </pc:picChg>
        <pc:extLst>
          <p:ext xmlns:p="http://schemas.openxmlformats.org/presentationml/2006/main" uri="{D6D511B9-2390-475A-947B-AFAB55BFBCF1}">
            <pc226:cmChg xmlns:pc226="http://schemas.microsoft.com/office/powerpoint/2022/06/main/command" chg="add">
              <pc226:chgData name="Joseph Hanna" userId="d91b82ed-48e2-4fae-b47c-be212bed4b88" providerId="ADAL" clId="{7464DD59-6BA0-43F3-BE4B-0745B0114B27}" dt="2024-05-20T12:14:58.050" v="5466"/>
              <pc2:cmMkLst xmlns:pc2="http://schemas.microsoft.com/office/powerpoint/2019/9/main/command">
                <pc:docMk/>
                <pc:sldMk cId="361773673" sldId="586"/>
                <pc2:cmMk id="{1867EEFF-7119-437A-883C-38A2A3DA639E}"/>
              </pc2:cmMkLst>
            </pc226:cmChg>
          </p:ext>
        </pc:extLst>
      </pc:sldChg>
      <pc:sldChg chg="modSp mod">
        <pc:chgData name="Joseph Hanna" userId="d91b82ed-48e2-4fae-b47c-be212bed4b88" providerId="ADAL" clId="{7464DD59-6BA0-43F3-BE4B-0745B0114B27}" dt="2024-05-20T12:07:23.957" v="5318" actId="14100"/>
        <pc:sldMkLst>
          <pc:docMk/>
          <pc:sldMk cId="1633101114" sldId="602"/>
        </pc:sldMkLst>
        <pc:spChg chg="mod">
          <ac:chgData name="Joseph Hanna" userId="d91b82ed-48e2-4fae-b47c-be212bed4b88" providerId="ADAL" clId="{7464DD59-6BA0-43F3-BE4B-0745B0114B27}" dt="2024-05-20T12:07:23.957" v="5318" actId="14100"/>
          <ac:spMkLst>
            <pc:docMk/>
            <pc:sldMk cId="1633101114" sldId="602"/>
            <ac:spMk id="3" creationId="{975B74AE-546C-4A26-BDD5-2BD124FD2C39}"/>
          </ac:spMkLst>
        </pc:spChg>
      </pc:sldChg>
      <pc:sldChg chg="addSp delSp modSp mod modClrScheme chgLayout">
        <pc:chgData name="Joseph Hanna" userId="d91b82ed-48e2-4fae-b47c-be212bed4b88" providerId="ADAL" clId="{7464DD59-6BA0-43F3-BE4B-0745B0114B27}" dt="2024-05-20T12:08:31.989" v="5337" actId="6549"/>
        <pc:sldMkLst>
          <pc:docMk/>
          <pc:sldMk cId="2783303276" sldId="605"/>
        </pc:sldMkLst>
        <pc:spChg chg="del mod topLvl">
          <ac:chgData name="Joseph Hanna" userId="d91b82ed-48e2-4fae-b47c-be212bed4b88" providerId="ADAL" clId="{7464DD59-6BA0-43F3-BE4B-0745B0114B27}" dt="2024-05-20T11:15:58.995" v="3162" actId="21"/>
          <ac:spMkLst>
            <pc:docMk/>
            <pc:sldMk cId="2783303276" sldId="605"/>
            <ac:spMk id="3" creationId="{D057B8F1-2A1C-7200-A626-E16228A253B3}"/>
          </ac:spMkLst>
        </pc:spChg>
        <pc:spChg chg="del mod topLvl">
          <ac:chgData name="Joseph Hanna" userId="d91b82ed-48e2-4fae-b47c-be212bed4b88" providerId="ADAL" clId="{7464DD59-6BA0-43F3-BE4B-0745B0114B27}" dt="2024-05-20T11:15:58.995" v="3162" actId="21"/>
          <ac:spMkLst>
            <pc:docMk/>
            <pc:sldMk cId="2783303276" sldId="605"/>
            <ac:spMk id="4" creationId="{B7793A4D-7146-CD60-C508-4A12ECE9B459}"/>
          </ac:spMkLst>
        </pc:spChg>
        <pc:spChg chg="del mod topLvl">
          <ac:chgData name="Joseph Hanna" userId="d91b82ed-48e2-4fae-b47c-be212bed4b88" providerId="ADAL" clId="{7464DD59-6BA0-43F3-BE4B-0745B0114B27}" dt="2024-05-20T11:15:58.995" v="3162" actId="21"/>
          <ac:spMkLst>
            <pc:docMk/>
            <pc:sldMk cId="2783303276" sldId="605"/>
            <ac:spMk id="5" creationId="{BB11C03E-448D-DE5B-570F-4909139E7000}"/>
          </ac:spMkLst>
        </pc:spChg>
        <pc:spChg chg="mod ord">
          <ac:chgData name="Joseph Hanna" userId="d91b82ed-48e2-4fae-b47c-be212bed4b88" providerId="ADAL" clId="{7464DD59-6BA0-43F3-BE4B-0745B0114B27}" dt="2024-05-20T11:25:17.408" v="3216" actId="700"/>
          <ac:spMkLst>
            <pc:docMk/>
            <pc:sldMk cId="2783303276" sldId="605"/>
            <ac:spMk id="6" creationId="{70A7EF77-B3A6-4EC7-9C15-89EEB984E020}"/>
          </ac:spMkLst>
        </pc:spChg>
        <pc:spChg chg="del mod topLvl">
          <ac:chgData name="Joseph Hanna" userId="d91b82ed-48e2-4fae-b47c-be212bed4b88" providerId="ADAL" clId="{7464DD59-6BA0-43F3-BE4B-0745B0114B27}" dt="2024-05-20T11:15:58.995" v="3162" actId="21"/>
          <ac:spMkLst>
            <pc:docMk/>
            <pc:sldMk cId="2783303276" sldId="605"/>
            <ac:spMk id="7" creationId="{A883B1DD-E6D1-E62E-6401-0E12EDBCDEC6}"/>
          </ac:spMkLst>
        </pc:spChg>
        <pc:spChg chg="del mod topLvl">
          <ac:chgData name="Joseph Hanna" userId="d91b82ed-48e2-4fae-b47c-be212bed4b88" providerId="ADAL" clId="{7464DD59-6BA0-43F3-BE4B-0745B0114B27}" dt="2024-05-20T11:15:58.995" v="3162" actId="21"/>
          <ac:spMkLst>
            <pc:docMk/>
            <pc:sldMk cId="2783303276" sldId="605"/>
            <ac:spMk id="8" creationId="{1347AD88-950A-CA43-82A8-BC8411252B04}"/>
          </ac:spMkLst>
        </pc:spChg>
        <pc:spChg chg="mod ord">
          <ac:chgData name="Joseph Hanna" userId="d91b82ed-48e2-4fae-b47c-be212bed4b88" providerId="ADAL" clId="{7464DD59-6BA0-43F3-BE4B-0745B0114B27}" dt="2024-05-20T11:25:17.408" v="3216" actId="700"/>
          <ac:spMkLst>
            <pc:docMk/>
            <pc:sldMk cId="2783303276" sldId="605"/>
            <ac:spMk id="9" creationId="{8C659246-E790-49FE-A673-1AEFD87FA46B}"/>
          </ac:spMkLst>
        </pc:spChg>
        <pc:spChg chg="del mod topLvl">
          <ac:chgData name="Joseph Hanna" userId="d91b82ed-48e2-4fae-b47c-be212bed4b88" providerId="ADAL" clId="{7464DD59-6BA0-43F3-BE4B-0745B0114B27}" dt="2024-05-20T11:15:58.995" v="3162" actId="21"/>
          <ac:spMkLst>
            <pc:docMk/>
            <pc:sldMk cId="2783303276" sldId="605"/>
            <ac:spMk id="10" creationId="{0B29E0CE-6222-05AB-C8B7-C65FAF23C90C}"/>
          </ac:spMkLst>
        </pc:spChg>
        <pc:spChg chg="add del mod">
          <ac:chgData name="Joseph Hanna" userId="d91b82ed-48e2-4fae-b47c-be212bed4b88" providerId="ADAL" clId="{7464DD59-6BA0-43F3-BE4B-0745B0114B27}" dt="2024-05-20T11:18:13.182" v="3175" actId="22"/>
          <ac:spMkLst>
            <pc:docMk/>
            <pc:sldMk cId="2783303276" sldId="605"/>
            <ac:spMk id="11" creationId="{D7B1D2CE-54DD-EC22-0813-9C8E8AA1E80D}"/>
          </ac:spMkLst>
        </pc:spChg>
        <pc:spChg chg="del mod topLvl">
          <ac:chgData name="Joseph Hanna" userId="d91b82ed-48e2-4fae-b47c-be212bed4b88" providerId="ADAL" clId="{7464DD59-6BA0-43F3-BE4B-0745B0114B27}" dt="2024-05-20T11:15:58.995" v="3162" actId="21"/>
          <ac:spMkLst>
            <pc:docMk/>
            <pc:sldMk cId="2783303276" sldId="605"/>
            <ac:spMk id="12" creationId="{E921B307-08A8-A380-E575-02CEF29512B0}"/>
          </ac:spMkLst>
        </pc:spChg>
        <pc:spChg chg="del mod topLvl">
          <ac:chgData name="Joseph Hanna" userId="d91b82ed-48e2-4fae-b47c-be212bed4b88" providerId="ADAL" clId="{7464DD59-6BA0-43F3-BE4B-0745B0114B27}" dt="2024-05-20T11:15:58.995" v="3162" actId="21"/>
          <ac:spMkLst>
            <pc:docMk/>
            <pc:sldMk cId="2783303276" sldId="605"/>
            <ac:spMk id="13" creationId="{F675262A-118E-1951-9194-1C09C47E2271}"/>
          </ac:spMkLst>
        </pc:spChg>
        <pc:spChg chg="del mod topLvl">
          <ac:chgData name="Joseph Hanna" userId="d91b82ed-48e2-4fae-b47c-be212bed4b88" providerId="ADAL" clId="{7464DD59-6BA0-43F3-BE4B-0745B0114B27}" dt="2024-05-20T11:15:58.995" v="3162" actId="21"/>
          <ac:spMkLst>
            <pc:docMk/>
            <pc:sldMk cId="2783303276" sldId="605"/>
            <ac:spMk id="14" creationId="{BF1F67DA-316A-13F3-50B5-C28962D93B33}"/>
          </ac:spMkLst>
        </pc:spChg>
        <pc:spChg chg="del mod topLvl">
          <ac:chgData name="Joseph Hanna" userId="d91b82ed-48e2-4fae-b47c-be212bed4b88" providerId="ADAL" clId="{7464DD59-6BA0-43F3-BE4B-0745B0114B27}" dt="2024-05-20T11:15:58.995" v="3162" actId="21"/>
          <ac:spMkLst>
            <pc:docMk/>
            <pc:sldMk cId="2783303276" sldId="605"/>
            <ac:spMk id="15" creationId="{D076F2E1-F71E-8762-3EA5-7490E648BB28}"/>
          </ac:spMkLst>
        </pc:spChg>
        <pc:spChg chg="del mod topLvl">
          <ac:chgData name="Joseph Hanna" userId="d91b82ed-48e2-4fae-b47c-be212bed4b88" providerId="ADAL" clId="{7464DD59-6BA0-43F3-BE4B-0745B0114B27}" dt="2024-05-20T11:15:58.995" v="3162" actId="21"/>
          <ac:spMkLst>
            <pc:docMk/>
            <pc:sldMk cId="2783303276" sldId="605"/>
            <ac:spMk id="16" creationId="{F160622C-7A0C-ABBA-67A3-02473D4E7416}"/>
          </ac:spMkLst>
        </pc:spChg>
        <pc:spChg chg="del mod topLvl">
          <ac:chgData name="Joseph Hanna" userId="d91b82ed-48e2-4fae-b47c-be212bed4b88" providerId="ADAL" clId="{7464DD59-6BA0-43F3-BE4B-0745B0114B27}" dt="2024-05-20T11:15:58.995" v="3162" actId="21"/>
          <ac:spMkLst>
            <pc:docMk/>
            <pc:sldMk cId="2783303276" sldId="605"/>
            <ac:spMk id="17" creationId="{AAA092D5-F3B7-397C-9400-F8C2DEA35442}"/>
          </ac:spMkLst>
        </pc:spChg>
        <pc:spChg chg="add del mod ord">
          <ac:chgData name="Joseph Hanna" userId="d91b82ed-48e2-4fae-b47c-be212bed4b88" providerId="ADAL" clId="{7464DD59-6BA0-43F3-BE4B-0745B0114B27}" dt="2024-05-20T11:25:17.408" v="3216" actId="700"/>
          <ac:spMkLst>
            <pc:docMk/>
            <pc:sldMk cId="2783303276" sldId="605"/>
            <ac:spMk id="18" creationId="{1DD9CF06-5201-5169-C9C2-69CA4F38FDD4}"/>
          </ac:spMkLst>
        </pc:spChg>
        <pc:spChg chg="add del mod ord">
          <ac:chgData name="Joseph Hanna" userId="d91b82ed-48e2-4fae-b47c-be212bed4b88" providerId="ADAL" clId="{7464DD59-6BA0-43F3-BE4B-0745B0114B27}" dt="2024-05-20T11:25:17.408" v="3216" actId="700"/>
          <ac:spMkLst>
            <pc:docMk/>
            <pc:sldMk cId="2783303276" sldId="605"/>
            <ac:spMk id="19" creationId="{92D138CA-6E49-2818-BDC3-89F80A3E0E8E}"/>
          </ac:spMkLst>
        </pc:spChg>
        <pc:spChg chg="add del mod ord">
          <ac:chgData name="Joseph Hanna" userId="d91b82ed-48e2-4fae-b47c-be212bed4b88" providerId="ADAL" clId="{7464DD59-6BA0-43F3-BE4B-0745B0114B27}" dt="2024-05-20T11:25:17.408" v="3216" actId="700"/>
          <ac:spMkLst>
            <pc:docMk/>
            <pc:sldMk cId="2783303276" sldId="605"/>
            <ac:spMk id="20" creationId="{3F46AC6C-40FA-E3D6-6EA5-42E83AC2BE56}"/>
          </ac:spMkLst>
        </pc:spChg>
        <pc:spChg chg="add del mod ord">
          <ac:chgData name="Joseph Hanna" userId="d91b82ed-48e2-4fae-b47c-be212bed4b88" providerId="ADAL" clId="{7464DD59-6BA0-43F3-BE4B-0745B0114B27}" dt="2024-05-20T11:25:17.408" v="3216" actId="700"/>
          <ac:spMkLst>
            <pc:docMk/>
            <pc:sldMk cId="2783303276" sldId="605"/>
            <ac:spMk id="21" creationId="{EE79D506-D53F-55FD-D64A-E6520BF81715}"/>
          </ac:spMkLst>
        </pc:spChg>
        <pc:spChg chg="add del mod ord">
          <ac:chgData name="Joseph Hanna" userId="d91b82ed-48e2-4fae-b47c-be212bed4b88" providerId="ADAL" clId="{7464DD59-6BA0-43F3-BE4B-0745B0114B27}" dt="2024-05-20T11:25:17.408" v="3216" actId="700"/>
          <ac:spMkLst>
            <pc:docMk/>
            <pc:sldMk cId="2783303276" sldId="605"/>
            <ac:spMk id="22" creationId="{97F5945D-E49B-5B80-A420-41F4FAEEC9F5}"/>
          </ac:spMkLst>
        </pc:spChg>
        <pc:spChg chg="add del mod ord">
          <ac:chgData name="Joseph Hanna" userId="d91b82ed-48e2-4fae-b47c-be212bed4b88" providerId="ADAL" clId="{7464DD59-6BA0-43F3-BE4B-0745B0114B27}" dt="2024-05-20T11:25:17.408" v="3216" actId="700"/>
          <ac:spMkLst>
            <pc:docMk/>
            <pc:sldMk cId="2783303276" sldId="605"/>
            <ac:spMk id="23" creationId="{8CE7C9BC-FC2C-9298-9D32-417AD0321EC7}"/>
          </ac:spMkLst>
        </pc:spChg>
        <pc:spChg chg="add del mod ord">
          <ac:chgData name="Joseph Hanna" userId="d91b82ed-48e2-4fae-b47c-be212bed4b88" providerId="ADAL" clId="{7464DD59-6BA0-43F3-BE4B-0745B0114B27}" dt="2024-05-20T11:25:17.408" v="3216" actId="700"/>
          <ac:spMkLst>
            <pc:docMk/>
            <pc:sldMk cId="2783303276" sldId="605"/>
            <ac:spMk id="24" creationId="{E2E527B3-9162-C40B-2A7F-1118BA42939D}"/>
          </ac:spMkLst>
        </pc:spChg>
        <pc:spChg chg="add del mod ord">
          <ac:chgData name="Joseph Hanna" userId="d91b82ed-48e2-4fae-b47c-be212bed4b88" providerId="ADAL" clId="{7464DD59-6BA0-43F3-BE4B-0745B0114B27}" dt="2024-05-20T11:25:17.408" v="3216" actId="700"/>
          <ac:spMkLst>
            <pc:docMk/>
            <pc:sldMk cId="2783303276" sldId="605"/>
            <ac:spMk id="25" creationId="{265AF795-A1A0-9001-C775-A5F43C23C702}"/>
          </ac:spMkLst>
        </pc:spChg>
        <pc:spChg chg="add del mod ord">
          <ac:chgData name="Joseph Hanna" userId="d91b82ed-48e2-4fae-b47c-be212bed4b88" providerId="ADAL" clId="{7464DD59-6BA0-43F3-BE4B-0745B0114B27}" dt="2024-05-20T11:25:17.408" v="3216" actId="700"/>
          <ac:spMkLst>
            <pc:docMk/>
            <pc:sldMk cId="2783303276" sldId="605"/>
            <ac:spMk id="26" creationId="{ABF13FD1-05FC-B47C-2969-9395FF1D3164}"/>
          </ac:spMkLst>
        </pc:spChg>
        <pc:spChg chg="add del mod ord">
          <ac:chgData name="Joseph Hanna" userId="d91b82ed-48e2-4fae-b47c-be212bed4b88" providerId="ADAL" clId="{7464DD59-6BA0-43F3-BE4B-0745B0114B27}" dt="2024-05-20T11:25:17.408" v="3216" actId="700"/>
          <ac:spMkLst>
            <pc:docMk/>
            <pc:sldMk cId="2783303276" sldId="605"/>
            <ac:spMk id="27" creationId="{74004F33-CAEA-DDF7-0765-023D9A9E0FFC}"/>
          </ac:spMkLst>
        </pc:spChg>
        <pc:spChg chg="add del mod ord">
          <ac:chgData name="Joseph Hanna" userId="d91b82ed-48e2-4fae-b47c-be212bed4b88" providerId="ADAL" clId="{7464DD59-6BA0-43F3-BE4B-0745B0114B27}" dt="2024-05-20T11:25:17.408" v="3216" actId="700"/>
          <ac:spMkLst>
            <pc:docMk/>
            <pc:sldMk cId="2783303276" sldId="605"/>
            <ac:spMk id="28" creationId="{A9082079-F2A0-2F95-3B96-0418F327F448}"/>
          </ac:spMkLst>
        </pc:spChg>
        <pc:spChg chg="add del mod ord">
          <ac:chgData name="Joseph Hanna" userId="d91b82ed-48e2-4fae-b47c-be212bed4b88" providerId="ADAL" clId="{7464DD59-6BA0-43F3-BE4B-0745B0114B27}" dt="2024-05-20T11:25:17.408" v="3216" actId="700"/>
          <ac:spMkLst>
            <pc:docMk/>
            <pc:sldMk cId="2783303276" sldId="605"/>
            <ac:spMk id="29" creationId="{A2A74BD2-2E7A-B9A9-F737-D4C581DA6E44}"/>
          </ac:spMkLst>
        </pc:spChg>
        <pc:spChg chg="add mod ord">
          <ac:chgData name="Joseph Hanna" userId="d91b82ed-48e2-4fae-b47c-be212bed4b88" providerId="ADAL" clId="{7464DD59-6BA0-43F3-BE4B-0745B0114B27}" dt="2024-05-20T12:08:18.035" v="5332" actId="948"/>
          <ac:spMkLst>
            <pc:docMk/>
            <pc:sldMk cId="2783303276" sldId="605"/>
            <ac:spMk id="30" creationId="{7AC1CC07-4BE5-4C6C-7A05-F6A3852785EB}"/>
          </ac:spMkLst>
        </pc:spChg>
        <pc:spChg chg="add mod ord">
          <ac:chgData name="Joseph Hanna" userId="d91b82ed-48e2-4fae-b47c-be212bed4b88" providerId="ADAL" clId="{7464DD59-6BA0-43F3-BE4B-0745B0114B27}" dt="2024-05-20T12:08:18.035" v="5332" actId="948"/>
          <ac:spMkLst>
            <pc:docMk/>
            <pc:sldMk cId="2783303276" sldId="605"/>
            <ac:spMk id="31" creationId="{13FAAEF2-E39D-4512-279C-FE3A35327FB2}"/>
          </ac:spMkLst>
        </pc:spChg>
        <pc:spChg chg="add mod ord">
          <ac:chgData name="Joseph Hanna" userId="d91b82ed-48e2-4fae-b47c-be212bed4b88" providerId="ADAL" clId="{7464DD59-6BA0-43F3-BE4B-0745B0114B27}" dt="2024-05-20T12:08:18.035" v="5332" actId="948"/>
          <ac:spMkLst>
            <pc:docMk/>
            <pc:sldMk cId="2783303276" sldId="605"/>
            <ac:spMk id="32" creationId="{A85D62F6-E577-8B30-C762-06E128F86FB4}"/>
          </ac:spMkLst>
        </pc:spChg>
        <pc:spChg chg="add mod ord">
          <ac:chgData name="Joseph Hanna" userId="d91b82ed-48e2-4fae-b47c-be212bed4b88" providerId="ADAL" clId="{7464DD59-6BA0-43F3-BE4B-0745B0114B27}" dt="2024-05-20T12:08:18.035" v="5332" actId="948"/>
          <ac:spMkLst>
            <pc:docMk/>
            <pc:sldMk cId="2783303276" sldId="605"/>
            <ac:spMk id="33" creationId="{3AA80E49-14CE-4364-FC86-E75E5E708161}"/>
          </ac:spMkLst>
        </pc:spChg>
        <pc:spChg chg="add mod ord">
          <ac:chgData name="Joseph Hanna" userId="d91b82ed-48e2-4fae-b47c-be212bed4b88" providerId="ADAL" clId="{7464DD59-6BA0-43F3-BE4B-0745B0114B27}" dt="2024-05-20T12:08:18.035" v="5332" actId="948"/>
          <ac:spMkLst>
            <pc:docMk/>
            <pc:sldMk cId="2783303276" sldId="605"/>
            <ac:spMk id="34" creationId="{3BF922A0-7929-6990-0D51-A54FF5122ADB}"/>
          </ac:spMkLst>
        </pc:spChg>
        <pc:spChg chg="add mod ord">
          <ac:chgData name="Joseph Hanna" userId="d91b82ed-48e2-4fae-b47c-be212bed4b88" providerId="ADAL" clId="{7464DD59-6BA0-43F3-BE4B-0745B0114B27}" dt="2024-05-20T12:08:18.035" v="5332" actId="948"/>
          <ac:spMkLst>
            <pc:docMk/>
            <pc:sldMk cId="2783303276" sldId="605"/>
            <ac:spMk id="35" creationId="{443105A6-BB62-709C-81D4-6A9AA7A157D8}"/>
          </ac:spMkLst>
        </pc:spChg>
        <pc:spChg chg="add mod ord">
          <ac:chgData name="Joseph Hanna" userId="d91b82ed-48e2-4fae-b47c-be212bed4b88" providerId="ADAL" clId="{7464DD59-6BA0-43F3-BE4B-0745B0114B27}" dt="2024-05-20T12:08:18.035" v="5332" actId="948"/>
          <ac:spMkLst>
            <pc:docMk/>
            <pc:sldMk cId="2783303276" sldId="605"/>
            <ac:spMk id="36" creationId="{339E6491-1DAB-0C09-27DB-2C4F5C97B087}"/>
          </ac:spMkLst>
        </pc:spChg>
        <pc:spChg chg="add mod ord">
          <ac:chgData name="Joseph Hanna" userId="d91b82ed-48e2-4fae-b47c-be212bed4b88" providerId="ADAL" clId="{7464DD59-6BA0-43F3-BE4B-0745B0114B27}" dt="2024-05-20T12:08:18.035" v="5332" actId="948"/>
          <ac:spMkLst>
            <pc:docMk/>
            <pc:sldMk cId="2783303276" sldId="605"/>
            <ac:spMk id="37" creationId="{CF5E45A9-AF72-0CD5-38AE-F3A4C6830AE9}"/>
          </ac:spMkLst>
        </pc:spChg>
        <pc:spChg chg="add mod ord">
          <ac:chgData name="Joseph Hanna" userId="d91b82ed-48e2-4fae-b47c-be212bed4b88" providerId="ADAL" clId="{7464DD59-6BA0-43F3-BE4B-0745B0114B27}" dt="2024-05-20T12:08:25.093" v="5333" actId="6549"/>
          <ac:spMkLst>
            <pc:docMk/>
            <pc:sldMk cId="2783303276" sldId="605"/>
            <ac:spMk id="38" creationId="{9C44AE0B-DD13-AA4C-D5A6-5AD768C64955}"/>
          </ac:spMkLst>
        </pc:spChg>
        <pc:spChg chg="add mod ord">
          <ac:chgData name="Joseph Hanna" userId="d91b82ed-48e2-4fae-b47c-be212bed4b88" providerId="ADAL" clId="{7464DD59-6BA0-43F3-BE4B-0745B0114B27}" dt="2024-05-20T12:08:28.949" v="5335" actId="6549"/>
          <ac:spMkLst>
            <pc:docMk/>
            <pc:sldMk cId="2783303276" sldId="605"/>
            <ac:spMk id="39" creationId="{0A7C2792-A574-30AD-581C-E00CEB3B2B1D}"/>
          </ac:spMkLst>
        </pc:spChg>
        <pc:spChg chg="add mod ord">
          <ac:chgData name="Joseph Hanna" userId="d91b82ed-48e2-4fae-b47c-be212bed4b88" providerId="ADAL" clId="{7464DD59-6BA0-43F3-BE4B-0745B0114B27}" dt="2024-05-20T12:08:30.456" v="5336" actId="6549"/>
          <ac:spMkLst>
            <pc:docMk/>
            <pc:sldMk cId="2783303276" sldId="605"/>
            <ac:spMk id="40" creationId="{5249563D-1E33-8514-8D70-C40EAD28024E}"/>
          </ac:spMkLst>
        </pc:spChg>
        <pc:spChg chg="add mod ord">
          <ac:chgData name="Joseph Hanna" userId="d91b82ed-48e2-4fae-b47c-be212bed4b88" providerId="ADAL" clId="{7464DD59-6BA0-43F3-BE4B-0745B0114B27}" dt="2024-05-20T12:08:31.989" v="5337" actId="6549"/>
          <ac:spMkLst>
            <pc:docMk/>
            <pc:sldMk cId="2783303276" sldId="605"/>
            <ac:spMk id="41" creationId="{EC93C6FC-3C54-2D3B-8DCE-FBD17BEE4AB4}"/>
          </ac:spMkLst>
        </pc:spChg>
        <pc:grpChg chg="del mod">
          <ac:chgData name="Joseph Hanna" userId="d91b82ed-48e2-4fae-b47c-be212bed4b88" providerId="ADAL" clId="{7464DD59-6BA0-43F3-BE4B-0745B0114B27}" dt="2024-05-16T14:22:21.933" v="1345" actId="165"/>
          <ac:grpSpMkLst>
            <pc:docMk/>
            <pc:sldMk cId="2783303276" sldId="605"/>
            <ac:grpSpMk id="2" creationId="{ED432A8D-7409-17B2-EBA7-6557734FE08F}"/>
          </ac:grpSpMkLst>
        </pc:grpChg>
        <pc:graphicFrameChg chg="del mod">
          <ac:chgData name="Joseph Hanna" userId="d91b82ed-48e2-4fae-b47c-be212bed4b88" providerId="ADAL" clId="{7464DD59-6BA0-43F3-BE4B-0745B0114B27}" dt="2024-05-16T14:22:05.699" v="1344" actId="18245"/>
          <ac:graphicFrameMkLst>
            <pc:docMk/>
            <pc:sldMk cId="2783303276" sldId="605"/>
            <ac:graphicFrameMk id="11" creationId="{38E8AAA2-D986-E10C-5607-9FC42017481E}"/>
          </ac:graphicFrameMkLst>
        </pc:graphicFrameChg>
      </pc:sldChg>
      <pc:sldChg chg="addSp delSp modSp mod delAnim">
        <pc:chgData name="Joseph Hanna" userId="d91b82ed-48e2-4fae-b47c-be212bed4b88" providerId="ADAL" clId="{7464DD59-6BA0-43F3-BE4B-0745B0114B27}" dt="2024-05-16T12:35:33.602" v="1274" actId="20577"/>
        <pc:sldMkLst>
          <pc:docMk/>
          <pc:sldMk cId="1194125637" sldId="622"/>
        </pc:sldMkLst>
        <pc:spChg chg="mod">
          <ac:chgData name="Joseph Hanna" userId="d91b82ed-48e2-4fae-b47c-be212bed4b88" providerId="ADAL" clId="{7464DD59-6BA0-43F3-BE4B-0745B0114B27}" dt="2024-05-16T12:35:33.602" v="1274" actId="20577"/>
          <ac:spMkLst>
            <pc:docMk/>
            <pc:sldMk cId="1194125637" sldId="622"/>
            <ac:spMk id="2" creationId="{00000000-0000-0000-0000-000000000000}"/>
          </ac:spMkLst>
        </pc:spChg>
        <pc:spChg chg="del mod">
          <ac:chgData name="Joseph Hanna" userId="d91b82ed-48e2-4fae-b47c-be212bed4b88" providerId="ADAL" clId="{7464DD59-6BA0-43F3-BE4B-0745B0114B27}" dt="2024-05-16T12:24:38.866" v="1015" actId="478"/>
          <ac:spMkLst>
            <pc:docMk/>
            <pc:sldMk cId="1194125637" sldId="622"/>
            <ac:spMk id="3" creationId="{00D85109-E034-6C44-2717-E3AC9F825E4F}"/>
          </ac:spMkLst>
        </pc:spChg>
        <pc:spChg chg="del mod">
          <ac:chgData name="Joseph Hanna" userId="d91b82ed-48e2-4fae-b47c-be212bed4b88" providerId="ADAL" clId="{7464DD59-6BA0-43F3-BE4B-0745B0114B27}" dt="2024-05-16T12:24:38.866" v="1015" actId="478"/>
          <ac:spMkLst>
            <pc:docMk/>
            <pc:sldMk cId="1194125637" sldId="622"/>
            <ac:spMk id="5" creationId="{51A55F58-882A-6A3A-955C-9A4810F377D5}"/>
          </ac:spMkLst>
        </pc:spChg>
        <pc:spChg chg="del mod">
          <ac:chgData name="Joseph Hanna" userId="d91b82ed-48e2-4fae-b47c-be212bed4b88" providerId="ADAL" clId="{7464DD59-6BA0-43F3-BE4B-0745B0114B27}" dt="2024-05-16T12:24:38.866" v="1015" actId="478"/>
          <ac:spMkLst>
            <pc:docMk/>
            <pc:sldMk cId="1194125637" sldId="622"/>
            <ac:spMk id="6" creationId="{6B1079D1-8CF9-AA69-A722-5728111268B2}"/>
          </ac:spMkLst>
        </pc:spChg>
        <pc:spChg chg="del mod">
          <ac:chgData name="Joseph Hanna" userId="d91b82ed-48e2-4fae-b47c-be212bed4b88" providerId="ADAL" clId="{7464DD59-6BA0-43F3-BE4B-0745B0114B27}" dt="2024-05-16T12:24:38.866" v="1015" actId="478"/>
          <ac:spMkLst>
            <pc:docMk/>
            <pc:sldMk cId="1194125637" sldId="622"/>
            <ac:spMk id="7" creationId="{FE33EFDD-BF9B-627C-9627-0C1A3FD686AE}"/>
          </ac:spMkLst>
        </pc:spChg>
        <pc:spChg chg="del mod">
          <ac:chgData name="Joseph Hanna" userId="d91b82ed-48e2-4fae-b47c-be212bed4b88" providerId="ADAL" clId="{7464DD59-6BA0-43F3-BE4B-0745B0114B27}" dt="2024-05-16T12:24:38.866" v="1015" actId="478"/>
          <ac:spMkLst>
            <pc:docMk/>
            <pc:sldMk cId="1194125637" sldId="622"/>
            <ac:spMk id="8" creationId="{7C8CAB5D-E392-9F1B-4824-951B864969B4}"/>
          </ac:spMkLst>
        </pc:spChg>
        <pc:spChg chg="del mod">
          <ac:chgData name="Joseph Hanna" userId="d91b82ed-48e2-4fae-b47c-be212bed4b88" providerId="ADAL" clId="{7464DD59-6BA0-43F3-BE4B-0745B0114B27}" dt="2024-05-16T12:24:38.866" v="1015" actId="478"/>
          <ac:spMkLst>
            <pc:docMk/>
            <pc:sldMk cId="1194125637" sldId="622"/>
            <ac:spMk id="9" creationId="{D26BD137-7223-9271-D387-F8C8E25AF41E}"/>
          </ac:spMkLst>
        </pc:spChg>
        <pc:spChg chg="del mod">
          <ac:chgData name="Joseph Hanna" userId="d91b82ed-48e2-4fae-b47c-be212bed4b88" providerId="ADAL" clId="{7464DD59-6BA0-43F3-BE4B-0745B0114B27}" dt="2024-05-16T12:24:38.866" v="1015" actId="478"/>
          <ac:spMkLst>
            <pc:docMk/>
            <pc:sldMk cId="1194125637" sldId="622"/>
            <ac:spMk id="11" creationId="{24B0DF8B-687E-2726-0126-CCA75085EB21}"/>
          </ac:spMkLst>
        </pc:spChg>
        <pc:spChg chg="del mod">
          <ac:chgData name="Joseph Hanna" userId="d91b82ed-48e2-4fae-b47c-be212bed4b88" providerId="ADAL" clId="{7464DD59-6BA0-43F3-BE4B-0745B0114B27}" dt="2024-05-16T12:24:38.866" v="1015" actId="478"/>
          <ac:spMkLst>
            <pc:docMk/>
            <pc:sldMk cId="1194125637" sldId="622"/>
            <ac:spMk id="12" creationId="{F84E366E-CA05-5CE5-8A48-9A142709F998}"/>
          </ac:spMkLst>
        </pc:spChg>
        <pc:spChg chg="del mod">
          <ac:chgData name="Joseph Hanna" userId="d91b82ed-48e2-4fae-b47c-be212bed4b88" providerId="ADAL" clId="{7464DD59-6BA0-43F3-BE4B-0745B0114B27}" dt="2024-05-16T12:24:38.866" v="1015" actId="478"/>
          <ac:spMkLst>
            <pc:docMk/>
            <pc:sldMk cId="1194125637" sldId="622"/>
            <ac:spMk id="13" creationId="{549F3F6D-6BEC-5AC0-5AF4-237B189C16C5}"/>
          </ac:spMkLst>
        </pc:spChg>
        <pc:spChg chg="del mod">
          <ac:chgData name="Joseph Hanna" userId="d91b82ed-48e2-4fae-b47c-be212bed4b88" providerId="ADAL" clId="{7464DD59-6BA0-43F3-BE4B-0745B0114B27}" dt="2024-05-16T12:24:38.866" v="1015" actId="478"/>
          <ac:spMkLst>
            <pc:docMk/>
            <pc:sldMk cId="1194125637" sldId="622"/>
            <ac:spMk id="14" creationId="{BB07E2B6-627A-2F0B-DABE-154F1A113019}"/>
          </ac:spMkLst>
        </pc:spChg>
        <pc:spChg chg="add del mod">
          <ac:chgData name="Joseph Hanna" userId="d91b82ed-48e2-4fae-b47c-be212bed4b88" providerId="ADAL" clId="{7464DD59-6BA0-43F3-BE4B-0745B0114B27}" dt="2024-05-16T12:24:42.635" v="1016" actId="478"/>
          <ac:spMkLst>
            <pc:docMk/>
            <pc:sldMk cId="1194125637" sldId="622"/>
            <ac:spMk id="16" creationId="{DF72D180-471A-743E-0FBD-B53B7376D4B1}"/>
          </ac:spMkLst>
        </pc:spChg>
        <pc:graphicFrameChg chg="del mod">
          <ac:chgData name="Joseph Hanna" userId="d91b82ed-48e2-4fae-b47c-be212bed4b88" providerId="ADAL" clId="{7464DD59-6BA0-43F3-BE4B-0745B0114B27}" dt="2024-05-16T12:24:38.866" v="1015" actId="478"/>
          <ac:graphicFrameMkLst>
            <pc:docMk/>
            <pc:sldMk cId="1194125637" sldId="622"/>
            <ac:graphicFrameMk id="4" creationId="{F5944087-43AF-349F-74FA-FF4286D0F4B9}"/>
          </ac:graphicFrameMkLst>
        </pc:graphicFrameChg>
        <pc:picChg chg="del mod">
          <ac:chgData name="Joseph Hanna" userId="d91b82ed-48e2-4fae-b47c-be212bed4b88" providerId="ADAL" clId="{7464DD59-6BA0-43F3-BE4B-0745B0114B27}" dt="2024-05-16T12:24:38.866" v="1015" actId="478"/>
          <ac:picMkLst>
            <pc:docMk/>
            <pc:sldMk cId="1194125637" sldId="622"/>
            <ac:picMk id="10" creationId="{7B74A4BE-CB99-242B-0672-82D9C7A93D66}"/>
          </ac:picMkLst>
        </pc:picChg>
        <pc:picChg chg="add mod">
          <ac:chgData name="Joseph Hanna" userId="d91b82ed-48e2-4fae-b47c-be212bed4b88" providerId="ADAL" clId="{7464DD59-6BA0-43F3-BE4B-0745B0114B27}" dt="2024-05-16T12:35:14.186" v="1271" actId="962"/>
          <ac:picMkLst>
            <pc:docMk/>
            <pc:sldMk cId="1194125637" sldId="622"/>
            <ac:picMk id="18" creationId="{BFC25F3B-1667-B19B-2725-0B4A397279FB}"/>
          </ac:picMkLst>
        </pc:picChg>
      </pc:sldChg>
      <pc:sldChg chg="addSp delSp modSp mod">
        <pc:chgData name="Joseph Hanna" userId="d91b82ed-48e2-4fae-b47c-be212bed4b88" providerId="ADAL" clId="{7464DD59-6BA0-43F3-BE4B-0745B0114B27}" dt="2024-05-20T12:03:54.053" v="5151" actId="207"/>
        <pc:sldMkLst>
          <pc:docMk/>
          <pc:sldMk cId="2627758440" sldId="754"/>
        </pc:sldMkLst>
        <pc:spChg chg="add del mod">
          <ac:chgData name="Joseph Hanna" userId="d91b82ed-48e2-4fae-b47c-be212bed4b88" providerId="ADAL" clId="{7464DD59-6BA0-43F3-BE4B-0745B0114B27}" dt="2024-05-16T11:45:31.954" v="19" actId="478"/>
          <ac:spMkLst>
            <pc:docMk/>
            <pc:sldMk cId="2627758440" sldId="754"/>
            <ac:spMk id="3" creationId="{FC19B2C0-D9ED-EADA-5C19-931FF8C1BBE3}"/>
          </ac:spMkLst>
        </pc:spChg>
        <pc:spChg chg="add del mod">
          <ac:chgData name="Joseph Hanna" userId="d91b82ed-48e2-4fae-b47c-be212bed4b88" providerId="ADAL" clId="{7464DD59-6BA0-43F3-BE4B-0745B0114B27}" dt="2024-05-20T12:03:54.053" v="5151" actId="207"/>
          <ac:spMkLst>
            <pc:docMk/>
            <pc:sldMk cId="2627758440" sldId="754"/>
            <ac:spMk id="4" creationId="{2A920762-715A-B9F2-D70E-00B6830CA6A6}"/>
          </ac:spMkLst>
        </pc:spChg>
      </pc:sldChg>
      <pc:sldChg chg="modSp mod">
        <pc:chgData name="Joseph Hanna" userId="d91b82ed-48e2-4fae-b47c-be212bed4b88" providerId="ADAL" clId="{7464DD59-6BA0-43F3-BE4B-0745B0114B27}" dt="2024-05-16T11:56:05.950" v="141" actId="14100"/>
        <pc:sldMkLst>
          <pc:docMk/>
          <pc:sldMk cId="1410988303" sldId="772"/>
        </pc:sldMkLst>
        <pc:spChg chg="mod">
          <ac:chgData name="Joseph Hanna" userId="d91b82ed-48e2-4fae-b47c-be212bed4b88" providerId="ADAL" clId="{7464DD59-6BA0-43F3-BE4B-0745B0114B27}" dt="2024-05-16T11:55:57.385" v="140" actId="14100"/>
          <ac:spMkLst>
            <pc:docMk/>
            <pc:sldMk cId="1410988303" sldId="772"/>
            <ac:spMk id="3" creationId="{265D3D29-46F5-8DA9-D567-E2C7D1874B47}"/>
          </ac:spMkLst>
        </pc:spChg>
        <pc:spChg chg="mod">
          <ac:chgData name="Joseph Hanna" userId="d91b82ed-48e2-4fae-b47c-be212bed4b88" providerId="ADAL" clId="{7464DD59-6BA0-43F3-BE4B-0745B0114B27}" dt="2024-05-16T11:56:05.950" v="141" actId="14100"/>
          <ac:spMkLst>
            <pc:docMk/>
            <pc:sldMk cId="1410988303" sldId="772"/>
            <ac:spMk id="5" creationId="{8C67B510-6D75-8BAA-DA0D-2F95E5007DA5}"/>
          </ac:spMkLst>
        </pc:spChg>
      </pc:sldChg>
      <pc:sldChg chg="addSp delSp modSp mod modClrScheme chgLayout">
        <pc:chgData name="Joseph Hanna" userId="d91b82ed-48e2-4fae-b47c-be212bed4b88" providerId="ADAL" clId="{7464DD59-6BA0-43F3-BE4B-0745B0114B27}" dt="2024-05-20T11:49:59.964" v="3996" actId="13244"/>
        <pc:sldMkLst>
          <pc:docMk/>
          <pc:sldMk cId="2118692797" sldId="773"/>
        </pc:sldMkLst>
        <pc:spChg chg="add mod ord">
          <ac:chgData name="Joseph Hanna" userId="d91b82ed-48e2-4fae-b47c-be212bed4b88" providerId="ADAL" clId="{7464DD59-6BA0-43F3-BE4B-0745B0114B27}" dt="2024-05-20T11:44:59.235" v="3966" actId="1076"/>
          <ac:spMkLst>
            <pc:docMk/>
            <pc:sldMk cId="2118692797" sldId="773"/>
            <ac:spMk id="2" creationId="{5CC2E4E8-4010-1D5D-FC67-C14D46E93E87}"/>
          </ac:spMkLst>
        </pc:spChg>
        <pc:spChg chg="add del mod ord">
          <ac:chgData name="Joseph Hanna" userId="d91b82ed-48e2-4fae-b47c-be212bed4b88" providerId="ADAL" clId="{7464DD59-6BA0-43F3-BE4B-0745B0114B27}" dt="2024-05-20T11:43:36.660" v="3942" actId="478"/>
          <ac:spMkLst>
            <pc:docMk/>
            <pc:sldMk cId="2118692797" sldId="773"/>
            <ac:spMk id="3" creationId="{1517263D-B20B-9A01-E4CF-5F93FE025305}"/>
          </ac:spMkLst>
        </pc:spChg>
        <pc:spChg chg="add mod ord">
          <ac:chgData name="Joseph Hanna" userId="d91b82ed-48e2-4fae-b47c-be212bed4b88" providerId="ADAL" clId="{7464DD59-6BA0-43F3-BE4B-0745B0114B27}" dt="2024-05-20T11:45:19.160" v="3973" actId="14100"/>
          <ac:spMkLst>
            <pc:docMk/>
            <pc:sldMk cId="2118692797" sldId="773"/>
            <ac:spMk id="4" creationId="{B8DFE465-9F9A-EEB2-A11E-76743080AD0A}"/>
          </ac:spMkLst>
        </pc:spChg>
        <pc:spChg chg="mod ord">
          <ac:chgData name="Joseph Hanna" userId="d91b82ed-48e2-4fae-b47c-be212bed4b88" providerId="ADAL" clId="{7464DD59-6BA0-43F3-BE4B-0745B0114B27}" dt="2024-05-20T11:49:59.964" v="3996" actId="13244"/>
          <ac:spMkLst>
            <pc:docMk/>
            <pc:sldMk cId="2118692797" sldId="773"/>
            <ac:spMk id="6" creationId="{332A1D00-3CAE-7BF8-9EEE-F9D1F72EC741}"/>
          </ac:spMkLst>
        </pc:spChg>
        <pc:spChg chg="del mod">
          <ac:chgData name="Joseph Hanna" userId="d91b82ed-48e2-4fae-b47c-be212bed4b88" providerId="ADAL" clId="{7464DD59-6BA0-43F3-BE4B-0745B0114B27}" dt="2024-05-20T11:43:33.052" v="3941" actId="478"/>
          <ac:spMkLst>
            <pc:docMk/>
            <pc:sldMk cId="2118692797" sldId="773"/>
            <ac:spMk id="7" creationId="{9EEC7D84-E951-DB22-749D-6660541F7034}"/>
          </ac:spMkLst>
        </pc:spChg>
        <pc:spChg chg="add del mod ord">
          <ac:chgData name="Joseph Hanna" userId="d91b82ed-48e2-4fae-b47c-be212bed4b88" providerId="ADAL" clId="{7464DD59-6BA0-43F3-BE4B-0745B0114B27}" dt="2024-05-20T11:43:36.660" v="3942" actId="478"/>
          <ac:spMkLst>
            <pc:docMk/>
            <pc:sldMk cId="2118692797" sldId="773"/>
            <ac:spMk id="8" creationId="{38960AB4-CC55-8B2A-CE80-77F91FEF345D}"/>
          </ac:spMkLst>
        </pc:spChg>
        <pc:spChg chg="add mod ord">
          <ac:chgData name="Joseph Hanna" userId="d91b82ed-48e2-4fae-b47c-be212bed4b88" providerId="ADAL" clId="{7464DD59-6BA0-43F3-BE4B-0745B0114B27}" dt="2024-05-20T11:45:05.172" v="3968" actId="1076"/>
          <ac:spMkLst>
            <pc:docMk/>
            <pc:sldMk cId="2118692797" sldId="773"/>
            <ac:spMk id="9" creationId="{EFB2DAF7-512F-08C9-6744-87459EF45720}"/>
          </ac:spMkLst>
        </pc:spChg>
        <pc:spChg chg="add del mod ord">
          <ac:chgData name="Joseph Hanna" userId="d91b82ed-48e2-4fae-b47c-be212bed4b88" providerId="ADAL" clId="{7464DD59-6BA0-43F3-BE4B-0745B0114B27}" dt="2024-05-20T11:43:36.660" v="3942" actId="478"/>
          <ac:spMkLst>
            <pc:docMk/>
            <pc:sldMk cId="2118692797" sldId="773"/>
            <ac:spMk id="10" creationId="{9DF9C731-45FD-0CC2-BF4A-ED4BD2DA4C8C}"/>
          </ac:spMkLst>
        </pc:spChg>
        <pc:picChg chg="mod">
          <ac:chgData name="Joseph Hanna" userId="d91b82ed-48e2-4fae-b47c-be212bed4b88" providerId="ADAL" clId="{7464DD59-6BA0-43F3-BE4B-0745B0114B27}" dt="2024-05-16T11:56:26.775" v="143" actId="962"/>
          <ac:picMkLst>
            <pc:docMk/>
            <pc:sldMk cId="2118692797" sldId="773"/>
            <ac:picMk id="5" creationId="{CF011894-D622-63A6-7020-7816AD30F923}"/>
          </ac:picMkLst>
        </pc:picChg>
      </pc:sldChg>
      <pc:sldChg chg="delSp modSp mod">
        <pc:chgData name="Joseph Hanna" userId="d91b82ed-48e2-4fae-b47c-be212bed4b88" providerId="ADAL" clId="{7464DD59-6BA0-43F3-BE4B-0745B0114B27}" dt="2024-05-20T11:33:29.843" v="3669" actId="6549"/>
        <pc:sldMkLst>
          <pc:docMk/>
          <pc:sldMk cId="2966517640" sldId="774"/>
        </pc:sldMkLst>
        <pc:spChg chg="mod">
          <ac:chgData name="Joseph Hanna" userId="d91b82ed-48e2-4fae-b47c-be212bed4b88" providerId="ADAL" clId="{7464DD59-6BA0-43F3-BE4B-0745B0114B27}" dt="2024-05-20T11:33:29.843" v="3669" actId="6549"/>
          <ac:spMkLst>
            <pc:docMk/>
            <pc:sldMk cId="2966517640" sldId="774"/>
            <ac:spMk id="4" creationId="{E85011AE-BD38-2CE5-4CF2-A5649C439014}"/>
          </ac:spMkLst>
        </pc:spChg>
        <pc:spChg chg="mod">
          <ac:chgData name="Joseph Hanna" userId="d91b82ed-48e2-4fae-b47c-be212bed4b88" providerId="ADAL" clId="{7464DD59-6BA0-43F3-BE4B-0745B0114B27}" dt="2024-05-20T11:30:02.080" v="3255" actId="18245"/>
          <ac:spMkLst>
            <pc:docMk/>
            <pc:sldMk cId="2966517640" sldId="774"/>
            <ac:spMk id="5" creationId="{72A8F407-5872-2F1F-F3B1-E0711AE90CFA}"/>
          </ac:spMkLst>
        </pc:spChg>
        <pc:spChg chg="mod">
          <ac:chgData name="Joseph Hanna" userId="d91b82ed-48e2-4fae-b47c-be212bed4b88" providerId="ADAL" clId="{7464DD59-6BA0-43F3-BE4B-0745B0114B27}" dt="2024-05-20T11:30:02.080" v="3255" actId="18245"/>
          <ac:spMkLst>
            <pc:docMk/>
            <pc:sldMk cId="2966517640" sldId="774"/>
            <ac:spMk id="6" creationId="{FF5C5427-4D1C-D59D-9D2C-E549C853C894}"/>
          </ac:spMkLst>
        </pc:spChg>
        <pc:spChg chg="mod">
          <ac:chgData name="Joseph Hanna" userId="d91b82ed-48e2-4fae-b47c-be212bed4b88" providerId="ADAL" clId="{7464DD59-6BA0-43F3-BE4B-0745B0114B27}" dt="2024-05-20T11:30:02.080" v="3255" actId="18245"/>
          <ac:spMkLst>
            <pc:docMk/>
            <pc:sldMk cId="2966517640" sldId="774"/>
            <ac:spMk id="7" creationId="{4A4FB795-F8DE-48AD-3433-7739EE3D8180}"/>
          </ac:spMkLst>
        </pc:spChg>
        <pc:spChg chg="mod">
          <ac:chgData name="Joseph Hanna" userId="d91b82ed-48e2-4fae-b47c-be212bed4b88" providerId="ADAL" clId="{7464DD59-6BA0-43F3-BE4B-0745B0114B27}" dt="2024-05-20T11:30:02.080" v="3255" actId="18245"/>
          <ac:spMkLst>
            <pc:docMk/>
            <pc:sldMk cId="2966517640" sldId="774"/>
            <ac:spMk id="8" creationId="{64E0A312-8C30-9EB2-CF6F-87B0ED4CFBC7}"/>
          </ac:spMkLst>
        </pc:spChg>
        <pc:grpChg chg="mod">
          <ac:chgData name="Joseph Hanna" userId="d91b82ed-48e2-4fae-b47c-be212bed4b88" providerId="ADAL" clId="{7464DD59-6BA0-43F3-BE4B-0745B0114B27}" dt="2024-05-20T11:31:13.526" v="3587" actId="962"/>
          <ac:grpSpMkLst>
            <pc:docMk/>
            <pc:sldMk cId="2966517640" sldId="774"/>
            <ac:grpSpMk id="2" creationId="{73DA42C5-FA41-D089-DD99-8E532670DE1A}"/>
          </ac:grpSpMkLst>
        </pc:grpChg>
        <pc:graphicFrameChg chg="del mod">
          <ac:chgData name="Joseph Hanna" userId="d91b82ed-48e2-4fae-b47c-be212bed4b88" providerId="ADAL" clId="{7464DD59-6BA0-43F3-BE4B-0745B0114B27}" dt="2024-05-20T11:30:02.080" v="3255" actId="18245"/>
          <ac:graphicFrameMkLst>
            <pc:docMk/>
            <pc:sldMk cId="2966517640" sldId="774"/>
            <ac:graphicFrameMk id="3" creationId="{7775F3FA-FAB9-5F26-F3A8-9AC860D8901E}"/>
          </ac:graphicFrameMkLst>
        </pc:graphicFrameChg>
      </pc:sldChg>
      <pc:sldChg chg="modSp add del mod">
        <pc:chgData name="Joseph Hanna" userId="d91b82ed-48e2-4fae-b47c-be212bed4b88" providerId="ADAL" clId="{7464DD59-6BA0-43F3-BE4B-0745B0114B27}" dt="2024-05-20T11:42:01.491" v="3787" actId="47"/>
        <pc:sldMkLst>
          <pc:docMk/>
          <pc:sldMk cId="2443151222" sldId="786"/>
        </pc:sldMkLst>
        <pc:spChg chg="mod">
          <ac:chgData name="Joseph Hanna" userId="d91b82ed-48e2-4fae-b47c-be212bed4b88" providerId="ADAL" clId="{7464DD59-6BA0-43F3-BE4B-0745B0114B27}" dt="2024-05-20T11:37:31.545" v="3703"/>
          <ac:spMkLst>
            <pc:docMk/>
            <pc:sldMk cId="2443151222" sldId="786"/>
            <ac:spMk id="6" creationId="{20B313B9-6BB6-13A1-86D7-A07BBD4AFF79}"/>
          </ac:spMkLst>
        </pc:spChg>
        <pc:picChg chg="mod">
          <ac:chgData name="Joseph Hanna" userId="d91b82ed-48e2-4fae-b47c-be212bed4b88" providerId="ADAL" clId="{7464DD59-6BA0-43F3-BE4B-0745B0114B27}" dt="2024-05-16T12:03:41.134" v="254" actId="962"/>
          <ac:picMkLst>
            <pc:docMk/>
            <pc:sldMk cId="2443151222" sldId="786"/>
            <ac:picMk id="3" creationId="{42E3366A-7DA5-A3AC-A75B-54EBF3334652}"/>
          </ac:picMkLst>
        </pc:picChg>
      </pc:sldChg>
      <pc:sldChg chg="modSp mod">
        <pc:chgData name="Joseph Hanna" userId="d91b82ed-48e2-4fae-b47c-be212bed4b88" providerId="ADAL" clId="{7464DD59-6BA0-43F3-BE4B-0745B0114B27}" dt="2024-05-20T11:11:02.678" v="3063" actId="20577"/>
        <pc:sldMkLst>
          <pc:docMk/>
          <pc:sldMk cId="3628699541" sldId="793"/>
        </pc:sldMkLst>
        <pc:spChg chg="mod">
          <ac:chgData name="Joseph Hanna" userId="d91b82ed-48e2-4fae-b47c-be212bed4b88" providerId="ADAL" clId="{7464DD59-6BA0-43F3-BE4B-0745B0114B27}" dt="2024-05-16T14:22:46.762" v="1350" actId="962"/>
          <ac:spMkLst>
            <pc:docMk/>
            <pc:sldMk cId="3628699541" sldId="793"/>
            <ac:spMk id="5" creationId="{601B7AB6-D068-3411-77B4-1831B852B991}"/>
          </ac:spMkLst>
        </pc:spChg>
        <pc:spChg chg="mod">
          <ac:chgData name="Joseph Hanna" userId="d91b82ed-48e2-4fae-b47c-be212bed4b88" providerId="ADAL" clId="{7464DD59-6BA0-43F3-BE4B-0745B0114B27}" dt="2024-05-16T12:38:14.741" v="1307"/>
          <ac:spMkLst>
            <pc:docMk/>
            <pc:sldMk cId="3628699541" sldId="793"/>
            <ac:spMk id="7" creationId="{CE8F6645-2B6B-1833-928E-6DC1CAED3133}"/>
          </ac:spMkLst>
        </pc:spChg>
        <pc:spChg chg="mod">
          <ac:chgData name="Joseph Hanna" userId="d91b82ed-48e2-4fae-b47c-be212bed4b88" providerId="ADAL" clId="{7464DD59-6BA0-43F3-BE4B-0745B0114B27}" dt="2024-05-20T11:11:02.678" v="3063" actId="20577"/>
          <ac:spMkLst>
            <pc:docMk/>
            <pc:sldMk cId="3628699541" sldId="793"/>
            <ac:spMk id="9" creationId="{06499482-E7BF-7C57-977B-40C9A8FA27C3}"/>
          </ac:spMkLst>
        </pc:spChg>
        <pc:picChg chg="mod">
          <ac:chgData name="Joseph Hanna" userId="d91b82ed-48e2-4fae-b47c-be212bed4b88" providerId="ADAL" clId="{7464DD59-6BA0-43F3-BE4B-0745B0114B27}" dt="2024-05-16T14:22:49.370" v="1351" actId="962"/>
          <ac:picMkLst>
            <pc:docMk/>
            <pc:sldMk cId="3628699541" sldId="793"/>
            <ac:picMk id="6" creationId="{E78055EB-3228-0D4A-BBA4-69ECAE931457}"/>
          </ac:picMkLst>
        </pc:picChg>
        <pc:picChg chg="mod">
          <ac:chgData name="Joseph Hanna" userId="d91b82ed-48e2-4fae-b47c-be212bed4b88" providerId="ADAL" clId="{7464DD59-6BA0-43F3-BE4B-0745B0114B27}" dt="2024-05-16T14:22:58.654" v="1352" actId="962"/>
          <ac:picMkLst>
            <pc:docMk/>
            <pc:sldMk cId="3628699541" sldId="793"/>
            <ac:picMk id="8" creationId="{AB9DC972-7C31-C5F1-C6E8-FEA23581C2E7}"/>
          </ac:picMkLst>
        </pc:picChg>
      </pc:sldChg>
      <pc:sldChg chg="modSp mod">
        <pc:chgData name="Joseph Hanna" userId="d91b82ed-48e2-4fae-b47c-be212bed4b88" providerId="ADAL" clId="{7464DD59-6BA0-43F3-BE4B-0745B0114B27}" dt="2024-05-16T14:21:13.331" v="1339" actId="962"/>
        <pc:sldMkLst>
          <pc:docMk/>
          <pc:sldMk cId="322123717" sldId="795"/>
        </pc:sldMkLst>
        <pc:spChg chg="mod">
          <ac:chgData name="Joseph Hanna" userId="d91b82ed-48e2-4fae-b47c-be212bed4b88" providerId="ADAL" clId="{7464DD59-6BA0-43F3-BE4B-0745B0114B27}" dt="2024-05-16T11:57:44.314" v="164" actId="120"/>
          <ac:spMkLst>
            <pc:docMk/>
            <pc:sldMk cId="322123717" sldId="795"/>
            <ac:spMk id="5" creationId="{3568C541-E257-CA7B-07D6-E02DDEB4953D}"/>
          </ac:spMkLst>
        </pc:spChg>
        <pc:spChg chg="mod">
          <ac:chgData name="Joseph Hanna" userId="d91b82ed-48e2-4fae-b47c-be212bed4b88" providerId="ADAL" clId="{7464DD59-6BA0-43F3-BE4B-0745B0114B27}" dt="2024-05-16T11:57:44.314" v="164" actId="120"/>
          <ac:spMkLst>
            <pc:docMk/>
            <pc:sldMk cId="322123717" sldId="795"/>
            <ac:spMk id="6" creationId="{14B39D4D-50E6-D95C-C345-0CF04B314693}"/>
          </ac:spMkLst>
        </pc:spChg>
        <pc:cxnChg chg="mod">
          <ac:chgData name="Joseph Hanna" userId="d91b82ed-48e2-4fae-b47c-be212bed4b88" providerId="ADAL" clId="{7464DD59-6BA0-43F3-BE4B-0745B0114B27}" dt="2024-05-16T14:21:13.331" v="1339" actId="962"/>
          <ac:cxnSpMkLst>
            <pc:docMk/>
            <pc:sldMk cId="322123717" sldId="795"/>
            <ac:cxnSpMk id="3" creationId="{C5B89189-CFCC-551F-B243-C62601A86284}"/>
          </ac:cxnSpMkLst>
        </pc:cxnChg>
      </pc:sldChg>
      <pc:sldChg chg="modSp mod">
        <pc:chgData name="Joseph Hanna" userId="d91b82ed-48e2-4fae-b47c-be212bed4b88" providerId="ADAL" clId="{7464DD59-6BA0-43F3-BE4B-0745B0114B27}" dt="2024-05-16T11:58:03.676" v="167" actId="14100"/>
        <pc:sldMkLst>
          <pc:docMk/>
          <pc:sldMk cId="3936648412" sldId="797"/>
        </pc:sldMkLst>
        <pc:spChg chg="mod">
          <ac:chgData name="Joseph Hanna" userId="d91b82ed-48e2-4fae-b47c-be212bed4b88" providerId="ADAL" clId="{7464DD59-6BA0-43F3-BE4B-0745B0114B27}" dt="2024-05-16T11:58:03.676" v="167" actId="14100"/>
          <ac:spMkLst>
            <pc:docMk/>
            <pc:sldMk cId="3936648412" sldId="797"/>
            <ac:spMk id="5" creationId="{8A5C34ED-E0F0-5BEB-5372-A00A964E0B4D}"/>
          </ac:spMkLst>
        </pc:spChg>
        <pc:spChg chg="mod">
          <ac:chgData name="Joseph Hanna" userId="d91b82ed-48e2-4fae-b47c-be212bed4b88" providerId="ADAL" clId="{7464DD59-6BA0-43F3-BE4B-0745B0114B27}" dt="2024-05-16T11:58:03.676" v="167" actId="14100"/>
          <ac:spMkLst>
            <pc:docMk/>
            <pc:sldMk cId="3936648412" sldId="797"/>
            <ac:spMk id="6" creationId="{6FCBBE0C-6070-766E-83C8-51F7EE783BDC}"/>
          </ac:spMkLst>
        </pc:spChg>
      </pc:sldChg>
      <pc:sldChg chg="modSp mod">
        <pc:chgData name="Joseph Hanna" userId="d91b82ed-48e2-4fae-b47c-be212bed4b88" providerId="ADAL" clId="{7464DD59-6BA0-43F3-BE4B-0745B0114B27}" dt="2024-05-16T12:01:17.833" v="233" actId="1076"/>
        <pc:sldMkLst>
          <pc:docMk/>
          <pc:sldMk cId="110838983" sldId="798"/>
        </pc:sldMkLst>
        <pc:spChg chg="mod">
          <ac:chgData name="Joseph Hanna" userId="d91b82ed-48e2-4fae-b47c-be212bed4b88" providerId="ADAL" clId="{7464DD59-6BA0-43F3-BE4B-0745B0114B27}" dt="2024-05-16T12:00:54.399" v="228" actId="20577"/>
          <ac:spMkLst>
            <pc:docMk/>
            <pc:sldMk cId="110838983" sldId="798"/>
            <ac:spMk id="2" creationId="{6B6B08AA-B036-AF63-BB4F-C11DD183C6D0}"/>
          </ac:spMkLst>
        </pc:spChg>
        <pc:spChg chg="mod">
          <ac:chgData name="Joseph Hanna" userId="d91b82ed-48e2-4fae-b47c-be212bed4b88" providerId="ADAL" clId="{7464DD59-6BA0-43F3-BE4B-0745B0114B27}" dt="2024-05-16T12:01:12.604" v="232" actId="403"/>
          <ac:spMkLst>
            <pc:docMk/>
            <pc:sldMk cId="110838983" sldId="798"/>
            <ac:spMk id="3" creationId="{972140C6-0520-FEB6-6AB4-D2D0E87F57E7}"/>
          </ac:spMkLst>
        </pc:spChg>
        <pc:spChg chg="mod">
          <ac:chgData name="Joseph Hanna" userId="d91b82ed-48e2-4fae-b47c-be212bed4b88" providerId="ADAL" clId="{7464DD59-6BA0-43F3-BE4B-0745B0114B27}" dt="2024-05-16T12:01:17.833" v="233" actId="1076"/>
          <ac:spMkLst>
            <pc:docMk/>
            <pc:sldMk cId="110838983" sldId="798"/>
            <ac:spMk id="5" creationId="{7A4AADEA-5041-1431-ADB7-755A87C36109}"/>
          </ac:spMkLst>
        </pc:spChg>
      </pc:sldChg>
      <pc:sldChg chg="modSp mod">
        <pc:chgData name="Joseph Hanna" userId="d91b82ed-48e2-4fae-b47c-be212bed4b88" providerId="ADAL" clId="{7464DD59-6BA0-43F3-BE4B-0745B0114B27}" dt="2024-05-20T11:51:19.757" v="4001" actId="13244"/>
        <pc:sldMkLst>
          <pc:docMk/>
          <pc:sldMk cId="464274466" sldId="799"/>
        </pc:sldMkLst>
        <pc:spChg chg="mod">
          <ac:chgData name="Joseph Hanna" userId="d91b82ed-48e2-4fae-b47c-be212bed4b88" providerId="ADAL" clId="{7464DD59-6BA0-43F3-BE4B-0745B0114B27}" dt="2024-05-20T11:51:19.757" v="4001" actId="13244"/>
          <ac:spMkLst>
            <pc:docMk/>
            <pc:sldMk cId="464274466" sldId="799"/>
            <ac:spMk id="8" creationId="{E52EC8EB-F339-BDF0-DE11-F9C8E82117B6}"/>
          </ac:spMkLst>
        </pc:spChg>
        <pc:picChg chg="mod">
          <ac:chgData name="Joseph Hanna" userId="d91b82ed-48e2-4fae-b47c-be212bed4b88" providerId="ADAL" clId="{7464DD59-6BA0-43F3-BE4B-0745B0114B27}" dt="2024-05-16T12:14:51.361" v="392" actId="962"/>
          <ac:picMkLst>
            <pc:docMk/>
            <pc:sldMk cId="464274466" sldId="799"/>
            <ac:picMk id="10" creationId="{E11AA0B6-2B4E-FF08-85DD-115B2BDAB163}"/>
          </ac:picMkLst>
        </pc:picChg>
        <pc:picChg chg="mod">
          <ac:chgData name="Joseph Hanna" userId="d91b82ed-48e2-4fae-b47c-be212bed4b88" providerId="ADAL" clId="{7464DD59-6BA0-43F3-BE4B-0745B0114B27}" dt="2024-05-16T12:14:51.361" v="392" actId="962"/>
          <ac:picMkLst>
            <pc:docMk/>
            <pc:sldMk cId="464274466" sldId="799"/>
            <ac:picMk id="12" creationId="{C3E0C23F-377B-8C2E-B104-9404B6240B4E}"/>
          </ac:picMkLst>
        </pc:picChg>
      </pc:sldChg>
      <pc:sldChg chg="addSp delSp modSp mod">
        <pc:chgData name="Joseph Hanna" userId="d91b82ed-48e2-4fae-b47c-be212bed4b88" providerId="ADAL" clId="{7464DD59-6BA0-43F3-BE4B-0745B0114B27}" dt="2024-05-20T11:51:51.002" v="4004" actId="13244"/>
        <pc:sldMkLst>
          <pc:docMk/>
          <pc:sldMk cId="4147351038" sldId="801"/>
        </pc:sldMkLst>
        <pc:spChg chg="mod">
          <ac:chgData name="Joseph Hanna" userId="d91b82ed-48e2-4fae-b47c-be212bed4b88" providerId="ADAL" clId="{7464DD59-6BA0-43F3-BE4B-0745B0114B27}" dt="2024-05-20T11:51:38.046" v="4002" actId="13244"/>
          <ac:spMkLst>
            <pc:docMk/>
            <pc:sldMk cId="4147351038" sldId="801"/>
            <ac:spMk id="2" creationId="{9C21908F-2A5E-48EC-3E66-A772A8A2790A}"/>
          </ac:spMkLst>
        </pc:spChg>
        <pc:spChg chg="mod">
          <ac:chgData name="Joseph Hanna" userId="d91b82ed-48e2-4fae-b47c-be212bed4b88" providerId="ADAL" clId="{7464DD59-6BA0-43F3-BE4B-0745B0114B27}" dt="2024-05-16T12:19:46.557" v="462" actId="14100"/>
          <ac:spMkLst>
            <pc:docMk/>
            <pc:sldMk cId="4147351038" sldId="801"/>
            <ac:spMk id="3" creationId="{B2DDC042-44B6-4318-A693-83C87718EADF}"/>
          </ac:spMkLst>
        </pc:spChg>
        <pc:spChg chg="mod">
          <ac:chgData name="Joseph Hanna" userId="d91b82ed-48e2-4fae-b47c-be212bed4b88" providerId="ADAL" clId="{7464DD59-6BA0-43F3-BE4B-0745B0114B27}" dt="2024-05-16T12:18:05.637" v="417" actId="207"/>
          <ac:spMkLst>
            <pc:docMk/>
            <pc:sldMk cId="4147351038" sldId="801"/>
            <ac:spMk id="4" creationId="{301FB41E-3E05-7296-36AF-58806102C37A}"/>
          </ac:spMkLst>
        </pc:spChg>
        <pc:spChg chg="del">
          <ac:chgData name="Joseph Hanna" userId="d91b82ed-48e2-4fae-b47c-be212bed4b88" providerId="ADAL" clId="{7464DD59-6BA0-43F3-BE4B-0745B0114B27}" dt="2024-05-16T12:15:16.003" v="394" actId="478"/>
          <ac:spMkLst>
            <pc:docMk/>
            <pc:sldMk cId="4147351038" sldId="801"/>
            <ac:spMk id="5" creationId="{75C381F3-F8BD-4503-8E19-9552143317E6}"/>
          </ac:spMkLst>
        </pc:spChg>
        <pc:spChg chg="del">
          <ac:chgData name="Joseph Hanna" userId="d91b82ed-48e2-4fae-b47c-be212bed4b88" providerId="ADAL" clId="{7464DD59-6BA0-43F3-BE4B-0745B0114B27}" dt="2024-05-16T12:15:16.003" v="394" actId="478"/>
          <ac:spMkLst>
            <pc:docMk/>
            <pc:sldMk cId="4147351038" sldId="801"/>
            <ac:spMk id="7" creationId="{91145430-F968-1A98-47C7-8E1CD03E8808}"/>
          </ac:spMkLst>
        </pc:spChg>
        <pc:spChg chg="mod">
          <ac:chgData name="Joseph Hanna" userId="d91b82ed-48e2-4fae-b47c-be212bed4b88" providerId="ADAL" clId="{7464DD59-6BA0-43F3-BE4B-0745B0114B27}" dt="2024-05-20T11:51:51.002" v="4004" actId="13244"/>
          <ac:spMkLst>
            <pc:docMk/>
            <pc:sldMk cId="4147351038" sldId="801"/>
            <ac:spMk id="8" creationId="{E0B31A92-A28B-4EBC-B911-36A4DA275048}"/>
          </ac:spMkLst>
        </pc:spChg>
        <pc:spChg chg="mod">
          <ac:chgData name="Joseph Hanna" userId="d91b82ed-48e2-4fae-b47c-be212bed4b88" providerId="ADAL" clId="{7464DD59-6BA0-43F3-BE4B-0745B0114B27}" dt="2024-05-20T11:51:46.638" v="4003" actId="13244"/>
          <ac:spMkLst>
            <pc:docMk/>
            <pc:sldMk cId="4147351038" sldId="801"/>
            <ac:spMk id="10" creationId="{0ACA1B77-F0A8-6492-F053-40E7FE8D7C7F}"/>
          </ac:spMkLst>
        </pc:spChg>
        <pc:spChg chg="add del mod">
          <ac:chgData name="Joseph Hanna" userId="d91b82ed-48e2-4fae-b47c-be212bed4b88" providerId="ADAL" clId="{7464DD59-6BA0-43F3-BE4B-0745B0114B27}" dt="2024-05-16T12:15:18.836" v="395" actId="478"/>
          <ac:spMkLst>
            <pc:docMk/>
            <pc:sldMk cId="4147351038" sldId="801"/>
            <ac:spMk id="11" creationId="{BC525E41-C5FD-4B54-5BD5-699EE6A4E46A}"/>
          </ac:spMkLst>
        </pc:spChg>
        <pc:spChg chg="mod">
          <ac:chgData name="Joseph Hanna" userId="d91b82ed-48e2-4fae-b47c-be212bed4b88" providerId="ADAL" clId="{7464DD59-6BA0-43F3-BE4B-0745B0114B27}" dt="2024-05-16T12:17:00.572" v="406" actId="403"/>
          <ac:spMkLst>
            <pc:docMk/>
            <pc:sldMk cId="4147351038" sldId="801"/>
            <ac:spMk id="12" creationId="{E4C570AF-AB62-EAB4-1C84-A2A162148B41}"/>
          </ac:spMkLst>
        </pc:spChg>
        <pc:spChg chg="del">
          <ac:chgData name="Joseph Hanna" userId="d91b82ed-48e2-4fae-b47c-be212bed4b88" providerId="ADAL" clId="{7464DD59-6BA0-43F3-BE4B-0745B0114B27}" dt="2024-05-16T12:15:16.003" v="394" actId="478"/>
          <ac:spMkLst>
            <pc:docMk/>
            <pc:sldMk cId="4147351038" sldId="801"/>
            <ac:spMk id="13" creationId="{CFA27D63-0831-DB01-9F21-827768182F08}"/>
          </ac:spMkLst>
        </pc:spChg>
      </pc:sldChg>
      <pc:sldChg chg="modSp mod">
        <pc:chgData name="Joseph Hanna" userId="d91b82ed-48e2-4fae-b47c-be212bed4b88" providerId="ADAL" clId="{7464DD59-6BA0-43F3-BE4B-0745B0114B27}" dt="2024-05-16T11:54:06.783" v="124" actId="403"/>
        <pc:sldMkLst>
          <pc:docMk/>
          <pc:sldMk cId="3633492418" sldId="802"/>
        </pc:sldMkLst>
        <pc:spChg chg="mod">
          <ac:chgData name="Joseph Hanna" userId="d91b82ed-48e2-4fae-b47c-be212bed4b88" providerId="ADAL" clId="{7464DD59-6BA0-43F3-BE4B-0745B0114B27}" dt="2024-05-16T11:54:06.783" v="124" actId="403"/>
          <ac:spMkLst>
            <pc:docMk/>
            <pc:sldMk cId="3633492418" sldId="802"/>
            <ac:spMk id="9" creationId="{77AE628A-C5D9-D904-47D5-9CA66D19BE70}"/>
          </ac:spMkLst>
        </pc:spChg>
      </pc:sldChg>
      <pc:sldChg chg="modSp add mod">
        <pc:chgData name="Joseph Hanna" userId="d91b82ed-48e2-4fae-b47c-be212bed4b88" providerId="ADAL" clId="{7464DD59-6BA0-43F3-BE4B-0745B0114B27}" dt="2024-05-20T11:37:45.427" v="3706"/>
        <pc:sldMkLst>
          <pc:docMk/>
          <pc:sldMk cId="4178134441" sldId="803"/>
        </pc:sldMkLst>
        <pc:spChg chg="mod">
          <ac:chgData name="Joseph Hanna" userId="d91b82ed-48e2-4fae-b47c-be212bed4b88" providerId="ADAL" clId="{7464DD59-6BA0-43F3-BE4B-0745B0114B27}" dt="2024-05-16T12:00:49.185" v="227" actId="20577"/>
          <ac:spMkLst>
            <pc:docMk/>
            <pc:sldMk cId="4178134441" sldId="803"/>
            <ac:spMk id="2" creationId="{6B6B08AA-B036-AF63-BB4F-C11DD183C6D0}"/>
          </ac:spMkLst>
        </pc:spChg>
        <pc:spChg chg="mod">
          <ac:chgData name="Joseph Hanna" userId="d91b82ed-48e2-4fae-b47c-be212bed4b88" providerId="ADAL" clId="{7464DD59-6BA0-43F3-BE4B-0745B0114B27}" dt="2024-05-20T11:37:45.427" v="3706"/>
          <ac:spMkLst>
            <pc:docMk/>
            <pc:sldMk cId="4178134441" sldId="803"/>
            <ac:spMk id="3" creationId="{972140C6-0520-FEB6-6AB4-D2D0E87F57E7}"/>
          </ac:spMkLst>
        </pc:spChg>
        <pc:spChg chg="mod">
          <ac:chgData name="Joseph Hanna" userId="d91b82ed-48e2-4fae-b47c-be212bed4b88" providerId="ADAL" clId="{7464DD59-6BA0-43F3-BE4B-0745B0114B27}" dt="2024-05-16T12:01:32.437" v="237" actId="1076"/>
          <ac:spMkLst>
            <pc:docMk/>
            <pc:sldMk cId="4178134441" sldId="803"/>
            <ac:spMk id="5" creationId="{7A4AADEA-5041-1431-ADB7-755A87C36109}"/>
          </ac:spMkLst>
        </pc:spChg>
      </pc:sldChg>
      <pc:sldChg chg="addSp delSp modSp add mod">
        <pc:chgData name="Joseph Hanna" userId="d91b82ed-48e2-4fae-b47c-be212bed4b88" providerId="ADAL" clId="{7464DD59-6BA0-43F3-BE4B-0745B0114B27}" dt="2024-05-20T11:50:54.624" v="4000" actId="13244"/>
        <pc:sldMkLst>
          <pc:docMk/>
          <pc:sldMk cId="1678878431" sldId="804"/>
        </pc:sldMkLst>
        <pc:spChg chg="del">
          <ac:chgData name="Joseph Hanna" userId="d91b82ed-48e2-4fae-b47c-be212bed4b88" providerId="ADAL" clId="{7464DD59-6BA0-43F3-BE4B-0745B0114B27}" dt="2024-05-16T12:09:47.127" v="324" actId="478"/>
          <ac:spMkLst>
            <pc:docMk/>
            <pc:sldMk cId="1678878431" sldId="804"/>
            <ac:spMk id="2" creationId="{9C21908F-2A5E-48EC-3E66-A772A8A2790A}"/>
          </ac:spMkLst>
        </pc:spChg>
        <pc:spChg chg="del">
          <ac:chgData name="Joseph Hanna" userId="d91b82ed-48e2-4fae-b47c-be212bed4b88" providerId="ADAL" clId="{7464DD59-6BA0-43F3-BE4B-0745B0114B27}" dt="2024-05-16T12:09:47.127" v="324" actId="478"/>
          <ac:spMkLst>
            <pc:docMk/>
            <pc:sldMk cId="1678878431" sldId="804"/>
            <ac:spMk id="3" creationId="{B2DDC042-44B6-4318-A693-83C87718EADF}"/>
          </ac:spMkLst>
        </pc:spChg>
        <pc:spChg chg="del">
          <ac:chgData name="Joseph Hanna" userId="d91b82ed-48e2-4fae-b47c-be212bed4b88" providerId="ADAL" clId="{7464DD59-6BA0-43F3-BE4B-0745B0114B27}" dt="2024-05-16T12:09:47.127" v="324" actId="478"/>
          <ac:spMkLst>
            <pc:docMk/>
            <pc:sldMk cId="1678878431" sldId="804"/>
            <ac:spMk id="4" creationId="{301FB41E-3E05-7296-36AF-58806102C37A}"/>
          </ac:spMkLst>
        </pc:spChg>
        <pc:spChg chg="del">
          <ac:chgData name="Joseph Hanna" userId="d91b82ed-48e2-4fae-b47c-be212bed4b88" providerId="ADAL" clId="{7464DD59-6BA0-43F3-BE4B-0745B0114B27}" dt="2024-05-16T12:09:47.127" v="324" actId="478"/>
          <ac:spMkLst>
            <pc:docMk/>
            <pc:sldMk cId="1678878431" sldId="804"/>
            <ac:spMk id="5" creationId="{75C381F3-F8BD-4503-8E19-9552143317E6}"/>
          </ac:spMkLst>
        </pc:spChg>
        <pc:spChg chg="mod">
          <ac:chgData name="Joseph Hanna" userId="d91b82ed-48e2-4fae-b47c-be212bed4b88" providerId="ADAL" clId="{7464DD59-6BA0-43F3-BE4B-0745B0114B27}" dt="2024-05-16T12:09:38.617" v="323" actId="20577"/>
          <ac:spMkLst>
            <pc:docMk/>
            <pc:sldMk cId="1678878431" sldId="804"/>
            <ac:spMk id="6" creationId="{37A50B85-2F5A-41A0-A3A4-534F64AE9CD2}"/>
          </ac:spMkLst>
        </pc:spChg>
        <pc:spChg chg="mod">
          <ac:chgData name="Joseph Hanna" userId="d91b82ed-48e2-4fae-b47c-be212bed4b88" providerId="ADAL" clId="{7464DD59-6BA0-43F3-BE4B-0745B0114B27}" dt="2024-05-20T11:50:54.624" v="4000" actId="13244"/>
          <ac:spMkLst>
            <pc:docMk/>
            <pc:sldMk cId="1678878431" sldId="804"/>
            <ac:spMk id="7" creationId="{91145430-F968-1A98-47C7-8E1CD03E8808}"/>
          </ac:spMkLst>
        </pc:spChg>
        <pc:spChg chg="mod">
          <ac:chgData name="Joseph Hanna" userId="d91b82ed-48e2-4fae-b47c-be212bed4b88" providerId="ADAL" clId="{7464DD59-6BA0-43F3-BE4B-0745B0114B27}" dt="2024-05-16T12:10:19.808" v="331" actId="14100"/>
          <ac:spMkLst>
            <pc:docMk/>
            <pc:sldMk cId="1678878431" sldId="804"/>
            <ac:spMk id="8" creationId="{E0B31A92-A28B-4EBC-B911-36A4DA275048}"/>
          </ac:spMkLst>
        </pc:spChg>
        <pc:spChg chg="mod">
          <ac:chgData name="Joseph Hanna" userId="d91b82ed-48e2-4fae-b47c-be212bed4b88" providerId="ADAL" clId="{7464DD59-6BA0-43F3-BE4B-0745B0114B27}" dt="2024-05-16T12:10:40.516" v="338" actId="207"/>
          <ac:spMkLst>
            <pc:docMk/>
            <pc:sldMk cId="1678878431" sldId="804"/>
            <ac:spMk id="9" creationId="{1958E8F9-B800-2872-FA00-D147CD297266}"/>
          </ac:spMkLst>
        </pc:spChg>
        <pc:spChg chg="add del mod">
          <ac:chgData name="Joseph Hanna" userId="d91b82ed-48e2-4fae-b47c-be212bed4b88" providerId="ADAL" clId="{7464DD59-6BA0-43F3-BE4B-0745B0114B27}" dt="2024-05-16T12:09:50.529" v="325" actId="478"/>
          <ac:spMkLst>
            <pc:docMk/>
            <pc:sldMk cId="1678878431" sldId="804"/>
            <ac:spMk id="11" creationId="{8D6C52D6-DCAB-A045-619C-C11CC9F24FE8}"/>
          </ac:spMkLst>
        </pc:spChg>
        <pc:cxnChg chg="del">
          <ac:chgData name="Joseph Hanna" userId="d91b82ed-48e2-4fae-b47c-be212bed4b88" providerId="ADAL" clId="{7464DD59-6BA0-43F3-BE4B-0745B0114B27}" dt="2024-05-16T12:09:47.127" v="324" actId="478"/>
          <ac:cxnSpMkLst>
            <pc:docMk/>
            <pc:sldMk cId="1678878431" sldId="804"/>
            <ac:cxnSpMk id="12" creationId="{37F0B8B7-B25F-20F9-8280-C0072F32C581}"/>
          </ac:cxnSpMkLst>
        </pc:cxnChg>
        <pc:cxnChg chg="del">
          <ac:chgData name="Joseph Hanna" userId="d91b82ed-48e2-4fae-b47c-be212bed4b88" providerId="ADAL" clId="{7464DD59-6BA0-43F3-BE4B-0745B0114B27}" dt="2024-05-16T12:09:47.127" v="324" actId="478"/>
          <ac:cxnSpMkLst>
            <pc:docMk/>
            <pc:sldMk cId="1678878431" sldId="804"/>
            <ac:cxnSpMk id="13" creationId="{58B8A7ED-0FE7-1416-6BE9-EE7F76600153}"/>
          </ac:cxnSpMkLst>
        </pc:cxnChg>
      </pc:sldChg>
      <pc:sldChg chg="modSp add mod">
        <pc:chgData name="Joseph Hanna" userId="d91b82ed-48e2-4fae-b47c-be212bed4b88" providerId="ADAL" clId="{7464DD59-6BA0-43F3-BE4B-0745B0114B27}" dt="2024-05-20T12:07:11.059" v="5314" actId="403"/>
        <pc:sldMkLst>
          <pc:docMk/>
          <pc:sldMk cId="3483645108" sldId="805"/>
        </pc:sldMkLst>
        <pc:spChg chg="mod">
          <ac:chgData name="Joseph Hanna" userId="d91b82ed-48e2-4fae-b47c-be212bed4b88" providerId="ADAL" clId="{7464DD59-6BA0-43F3-BE4B-0745B0114B27}" dt="2024-05-20T12:07:11.059" v="5314" actId="403"/>
          <ac:spMkLst>
            <pc:docMk/>
            <pc:sldMk cId="3483645108" sldId="805"/>
            <ac:spMk id="3" creationId="{975B74AE-546C-4A26-BDD5-2BD124FD2C39}"/>
          </ac:spMkLst>
        </pc:spChg>
        <pc:spChg chg="mod">
          <ac:chgData name="Joseph Hanna" userId="d91b82ed-48e2-4fae-b47c-be212bed4b88" providerId="ADAL" clId="{7464DD59-6BA0-43F3-BE4B-0745B0114B27}" dt="2024-05-16T12:13:13.808" v="382" actId="20577"/>
          <ac:spMkLst>
            <pc:docMk/>
            <pc:sldMk cId="3483645108" sldId="805"/>
            <ac:spMk id="6" creationId="{70A7EF77-B3A6-4EC7-9C15-89EEB984E020}"/>
          </ac:spMkLst>
        </pc:spChg>
      </pc:sldChg>
      <pc:sldChg chg="addSp delSp modSp add mod">
        <pc:chgData name="Joseph Hanna" userId="d91b82ed-48e2-4fae-b47c-be212bed4b88" providerId="ADAL" clId="{7464DD59-6BA0-43F3-BE4B-0745B0114B27}" dt="2024-05-20T11:52:06.030" v="4006" actId="13244"/>
        <pc:sldMkLst>
          <pc:docMk/>
          <pc:sldMk cId="2371100001" sldId="806"/>
        </pc:sldMkLst>
        <pc:spChg chg="del">
          <ac:chgData name="Joseph Hanna" userId="d91b82ed-48e2-4fae-b47c-be212bed4b88" providerId="ADAL" clId="{7464DD59-6BA0-43F3-BE4B-0745B0114B27}" dt="2024-05-16T12:18:18.764" v="418" actId="478"/>
          <ac:spMkLst>
            <pc:docMk/>
            <pc:sldMk cId="2371100001" sldId="806"/>
            <ac:spMk id="2" creationId="{9C21908F-2A5E-48EC-3E66-A772A8A2790A}"/>
          </ac:spMkLst>
        </pc:spChg>
        <pc:spChg chg="del">
          <ac:chgData name="Joseph Hanna" userId="d91b82ed-48e2-4fae-b47c-be212bed4b88" providerId="ADAL" clId="{7464DD59-6BA0-43F3-BE4B-0745B0114B27}" dt="2024-05-16T12:18:18.764" v="418" actId="478"/>
          <ac:spMkLst>
            <pc:docMk/>
            <pc:sldMk cId="2371100001" sldId="806"/>
            <ac:spMk id="3" creationId="{B2DDC042-44B6-4318-A693-83C87718EADF}"/>
          </ac:spMkLst>
        </pc:spChg>
        <pc:spChg chg="del">
          <ac:chgData name="Joseph Hanna" userId="d91b82ed-48e2-4fae-b47c-be212bed4b88" providerId="ADAL" clId="{7464DD59-6BA0-43F3-BE4B-0745B0114B27}" dt="2024-05-16T12:18:18.764" v="418" actId="478"/>
          <ac:spMkLst>
            <pc:docMk/>
            <pc:sldMk cId="2371100001" sldId="806"/>
            <ac:spMk id="4" creationId="{301FB41E-3E05-7296-36AF-58806102C37A}"/>
          </ac:spMkLst>
        </pc:spChg>
        <pc:spChg chg="mod">
          <ac:chgData name="Joseph Hanna" userId="d91b82ed-48e2-4fae-b47c-be212bed4b88" providerId="ADAL" clId="{7464DD59-6BA0-43F3-BE4B-0745B0114B27}" dt="2024-05-16T12:19:13.604" v="445" actId="1036"/>
          <ac:spMkLst>
            <pc:docMk/>
            <pc:sldMk cId="2371100001" sldId="806"/>
            <ac:spMk id="5" creationId="{75C381F3-F8BD-4503-8E19-9552143317E6}"/>
          </ac:spMkLst>
        </pc:spChg>
        <pc:spChg chg="mod">
          <ac:chgData name="Joseph Hanna" userId="d91b82ed-48e2-4fae-b47c-be212bed4b88" providerId="ADAL" clId="{7464DD59-6BA0-43F3-BE4B-0745B0114B27}" dt="2024-05-16T12:19:18.576" v="456" actId="20577"/>
          <ac:spMkLst>
            <pc:docMk/>
            <pc:sldMk cId="2371100001" sldId="806"/>
            <ac:spMk id="6" creationId="{37A50B85-2F5A-41A0-A3A4-534F64AE9CD2}"/>
          </ac:spMkLst>
        </pc:spChg>
        <pc:spChg chg="mod">
          <ac:chgData name="Joseph Hanna" userId="d91b82ed-48e2-4fae-b47c-be212bed4b88" providerId="ADAL" clId="{7464DD59-6BA0-43F3-BE4B-0745B0114B27}" dt="2024-05-20T11:52:03.154" v="4005" actId="13244"/>
          <ac:spMkLst>
            <pc:docMk/>
            <pc:sldMk cId="2371100001" sldId="806"/>
            <ac:spMk id="7" creationId="{91145430-F968-1A98-47C7-8E1CD03E8808}"/>
          </ac:spMkLst>
        </pc:spChg>
        <pc:spChg chg="del">
          <ac:chgData name="Joseph Hanna" userId="d91b82ed-48e2-4fae-b47c-be212bed4b88" providerId="ADAL" clId="{7464DD59-6BA0-43F3-BE4B-0745B0114B27}" dt="2024-05-16T12:18:18.764" v="418" actId="478"/>
          <ac:spMkLst>
            <pc:docMk/>
            <pc:sldMk cId="2371100001" sldId="806"/>
            <ac:spMk id="8" creationId="{E0B31A92-A28B-4EBC-B911-36A4DA275048}"/>
          </ac:spMkLst>
        </pc:spChg>
        <pc:spChg chg="del">
          <ac:chgData name="Joseph Hanna" userId="d91b82ed-48e2-4fae-b47c-be212bed4b88" providerId="ADAL" clId="{7464DD59-6BA0-43F3-BE4B-0745B0114B27}" dt="2024-05-16T12:18:18.764" v="418" actId="478"/>
          <ac:spMkLst>
            <pc:docMk/>
            <pc:sldMk cId="2371100001" sldId="806"/>
            <ac:spMk id="10" creationId="{0ACA1B77-F0A8-6492-F053-40E7FE8D7C7F}"/>
          </ac:spMkLst>
        </pc:spChg>
        <pc:spChg chg="add del mod">
          <ac:chgData name="Joseph Hanna" userId="d91b82ed-48e2-4fae-b47c-be212bed4b88" providerId="ADAL" clId="{7464DD59-6BA0-43F3-BE4B-0745B0114B27}" dt="2024-05-16T12:18:21.163" v="419" actId="478"/>
          <ac:spMkLst>
            <pc:docMk/>
            <pc:sldMk cId="2371100001" sldId="806"/>
            <ac:spMk id="11" creationId="{F91DAF08-0D12-92BA-BE60-CF6BA677E30A}"/>
          </ac:spMkLst>
        </pc:spChg>
        <pc:spChg chg="del">
          <ac:chgData name="Joseph Hanna" userId="d91b82ed-48e2-4fae-b47c-be212bed4b88" providerId="ADAL" clId="{7464DD59-6BA0-43F3-BE4B-0745B0114B27}" dt="2024-05-16T12:18:18.764" v="418" actId="478"/>
          <ac:spMkLst>
            <pc:docMk/>
            <pc:sldMk cId="2371100001" sldId="806"/>
            <ac:spMk id="12" creationId="{E4C570AF-AB62-EAB4-1C84-A2A162148B41}"/>
          </ac:spMkLst>
        </pc:spChg>
        <pc:spChg chg="mod">
          <ac:chgData name="Joseph Hanna" userId="d91b82ed-48e2-4fae-b47c-be212bed4b88" providerId="ADAL" clId="{7464DD59-6BA0-43F3-BE4B-0745B0114B27}" dt="2024-05-20T11:52:06.030" v="4006" actId="13244"/>
          <ac:spMkLst>
            <pc:docMk/>
            <pc:sldMk cId="2371100001" sldId="806"/>
            <ac:spMk id="13" creationId="{CFA27D63-0831-DB01-9F21-827768182F08}"/>
          </ac:spMkLst>
        </pc:spChg>
        <pc:spChg chg="add del mod">
          <ac:chgData name="Joseph Hanna" userId="d91b82ed-48e2-4fae-b47c-be212bed4b88" providerId="ADAL" clId="{7464DD59-6BA0-43F3-BE4B-0745B0114B27}" dt="2024-05-16T12:18:21.163" v="419" actId="478"/>
          <ac:spMkLst>
            <pc:docMk/>
            <pc:sldMk cId="2371100001" sldId="806"/>
            <ac:spMk id="15" creationId="{FFDAE372-7042-EAE6-3F80-582DBBC328B7}"/>
          </ac:spMkLst>
        </pc:spChg>
      </pc:sldChg>
      <pc:sldChg chg="addSp delSp modSp add mod">
        <pc:chgData name="Joseph Hanna" userId="d91b82ed-48e2-4fae-b47c-be212bed4b88" providerId="ADAL" clId="{7464DD59-6BA0-43F3-BE4B-0745B0114B27}" dt="2024-05-20T12:10:07.238" v="5339" actId="207"/>
        <pc:sldMkLst>
          <pc:docMk/>
          <pc:sldMk cId="3871556876" sldId="807"/>
        </pc:sldMkLst>
        <pc:spChg chg="mod">
          <ac:chgData name="Joseph Hanna" userId="d91b82ed-48e2-4fae-b47c-be212bed4b88" providerId="ADAL" clId="{7464DD59-6BA0-43F3-BE4B-0745B0114B27}" dt="2024-05-20T10:55:28.292" v="2827" actId="27636"/>
          <ac:spMkLst>
            <pc:docMk/>
            <pc:sldMk cId="3871556876" sldId="807"/>
            <ac:spMk id="2" creationId="{00000000-0000-0000-0000-000000000000}"/>
          </ac:spMkLst>
        </pc:spChg>
        <pc:spChg chg="del mod">
          <ac:chgData name="Joseph Hanna" userId="d91b82ed-48e2-4fae-b47c-be212bed4b88" providerId="ADAL" clId="{7464DD59-6BA0-43F3-BE4B-0745B0114B27}" dt="2024-05-20T11:07:17.364" v="2937" actId="478"/>
          <ac:spMkLst>
            <pc:docMk/>
            <pc:sldMk cId="3871556876" sldId="807"/>
            <ac:spMk id="3" creationId="{00D85109-E034-6C44-2717-E3AC9F825E4F}"/>
          </ac:spMkLst>
        </pc:spChg>
        <pc:spChg chg="del">
          <ac:chgData name="Joseph Hanna" userId="d91b82ed-48e2-4fae-b47c-be212bed4b88" providerId="ADAL" clId="{7464DD59-6BA0-43F3-BE4B-0745B0114B27}" dt="2024-05-16T12:26:50.842" v="1031" actId="478"/>
          <ac:spMkLst>
            <pc:docMk/>
            <pc:sldMk cId="3871556876" sldId="807"/>
            <ac:spMk id="5" creationId="{51A55F58-882A-6A3A-955C-9A4810F377D5}"/>
          </ac:spMkLst>
        </pc:spChg>
        <pc:spChg chg="add del mod">
          <ac:chgData name="Joseph Hanna" userId="d91b82ed-48e2-4fae-b47c-be212bed4b88" providerId="ADAL" clId="{7464DD59-6BA0-43F3-BE4B-0745B0114B27}" dt="2024-05-20T11:54:53.522" v="4028" actId="478"/>
          <ac:spMkLst>
            <pc:docMk/>
            <pc:sldMk cId="3871556876" sldId="807"/>
            <ac:spMk id="6" creationId="{6B1079D1-8CF9-AA69-A722-5728111268B2}"/>
          </ac:spMkLst>
        </pc:spChg>
        <pc:spChg chg="mod">
          <ac:chgData name="Joseph Hanna" userId="d91b82ed-48e2-4fae-b47c-be212bed4b88" providerId="ADAL" clId="{7464DD59-6BA0-43F3-BE4B-0745B0114B27}" dt="2024-05-20T12:10:07.238" v="5339" actId="207"/>
          <ac:spMkLst>
            <pc:docMk/>
            <pc:sldMk cId="3871556876" sldId="807"/>
            <ac:spMk id="7" creationId="{51F2B3D8-553B-2665-0B5C-C9EE830A942F}"/>
          </ac:spMkLst>
        </pc:spChg>
        <pc:spChg chg="del">
          <ac:chgData name="Joseph Hanna" userId="d91b82ed-48e2-4fae-b47c-be212bed4b88" providerId="ADAL" clId="{7464DD59-6BA0-43F3-BE4B-0745B0114B27}" dt="2024-05-16T12:26:50.842" v="1031" actId="478"/>
          <ac:spMkLst>
            <pc:docMk/>
            <pc:sldMk cId="3871556876" sldId="807"/>
            <ac:spMk id="7" creationId="{FE33EFDD-BF9B-627C-9627-0C1A3FD686AE}"/>
          </ac:spMkLst>
        </pc:spChg>
        <pc:spChg chg="add del mod">
          <ac:chgData name="Joseph Hanna" userId="d91b82ed-48e2-4fae-b47c-be212bed4b88" providerId="ADAL" clId="{7464DD59-6BA0-43F3-BE4B-0745B0114B27}" dt="2024-05-20T11:05:54.988" v="2917" actId="478"/>
          <ac:spMkLst>
            <pc:docMk/>
            <pc:sldMk cId="3871556876" sldId="807"/>
            <ac:spMk id="8" creationId="{7C8CAB5D-E392-9F1B-4824-951B864969B4}"/>
          </ac:spMkLst>
        </pc:spChg>
        <pc:spChg chg="add del mod">
          <ac:chgData name="Joseph Hanna" userId="d91b82ed-48e2-4fae-b47c-be212bed4b88" providerId="ADAL" clId="{7464DD59-6BA0-43F3-BE4B-0745B0114B27}" dt="2024-05-20T11:02:25.638" v="2879" actId="478"/>
          <ac:spMkLst>
            <pc:docMk/>
            <pc:sldMk cId="3871556876" sldId="807"/>
            <ac:spMk id="9" creationId="{D26BD137-7223-9271-D387-F8C8E25AF41E}"/>
          </ac:spMkLst>
        </pc:spChg>
        <pc:spChg chg="del mod">
          <ac:chgData name="Joseph Hanna" userId="d91b82ed-48e2-4fae-b47c-be212bed4b88" providerId="ADAL" clId="{7464DD59-6BA0-43F3-BE4B-0745B0114B27}" dt="2024-05-16T12:34:13.156" v="1167" actId="478"/>
          <ac:spMkLst>
            <pc:docMk/>
            <pc:sldMk cId="3871556876" sldId="807"/>
            <ac:spMk id="11" creationId="{24B0DF8B-687E-2726-0126-CCA75085EB21}"/>
          </ac:spMkLst>
        </pc:spChg>
        <pc:spChg chg="add del mod">
          <ac:chgData name="Joseph Hanna" userId="d91b82ed-48e2-4fae-b47c-be212bed4b88" providerId="ADAL" clId="{7464DD59-6BA0-43F3-BE4B-0745B0114B27}" dt="2024-05-20T12:09:32.633" v="5338" actId="207"/>
          <ac:spMkLst>
            <pc:docMk/>
            <pc:sldMk cId="3871556876" sldId="807"/>
            <ac:spMk id="11" creationId="{73BAADCD-CDE0-B559-91C5-B0CBEBDBB8DC}"/>
          </ac:spMkLst>
        </pc:spChg>
        <pc:spChg chg="mod">
          <ac:chgData name="Joseph Hanna" userId="d91b82ed-48e2-4fae-b47c-be212bed4b88" providerId="ADAL" clId="{7464DD59-6BA0-43F3-BE4B-0745B0114B27}" dt="2024-05-20T11:54:08.346" v="4022" actId="14100"/>
          <ac:spMkLst>
            <pc:docMk/>
            <pc:sldMk cId="3871556876" sldId="807"/>
            <ac:spMk id="12" creationId="{47F6E807-43D1-797D-393B-3570A003CFFF}"/>
          </ac:spMkLst>
        </pc:spChg>
        <pc:spChg chg="del">
          <ac:chgData name="Joseph Hanna" userId="d91b82ed-48e2-4fae-b47c-be212bed4b88" providerId="ADAL" clId="{7464DD59-6BA0-43F3-BE4B-0745B0114B27}" dt="2024-05-16T12:26:06.323" v="1028" actId="478"/>
          <ac:spMkLst>
            <pc:docMk/>
            <pc:sldMk cId="3871556876" sldId="807"/>
            <ac:spMk id="12" creationId="{F84E366E-CA05-5CE5-8A48-9A142709F998}"/>
          </ac:spMkLst>
        </pc:spChg>
        <pc:spChg chg="mod">
          <ac:chgData name="Joseph Hanna" userId="d91b82ed-48e2-4fae-b47c-be212bed4b88" providerId="ADAL" clId="{7464DD59-6BA0-43F3-BE4B-0745B0114B27}" dt="2024-05-20T11:52:13.528" v="4007" actId="13244"/>
          <ac:spMkLst>
            <pc:docMk/>
            <pc:sldMk cId="3871556876" sldId="807"/>
            <ac:spMk id="13" creationId="{549F3F6D-6BEC-5AC0-5AF4-237B189C16C5}"/>
          </ac:spMkLst>
        </pc:spChg>
        <pc:spChg chg="del">
          <ac:chgData name="Joseph Hanna" userId="d91b82ed-48e2-4fae-b47c-be212bed4b88" providerId="ADAL" clId="{7464DD59-6BA0-43F3-BE4B-0745B0114B27}" dt="2024-05-16T12:26:09.685" v="1029" actId="478"/>
          <ac:spMkLst>
            <pc:docMk/>
            <pc:sldMk cId="3871556876" sldId="807"/>
            <ac:spMk id="14" creationId="{BB07E2B6-627A-2F0B-DABE-154F1A113019}"/>
          </ac:spMkLst>
        </pc:spChg>
        <pc:spChg chg="add del mod">
          <ac:chgData name="Joseph Hanna" userId="d91b82ed-48e2-4fae-b47c-be212bed4b88" providerId="ADAL" clId="{7464DD59-6BA0-43F3-BE4B-0745B0114B27}" dt="2024-05-20T10:58:30.859" v="2856" actId="22"/>
          <ac:spMkLst>
            <pc:docMk/>
            <pc:sldMk cId="3871556876" sldId="807"/>
            <ac:spMk id="15" creationId="{4ED0B433-07CE-85D9-75EE-5F100FD727FA}"/>
          </ac:spMkLst>
        </pc:spChg>
        <pc:spChg chg="add del mod">
          <ac:chgData name="Joseph Hanna" userId="d91b82ed-48e2-4fae-b47c-be212bed4b88" providerId="ADAL" clId="{7464DD59-6BA0-43F3-BE4B-0745B0114B27}" dt="2024-05-20T11:54:45.192" v="4027" actId="13244"/>
          <ac:spMkLst>
            <pc:docMk/>
            <pc:sldMk cId="3871556876" sldId="807"/>
            <ac:spMk id="16" creationId="{27275FD9-16C3-C1AC-28E1-54EE3593E80D}"/>
          </ac:spMkLst>
        </pc:spChg>
        <pc:spChg chg="add del mod">
          <ac:chgData name="Joseph Hanna" userId="d91b82ed-48e2-4fae-b47c-be212bed4b88" providerId="ADAL" clId="{7464DD59-6BA0-43F3-BE4B-0745B0114B27}" dt="2024-05-20T11:03:05.499" v="2894" actId="478"/>
          <ac:spMkLst>
            <pc:docMk/>
            <pc:sldMk cId="3871556876" sldId="807"/>
            <ac:spMk id="17" creationId="{C8378854-89A6-5F0F-64D7-9F6D07096D51}"/>
          </ac:spMkLst>
        </pc:spChg>
        <pc:spChg chg="add mod">
          <ac:chgData name="Joseph Hanna" userId="d91b82ed-48e2-4fae-b47c-be212bed4b88" providerId="ADAL" clId="{7464DD59-6BA0-43F3-BE4B-0745B0114B27}" dt="2024-05-20T11:05:45.605" v="2914" actId="478"/>
          <ac:spMkLst>
            <pc:docMk/>
            <pc:sldMk cId="3871556876" sldId="807"/>
            <ac:spMk id="18" creationId="{9E8DD8F0-2A00-8CB2-3747-2CF9A35EC570}"/>
          </ac:spMkLst>
        </pc:spChg>
        <pc:spChg chg="add del mod">
          <ac:chgData name="Joseph Hanna" userId="d91b82ed-48e2-4fae-b47c-be212bed4b88" providerId="ADAL" clId="{7464DD59-6BA0-43F3-BE4B-0745B0114B27}" dt="2024-05-20T11:06:23.761" v="2924" actId="478"/>
          <ac:spMkLst>
            <pc:docMk/>
            <pc:sldMk cId="3871556876" sldId="807"/>
            <ac:spMk id="20" creationId="{AC8EABE0-DF17-C86F-8D97-7E234D9E86C0}"/>
          </ac:spMkLst>
        </pc:spChg>
        <pc:spChg chg="add del mod">
          <ac:chgData name="Joseph Hanna" userId="d91b82ed-48e2-4fae-b47c-be212bed4b88" providerId="ADAL" clId="{7464DD59-6BA0-43F3-BE4B-0745B0114B27}" dt="2024-05-20T11:07:37.496" v="2950" actId="478"/>
          <ac:spMkLst>
            <pc:docMk/>
            <pc:sldMk cId="3871556876" sldId="807"/>
            <ac:spMk id="21" creationId="{D64B4923-1E71-1D8F-D914-CB8FB5A1B8FD}"/>
          </ac:spMkLst>
        </pc:spChg>
        <pc:spChg chg="add del mod">
          <ac:chgData name="Joseph Hanna" userId="d91b82ed-48e2-4fae-b47c-be212bed4b88" providerId="ADAL" clId="{7464DD59-6BA0-43F3-BE4B-0745B0114B27}" dt="2024-05-20T11:07:33.036" v="2949" actId="478"/>
          <ac:spMkLst>
            <pc:docMk/>
            <pc:sldMk cId="3871556876" sldId="807"/>
            <ac:spMk id="22" creationId="{8AD921B6-EC59-26BA-2CF8-AB1D8B56DA32}"/>
          </ac:spMkLst>
        </pc:spChg>
        <pc:spChg chg="add del mod">
          <ac:chgData name="Joseph Hanna" userId="d91b82ed-48e2-4fae-b47c-be212bed4b88" providerId="ADAL" clId="{7464DD59-6BA0-43F3-BE4B-0745B0114B27}" dt="2024-05-20T11:07:42.587" v="2951" actId="478"/>
          <ac:spMkLst>
            <pc:docMk/>
            <pc:sldMk cId="3871556876" sldId="807"/>
            <ac:spMk id="23" creationId="{2DBBD3E6-47AB-5094-D40A-0AC9E5B01675}"/>
          </ac:spMkLst>
        </pc:spChg>
        <pc:spChg chg="add del mod">
          <ac:chgData name="Joseph Hanna" userId="d91b82ed-48e2-4fae-b47c-be212bed4b88" providerId="ADAL" clId="{7464DD59-6BA0-43F3-BE4B-0745B0114B27}" dt="2024-05-20T11:07:51.053" v="2954" actId="478"/>
          <ac:spMkLst>
            <pc:docMk/>
            <pc:sldMk cId="3871556876" sldId="807"/>
            <ac:spMk id="24" creationId="{AB645775-9040-ACE0-F9A6-85236E759041}"/>
          </ac:spMkLst>
        </pc:spChg>
        <pc:spChg chg="add del mod">
          <ac:chgData name="Joseph Hanna" userId="d91b82ed-48e2-4fae-b47c-be212bed4b88" providerId="ADAL" clId="{7464DD59-6BA0-43F3-BE4B-0745B0114B27}" dt="2024-05-20T11:53:27.122" v="4010" actId="478"/>
          <ac:spMkLst>
            <pc:docMk/>
            <pc:sldMk cId="3871556876" sldId="807"/>
            <ac:spMk id="25" creationId="{BC77946B-41F4-5585-166C-D0E1B087AAA2}"/>
          </ac:spMkLst>
        </pc:spChg>
        <pc:grpChg chg="mod">
          <ac:chgData name="Joseph Hanna" userId="d91b82ed-48e2-4fae-b47c-be212bed4b88" providerId="ADAL" clId="{7464DD59-6BA0-43F3-BE4B-0745B0114B27}" dt="2024-05-20T11:54:08.346" v="4022" actId="14100"/>
          <ac:grpSpMkLst>
            <pc:docMk/>
            <pc:sldMk cId="3871556876" sldId="807"/>
            <ac:grpSpMk id="5" creationId="{0B1B3A75-E398-D08F-D459-45D979C8D631}"/>
          </ac:grpSpMkLst>
        </pc:grpChg>
        <pc:graphicFrameChg chg="del mod modGraphic">
          <ac:chgData name="Joseph Hanna" userId="d91b82ed-48e2-4fae-b47c-be212bed4b88" providerId="ADAL" clId="{7464DD59-6BA0-43F3-BE4B-0745B0114B27}" dt="2024-05-20T10:48:21.866" v="1587" actId="18245"/>
          <ac:graphicFrameMkLst>
            <pc:docMk/>
            <pc:sldMk cId="3871556876" sldId="807"/>
            <ac:graphicFrameMk id="4" creationId="{F5944087-43AF-349F-74FA-FF4286D0F4B9}"/>
          </ac:graphicFrameMkLst>
        </pc:graphicFrameChg>
        <pc:picChg chg="mod">
          <ac:chgData name="Joseph Hanna" userId="d91b82ed-48e2-4fae-b47c-be212bed4b88" providerId="ADAL" clId="{7464DD59-6BA0-43F3-BE4B-0745B0114B27}" dt="2024-05-20T11:54:41.360" v="4026" actId="962"/>
          <ac:picMkLst>
            <pc:docMk/>
            <pc:sldMk cId="3871556876" sldId="807"/>
            <ac:picMk id="10" creationId="{7B74A4BE-CB99-242B-0672-82D9C7A93D66}"/>
          </ac:picMkLst>
        </pc:picChg>
      </pc:sldChg>
      <pc:sldChg chg="addSp delSp modSp add mod delAnim">
        <pc:chgData name="Joseph Hanna" userId="d91b82ed-48e2-4fae-b47c-be212bed4b88" providerId="ADAL" clId="{7464DD59-6BA0-43F3-BE4B-0745B0114B27}" dt="2024-05-20T12:10:21.618" v="5340" actId="207"/>
        <pc:sldMkLst>
          <pc:docMk/>
          <pc:sldMk cId="299776797" sldId="808"/>
        </pc:sldMkLst>
        <pc:spChg chg="mod">
          <ac:chgData name="Joseph Hanna" userId="d91b82ed-48e2-4fae-b47c-be212bed4b88" providerId="ADAL" clId="{7464DD59-6BA0-43F3-BE4B-0745B0114B27}" dt="2024-05-20T10:58:46.649" v="2860" actId="12"/>
          <ac:spMkLst>
            <pc:docMk/>
            <pc:sldMk cId="299776797" sldId="808"/>
            <ac:spMk id="2" creationId="{00000000-0000-0000-0000-000000000000}"/>
          </ac:spMkLst>
        </pc:spChg>
        <pc:spChg chg="del">
          <ac:chgData name="Joseph Hanna" userId="d91b82ed-48e2-4fae-b47c-be212bed4b88" providerId="ADAL" clId="{7464DD59-6BA0-43F3-BE4B-0745B0114B27}" dt="2024-05-20T10:51:13.561" v="2139" actId="478"/>
          <ac:spMkLst>
            <pc:docMk/>
            <pc:sldMk cId="299776797" sldId="808"/>
            <ac:spMk id="3" creationId="{00D85109-E034-6C44-2717-E3AC9F825E4F}"/>
          </ac:spMkLst>
        </pc:spChg>
        <pc:spChg chg="add del mod">
          <ac:chgData name="Joseph Hanna" userId="d91b82ed-48e2-4fae-b47c-be212bed4b88" providerId="ADAL" clId="{7464DD59-6BA0-43F3-BE4B-0745B0114B27}" dt="2024-05-20T10:51:17.357" v="2140" actId="478"/>
          <ac:spMkLst>
            <pc:docMk/>
            <pc:sldMk cId="299776797" sldId="808"/>
            <ac:spMk id="5" creationId="{419AE47B-812F-06A6-7949-5A8A3744A78B}"/>
          </ac:spMkLst>
        </pc:spChg>
        <pc:spChg chg="del">
          <ac:chgData name="Joseph Hanna" userId="d91b82ed-48e2-4fae-b47c-be212bed4b88" providerId="ADAL" clId="{7464DD59-6BA0-43F3-BE4B-0745B0114B27}" dt="2024-05-16T12:31:59.723" v="1145" actId="478"/>
          <ac:spMkLst>
            <pc:docMk/>
            <pc:sldMk cId="299776797" sldId="808"/>
            <ac:spMk id="6" creationId="{6B1079D1-8CF9-AA69-A722-5728111268B2}"/>
          </ac:spMkLst>
        </pc:spChg>
        <pc:spChg chg="add mod">
          <ac:chgData name="Joseph Hanna" userId="d91b82ed-48e2-4fae-b47c-be212bed4b88" providerId="ADAL" clId="{7464DD59-6BA0-43F3-BE4B-0745B0114B27}" dt="2024-05-20T10:57:51.680" v="2846"/>
          <ac:spMkLst>
            <pc:docMk/>
            <pc:sldMk cId="299776797" sldId="808"/>
            <ac:spMk id="7" creationId="{D7218A79-65D4-BA06-B94B-03748D16DD3E}"/>
          </ac:spMkLst>
        </pc:spChg>
        <pc:spChg chg="add mod">
          <ac:chgData name="Joseph Hanna" userId="d91b82ed-48e2-4fae-b47c-be212bed4b88" providerId="ADAL" clId="{7464DD59-6BA0-43F3-BE4B-0745B0114B27}" dt="2024-05-20T11:12:49.345" v="3140" actId="1076"/>
          <ac:spMkLst>
            <pc:docMk/>
            <pc:sldMk cId="299776797" sldId="808"/>
            <ac:spMk id="8" creationId="{28A760CB-63AA-FF04-EE18-A79CA4B6CAB8}"/>
          </ac:spMkLst>
        </pc:spChg>
        <pc:spChg chg="del">
          <ac:chgData name="Joseph Hanna" userId="d91b82ed-48e2-4fae-b47c-be212bed4b88" providerId="ADAL" clId="{7464DD59-6BA0-43F3-BE4B-0745B0114B27}" dt="2024-05-16T12:31:59.723" v="1145" actId="478"/>
          <ac:spMkLst>
            <pc:docMk/>
            <pc:sldMk cId="299776797" sldId="808"/>
            <ac:spMk id="8" creationId="{7C8CAB5D-E392-9F1B-4824-951B864969B4}"/>
          </ac:spMkLst>
        </pc:spChg>
        <pc:spChg chg="del">
          <ac:chgData name="Joseph Hanna" userId="d91b82ed-48e2-4fae-b47c-be212bed4b88" providerId="ADAL" clId="{7464DD59-6BA0-43F3-BE4B-0745B0114B27}" dt="2024-05-16T12:31:59.723" v="1145" actId="478"/>
          <ac:spMkLst>
            <pc:docMk/>
            <pc:sldMk cId="299776797" sldId="808"/>
            <ac:spMk id="9" creationId="{D26BD137-7223-9271-D387-F8C8E25AF41E}"/>
          </ac:spMkLst>
        </pc:spChg>
        <pc:spChg chg="del">
          <ac:chgData name="Joseph Hanna" userId="d91b82ed-48e2-4fae-b47c-be212bed4b88" providerId="ADAL" clId="{7464DD59-6BA0-43F3-BE4B-0745B0114B27}" dt="2024-05-16T12:29:37.034" v="1116" actId="478"/>
          <ac:spMkLst>
            <pc:docMk/>
            <pc:sldMk cId="299776797" sldId="808"/>
            <ac:spMk id="11" creationId="{24B0DF8B-687E-2726-0126-CCA75085EB21}"/>
          </ac:spMkLst>
        </pc:spChg>
        <pc:spChg chg="add mod">
          <ac:chgData name="Joseph Hanna" userId="d91b82ed-48e2-4fae-b47c-be212bed4b88" providerId="ADAL" clId="{7464DD59-6BA0-43F3-BE4B-0745B0114B27}" dt="2024-05-16T12:30:01.234" v="1121"/>
          <ac:spMkLst>
            <pc:docMk/>
            <pc:sldMk cId="299776797" sldId="808"/>
            <ac:spMk id="12" creationId="{7307FAB4-51F6-964D-8FB7-1F3D2F93A342}"/>
          </ac:spMkLst>
        </pc:spChg>
        <pc:spChg chg="del">
          <ac:chgData name="Joseph Hanna" userId="d91b82ed-48e2-4fae-b47c-be212bed4b88" providerId="ADAL" clId="{7464DD59-6BA0-43F3-BE4B-0745B0114B27}" dt="2024-05-16T12:29:37.034" v="1116" actId="478"/>
          <ac:spMkLst>
            <pc:docMk/>
            <pc:sldMk cId="299776797" sldId="808"/>
            <ac:spMk id="13" creationId="{549F3F6D-6BEC-5AC0-5AF4-237B189C16C5}"/>
          </ac:spMkLst>
        </pc:spChg>
        <pc:spChg chg="add mod">
          <ac:chgData name="Joseph Hanna" userId="d91b82ed-48e2-4fae-b47c-be212bed4b88" providerId="ADAL" clId="{7464DD59-6BA0-43F3-BE4B-0745B0114B27}" dt="2024-05-16T12:30:01.234" v="1121"/>
          <ac:spMkLst>
            <pc:docMk/>
            <pc:sldMk cId="299776797" sldId="808"/>
            <ac:spMk id="14" creationId="{8B2930F3-0E78-B344-0469-5177F5B8E92C}"/>
          </ac:spMkLst>
        </pc:spChg>
        <pc:spChg chg="add mod">
          <ac:chgData name="Joseph Hanna" userId="d91b82ed-48e2-4fae-b47c-be212bed4b88" providerId="ADAL" clId="{7464DD59-6BA0-43F3-BE4B-0745B0114B27}" dt="2024-05-16T12:30:01.234" v="1121"/>
          <ac:spMkLst>
            <pc:docMk/>
            <pc:sldMk cId="299776797" sldId="808"/>
            <ac:spMk id="15" creationId="{A9AF5209-EFBC-1ADF-36B9-3D5D22548F41}"/>
          </ac:spMkLst>
        </pc:spChg>
        <pc:spChg chg="add mod">
          <ac:chgData name="Joseph Hanna" userId="d91b82ed-48e2-4fae-b47c-be212bed4b88" providerId="ADAL" clId="{7464DD59-6BA0-43F3-BE4B-0745B0114B27}" dt="2024-05-16T12:30:01.234" v="1121"/>
          <ac:spMkLst>
            <pc:docMk/>
            <pc:sldMk cId="299776797" sldId="808"/>
            <ac:spMk id="16" creationId="{3FABF741-23BC-6D8A-3912-D9791E76FEA4}"/>
          </ac:spMkLst>
        </pc:spChg>
        <pc:spChg chg="add mod">
          <ac:chgData name="Joseph Hanna" userId="d91b82ed-48e2-4fae-b47c-be212bed4b88" providerId="ADAL" clId="{7464DD59-6BA0-43F3-BE4B-0745B0114B27}" dt="2024-05-20T12:10:21.618" v="5340" actId="207"/>
          <ac:spMkLst>
            <pc:docMk/>
            <pc:sldMk cId="299776797" sldId="808"/>
            <ac:spMk id="20" creationId="{DE45697D-97EB-6E71-DB0B-F0F394FB12FF}"/>
          </ac:spMkLst>
        </pc:spChg>
        <pc:spChg chg="add mod">
          <ac:chgData name="Joseph Hanna" userId="d91b82ed-48e2-4fae-b47c-be212bed4b88" providerId="ADAL" clId="{7464DD59-6BA0-43F3-BE4B-0745B0114B27}" dt="2024-05-20T11:12:09.276" v="3072" actId="1076"/>
          <ac:spMkLst>
            <pc:docMk/>
            <pc:sldMk cId="299776797" sldId="808"/>
            <ac:spMk id="21" creationId="{936CDD61-31E1-6CB0-6D17-2AD4BCA155D6}"/>
          </ac:spMkLst>
        </pc:spChg>
        <pc:spChg chg="add mod">
          <ac:chgData name="Joseph Hanna" userId="d91b82ed-48e2-4fae-b47c-be212bed4b88" providerId="ADAL" clId="{7464DD59-6BA0-43F3-BE4B-0745B0114B27}" dt="2024-05-20T12:10:21.618" v="5340" actId="207"/>
          <ac:spMkLst>
            <pc:docMk/>
            <pc:sldMk cId="299776797" sldId="808"/>
            <ac:spMk id="22" creationId="{210FA6AC-FDDB-DB81-FFBA-40D2C2E7E62B}"/>
          </ac:spMkLst>
        </pc:spChg>
        <pc:spChg chg="add mod">
          <ac:chgData name="Joseph Hanna" userId="d91b82ed-48e2-4fae-b47c-be212bed4b88" providerId="ADAL" clId="{7464DD59-6BA0-43F3-BE4B-0745B0114B27}" dt="2024-05-20T11:12:09.276" v="3072" actId="1076"/>
          <ac:spMkLst>
            <pc:docMk/>
            <pc:sldMk cId="299776797" sldId="808"/>
            <ac:spMk id="23" creationId="{8C227BA2-3808-491E-D8FA-43785BDC925E}"/>
          </ac:spMkLst>
        </pc:spChg>
        <pc:spChg chg="add mod">
          <ac:chgData name="Joseph Hanna" userId="d91b82ed-48e2-4fae-b47c-be212bed4b88" providerId="ADAL" clId="{7464DD59-6BA0-43F3-BE4B-0745B0114B27}" dt="2024-05-20T12:10:21.618" v="5340" actId="207"/>
          <ac:spMkLst>
            <pc:docMk/>
            <pc:sldMk cId="299776797" sldId="808"/>
            <ac:spMk id="24" creationId="{61EAE72B-3F39-40F7-4FE1-7BC1FA99DCF8}"/>
          </ac:spMkLst>
        </pc:spChg>
        <pc:spChg chg="add mod">
          <ac:chgData name="Joseph Hanna" userId="d91b82ed-48e2-4fae-b47c-be212bed4b88" providerId="ADAL" clId="{7464DD59-6BA0-43F3-BE4B-0745B0114B27}" dt="2024-05-20T11:12:09.276" v="3072" actId="1076"/>
          <ac:spMkLst>
            <pc:docMk/>
            <pc:sldMk cId="299776797" sldId="808"/>
            <ac:spMk id="25" creationId="{D2061735-08B9-BC60-42A2-2EB74A76A1CA}"/>
          </ac:spMkLst>
        </pc:spChg>
        <pc:spChg chg="add del mod">
          <ac:chgData name="Joseph Hanna" userId="d91b82ed-48e2-4fae-b47c-be212bed4b88" providerId="ADAL" clId="{7464DD59-6BA0-43F3-BE4B-0745B0114B27}" dt="2024-05-16T12:31:44.792" v="1139" actId="478"/>
          <ac:spMkLst>
            <pc:docMk/>
            <pc:sldMk cId="299776797" sldId="808"/>
            <ac:spMk id="26" creationId="{D2A498C1-783A-0C49-CDDB-C0697E0CDA90}"/>
          </ac:spMkLst>
        </pc:spChg>
        <pc:spChg chg="add mod">
          <ac:chgData name="Joseph Hanna" userId="d91b82ed-48e2-4fae-b47c-be212bed4b88" providerId="ADAL" clId="{7464DD59-6BA0-43F3-BE4B-0745B0114B27}" dt="2024-05-20T11:12:12.846" v="3073" actId="1076"/>
          <ac:spMkLst>
            <pc:docMk/>
            <pc:sldMk cId="299776797" sldId="808"/>
            <ac:spMk id="27" creationId="{5A7B7943-BC00-F8A3-0C38-A1C4104D887B}"/>
          </ac:spMkLst>
        </pc:spChg>
        <pc:spChg chg="add del mod">
          <ac:chgData name="Joseph Hanna" userId="d91b82ed-48e2-4fae-b47c-be212bed4b88" providerId="ADAL" clId="{7464DD59-6BA0-43F3-BE4B-0745B0114B27}" dt="2024-05-20T11:12:00.904" v="3070" actId="478"/>
          <ac:spMkLst>
            <pc:docMk/>
            <pc:sldMk cId="299776797" sldId="808"/>
            <ac:spMk id="28" creationId="{407B7594-FE50-0F4D-2D55-CA3E1A575A1A}"/>
          </ac:spMkLst>
        </pc:spChg>
        <pc:spChg chg="add del mod">
          <ac:chgData name="Joseph Hanna" userId="d91b82ed-48e2-4fae-b47c-be212bed4b88" providerId="ADAL" clId="{7464DD59-6BA0-43F3-BE4B-0745B0114B27}" dt="2024-05-20T11:12:00.904" v="3070" actId="478"/>
          <ac:spMkLst>
            <pc:docMk/>
            <pc:sldMk cId="299776797" sldId="808"/>
            <ac:spMk id="29" creationId="{E28E182D-B732-2A49-550D-129B92F1418E}"/>
          </ac:spMkLst>
        </pc:spChg>
        <pc:spChg chg="add del mod">
          <ac:chgData name="Joseph Hanna" userId="d91b82ed-48e2-4fae-b47c-be212bed4b88" providerId="ADAL" clId="{7464DD59-6BA0-43F3-BE4B-0745B0114B27}" dt="2024-05-20T11:12:00.904" v="3070" actId="478"/>
          <ac:spMkLst>
            <pc:docMk/>
            <pc:sldMk cId="299776797" sldId="808"/>
            <ac:spMk id="30" creationId="{D73FA1A6-604B-DDB2-F4B1-748DF8E1BD77}"/>
          </ac:spMkLst>
        </pc:spChg>
        <pc:grpChg chg="add del mod">
          <ac:chgData name="Joseph Hanna" userId="d91b82ed-48e2-4fae-b47c-be212bed4b88" providerId="ADAL" clId="{7464DD59-6BA0-43F3-BE4B-0745B0114B27}" dt="2024-05-16T12:30:36.913" v="1126" actId="478"/>
          <ac:grpSpMkLst>
            <pc:docMk/>
            <pc:sldMk cId="299776797" sldId="808"/>
            <ac:grpSpMk id="5" creationId="{49DBA4B1-E51C-FA7B-2D5B-AD4F157D5F89}"/>
          </ac:grpSpMkLst>
        </pc:grpChg>
        <pc:grpChg chg="add mod">
          <ac:chgData name="Joseph Hanna" userId="d91b82ed-48e2-4fae-b47c-be212bed4b88" providerId="ADAL" clId="{7464DD59-6BA0-43F3-BE4B-0745B0114B27}" dt="2024-05-20T11:12:09.276" v="3072" actId="1076"/>
          <ac:grpSpMkLst>
            <pc:docMk/>
            <pc:sldMk cId="299776797" sldId="808"/>
            <ac:grpSpMk id="6" creationId="{37045753-F3F5-36FF-4271-63E8CC3505B3}"/>
          </ac:grpSpMkLst>
        </pc:grpChg>
        <pc:grpChg chg="add del mod">
          <ac:chgData name="Joseph Hanna" userId="d91b82ed-48e2-4fae-b47c-be212bed4b88" providerId="ADAL" clId="{7464DD59-6BA0-43F3-BE4B-0745B0114B27}" dt="2024-05-16T12:30:36.913" v="1126" actId="478"/>
          <ac:grpSpMkLst>
            <pc:docMk/>
            <pc:sldMk cId="299776797" sldId="808"/>
            <ac:grpSpMk id="7" creationId="{2EC2F3F6-6B61-74E3-32CC-0073EC8EB036}"/>
          </ac:grpSpMkLst>
        </pc:grpChg>
        <pc:grpChg chg="add mod">
          <ac:chgData name="Joseph Hanna" userId="d91b82ed-48e2-4fae-b47c-be212bed4b88" providerId="ADAL" clId="{7464DD59-6BA0-43F3-BE4B-0745B0114B27}" dt="2024-05-20T11:12:09.276" v="3072" actId="1076"/>
          <ac:grpSpMkLst>
            <pc:docMk/>
            <pc:sldMk cId="299776797" sldId="808"/>
            <ac:grpSpMk id="17" creationId="{BAD77006-BC5F-11A5-C56F-AFDEBCB5E007}"/>
          </ac:grpSpMkLst>
        </pc:grpChg>
        <pc:grpChg chg="add mod">
          <ac:chgData name="Joseph Hanna" userId="d91b82ed-48e2-4fae-b47c-be212bed4b88" providerId="ADAL" clId="{7464DD59-6BA0-43F3-BE4B-0745B0114B27}" dt="2024-05-20T11:12:09.276" v="3072" actId="1076"/>
          <ac:grpSpMkLst>
            <pc:docMk/>
            <pc:sldMk cId="299776797" sldId="808"/>
            <ac:grpSpMk id="18" creationId="{78BA8667-3145-89E0-A517-1B3A1478928D}"/>
          </ac:grpSpMkLst>
        </pc:grpChg>
        <pc:grpChg chg="add mod">
          <ac:chgData name="Joseph Hanna" userId="d91b82ed-48e2-4fae-b47c-be212bed4b88" providerId="ADAL" clId="{7464DD59-6BA0-43F3-BE4B-0745B0114B27}" dt="2024-05-20T11:12:09.276" v="3072" actId="1076"/>
          <ac:grpSpMkLst>
            <pc:docMk/>
            <pc:sldMk cId="299776797" sldId="808"/>
            <ac:grpSpMk id="19" creationId="{A918D141-DA51-2846-302E-9CECB98317DD}"/>
          </ac:grpSpMkLst>
        </pc:grpChg>
        <pc:graphicFrameChg chg="del">
          <ac:chgData name="Joseph Hanna" userId="d91b82ed-48e2-4fae-b47c-be212bed4b88" providerId="ADAL" clId="{7464DD59-6BA0-43F3-BE4B-0745B0114B27}" dt="2024-05-16T12:29:39.387" v="1117" actId="478"/>
          <ac:graphicFrameMkLst>
            <pc:docMk/>
            <pc:sldMk cId="299776797" sldId="808"/>
            <ac:graphicFrameMk id="4" creationId="{F5944087-43AF-349F-74FA-FF4286D0F4B9}"/>
          </ac:graphicFrameMkLst>
        </pc:graphicFrameChg>
        <pc:picChg chg="del">
          <ac:chgData name="Joseph Hanna" userId="d91b82ed-48e2-4fae-b47c-be212bed4b88" providerId="ADAL" clId="{7464DD59-6BA0-43F3-BE4B-0745B0114B27}" dt="2024-05-16T12:29:37.034" v="1116" actId="478"/>
          <ac:picMkLst>
            <pc:docMk/>
            <pc:sldMk cId="299776797" sldId="808"/>
            <ac:picMk id="10" creationId="{7B74A4BE-CB99-242B-0672-82D9C7A93D66}"/>
          </ac:picMkLst>
        </pc:picChg>
      </pc:sldChg>
      <pc:sldChg chg="addSp delSp modSp new del mod modClrScheme chgLayout">
        <pc:chgData name="Joseph Hanna" userId="d91b82ed-48e2-4fae-b47c-be212bed4b88" providerId="ADAL" clId="{7464DD59-6BA0-43F3-BE4B-0745B0114B27}" dt="2024-05-20T11:57:58.974" v="4081" actId="47"/>
        <pc:sldMkLst>
          <pc:docMk/>
          <pc:sldMk cId="2196341642" sldId="809"/>
        </pc:sldMkLst>
        <pc:spChg chg="del mod ord">
          <ac:chgData name="Joseph Hanna" userId="d91b82ed-48e2-4fae-b47c-be212bed4b88" providerId="ADAL" clId="{7464DD59-6BA0-43F3-BE4B-0745B0114B27}" dt="2024-05-16T14:24:20.372" v="1355" actId="700"/>
          <ac:spMkLst>
            <pc:docMk/>
            <pc:sldMk cId="2196341642" sldId="809"/>
            <ac:spMk id="2" creationId="{524D1E71-C576-3C98-62EF-CE31F189004E}"/>
          </ac:spMkLst>
        </pc:spChg>
        <pc:spChg chg="del">
          <ac:chgData name="Joseph Hanna" userId="d91b82ed-48e2-4fae-b47c-be212bed4b88" providerId="ADAL" clId="{7464DD59-6BA0-43F3-BE4B-0745B0114B27}" dt="2024-05-16T14:24:20.372" v="1355" actId="700"/>
          <ac:spMkLst>
            <pc:docMk/>
            <pc:sldMk cId="2196341642" sldId="809"/>
            <ac:spMk id="3" creationId="{5DDBD8BE-4F4D-0A23-9DFE-629DDE27C5FE}"/>
          </ac:spMkLst>
        </pc:spChg>
        <pc:spChg chg="del">
          <ac:chgData name="Joseph Hanna" userId="d91b82ed-48e2-4fae-b47c-be212bed4b88" providerId="ADAL" clId="{7464DD59-6BA0-43F3-BE4B-0745B0114B27}" dt="2024-05-16T14:24:20.372" v="1355" actId="700"/>
          <ac:spMkLst>
            <pc:docMk/>
            <pc:sldMk cId="2196341642" sldId="809"/>
            <ac:spMk id="4" creationId="{EE1748A8-11D9-1255-E38E-ECB290787DFE}"/>
          </ac:spMkLst>
        </pc:spChg>
        <pc:spChg chg="del">
          <ac:chgData name="Joseph Hanna" userId="d91b82ed-48e2-4fae-b47c-be212bed4b88" providerId="ADAL" clId="{7464DD59-6BA0-43F3-BE4B-0745B0114B27}" dt="2024-05-16T14:24:20.372" v="1355" actId="700"/>
          <ac:spMkLst>
            <pc:docMk/>
            <pc:sldMk cId="2196341642" sldId="809"/>
            <ac:spMk id="5" creationId="{6253B2A0-E638-FE39-41A5-C38DDF0A0D6F}"/>
          </ac:spMkLst>
        </pc:spChg>
        <pc:spChg chg="del">
          <ac:chgData name="Joseph Hanna" userId="d91b82ed-48e2-4fae-b47c-be212bed4b88" providerId="ADAL" clId="{7464DD59-6BA0-43F3-BE4B-0745B0114B27}" dt="2024-05-16T14:24:20.372" v="1355" actId="700"/>
          <ac:spMkLst>
            <pc:docMk/>
            <pc:sldMk cId="2196341642" sldId="809"/>
            <ac:spMk id="6" creationId="{E5D1978E-8529-CEF2-C222-57162CF76A47}"/>
          </ac:spMkLst>
        </pc:spChg>
        <pc:spChg chg="del">
          <ac:chgData name="Joseph Hanna" userId="d91b82ed-48e2-4fae-b47c-be212bed4b88" providerId="ADAL" clId="{7464DD59-6BA0-43F3-BE4B-0745B0114B27}" dt="2024-05-16T14:24:20.372" v="1355" actId="700"/>
          <ac:spMkLst>
            <pc:docMk/>
            <pc:sldMk cId="2196341642" sldId="809"/>
            <ac:spMk id="7" creationId="{38775BB5-96A3-7F14-9901-7E7C45D2729B}"/>
          </ac:spMkLst>
        </pc:spChg>
        <pc:spChg chg="del">
          <ac:chgData name="Joseph Hanna" userId="d91b82ed-48e2-4fae-b47c-be212bed4b88" providerId="ADAL" clId="{7464DD59-6BA0-43F3-BE4B-0745B0114B27}" dt="2024-05-16T14:24:20.372" v="1355" actId="700"/>
          <ac:spMkLst>
            <pc:docMk/>
            <pc:sldMk cId="2196341642" sldId="809"/>
            <ac:spMk id="8" creationId="{F45A1B84-AE2D-5D22-4F12-C9E91437692A}"/>
          </ac:spMkLst>
        </pc:spChg>
        <pc:spChg chg="add mod ord">
          <ac:chgData name="Joseph Hanna" userId="d91b82ed-48e2-4fae-b47c-be212bed4b88" providerId="ADAL" clId="{7464DD59-6BA0-43F3-BE4B-0745B0114B27}" dt="2024-05-16T14:24:55.519" v="1365" actId="14100"/>
          <ac:spMkLst>
            <pc:docMk/>
            <pc:sldMk cId="2196341642" sldId="809"/>
            <ac:spMk id="9" creationId="{2E60151F-03BE-23A1-1AF7-6B64B20AC89C}"/>
          </ac:spMkLst>
        </pc:spChg>
        <pc:graphicFrameChg chg="add mod modGraphic">
          <ac:chgData name="Joseph Hanna" userId="d91b82ed-48e2-4fae-b47c-be212bed4b88" providerId="ADAL" clId="{7464DD59-6BA0-43F3-BE4B-0745B0114B27}" dt="2024-05-16T18:04:48.323" v="1383" actId="2711"/>
          <ac:graphicFrameMkLst>
            <pc:docMk/>
            <pc:sldMk cId="2196341642" sldId="809"/>
            <ac:graphicFrameMk id="10" creationId="{F6E24137-2318-D451-31DA-B636698F7946}"/>
          </ac:graphicFrameMkLst>
        </pc:graphicFrameChg>
      </pc:sldChg>
      <pc:sldChg chg="modSp add del">
        <pc:chgData name="Joseph Hanna" userId="d91b82ed-48e2-4fae-b47c-be212bed4b88" providerId="ADAL" clId="{7464DD59-6BA0-43F3-BE4B-0745B0114B27}" dt="2024-05-16T12:29:51.925" v="1120"/>
        <pc:sldMkLst>
          <pc:docMk/>
          <pc:sldMk cId="3982803441" sldId="809"/>
        </pc:sldMkLst>
        <pc:graphicFrameChg chg="mod">
          <ac:chgData name="Joseph Hanna" userId="d91b82ed-48e2-4fae-b47c-be212bed4b88" providerId="ADAL" clId="{7464DD59-6BA0-43F3-BE4B-0745B0114B27}" dt="2024-05-16T12:29:49.605" v="1119"/>
          <ac:graphicFrameMkLst>
            <pc:docMk/>
            <pc:sldMk cId="3982803441" sldId="809"/>
            <ac:graphicFrameMk id="4" creationId="{F5944087-43AF-349F-74FA-FF4286D0F4B9}"/>
          </ac:graphicFrameMkLst>
        </pc:graphicFrameChg>
      </pc:sldChg>
      <pc:sldChg chg="modSp add del">
        <pc:chgData name="Joseph Hanna" userId="d91b82ed-48e2-4fae-b47c-be212bed4b88" providerId="ADAL" clId="{7464DD59-6BA0-43F3-BE4B-0745B0114B27}" dt="2024-05-20T11:10:28.709" v="3058"/>
        <pc:sldMkLst>
          <pc:docMk/>
          <pc:sldMk cId="367488391" sldId="810"/>
        </pc:sldMkLst>
        <pc:spChg chg="mod">
          <ac:chgData name="Joseph Hanna" userId="d91b82ed-48e2-4fae-b47c-be212bed4b88" providerId="ADAL" clId="{7464DD59-6BA0-43F3-BE4B-0745B0114B27}" dt="2024-05-20T11:10:26.157" v="3057" actId="27636"/>
          <ac:spMkLst>
            <pc:docMk/>
            <pc:sldMk cId="367488391" sldId="810"/>
            <ac:spMk id="2" creationId="{11E0D435-4A1C-C19E-4C23-2F4536038F28}"/>
          </ac:spMkLst>
        </pc:spChg>
      </pc:sldChg>
      <pc:sldChg chg="add del">
        <pc:chgData name="Joseph Hanna" userId="d91b82ed-48e2-4fae-b47c-be212bed4b88" providerId="ADAL" clId="{7464DD59-6BA0-43F3-BE4B-0745B0114B27}" dt="2024-05-20T11:37:33.856" v="3704"/>
        <pc:sldMkLst>
          <pc:docMk/>
          <pc:sldMk cId="914674083" sldId="810"/>
        </pc:sldMkLst>
      </pc:sldChg>
      <pc:sldChg chg="delSp new del">
        <pc:chgData name="Joseph Hanna" userId="d91b82ed-48e2-4fae-b47c-be212bed4b88" providerId="ADAL" clId="{7464DD59-6BA0-43F3-BE4B-0745B0114B27}" dt="2024-05-20T11:09:59.038" v="3051" actId="2696"/>
        <pc:sldMkLst>
          <pc:docMk/>
          <pc:sldMk cId="968738868" sldId="810"/>
        </pc:sldMkLst>
        <pc:spChg chg="del">
          <ac:chgData name="Joseph Hanna" userId="d91b82ed-48e2-4fae-b47c-be212bed4b88" providerId="ADAL" clId="{7464DD59-6BA0-43F3-BE4B-0745B0114B27}" dt="2024-05-20T11:01:56.479" v="2875" actId="478"/>
          <ac:spMkLst>
            <pc:docMk/>
            <pc:sldMk cId="968738868" sldId="810"/>
            <ac:spMk id="4" creationId="{2DC73946-87F9-AD7D-30D7-6BE94202A3B1}"/>
          </ac:spMkLst>
        </pc:spChg>
      </pc:sldChg>
      <pc:sldChg chg="addSp delSp modSp add del">
        <pc:chgData name="Joseph Hanna" userId="d91b82ed-48e2-4fae-b47c-be212bed4b88" providerId="ADAL" clId="{7464DD59-6BA0-43F3-BE4B-0745B0114B27}" dt="2024-05-20T10:58:37.186" v="2859"/>
        <pc:sldMkLst>
          <pc:docMk/>
          <pc:sldMk cId="1342769797" sldId="810"/>
        </pc:sldMkLst>
        <pc:spChg chg="mod">
          <ac:chgData name="Joseph Hanna" userId="d91b82ed-48e2-4fae-b47c-be212bed4b88" providerId="ADAL" clId="{7464DD59-6BA0-43F3-BE4B-0745B0114B27}" dt="2024-05-20T10:57:49.544" v="2844" actId="27636"/>
          <ac:spMkLst>
            <pc:docMk/>
            <pc:sldMk cId="1342769797" sldId="810"/>
            <ac:spMk id="2" creationId="{B1E2A52A-ACBD-3F33-E518-41BFBC150879}"/>
          </ac:spMkLst>
        </pc:spChg>
        <pc:spChg chg="mod">
          <ac:chgData name="Joseph Hanna" userId="d91b82ed-48e2-4fae-b47c-be212bed4b88" providerId="ADAL" clId="{7464DD59-6BA0-43F3-BE4B-0745B0114B27}" dt="2024-05-20T10:57:10.533" v="2836" actId="27636"/>
          <ac:spMkLst>
            <pc:docMk/>
            <pc:sldMk cId="1342769797" sldId="810"/>
            <ac:spMk id="3" creationId="{6B911C12-5173-47C1-1C71-480A59029319}"/>
          </ac:spMkLst>
        </pc:spChg>
        <pc:spChg chg="add del">
          <ac:chgData name="Joseph Hanna" userId="d91b82ed-48e2-4fae-b47c-be212bed4b88" providerId="ADAL" clId="{7464DD59-6BA0-43F3-BE4B-0745B0114B27}" dt="2024-05-20T10:58:35.114" v="2858" actId="478"/>
          <ac:spMkLst>
            <pc:docMk/>
            <pc:sldMk cId="1342769797" sldId="810"/>
            <ac:spMk id="4" creationId="{56F43C9D-95DF-932B-8524-2E230AA8A28E}"/>
          </ac:spMkLst>
        </pc:spChg>
      </pc:sldChg>
      <pc:sldChg chg="addSp delSp modSp new mod modClrScheme chgLayout">
        <pc:chgData name="Joseph Hanna" userId="d91b82ed-48e2-4fae-b47c-be212bed4b88" providerId="ADAL" clId="{7464DD59-6BA0-43F3-BE4B-0745B0114B27}" dt="2024-05-20T11:50:20.844" v="3997" actId="962"/>
        <pc:sldMkLst>
          <pc:docMk/>
          <pc:sldMk cId="3827773957" sldId="810"/>
        </pc:sldMkLst>
        <pc:spChg chg="del mod ord">
          <ac:chgData name="Joseph Hanna" userId="d91b82ed-48e2-4fae-b47c-be212bed4b88" providerId="ADAL" clId="{7464DD59-6BA0-43F3-BE4B-0745B0114B27}" dt="2024-05-20T11:39:07.767" v="3710" actId="700"/>
          <ac:spMkLst>
            <pc:docMk/>
            <pc:sldMk cId="3827773957" sldId="810"/>
            <ac:spMk id="2" creationId="{3957C7D1-AD1E-3D6D-DB11-A795BC3855EA}"/>
          </ac:spMkLst>
        </pc:spChg>
        <pc:spChg chg="add mod ord">
          <ac:chgData name="Joseph Hanna" userId="d91b82ed-48e2-4fae-b47c-be212bed4b88" providerId="ADAL" clId="{7464DD59-6BA0-43F3-BE4B-0745B0114B27}" dt="2024-05-20T11:40:20.509" v="3763" actId="1076"/>
          <ac:spMkLst>
            <pc:docMk/>
            <pc:sldMk cId="3827773957" sldId="810"/>
            <ac:spMk id="3" creationId="{DF60F065-AC47-3662-9DD2-58446FB3746F}"/>
          </ac:spMkLst>
        </pc:spChg>
        <pc:spChg chg="add del mod ord">
          <ac:chgData name="Joseph Hanna" userId="d91b82ed-48e2-4fae-b47c-be212bed4b88" providerId="ADAL" clId="{7464DD59-6BA0-43F3-BE4B-0745B0114B27}" dt="2024-05-20T11:39:18.459" v="3711" actId="478"/>
          <ac:spMkLst>
            <pc:docMk/>
            <pc:sldMk cId="3827773957" sldId="810"/>
            <ac:spMk id="4" creationId="{1E03E6A8-0831-E624-31BB-6AADE6FF4AD3}"/>
          </ac:spMkLst>
        </pc:spChg>
        <pc:spChg chg="add del mod ord">
          <ac:chgData name="Joseph Hanna" userId="d91b82ed-48e2-4fae-b47c-be212bed4b88" providerId="ADAL" clId="{7464DD59-6BA0-43F3-BE4B-0745B0114B27}" dt="2024-05-20T11:39:18.459" v="3711" actId="478"/>
          <ac:spMkLst>
            <pc:docMk/>
            <pc:sldMk cId="3827773957" sldId="810"/>
            <ac:spMk id="5" creationId="{9368DFF2-3750-4906-EB61-E09B95CBDA6D}"/>
          </ac:spMkLst>
        </pc:spChg>
        <pc:spChg chg="add del mod ord">
          <ac:chgData name="Joseph Hanna" userId="d91b82ed-48e2-4fae-b47c-be212bed4b88" providerId="ADAL" clId="{7464DD59-6BA0-43F3-BE4B-0745B0114B27}" dt="2024-05-20T11:39:18.459" v="3711" actId="478"/>
          <ac:spMkLst>
            <pc:docMk/>
            <pc:sldMk cId="3827773957" sldId="810"/>
            <ac:spMk id="6" creationId="{3E897B03-47AF-A58A-84EE-765FA5798D24}"/>
          </ac:spMkLst>
        </pc:spChg>
        <pc:spChg chg="add del mod ord">
          <ac:chgData name="Joseph Hanna" userId="d91b82ed-48e2-4fae-b47c-be212bed4b88" providerId="ADAL" clId="{7464DD59-6BA0-43F3-BE4B-0745B0114B27}" dt="2024-05-20T11:39:22.231" v="3712" actId="478"/>
          <ac:spMkLst>
            <pc:docMk/>
            <pc:sldMk cId="3827773957" sldId="810"/>
            <ac:spMk id="7" creationId="{DF79B2A5-9B83-D312-2FBE-90229D5E6778}"/>
          </ac:spMkLst>
        </pc:spChg>
        <pc:spChg chg="add del mod ord">
          <ac:chgData name="Joseph Hanna" userId="d91b82ed-48e2-4fae-b47c-be212bed4b88" providerId="ADAL" clId="{7464DD59-6BA0-43F3-BE4B-0745B0114B27}" dt="2024-05-20T11:39:18.459" v="3711" actId="478"/>
          <ac:spMkLst>
            <pc:docMk/>
            <pc:sldMk cId="3827773957" sldId="810"/>
            <ac:spMk id="8" creationId="{BE443BE7-7E12-F5DF-A1A5-76BABF8B3123}"/>
          </ac:spMkLst>
        </pc:spChg>
        <pc:spChg chg="add del mod ord">
          <ac:chgData name="Joseph Hanna" userId="d91b82ed-48e2-4fae-b47c-be212bed4b88" providerId="ADAL" clId="{7464DD59-6BA0-43F3-BE4B-0745B0114B27}" dt="2024-05-20T11:39:18.459" v="3711" actId="478"/>
          <ac:spMkLst>
            <pc:docMk/>
            <pc:sldMk cId="3827773957" sldId="810"/>
            <ac:spMk id="9" creationId="{DB35675A-6B7A-FFB4-075A-2C4DFDE33F9A}"/>
          </ac:spMkLst>
        </pc:spChg>
        <pc:spChg chg="add del mod ord">
          <ac:chgData name="Joseph Hanna" userId="d91b82ed-48e2-4fae-b47c-be212bed4b88" providerId="ADAL" clId="{7464DD59-6BA0-43F3-BE4B-0745B0114B27}" dt="2024-05-20T11:39:18.459" v="3711" actId="478"/>
          <ac:spMkLst>
            <pc:docMk/>
            <pc:sldMk cId="3827773957" sldId="810"/>
            <ac:spMk id="10" creationId="{A5E1C102-AAF6-8D2A-EA19-FB21839997FC}"/>
          </ac:spMkLst>
        </pc:spChg>
        <pc:spChg chg="add del mod ord">
          <ac:chgData name="Joseph Hanna" userId="d91b82ed-48e2-4fae-b47c-be212bed4b88" providerId="ADAL" clId="{7464DD59-6BA0-43F3-BE4B-0745B0114B27}" dt="2024-05-20T11:39:22.231" v="3712" actId="478"/>
          <ac:spMkLst>
            <pc:docMk/>
            <pc:sldMk cId="3827773957" sldId="810"/>
            <ac:spMk id="11" creationId="{35453047-5C7F-272D-182F-8DE2AC39DC6C}"/>
          </ac:spMkLst>
        </pc:spChg>
        <pc:spChg chg="add del mod ord">
          <ac:chgData name="Joseph Hanna" userId="d91b82ed-48e2-4fae-b47c-be212bed4b88" providerId="ADAL" clId="{7464DD59-6BA0-43F3-BE4B-0745B0114B27}" dt="2024-05-20T11:39:18.459" v="3711" actId="478"/>
          <ac:spMkLst>
            <pc:docMk/>
            <pc:sldMk cId="3827773957" sldId="810"/>
            <ac:spMk id="12" creationId="{8CC2A91C-0EC3-25CD-4B21-5A155E612284}"/>
          </ac:spMkLst>
        </pc:spChg>
        <pc:spChg chg="add del mod ord">
          <ac:chgData name="Joseph Hanna" userId="d91b82ed-48e2-4fae-b47c-be212bed4b88" providerId="ADAL" clId="{7464DD59-6BA0-43F3-BE4B-0745B0114B27}" dt="2024-05-20T11:39:18.459" v="3711" actId="478"/>
          <ac:spMkLst>
            <pc:docMk/>
            <pc:sldMk cId="3827773957" sldId="810"/>
            <ac:spMk id="13" creationId="{2CE4F581-C5FE-224B-DAF3-623A41CE928E}"/>
          </ac:spMkLst>
        </pc:spChg>
        <pc:spChg chg="add del mod ord">
          <ac:chgData name="Joseph Hanna" userId="d91b82ed-48e2-4fae-b47c-be212bed4b88" providerId="ADAL" clId="{7464DD59-6BA0-43F3-BE4B-0745B0114B27}" dt="2024-05-20T11:39:18.459" v="3711" actId="478"/>
          <ac:spMkLst>
            <pc:docMk/>
            <pc:sldMk cId="3827773957" sldId="810"/>
            <ac:spMk id="14" creationId="{65C46856-CF68-44FE-4698-B7A18EE7FEA3}"/>
          </ac:spMkLst>
        </pc:spChg>
        <pc:spChg chg="add mod ord">
          <ac:chgData name="Joseph Hanna" userId="d91b82ed-48e2-4fae-b47c-be212bed4b88" providerId="ADAL" clId="{7464DD59-6BA0-43F3-BE4B-0745B0114B27}" dt="2024-05-20T11:41:55.448" v="3786" actId="14100"/>
          <ac:spMkLst>
            <pc:docMk/>
            <pc:sldMk cId="3827773957" sldId="810"/>
            <ac:spMk id="15" creationId="{BD1422F6-E763-C956-07D8-133E89A2A5DE}"/>
          </ac:spMkLst>
        </pc:spChg>
        <pc:spChg chg="add del mod">
          <ac:chgData name="Joseph Hanna" userId="d91b82ed-48e2-4fae-b47c-be212bed4b88" providerId="ADAL" clId="{7464DD59-6BA0-43F3-BE4B-0745B0114B27}" dt="2024-05-20T11:40:30.696" v="3766" actId="478"/>
          <ac:spMkLst>
            <pc:docMk/>
            <pc:sldMk cId="3827773957" sldId="810"/>
            <ac:spMk id="18" creationId="{7EAB50CD-7CB2-F4A6-2183-352991F94796}"/>
          </ac:spMkLst>
        </pc:spChg>
        <pc:picChg chg="add mod">
          <ac:chgData name="Joseph Hanna" userId="d91b82ed-48e2-4fae-b47c-be212bed4b88" providerId="ADAL" clId="{7464DD59-6BA0-43F3-BE4B-0745B0114B27}" dt="2024-05-20T11:50:20.844" v="3997" actId="962"/>
          <ac:picMkLst>
            <pc:docMk/>
            <pc:sldMk cId="3827773957" sldId="810"/>
            <ac:picMk id="19" creationId="{70FAA1CE-F0D0-9BCB-F948-0D129850B3D3}"/>
          </ac:picMkLst>
        </pc:picChg>
      </pc:sldChg>
      <pc:sldChg chg="modSp add del">
        <pc:chgData name="Joseph Hanna" userId="d91b82ed-48e2-4fae-b47c-be212bed4b88" providerId="ADAL" clId="{7464DD59-6BA0-43F3-BE4B-0745B0114B27}" dt="2024-05-20T11:03:37.862" v="2905"/>
        <pc:sldMkLst>
          <pc:docMk/>
          <pc:sldMk cId="469751090" sldId="811"/>
        </pc:sldMkLst>
        <pc:spChg chg="mod">
          <ac:chgData name="Joseph Hanna" userId="d91b82ed-48e2-4fae-b47c-be212bed4b88" providerId="ADAL" clId="{7464DD59-6BA0-43F3-BE4B-0745B0114B27}" dt="2024-05-20T11:03:35.879" v="2904"/>
          <ac:spMkLst>
            <pc:docMk/>
            <pc:sldMk cId="469751090" sldId="811"/>
            <ac:spMk id="2" creationId="{99C6A053-A57D-6293-1F4E-3037D9F148A6}"/>
          </ac:spMkLst>
        </pc:spChg>
      </pc:sldChg>
      <pc:sldMasterChg chg="addSldLayout delSldLayout modSldLayout sldLayoutOrd">
        <pc:chgData name="Joseph Hanna" userId="d91b82ed-48e2-4fae-b47c-be212bed4b88" providerId="ADAL" clId="{7464DD59-6BA0-43F3-BE4B-0745B0114B27}" dt="2024-05-20T11:24:42.377" v="3214"/>
        <pc:sldMasterMkLst>
          <pc:docMk/>
          <pc:sldMasterMk cId="4042043098" sldId="2147483648"/>
        </pc:sldMasterMkLst>
        <pc:sldLayoutChg chg="addSp modSp mod">
          <pc:chgData name="Joseph Hanna" userId="d91b82ed-48e2-4fae-b47c-be212bed4b88" providerId="ADAL" clId="{7464DD59-6BA0-43F3-BE4B-0745B0114B27}" dt="2024-05-20T11:23:41.724" v="3209"/>
          <pc:sldLayoutMkLst>
            <pc:docMk/>
            <pc:sldMasterMk cId="4042043098" sldId="2147483648"/>
            <pc:sldLayoutMk cId="3408127379" sldId="2147483650"/>
          </pc:sldLayoutMkLst>
          <pc:spChg chg="add mod">
            <ac:chgData name="Joseph Hanna" userId="d91b82ed-48e2-4fae-b47c-be212bed4b88" providerId="ADAL" clId="{7464DD59-6BA0-43F3-BE4B-0745B0114B27}" dt="2024-05-20T11:23:41.724" v="3209"/>
            <ac:spMkLst>
              <pc:docMk/>
              <pc:sldMasterMk cId="4042043098" sldId="2147483648"/>
              <pc:sldLayoutMk cId="3408127379" sldId="2147483650"/>
              <ac:spMk id="4" creationId="{F97A8730-A581-E868-0CEA-2ADB1C492C6F}"/>
            </ac:spMkLst>
          </pc:spChg>
          <pc:spChg chg="mod">
            <ac:chgData name="Joseph Hanna" userId="d91b82ed-48e2-4fae-b47c-be212bed4b88" providerId="ADAL" clId="{7464DD59-6BA0-43F3-BE4B-0745B0114B27}" dt="2024-05-16T12:04:44.731" v="271" actId="1035"/>
            <ac:spMkLst>
              <pc:docMk/>
              <pc:sldMasterMk cId="4042043098" sldId="2147483648"/>
              <pc:sldLayoutMk cId="3408127379" sldId="2147483650"/>
              <ac:spMk id="6" creationId="{A1B59A10-A02C-4142-8907-C9C42729C94F}"/>
            </ac:spMkLst>
          </pc:spChg>
          <pc:spChg chg="add mod">
            <ac:chgData name="Joseph Hanna" userId="d91b82ed-48e2-4fae-b47c-be212bed4b88" providerId="ADAL" clId="{7464DD59-6BA0-43F3-BE4B-0745B0114B27}" dt="2024-05-20T11:23:41.724" v="3209"/>
            <ac:spMkLst>
              <pc:docMk/>
              <pc:sldMasterMk cId="4042043098" sldId="2147483648"/>
              <pc:sldLayoutMk cId="3408127379" sldId="2147483650"/>
              <ac:spMk id="7" creationId="{3927A703-A7E1-B9C4-17EC-C5099C077B3C}"/>
            </ac:spMkLst>
          </pc:spChg>
          <pc:spChg chg="add mod">
            <ac:chgData name="Joseph Hanna" userId="d91b82ed-48e2-4fae-b47c-be212bed4b88" providerId="ADAL" clId="{7464DD59-6BA0-43F3-BE4B-0745B0114B27}" dt="2024-05-20T11:23:41.724" v="3209"/>
            <ac:spMkLst>
              <pc:docMk/>
              <pc:sldMasterMk cId="4042043098" sldId="2147483648"/>
              <pc:sldLayoutMk cId="3408127379" sldId="2147483650"/>
              <ac:spMk id="8" creationId="{8F246C04-0188-BF15-9DE0-A8DB41F37F47}"/>
            </ac:spMkLst>
          </pc:spChg>
          <pc:spChg chg="add mod">
            <ac:chgData name="Joseph Hanna" userId="d91b82ed-48e2-4fae-b47c-be212bed4b88" providerId="ADAL" clId="{7464DD59-6BA0-43F3-BE4B-0745B0114B27}" dt="2024-05-20T11:23:41.724" v="3209"/>
            <ac:spMkLst>
              <pc:docMk/>
              <pc:sldMasterMk cId="4042043098" sldId="2147483648"/>
              <pc:sldLayoutMk cId="3408127379" sldId="2147483650"/>
              <ac:spMk id="9" creationId="{856810FD-FAA3-3716-6055-62D195B06051}"/>
            </ac:spMkLst>
          </pc:spChg>
          <pc:spChg chg="add mod">
            <ac:chgData name="Joseph Hanna" userId="d91b82ed-48e2-4fae-b47c-be212bed4b88" providerId="ADAL" clId="{7464DD59-6BA0-43F3-BE4B-0745B0114B27}" dt="2024-05-20T11:23:41.724" v="3209"/>
            <ac:spMkLst>
              <pc:docMk/>
              <pc:sldMasterMk cId="4042043098" sldId="2147483648"/>
              <pc:sldLayoutMk cId="3408127379" sldId="2147483650"/>
              <ac:spMk id="10" creationId="{9DDCA4D5-90C9-873B-2B86-5E27422E4BCC}"/>
            </ac:spMkLst>
          </pc:spChg>
          <pc:spChg chg="add mod">
            <ac:chgData name="Joseph Hanna" userId="d91b82ed-48e2-4fae-b47c-be212bed4b88" providerId="ADAL" clId="{7464DD59-6BA0-43F3-BE4B-0745B0114B27}" dt="2024-05-20T11:23:41.724" v="3209"/>
            <ac:spMkLst>
              <pc:docMk/>
              <pc:sldMasterMk cId="4042043098" sldId="2147483648"/>
              <pc:sldLayoutMk cId="3408127379" sldId="2147483650"/>
              <ac:spMk id="11" creationId="{B35F18BA-5458-409A-09D2-648149AA14DA}"/>
            </ac:spMkLst>
          </pc:spChg>
          <pc:spChg chg="add mod">
            <ac:chgData name="Joseph Hanna" userId="d91b82ed-48e2-4fae-b47c-be212bed4b88" providerId="ADAL" clId="{7464DD59-6BA0-43F3-BE4B-0745B0114B27}" dt="2024-05-20T11:23:41.724" v="3209"/>
            <ac:spMkLst>
              <pc:docMk/>
              <pc:sldMasterMk cId="4042043098" sldId="2147483648"/>
              <pc:sldLayoutMk cId="3408127379" sldId="2147483650"/>
              <ac:spMk id="12" creationId="{44146252-0D16-DDE0-5186-4175FE022EEB}"/>
            </ac:spMkLst>
          </pc:spChg>
          <pc:spChg chg="add mod">
            <ac:chgData name="Joseph Hanna" userId="d91b82ed-48e2-4fae-b47c-be212bed4b88" providerId="ADAL" clId="{7464DD59-6BA0-43F3-BE4B-0745B0114B27}" dt="2024-05-20T11:23:41.724" v="3209"/>
            <ac:spMkLst>
              <pc:docMk/>
              <pc:sldMasterMk cId="4042043098" sldId="2147483648"/>
              <pc:sldLayoutMk cId="3408127379" sldId="2147483650"/>
              <ac:spMk id="13" creationId="{D822DBFF-05DA-F869-B6EE-6804891FFFA2}"/>
            </ac:spMkLst>
          </pc:spChg>
          <pc:spChg chg="add mod">
            <ac:chgData name="Joseph Hanna" userId="d91b82ed-48e2-4fae-b47c-be212bed4b88" providerId="ADAL" clId="{7464DD59-6BA0-43F3-BE4B-0745B0114B27}" dt="2024-05-20T11:23:41.724" v="3209"/>
            <ac:spMkLst>
              <pc:docMk/>
              <pc:sldMasterMk cId="4042043098" sldId="2147483648"/>
              <pc:sldLayoutMk cId="3408127379" sldId="2147483650"/>
              <ac:spMk id="14" creationId="{F3FDB2EF-F615-10C0-830E-A6F2766D1C41}"/>
            </ac:spMkLst>
          </pc:spChg>
          <pc:spChg chg="add mod">
            <ac:chgData name="Joseph Hanna" userId="d91b82ed-48e2-4fae-b47c-be212bed4b88" providerId="ADAL" clId="{7464DD59-6BA0-43F3-BE4B-0745B0114B27}" dt="2024-05-20T11:23:41.724" v="3209"/>
            <ac:spMkLst>
              <pc:docMk/>
              <pc:sldMasterMk cId="4042043098" sldId="2147483648"/>
              <pc:sldLayoutMk cId="3408127379" sldId="2147483650"/>
              <ac:spMk id="15" creationId="{34789C77-D671-D024-ED6A-FDA55ED479BD}"/>
            </ac:spMkLst>
          </pc:spChg>
          <pc:spChg chg="add mod">
            <ac:chgData name="Joseph Hanna" userId="d91b82ed-48e2-4fae-b47c-be212bed4b88" providerId="ADAL" clId="{7464DD59-6BA0-43F3-BE4B-0745B0114B27}" dt="2024-05-20T11:23:41.724" v="3209"/>
            <ac:spMkLst>
              <pc:docMk/>
              <pc:sldMasterMk cId="4042043098" sldId="2147483648"/>
              <pc:sldLayoutMk cId="3408127379" sldId="2147483650"/>
              <ac:spMk id="16" creationId="{2791CBA5-6BCD-1403-0364-942848F63ED9}"/>
            </ac:spMkLst>
          </pc:spChg>
          <pc:spChg chg="add mod">
            <ac:chgData name="Joseph Hanna" userId="d91b82ed-48e2-4fae-b47c-be212bed4b88" providerId="ADAL" clId="{7464DD59-6BA0-43F3-BE4B-0745B0114B27}" dt="2024-05-20T11:23:41.724" v="3209"/>
            <ac:spMkLst>
              <pc:docMk/>
              <pc:sldMasterMk cId="4042043098" sldId="2147483648"/>
              <pc:sldLayoutMk cId="3408127379" sldId="2147483650"/>
              <ac:spMk id="17" creationId="{EBAF43E6-45D1-F4EB-C43C-F2E6EE216E84}"/>
            </ac:spMkLst>
          </pc:spChg>
        </pc:sldLayoutChg>
        <pc:sldLayoutChg chg="delSp mod">
          <pc:chgData name="Joseph Hanna" userId="d91b82ed-48e2-4fae-b47c-be212bed4b88" providerId="ADAL" clId="{7464DD59-6BA0-43F3-BE4B-0745B0114B27}" dt="2024-05-16T11:44:52.303" v="3" actId="478"/>
          <pc:sldLayoutMkLst>
            <pc:docMk/>
            <pc:sldMasterMk cId="4042043098" sldId="2147483648"/>
            <pc:sldLayoutMk cId="954613102" sldId="2147483672"/>
          </pc:sldLayoutMkLst>
          <pc:picChg chg="del">
            <ac:chgData name="Joseph Hanna" userId="d91b82ed-48e2-4fae-b47c-be212bed4b88" providerId="ADAL" clId="{7464DD59-6BA0-43F3-BE4B-0745B0114B27}" dt="2024-05-16T11:44:52.303" v="3" actId="478"/>
            <ac:picMkLst>
              <pc:docMk/>
              <pc:sldMasterMk cId="4042043098" sldId="2147483648"/>
              <pc:sldLayoutMk cId="954613102" sldId="2147483672"/>
              <ac:picMk id="5" creationId="{BECD197A-9A28-672F-E7CA-C7856DB6EE52}"/>
            </ac:picMkLst>
          </pc:picChg>
        </pc:sldLayoutChg>
        <pc:sldLayoutChg chg="addSp delSp modSp mod">
          <pc:chgData name="Joseph Hanna" userId="d91b82ed-48e2-4fae-b47c-be212bed4b88" providerId="ADAL" clId="{7464DD59-6BA0-43F3-BE4B-0745B0114B27}" dt="2024-05-20T10:59:54.233" v="2864" actId="478"/>
          <pc:sldLayoutMkLst>
            <pc:docMk/>
            <pc:sldMasterMk cId="4042043098" sldId="2147483648"/>
            <pc:sldLayoutMk cId="2163284471" sldId="2147483679"/>
          </pc:sldLayoutMkLst>
          <pc:spChg chg="add del">
            <ac:chgData name="Joseph Hanna" userId="d91b82ed-48e2-4fae-b47c-be212bed4b88" providerId="ADAL" clId="{7464DD59-6BA0-43F3-BE4B-0745B0114B27}" dt="2024-05-20T10:59:51.691" v="2863" actId="11529"/>
            <ac:spMkLst>
              <pc:docMk/>
              <pc:sldMasterMk cId="4042043098" sldId="2147483648"/>
              <pc:sldLayoutMk cId="2163284471" sldId="2147483679"/>
              <ac:spMk id="2" creationId="{2849CA92-24DF-EC87-F7A8-2E0D0F6AE69D}"/>
            </ac:spMkLst>
          </pc:spChg>
          <pc:spChg chg="add del mod">
            <ac:chgData name="Joseph Hanna" userId="d91b82ed-48e2-4fae-b47c-be212bed4b88" providerId="ADAL" clId="{7464DD59-6BA0-43F3-BE4B-0745B0114B27}" dt="2024-05-20T10:59:54.233" v="2864" actId="478"/>
            <ac:spMkLst>
              <pc:docMk/>
              <pc:sldMasterMk cId="4042043098" sldId="2147483648"/>
              <pc:sldLayoutMk cId="2163284471" sldId="2147483679"/>
              <ac:spMk id="3" creationId="{DAD01F08-669A-B9F1-C0ED-CA0DD65D1D2F}"/>
            </ac:spMkLst>
          </pc:spChg>
        </pc:sldLayoutChg>
        <pc:sldLayoutChg chg="new del mod">
          <pc:chgData name="Joseph Hanna" userId="d91b82ed-48e2-4fae-b47c-be212bed4b88" providerId="ADAL" clId="{7464DD59-6BA0-43F3-BE4B-0745B0114B27}" dt="2024-05-20T10:59:35.392" v="2862" actId="11236"/>
          <pc:sldLayoutMkLst>
            <pc:docMk/>
            <pc:sldMasterMk cId="4042043098" sldId="2147483648"/>
            <pc:sldLayoutMk cId="3922177982" sldId="2147483692"/>
          </pc:sldLayoutMkLst>
        </pc:sldLayoutChg>
        <pc:sldLayoutChg chg="ord">
          <pc:chgData name="Joseph Hanna" userId="d91b82ed-48e2-4fae-b47c-be212bed4b88" providerId="ADAL" clId="{7464DD59-6BA0-43F3-BE4B-0745B0114B27}" dt="2024-05-20T11:23:05.752" v="3208" actId="20578"/>
          <pc:sldLayoutMkLst>
            <pc:docMk/>
            <pc:sldMasterMk cId="4042043098" sldId="2147483648"/>
            <pc:sldLayoutMk cId="2645500768" sldId="2147483705"/>
          </pc:sldLayoutMkLst>
        </pc:sldLayoutChg>
        <pc:sldLayoutChg chg="addSp delSp modSp add mod modTransition">
          <pc:chgData name="Joseph Hanna" userId="d91b82ed-48e2-4fae-b47c-be212bed4b88" providerId="ADAL" clId="{7464DD59-6BA0-43F3-BE4B-0745B0114B27}" dt="2024-05-20T11:24:42.377" v="3214"/>
          <pc:sldLayoutMkLst>
            <pc:docMk/>
            <pc:sldMasterMk cId="4042043098" sldId="2147483648"/>
            <pc:sldLayoutMk cId="358853874" sldId="2147483706"/>
          </pc:sldLayoutMkLst>
          <pc:spChg chg="del">
            <ac:chgData name="Joseph Hanna" userId="d91b82ed-48e2-4fae-b47c-be212bed4b88" providerId="ADAL" clId="{7464DD59-6BA0-43F3-BE4B-0745B0114B27}" dt="2024-05-20T11:24:30.844" v="3213" actId="478"/>
            <ac:spMkLst>
              <pc:docMk/>
              <pc:sldMasterMk cId="4042043098" sldId="2147483648"/>
              <pc:sldLayoutMk cId="358853874" sldId="2147483706"/>
              <ac:spMk id="3" creationId="{C3A47C21-944D-47FE-9519-A25518837115}"/>
            </ac:spMkLst>
          </pc:spChg>
          <pc:spChg chg="add mod">
            <ac:chgData name="Joseph Hanna" userId="d91b82ed-48e2-4fae-b47c-be212bed4b88" providerId="ADAL" clId="{7464DD59-6BA0-43F3-BE4B-0745B0114B27}" dt="2024-05-20T11:24:42.377" v="3214"/>
            <ac:spMkLst>
              <pc:docMk/>
              <pc:sldMasterMk cId="4042043098" sldId="2147483648"/>
              <pc:sldLayoutMk cId="358853874" sldId="2147483706"/>
              <ac:spMk id="7" creationId="{B962F78C-15CF-E767-D3E5-1CA7D102CF61}"/>
            </ac:spMkLst>
          </pc:spChg>
          <pc:spChg chg="add mod">
            <ac:chgData name="Joseph Hanna" userId="d91b82ed-48e2-4fae-b47c-be212bed4b88" providerId="ADAL" clId="{7464DD59-6BA0-43F3-BE4B-0745B0114B27}" dt="2024-05-20T11:24:42.377" v="3214"/>
            <ac:spMkLst>
              <pc:docMk/>
              <pc:sldMasterMk cId="4042043098" sldId="2147483648"/>
              <pc:sldLayoutMk cId="358853874" sldId="2147483706"/>
              <ac:spMk id="8" creationId="{7D4DF193-6546-897B-3B1D-CC7AA2DCA9CD}"/>
            </ac:spMkLst>
          </pc:spChg>
          <pc:spChg chg="add mod">
            <ac:chgData name="Joseph Hanna" userId="d91b82ed-48e2-4fae-b47c-be212bed4b88" providerId="ADAL" clId="{7464DD59-6BA0-43F3-BE4B-0745B0114B27}" dt="2024-05-20T11:24:42.377" v="3214"/>
            <ac:spMkLst>
              <pc:docMk/>
              <pc:sldMasterMk cId="4042043098" sldId="2147483648"/>
              <pc:sldLayoutMk cId="358853874" sldId="2147483706"/>
              <ac:spMk id="9" creationId="{EB59AFFC-24A9-0E66-AB56-034010451237}"/>
            </ac:spMkLst>
          </pc:spChg>
          <pc:spChg chg="add mod">
            <ac:chgData name="Joseph Hanna" userId="d91b82ed-48e2-4fae-b47c-be212bed4b88" providerId="ADAL" clId="{7464DD59-6BA0-43F3-BE4B-0745B0114B27}" dt="2024-05-20T11:24:42.377" v="3214"/>
            <ac:spMkLst>
              <pc:docMk/>
              <pc:sldMasterMk cId="4042043098" sldId="2147483648"/>
              <pc:sldLayoutMk cId="358853874" sldId="2147483706"/>
              <ac:spMk id="10" creationId="{2A753E9E-5755-3BBE-2BCD-73946B33AF9C}"/>
            </ac:spMkLst>
          </pc:spChg>
          <pc:spChg chg="add mod">
            <ac:chgData name="Joseph Hanna" userId="d91b82ed-48e2-4fae-b47c-be212bed4b88" providerId="ADAL" clId="{7464DD59-6BA0-43F3-BE4B-0745B0114B27}" dt="2024-05-20T11:24:42.377" v="3214"/>
            <ac:spMkLst>
              <pc:docMk/>
              <pc:sldMasterMk cId="4042043098" sldId="2147483648"/>
              <pc:sldLayoutMk cId="358853874" sldId="2147483706"/>
              <ac:spMk id="11" creationId="{1436F308-DFFD-766A-E2A5-E4A8B2AECDC1}"/>
            </ac:spMkLst>
          </pc:spChg>
          <pc:spChg chg="add mod">
            <ac:chgData name="Joseph Hanna" userId="d91b82ed-48e2-4fae-b47c-be212bed4b88" providerId="ADAL" clId="{7464DD59-6BA0-43F3-BE4B-0745B0114B27}" dt="2024-05-20T11:24:42.377" v="3214"/>
            <ac:spMkLst>
              <pc:docMk/>
              <pc:sldMasterMk cId="4042043098" sldId="2147483648"/>
              <pc:sldLayoutMk cId="358853874" sldId="2147483706"/>
              <ac:spMk id="12" creationId="{D101D794-05EC-83CF-3935-A19223F4B6AE}"/>
            </ac:spMkLst>
          </pc:spChg>
          <pc:spChg chg="add mod">
            <ac:chgData name="Joseph Hanna" userId="d91b82ed-48e2-4fae-b47c-be212bed4b88" providerId="ADAL" clId="{7464DD59-6BA0-43F3-BE4B-0745B0114B27}" dt="2024-05-20T11:24:42.377" v="3214"/>
            <ac:spMkLst>
              <pc:docMk/>
              <pc:sldMasterMk cId="4042043098" sldId="2147483648"/>
              <pc:sldLayoutMk cId="358853874" sldId="2147483706"/>
              <ac:spMk id="13" creationId="{052F4111-55EA-A2C5-AA32-52F92DD2FF7F}"/>
            </ac:spMkLst>
          </pc:spChg>
          <pc:spChg chg="add mod">
            <ac:chgData name="Joseph Hanna" userId="d91b82ed-48e2-4fae-b47c-be212bed4b88" providerId="ADAL" clId="{7464DD59-6BA0-43F3-BE4B-0745B0114B27}" dt="2024-05-20T11:24:42.377" v="3214"/>
            <ac:spMkLst>
              <pc:docMk/>
              <pc:sldMasterMk cId="4042043098" sldId="2147483648"/>
              <pc:sldLayoutMk cId="358853874" sldId="2147483706"/>
              <ac:spMk id="14" creationId="{94BEB24A-A75F-B890-D4DC-85B3290163B9}"/>
            </ac:spMkLst>
          </pc:spChg>
          <pc:spChg chg="add mod">
            <ac:chgData name="Joseph Hanna" userId="d91b82ed-48e2-4fae-b47c-be212bed4b88" providerId="ADAL" clId="{7464DD59-6BA0-43F3-BE4B-0745B0114B27}" dt="2024-05-20T11:24:42.377" v="3214"/>
            <ac:spMkLst>
              <pc:docMk/>
              <pc:sldMasterMk cId="4042043098" sldId="2147483648"/>
              <pc:sldLayoutMk cId="358853874" sldId="2147483706"/>
              <ac:spMk id="15" creationId="{6066A684-8262-EB78-FC79-0596DB77A4F6}"/>
            </ac:spMkLst>
          </pc:spChg>
          <pc:spChg chg="add mod">
            <ac:chgData name="Joseph Hanna" userId="d91b82ed-48e2-4fae-b47c-be212bed4b88" providerId="ADAL" clId="{7464DD59-6BA0-43F3-BE4B-0745B0114B27}" dt="2024-05-20T11:24:42.377" v="3214"/>
            <ac:spMkLst>
              <pc:docMk/>
              <pc:sldMasterMk cId="4042043098" sldId="2147483648"/>
              <pc:sldLayoutMk cId="358853874" sldId="2147483706"/>
              <ac:spMk id="16" creationId="{DF07600A-99EB-9050-2FFF-10B2DEE3FB07}"/>
            </ac:spMkLst>
          </pc:spChg>
          <pc:spChg chg="add mod">
            <ac:chgData name="Joseph Hanna" userId="d91b82ed-48e2-4fae-b47c-be212bed4b88" providerId="ADAL" clId="{7464DD59-6BA0-43F3-BE4B-0745B0114B27}" dt="2024-05-20T11:24:42.377" v="3214"/>
            <ac:spMkLst>
              <pc:docMk/>
              <pc:sldMasterMk cId="4042043098" sldId="2147483648"/>
              <pc:sldLayoutMk cId="358853874" sldId="2147483706"/>
              <ac:spMk id="17" creationId="{9BD826CA-C8DF-56AA-A3CB-98AE353C229B}"/>
            </ac:spMkLst>
          </pc:spChg>
          <pc:spChg chg="add mod">
            <ac:chgData name="Joseph Hanna" userId="d91b82ed-48e2-4fae-b47c-be212bed4b88" providerId="ADAL" clId="{7464DD59-6BA0-43F3-BE4B-0745B0114B27}" dt="2024-05-20T11:24:42.377" v="3214"/>
            <ac:spMkLst>
              <pc:docMk/>
              <pc:sldMasterMk cId="4042043098" sldId="2147483648"/>
              <pc:sldLayoutMk cId="358853874" sldId="2147483706"/>
              <ac:spMk id="18" creationId="{66745BF1-028A-90F5-1417-72A79B69418D}"/>
            </ac:spMkLst>
          </pc:spChg>
        </pc:sldLayoutChg>
      </pc:sldMasterChg>
      <pc:sldMasterChg chg="new mod addSldLayout modSldLayout">
        <pc:chgData name="Joseph Hanna" userId="d91b82ed-48e2-4fae-b47c-be212bed4b88" providerId="ADAL" clId="{7464DD59-6BA0-43F3-BE4B-0745B0114B27}" dt="2024-05-20T11:22:34.702" v="3206" actId="478"/>
        <pc:sldMasterMkLst>
          <pc:docMk/>
          <pc:sldMasterMk cId="3904840332" sldId="2147483692"/>
        </pc:sldMasterMkLst>
        <pc:sldLayoutChg chg="new replId">
          <pc:chgData name="Joseph Hanna" userId="d91b82ed-48e2-4fae-b47c-be212bed4b88" providerId="ADAL" clId="{7464DD59-6BA0-43F3-BE4B-0745B0114B27}" dt="2024-05-20T11:00:25.450" v="2865" actId="6938"/>
          <pc:sldLayoutMkLst>
            <pc:docMk/>
            <pc:sldMasterMk cId="3904840332" sldId="2147483692"/>
            <pc:sldLayoutMk cId="319067923" sldId="2147483693"/>
          </pc:sldLayoutMkLst>
        </pc:sldLayoutChg>
        <pc:sldLayoutChg chg="new replId">
          <pc:chgData name="Joseph Hanna" userId="d91b82ed-48e2-4fae-b47c-be212bed4b88" providerId="ADAL" clId="{7464DD59-6BA0-43F3-BE4B-0745B0114B27}" dt="2024-05-20T11:00:25.450" v="2865" actId="6938"/>
          <pc:sldLayoutMkLst>
            <pc:docMk/>
            <pc:sldMasterMk cId="3904840332" sldId="2147483692"/>
            <pc:sldLayoutMk cId="395433625" sldId="2147483694"/>
          </pc:sldLayoutMkLst>
        </pc:sldLayoutChg>
        <pc:sldLayoutChg chg="new replId">
          <pc:chgData name="Joseph Hanna" userId="d91b82ed-48e2-4fae-b47c-be212bed4b88" providerId="ADAL" clId="{7464DD59-6BA0-43F3-BE4B-0745B0114B27}" dt="2024-05-20T11:00:25.450" v="2865" actId="6938"/>
          <pc:sldLayoutMkLst>
            <pc:docMk/>
            <pc:sldMasterMk cId="3904840332" sldId="2147483692"/>
            <pc:sldLayoutMk cId="1575367571" sldId="2147483695"/>
          </pc:sldLayoutMkLst>
        </pc:sldLayoutChg>
        <pc:sldLayoutChg chg="new replId">
          <pc:chgData name="Joseph Hanna" userId="d91b82ed-48e2-4fae-b47c-be212bed4b88" providerId="ADAL" clId="{7464DD59-6BA0-43F3-BE4B-0745B0114B27}" dt="2024-05-20T11:00:25.450" v="2865" actId="6938"/>
          <pc:sldLayoutMkLst>
            <pc:docMk/>
            <pc:sldMasterMk cId="3904840332" sldId="2147483692"/>
            <pc:sldLayoutMk cId="3096587402" sldId="2147483696"/>
          </pc:sldLayoutMkLst>
        </pc:sldLayoutChg>
        <pc:sldLayoutChg chg="new replId">
          <pc:chgData name="Joseph Hanna" userId="d91b82ed-48e2-4fae-b47c-be212bed4b88" providerId="ADAL" clId="{7464DD59-6BA0-43F3-BE4B-0745B0114B27}" dt="2024-05-20T11:00:25.450" v="2865" actId="6938"/>
          <pc:sldLayoutMkLst>
            <pc:docMk/>
            <pc:sldMasterMk cId="3904840332" sldId="2147483692"/>
            <pc:sldLayoutMk cId="2049563661" sldId="2147483697"/>
          </pc:sldLayoutMkLst>
        </pc:sldLayoutChg>
        <pc:sldLayoutChg chg="new replId">
          <pc:chgData name="Joseph Hanna" userId="d91b82ed-48e2-4fae-b47c-be212bed4b88" providerId="ADAL" clId="{7464DD59-6BA0-43F3-BE4B-0745B0114B27}" dt="2024-05-20T11:00:25.450" v="2865" actId="6938"/>
          <pc:sldLayoutMkLst>
            <pc:docMk/>
            <pc:sldMasterMk cId="3904840332" sldId="2147483692"/>
            <pc:sldLayoutMk cId="1372870503" sldId="2147483698"/>
          </pc:sldLayoutMkLst>
        </pc:sldLayoutChg>
        <pc:sldLayoutChg chg="addSp delSp modSp new mod replId">
          <pc:chgData name="Joseph Hanna" userId="d91b82ed-48e2-4fae-b47c-be212bed4b88" providerId="ADAL" clId="{7464DD59-6BA0-43F3-BE4B-0745B0114B27}" dt="2024-05-20T11:21:43.837" v="3204" actId="1076"/>
          <pc:sldLayoutMkLst>
            <pc:docMk/>
            <pc:sldMasterMk cId="3904840332" sldId="2147483692"/>
            <pc:sldLayoutMk cId="1941613007" sldId="2147483699"/>
          </pc:sldLayoutMkLst>
          <pc:spChg chg="add del mod">
            <ac:chgData name="Joseph Hanna" userId="d91b82ed-48e2-4fae-b47c-be212bed4b88" providerId="ADAL" clId="{7464DD59-6BA0-43F3-BE4B-0745B0114B27}" dt="2024-05-20T11:15:03.623" v="3145" actId="478"/>
            <ac:spMkLst>
              <pc:docMk/>
              <pc:sldMasterMk cId="3904840332" sldId="2147483692"/>
              <pc:sldLayoutMk cId="1941613007" sldId="2147483699"/>
              <ac:spMk id="6" creationId="{9C3F78CD-2747-969A-3A5B-050C30F56A13}"/>
            </ac:spMkLst>
          </pc:spChg>
          <pc:spChg chg="add del mod">
            <ac:chgData name="Joseph Hanna" userId="d91b82ed-48e2-4fae-b47c-be212bed4b88" providerId="ADAL" clId="{7464DD59-6BA0-43F3-BE4B-0745B0114B27}" dt="2024-05-20T11:18:27.372" v="3178" actId="478"/>
            <ac:spMkLst>
              <pc:docMk/>
              <pc:sldMasterMk cId="3904840332" sldId="2147483692"/>
              <pc:sldLayoutMk cId="1941613007" sldId="2147483699"/>
              <ac:spMk id="7" creationId="{D057B8F1-2A1C-7200-A626-E16228A253B3}"/>
            </ac:spMkLst>
          </pc:spChg>
          <pc:spChg chg="add del mod">
            <ac:chgData name="Joseph Hanna" userId="d91b82ed-48e2-4fae-b47c-be212bed4b88" providerId="ADAL" clId="{7464DD59-6BA0-43F3-BE4B-0745B0114B27}" dt="2024-05-20T11:18:27.372" v="3178" actId="478"/>
            <ac:spMkLst>
              <pc:docMk/>
              <pc:sldMasterMk cId="3904840332" sldId="2147483692"/>
              <pc:sldLayoutMk cId="1941613007" sldId="2147483699"/>
              <ac:spMk id="8" creationId="{B7793A4D-7146-CD60-C508-4A12ECE9B459}"/>
            </ac:spMkLst>
          </pc:spChg>
          <pc:spChg chg="add del mod">
            <ac:chgData name="Joseph Hanna" userId="d91b82ed-48e2-4fae-b47c-be212bed4b88" providerId="ADAL" clId="{7464DD59-6BA0-43F3-BE4B-0745B0114B27}" dt="2024-05-20T11:18:27.372" v="3178" actId="478"/>
            <ac:spMkLst>
              <pc:docMk/>
              <pc:sldMasterMk cId="3904840332" sldId="2147483692"/>
              <pc:sldLayoutMk cId="1941613007" sldId="2147483699"/>
              <ac:spMk id="9" creationId="{BB11C03E-448D-DE5B-570F-4909139E7000}"/>
            </ac:spMkLst>
          </pc:spChg>
          <pc:spChg chg="add del mod">
            <ac:chgData name="Joseph Hanna" userId="d91b82ed-48e2-4fae-b47c-be212bed4b88" providerId="ADAL" clId="{7464DD59-6BA0-43F3-BE4B-0745B0114B27}" dt="2024-05-20T11:18:27.372" v="3178" actId="478"/>
            <ac:spMkLst>
              <pc:docMk/>
              <pc:sldMasterMk cId="3904840332" sldId="2147483692"/>
              <pc:sldLayoutMk cId="1941613007" sldId="2147483699"/>
              <ac:spMk id="10" creationId="{A883B1DD-E6D1-E62E-6401-0E12EDBCDEC6}"/>
            </ac:spMkLst>
          </pc:spChg>
          <pc:spChg chg="add del mod">
            <ac:chgData name="Joseph Hanna" userId="d91b82ed-48e2-4fae-b47c-be212bed4b88" providerId="ADAL" clId="{7464DD59-6BA0-43F3-BE4B-0745B0114B27}" dt="2024-05-20T11:18:27.372" v="3178" actId="478"/>
            <ac:spMkLst>
              <pc:docMk/>
              <pc:sldMasterMk cId="3904840332" sldId="2147483692"/>
              <pc:sldLayoutMk cId="1941613007" sldId="2147483699"/>
              <ac:spMk id="11" creationId="{1347AD88-950A-CA43-82A8-BC8411252B04}"/>
            </ac:spMkLst>
          </pc:spChg>
          <pc:spChg chg="add del mod">
            <ac:chgData name="Joseph Hanna" userId="d91b82ed-48e2-4fae-b47c-be212bed4b88" providerId="ADAL" clId="{7464DD59-6BA0-43F3-BE4B-0745B0114B27}" dt="2024-05-20T11:18:27.372" v="3178" actId="478"/>
            <ac:spMkLst>
              <pc:docMk/>
              <pc:sldMasterMk cId="3904840332" sldId="2147483692"/>
              <pc:sldLayoutMk cId="1941613007" sldId="2147483699"/>
              <ac:spMk id="12" creationId="{0B29E0CE-6222-05AB-C8B7-C65FAF23C90C}"/>
            </ac:spMkLst>
          </pc:spChg>
          <pc:spChg chg="add del mod">
            <ac:chgData name="Joseph Hanna" userId="d91b82ed-48e2-4fae-b47c-be212bed4b88" providerId="ADAL" clId="{7464DD59-6BA0-43F3-BE4B-0745B0114B27}" dt="2024-05-20T11:18:27.372" v="3178" actId="478"/>
            <ac:spMkLst>
              <pc:docMk/>
              <pc:sldMasterMk cId="3904840332" sldId="2147483692"/>
              <pc:sldLayoutMk cId="1941613007" sldId="2147483699"/>
              <ac:spMk id="13" creationId="{E921B307-08A8-A380-E575-02CEF29512B0}"/>
            </ac:spMkLst>
          </pc:spChg>
          <pc:spChg chg="add del mod">
            <ac:chgData name="Joseph Hanna" userId="d91b82ed-48e2-4fae-b47c-be212bed4b88" providerId="ADAL" clId="{7464DD59-6BA0-43F3-BE4B-0745B0114B27}" dt="2024-05-20T11:18:27.372" v="3178" actId="478"/>
            <ac:spMkLst>
              <pc:docMk/>
              <pc:sldMasterMk cId="3904840332" sldId="2147483692"/>
              <pc:sldLayoutMk cId="1941613007" sldId="2147483699"/>
              <ac:spMk id="14" creationId="{F675262A-118E-1951-9194-1C09C47E2271}"/>
            </ac:spMkLst>
          </pc:spChg>
          <pc:spChg chg="add del mod">
            <ac:chgData name="Joseph Hanna" userId="d91b82ed-48e2-4fae-b47c-be212bed4b88" providerId="ADAL" clId="{7464DD59-6BA0-43F3-BE4B-0745B0114B27}" dt="2024-05-20T11:18:27.372" v="3178" actId="478"/>
            <ac:spMkLst>
              <pc:docMk/>
              <pc:sldMasterMk cId="3904840332" sldId="2147483692"/>
              <pc:sldLayoutMk cId="1941613007" sldId="2147483699"/>
              <ac:spMk id="15" creationId="{BF1F67DA-316A-13F3-50B5-C28962D93B33}"/>
            </ac:spMkLst>
          </pc:spChg>
          <pc:spChg chg="add del mod">
            <ac:chgData name="Joseph Hanna" userId="d91b82ed-48e2-4fae-b47c-be212bed4b88" providerId="ADAL" clId="{7464DD59-6BA0-43F3-BE4B-0745B0114B27}" dt="2024-05-20T11:18:27.372" v="3178" actId="478"/>
            <ac:spMkLst>
              <pc:docMk/>
              <pc:sldMasterMk cId="3904840332" sldId="2147483692"/>
              <pc:sldLayoutMk cId="1941613007" sldId="2147483699"/>
              <ac:spMk id="16" creationId="{D076F2E1-F71E-8762-3EA5-7490E648BB28}"/>
            </ac:spMkLst>
          </pc:spChg>
          <pc:spChg chg="add del mod">
            <ac:chgData name="Joseph Hanna" userId="d91b82ed-48e2-4fae-b47c-be212bed4b88" providerId="ADAL" clId="{7464DD59-6BA0-43F3-BE4B-0745B0114B27}" dt="2024-05-20T11:18:27.372" v="3178" actId="478"/>
            <ac:spMkLst>
              <pc:docMk/>
              <pc:sldMasterMk cId="3904840332" sldId="2147483692"/>
              <pc:sldLayoutMk cId="1941613007" sldId="2147483699"/>
              <ac:spMk id="17" creationId="{F160622C-7A0C-ABBA-67A3-02473D4E7416}"/>
            </ac:spMkLst>
          </pc:spChg>
          <pc:spChg chg="add del mod">
            <ac:chgData name="Joseph Hanna" userId="d91b82ed-48e2-4fae-b47c-be212bed4b88" providerId="ADAL" clId="{7464DD59-6BA0-43F3-BE4B-0745B0114B27}" dt="2024-05-20T11:18:29.532" v="3179" actId="478"/>
            <ac:spMkLst>
              <pc:docMk/>
              <pc:sldMasterMk cId="3904840332" sldId="2147483692"/>
              <pc:sldLayoutMk cId="1941613007" sldId="2147483699"/>
              <ac:spMk id="18" creationId="{AAA092D5-F3B7-397C-9400-F8C2DEA35442}"/>
            </ac:spMkLst>
          </pc:spChg>
          <pc:spChg chg="add mod">
            <ac:chgData name="Joseph Hanna" userId="d91b82ed-48e2-4fae-b47c-be212bed4b88" providerId="ADAL" clId="{7464DD59-6BA0-43F3-BE4B-0745B0114B27}" dt="2024-05-20T11:16:57.289" v="3165" actId="1076"/>
            <ac:spMkLst>
              <pc:docMk/>
              <pc:sldMasterMk cId="3904840332" sldId="2147483692"/>
              <pc:sldLayoutMk cId="1941613007" sldId="2147483699"/>
              <ac:spMk id="19" creationId="{11019739-2EB2-81AC-A758-F12406330BA6}"/>
            </ac:spMkLst>
          </pc:spChg>
          <pc:spChg chg="add del mod">
            <ac:chgData name="Joseph Hanna" userId="d91b82ed-48e2-4fae-b47c-be212bed4b88" providerId="ADAL" clId="{7464DD59-6BA0-43F3-BE4B-0745B0114B27}" dt="2024-05-20T11:18:40.080" v="3182" actId="478"/>
            <ac:spMkLst>
              <pc:docMk/>
              <pc:sldMasterMk cId="3904840332" sldId="2147483692"/>
              <pc:sldLayoutMk cId="1941613007" sldId="2147483699"/>
              <ac:spMk id="20" creationId="{7E49ABD0-B98C-EDCB-A6EB-BFB9E98B0218}"/>
            </ac:spMkLst>
          </pc:spChg>
          <pc:spChg chg="add del">
            <ac:chgData name="Joseph Hanna" userId="d91b82ed-48e2-4fae-b47c-be212bed4b88" providerId="ADAL" clId="{7464DD59-6BA0-43F3-BE4B-0745B0114B27}" dt="2024-05-20T11:18:48.305" v="3183" actId="11529"/>
            <ac:spMkLst>
              <pc:docMk/>
              <pc:sldMasterMk cId="3904840332" sldId="2147483692"/>
              <pc:sldLayoutMk cId="1941613007" sldId="2147483699"/>
              <ac:spMk id="21" creationId="{F2F31E9D-9FE5-F0B3-BF76-827AF448A18B}"/>
            </ac:spMkLst>
          </pc:spChg>
          <pc:spChg chg="add mod">
            <ac:chgData name="Joseph Hanna" userId="d91b82ed-48e2-4fae-b47c-be212bed4b88" providerId="ADAL" clId="{7464DD59-6BA0-43F3-BE4B-0745B0114B27}" dt="2024-05-20T11:21:10.233" v="3194" actId="1076"/>
            <ac:spMkLst>
              <pc:docMk/>
              <pc:sldMasterMk cId="3904840332" sldId="2147483692"/>
              <pc:sldLayoutMk cId="1941613007" sldId="2147483699"/>
              <ac:spMk id="22" creationId="{C487D76B-5C65-7B42-D751-CF34CA2D4316}"/>
            </ac:spMkLst>
          </pc:spChg>
          <pc:spChg chg="add mod">
            <ac:chgData name="Joseph Hanna" userId="d91b82ed-48e2-4fae-b47c-be212bed4b88" providerId="ADAL" clId="{7464DD59-6BA0-43F3-BE4B-0745B0114B27}" dt="2024-05-20T11:21:19.104" v="3196" actId="1076"/>
            <ac:spMkLst>
              <pc:docMk/>
              <pc:sldMasterMk cId="3904840332" sldId="2147483692"/>
              <pc:sldLayoutMk cId="1941613007" sldId="2147483699"/>
              <ac:spMk id="23" creationId="{1E6E477A-6B0F-22A0-075E-8C7C115A1865}"/>
            </ac:spMkLst>
          </pc:spChg>
          <pc:spChg chg="add mod">
            <ac:chgData name="Joseph Hanna" userId="d91b82ed-48e2-4fae-b47c-be212bed4b88" providerId="ADAL" clId="{7464DD59-6BA0-43F3-BE4B-0745B0114B27}" dt="2024-05-20T11:21:24.263" v="3198" actId="1076"/>
            <ac:spMkLst>
              <pc:docMk/>
              <pc:sldMasterMk cId="3904840332" sldId="2147483692"/>
              <pc:sldLayoutMk cId="1941613007" sldId="2147483699"/>
              <ac:spMk id="24" creationId="{F0302E63-0226-AFC4-344E-8D513585CE67}"/>
            </ac:spMkLst>
          </pc:spChg>
          <pc:spChg chg="add mod">
            <ac:chgData name="Joseph Hanna" userId="d91b82ed-48e2-4fae-b47c-be212bed4b88" providerId="ADAL" clId="{7464DD59-6BA0-43F3-BE4B-0745B0114B27}" dt="2024-05-20T11:21:27.569" v="3200" actId="1076"/>
            <ac:spMkLst>
              <pc:docMk/>
              <pc:sldMasterMk cId="3904840332" sldId="2147483692"/>
              <pc:sldLayoutMk cId="1941613007" sldId="2147483699"/>
              <ac:spMk id="25" creationId="{FB8A2576-96C3-5FF9-2D37-6C7400B1AA61}"/>
            </ac:spMkLst>
          </pc:spChg>
          <pc:spChg chg="add mod">
            <ac:chgData name="Joseph Hanna" userId="d91b82ed-48e2-4fae-b47c-be212bed4b88" providerId="ADAL" clId="{7464DD59-6BA0-43F3-BE4B-0745B0114B27}" dt="2024-05-20T11:21:38.892" v="3202" actId="1076"/>
            <ac:spMkLst>
              <pc:docMk/>
              <pc:sldMasterMk cId="3904840332" sldId="2147483692"/>
              <pc:sldLayoutMk cId="1941613007" sldId="2147483699"/>
              <ac:spMk id="26" creationId="{D80C42B7-2051-D8D1-E6EB-75323FBE1F9F}"/>
            </ac:spMkLst>
          </pc:spChg>
          <pc:spChg chg="add mod">
            <ac:chgData name="Joseph Hanna" userId="d91b82ed-48e2-4fae-b47c-be212bed4b88" providerId="ADAL" clId="{7464DD59-6BA0-43F3-BE4B-0745B0114B27}" dt="2024-05-20T11:21:38.892" v="3202" actId="1076"/>
            <ac:spMkLst>
              <pc:docMk/>
              <pc:sldMasterMk cId="3904840332" sldId="2147483692"/>
              <pc:sldLayoutMk cId="1941613007" sldId="2147483699"/>
              <ac:spMk id="27" creationId="{3573338A-CA65-28C1-F2A2-7FAB2256C7F3}"/>
            </ac:spMkLst>
          </pc:spChg>
          <pc:spChg chg="add mod">
            <ac:chgData name="Joseph Hanna" userId="d91b82ed-48e2-4fae-b47c-be212bed4b88" providerId="ADAL" clId="{7464DD59-6BA0-43F3-BE4B-0745B0114B27}" dt="2024-05-20T11:21:38.892" v="3202" actId="1076"/>
            <ac:spMkLst>
              <pc:docMk/>
              <pc:sldMasterMk cId="3904840332" sldId="2147483692"/>
              <pc:sldLayoutMk cId="1941613007" sldId="2147483699"/>
              <ac:spMk id="28" creationId="{990701F7-5988-665B-7A52-267FBC56871E}"/>
            </ac:spMkLst>
          </pc:spChg>
          <pc:spChg chg="add mod">
            <ac:chgData name="Joseph Hanna" userId="d91b82ed-48e2-4fae-b47c-be212bed4b88" providerId="ADAL" clId="{7464DD59-6BA0-43F3-BE4B-0745B0114B27}" dt="2024-05-20T11:21:38.892" v="3202" actId="1076"/>
            <ac:spMkLst>
              <pc:docMk/>
              <pc:sldMasterMk cId="3904840332" sldId="2147483692"/>
              <pc:sldLayoutMk cId="1941613007" sldId="2147483699"/>
              <ac:spMk id="29" creationId="{5E77694F-AB5D-6D75-C91B-546104905A8D}"/>
            </ac:spMkLst>
          </pc:spChg>
          <pc:spChg chg="add mod">
            <ac:chgData name="Joseph Hanna" userId="d91b82ed-48e2-4fae-b47c-be212bed4b88" providerId="ADAL" clId="{7464DD59-6BA0-43F3-BE4B-0745B0114B27}" dt="2024-05-20T11:21:43.837" v="3204" actId="1076"/>
            <ac:spMkLst>
              <pc:docMk/>
              <pc:sldMasterMk cId="3904840332" sldId="2147483692"/>
              <pc:sldLayoutMk cId="1941613007" sldId="2147483699"/>
              <ac:spMk id="30" creationId="{2210ABFC-2AD2-8694-1763-380F5052DEC1}"/>
            </ac:spMkLst>
          </pc:spChg>
          <pc:spChg chg="add mod">
            <ac:chgData name="Joseph Hanna" userId="d91b82ed-48e2-4fae-b47c-be212bed4b88" providerId="ADAL" clId="{7464DD59-6BA0-43F3-BE4B-0745B0114B27}" dt="2024-05-20T11:21:43.837" v="3204" actId="1076"/>
            <ac:spMkLst>
              <pc:docMk/>
              <pc:sldMasterMk cId="3904840332" sldId="2147483692"/>
              <pc:sldLayoutMk cId="1941613007" sldId="2147483699"/>
              <ac:spMk id="31" creationId="{2D15A043-A70D-5255-CBE5-41C8282535C7}"/>
            </ac:spMkLst>
          </pc:spChg>
          <pc:spChg chg="add mod">
            <ac:chgData name="Joseph Hanna" userId="d91b82ed-48e2-4fae-b47c-be212bed4b88" providerId="ADAL" clId="{7464DD59-6BA0-43F3-BE4B-0745B0114B27}" dt="2024-05-20T11:21:43.837" v="3204" actId="1076"/>
            <ac:spMkLst>
              <pc:docMk/>
              <pc:sldMasterMk cId="3904840332" sldId="2147483692"/>
              <pc:sldLayoutMk cId="1941613007" sldId="2147483699"/>
              <ac:spMk id="32" creationId="{0107B80B-7867-0D37-A685-CEA5587F022A}"/>
            </ac:spMkLst>
          </pc:spChg>
          <pc:spChg chg="add mod">
            <ac:chgData name="Joseph Hanna" userId="d91b82ed-48e2-4fae-b47c-be212bed4b88" providerId="ADAL" clId="{7464DD59-6BA0-43F3-BE4B-0745B0114B27}" dt="2024-05-20T11:21:43.837" v="3204" actId="1076"/>
            <ac:spMkLst>
              <pc:docMk/>
              <pc:sldMasterMk cId="3904840332" sldId="2147483692"/>
              <pc:sldLayoutMk cId="1941613007" sldId="2147483699"/>
              <ac:spMk id="33" creationId="{39C85523-EFF0-5247-7098-94D5F7AEC5C9}"/>
            </ac:spMkLst>
          </pc:spChg>
        </pc:sldLayoutChg>
        <pc:sldLayoutChg chg="new replId">
          <pc:chgData name="Joseph Hanna" userId="d91b82ed-48e2-4fae-b47c-be212bed4b88" providerId="ADAL" clId="{7464DD59-6BA0-43F3-BE4B-0745B0114B27}" dt="2024-05-20T11:00:25.450" v="2865" actId="6938"/>
          <pc:sldLayoutMkLst>
            <pc:docMk/>
            <pc:sldMasterMk cId="3904840332" sldId="2147483692"/>
            <pc:sldLayoutMk cId="1387033088" sldId="2147483700"/>
          </pc:sldLayoutMkLst>
        </pc:sldLayoutChg>
        <pc:sldLayoutChg chg="new replId">
          <pc:chgData name="Joseph Hanna" userId="d91b82ed-48e2-4fae-b47c-be212bed4b88" providerId="ADAL" clId="{7464DD59-6BA0-43F3-BE4B-0745B0114B27}" dt="2024-05-20T11:00:25.450" v="2865" actId="6938"/>
          <pc:sldLayoutMkLst>
            <pc:docMk/>
            <pc:sldMasterMk cId="3904840332" sldId="2147483692"/>
            <pc:sldLayoutMk cId="4182548256" sldId="2147483701"/>
          </pc:sldLayoutMkLst>
        </pc:sldLayoutChg>
        <pc:sldLayoutChg chg="new replId">
          <pc:chgData name="Joseph Hanna" userId="d91b82ed-48e2-4fae-b47c-be212bed4b88" providerId="ADAL" clId="{7464DD59-6BA0-43F3-BE4B-0745B0114B27}" dt="2024-05-20T11:00:25.450" v="2865" actId="6938"/>
          <pc:sldLayoutMkLst>
            <pc:docMk/>
            <pc:sldMasterMk cId="3904840332" sldId="2147483692"/>
            <pc:sldLayoutMk cId="4273754488" sldId="2147483702"/>
          </pc:sldLayoutMkLst>
        </pc:sldLayoutChg>
        <pc:sldLayoutChg chg="new replId">
          <pc:chgData name="Joseph Hanna" userId="d91b82ed-48e2-4fae-b47c-be212bed4b88" providerId="ADAL" clId="{7464DD59-6BA0-43F3-BE4B-0745B0114B27}" dt="2024-05-20T11:00:25.450" v="2865" actId="6938"/>
          <pc:sldLayoutMkLst>
            <pc:docMk/>
            <pc:sldMasterMk cId="3904840332" sldId="2147483692"/>
            <pc:sldLayoutMk cId="1907348817" sldId="2147483703"/>
          </pc:sldLayoutMkLst>
        </pc:sldLayoutChg>
        <pc:sldLayoutChg chg="addSp delSp modSp new mod">
          <pc:chgData name="Joseph Hanna" userId="d91b82ed-48e2-4fae-b47c-be212bed4b88" providerId="ADAL" clId="{7464DD59-6BA0-43F3-BE4B-0745B0114B27}" dt="2024-05-20T11:01:13.871" v="2873" actId="14100"/>
          <pc:sldLayoutMkLst>
            <pc:docMk/>
            <pc:sldMasterMk cId="3904840332" sldId="2147483692"/>
            <pc:sldLayoutMk cId="854342199" sldId="2147483704"/>
          </pc:sldLayoutMkLst>
          <pc:spChg chg="del">
            <ac:chgData name="Joseph Hanna" userId="d91b82ed-48e2-4fae-b47c-be212bed4b88" providerId="ADAL" clId="{7464DD59-6BA0-43F3-BE4B-0745B0114B27}" dt="2024-05-20T11:01:00.905" v="2871" actId="478"/>
            <ac:spMkLst>
              <pc:docMk/>
              <pc:sldMasterMk cId="3904840332" sldId="2147483692"/>
              <pc:sldLayoutMk cId="854342199" sldId="2147483704"/>
              <ac:spMk id="2" creationId="{7002053D-6FA0-7480-F70B-190B36E0B852}"/>
            </ac:spMkLst>
          </pc:spChg>
          <pc:spChg chg="add del">
            <ac:chgData name="Joseph Hanna" userId="d91b82ed-48e2-4fae-b47c-be212bed4b88" providerId="ADAL" clId="{7464DD59-6BA0-43F3-BE4B-0745B0114B27}" dt="2024-05-20T11:01:11.910" v="2872" actId="11529"/>
            <ac:spMkLst>
              <pc:docMk/>
              <pc:sldMasterMk cId="3904840332" sldId="2147483692"/>
              <pc:sldLayoutMk cId="854342199" sldId="2147483704"/>
              <ac:spMk id="6" creationId="{E2A492BC-4E14-62E1-E568-467E7E82553B}"/>
            </ac:spMkLst>
          </pc:spChg>
          <pc:spChg chg="add mod">
            <ac:chgData name="Joseph Hanna" userId="d91b82ed-48e2-4fae-b47c-be212bed4b88" providerId="ADAL" clId="{7464DD59-6BA0-43F3-BE4B-0745B0114B27}" dt="2024-05-20T11:01:13.871" v="2873" actId="14100"/>
            <ac:spMkLst>
              <pc:docMk/>
              <pc:sldMasterMk cId="3904840332" sldId="2147483692"/>
              <pc:sldLayoutMk cId="854342199" sldId="2147483704"/>
              <ac:spMk id="7" creationId="{7282D090-F853-8E8B-B0A0-960E10968628}"/>
            </ac:spMkLst>
          </pc:spChg>
        </pc:sldLayoutChg>
        <pc:sldLayoutChg chg="addSp delSp mod">
          <pc:chgData name="Joseph Hanna" userId="d91b82ed-48e2-4fae-b47c-be212bed4b88" providerId="ADAL" clId="{7464DD59-6BA0-43F3-BE4B-0745B0114B27}" dt="2024-05-20T11:22:34.702" v="3206" actId="478"/>
          <pc:sldLayoutMkLst>
            <pc:docMk/>
            <pc:sldMasterMk cId="3904840332" sldId="2147483692"/>
            <pc:sldLayoutMk cId="2029681323" sldId="2147483705"/>
          </pc:sldLayoutMkLst>
          <pc:spChg chg="add del">
            <ac:chgData name="Joseph Hanna" userId="d91b82ed-48e2-4fae-b47c-be212bed4b88" providerId="ADAL" clId="{7464DD59-6BA0-43F3-BE4B-0745B0114B27}" dt="2024-05-20T11:22:34.702" v="3206" actId="478"/>
            <ac:spMkLst>
              <pc:docMk/>
              <pc:sldMasterMk cId="3904840332" sldId="2147483692"/>
              <pc:sldLayoutMk cId="2029681323" sldId="2147483705"/>
              <ac:spMk id="3" creationId="{00000000-0000-0000-0000-000000000000}"/>
            </ac:spMkLst>
          </pc:spChg>
        </pc:sldLayoutChg>
      </pc:sldMasterChg>
      <pc:sldMasterChg chg="new del mod addSldLayout delSldLayout">
        <pc:chgData name="Joseph Hanna" userId="d91b82ed-48e2-4fae-b47c-be212bed4b88" providerId="ADAL" clId="{7464DD59-6BA0-43F3-BE4B-0745B0114B27}" dt="2024-05-20T11:00:36.495" v="2867" actId="6938"/>
        <pc:sldMasterMkLst>
          <pc:docMk/>
          <pc:sldMasterMk cId="130938173" sldId="2147483704"/>
        </pc:sldMasterMkLst>
        <pc:sldLayoutChg chg="new del replId">
          <pc:chgData name="Joseph Hanna" userId="d91b82ed-48e2-4fae-b47c-be212bed4b88" providerId="ADAL" clId="{7464DD59-6BA0-43F3-BE4B-0745B0114B27}" dt="2024-05-20T11:00:36.495" v="2867" actId="6938"/>
          <pc:sldLayoutMkLst>
            <pc:docMk/>
            <pc:sldMasterMk cId="130938173" sldId="2147483704"/>
            <pc:sldLayoutMk cId="805754386" sldId="2147483705"/>
          </pc:sldLayoutMkLst>
        </pc:sldLayoutChg>
        <pc:sldLayoutChg chg="new del replId">
          <pc:chgData name="Joseph Hanna" userId="d91b82ed-48e2-4fae-b47c-be212bed4b88" providerId="ADAL" clId="{7464DD59-6BA0-43F3-BE4B-0745B0114B27}" dt="2024-05-20T11:00:36.495" v="2867" actId="6938"/>
          <pc:sldLayoutMkLst>
            <pc:docMk/>
            <pc:sldMasterMk cId="130938173" sldId="2147483704"/>
            <pc:sldLayoutMk cId="1628522987" sldId="2147483706"/>
          </pc:sldLayoutMkLst>
        </pc:sldLayoutChg>
        <pc:sldLayoutChg chg="new del replId">
          <pc:chgData name="Joseph Hanna" userId="d91b82ed-48e2-4fae-b47c-be212bed4b88" providerId="ADAL" clId="{7464DD59-6BA0-43F3-BE4B-0745B0114B27}" dt="2024-05-20T11:00:36.495" v="2867" actId="6938"/>
          <pc:sldLayoutMkLst>
            <pc:docMk/>
            <pc:sldMasterMk cId="130938173" sldId="2147483704"/>
            <pc:sldLayoutMk cId="618770827" sldId="2147483707"/>
          </pc:sldLayoutMkLst>
        </pc:sldLayoutChg>
        <pc:sldLayoutChg chg="new del replId">
          <pc:chgData name="Joseph Hanna" userId="d91b82ed-48e2-4fae-b47c-be212bed4b88" providerId="ADAL" clId="{7464DD59-6BA0-43F3-BE4B-0745B0114B27}" dt="2024-05-20T11:00:36.495" v="2867" actId="6938"/>
          <pc:sldLayoutMkLst>
            <pc:docMk/>
            <pc:sldMasterMk cId="130938173" sldId="2147483704"/>
            <pc:sldLayoutMk cId="343688760" sldId="2147483708"/>
          </pc:sldLayoutMkLst>
        </pc:sldLayoutChg>
        <pc:sldLayoutChg chg="new del replId">
          <pc:chgData name="Joseph Hanna" userId="d91b82ed-48e2-4fae-b47c-be212bed4b88" providerId="ADAL" clId="{7464DD59-6BA0-43F3-BE4B-0745B0114B27}" dt="2024-05-20T11:00:36.495" v="2867" actId="6938"/>
          <pc:sldLayoutMkLst>
            <pc:docMk/>
            <pc:sldMasterMk cId="130938173" sldId="2147483704"/>
            <pc:sldLayoutMk cId="2164348834" sldId="2147483709"/>
          </pc:sldLayoutMkLst>
        </pc:sldLayoutChg>
        <pc:sldLayoutChg chg="new del replId">
          <pc:chgData name="Joseph Hanna" userId="d91b82ed-48e2-4fae-b47c-be212bed4b88" providerId="ADAL" clId="{7464DD59-6BA0-43F3-BE4B-0745B0114B27}" dt="2024-05-20T11:00:36.495" v="2867" actId="6938"/>
          <pc:sldLayoutMkLst>
            <pc:docMk/>
            <pc:sldMasterMk cId="130938173" sldId="2147483704"/>
            <pc:sldLayoutMk cId="3446429633" sldId="2147483710"/>
          </pc:sldLayoutMkLst>
        </pc:sldLayoutChg>
        <pc:sldLayoutChg chg="new del replId">
          <pc:chgData name="Joseph Hanna" userId="d91b82ed-48e2-4fae-b47c-be212bed4b88" providerId="ADAL" clId="{7464DD59-6BA0-43F3-BE4B-0745B0114B27}" dt="2024-05-20T11:00:36.495" v="2867" actId="6938"/>
          <pc:sldLayoutMkLst>
            <pc:docMk/>
            <pc:sldMasterMk cId="130938173" sldId="2147483704"/>
            <pc:sldLayoutMk cId="59353279" sldId="2147483711"/>
          </pc:sldLayoutMkLst>
        </pc:sldLayoutChg>
        <pc:sldLayoutChg chg="new del replId">
          <pc:chgData name="Joseph Hanna" userId="d91b82ed-48e2-4fae-b47c-be212bed4b88" providerId="ADAL" clId="{7464DD59-6BA0-43F3-BE4B-0745B0114B27}" dt="2024-05-20T11:00:36.495" v="2867" actId="6938"/>
          <pc:sldLayoutMkLst>
            <pc:docMk/>
            <pc:sldMasterMk cId="130938173" sldId="2147483704"/>
            <pc:sldLayoutMk cId="2271773295" sldId="2147483712"/>
          </pc:sldLayoutMkLst>
        </pc:sldLayoutChg>
        <pc:sldLayoutChg chg="new del replId">
          <pc:chgData name="Joseph Hanna" userId="d91b82ed-48e2-4fae-b47c-be212bed4b88" providerId="ADAL" clId="{7464DD59-6BA0-43F3-BE4B-0745B0114B27}" dt="2024-05-20T11:00:36.495" v="2867" actId="6938"/>
          <pc:sldLayoutMkLst>
            <pc:docMk/>
            <pc:sldMasterMk cId="130938173" sldId="2147483704"/>
            <pc:sldLayoutMk cId="3227532023" sldId="2147483713"/>
          </pc:sldLayoutMkLst>
        </pc:sldLayoutChg>
        <pc:sldLayoutChg chg="new del replId">
          <pc:chgData name="Joseph Hanna" userId="d91b82ed-48e2-4fae-b47c-be212bed4b88" providerId="ADAL" clId="{7464DD59-6BA0-43F3-BE4B-0745B0114B27}" dt="2024-05-20T11:00:36.495" v="2867" actId="6938"/>
          <pc:sldLayoutMkLst>
            <pc:docMk/>
            <pc:sldMasterMk cId="130938173" sldId="2147483704"/>
            <pc:sldLayoutMk cId="1013865126" sldId="2147483714"/>
          </pc:sldLayoutMkLst>
        </pc:sldLayoutChg>
        <pc:sldLayoutChg chg="new del replId">
          <pc:chgData name="Joseph Hanna" userId="d91b82ed-48e2-4fae-b47c-be212bed4b88" providerId="ADAL" clId="{7464DD59-6BA0-43F3-BE4B-0745B0114B27}" dt="2024-05-20T11:00:36.495" v="2867" actId="6938"/>
          <pc:sldLayoutMkLst>
            <pc:docMk/>
            <pc:sldMasterMk cId="130938173" sldId="2147483704"/>
            <pc:sldLayoutMk cId="4283904778" sldId="2147483715"/>
          </pc:sldLayoutMkLst>
        </pc:sldLayoutChg>
      </pc:sldMasterChg>
      <pc:sldMasterChg chg="new del mod addSldLayout delSldLayout">
        <pc:chgData name="Joseph Hanna" userId="d91b82ed-48e2-4fae-b47c-be212bed4b88" providerId="ADAL" clId="{7464DD59-6BA0-43F3-BE4B-0745B0114B27}" dt="2024-05-20T11:00:43.966" v="2869" actId="6938"/>
        <pc:sldMasterMkLst>
          <pc:docMk/>
          <pc:sldMasterMk cId="3129749356" sldId="2147483704"/>
        </pc:sldMasterMkLst>
        <pc:sldLayoutChg chg="new del replId">
          <pc:chgData name="Joseph Hanna" userId="d91b82ed-48e2-4fae-b47c-be212bed4b88" providerId="ADAL" clId="{7464DD59-6BA0-43F3-BE4B-0745B0114B27}" dt="2024-05-20T11:00:43.966" v="2869" actId="6938"/>
          <pc:sldLayoutMkLst>
            <pc:docMk/>
            <pc:sldMasterMk cId="3129749356" sldId="2147483704"/>
            <pc:sldLayoutMk cId="3155247545" sldId="2147483705"/>
          </pc:sldLayoutMkLst>
        </pc:sldLayoutChg>
        <pc:sldLayoutChg chg="new del replId">
          <pc:chgData name="Joseph Hanna" userId="d91b82ed-48e2-4fae-b47c-be212bed4b88" providerId="ADAL" clId="{7464DD59-6BA0-43F3-BE4B-0745B0114B27}" dt="2024-05-20T11:00:43.966" v="2869" actId="6938"/>
          <pc:sldLayoutMkLst>
            <pc:docMk/>
            <pc:sldMasterMk cId="3129749356" sldId="2147483704"/>
            <pc:sldLayoutMk cId="2065196624" sldId="2147483706"/>
          </pc:sldLayoutMkLst>
        </pc:sldLayoutChg>
        <pc:sldLayoutChg chg="new del replId">
          <pc:chgData name="Joseph Hanna" userId="d91b82ed-48e2-4fae-b47c-be212bed4b88" providerId="ADAL" clId="{7464DD59-6BA0-43F3-BE4B-0745B0114B27}" dt="2024-05-20T11:00:43.966" v="2869" actId="6938"/>
          <pc:sldLayoutMkLst>
            <pc:docMk/>
            <pc:sldMasterMk cId="3129749356" sldId="2147483704"/>
            <pc:sldLayoutMk cId="2457386807" sldId="2147483707"/>
          </pc:sldLayoutMkLst>
        </pc:sldLayoutChg>
        <pc:sldLayoutChg chg="new del replId">
          <pc:chgData name="Joseph Hanna" userId="d91b82ed-48e2-4fae-b47c-be212bed4b88" providerId="ADAL" clId="{7464DD59-6BA0-43F3-BE4B-0745B0114B27}" dt="2024-05-20T11:00:43.966" v="2869" actId="6938"/>
          <pc:sldLayoutMkLst>
            <pc:docMk/>
            <pc:sldMasterMk cId="3129749356" sldId="2147483704"/>
            <pc:sldLayoutMk cId="3706824424" sldId="2147483708"/>
          </pc:sldLayoutMkLst>
        </pc:sldLayoutChg>
        <pc:sldLayoutChg chg="new del replId">
          <pc:chgData name="Joseph Hanna" userId="d91b82ed-48e2-4fae-b47c-be212bed4b88" providerId="ADAL" clId="{7464DD59-6BA0-43F3-BE4B-0745B0114B27}" dt="2024-05-20T11:00:43.966" v="2869" actId="6938"/>
          <pc:sldLayoutMkLst>
            <pc:docMk/>
            <pc:sldMasterMk cId="3129749356" sldId="2147483704"/>
            <pc:sldLayoutMk cId="1648722039" sldId="2147483709"/>
          </pc:sldLayoutMkLst>
        </pc:sldLayoutChg>
        <pc:sldLayoutChg chg="new del replId">
          <pc:chgData name="Joseph Hanna" userId="d91b82ed-48e2-4fae-b47c-be212bed4b88" providerId="ADAL" clId="{7464DD59-6BA0-43F3-BE4B-0745B0114B27}" dt="2024-05-20T11:00:43.966" v="2869" actId="6938"/>
          <pc:sldLayoutMkLst>
            <pc:docMk/>
            <pc:sldMasterMk cId="3129749356" sldId="2147483704"/>
            <pc:sldLayoutMk cId="593106951" sldId="2147483710"/>
          </pc:sldLayoutMkLst>
        </pc:sldLayoutChg>
        <pc:sldLayoutChg chg="new del replId">
          <pc:chgData name="Joseph Hanna" userId="d91b82ed-48e2-4fae-b47c-be212bed4b88" providerId="ADAL" clId="{7464DD59-6BA0-43F3-BE4B-0745B0114B27}" dt="2024-05-20T11:00:43.966" v="2869" actId="6938"/>
          <pc:sldLayoutMkLst>
            <pc:docMk/>
            <pc:sldMasterMk cId="3129749356" sldId="2147483704"/>
            <pc:sldLayoutMk cId="4218319518" sldId="2147483711"/>
          </pc:sldLayoutMkLst>
        </pc:sldLayoutChg>
        <pc:sldLayoutChg chg="new del replId">
          <pc:chgData name="Joseph Hanna" userId="d91b82ed-48e2-4fae-b47c-be212bed4b88" providerId="ADAL" clId="{7464DD59-6BA0-43F3-BE4B-0745B0114B27}" dt="2024-05-20T11:00:43.966" v="2869" actId="6938"/>
          <pc:sldLayoutMkLst>
            <pc:docMk/>
            <pc:sldMasterMk cId="3129749356" sldId="2147483704"/>
            <pc:sldLayoutMk cId="4257931719" sldId="2147483712"/>
          </pc:sldLayoutMkLst>
        </pc:sldLayoutChg>
        <pc:sldLayoutChg chg="new del replId">
          <pc:chgData name="Joseph Hanna" userId="d91b82ed-48e2-4fae-b47c-be212bed4b88" providerId="ADAL" clId="{7464DD59-6BA0-43F3-BE4B-0745B0114B27}" dt="2024-05-20T11:00:43.966" v="2869" actId="6938"/>
          <pc:sldLayoutMkLst>
            <pc:docMk/>
            <pc:sldMasterMk cId="3129749356" sldId="2147483704"/>
            <pc:sldLayoutMk cId="3367039266" sldId="2147483713"/>
          </pc:sldLayoutMkLst>
        </pc:sldLayoutChg>
        <pc:sldLayoutChg chg="new del replId">
          <pc:chgData name="Joseph Hanna" userId="d91b82ed-48e2-4fae-b47c-be212bed4b88" providerId="ADAL" clId="{7464DD59-6BA0-43F3-BE4B-0745B0114B27}" dt="2024-05-20T11:00:43.966" v="2869" actId="6938"/>
          <pc:sldLayoutMkLst>
            <pc:docMk/>
            <pc:sldMasterMk cId="3129749356" sldId="2147483704"/>
            <pc:sldLayoutMk cId="3304051980" sldId="2147483714"/>
          </pc:sldLayoutMkLst>
        </pc:sldLayoutChg>
        <pc:sldLayoutChg chg="new del replId">
          <pc:chgData name="Joseph Hanna" userId="d91b82ed-48e2-4fae-b47c-be212bed4b88" providerId="ADAL" clId="{7464DD59-6BA0-43F3-BE4B-0745B0114B27}" dt="2024-05-20T11:00:43.966" v="2869" actId="6938"/>
          <pc:sldLayoutMkLst>
            <pc:docMk/>
            <pc:sldMasterMk cId="3129749356" sldId="2147483704"/>
            <pc:sldLayoutMk cId="688585846" sldId="2147483715"/>
          </pc:sldLayoutMkLst>
        </pc:sldLayoutChg>
      </pc:sldMasterChg>
      <pc:sldMasterChg chg="new del mod addSldLayout delSldLayout">
        <pc:chgData name="Joseph Hanna" userId="d91b82ed-48e2-4fae-b47c-be212bed4b88" providerId="ADAL" clId="{7464DD59-6BA0-43F3-BE4B-0745B0114B27}" dt="2024-05-20T11:23:49.009" v="3211" actId="6938"/>
        <pc:sldMasterMkLst>
          <pc:docMk/>
          <pc:sldMasterMk cId="2831289992" sldId="2147483706"/>
        </pc:sldMasterMkLst>
        <pc:sldLayoutChg chg="new del replId">
          <pc:chgData name="Joseph Hanna" userId="d91b82ed-48e2-4fae-b47c-be212bed4b88" providerId="ADAL" clId="{7464DD59-6BA0-43F3-BE4B-0745B0114B27}" dt="2024-05-20T11:23:49.009" v="3211" actId="6938"/>
          <pc:sldLayoutMkLst>
            <pc:docMk/>
            <pc:sldMasterMk cId="2831289992" sldId="2147483706"/>
            <pc:sldLayoutMk cId="978998570" sldId="2147483707"/>
          </pc:sldLayoutMkLst>
        </pc:sldLayoutChg>
        <pc:sldLayoutChg chg="new del replId">
          <pc:chgData name="Joseph Hanna" userId="d91b82ed-48e2-4fae-b47c-be212bed4b88" providerId="ADAL" clId="{7464DD59-6BA0-43F3-BE4B-0745B0114B27}" dt="2024-05-20T11:23:49.009" v="3211" actId="6938"/>
          <pc:sldLayoutMkLst>
            <pc:docMk/>
            <pc:sldMasterMk cId="2831289992" sldId="2147483706"/>
            <pc:sldLayoutMk cId="1075215946" sldId="2147483708"/>
          </pc:sldLayoutMkLst>
        </pc:sldLayoutChg>
        <pc:sldLayoutChg chg="new del replId">
          <pc:chgData name="Joseph Hanna" userId="d91b82ed-48e2-4fae-b47c-be212bed4b88" providerId="ADAL" clId="{7464DD59-6BA0-43F3-BE4B-0745B0114B27}" dt="2024-05-20T11:23:49.009" v="3211" actId="6938"/>
          <pc:sldLayoutMkLst>
            <pc:docMk/>
            <pc:sldMasterMk cId="2831289992" sldId="2147483706"/>
            <pc:sldLayoutMk cId="2750135627" sldId="2147483709"/>
          </pc:sldLayoutMkLst>
        </pc:sldLayoutChg>
        <pc:sldLayoutChg chg="new del replId">
          <pc:chgData name="Joseph Hanna" userId="d91b82ed-48e2-4fae-b47c-be212bed4b88" providerId="ADAL" clId="{7464DD59-6BA0-43F3-BE4B-0745B0114B27}" dt="2024-05-20T11:23:49.009" v="3211" actId="6938"/>
          <pc:sldLayoutMkLst>
            <pc:docMk/>
            <pc:sldMasterMk cId="2831289992" sldId="2147483706"/>
            <pc:sldLayoutMk cId="1236453404" sldId="2147483710"/>
          </pc:sldLayoutMkLst>
        </pc:sldLayoutChg>
        <pc:sldLayoutChg chg="new del replId">
          <pc:chgData name="Joseph Hanna" userId="d91b82ed-48e2-4fae-b47c-be212bed4b88" providerId="ADAL" clId="{7464DD59-6BA0-43F3-BE4B-0745B0114B27}" dt="2024-05-20T11:23:49.009" v="3211" actId="6938"/>
          <pc:sldLayoutMkLst>
            <pc:docMk/>
            <pc:sldMasterMk cId="2831289992" sldId="2147483706"/>
            <pc:sldLayoutMk cId="1831750976" sldId="2147483711"/>
          </pc:sldLayoutMkLst>
        </pc:sldLayoutChg>
        <pc:sldLayoutChg chg="new del replId">
          <pc:chgData name="Joseph Hanna" userId="d91b82ed-48e2-4fae-b47c-be212bed4b88" providerId="ADAL" clId="{7464DD59-6BA0-43F3-BE4B-0745B0114B27}" dt="2024-05-20T11:23:49.009" v="3211" actId="6938"/>
          <pc:sldLayoutMkLst>
            <pc:docMk/>
            <pc:sldMasterMk cId="2831289992" sldId="2147483706"/>
            <pc:sldLayoutMk cId="1922748829" sldId="2147483712"/>
          </pc:sldLayoutMkLst>
        </pc:sldLayoutChg>
        <pc:sldLayoutChg chg="new del replId">
          <pc:chgData name="Joseph Hanna" userId="d91b82ed-48e2-4fae-b47c-be212bed4b88" providerId="ADAL" clId="{7464DD59-6BA0-43F3-BE4B-0745B0114B27}" dt="2024-05-20T11:23:49.009" v="3211" actId="6938"/>
          <pc:sldLayoutMkLst>
            <pc:docMk/>
            <pc:sldMasterMk cId="2831289992" sldId="2147483706"/>
            <pc:sldLayoutMk cId="2862439560" sldId="2147483713"/>
          </pc:sldLayoutMkLst>
        </pc:sldLayoutChg>
        <pc:sldLayoutChg chg="new del replId">
          <pc:chgData name="Joseph Hanna" userId="d91b82ed-48e2-4fae-b47c-be212bed4b88" providerId="ADAL" clId="{7464DD59-6BA0-43F3-BE4B-0745B0114B27}" dt="2024-05-20T11:23:49.009" v="3211" actId="6938"/>
          <pc:sldLayoutMkLst>
            <pc:docMk/>
            <pc:sldMasterMk cId="2831289992" sldId="2147483706"/>
            <pc:sldLayoutMk cId="1640540066" sldId="2147483714"/>
          </pc:sldLayoutMkLst>
        </pc:sldLayoutChg>
        <pc:sldLayoutChg chg="new del replId">
          <pc:chgData name="Joseph Hanna" userId="d91b82ed-48e2-4fae-b47c-be212bed4b88" providerId="ADAL" clId="{7464DD59-6BA0-43F3-BE4B-0745B0114B27}" dt="2024-05-20T11:23:49.009" v="3211" actId="6938"/>
          <pc:sldLayoutMkLst>
            <pc:docMk/>
            <pc:sldMasterMk cId="2831289992" sldId="2147483706"/>
            <pc:sldLayoutMk cId="2533095591" sldId="2147483715"/>
          </pc:sldLayoutMkLst>
        </pc:sldLayoutChg>
        <pc:sldLayoutChg chg="new del replId">
          <pc:chgData name="Joseph Hanna" userId="d91b82ed-48e2-4fae-b47c-be212bed4b88" providerId="ADAL" clId="{7464DD59-6BA0-43F3-BE4B-0745B0114B27}" dt="2024-05-20T11:23:49.009" v="3211" actId="6938"/>
          <pc:sldLayoutMkLst>
            <pc:docMk/>
            <pc:sldMasterMk cId="2831289992" sldId="2147483706"/>
            <pc:sldLayoutMk cId="970773685" sldId="2147483716"/>
          </pc:sldLayoutMkLst>
        </pc:sldLayoutChg>
        <pc:sldLayoutChg chg="new del replId">
          <pc:chgData name="Joseph Hanna" userId="d91b82ed-48e2-4fae-b47c-be212bed4b88" providerId="ADAL" clId="{7464DD59-6BA0-43F3-BE4B-0745B0114B27}" dt="2024-05-20T11:23:49.009" v="3211" actId="6938"/>
          <pc:sldLayoutMkLst>
            <pc:docMk/>
            <pc:sldMasterMk cId="2831289992" sldId="2147483706"/>
            <pc:sldLayoutMk cId="4068355201" sldId="2147483717"/>
          </pc:sldLayoutMkLst>
        </pc:sldLayoutChg>
      </pc:sldMasterChg>
    </pc:docChg>
  </pc:docChgLst>
</pc:chgInfo>
</file>

<file path=ppt/comments/modernComment_24A_15903A69.xml><?xml version="1.0" encoding="utf-8"?>
<p188:cmLst xmlns:a="http://schemas.openxmlformats.org/drawingml/2006/main" xmlns:r="http://schemas.openxmlformats.org/officeDocument/2006/relationships" xmlns:p188="http://schemas.microsoft.com/office/powerpoint/2018/8/main">
  <p188:cm id="{1867EEFF-7119-437A-883C-38A2A3DA639E}" authorId="{EC4F6E05-03EF-EB0A-4256-B19ED372BE0E}" created="2024-05-20T12:14:58.027">
    <ac:deMkLst xmlns:ac="http://schemas.microsoft.com/office/drawing/2013/main/command">
      <pc:docMk xmlns:pc="http://schemas.microsoft.com/office/powerpoint/2013/main/command"/>
      <pc:sldMk xmlns:pc="http://schemas.microsoft.com/office/powerpoint/2013/main/command" cId="361773673" sldId="586"/>
      <ac:picMk id="5" creationId="{00000000-0000-0000-0000-000000000000}"/>
    </ac:deMkLst>
    <p188:txBody>
      <a:bodyPr/>
      <a:lstStyle/>
      <a:p>
        <a:r>
          <a:rPr lang="en-US"/>
          <a:t>Advise to convert to text or provide link of where this information is located. </a:t>
        </a:r>
      </a:p>
    </p188:txBody>
  </p188:cm>
</p188:cmLst>
</file>

<file path=ppt/comments/modernComment_245_9DA707DC.xml><?xml version="1.0" encoding="utf-8"?>
<p188:cmLst xmlns:a="http://schemas.openxmlformats.org/drawingml/2006/main" xmlns:r="http://schemas.openxmlformats.org/officeDocument/2006/relationships" xmlns:p188="http://schemas.microsoft.com/office/powerpoint/2018/8/main">
  <p188:cm id="{D893C56B-2938-4C78-89AA-09D5DAF3404A}" authorId="{EC4F6E05-03EF-EB0A-4256-B19ED372BE0E}" created="2024-05-20T12:14:49.506">
    <ac:deMkLst xmlns:ac="http://schemas.microsoft.com/office/drawing/2013/main/command">
      <pc:docMk xmlns:pc="http://schemas.microsoft.com/office/powerpoint/2013/main/command"/>
      <pc:sldMk xmlns:pc="http://schemas.microsoft.com/office/powerpoint/2013/main/command" cId="2644969436" sldId="581"/>
      <ac:picMk id="5" creationId="{CC3BDF12-698F-60DE-1471-67F3A71A05A4}"/>
    </ac:deMkLst>
    <p188:txBody>
      <a:bodyPr/>
      <a:lstStyle/>
      <a:p>
        <a:r>
          <a:rPr lang="en-US"/>
          <a:t>Advise to convert to text or provide link of where this information is located.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6B8D79D-787D-423F-B243-56C9D4E19FB2}" type="datetimeFigureOut">
              <a:rPr lang="en-US" smtClean="0"/>
              <a:t>5/20/2024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01EDA0-9D9F-43FC-AAC8-169467B76D99}" type="slidenum">
              <a:rPr lang="en-US" smtClean="0"/>
              <a:t>‹#›</a:t>
            </a:fld>
            <a:endParaRPr lang="en-US"/>
          </a:p>
        </p:txBody>
      </p:sp>
    </p:spTree>
    <p:extLst>
      <p:ext uri="{BB962C8B-B14F-4D97-AF65-F5344CB8AC3E}">
        <p14:creationId xmlns:p14="http://schemas.microsoft.com/office/powerpoint/2010/main" val="26869478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1</a:t>
            </a:fld>
            <a:endParaRPr lang="en-US"/>
          </a:p>
        </p:txBody>
      </p:sp>
    </p:spTree>
    <p:extLst>
      <p:ext uri="{BB962C8B-B14F-4D97-AF65-F5344CB8AC3E}">
        <p14:creationId xmlns:p14="http://schemas.microsoft.com/office/powerpoint/2010/main" val="1968422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01EDA0-9D9F-43FC-AAC8-169467B76D9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4417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25</a:t>
            </a:fld>
            <a:endParaRPr lang="en-US"/>
          </a:p>
        </p:txBody>
      </p:sp>
    </p:spTree>
    <p:extLst>
      <p:ext uri="{BB962C8B-B14F-4D97-AF65-F5344CB8AC3E}">
        <p14:creationId xmlns:p14="http://schemas.microsoft.com/office/powerpoint/2010/main" val="22117150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01EDA0-9D9F-43FC-AAC8-169467B76D99}" type="slidenum">
              <a:rPr lang="en-US" smtClean="0"/>
              <a:t>26</a:t>
            </a:fld>
            <a:endParaRPr lang="en-US"/>
          </a:p>
        </p:txBody>
      </p:sp>
    </p:spTree>
    <p:extLst>
      <p:ext uri="{BB962C8B-B14F-4D97-AF65-F5344CB8AC3E}">
        <p14:creationId xmlns:p14="http://schemas.microsoft.com/office/powerpoint/2010/main" val="2597664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p:sp>
      <p:sp>
        <p:nvSpPr>
          <p:cNvPr id="13315" name="Notes Placeholder 2"/>
          <p:cNvSpPr>
            <a:spLocks noGrp="1"/>
          </p:cNvSpPr>
          <p:nvPr>
            <p:ph type="body" idx="1"/>
          </p:nvPr>
        </p:nvSpPr>
        <p:spPr/>
        <p:txBody>
          <a:bodyPr/>
          <a:lstStyle/>
          <a:p>
            <a:endParaRPr lang="en-US" altLang="en-US" dirty="0"/>
          </a:p>
        </p:txBody>
      </p:sp>
    </p:spTree>
    <p:extLst>
      <p:ext uri="{BB962C8B-B14F-4D97-AF65-F5344CB8AC3E}">
        <p14:creationId xmlns:p14="http://schemas.microsoft.com/office/powerpoint/2010/main" val="2674251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p:sp>
      <p:sp>
        <p:nvSpPr>
          <p:cNvPr id="13315" name="Notes Placeholder 2"/>
          <p:cNvSpPr>
            <a:spLocks noGrp="1"/>
          </p:cNvSpPr>
          <p:nvPr>
            <p:ph type="body" idx="1"/>
          </p:nvPr>
        </p:nvSpPr>
        <p:spPr/>
        <p:txBody>
          <a:bodyPr/>
          <a:lstStyle/>
          <a:p>
            <a:endParaRPr lang="en-US" altLang="en-US" dirty="0"/>
          </a:p>
        </p:txBody>
      </p:sp>
    </p:spTree>
    <p:extLst>
      <p:ext uri="{BB962C8B-B14F-4D97-AF65-F5344CB8AC3E}">
        <p14:creationId xmlns:p14="http://schemas.microsoft.com/office/powerpoint/2010/main" val="2286794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Image Placeholder 1"/>
          <p:cNvSpPr>
            <a:spLocks noGrp="1" noRot="1" noChangeAspect="1" noTextEdit="1"/>
          </p:cNvSpPr>
          <p:nvPr>
            <p:ph type="sldImg"/>
          </p:nvPr>
        </p:nvSpPr>
        <p:spPr/>
      </p:sp>
      <p:sp>
        <p:nvSpPr>
          <p:cNvPr id="13315" name="Notes Placeholder 2"/>
          <p:cNvSpPr>
            <a:spLocks noGrp="1"/>
          </p:cNvSpPr>
          <p:nvPr>
            <p:ph type="body" idx="1"/>
          </p:nvPr>
        </p:nvSpPr>
        <p:spPr/>
        <p:txBody>
          <a:bodyPr/>
          <a:lstStyle/>
          <a:p>
            <a:endParaRPr lang="en-US" altLang="en-US" dirty="0"/>
          </a:p>
        </p:txBody>
      </p:sp>
    </p:spTree>
    <p:extLst>
      <p:ext uri="{BB962C8B-B14F-4D97-AF65-F5344CB8AC3E}">
        <p14:creationId xmlns:p14="http://schemas.microsoft.com/office/powerpoint/2010/main" val="3899979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g1b8ff609911_1_459: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g1b8ff609911_1_459:notes"/>
          <p:cNvSpPr txBox="1">
            <a:spLocks noGrp="1"/>
          </p:cNvSpPr>
          <p:nvPr>
            <p:ph type="body" idx="1"/>
          </p:nvPr>
        </p:nvSpPr>
        <p:spPr>
          <a:xfrm>
            <a:off x="701040" y="4473893"/>
            <a:ext cx="5608320" cy="3660610"/>
          </a:xfrm>
          <a:prstGeom prst="rect">
            <a:avLst/>
          </a:prstGeom>
          <a:noFill/>
          <a:ln>
            <a:noFill/>
          </a:ln>
        </p:spPr>
        <p:txBody>
          <a:bodyPr spcFirstLastPara="1" wrap="square" lIns="93162" tIns="46568" rIns="93162" bIns="46568" anchor="t" anchorCtr="0">
            <a:noAutofit/>
          </a:bodyPr>
          <a:lstStyle/>
          <a:p>
            <a:pPr marL="0" indent="0"/>
            <a:endParaRPr dirty="0"/>
          </a:p>
        </p:txBody>
      </p:sp>
      <p:sp>
        <p:nvSpPr>
          <p:cNvPr id="627" name="Google Shape;627;g1b8ff609911_1_459:notes"/>
          <p:cNvSpPr txBox="1">
            <a:spLocks noGrp="1"/>
          </p:cNvSpPr>
          <p:nvPr>
            <p:ph type="sldNum" idx="12"/>
          </p:nvPr>
        </p:nvSpPr>
        <p:spPr>
          <a:xfrm>
            <a:off x="3970938" y="8829967"/>
            <a:ext cx="3037840" cy="466345"/>
          </a:xfrm>
          <a:prstGeom prst="rect">
            <a:avLst/>
          </a:prstGeom>
          <a:noFill/>
          <a:ln>
            <a:noFill/>
          </a:ln>
        </p:spPr>
        <p:txBody>
          <a:bodyPr spcFirstLastPara="1" wrap="square" lIns="93162" tIns="46568" rIns="93162" bIns="46568" anchor="b" anchorCtr="0">
            <a:noAutofit/>
          </a:bodyPr>
          <a:lstStyle/>
          <a:p>
            <a:pPr algn="r">
              <a:buSzPts val="1200"/>
            </a:pPr>
            <a:fld id="{00000000-1234-1234-1234-123412341234}" type="slidenum">
              <a:rPr lang="en-US"/>
              <a:pPr algn="r">
                <a:buSzPts val="1200"/>
              </a:pPr>
              <a:t>30</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3801EDA0-9D9F-43FC-AAC8-169467B76D99}" type="slidenum">
              <a:rPr lang="en-US" smtClean="0"/>
              <a:t>31</a:t>
            </a:fld>
            <a:endParaRPr lang="en-US"/>
          </a:p>
        </p:txBody>
      </p:sp>
    </p:spTree>
    <p:extLst>
      <p:ext uri="{BB962C8B-B14F-4D97-AF65-F5344CB8AC3E}">
        <p14:creationId xmlns:p14="http://schemas.microsoft.com/office/powerpoint/2010/main" val="23160206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954613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086495"/>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8127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5288199"/>
            <a:ext cx="1235986" cy="1235986"/>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086495"/>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5500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907831"/>
            <a:ext cx="12192000" cy="933471"/>
          </a:xfrm>
        </p:spPr>
        <p:txBody>
          <a:bodyPr anchor="b">
            <a:normAutofit/>
          </a:bodyPr>
          <a:lstStyle>
            <a:lvl1pPr algn="ctr">
              <a:defRPr sz="54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3" name="Subtitle 2"/>
          <p:cNvSpPr>
            <a:spLocks noGrp="1"/>
          </p:cNvSpPr>
          <p:nvPr>
            <p:ph type="subTitle" idx="1"/>
          </p:nvPr>
        </p:nvSpPr>
        <p:spPr>
          <a:xfrm>
            <a:off x="1411550" y="4065932"/>
            <a:ext cx="9256450" cy="2249565"/>
          </a:xfrm>
        </p:spPr>
        <p:txBody>
          <a:bodyPr/>
          <a:lstStyle>
            <a:lvl1pPr marL="0" indent="0" algn="ctr">
              <a:buNone/>
              <a:defRPr sz="2400" b="0" i="0">
                <a:latin typeface="Open Sans" panose="020B0606030504020204" pitchFamily="34" charset="0"/>
                <a:ea typeface="Open Sans" panose="020B0606030504020204" pitchFamily="34" charset="0"/>
                <a:cs typeface="Open Sans" panose="020B06060305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descr="Next Level Now Logo&#10;">
            <a:extLst>
              <a:ext uri="{FF2B5EF4-FFF2-40B4-BE49-F238E27FC236}">
                <a16:creationId xmlns:a16="http://schemas.microsoft.com/office/drawing/2014/main" id="{6FF3DDC8-00DC-47E1-920F-5CA1F5DECF0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810490" y="224631"/>
            <a:ext cx="2458569" cy="2458569"/>
          </a:xfrm>
          <a:prstGeom prst="rect">
            <a:avLst/>
          </a:prstGeom>
        </p:spPr>
      </p:pic>
    </p:spTree>
    <p:extLst>
      <p:ext uri="{BB962C8B-B14F-4D97-AF65-F5344CB8AC3E}">
        <p14:creationId xmlns:p14="http://schemas.microsoft.com/office/powerpoint/2010/main" val="9396942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BD4D6F-2871-7A4B-A5D4-D3773F61EADE}"/>
              </a:ext>
            </a:extLst>
          </p:cNvPr>
          <p:cNvSpPr/>
          <p:nvPr userDrawn="1"/>
        </p:nvSpPr>
        <p:spPr>
          <a:xfrm>
            <a:off x="5662928" y="1543585"/>
            <a:ext cx="4952518"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77C6402A-885C-7A45-801E-C8C76DFEE78E}"/>
              </a:ext>
            </a:extLst>
          </p:cNvPr>
          <p:cNvSpPr/>
          <p:nvPr userDrawn="1"/>
        </p:nvSpPr>
        <p:spPr>
          <a:xfrm>
            <a:off x="836611" y="1543585"/>
            <a:ext cx="4725993" cy="446833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7FB93E2-FD5F-1D48-B6B5-82D6976EE5FB}"/>
              </a:ext>
            </a:extLst>
          </p:cNvPr>
          <p:cNvSpPr/>
          <p:nvPr userDrawn="1"/>
        </p:nvSpPr>
        <p:spPr>
          <a:xfrm>
            <a:off x="836611" y="1543585"/>
            <a:ext cx="4725993"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2C5E23DD-EE7B-5D47-84B6-02505DBA7DE1}"/>
              </a:ext>
            </a:extLst>
          </p:cNvPr>
          <p:cNvSpPr/>
          <p:nvPr userDrawn="1"/>
        </p:nvSpPr>
        <p:spPr>
          <a:xfrm>
            <a:off x="5662928" y="1543584"/>
            <a:ext cx="4952518" cy="820453"/>
          </a:xfrm>
          <a:prstGeom prst="rect">
            <a:avLst/>
          </a:prstGeom>
          <a:solidFill>
            <a:srgbClr val="0D44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988873" y="1438253"/>
            <a:ext cx="4159597" cy="823912"/>
          </a:xfrm>
        </p:spPr>
        <p:txBody>
          <a:bodyPr anchor="b">
            <a:normAutofit/>
          </a:bodyPr>
          <a:lstStyle>
            <a:lvl1pPr marL="0" indent="0">
              <a:buNone/>
              <a:defRPr sz="2800" b="1">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988874" y="2505075"/>
            <a:ext cx="4457770" cy="3684588"/>
          </a:xfrm>
        </p:spPr>
        <p:txBody>
          <a:bodyPr>
            <a:normAutofit/>
          </a:bodyPr>
          <a:lstStyle>
            <a:lvl1pPr marL="228600" indent="-228600">
              <a:buClr>
                <a:srgbClr val="C75000"/>
              </a:buClr>
              <a:buFont typeface="Arial" panose="020B0604020202020204" pitchFamily="34" charset="0"/>
              <a:buChar char="•"/>
              <a:defRPr sz="24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5" name="Text Placeholder 4"/>
          <p:cNvSpPr>
            <a:spLocks noGrp="1"/>
          </p:cNvSpPr>
          <p:nvPr>
            <p:ph type="body" sz="quarter" idx="3" hasCustomPrompt="1"/>
          </p:nvPr>
        </p:nvSpPr>
        <p:spPr>
          <a:xfrm>
            <a:off x="5814393" y="1438253"/>
            <a:ext cx="4567694" cy="823912"/>
          </a:xfrm>
        </p:spPr>
        <p:txBody>
          <a:bodyPr anchor="b">
            <a:normAutofit/>
          </a:bodyPr>
          <a:lstStyle>
            <a:lvl1pPr marL="0" indent="0">
              <a:buNone/>
              <a:defRPr sz="28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5814393" y="2505075"/>
            <a:ext cx="4567694" cy="3684588"/>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Edit Master text styles</a:t>
            </a:r>
          </a:p>
        </p:txBody>
      </p:sp>
      <p:sp>
        <p:nvSpPr>
          <p:cNvPr id="8" name="Title 1">
            <a:extLst>
              <a:ext uri="{FF2B5EF4-FFF2-40B4-BE49-F238E27FC236}">
                <a16:creationId xmlns:a16="http://schemas.microsoft.com/office/drawing/2014/main" id="{6914216C-F486-8146-AA6C-C1FD846EA001}"/>
              </a:ext>
            </a:extLst>
          </p:cNvPr>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
        <p:nvSpPr>
          <p:cNvPr id="2" name="Gray Line">
            <a:extLst>
              <a:ext uri="{FF2B5EF4-FFF2-40B4-BE49-F238E27FC236}">
                <a16:creationId xmlns:a16="http://schemas.microsoft.com/office/drawing/2014/main" id="{43E83A43-4732-E0C9-9E39-63992A7B5687}"/>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48395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1">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1"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2"/>
          <p:cNvSpPr>
            <a:spLocks noGrp="1"/>
          </p:cNvSpPr>
          <p:nvPr>
            <p:ph type="body" sz="quarter" idx="13" hasCustomPrompt="1"/>
          </p:nvPr>
        </p:nvSpPr>
        <p:spPr>
          <a:xfrm>
            <a:off x="0" y="646337"/>
            <a:ext cx="3046360" cy="1016298"/>
          </a:xfrm>
        </p:spPr>
        <p:txBody>
          <a:bodyPr anchor="ctr">
            <a:normAutofit/>
          </a:bodyPr>
          <a:lstStyle>
            <a:lvl1pPr marL="0" indent="0" algn="ctr">
              <a:buNone/>
              <a:defRPr sz="6000">
                <a:solidFill>
                  <a:schemeClr val="bg1"/>
                </a:solidFill>
                <a:latin typeface="+mj-lt"/>
              </a:defRPr>
            </a:lvl1pPr>
          </a:lstStyle>
          <a:p>
            <a:pPr lvl="0"/>
            <a:r>
              <a:rPr lang="en-US" dirty="0"/>
              <a:t>1</a:t>
            </a:r>
          </a:p>
        </p:txBody>
      </p:sp>
    </p:spTree>
    <p:extLst>
      <p:ext uri="{BB962C8B-B14F-4D97-AF65-F5344CB8AC3E}">
        <p14:creationId xmlns:p14="http://schemas.microsoft.com/office/powerpoint/2010/main" val="2500985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3031332"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C750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 Placeholder 22"/>
          <p:cNvSpPr>
            <a:spLocks noGrp="1"/>
          </p:cNvSpPr>
          <p:nvPr>
            <p:ph type="body" sz="quarter" idx="13" hasCustomPrompt="1"/>
          </p:nvPr>
        </p:nvSpPr>
        <p:spPr>
          <a:xfrm>
            <a:off x="3031331" y="646337"/>
            <a:ext cx="3046360" cy="1016298"/>
          </a:xfrm>
        </p:spPr>
        <p:txBody>
          <a:bodyPr anchor="ctr">
            <a:normAutofit/>
          </a:bodyPr>
          <a:lstStyle>
            <a:lvl1pPr marL="0" indent="0" algn="ctr">
              <a:buNone/>
              <a:defRPr sz="6000">
                <a:solidFill>
                  <a:schemeClr val="bg1"/>
                </a:solidFill>
                <a:latin typeface="+mj-lt"/>
              </a:defRPr>
            </a:lvl1pPr>
          </a:lstStyle>
          <a:p>
            <a:pPr lvl="0"/>
            <a:r>
              <a:rPr lang="en-US"/>
              <a:t>2</a:t>
            </a:r>
          </a:p>
        </p:txBody>
      </p:sp>
    </p:spTree>
    <p:extLst>
      <p:ext uri="{BB962C8B-B14F-4D97-AF65-F5344CB8AC3E}">
        <p14:creationId xmlns:p14="http://schemas.microsoft.com/office/powerpoint/2010/main" val="336693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 3">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6092826" y="0"/>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076AD"/>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6092825" y="646336"/>
            <a:ext cx="3046360" cy="1016298"/>
          </a:xfrm>
        </p:spPr>
        <p:txBody>
          <a:bodyPr anchor="ctr">
            <a:normAutofit/>
          </a:bodyPr>
          <a:lstStyle>
            <a:lvl1pPr marL="0" indent="0" algn="ctr">
              <a:buNone/>
              <a:defRPr sz="6000">
                <a:solidFill>
                  <a:schemeClr val="bg1"/>
                </a:solidFill>
                <a:latin typeface="+mj-lt"/>
              </a:defRPr>
            </a:lvl1pPr>
          </a:lstStyle>
          <a:p>
            <a:pPr lvl="0"/>
            <a:r>
              <a:rPr lang="en-US"/>
              <a:t>3</a:t>
            </a:r>
          </a:p>
        </p:txBody>
      </p:sp>
    </p:spTree>
    <p:extLst>
      <p:ext uri="{BB962C8B-B14F-4D97-AF65-F5344CB8AC3E}">
        <p14:creationId xmlns:p14="http://schemas.microsoft.com/office/powerpoint/2010/main" val="3777821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4">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15" name="Freeform: Shape 14" descr="Arrow Banner"/>
          <p:cNvSpPr/>
          <p:nvPr userDrawn="1"/>
        </p:nvSpPr>
        <p:spPr>
          <a:xfrm rot="10800000">
            <a:off x="9145642" y="1"/>
            <a:ext cx="3046359" cy="2308971"/>
          </a:xfrm>
          <a:custGeom>
            <a:avLst/>
            <a:gdLst>
              <a:gd name="connsiteX0" fmla="*/ 3046359 w 3046359"/>
              <a:gd name="connsiteY0" fmla="*/ 2308971 h 2308971"/>
              <a:gd name="connsiteX1" fmla="*/ 1407 w 3046359"/>
              <a:gd name="connsiteY1" fmla="*/ 2308971 h 2308971"/>
              <a:gd name="connsiteX2" fmla="*/ 1407 w 3046359"/>
              <a:gd name="connsiteY2" fmla="*/ 791035 h 2308971"/>
              <a:gd name="connsiteX3" fmla="*/ 0 w 3046359"/>
              <a:gd name="connsiteY3" fmla="*/ 791035 h 2308971"/>
              <a:gd name="connsiteX4" fmla="*/ 1407 w 3046359"/>
              <a:gd name="connsiteY4" fmla="*/ 790304 h 2308971"/>
              <a:gd name="connsiteX5" fmla="*/ 1407 w 3046359"/>
              <a:gd name="connsiteY5" fmla="*/ 789130 h 2308971"/>
              <a:gd name="connsiteX6" fmla="*/ 3666 w 3046359"/>
              <a:gd name="connsiteY6" fmla="*/ 789130 h 2308971"/>
              <a:gd name="connsiteX7" fmla="*/ 1522476 w 3046359"/>
              <a:gd name="connsiteY7" fmla="*/ 0 h 2308971"/>
              <a:gd name="connsiteX8" fmla="*/ 3041285 w 3046359"/>
              <a:gd name="connsiteY8" fmla="*/ 789130 h 2308971"/>
              <a:gd name="connsiteX9" fmla="*/ 3046359 w 3046359"/>
              <a:gd name="connsiteY9" fmla="*/ 789130 h 2308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46359" h="2308971">
                <a:moveTo>
                  <a:pt x="3046359" y="2308971"/>
                </a:moveTo>
                <a:lnTo>
                  <a:pt x="1407" y="2308971"/>
                </a:lnTo>
                <a:lnTo>
                  <a:pt x="1407" y="791035"/>
                </a:lnTo>
                <a:lnTo>
                  <a:pt x="0" y="791035"/>
                </a:lnTo>
                <a:lnTo>
                  <a:pt x="1407" y="790304"/>
                </a:lnTo>
                <a:lnTo>
                  <a:pt x="1407" y="789130"/>
                </a:lnTo>
                <a:lnTo>
                  <a:pt x="3666" y="789130"/>
                </a:lnTo>
                <a:lnTo>
                  <a:pt x="1522476" y="0"/>
                </a:lnTo>
                <a:lnTo>
                  <a:pt x="3041285" y="789130"/>
                </a:lnTo>
                <a:lnTo>
                  <a:pt x="3046359" y="789130"/>
                </a:lnTo>
                <a:close/>
              </a:path>
            </a:pathLst>
          </a:custGeom>
          <a:solidFill>
            <a:srgbClr val="0D446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2"/>
          <p:cNvSpPr>
            <a:spLocks noGrp="1"/>
          </p:cNvSpPr>
          <p:nvPr>
            <p:ph type="body" sz="quarter" idx="13" hasCustomPrompt="1"/>
          </p:nvPr>
        </p:nvSpPr>
        <p:spPr>
          <a:xfrm>
            <a:off x="9145641" y="646337"/>
            <a:ext cx="3046360" cy="1016298"/>
          </a:xfrm>
        </p:spPr>
        <p:txBody>
          <a:bodyPr anchor="ctr">
            <a:normAutofit/>
          </a:bodyPr>
          <a:lstStyle>
            <a:lvl1pPr marL="0" indent="0" algn="ctr">
              <a:buNone/>
              <a:defRPr sz="6000">
                <a:solidFill>
                  <a:schemeClr val="bg1"/>
                </a:solidFill>
                <a:latin typeface="+mj-lt"/>
              </a:defRPr>
            </a:lvl1pPr>
          </a:lstStyle>
          <a:p>
            <a:pPr lvl="0"/>
            <a:r>
              <a:rPr lang="en-US"/>
              <a:t>4</a:t>
            </a:r>
          </a:p>
        </p:txBody>
      </p:sp>
    </p:spTree>
    <p:extLst>
      <p:ext uri="{BB962C8B-B14F-4D97-AF65-F5344CB8AC3E}">
        <p14:creationId xmlns:p14="http://schemas.microsoft.com/office/powerpoint/2010/main" val="39577879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13BB2D1-63CA-B42B-ED55-5473F78474C5}"/>
              </a:ext>
            </a:extLst>
          </p:cNvPr>
          <p:cNvSpPr>
            <a:spLocks noGrp="1"/>
          </p:cNvSpPr>
          <p:nvPr>
            <p:ph type="title"/>
          </p:nvPr>
        </p:nvSpPr>
        <p:spPr>
          <a:xfrm>
            <a:off x="436756" y="335236"/>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dirty="0"/>
              <a:t>Click to edit Master title style</a:t>
            </a:r>
          </a:p>
        </p:txBody>
      </p:sp>
    </p:spTree>
    <p:extLst>
      <p:ext uri="{BB962C8B-B14F-4D97-AF65-F5344CB8AC3E}">
        <p14:creationId xmlns:p14="http://schemas.microsoft.com/office/powerpoint/2010/main" val="3626086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afal title page_simple">
    <p:spTree>
      <p:nvGrpSpPr>
        <p:cNvPr id="1" name=""/>
        <p:cNvGrpSpPr/>
        <p:nvPr/>
      </p:nvGrpSpPr>
      <p:grpSpPr>
        <a:xfrm>
          <a:off x="0" y="0"/>
          <a:ext cx="0" cy="0"/>
          <a:chOff x="0" y="0"/>
          <a:chExt cx="0" cy="0"/>
        </a:xfrm>
      </p:grpSpPr>
      <p:sp>
        <p:nvSpPr>
          <p:cNvPr id="6" name="Rectangle 15"/>
          <p:cNvSpPr>
            <a:spLocks noGrp="1" noChangeArrowheads="1"/>
          </p:cNvSpPr>
          <p:nvPr>
            <p:ph type="subTitle" sz="quarter" idx="1"/>
          </p:nvPr>
        </p:nvSpPr>
        <p:spPr>
          <a:xfrm>
            <a:off x="3556000" y="3962401"/>
            <a:ext cx="5384799" cy="286232"/>
          </a:xfrm>
          <a:prstGeom prst="rect">
            <a:avLst/>
          </a:prstGeom>
        </p:spPr>
        <p:txBody>
          <a:bodyPr>
            <a:spAutoFit/>
          </a:bodyPr>
          <a:lstStyle>
            <a:lvl1pPr marL="0" indent="0" algn="ctr">
              <a:buFontTx/>
              <a:buNone/>
              <a:defRPr sz="1400" i="1">
                <a:solidFill>
                  <a:schemeClr val="bg1">
                    <a:lumMod val="50000"/>
                  </a:schemeClr>
                </a:solidFill>
                <a:latin typeface="Arial" pitchFamily="34" charset="0"/>
                <a:cs typeface="Arial" pitchFamily="34" charset="0"/>
              </a:defRPr>
            </a:lvl1pPr>
          </a:lstStyle>
          <a:p>
            <a:r>
              <a:rPr lang="en-US"/>
              <a:t>Click to edit Master subtitle style</a:t>
            </a:r>
          </a:p>
        </p:txBody>
      </p:sp>
      <p:sp>
        <p:nvSpPr>
          <p:cNvPr id="7" name="Rectangle 16"/>
          <p:cNvSpPr>
            <a:spLocks noGrp="1" noChangeArrowheads="1"/>
          </p:cNvSpPr>
          <p:nvPr>
            <p:ph type="ctrTitle" sz="quarter"/>
          </p:nvPr>
        </p:nvSpPr>
        <p:spPr>
          <a:xfrm>
            <a:off x="2540000" y="3295067"/>
            <a:ext cx="7315200" cy="424732"/>
          </a:xfrm>
          <a:prstGeom prst="rect">
            <a:avLst/>
          </a:prstGeom>
        </p:spPr>
        <p:txBody>
          <a:bodyPr wrap="square" tIns="45720" bIns="45720">
            <a:spAutoFit/>
          </a:bodyPr>
          <a:lstStyle>
            <a:lvl1pPr algn="ctr">
              <a:defRPr sz="2400" b="1">
                <a:solidFill>
                  <a:schemeClr val="bg1">
                    <a:lumMod val="50000"/>
                  </a:schemeClr>
                </a:solidFill>
                <a:latin typeface="Arial" pitchFamily="34" charset="0"/>
                <a:cs typeface="Arial" pitchFamily="34" charset="0"/>
              </a:defRPr>
            </a:lvl1pPr>
          </a:lstStyle>
          <a:p>
            <a:r>
              <a:rPr lang="en-US"/>
              <a:t>Click to edit Master title style</a:t>
            </a:r>
          </a:p>
        </p:txBody>
      </p:sp>
      <p:sp>
        <p:nvSpPr>
          <p:cNvPr id="8" name="Text Placeholder 2"/>
          <p:cNvSpPr>
            <a:spLocks noGrp="1"/>
          </p:cNvSpPr>
          <p:nvPr>
            <p:ph type="body" sz="quarter" idx="10"/>
          </p:nvPr>
        </p:nvSpPr>
        <p:spPr>
          <a:xfrm>
            <a:off x="3556000" y="4495801"/>
            <a:ext cx="5384800" cy="258532"/>
          </a:xfrm>
          <a:prstGeom prst="rect">
            <a:avLst/>
          </a:prstGeom>
        </p:spPr>
        <p:txBody>
          <a:bodyPr>
            <a:spAutoFit/>
          </a:bodyPr>
          <a:lstStyle>
            <a:lvl1pPr marL="0" indent="0" algn="ctr">
              <a:buNone/>
              <a:defRPr sz="1200" i="0">
                <a:solidFill>
                  <a:schemeClr val="bg1">
                    <a:lumMod val="50000"/>
                  </a:schemeClr>
                </a:solidFill>
                <a:latin typeface="Arial" pitchFamily="34" charset="0"/>
                <a:cs typeface="Arial" pitchFamily="34" charset="0"/>
              </a:defRPr>
            </a:lvl1pPr>
            <a:lvl2pPr>
              <a:defRPr sz="1600" i="1">
                <a:solidFill>
                  <a:schemeClr val="bg1"/>
                </a:solidFill>
                <a:latin typeface="Arial" pitchFamily="34" charset="0"/>
                <a:cs typeface="Arial" pitchFamily="34" charset="0"/>
              </a:defRPr>
            </a:lvl2pPr>
            <a:lvl3pPr>
              <a:defRPr sz="1600" i="1">
                <a:solidFill>
                  <a:schemeClr val="bg1"/>
                </a:solidFill>
                <a:latin typeface="Arial" pitchFamily="34" charset="0"/>
                <a:cs typeface="Arial" pitchFamily="34" charset="0"/>
              </a:defRPr>
            </a:lvl3pPr>
            <a:lvl4pPr>
              <a:defRPr sz="1600" i="1">
                <a:solidFill>
                  <a:schemeClr val="bg1"/>
                </a:solidFill>
                <a:latin typeface="Arial" pitchFamily="34" charset="0"/>
                <a:cs typeface="Arial" pitchFamily="34" charset="0"/>
              </a:defRPr>
            </a:lvl4pPr>
            <a:lvl5pPr>
              <a:defRPr sz="1600" i="1">
                <a:solidFill>
                  <a:schemeClr val="bg1"/>
                </a:solidFill>
                <a:latin typeface="Arial" pitchFamily="34" charset="0"/>
                <a:cs typeface="Arial" pitchFamily="34" charset="0"/>
              </a:defRPr>
            </a:lvl5pPr>
          </a:lstStyle>
          <a:p>
            <a:pPr lvl="0"/>
            <a:r>
              <a:rPr lang="en-US"/>
              <a:t>Click to edit Master text styles</a:t>
            </a:r>
          </a:p>
        </p:txBody>
      </p:sp>
      <p:pic>
        <p:nvPicPr>
          <p:cNvPr id="9" name="Picture 8" descr="Safal Partners Logo"/>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62179" y="1414565"/>
            <a:ext cx="5067643" cy="1520293"/>
          </a:xfrm>
          <a:prstGeom prst="rect">
            <a:avLst/>
          </a:prstGeom>
        </p:spPr>
      </p:pic>
    </p:spTree>
    <p:extLst>
      <p:ext uri="{BB962C8B-B14F-4D97-AF65-F5344CB8AC3E}">
        <p14:creationId xmlns:p14="http://schemas.microsoft.com/office/powerpoint/2010/main" val="9690498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Presenter / Moderator">
  <p:cSld name="Presenter / Moderator">
    <p:spTree>
      <p:nvGrpSpPr>
        <p:cNvPr id="1" name="Shape 170"/>
        <p:cNvGrpSpPr/>
        <p:nvPr/>
      </p:nvGrpSpPr>
      <p:grpSpPr>
        <a:xfrm>
          <a:off x="0" y="0"/>
          <a:ext cx="0" cy="0"/>
          <a:chOff x="0" y="0"/>
          <a:chExt cx="0" cy="0"/>
        </a:xfrm>
      </p:grpSpPr>
      <p:pic>
        <p:nvPicPr>
          <p:cNvPr id="171" name="Google Shape;171;p39"/>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72" name="Google Shape;172;p39"/>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173" name="Google Shape;173;p39"/>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39"/>
          <p:cNvSpPr>
            <a:spLocks noGrp="1"/>
          </p:cNvSpPr>
          <p:nvPr>
            <p:ph type="pic" idx="2"/>
          </p:nvPr>
        </p:nvSpPr>
        <p:spPr>
          <a:xfrm>
            <a:off x="1502361" y="2590404"/>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75" name="Google Shape;175;p39"/>
          <p:cNvSpPr txBox="1">
            <a:spLocks noGrp="1"/>
          </p:cNvSpPr>
          <p:nvPr>
            <p:ph type="body" idx="1"/>
          </p:nvPr>
        </p:nvSpPr>
        <p:spPr>
          <a:xfrm>
            <a:off x="4439822" y="1137446"/>
            <a:ext cx="7244177" cy="5039517"/>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42900" algn="l">
              <a:lnSpc>
                <a:spcPct val="95000"/>
              </a:lnSpc>
              <a:spcBef>
                <a:spcPts val="1000"/>
              </a:spcBef>
              <a:spcAft>
                <a:spcPts val="0"/>
              </a:spcAft>
              <a:buSzPts val="18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6" name="Google Shape;176;p39"/>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9538782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48"/>
        <p:cNvGrpSpPr/>
        <p:nvPr/>
      </p:nvGrpSpPr>
      <p:grpSpPr>
        <a:xfrm>
          <a:off x="0" y="0"/>
          <a:ext cx="0" cy="0"/>
          <a:chOff x="0" y="0"/>
          <a:chExt cx="0" cy="0"/>
        </a:xfrm>
      </p:grpSpPr>
      <p:sp>
        <p:nvSpPr>
          <p:cNvPr id="49" name="Google Shape;49;p48"/>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50" name="Google Shape;50;p48"/>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48"/>
          <p:cNvSpPr txBox="1">
            <a:spLocks noGrp="1"/>
          </p:cNvSpPr>
          <p:nvPr>
            <p:ph type="body" idx="1"/>
          </p:nvPr>
        </p:nvSpPr>
        <p:spPr>
          <a:xfrm>
            <a:off x="838200" y="1161144"/>
            <a:ext cx="5181600" cy="5015820"/>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2" name="Google Shape;52;p48"/>
          <p:cNvSpPr txBox="1">
            <a:spLocks noGrp="1"/>
          </p:cNvSpPr>
          <p:nvPr>
            <p:ph type="body" idx="2"/>
          </p:nvPr>
        </p:nvSpPr>
        <p:spPr>
          <a:xfrm>
            <a:off x="6172200" y="1161144"/>
            <a:ext cx="5181600" cy="5015820"/>
          </a:xfrm>
          <a:prstGeom prst="rect">
            <a:avLst/>
          </a:prstGeom>
          <a:noFill/>
          <a:ln>
            <a:noFill/>
          </a:ln>
        </p:spPr>
        <p:txBody>
          <a:bodyPr spcFirstLastPara="1" wrap="square" lIns="91425" tIns="45700" rIns="91425" bIns="45700" anchor="t" anchorCtr="0">
            <a:no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48"/>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41082543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userDrawn="1">
  <p:cSld name="1_Title and Content">
    <p:spTree>
      <p:nvGrpSpPr>
        <p:cNvPr id="1" name="Shape 49"/>
        <p:cNvGrpSpPr/>
        <p:nvPr/>
      </p:nvGrpSpPr>
      <p:grpSpPr>
        <a:xfrm>
          <a:off x="0" y="0"/>
          <a:ext cx="0" cy="0"/>
          <a:chOff x="0" y="0"/>
          <a:chExt cx="0" cy="0"/>
        </a:xfrm>
      </p:grpSpPr>
      <p:sp>
        <p:nvSpPr>
          <p:cNvPr id="50" name="Google Shape;50;p37"/>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51" name="Google Shape;51;p37"/>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7"/>
          <p:cNvSpPr txBox="1">
            <a:spLocks noGrp="1"/>
          </p:cNvSpPr>
          <p:nvPr>
            <p:ph type="body" idx="1"/>
          </p:nvPr>
        </p:nvSpPr>
        <p:spPr>
          <a:xfrm>
            <a:off x="805866" y="1137446"/>
            <a:ext cx="11081334" cy="5039517"/>
          </a:xfrm>
          <a:prstGeom prst="rect">
            <a:avLst/>
          </a:prstGeom>
          <a:noFill/>
          <a:ln>
            <a:noFill/>
          </a:ln>
        </p:spPr>
        <p:txBody>
          <a:bodyPr spcFirstLastPara="1" wrap="square" lIns="91425" tIns="45700" rIns="91425" bIns="45700" anchor="t" anchorCtr="0">
            <a:normAutofit/>
          </a:bodyPr>
          <a:lstStyle>
            <a:lvl1pPr marL="457200" lvl="0" indent="-342900" algn="l">
              <a:lnSpc>
                <a:spcPct val="95000"/>
              </a:lnSpc>
              <a:spcBef>
                <a:spcPts val="1800"/>
              </a:spcBef>
              <a:spcAft>
                <a:spcPts val="0"/>
              </a:spcAft>
              <a:buSzPts val="1800"/>
              <a:buChar char="?"/>
              <a:defRPr/>
            </a:lvl1pPr>
            <a:lvl2pPr marL="914400" lvl="1" indent="-342900" algn="l">
              <a:lnSpc>
                <a:spcPct val="95000"/>
              </a:lnSpc>
              <a:spcBef>
                <a:spcPts val="800"/>
              </a:spcBef>
              <a:spcAft>
                <a:spcPts val="0"/>
              </a:spcAft>
              <a:buSzPts val="1800"/>
              <a:buChar char="?"/>
              <a:defRPr/>
            </a:lvl2pPr>
            <a:lvl3pPr marL="1371600" lvl="2" indent="-342900" algn="l">
              <a:lnSpc>
                <a:spcPct val="95000"/>
              </a:lnSpc>
              <a:spcBef>
                <a:spcPts val="500"/>
              </a:spcBef>
              <a:spcAft>
                <a:spcPts val="0"/>
              </a:spcAft>
              <a:buSzPts val="1800"/>
              <a:buChar char="?"/>
              <a:defRPr/>
            </a:lvl3pPr>
            <a:lvl4pPr marL="1828800" lvl="3" indent="-342900" algn="l">
              <a:lnSpc>
                <a:spcPct val="95000"/>
              </a:lnSpc>
              <a:spcBef>
                <a:spcPts val="500"/>
              </a:spcBef>
              <a:spcAft>
                <a:spcPts val="0"/>
              </a:spcAft>
              <a:buSzPts val="1800"/>
              <a:buChar char="?"/>
              <a:defRPr/>
            </a:lvl4pPr>
            <a:lvl5pPr marL="2286000" lvl="4" indent="-342900" algn="l">
              <a:lnSpc>
                <a:spcPct val="95000"/>
              </a:lnSpc>
              <a:spcBef>
                <a:spcPts val="5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3" name="Google Shape;53;p37"/>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Tree>
    <p:extLst>
      <p:ext uri="{BB962C8B-B14F-4D97-AF65-F5344CB8AC3E}">
        <p14:creationId xmlns:p14="http://schemas.microsoft.com/office/powerpoint/2010/main" val="21632844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ontent 3 column">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a:xfrm>
            <a:off x="1517904" y="1517904"/>
            <a:ext cx="9144000" cy="786384"/>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a:extLst>
              <a:ext uri="{FF2B5EF4-FFF2-40B4-BE49-F238E27FC236}">
                <a16:creationId xmlns:a16="http://schemas.microsoft.com/office/drawing/2014/main" id="{D13F3BC3-6D4F-4A91-9397-DEB976DF5B59}"/>
              </a:ext>
            </a:extLst>
          </p:cNvPr>
          <p:cNvSpPr>
            <a:spLocks noGrp="1"/>
          </p:cNvSpPr>
          <p:nvPr>
            <p:ph type="body" sz="quarter" idx="13"/>
          </p:nvPr>
        </p:nvSpPr>
        <p:spPr>
          <a:xfrm>
            <a:off x="4622292"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5">
            <a:extLst>
              <a:ext uri="{FF2B5EF4-FFF2-40B4-BE49-F238E27FC236}">
                <a16:creationId xmlns:a16="http://schemas.microsoft.com/office/drawing/2014/main" id="{A336BAA8-288D-4A65-AF12-E44ED08AF83A}"/>
              </a:ext>
            </a:extLst>
          </p:cNvPr>
          <p:cNvSpPr>
            <a:spLocks noGrp="1"/>
          </p:cNvSpPr>
          <p:nvPr>
            <p:ph sz="quarter" idx="14"/>
          </p:nvPr>
        </p:nvSpPr>
        <p:spPr>
          <a:xfrm>
            <a:off x="4622292"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7698867" y="2697480"/>
            <a:ext cx="2971800"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7698867" y="3401568"/>
            <a:ext cx="2971800" cy="2449645"/>
          </a:xfrm>
        </p:spPr>
        <p:txBody>
          <a:bodyPr>
            <a:normAutofit/>
          </a:bodyPr>
          <a:lstStyle>
            <a:lvl1pPr>
              <a:defRPr sz="1200"/>
            </a:lvl1pPr>
            <a:lvl2pPr>
              <a:defRPr sz="1200"/>
            </a:lvl2pPr>
            <a:lvl3pPr>
              <a:defRPr sz="12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r>
              <a:rPr lang="en-US" dirty="0"/>
              <a:t>Sample footer text</a:t>
            </a:r>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r>
              <a:rPr lang="en-US" dirty="0"/>
              <a:t>3/1/20XX</a:t>
            </a:r>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37101881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Content 2 column (comparison slide)">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D9D22302-83E3-4E22-93DF-1E5D463B64C3}"/>
              </a:ext>
            </a:extLst>
          </p:cNvPr>
          <p:cNvSpPr>
            <a:spLocks noGrp="1"/>
          </p:cNvSpPr>
          <p:nvPr>
            <p:ph type="title"/>
          </p:nvPr>
        </p:nvSpPr>
        <p:spPr>
          <a:xfrm>
            <a:off x="1517904" y="1517904"/>
            <a:ext cx="9144000" cy="78714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E90CDE0-3FEB-42A0-8BCC-7DADE7D4A621}"/>
              </a:ext>
            </a:extLst>
          </p:cNvPr>
          <p:cNvSpPr>
            <a:spLocks noGrp="1"/>
          </p:cNvSpPr>
          <p:nvPr>
            <p:ph type="body" idx="1"/>
          </p:nvPr>
        </p:nvSpPr>
        <p:spPr>
          <a:xfrm>
            <a:off x="1517905" y="269671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778B8B-E9A3-44BE-85A6-3E316659A9B4}"/>
              </a:ext>
            </a:extLst>
          </p:cNvPr>
          <p:cNvSpPr>
            <a:spLocks noGrp="1"/>
          </p:cNvSpPr>
          <p:nvPr>
            <p:ph sz="half" idx="2"/>
          </p:nvPr>
        </p:nvSpPr>
        <p:spPr>
          <a:xfrm>
            <a:off x="1517904" y="3397337"/>
            <a:ext cx="4334256" cy="244964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60BF1BCA-A435-4779-A6FE-15207141F519}"/>
              </a:ext>
            </a:extLst>
          </p:cNvPr>
          <p:cNvSpPr>
            <a:spLocks noGrp="1"/>
          </p:cNvSpPr>
          <p:nvPr>
            <p:ph type="body" sz="quarter" idx="3"/>
          </p:nvPr>
        </p:nvSpPr>
        <p:spPr>
          <a:xfrm>
            <a:off x="6336792" y="2696718"/>
            <a:ext cx="4334256" cy="606026"/>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9B1923-9749-49E3-88FA-75C326E6719A}"/>
              </a:ext>
            </a:extLst>
          </p:cNvPr>
          <p:cNvSpPr>
            <a:spLocks noGrp="1"/>
          </p:cNvSpPr>
          <p:nvPr>
            <p:ph sz="quarter" idx="4"/>
          </p:nvPr>
        </p:nvSpPr>
        <p:spPr>
          <a:xfrm>
            <a:off x="6336792" y="3397337"/>
            <a:ext cx="4334256" cy="244964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576AF721-83FE-4B57-B910-C395D23FDE31}"/>
              </a:ext>
            </a:extLst>
          </p:cNvPr>
          <p:cNvSpPr>
            <a:spLocks noGrp="1"/>
          </p:cNvSpPr>
          <p:nvPr>
            <p:ph type="ftr" sz="quarter" idx="11"/>
          </p:nvPr>
        </p:nvSpPr>
        <p:spPr/>
        <p:txBody>
          <a:bodyPr/>
          <a:lstStyle/>
          <a:p>
            <a:r>
              <a:rPr lang="en-US" dirty="0"/>
              <a:t>Sample footer text</a:t>
            </a:r>
          </a:p>
        </p:txBody>
      </p:sp>
      <p:sp>
        <p:nvSpPr>
          <p:cNvPr id="7" name="Date Placeholder 6">
            <a:extLst>
              <a:ext uri="{FF2B5EF4-FFF2-40B4-BE49-F238E27FC236}">
                <a16:creationId xmlns:a16="http://schemas.microsoft.com/office/drawing/2014/main" id="{7F3A70F0-5AFA-4C5A-812B-220C6A38DB6B}"/>
              </a:ext>
            </a:extLst>
          </p:cNvPr>
          <p:cNvSpPr>
            <a:spLocks noGrp="1"/>
          </p:cNvSpPr>
          <p:nvPr>
            <p:ph type="dt" sz="half" idx="10"/>
          </p:nvPr>
        </p:nvSpPr>
        <p:spPr/>
        <p:txBody>
          <a:bodyPr/>
          <a:lstStyle/>
          <a:p>
            <a:r>
              <a:rPr lang="en-US" dirty="0"/>
              <a:t>3/1/20XX</a:t>
            </a:r>
          </a:p>
        </p:txBody>
      </p:sp>
      <p:sp>
        <p:nvSpPr>
          <p:cNvPr id="9" name="Slide Number Placeholder 8">
            <a:extLst>
              <a:ext uri="{FF2B5EF4-FFF2-40B4-BE49-F238E27FC236}">
                <a16:creationId xmlns:a16="http://schemas.microsoft.com/office/drawing/2014/main" id="{556A5893-52F1-44A1-AE8E-CF094DB41CFA}"/>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25479683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Char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A47C21-944D-47FE-9519-A255188371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r>
              <a:rPr lang="en-US" dirty="0"/>
              <a:t>3/1/20XX</a:t>
            </a:r>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171045151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har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C5BB2-C09C-49B0-BAFA-DE1801CD3E90}"/>
              </a:ext>
            </a:extLst>
          </p:cNvPr>
          <p:cNvSpPr>
            <a:spLocks noGrp="1"/>
          </p:cNvSpPr>
          <p:nvPr>
            <p:ph type="title"/>
          </p:nvPr>
        </p:nvSpPr>
        <p:spPr/>
        <p:txBody>
          <a:bodyPr/>
          <a:lstStyle/>
          <a:p>
            <a:r>
              <a:rPr lang="en-US"/>
              <a:t>Click to edit Master title style</a:t>
            </a:r>
          </a:p>
        </p:txBody>
      </p:sp>
      <p:sp>
        <p:nvSpPr>
          <p:cNvPr id="5" name="Footer Placeholder 4">
            <a:extLst>
              <a:ext uri="{FF2B5EF4-FFF2-40B4-BE49-F238E27FC236}">
                <a16:creationId xmlns:a16="http://schemas.microsoft.com/office/drawing/2014/main" id="{BA2AD668-6E19-425C-88F7-AF4220662C0D}"/>
              </a:ext>
            </a:extLst>
          </p:cNvPr>
          <p:cNvSpPr>
            <a:spLocks noGrp="1"/>
          </p:cNvSpPr>
          <p:nvPr>
            <p:ph type="ftr" sz="quarter" idx="11"/>
          </p:nvPr>
        </p:nvSpPr>
        <p:spPr/>
        <p:txBody>
          <a:bodyPr/>
          <a:lstStyle/>
          <a:p>
            <a:r>
              <a:rPr lang="en-US" dirty="0"/>
              <a:t>Sample footer text</a:t>
            </a:r>
          </a:p>
        </p:txBody>
      </p:sp>
      <p:sp>
        <p:nvSpPr>
          <p:cNvPr id="4" name="Date Placeholder 3">
            <a:extLst>
              <a:ext uri="{FF2B5EF4-FFF2-40B4-BE49-F238E27FC236}">
                <a16:creationId xmlns:a16="http://schemas.microsoft.com/office/drawing/2014/main" id="{AC7CE36D-6B7B-4D5E-831E-34A4286D6E6A}"/>
              </a:ext>
            </a:extLst>
          </p:cNvPr>
          <p:cNvSpPr>
            <a:spLocks noGrp="1"/>
          </p:cNvSpPr>
          <p:nvPr>
            <p:ph type="dt" sz="half" idx="10"/>
          </p:nvPr>
        </p:nvSpPr>
        <p:spPr/>
        <p:txBody>
          <a:bodyPr/>
          <a:lstStyle/>
          <a:p>
            <a:r>
              <a:rPr lang="en-US" dirty="0"/>
              <a:t>3/1/20XX</a:t>
            </a:r>
          </a:p>
        </p:txBody>
      </p:sp>
      <p:sp>
        <p:nvSpPr>
          <p:cNvPr id="6" name="Slide Number Placeholder 5">
            <a:extLst>
              <a:ext uri="{FF2B5EF4-FFF2-40B4-BE49-F238E27FC236}">
                <a16:creationId xmlns:a16="http://schemas.microsoft.com/office/drawing/2014/main" id="{36905C53-CF7C-4936-9E35-1BEBD683626E}"/>
              </a:ext>
            </a:extLst>
          </p:cNvPr>
          <p:cNvSpPr>
            <a:spLocks noGrp="1"/>
          </p:cNvSpPr>
          <p:nvPr>
            <p:ph type="sldNum" sz="quarter" idx="12"/>
          </p:nvPr>
        </p:nvSpPr>
        <p:spPr/>
        <p:txBody>
          <a:bodyPr/>
          <a:lstStyle/>
          <a:p>
            <a:fld id="{CB1E4CB7-CB13-4810-BF18-BE31AFC64F93}" type="slidenum">
              <a:rPr lang="en-US" smtClean="0"/>
              <a:t>‹#›</a:t>
            </a:fld>
            <a:endParaRPr lang="en-US" dirty="0"/>
          </a:p>
        </p:txBody>
      </p:sp>
      <p:sp>
        <p:nvSpPr>
          <p:cNvPr id="7" name="Content Placeholder 21">
            <a:extLst>
              <a:ext uri="{FF2B5EF4-FFF2-40B4-BE49-F238E27FC236}">
                <a16:creationId xmlns:a16="http://schemas.microsoft.com/office/drawing/2014/main" id="{B962F78C-15CF-E767-D3E5-1CA7D102CF61}"/>
              </a:ext>
            </a:extLst>
          </p:cNvPr>
          <p:cNvSpPr>
            <a:spLocks noGrp="1"/>
          </p:cNvSpPr>
          <p:nvPr>
            <p:ph sz="quarter" idx="13"/>
          </p:nvPr>
        </p:nvSpPr>
        <p:spPr>
          <a:xfrm>
            <a:off x="1047750"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8" name="Content Placeholder 21">
            <a:extLst>
              <a:ext uri="{FF2B5EF4-FFF2-40B4-BE49-F238E27FC236}">
                <a16:creationId xmlns:a16="http://schemas.microsoft.com/office/drawing/2014/main" id="{7D4DF193-6546-897B-3B1D-CC7AA2DCA9CD}"/>
              </a:ext>
            </a:extLst>
          </p:cNvPr>
          <p:cNvSpPr>
            <a:spLocks noGrp="1"/>
          </p:cNvSpPr>
          <p:nvPr>
            <p:ph sz="quarter" idx="14"/>
          </p:nvPr>
        </p:nvSpPr>
        <p:spPr>
          <a:xfrm>
            <a:off x="3836818"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9" name="Content Placeholder 21">
            <a:extLst>
              <a:ext uri="{FF2B5EF4-FFF2-40B4-BE49-F238E27FC236}">
                <a16:creationId xmlns:a16="http://schemas.microsoft.com/office/drawing/2014/main" id="{EB59AFFC-24A9-0E66-AB56-034010451237}"/>
              </a:ext>
            </a:extLst>
          </p:cNvPr>
          <p:cNvSpPr>
            <a:spLocks noGrp="1"/>
          </p:cNvSpPr>
          <p:nvPr>
            <p:ph sz="quarter" idx="15"/>
          </p:nvPr>
        </p:nvSpPr>
        <p:spPr>
          <a:xfrm>
            <a:off x="6625886"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0" name="Content Placeholder 21">
            <a:extLst>
              <a:ext uri="{FF2B5EF4-FFF2-40B4-BE49-F238E27FC236}">
                <a16:creationId xmlns:a16="http://schemas.microsoft.com/office/drawing/2014/main" id="{2A753E9E-5755-3BBE-2BCD-73946B33AF9C}"/>
              </a:ext>
            </a:extLst>
          </p:cNvPr>
          <p:cNvSpPr>
            <a:spLocks noGrp="1"/>
          </p:cNvSpPr>
          <p:nvPr>
            <p:ph sz="quarter" idx="16"/>
          </p:nvPr>
        </p:nvSpPr>
        <p:spPr>
          <a:xfrm>
            <a:off x="9414954"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1" name="Content Placeholder 21">
            <a:extLst>
              <a:ext uri="{FF2B5EF4-FFF2-40B4-BE49-F238E27FC236}">
                <a16:creationId xmlns:a16="http://schemas.microsoft.com/office/drawing/2014/main" id="{1436F308-DFFD-766A-E2A5-E4A8B2AECDC1}"/>
              </a:ext>
            </a:extLst>
          </p:cNvPr>
          <p:cNvSpPr>
            <a:spLocks noGrp="1"/>
          </p:cNvSpPr>
          <p:nvPr>
            <p:ph sz="quarter" idx="17"/>
          </p:nvPr>
        </p:nvSpPr>
        <p:spPr>
          <a:xfrm>
            <a:off x="1047750"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2" name="Content Placeholder 21">
            <a:extLst>
              <a:ext uri="{FF2B5EF4-FFF2-40B4-BE49-F238E27FC236}">
                <a16:creationId xmlns:a16="http://schemas.microsoft.com/office/drawing/2014/main" id="{D101D794-05EC-83CF-3935-A19223F4B6AE}"/>
              </a:ext>
            </a:extLst>
          </p:cNvPr>
          <p:cNvSpPr>
            <a:spLocks noGrp="1"/>
          </p:cNvSpPr>
          <p:nvPr>
            <p:ph sz="quarter" idx="18"/>
          </p:nvPr>
        </p:nvSpPr>
        <p:spPr>
          <a:xfrm>
            <a:off x="3836818"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3" name="Content Placeholder 21">
            <a:extLst>
              <a:ext uri="{FF2B5EF4-FFF2-40B4-BE49-F238E27FC236}">
                <a16:creationId xmlns:a16="http://schemas.microsoft.com/office/drawing/2014/main" id="{052F4111-55EA-A2C5-AA32-52F92DD2FF7F}"/>
              </a:ext>
            </a:extLst>
          </p:cNvPr>
          <p:cNvSpPr>
            <a:spLocks noGrp="1"/>
          </p:cNvSpPr>
          <p:nvPr>
            <p:ph sz="quarter" idx="19"/>
          </p:nvPr>
        </p:nvSpPr>
        <p:spPr>
          <a:xfrm>
            <a:off x="6625886"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4" name="Content Placeholder 21">
            <a:extLst>
              <a:ext uri="{FF2B5EF4-FFF2-40B4-BE49-F238E27FC236}">
                <a16:creationId xmlns:a16="http://schemas.microsoft.com/office/drawing/2014/main" id="{94BEB24A-A75F-B890-D4DC-85B3290163B9}"/>
              </a:ext>
            </a:extLst>
          </p:cNvPr>
          <p:cNvSpPr>
            <a:spLocks noGrp="1"/>
          </p:cNvSpPr>
          <p:nvPr>
            <p:ph sz="quarter" idx="20"/>
          </p:nvPr>
        </p:nvSpPr>
        <p:spPr>
          <a:xfrm>
            <a:off x="9414954"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5" name="Content Placeholder 21">
            <a:extLst>
              <a:ext uri="{FF2B5EF4-FFF2-40B4-BE49-F238E27FC236}">
                <a16:creationId xmlns:a16="http://schemas.microsoft.com/office/drawing/2014/main" id="{6066A684-8262-EB78-FC79-0596DB77A4F6}"/>
              </a:ext>
            </a:extLst>
          </p:cNvPr>
          <p:cNvSpPr>
            <a:spLocks noGrp="1"/>
          </p:cNvSpPr>
          <p:nvPr>
            <p:ph sz="quarter" idx="21"/>
          </p:nvPr>
        </p:nvSpPr>
        <p:spPr>
          <a:xfrm>
            <a:off x="1047750"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6" name="Content Placeholder 21">
            <a:extLst>
              <a:ext uri="{FF2B5EF4-FFF2-40B4-BE49-F238E27FC236}">
                <a16:creationId xmlns:a16="http://schemas.microsoft.com/office/drawing/2014/main" id="{DF07600A-99EB-9050-2FFF-10B2DEE3FB07}"/>
              </a:ext>
            </a:extLst>
          </p:cNvPr>
          <p:cNvSpPr>
            <a:spLocks noGrp="1"/>
          </p:cNvSpPr>
          <p:nvPr>
            <p:ph sz="quarter" idx="22"/>
          </p:nvPr>
        </p:nvSpPr>
        <p:spPr>
          <a:xfrm>
            <a:off x="3836818"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7" name="Content Placeholder 21">
            <a:extLst>
              <a:ext uri="{FF2B5EF4-FFF2-40B4-BE49-F238E27FC236}">
                <a16:creationId xmlns:a16="http://schemas.microsoft.com/office/drawing/2014/main" id="{9BD826CA-C8DF-56AA-A3CB-98AE353C229B}"/>
              </a:ext>
            </a:extLst>
          </p:cNvPr>
          <p:cNvSpPr>
            <a:spLocks noGrp="1"/>
          </p:cNvSpPr>
          <p:nvPr>
            <p:ph sz="quarter" idx="23"/>
          </p:nvPr>
        </p:nvSpPr>
        <p:spPr>
          <a:xfrm>
            <a:off x="6625886"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18" name="Content Placeholder 21">
            <a:extLst>
              <a:ext uri="{FF2B5EF4-FFF2-40B4-BE49-F238E27FC236}">
                <a16:creationId xmlns:a16="http://schemas.microsoft.com/office/drawing/2014/main" id="{66745BF1-028A-90F5-1417-72A79B69418D}"/>
              </a:ext>
            </a:extLst>
          </p:cNvPr>
          <p:cNvSpPr>
            <a:spLocks noGrp="1"/>
          </p:cNvSpPr>
          <p:nvPr>
            <p:ph sz="quarter" idx="24"/>
          </p:nvPr>
        </p:nvSpPr>
        <p:spPr>
          <a:xfrm>
            <a:off x="9414954"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3588538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ummary">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85388F8-94ED-41CA-A4EE-E0FA1CAC03B2}"/>
              </a:ext>
              <a:ext uri="{C183D7F6-B498-43B3-948B-1728B52AA6E4}">
                <adec:decorative xmlns:adec="http://schemas.microsoft.com/office/drawing/2017/decorative" val="1"/>
              </a:ext>
            </a:extLst>
          </p:cNvPr>
          <p:cNvSpPr/>
          <p:nvPr userDrawn="1"/>
        </p:nvSpPr>
        <p:spPr>
          <a:xfrm>
            <a:off x="0" y="-1"/>
            <a:ext cx="12192000" cy="6099050"/>
          </a:xfrm>
          <a:prstGeom prst="rect">
            <a:avLst/>
          </a:prstGeom>
          <a:gradFill flip="none" rotWithShape="1">
            <a:gsLst>
              <a:gs pos="10000">
                <a:schemeClr val="accent5"/>
              </a:gs>
              <a:gs pos="90000">
                <a:schemeClr val="accent1"/>
              </a:gs>
              <a:gs pos="70000">
                <a:schemeClr val="accent2"/>
              </a:gs>
              <a:gs pos="30000">
                <a:schemeClr val="accent4"/>
              </a:gs>
              <a:gs pos="50000">
                <a:schemeClr val="accent3">
                  <a:lumMod val="60000"/>
                  <a:lumOff val="40000"/>
                </a:schemeClr>
              </a:gs>
            </a:gsLst>
            <a:lin ang="7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6" name="Rectangle 5">
            <a:extLst>
              <a:ext uri="{FF2B5EF4-FFF2-40B4-BE49-F238E27FC236}">
                <a16:creationId xmlns:a16="http://schemas.microsoft.com/office/drawing/2014/main" id="{62753702-3230-4BA6-A3F8-5783540BC1F6}"/>
              </a:ext>
              <a:ext uri="{C183D7F6-B498-43B3-948B-1728B52AA6E4}">
                <adec:decorative xmlns:adec="http://schemas.microsoft.com/office/drawing/2017/decorative" val="1"/>
              </a:ext>
            </a:extLst>
          </p:cNvPr>
          <p:cNvSpPr/>
          <p:nvPr userDrawn="1"/>
        </p:nvSpPr>
        <p:spPr>
          <a:xfrm>
            <a:off x="762000" y="758951"/>
            <a:ext cx="10668000" cy="5550410"/>
          </a:xfrm>
          <a:prstGeom prst="rect">
            <a:avLst/>
          </a:prstGeom>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itle 12">
            <a:extLst>
              <a:ext uri="{FF2B5EF4-FFF2-40B4-BE49-F238E27FC236}">
                <a16:creationId xmlns:a16="http://schemas.microsoft.com/office/drawing/2014/main" id="{22B9C48D-0714-4941-A2BB-36340F697D5E}"/>
              </a:ext>
            </a:extLst>
          </p:cNvPr>
          <p:cNvSpPr>
            <a:spLocks noGrp="1"/>
          </p:cNvSpPr>
          <p:nvPr>
            <p:ph type="title"/>
          </p:nvPr>
        </p:nvSpPr>
        <p:spPr>
          <a:xfrm>
            <a:off x="5411874" y="1517903"/>
            <a:ext cx="5250030" cy="1345115"/>
          </a:xfrm>
        </p:spPr>
        <p:txBody>
          <a:bodyPr/>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3A478133-AD69-45A3-8FE5-EBD28FD2FACB}"/>
              </a:ext>
            </a:extLst>
          </p:cNvPr>
          <p:cNvSpPr>
            <a:spLocks noGrp="1"/>
          </p:cNvSpPr>
          <p:nvPr>
            <p:ph type="pic" sz="quarter" idx="13"/>
          </p:nvPr>
        </p:nvSpPr>
        <p:spPr>
          <a:xfrm>
            <a:off x="758952" y="758952"/>
            <a:ext cx="1947672" cy="2670048"/>
          </a:xfrm>
          <a:solidFill>
            <a:schemeClr val="accent6"/>
          </a:solidFill>
        </p:spPr>
        <p:txBody>
          <a:bodyPr/>
          <a:lstStyle/>
          <a:p>
            <a:r>
              <a:rPr lang="en-US" dirty="0"/>
              <a:t>Click icon to add picture</a:t>
            </a:r>
          </a:p>
        </p:txBody>
      </p:sp>
      <p:sp>
        <p:nvSpPr>
          <p:cNvPr id="16" name="Picture Placeholder 13">
            <a:extLst>
              <a:ext uri="{FF2B5EF4-FFF2-40B4-BE49-F238E27FC236}">
                <a16:creationId xmlns:a16="http://schemas.microsoft.com/office/drawing/2014/main" id="{F2E72FA7-6D23-4F38-9A7B-A0EB41E53416}"/>
              </a:ext>
            </a:extLst>
          </p:cNvPr>
          <p:cNvSpPr>
            <a:spLocks noGrp="1"/>
          </p:cNvSpPr>
          <p:nvPr>
            <p:ph type="pic" sz="quarter" idx="15"/>
          </p:nvPr>
        </p:nvSpPr>
        <p:spPr>
          <a:xfrm>
            <a:off x="758952" y="3424237"/>
            <a:ext cx="1947672" cy="2679192"/>
          </a:xfrm>
          <a:solidFill>
            <a:schemeClr val="accent6"/>
          </a:solidFill>
        </p:spPr>
        <p:txBody>
          <a:bodyPr/>
          <a:lstStyle/>
          <a:p>
            <a:r>
              <a:rPr lang="en-US" dirty="0"/>
              <a:t>Click icon to add picture</a:t>
            </a:r>
          </a:p>
        </p:txBody>
      </p:sp>
      <p:sp>
        <p:nvSpPr>
          <p:cNvPr id="15" name="Picture Placeholder 13">
            <a:extLst>
              <a:ext uri="{FF2B5EF4-FFF2-40B4-BE49-F238E27FC236}">
                <a16:creationId xmlns:a16="http://schemas.microsoft.com/office/drawing/2014/main" id="{27DAE17D-48FA-4EE7-9630-D65727343897}"/>
              </a:ext>
            </a:extLst>
          </p:cNvPr>
          <p:cNvSpPr>
            <a:spLocks noGrp="1"/>
          </p:cNvSpPr>
          <p:nvPr>
            <p:ph type="pic" sz="quarter" idx="14"/>
          </p:nvPr>
        </p:nvSpPr>
        <p:spPr>
          <a:xfrm>
            <a:off x="2706624" y="758952"/>
            <a:ext cx="1947672" cy="2670048"/>
          </a:xfrm>
          <a:solidFill>
            <a:schemeClr val="accent6"/>
          </a:solidFill>
        </p:spPr>
        <p:txBody>
          <a:bodyPr/>
          <a:lstStyle/>
          <a:p>
            <a:r>
              <a:rPr lang="en-US" dirty="0"/>
              <a:t>Click icon to add picture</a:t>
            </a:r>
          </a:p>
        </p:txBody>
      </p:sp>
      <p:sp>
        <p:nvSpPr>
          <p:cNvPr id="17" name="Picture Placeholder 13">
            <a:extLst>
              <a:ext uri="{FF2B5EF4-FFF2-40B4-BE49-F238E27FC236}">
                <a16:creationId xmlns:a16="http://schemas.microsoft.com/office/drawing/2014/main" id="{093DB7BE-4947-4B5D-B8E4-59505E49A06A}"/>
              </a:ext>
            </a:extLst>
          </p:cNvPr>
          <p:cNvSpPr>
            <a:spLocks noGrp="1"/>
          </p:cNvSpPr>
          <p:nvPr>
            <p:ph type="pic" sz="quarter" idx="16"/>
          </p:nvPr>
        </p:nvSpPr>
        <p:spPr>
          <a:xfrm>
            <a:off x="2706624" y="3424237"/>
            <a:ext cx="1947672" cy="2679192"/>
          </a:xfrm>
          <a:solidFill>
            <a:schemeClr val="accent6"/>
          </a:solidFill>
        </p:spPr>
        <p:txBody>
          <a:bodyPr/>
          <a:lstStyle/>
          <a:p>
            <a:r>
              <a:rPr lang="en-US" dirty="0"/>
              <a:t>Click icon to add picture</a:t>
            </a:r>
          </a:p>
        </p:txBody>
      </p:sp>
      <p:sp>
        <p:nvSpPr>
          <p:cNvPr id="12" name="Content Placeholder 13">
            <a:extLst>
              <a:ext uri="{FF2B5EF4-FFF2-40B4-BE49-F238E27FC236}">
                <a16:creationId xmlns:a16="http://schemas.microsoft.com/office/drawing/2014/main" id="{D0C77CEA-908E-4A02-B347-F376CEC25E57}"/>
              </a:ext>
            </a:extLst>
          </p:cNvPr>
          <p:cNvSpPr>
            <a:spLocks noGrp="1"/>
          </p:cNvSpPr>
          <p:nvPr>
            <p:ph idx="1"/>
          </p:nvPr>
        </p:nvSpPr>
        <p:spPr>
          <a:xfrm>
            <a:off x="5411874" y="2970222"/>
            <a:ext cx="5250030" cy="3128826"/>
          </a:xfrm>
        </p:spPr>
        <p:txBody>
          <a:bodyPr>
            <a:normAutofit/>
          </a:bodyPr>
          <a:lstStyle>
            <a:lvl1pPr marL="0" indent="0">
              <a:lnSpc>
                <a:spcPct val="100000"/>
              </a:lnSpc>
              <a:spcBef>
                <a:spcPts val="0"/>
              </a:spcBef>
              <a:buNone/>
              <a:defRPr sz="2200"/>
            </a:lvl1pPr>
          </a:lstStyle>
          <a:p>
            <a:pPr lvl="0"/>
            <a:r>
              <a:rPr lang="en-US"/>
              <a:t>Click to edit Master text styles</a:t>
            </a:r>
          </a:p>
        </p:txBody>
      </p:sp>
      <p:sp>
        <p:nvSpPr>
          <p:cNvPr id="3" name="Footer Placeholder 2">
            <a:extLst>
              <a:ext uri="{FF2B5EF4-FFF2-40B4-BE49-F238E27FC236}">
                <a16:creationId xmlns:a16="http://schemas.microsoft.com/office/drawing/2014/main" id="{452CFE08-03FE-487B-8963-9FAD3049CFFA}"/>
              </a:ext>
            </a:extLst>
          </p:cNvPr>
          <p:cNvSpPr>
            <a:spLocks noGrp="1"/>
          </p:cNvSpPr>
          <p:nvPr>
            <p:ph type="ftr" sz="quarter" idx="11"/>
          </p:nvPr>
        </p:nvSpPr>
        <p:spPr/>
        <p:txBody>
          <a:bodyPr/>
          <a:lstStyle/>
          <a:p>
            <a:r>
              <a:rPr lang="en-US" dirty="0"/>
              <a:t>Sample footer text</a:t>
            </a:r>
          </a:p>
        </p:txBody>
      </p:sp>
      <p:sp>
        <p:nvSpPr>
          <p:cNvPr id="2" name="Date Placeholder 1">
            <a:extLst>
              <a:ext uri="{FF2B5EF4-FFF2-40B4-BE49-F238E27FC236}">
                <a16:creationId xmlns:a16="http://schemas.microsoft.com/office/drawing/2014/main" id="{B7862271-51F6-4122-9709-D279042F8846}"/>
              </a:ext>
            </a:extLst>
          </p:cNvPr>
          <p:cNvSpPr>
            <a:spLocks noGrp="1"/>
          </p:cNvSpPr>
          <p:nvPr>
            <p:ph type="dt" sz="half" idx="10"/>
          </p:nvPr>
        </p:nvSpPr>
        <p:spPr/>
        <p:txBody>
          <a:bodyPr/>
          <a:lstStyle/>
          <a:p>
            <a:r>
              <a:rPr lang="en-US" dirty="0"/>
              <a:t>3/1/20XX</a:t>
            </a:r>
          </a:p>
        </p:txBody>
      </p:sp>
      <p:sp>
        <p:nvSpPr>
          <p:cNvPr id="4" name="Slide Number Placeholder 3">
            <a:extLst>
              <a:ext uri="{FF2B5EF4-FFF2-40B4-BE49-F238E27FC236}">
                <a16:creationId xmlns:a16="http://schemas.microsoft.com/office/drawing/2014/main" id="{CA935A50-18AE-4CB1-BB10-1CBDD8A7C2C4}"/>
              </a:ext>
            </a:extLst>
          </p:cNvPr>
          <p:cNvSpPr>
            <a:spLocks noGrp="1"/>
          </p:cNvSpPr>
          <p:nvPr>
            <p:ph type="sldNum" sz="quarter" idx="12"/>
          </p:nvPr>
        </p:nvSpPr>
        <p:spPr/>
        <p:txBody>
          <a:bodyPr/>
          <a:lstStyle/>
          <a:p>
            <a:fld id="{CB1E4CB7-CB13-4810-BF18-BE31AFC64F93}" type="slidenum">
              <a:rPr lang="en-US" smtClean="0"/>
              <a:t>‹#›</a:t>
            </a:fld>
            <a:endParaRPr lang="en-US" dirty="0"/>
          </a:p>
        </p:txBody>
      </p:sp>
    </p:spTree>
    <p:extLst>
      <p:ext uri="{BB962C8B-B14F-4D97-AF65-F5344CB8AC3E}">
        <p14:creationId xmlns:p14="http://schemas.microsoft.com/office/powerpoint/2010/main" val="7859166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Photo - Horizontal">
    <p:spTree>
      <p:nvGrpSpPr>
        <p:cNvPr id="1" name=""/>
        <p:cNvGrpSpPr/>
        <p:nvPr/>
      </p:nvGrpSpPr>
      <p:grpSpPr>
        <a:xfrm>
          <a:off x="0" y="0"/>
          <a:ext cx="0" cy="0"/>
          <a:chOff x="0" y="0"/>
          <a:chExt cx="0" cy="0"/>
        </a:xfrm>
      </p:grpSpPr>
      <p:sp>
        <p:nvSpPr>
          <p:cNvPr id="9" name="Shape 9"/>
          <p:cNvSpPr>
            <a:spLocks noGrp="1"/>
          </p:cNvSpPr>
          <p:nvPr>
            <p:ph type="title"/>
          </p:nvPr>
        </p:nvSpPr>
        <p:spPr>
          <a:prstGeom prst="rect">
            <a:avLst/>
          </a:prstGeom>
        </p:spPr>
        <p:txBody>
          <a:bodyPr/>
          <a:lstStyle/>
          <a:p>
            <a:pPr lvl="0"/>
            <a:r>
              <a:t>Title Text</a:t>
            </a:r>
          </a:p>
        </p:txBody>
      </p:sp>
      <p:sp>
        <p:nvSpPr>
          <p:cNvPr id="10" name="Shape 10"/>
          <p:cNvSpPr>
            <a:spLocks noGrp="1"/>
          </p:cNvSpPr>
          <p:nvPr>
            <p:ph type="body" idx="1"/>
          </p:nvPr>
        </p:nvSpPr>
        <p:spPr>
          <a:prstGeom prst="rect">
            <a:avLst/>
          </a:prstGeom>
        </p:spPr>
        <p:txBody>
          <a:bodyPr/>
          <a:lstStyle/>
          <a:p>
            <a:pPr lvl="0"/>
            <a:r>
              <a:t>Body Level One</a:t>
            </a:r>
          </a:p>
          <a:p>
            <a:pPr lvl="1"/>
            <a:r>
              <a:t>Body Level Two</a:t>
            </a:r>
          </a:p>
          <a:p>
            <a:pPr lvl="2"/>
            <a:r>
              <a:t>Body Level Three</a:t>
            </a:r>
          </a:p>
          <a:p>
            <a:pPr lvl="3"/>
            <a:r>
              <a:t>Body Level Four</a:t>
            </a:r>
          </a:p>
          <a:p>
            <a:pPr lvl="4"/>
            <a:r>
              <a:t>Body Level Five</a:t>
            </a:r>
          </a:p>
        </p:txBody>
      </p:sp>
      <p:sp>
        <p:nvSpPr>
          <p:cNvPr id="3" name="Content Placeholder 2">
            <a:extLst>
              <a:ext uri="{FF2B5EF4-FFF2-40B4-BE49-F238E27FC236}">
                <a16:creationId xmlns:a16="http://schemas.microsoft.com/office/drawing/2014/main" id="{2FF82D20-E0F3-F42E-88B3-52C33B9F85A8}"/>
              </a:ext>
            </a:extLst>
          </p:cNvPr>
          <p:cNvSpPr>
            <a:spLocks noGrp="1"/>
          </p:cNvSpPr>
          <p:nvPr>
            <p:ph sz="quarter" idx="10"/>
          </p:nvPr>
        </p:nvSpPr>
        <p:spPr>
          <a:xfrm>
            <a:off x="6096000" y="1941513"/>
            <a:ext cx="1881188" cy="1019175"/>
          </a:xfrm>
        </p:spPr>
        <p:txBody>
          <a:bodyPr/>
          <a:lstStyle>
            <a:lvl1pPr marL="0" indent="0">
              <a:buNone/>
              <a:defRPr/>
            </a:lvl1pPr>
          </a:lstStyle>
          <a:p>
            <a:pPr lvl="0"/>
            <a:endParaRPr lang="en-US" dirty="0"/>
          </a:p>
        </p:txBody>
      </p:sp>
    </p:spTree>
    <p:extLst>
      <p:ext uri="{BB962C8B-B14F-4D97-AF65-F5344CB8AC3E}">
        <p14:creationId xmlns:p14="http://schemas.microsoft.com/office/powerpoint/2010/main" val="517660783"/>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Presenters / Moderators (2)" userDrawn="1">
  <p:cSld name="Presenters / Moderators (2)">
    <p:spTree>
      <p:nvGrpSpPr>
        <p:cNvPr id="1" name="Shape 192"/>
        <p:cNvGrpSpPr/>
        <p:nvPr/>
      </p:nvGrpSpPr>
      <p:grpSpPr>
        <a:xfrm>
          <a:off x="0" y="0"/>
          <a:ext cx="0" cy="0"/>
          <a:chOff x="0" y="0"/>
          <a:chExt cx="0" cy="0"/>
        </a:xfrm>
      </p:grpSpPr>
      <p:pic>
        <p:nvPicPr>
          <p:cNvPr id="193" name="Google Shape;193;p40"/>
          <p:cNvPicPr preferRelativeResize="0"/>
          <p:nvPr/>
        </p:nvPicPr>
        <p:blipFill rotWithShape="1">
          <a:blip r:embed="rId2">
            <a:alphaModFix/>
          </a:blip>
          <a:srcRect/>
          <a:stretch/>
        </p:blipFill>
        <p:spPr>
          <a:xfrm>
            <a:off x="0" y="210800"/>
            <a:ext cx="457200" cy="457200"/>
          </a:xfrm>
          <a:prstGeom prst="rect">
            <a:avLst/>
          </a:prstGeom>
          <a:noFill/>
          <a:ln>
            <a:noFill/>
          </a:ln>
        </p:spPr>
      </p:pic>
      <p:sp>
        <p:nvSpPr>
          <p:cNvPr id="194" name="Google Shape;194;p40"/>
          <p:cNvSpPr txBox="1">
            <a:spLocks noGrp="1"/>
          </p:cNvSpPr>
          <p:nvPr>
            <p:ph type="sldNum" idx="12"/>
          </p:nvPr>
        </p:nvSpPr>
        <p:spPr>
          <a:xfrm>
            <a:off x="11384678" y="6356350"/>
            <a:ext cx="652922" cy="365125"/>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600"/>
              <a:buFont typeface="Arial"/>
              <a:buNone/>
              <a:defRPr sz="1600" b="1" i="0" u="none" strike="noStrike" cap="none">
                <a:solidFill>
                  <a:schemeClr val="accen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dirty="0"/>
          </a:p>
        </p:txBody>
      </p:sp>
      <p:sp>
        <p:nvSpPr>
          <p:cNvPr id="195" name="Google Shape;195;p40"/>
          <p:cNvSpPr txBox="1">
            <a:spLocks noGrp="1"/>
          </p:cNvSpPr>
          <p:nvPr>
            <p:ph type="title"/>
          </p:nvPr>
        </p:nvSpPr>
        <p:spPr>
          <a:xfrm>
            <a:off x="805866" y="46208"/>
            <a:ext cx="11081334" cy="786384"/>
          </a:xfrm>
          <a:prstGeom prst="rect">
            <a:avLst/>
          </a:prstGeom>
          <a:noFill/>
          <a:ln>
            <a:noFill/>
          </a:ln>
        </p:spPr>
        <p:txBody>
          <a:bodyPr spcFirstLastPara="1" wrap="square" lIns="182875" tIns="45700" rIns="91425" bIns="45700" anchor="ctr" anchorCtr="0">
            <a:normAutofit/>
          </a:bodyPr>
          <a:lstStyle>
            <a:lvl1pPr lvl="0" algn="l">
              <a:lnSpc>
                <a:spcPct val="90000"/>
              </a:lnSpc>
              <a:spcBef>
                <a:spcPts val="0"/>
              </a:spcBef>
              <a:spcAft>
                <a:spcPts val="0"/>
              </a:spcAft>
              <a:buClr>
                <a:schemeClr val="accent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6" name="Google Shape;196;p40"/>
          <p:cNvSpPr>
            <a:spLocks noGrp="1"/>
          </p:cNvSpPr>
          <p:nvPr>
            <p:ph type="pic" idx="2"/>
          </p:nvPr>
        </p:nvSpPr>
        <p:spPr>
          <a:xfrm>
            <a:off x="1553029" y="1288742"/>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7" name="Google Shape;197;p40"/>
          <p:cNvSpPr txBox="1">
            <a:spLocks noGrp="1"/>
          </p:cNvSpPr>
          <p:nvPr>
            <p:ph type="body" idx="1"/>
          </p:nvPr>
        </p:nvSpPr>
        <p:spPr>
          <a:xfrm>
            <a:off x="4439823" y="1254648"/>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8" name="Google Shape;198;p40"/>
          <p:cNvSpPr>
            <a:spLocks noGrp="1"/>
          </p:cNvSpPr>
          <p:nvPr>
            <p:ph type="pic" idx="3"/>
          </p:nvPr>
        </p:nvSpPr>
        <p:spPr>
          <a:xfrm>
            <a:off x="1502361" y="3832448"/>
            <a:ext cx="2133600" cy="2133600"/>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sp>
      <p:sp>
        <p:nvSpPr>
          <p:cNvPr id="199" name="Google Shape;199;p40"/>
          <p:cNvSpPr txBox="1">
            <a:spLocks noGrp="1"/>
          </p:cNvSpPr>
          <p:nvPr>
            <p:ph type="body" idx="4"/>
          </p:nvPr>
        </p:nvSpPr>
        <p:spPr>
          <a:xfrm>
            <a:off x="4439822" y="3798354"/>
            <a:ext cx="5646057" cy="2201789"/>
          </a:xfrm>
          <a:prstGeom prst="rect">
            <a:avLst/>
          </a:prstGeom>
          <a:noFill/>
          <a:ln>
            <a:noFill/>
          </a:ln>
        </p:spPr>
        <p:txBody>
          <a:bodyPr spcFirstLastPara="1" wrap="square" lIns="91425" tIns="45700" rIns="91425" bIns="45700" anchor="ctr" anchorCtr="0">
            <a:noAutofit/>
          </a:bodyPr>
          <a:lstStyle>
            <a:lvl1pPr marL="457200" lvl="0" indent="-228600" algn="l">
              <a:lnSpc>
                <a:spcPct val="95000"/>
              </a:lnSpc>
              <a:spcBef>
                <a:spcPts val="3000"/>
              </a:spcBef>
              <a:spcAft>
                <a:spcPts val="0"/>
              </a:spcAft>
              <a:buSzPts val="2800"/>
              <a:buFont typeface="Calibri"/>
              <a:buNone/>
              <a:defRPr/>
            </a:lvl1pPr>
            <a:lvl2pPr marL="914400" lvl="1" indent="-228600" algn="l">
              <a:lnSpc>
                <a:spcPct val="95000"/>
              </a:lnSpc>
              <a:spcBef>
                <a:spcPts val="400"/>
              </a:spcBef>
              <a:spcAft>
                <a:spcPts val="0"/>
              </a:spcAft>
              <a:buSzPts val="2200"/>
              <a:buNone/>
              <a:defRPr/>
            </a:lvl2pPr>
            <a:lvl3pPr marL="1371600" lvl="2" indent="-228600" algn="l">
              <a:lnSpc>
                <a:spcPct val="95000"/>
              </a:lnSpc>
              <a:spcBef>
                <a:spcPts val="200"/>
              </a:spcBef>
              <a:spcAft>
                <a:spcPts val="0"/>
              </a:spcAft>
              <a:buSzPts val="2200"/>
              <a:buNone/>
              <a:defRPr/>
            </a:lvl3pPr>
            <a:lvl4pPr marL="1828800" lvl="3" indent="-355600" algn="l">
              <a:lnSpc>
                <a:spcPct val="95000"/>
              </a:lnSpc>
              <a:spcBef>
                <a:spcPts val="1000"/>
              </a:spcBef>
              <a:spcAft>
                <a:spcPts val="0"/>
              </a:spcAft>
              <a:buSzPts val="2000"/>
              <a:buChar char="?"/>
              <a:defRPr/>
            </a:lvl4pPr>
            <a:lvl5pPr marL="2286000" lvl="4" indent="-342900" algn="l">
              <a:lnSpc>
                <a:spcPct val="95000"/>
              </a:lnSpc>
              <a:spcBef>
                <a:spcPts val="300"/>
              </a:spcBef>
              <a:spcAft>
                <a:spcPts val="0"/>
              </a:spcAft>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0" name="Google Shape;200;p40"/>
          <p:cNvSpPr txBox="1">
            <a:spLocks noGrp="1"/>
          </p:cNvSpPr>
          <p:nvPr>
            <p:ph type="ftr" idx="11"/>
          </p:nvPr>
        </p:nvSpPr>
        <p:spPr>
          <a:xfrm>
            <a:off x="4439823" y="6356350"/>
            <a:ext cx="4114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3" name="Text Placeholder 2">
            <a:extLst>
              <a:ext uri="{FF2B5EF4-FFF2-40B4-BE49-F238E27FC236}">
                <a16:creationId xmlns:a16="http://schemas.microsoft.com/office/drawing/2014/main" id="{1CD6E864-4F66-0A6D-58E7-C279B78BBD59}"/>
              </a:ext>
            </a:extLst>
          </p:cNvPr>
          <p:cNvSpPr>
            <a:spLocks noGrp="1"/>
          </p:cNvSpPr>
          <p:nvPr>
            <p:ph type="body" sz="quarter" idx="13" hasCustomPrompt="1"/>
          </p:nvPr>
        </p:nvSpPr>
        <p:spPr>
          <a:xfrm>
            <a:off x="-576263" y="3422650"/>
            <a:ext cx="2957513" cy="455613"/>
          </a:xfrm>
        </p:spPr>
        <p:txBody>
          <a:bodyPr/>
          <a:lstStyle>
            <a:lvl1pPr>
              <a:defRPr/>
            </a:lvl1pPr>
          </a:lstStyle>
          <a:p>
            <a:pPr lvl="0"/>
            <a:r>
              <a:rPr lang="en-US"/>
              <a:t>Add text</a:t>
            </a:r>
          </a:p>
        </p:txBody>
      </p:sp>
      <p:sp>
        <p:nvSpPr>
          <p:cNvPr id="5" name="Text Placeholder 4">
            <a:extLst>
              <a:ext uri="{FF2B5EF4-FFF2-40B4-BE49-F238E27FC236}">
                <a16:creationId xmlns:a16="http://schemas.microsoft.com/office/drawing/2014/main" id="{BD1CF894-6CA6-5F62-C49D-95FCB12993BE}"/>
              </a:ext>
            </a:extLst>
          </p:cNvPr>
          <p:cNvSpPr>
            <a:spLocks noGrp="1"/>
          </p:cNvSpPr>
          <p:nvPr>
            <p:ph type="body" sz="quarter" idx="14" hasCustomPrompt="1"/>
          </p:nvPr>
        </p:nvSpPr>
        <p:spPr>
          <a:xfrm>
            <a:off x="-576263" y="4210050"/>
            <a:ext cx="2767013" cy="576263"/>
          </a:xfrm>
        </p:spPr>
        <p:txBody>
          <a:bodyPr/>
          <a:lstStyle>
            <a:lvl1pPr>
              <a:defRPr/>
            </a:lvl1pPr>
          </a:lstStyle>
          <a:p>
            <a:pPr lvl="0"/>
            <a:r>
              <a:rPr lang="en-US"/>
              <a:t>Add text</a:t>
            </a:r>
          </a:p>
        </p:txBody>
      </p:sp>
      <p:sp>
        <p:nvSpPr>
          <p:cNvPr id="2" name="Text Placeholder 4">
            <a:extLst>
              <a:ext uri="{FF2B5EF4-FFF2-40B4-BE49-F238E27FC236}">
                <a16:creationId xmlns:a16="http://schemas.microsoft.com/office/drawing/2014/main" id="{F88C0CA8-E637-7766-D14E-8C9476D31B0D}"/>
              </a:ext>
            </a:extLst>
          </p:cNvPr>
          <p:cNvSpPr>
            <a:spLocks noGrp="1"/>
          </p:cNvSpPr>
          <p:nvPr>
            <p:ph type="body" sz="quarter" idx="15" hasCustomPrompt="1"/>
          </p:nvPr>
        </p:nvSpPr>
        <p:spPr>
          <a:xfrm>
            <a:off x="-577641" y="5118100"/>
            <a:ext cx="2767013" cy="576263"/>
          </a:xfrm>
        </p:spPr>
        <p:txBody>
          <a:bodyPr/>
          <a:lstStyle>
            <a:lvl1pPr>
              <a:defRPr/>
            </a:lvl1pPr>
          </a:lstStyle>
          <a:p>
            <a:pPr lvl="0"/>
            <a:r>
              <a:rPr lang="en-US"/>
              <a:t>Add text</a:t>
            </a:r>
          </a:p>
        </p:txBody>
      </p:sp>
    </p:spTree>
    <p:extLst>
      <p:ext uri="{BB962C8B-B14F-4D97-AF65-F5344CB8AC3E}">
        <p14:creationId xmlns:p14="http://schemas.microsoft.com/office/powerpoint/2010/main" val="17801831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A675F-51AA-C642-8B83-8163734C36DA}"/>
              </a:ext>
            </a:extLst>
          </p:cNvPr>
          <p:cNvSpPr>
            <a:spLocks noGrp="1"/>
          </p:cNvSpPr>
          <p:nvPr>
            <p:ph type="title"/>
          </p:nvPr>
        </p:nvSpPr>
        <p:spPr>
          <a:xfrm>
            <a:off x="2227435" y="3608942"/>
            <a:ext cx="7737127" cy="1008063"/>
          </a:xfrm>
        </p:spPr>
        <p:txBody>
          <a:bodyPr>
            <a:normAutofit/>
          </a:bodyPr>
          <a:lstStyle>
            <a:lvl1pPr algn="ctr">
              <a:defRPr sz="4000"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pic>
        <p:nvPicPr>
          <p:cNvPr id="5" name="Picture 4" descr="Next Level Now Logo&#10;">
            <a:extLst>
              <a:ext uri="{FF2B5EF4-FFF2-40B4-BE49-F238E27FC236}">
                <a16:creationId xmlns:a16="http://schemas.microsoft.com/office/drawing/2014/main" id="{BECD197A-9A28-672F-E7CA-C7856DB6EE5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4645732" y="348525"/>
            <a:ext cx="2900534" cy="2900534"/>
          </a:xfrm>
          <a:prstGeom prst="rect">
            <a:avLst/>
          </a:prstGeom>
        </p:spPr>
      </p:pic>
      <p:sp>
        <p:nvSpPr>
          <p:cNvPr id="9" name="Text Placeholder 8">
            <a:extLst>
              <a:ext uri="{FF2B5EF4-FFF2-40B4-BE49-F238E27FC236}">
                <a16:creationId xmlns:a16="http://schemas.microsoft.com/office/drawing/2014/main" id="{D2453D57-9821-561E-4C67-7752D6665C84}"/>
              </a:ext>
            </a:extLst>
          </p:cNvPr>
          <p:cNvSpPr>
            <a:spLocks noGrp="1"/>
          </p:cNvSpPr>
          <p:nvPr>
            <p:ph type="body" sz="quarter" idx="10"/>
          </p:nvPr>
        </p:nvSpPr>
        <p:spPr>
          <a:xfrm>
            <a:off x="4879975" y="5062538"/>
            <a:ext cx="4695825" cy="498475"/>
          </a:xfrm>
        </p:spPr>
        <p:txBody>
          <a:bodyPr/>
          <a:lstStyle>
            <a:lvl1pPr marL="0" indent="0">
              <a:buNone/>
              <a:defRPr/>
            </a:lvl1pPr>
          </a:lstStyle>
          <a:p>
            <a:pPr lvl="0"/>
            <a:endParaRPr lang="en-US"/>
          </a:p>
        </p:txBody>
      </p:sp>
    </p:spTree>
    <p:extLst>
      <p:ext uri="{BB962C8B-B14F-4D97-AF65-F5344CB8AC3E}">
        <p14:creationId xmlns:p14="http://schemas.microsoft.com/office/powerpoint/2010/main" val="16112850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201421"/>
            <a:ext cx="10515600" cy="1005840"/>
          </a:xfrm>
        </p:spPr>
        <p:txBody>
          <a:bodyPr/>
          <a:lstStyle>
            <a:lvl1pPr>
              <a:defRPr b="1"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r>
              <a:rPr lang="en-US"/>
              <a:t>Click to edit Master title style</a:t>
            </a:r>
          </a:p>
        </p:txBody>
      </p:sp>
      <p:sp>
        <p:nvSpPr>
          <p:cNvPr id="3" name="Content Placeholder 2"/>
          <p:cNvSpPr>
            <a:spLocks noGrp="1"/>
          </p:cNvSpPr>
          <p:nvPr>
            <p:ph idx="1"/>
          </p:nvPr>
        </p:nvSpPr>
        <p:spPr>
          <a:xfrm>
            <a:off x="838200" y="1600200"/>
            <a:ext cx="10515600" cy="4576763"/>
          </a:xfrm>
        </p:spPr>
        <p:txBody>
          <a:bodyPr/>
          <a:lstStyle>
            <a:lvl1pPr marL="2286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buClr>
                <a:srgbClr val="C75000"/>
              </a:buClr>
              <a:buFont typeface="Arial" panose="020B0604020202020204" pitchFamily="34" charset="0"/>
              <a:buChar char="•"/>
              <a:defRPr b="0" i="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5" name="Picture 4" descr="Next Level Now Logo&#10;&#10;">
            <a:extLst>
              <a:ext uri="{FF2B5EF4-FFF2-40B4-BE49-F238E27FC236}">
                <a16:creationId xmlns:a16="http://schemas.microsoft.com/office/drawing/2014/main" id="{CBAB49C0-28E3-A849-9F16-9E31DC8DA9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45928" y="155702"/>
            <a:ext cx="1005840" cy="1005840"/>
          </a:xfrm>
          <a:prstGeom prst="rect">
            <a:avLst/>
          </a:prstGeom>
        </p:spPr>
      </p:pic>
      <p:sp>
        <p:nvSpPr>
          <p:cNvPr id="6" name="Gray Line">
            <a:extLst>
              <a:ext uri="{FF2B5EF4-FFF2-40B4-BE49-F238E27FC236}">
                <a16:creationId xmlns:a16="http://schemas.microsoft.com/office/drawing/2014/main" id="{A1B59A10-A02C-4142-8907-C9C42729C94F}"/>
              </a:ext>
              <a:ext uri="{C183D7F6-B498-43B3-948B-1728B52AA6E4}">
                <adec:decorative xmlns:adec="http://schemas.microsoft.com/office/drawing/2017/decorative" val="1"/>
              </a:ext>
            </a:extLst>
          </p:cNvPr>
          <p:cNvSpPr/>
          <p:nvPr userDrawn="1"/>
        </p:nvSpPr>
        <p:spPr>
          <a:xfrm flipV="1">
            <a:off x="838200" y="1207259"/>
            <a:ext cx="10515600" cy="45719"/>
          </a:xfrm>
          <a:prstGeom prst="rect">
            <a:avLst/>
          </a:prstGeom>
          <a:solidFill>
            <a:srgbClr val="0076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 Placeholder 34">
            <a:extLst>
              <a:ext uri="{FF2B5EF4-FFF2-40B4-BE49-F238E27FC236}">
                <a16:creationId xmlns:a16="http://schemas.microsoft.com/office/drawing/2014/main" id="{70B2A9F3-86FA-A053-2442-13A6F4B66CE5}"/>
              </a:ext>
            </a:extLst>
          </p:cNvPr>
          <p:cNvSpPr>
            <a:spLocks noGrp="1"/>
          </p:cNvSpPr>
          <p:nvPr>
            <p:ph type="body" sz="quarter" idx="10"/>
          </p:nvPr>
        </p:nvSpPr>
        <p:spPr>
          <a:xfrm>
            <a:off x="6965950" y="2270125"/>
            <a:ext cx="2967038" cy="696913"/>
          </a:xfrm>
        </p:spPr>
        <p:txBody>
          <a:bodyPr/>
          <a:lstStyle>
            <a:lvl1pPr marL="0" indent="0">
              <a:buNone/>
              <a:defRPr/>
            </a:lvl1pPr>
          </a:lstStyle>
          <a:p>
            <a:pPr lvl="0"/>
            <a:endParaRPr lang="en-US"/>
          </a:p>
        </p:txBody>
      </p:sp>
    </p:spTree>
    <p:extLst>
      <p:ext uri="{BB962C8B-B14F-4D97-AF65-F5344CB8AC3E}">
        <p14:creationId xmlns:p14="http://schemas.microsoft.com/office/powerpoint/2010/main" val="36063491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67B41-47CB-5617-47CD-3286B1DABE5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38D5FA-3018-300A-C973-3FD585E00A0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6950A49-EA82-5028-DFBD-3F0411CA241F}"/>
              </a:ext>
            </a:extLst>
          </p:cNvPr>
          <p:cNvSpPr>
            <a:spLocks noGrp="1"/>
          </p:cNvSpPr>
          <p:nvPr>
            <p:ph type="dt" sz="half" idx="10"/>
          </p:nvPr>
        </p:nvSpPr>
        <p:spPr/>
        <p:txBody>
          <a:bodyPr/>
          <a:lstStyle/>
          <a:p>
            <a:fld id="{D5B291B0-0798-41BC-AB60-94FAC5CF3A79}" type="datetimeFigureOut">
              <a:rPr lang="en-US" smtClean="0"/>
              <a:t>5/20/2024</a:t>
            </a:fld>
            <a:endParaRPr lang="en-US"/>
          </a:p>
        </p:txBody>
      </p:sp>
      <p:sp>
        <p:nvSpPr>
          <p:cNvPr id="5" name="Footer Placeholder 4">
            <a:extLst>
              <a:ext uri="{FF2B5EF4-FFF2-40B4-BE49-F238E27FC236}">
                <a16:creationId xmlns:a16="http://schemas.microsoft.com/office/drawing/2014/main" id="{618DE944-9443-C996-51E5-2CC0731B49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4CFD85-501B-4517-25C3-CF7E9FA6706C}"/>
              </a:ext>
            </a:extLst>
          </p:cNvPr>
          <p:cNvSpPr>
            <a:spLocks noGrp="1"/>
          </p:cNvSpPr>
          <p:nvPr>
            <p:ph type="sldNum" sz="quarter" idx="12"/>
          </p:nvPr>
        </p:nvSpPr>
        <p:spPr/>
        <p:txBody>
          <a:bodyPr/>
          <a:lstStyle/>
          <a:p>
            <a:fld id="{5658B831-FFC2-4AF9-B4EF-1B987851036F}" type="slidenum">
              <a:rPr lang="en-US" smtClean="0"/>
              <a:t>‹#›</a:t>
            </a:fld>
            <a:endParaRPr lang="en-US"/>
          </a:p>
        </p:txBody>
      </p:sp>
    </p:spTree>
    <p:extLst>
      <p:ext uri="{BB962C8B-B14F-4D97-AF65-F5344CB8AC3E}">
        <p14:creationId xmlns:p14="http://schemas.microsoft.com/office/powerpoint/2010/main" val="3190679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E088F-6101-16FD-86BB-50C1B22D7B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BDE425C-0BC8-7859-ADD9-D335F3B4E4D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29B22A-DA27-0086-01AF-EF0C1DB7503E}"/>
              </a:ext>
            </a:extLst>
          </p:cNvPr>
          <p:cNvSpPr>
            <a:spLocks noGrp="1"/>
          </p:cNvSpPr>
          <p:nvPr>
            <p:ph type="dt" sz="half" idx="10"/>
          </p:nvPr>
        </p:nvSpPr>
        <p:spPr/>
        <p:txBody>
          <a:bodyPr/>
          <a:lstStyle/>
          <a:p>
            <a:fld id="{D5B291B0-0798-41BC-AB60-94FAC5CF3A79}" type="datetimeFigureOut">
              <a:rPr lang="en-US" smtClean="0"/>
              <a:t>5/20/2024</a:t>
            </a:fld>
            <a:endParaRPr lang="en-US"/>
          </a:p>
        </p:txBody>
      </p:sp>
      <p:sp>
        <p:nvSpPr>
          <p:cNvPr id="5" name="Footer Placeholder 4">
            <a:extLst>
              <a:ext uri="{FF2B5EF4-FFF2-40B4-BE49-F238E27FC236}">
                <a16:creationId xmlns:a16="http://schemas.microsoft.com/office/drawing/2014/main" id="{C5BE2713-8371-C093-363E-4D8A0AFB97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2E9140-D14F-3DD6-44AC-66EDBA23AB80}"/>
              </a:ext>
            </a:extLst>
          </p:cNvPr>
          <p:cNvSpPr>
            <a:spLocks noGrp="1"/>
          </p:cNvSpPr>
          <p:nvPr>
            <p:ph type="sldNum" sz="quarter" idx="12"/>
          </p:nvPr>
        </p:nvSpPr>
        <p:spPr/>
        <p:txBody>
          <a:bodyPr/>
          <a:lstStyle/>
          <a:p>
            <a:fld id="{5658B831-FFC2-4AF9-B4EF-1B987851036F}" type="slidenum">
              <a:rPr lang="en-US" smtClean="0"/>
              <a:t>‹#›</a:t>
            </a:fld>
            <a:endParaRPr lang="en-US"/>
          </a:p>
        </p:txBody>
      </p:sp>
    </p:spTree>
    <p:extLst>
      <p:ext uri="{BB962C8B-B14F-4D97-AF65-F5344CB8AC3E}">
        <p14:creationId xmlns:p14="http://schemas.microsoft.com/office/powerpoint/2010/main" val="3954336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E9090-88D2-759B-FC8D-1B78868CAC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4EE3B0D-106E-749A-C9F9-BED455AD7E3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07703C3-9CB7-3DA0-2C62-931BC49DA543}"/>
              </a:ext>
            </a:extLst>
          </p:cNvPr>
          <p:cNvSpPr>
            <a:spLocks noGrp="1"/>
          </p:cNvSpPr>
          <p:nvPr>
            <p:ph type="dt" sz="half" idx="10"/>
          </p:nvPr>
        </p:nvSpPr>
        <p:spPr/>
        <p:txBody>
          <a:bodyPr/>
          <a:lstStyle/>
          <a:p>
            <a:fld id="{D5B291B0-0798-41BC-AB60-94FAC5CF3A79}" type="datetimeFigureOut">
              <a:rPr lang="en-US" smtClean="0"/>
              <a:t>5/20/2024</a:t>
            </a:fld>
            <a:endParaRPr lang="en-US"/>
          </a:p>
        </p:txBody>
      </p:sp>
      <p:sp>
        <p:nvSpPr>
          <p:cNvPr id="5" name="Footer Placeholder 4">
            <a:extLst>
              <a:ext uri="{FF2B5EF4-FFF2-40B4-BE49-F238E27FC236}">
                <a16:creationId xmlns:a16="http://schemas.microsoft.com/office/drawing/2014/main" id="{3B72EC80-3DF7-7BA4-3EBF-EEBD527235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3CD5B7-EFEF-1328-7F62-17FABAFAA505}"/>
              </a:ext>
            </a:extLst>
          </p:cNvPr>
          <p:cNvSpPr>
            <a:spLocks noGrp="1"/>
          </p:cNvSpPr>
          <p:nvPr>
            <p:ph type="sldNum" sz="quarter" idx="12"/>
          </p:nvPr>
        </p:nvSpPr>
        <p:spPr/>
        <p:txBody>
          <a:bodyPr/>
          <a:lstStyle/>
          <a:p>
            <a:fld id="{5658B831-FFC2-4AF9-B4EF-1B987851036F}" type="slidenum">
              <a:rPr lang="en-US" smtClean="0"/>
              <a:t>‹#›</a:t>
            </a:fld>
            <a:endParaRPr lang="en-US"/>
          </a:p>
        </p:txBody>
      </p:sp>
    </p:spTree>
    <p:extLst>
      <p:ext uri="{BB962C8B-B14F-4D97-AF65-F5344CB8AC3E}">
        <p14:creationId xmlns:p14="http://schemas.microsoft.com/office/powerpoint/2010/main" val="15753675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70635-6C0A-9C1F-AEC3-32F09248F1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FA3C2D-7FBA-7415-22CB-83DE16F2E3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3465CE-FB4C-FD78-ADBE-60AB9A5683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9A7DB4-DE06-59CA-47BE-8E3748CF48EA}"/>
              </a:ext>
            </a:extLst>
          </p:cNvPr>
          <p:cNvSpPr>
            <a:spLocks noGrp="1"/>
          </p:cNvSpPr>
          <p:nvPr>
            <p:ph type="dt" sz="half" idx="10"/>
          </p:nvPr>
        </p:nvSpPr>
        <p:spPr/>
        <p:txBody>
          <a:bodyPr/>
          <a:lstStyle/>
          <a:p>
            <a:fld id="{D5B291B0-0798-41BC-AB60-94FAC5CF3A79}" type="datetimeFigureOut">
              <a:rPr lang="en-US" smtClean="0"/>
              <a:t>5/20/2024</a:t>
            </a:fld>
            <a:endParaRPr lang="en-US"/>
          </a:p>
        </p:txBody>
      </p:sp>
      <p:sp>
        <p:nvSpPr>
          <p:cNvPr id="6" name="Footer Placeholder 5">
            <a:extLst>
              <a:ext uri="{FF2B5EF4-FFF2-40B4-BE49-F238E27FC236}">
                <a16:creationId xmlns:a16="http://schemas.microsoft.com/office/drawing/2014/main" id="{CFC303DB-EF31-424C-FE57-652804E3502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52FC93-4A20-BB02-B0FC-0145CDECCA8A}"/>
              </a:ext>
            </a:extLst>
          </p:cNvPr>
          <p:cNvSpPr>
            <a:spLocks noGrp="1"/>
          </p:cNvSpPr>
          <p:nvPr>
            <p:ph type="sldNum" sz="quarter" idx="12"/>
          </p:nvPr>
        </p:nvSpPr>
        <p:spPr/>
        <p:txBody>
          <a:bodyPr/>
          <a:lstStyle/>
          <a:p>
            <a:fld id="{5658B831-FFC2-4AF9-B4EF-1B987851036F}" type="slidenum">
              <a:rPr lang="en-US" smtClean="0"/>
              <a:t>‹#›</a:t>
            </a:fld>
            <a:endParaRPr lang="en-US"/>
          </a:p>
        </p:txBody>
      </p:sp>
    </p:spTree>
    <p:extLst>
      <p:ext uri="{BB962C8B-B14F-4D97-AF65-F5344CB8AC3E}">
        <p14:creationId xmlns:p14="http://schemas.microsoft.com/office/powerpoint/2010/main" val="30965874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9F088-6F76-D578-128C-C49380D222C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D9FBF3-D2E9-5DF1-B98E-8D3938EB85B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66EF32-BA71-0F00-7072-128C3078322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B3F395-0FAF-A1B4-D1BE-7AF9472B8B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259DAF-3B99-72B1-5594-7FAF9DBE17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071BD67-774E-E0CC-5B88-7CB8F3B3838E}"/>
              </a:ext>
            </a:extLst>
          </p:cNvPr>
          <p:cNvSpPr>
            <a:spLocks noGrp="1"/>
          </p:cNvSpPr>
          <p:nvPr>
            <p:ph type="dt" sz="half" idx="10"/>
          </p:nvPr>
        </p:nvSpPr>
        <p:spPr/>
        <p:txBody>
          <a:bodyPr/>
          <a:lstStyle/>
          <a:p>
            <a:fld id="{D5B291B0-0798-41BC-AB60-94FAC5CF3A79}" type="datetimeFigureOut">
              <a:rPr lang="en-US" smtClean="0"/>
              <a:t>5/20/2024</a:t>
            </a:fld>
            <a:endParaRPr lang="en-US"/>
          </a:p>
        </p:txBody>
      </p:sp>
      <p:sp>
        <p:nvSpPr>
          <p:cNvPr id="8" name="Footer Placeholder 7">
            <a:extLst>
              <a:ext uri="{FF2B5EF4-FFF2-40B4-BE49-F238E27FC236}">
                <a16:creationId xmlns:a16="http://schemas.microsoft.com/office/drawing/2014/main" id="{242B944F-08D3-D7D9-1A1C-8499EC96EE9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2859889-FD0B-55DC-64DC-E3A529E50C2C}"/>
              </a:ext>
            </a:extLst>
          </p:cNvPr>
          <p:cNvSpPr>
            <a:spLocks noGrp="1"/>
          </p:cNvSpPr>
          <p:nvPr>
            <p:ph type="sldNum" sz="quarter" idx="12"/>
          </p:nvPr>
        </p:nvSpPr>
        <p:spPr/>
        <p:txBody>
          <a:bodyPr/>
          <a:lstStyle/>
          <a:p>
            <a:fld id="{5658B831-FFC2-4AF9-B4EF-1B987851036F}" type="slidenum">
              <a:rPr lang="en-US" smtClean="0"/>
              <a:t>‹#›</a:t>
            </a:fld>
            <a:endParaRPr lang="en-US"/>
          </a:p>
        </p:txBody>
      </p:sp>
    </p:spTree>
    <p:extLst>
      <p:ext uri="{BB962C8B-B14F-4D97-AF65-F5344CB8AC3E}">
        <p14:creationId xmlns:p14="http://schemas.microsoft.com/office/powerpoint/2010/main" val="204956366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DD20C-C6D1-88DC-86A9-8B43F901EF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D1E2CE-DBAF-5F42-B006-A3C41A1DE5B1}"/>
              </a:ext>
            </a:extLst>
          </p:cNvPr>
          <p:cNvSpPr>
            <a:spLocks noGrp="1"/>
          </p:cNvSpPr>
          <p:nvPr>
            <p:ph type="dt" sz="half" idx="10"/>
          </p:nvPr>
        </p:nvSpPr>
        <p:spPr/>
        <p:txBody>
          <a:bodyPr/>
          <a:lstStyle/>
          <a:p>
            <a:fld id="{D5B291B0-0798-41BC-AB60-94FAC5CF3A79}" type="datetimeFigureOut">
              <a:rPr lang="en-US" smtClean="0"/>
              <a:t>5/20/2024</a:t>
            </a:fld>
            <a:endParaRPr lang="en-US"/>
          </a:p>
        </p:txBody>
      </p:sp>
      <p:sp>
        <p:nvSpPr>
          <p:cNvPr id="4" name="Footer Placeholder 3">
            <a:extLst>
              <a:ext uri="{FF2B5EF4-FFF2-40B4-BE49-F238E27FC236}">
                <a16:creationId xmlns:a16="http://schemas.microsoft.com/office/drawing/2014/main" id="{97A21380-E7CE-F3C5-B209-67DD4B5A06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9730D87-2196-CD59-B1EA-CA694D43E443}"/>
              </a:ext>
            </a:extLst>
          </p:cNvPr>
          <p:cNvSpPr>
            <a:spLocks noGrp="1"/>
          </p:cNvSpPr>
          <p:nvPr>
            <p:ph type="sldNum" sz="quarter" idx="12"/>
          </p:nvPr>
        </p:nvSpPr>
        <p:spPr/>
        <p:txBody>
          <a:bodyPr/>
          <a:lstStyle/>
          <a:p>
            <a:fld id="{5658B831-FFC2-4AF9-B4EF-1B987851036F}" type="slidenum">
              <a:rPr lang="en-US" smtClean="0"/>
              <a:t>‹#›</a:t>
            </a:fld>
            <a:endParaRPr lang="en-US"/>
          </a:p>
        </p:txBody>
      </p:sp>
    </p:spTree>
    <p:extLst>
      <p:ext uri="{BB962C8B-B14F-4D97-AF65-F5344CB8AC3E}">
        <p14:creationId xmlns:p14="http://schemas.microsoft.com/office/powerpoint/2010/main" val="137287050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0DE6D8B-E147-BC3A-72E5-706FA05F3E48}"/>
              </a:ext>
            </a:extLst>
          </p:cNvPr>
          <p:cNvSpPr>
            <a:spLocks noGrp="1"/>
          </p:cNvSpPr>
          <p:nvPr>
            <p:ph type="dt" sz="half" idx="10"/>
          </p:nvPr>
        </p:nvSpPr>
        <p:spPr/>
        <p:txBody>
          <a:bodyPr/>
          <a:lstStyle/>
          <a:p>
            <a:fld id="{D5B291B0-0798-41BC-AB60-94FAC5CF3A79}" type="datetimeFigureOut">
              <a:rPr lang="en-US" smtClean="0"/>
              <a:t>5/20/2024</a:t>
            </a:fld>
            <a:endParaRPr lang="en-US"/>
          </a:p>
        </p:txBody>
      </p:sp>
      <p:sp>
        <p:nvSpPr>
          <p:cNvPr id="3" name="Footer Placeholder 2">
            <a:extLst>
              <a:ext uri="{FF2B5EF4-FFF2-40B4-BE49-F238E27FC236}">
                <a16:creationId xmlns:a16="http://schemas.microsoft.com/office/drawing/2014/main" id="{12322744-0772-D06F-897A-DF550E7C20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9AF8792-C757-2015-4B82-CAE2FB7CFAD0}"/>
              </a:ext>
            </a:extLst>
          </p:cNvPr>
          <p:cNvSpPr>
            <a:spLocks noGrp="1"/>
          </p:cNvSpPr>
          <p:nvPr>
            <p:ph type="sldNum" sz="quarter" idx="12"/>
          </p:nvPr>
        </p:nvSpPr>
        <p:spPr/>
        <p:txBody>
          <a:bodyPr/>
          <a:lstStyle/>
          <a:p>
            <a:fld id="{5658B831-FFC2-4AF9-B4EF-1B987851036F}" type="slidenum">
              <a:rPr lang="en-US" smtClean="0"/>
              <a:t>‹#›</a:t>
            </a:fld>
            <a:endParaRPr lang="en-US"/>
          </a:p>
        </p:txBody>
      </p:sp>
      <p:sp>
        <p:nvSpPr>
          <p:cNvPr id="19" name="Title 1">
            <a:extLst>
              <a:ext uri="{FF2B5EF4-FFF2-40B4-BE49-F238E27FC236}">
                <a16:creationId xmlns:a16="http://schemas.microsoft.com/office/drawing/2014/main" id="{11019739-2EB2-81AC-A758-F12406330BA6}"/>
              </a:ext>
            </a:extLst>
          </p:cNvPr>
          <p:cNvSpPr>
            <a:spLocks noGrp="1"/>
          </p:cNvSpPr>
          <p:nvPr>
            <p:ph type="title"/>
          </p:nvPr>
        </p:nvSpPr>
        <p:spPr>
          <a:xfrm>
            <a:off x="838200" y="128788"/>
            <a:ext cx="10515600" cy="1325563"/>
          </a:xfrm>
        </p:spPr>
        <p:txBody>
          <a:bodyPr/>
          <a:lstStyle/>
          <a:p>
            <a:r>
              <a:rPr lang="en-US"/>
              <a:t>Click to edit Master title style</a:t>
            </a:r>
          </a:p>
        </p:txBody>
      </p:sp>
      <p:sp>
        <p:nvSpPr>
          <p:cNvPr id="22" name="Content Placeholder 21">
            <a:extLst>
              <a:ext uri="{FF2B5EF4-FFF2-40B4-BE49-F238E27FC236}">
                <a16:creationId xmlns:a16="http://schemas.microsoft.com/office/drawing/2014/main" id="{C487D76B-5C65-7B42-D751-CF34CA2D4316}"/>
              </a:ext>
            </a:extLst>
          </p:cNvPr>
          <p:cNvSpPr>
            <a:spLocks noGrp="1"/>
          </p:cNvSpPr>
          <p:nvPr>
            <p:ph sz="quarter" idx="13"/>
          </p:nvPr>
        </p:nvSpPr>
        <p:spPr>
          <a:xfrm>
            <a:off x="1047750"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23" name="Content Placeholder 21">
            <a:extLst>
              <a:ext uri="{FF2B5EF4-FFF2-40B4-BE49-F238E27FC236}">
                <a16:creationId xmlns:a16="http://schemas.microsoft.com/office/drawing/2014/main" id="{1E6E477A-6B0F-22A0-075E-8C7C115A1865}"/>
              </a:ext>
            </a:extLst>
          </p:cNvPr>
          <p:cNvSpPr>
            <a:spLocks noGrp="1"/>
          </p:cNvSpPr>
          <p:nvPr>
            <p:ph sz="quarter" idx="14"/>
          </p:nvPr>
        </p:nvSpPr>
        <p:spPr>
          <a:xfrm>
            <a:off x="3836818"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24" name="Content Placeholder 21">
            <a:extLst>
              <a:ext uri="{FF2B5EF4-FFF2-40B4-BE49-F238E27FC236}">
                <a16:creationId xmlns:a16="http://schemas.microsoft.com/office/drawing/2014/main" id="{F0302E63-0226-AFC4-344E-8D513585CE67}"/>
              </a:ext>
            </a:extLst>
          </p:cNvPr>
          <p:cNvSpPr>
            <a:spLocks noGrp="1"/>
          </p:cNvSpPr>
          <p:nvPr>
            <p:ph sz="quarter" idx="15"/>
          </p:nvPr>
        </p:nvSpPr>
        <p:spPr>
          <a:xfrm>
            <a:off x="6625886"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25" name="Content Placeholder 21">
            <a:extLst>
              <a:ext uri="{FF2B5EF4-FFF2-40B4-BE49-F238E27FC236}">
                <a16:creationId xmlns:a16="http://schemas.microsoft.com/office/drawing/2014/main" id="{FB8A2576-96C3-5FF9-2D37-6C7400B1AA61}"/>
              </a:ext>
            </a:extLst>
          </p:cNvPr>
          <p:cNvSpPr>
            <a:spLocks noGrp="1"/>
          </p:cNvSpPr>
          <p:nvPr>
            <p:ph sz="quarter" idx="16"/>
          </p:nvPr>
        </p:nvSpPr>
        <p:spPr>
          <a:xfrm>
            <a:off x="9414954" y="1737233"/>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26" name="Content Placeholder 21">
            <a:extLst>
              <a:ext uri="{FF2B5EF4-FFF2-40B4-BE49-F238E27FC236}">
                <a16:creationId xmlns:a16="http://schemas.microsoft.com/office/drawing/2014/main" id="{D80C42B7-2051-D8D1-E6EB-75323FBE1F9F}"/>
              </a:ext>
            </a:extLst>
          </p:cNvPr>
          <p:cNvSpPr>
            <a:spLocks noGrp="1"/>
          </p:cNvSpPr>
          <p:nvPr>
            <p:ph sz="quarter" idx="17"/>
          </p:nvPr>
        </p:nvSpPr>
        <p:spPr>
          <a:xfrm>
            <a:off x="1047750"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27" name="Content Placeholder 21">
            <a:extLst>
              <a:ext uri="{FF2B5EF4-FFF2-40B4-BE49-F238E27FC236}">
                <a16:creationId xmlns:a16="http://schemas.microsoft.com/office/drawing/2014/main" id="{3573338A-CA65-28C1-F2A2-7FAB2256C7F3}"/>
              </a:ext>
            </a:extLst>
          </p:cNvPr>
          <p:cNvSpPr>
            <a:spLocks noGrp="1"/>
          </p:cNvSpPr>
          <p:nvPr>
            <p:ph sz="quarter" idx="18"/>
          </p:nvPr>
        </p:nvSpPr>
        <p:spPr>
          <a:xfrm>
            <a:off x="3836818"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28" name="Content Placeholder 21">
            <a:extLst>
              <a:ext uri="{FF2B5EF4-FFF2-40B4-BE49-F238E27FC236}">
                <a16:creationId xmlns:a16="http://schemas.microsoft.com/office/drawing/2014/main" id="{990701F7-5988-665B-7A52-267FBC56871E}"/>
              </a:ext>
            </a:extLst>
          </p:cNvPr>
          <p:cNvSpPr>
            <a:spLocks noGrp="1"/>
          </p:cNvSpPr>
          <p:nvPr>
            <p:ph sz="quarter" idx="19"/>
          </p:nvPr>
        </p:nvSpPr>
        <p:spPr>
          <a:xfrm>
            <a:off x="6625886"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29" name="Content Placeholder 21">
            <a:extLst>
              <a:ext uri="{FF2B5EF4-FFF2-40B4-BE49-F238E27FC236}">
                <a16:creationId xmlns:a16="http://schemas.microsoft.com/office/drawing/2014/main" id="{5E77694F-AB5D-6D75-C91B-546104905A8D}"/>
              </a:ext>
            </a:extLst>
          </p:cNvPr>
          <p:cNvSpPr>
            <a:spLocks noGrp="1"/>
          </p:cNvSpPr>
          <p:nvPr>
            <p:ph sz="quarter" idx="20"/>
          </p:nvPr>
        </p:nvSpPr>
        <p:spPr>
          <a:xfrm>
            <a:off x="9414954" y="3209661"/>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30" name="Content Placeholder 21">
            <a:extLst>
              <a:ext uri="{FF2B5EF4-FFF2-40B4-BE49-F238E27FC236}">
                <a16:creationId xmlns:a16="http://schemas.microsoft.com/office/drawing/2014/main" id="{2210ABFC-2AD2-8694-1763-380F5052DEC1}"/>
              </a:ext>
            </a:extLst>
          </p:cNvPr>
          <p:cNvSpPr>
            <a:spLocks noGrp="1"/>
          </p:cNvSpPr>
          <p:nvPr>
            <p:ph sz="quarter" idx="21"/>
          </p:nvPr>
        </p:nvSpPr>
        <p:spPr>
          <a:xfrm>
            <a:off x="1047750"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31" name="Content Placeholder 21">
            <a:extLst>
              <a:ext uri="{FF2B5EF4-FFF2-40B4-BE49-F238E27FC236}">
                <a16:creationId xmlns:a16="http://schemas.microsoft.com/office/drawing/2014/main" id="{2D15A043-A70D-5255-CBE5-41C8282535C7}"/>
              </a:ext>
            </a:extLst>
          </p:cNvPr>
          <p:cNvSpPr>
            <a:spLocks noGrp="1"/>
          </p:cNvSpPr>
          <p:nvPr>
            <p:ph sz="quarter" idx="22"/>
          </p:nvPr>
        </p:nvSpPr>
        <p:spPr>
          <a:xfrm>
            <a:off x="3836818"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32" name="Content Placeholder 21">
            <a:extLst>
              <a:ext uri="{FF2B5EF4-FFF2-40B4-BE49-F238E27FC236}">
                <a16:creationId xmlns:a16="http://schemas.microsoft.com/office/drawing/2014/main" id="{0107B80B-7867-0D37-A685-CEA5587F022A}"/>
              </a:ext>
            </a:extLst>
          </p:cNvPr>
          <p:cNvSpPr>
            <a:spLocks noGrp="1"/>
          </p:cNvSpPr>
          <p:nvPr>
            <p:ph sz="quarter" idx="23"/>
          </p:nvPr>
        </p:nvSpPr>
        <p:spPr>
          <a:xfrm>
            <a:off x="6625886"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
        <p:nvSpPr>
          <p:cNvPr id="33" name="Content Placeholder 21">
            <a:extLst>
              <a:ext uri="{FF2B5EF4-FFF2-40B4-BE49-F238E27FC236}">
                <a16:creationId xmlns:a16="http://schemas.microsoft.com/office/drawing/2014/main" id="{39C85523-EFF0-5247-7098-94D5F7AEC5C9}"/>
              </a:ext>
            </a:extLst>
          </p:cNvPr>
          <p:cNvSpPr>
            <a:spLocks noGrp="1"/>
          </p:cNvSpPr>
          <p:nvPr>
            <p:ph sz="quarter" idx="24"/>
          </p:nvPr>
        </p:nvSpPr>
        <p:spPr>
          <a:xfrm>
            <a:off x="9414954" y="4682089"/>
            <a:ext cx="2533650" cy="1189546"/>
          </a:xfrm>
          <a:solidFill>
            <a:srgbClr val="00548D"/>
          </a:solidFill>
        </p:spPr>
        <p:txBody>
          <a:bodyPr>
            <a:noAutofit/>
          </a:bodyPr>
          <a:lstStyle>
            <a:lvl1pPr marL="0" indent="0">
              <a:buNone/>
              <a:defRPr sz="1800">
                <a:solidFill>
                  <a:schemeClr val="bg1"/>
                </a:solidFill>
              </a:defRPr>
            </a:lvl1pPr>
          </a:lstStyle>
          <a:p>
            <a:pPr lvl="0"/>
            <a:r>
              <a:rPr lang="en-US" dirty="0"/>
              <a:t>Click to edit Master text styles</a:t>
            </a:r>
          </a:p>
        </p:txBody>
      </p:sp>
    </p:spTree>
    <p:extLst>
      <p:ext uri="{BB962C8B-B14F-4D97-AF65-F5344CB8AC3E}">
        <p14:creationId xmlns:p14="http://schemas.microsoft.com/office/powerpoint/2010/main" val="19416130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3DB73-5462-9B90-3EE6-E82DBAAC24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0AB856A-C898-F154-E0E8-A26C557E7D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634C935-AB27-96F9-6506-39C25A0484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22112F-B25C-6409-F282-1C3321EE5E4E}"/>
              </a:ext>
            </a:extLst>
          </p:cNvPr>
          <p:cNvSpPr>
            <a:spLocks noGrp="1"/>
          </p:cNvSpPr>
          <p:nvPr>
            <p:ph type="dt" sz="half" idx="10"/>
          </p:nvPr>
        </p:nvSpPr>
        <p:spPr/>
        <p:txBody>
          <a:bodyPr/>
          <a:lstStyle/>
          <a:p>
            <a:fld id="{D5B291B0-0798-41BC-AB60-94FAC5CF3A79}" type="datetimeFigureOut">
              <a:rPr lang="en-US" smtClean="0"/>
              <a:t>5/20/2024</a:t>
            </a:fld>
            <a:endParaRPr lang="en-US"/>
          </a:p>
        </p:txBody>
      </p:sp>
      <p:sp>
        <p:nvSpPr>
          <p:cNvPr id="6" name="Footer Placeholder 5">
            <a:extLst>
              <a:ext uri="{FF2B5EF4-FFF2-40B4-BE49-F238E27FC236}">
                <a16:creationId xmlns:a16="http://schemas.microsoft.com/office/drawing/2014/main" id="{033F9EBC-25A4-FAD4-5C65-445F71F5F2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5A67F1-89FB-90A4-20E5-869F2018B79D}"/>
              </a:ext>
            </a:extLst>
          </p:cNvPr>
          <p:cNvSpPr>
            <a:spLocks noGrp="1"/>
          </p:cNvSpPr>
          <p:nvPr>
            <p:ph type="sldNum" sz="quarter" idx="12"/>
          </p:nvPr>
        </p:nvSpPr>
        <p:spPr/>
        <p:txBody>
          <a:bodyPr/>
          <a:lstStyle/>
          <a:p>
            <a:fld id="{5658B831-FFC2-4AF9-B4EF-1B987851036F}" type="slidenum">
              <a:rPr lang="en-US" smtClean="0"/>
              <a:t>‹#›</a:t>
            </a:fld>
            <a:endParaRPr lang="en-US"/>
          </a:p>
        </p:txBody>
      </p:sp>
    </p:spTree>
    <p:extLst>
      <p:ext uri="{BB962C8B-B14F-4D97-AF65-F5344CB8AC3E}">
        <p14:creationId xmlns:p14="http://schemas.microsoft.com/office/powerpoint/2010/main" val="13870330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0D548A-5EE5-2F12-10DE-65AE9A8C66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DC182D4-A701-1668-A1D6-AC327FDEF0F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61E6437-BE98-667D-CF4C-B16B4A6D2A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E3EA29-D6E8-1801-B553-B6CDE659D09F}"/>
              </a:ext>
            </a:extLst>
          </p:cNvPr>
          <p:cNvSpPr>
            <a:spLocks noGrp="1"/>
          </p:cNvSpPr>
          <p:nvPr>
            <p:ph type="dt" sz="half" idx="10"/>
          </p:nvPr>
        </p:nvSpPr>
        <p:spPr/>
        <p:txBody>
          <a:bodyPr/>
          <a:lstStyle/>
          <a:p>
            <a:fld id="{D5B291B0-0798-41BC-AB60-94FAC5CF3A79}" type="datetimeFigureOut">
              <a:rPr lang="en-US" smtClean="0"/>
              <a:t>5/20/2024</a:t>
            </a:fld>
            <a:endParaRPr lang="en-US"/>
          </a:p>
        </p:txBody>
      </p:sp>
      <p:sp>
        <p:nvSpPr>
          <p:cNvPr id="6" name="Footer Placeholder 5">
            <a:extLst>
              <a:ext uri="{FF2B5EF4-FFF2-40B4-BE49-F238E27FC236}">
                <a16:creationId xmlns:a16="http://schemas.microsoft.com/office/drawing/2014/main" id="{28BF3665-F5C0-2164-1C8A-5CBCF3ADD1D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85C12EF-0731-438C-1CC8-CA5A3D276A73}"/>
              </a:ext>
            </a:extLst>
          </p:cNvPr>
          <p:cNvSpPr>
            <a:spLocks noGrp="1"/>
          </p:cNvSpPr>
          <p:nvPr>
            <p:ph type="sldNum" sz="quarter" idx="12"/>
          </p:nvPr>
        </p:nvSpPr>
        <p:spPr/>
        <p:txBody>
          <a:bodyPr/>
          <a:lstStyle/>
          <a:p>
            <a:fld id="{5658B831-FFC2-4AF9-B4EF-1B987851036F}" type="slidenum">
              <a:rPr lang="en-US" smtClean="0"/>
              <a:t>‹#›</a:t>
            </a:fld>
            <a:endParaRPr lang="en-US"/>
          </a:p>
        </p:txBody>
      </p:sp>
    </p:spTree>
    <p:extLst>
      <p:ext uri="{BB962C8B-B14F-4D97-AF65-F5344CB8AC3E}">
        <p14:creationId xmlns:p14="http://schemas.microsoft.com/office/powerpoint/2010/main" val="418254825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60C17-ED3C-5B6C-D5C0-4D912338B27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39480D-8131-F518-D5D2-135A0A1150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E798C2-E9D8-606D-B723-6B0ED4E936ED}"/>
              </a:ext>
            </a:extLst>
          </p:cNvPr>
          <p:cNvSpPr>
            <a:spLocks noGrp="1"/>
          </p:cNvSpPr>
          <p:nvPr>
            <p:ph type="dt" sz="half" idx="10"/>
          </p:nvPr>
        </p:nvSpPr>
        <p:spPr/>
        <p:txBody>
          <a:bodyPr/>
          <a:lstStyle/>
          <a:p>
            <a:fld id="{D5B291B0-0798-41BC-AB60-94FAC5CF3A79}" type="datetimeFigureOut">
              <a:rPr lang="en-US" smtClean="0"/>
              <a:t>5/20/2024</a:t>
            </a:fld>
            <a:endParaRPr lang="en-US"/>
          </a:p>
        </p:txBody>
      </p:sp>
      <p:sp>
        <p:nvSpPr>
          <p:cNvPr id="5" name="Footer Placeholder 4">
            <a:extLst>
              <a:ext uri="{FF2B5EF4-FFF2-40B4-BE49-F238E27FC236}">
                <a16:creationId xmlns:a16="http://schemas.microsoft.com/office/drawing/2014/main" id="{1EFFCCB2-D97D-D7BA-F32E-F2247FC7B4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C6F746-D05E-4471-6A3A-D6024B0421E2}"/>
              </a:ext>
            </a:extLst>
          </p:cNvPr>
          <p:cNvSpPr>
            <a:spLocks noGrp="1"/>
          </p:cNvSpPr>
          <p:nvPr>
            <p:ph type="sldNum" sz="quarter" idx="12"/>
          </p:nvPr>
        </p:nvSpPr>
        <p:spPr/>
        <p:txBody>
          <a:bodyPr/>
          <a:lstStyle/>
          <a:p>
            <a:fld id="{5658B831-FFC2-4AF9-B4EF-1B987851036F}" type="slidenum">
              <a:rPr lang="en-US" smtClean="0"/>
              <a:t>‹#›</a:t>
            </a:fld>
            <a:endParaRPr lang="en-US"/>
          </a:p>
        </p:txBody>
      </p:sp>
    </p:spTree>
    <p:extLst>
      <p:ext uri="{BB962C8B-B14F-4D97-AF65-F5344CB8AC3E}">
        <p14:creationId xmlns:p14="http://schemas.microsoft.com/office/powerpoint/2010/main" val="42737544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F1BAB21-79A5-82A4-1C28-A7D37CCEBD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E1AFA9-6DFF-03F8-3238-FA37E8E6C9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ACC7B1-46A6-D7E5-9D73-66D4C85A57C2}"/>
              </a:ext>
            </a:extLst>
          </p:cNvPr>
          <p:cNvSpPr>
            <a:spLocks noGrp="1"/>
          </p:cNvSpPr>
          <p:nvPr>
            <p:ph type="dt" sz="half" idx="10"/>
          </p:nvPr>
        </p:nvSpPr>
        <p:spPr/>
        <p:txBody>
          <a:bodyPr/>
          <a:lstStyle/>
          <a:p>
            <a:fld id="{D5B291B0-0798-41BC-AB60-94FAC5CF3A79}" type="datetimeFigureOut">
              <a:rPr lang="en-US" smtClean="0"/>
              <a:t>5/20/2024</a:t>
            </a:fld>
            <a:endParaRPr lang="en-US"/>
          </a:p>
        </p:txBody>
      </p:sp>
      <p:sp>
        <p:nvSpPr>
          <p:cNvPr id="5" name="Footer Placeholder 4">
            <a:extLst>
              <a:ext uri="{FF2B5EF4-FFF2-40B4-BE49-F238E27FC236}">
                <a16:creationId xmlns:a16="http://schemas.microsoft.com/office/drawing/2014/main" id="{0B034051-CE51-9CC4-8B80-6D64A10FD4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2D42AF-CFCD-2C03-23E6-20867AD1F3AA}"/>
              </a:ext>
            </a:extLst>
          </p:cNvPr>
          <p:cNvSpPr>
            <a:spLocks noGrp="1"/>
          </p:cNvSpPr>
          <p:nvPr>
            <p:ph type="sldNum" sz="quarter" idx="12"/>
          </p:nvPr>
        </p:nvSpPr>
        <p:spPr/>
        <p:txBody>
          <a:bodyPr/>
          <a:lstStyle/>
          <a:p>
            <a:fld id="{5658B831-FFC2-4AF9-B4EF-1B987851036F}" type="slidenum">
              <a:rPr lang="en-US" smtClean="0"/>
              <a:t>‹#›</a:t>
            </a:fld>
            <a:endParaRPr lang="en-US"/>
          </a:p>
        </p:txBody>
      </p:sp>
    </p:spTree>
    <p:extLst>
      <p:ext uri="{BB962C8B-B14F-4D97-AF65-F5344CB8AC3E}">
        <p14:creationId xmlns:p14="http://schemas.microsoft.com/office/powerpoint/2010/main" val="19073488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4C4FE0B3-7861-2864-AAAE-FFC5398D434E}"/>
              </a:ext>
            </a:extLst>
          </p:cNvPr>
          <p:cNvSpPr>
            <a:spLocks noGrp="1"/>
          </p:cNvSpPr>
          <p:nvPr>
            <p:ph type="dt" sz="half" idx="10"/>
          </p:nvPr>
        </p:nvSpPr>
        <p:spPr/>
        <p:txBody>
          <a:bodyPr/>
          <a:lstStyle/>
          <a:p>
            <a:fld id="{D5B291B0-0798-41BC-AB60-94FAC5CF3A79}" type="datetimeFigureOut">
              <a:rPr lang="en-US" smtClean="0"/>
              <a:t>5/20/2024</a:t>
            </a:fld>
            <a:endParaRPr lang="en-US"/>
          </a:p>
        </p:txBody>
      </p:sp>
      <p:sp>
        <p:nvSpPr>
          <p:cNvPr id="4" name="Footer Placeholder 3">
            <a:extLst>
              <a:ext uri="{FF2B5EF4-FFF2-40B4-BE49-F238E27FC236}">
                <a16:creationId xmlns:a16="http://schemas.microsoft.com/office/drawing/2014/main" id="{5D54AFD4-4A3E-7B36-6D37-ACA779EDA1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4DD655A-958A-034D-E0DB-BAB93FCD0064}"/>
              </a:ext>
            </a:extLst>
          </p:cNvPr>
          <p:cNvSpPr>
            <a:spLocks noGrp="1"/>
          </p:cNvSpPr>
          <p:nvPr>
            <p:ph type="sldNum" sz="quarter" idx="12"/>
          </p:nvPr>
        </p:nvSpPr>
        <p:spPr/>
        <p:txBody>
          <a:bodyPr/>
          <a:lstStyle/>
          <a:p>
            <a:fld id="{5658B831-FFC2-4AF9-B4EF-1B987851036F}" type="slidenum">
              <a:rPr lang="en-US" smtClean="0"/>
              <a:t>‹#›</a:t>
            </a:fld>
            <a:endParaRPr lang="en-US"/>
          </a:p>
        </p:txBody>
      </p:sp>
      <p:sp>
        <p:nvSpPr>
          <p:cNvPr id="7" name="Content Placeholder 6">
            <a:extLst>
              <a:ext uri="{FF2B5EF4-FFF2-40B4-BE49-F238E27FC236}">
                <a16:creationId xmlns:a16="http://schemas.microsoft.com/office/drawing/2014/main" id="{7282D090-F853-8E8B-B0A0-960E10968628}"/>
              </a:ext>
            </a:extLst>
          </p:cNvPr>
          <p:cNvSpPr>
            <a:spLocks noGrp="1"/>
          </p:cNvSpPr>
          <p:nvPr>
            <p:ph sz="quarter" idx="13"/>
          </p:nvPr>
        </p:nvSpPr>
        <p:spPr>
          <a:xfrm>
            <a:off x="407988" y="425450"/>
            <a:ext cx="6836191" cy="5953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43421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2.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0080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619441"/>
            <a:ext cx="10515600" cy="4516490"/>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a:spLocks noChangeArrowheads="1"/>
          </p:cNvSpPr>
          <p:nvPr userDrawn="1"/>
        </p:nvSpPr>
        <p:spPr bwMode="auto">
          <a:xfrm>
            <a:off x="1524" y="6629400"/>
            <a:ext cx="12188952" cy="228600"/>
          </a:xfrm>
          <a:prstGeom prst="rect">
            <a:avLst/>
          </a:prstGeom>
          <a:solidFill>
            <a:srgbClr val="0076AD"/>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pPr defTabSz="457200" fontAlgn="auto">
              <a:spcBef>
                <a:spcPts val="0"/>
              </a:spcBef>
              <a:spcAft>
                <a:spcPts val="0"/>
              </a:spcAft>
            </a:pPr>
            <a:endParaRPr lang="en-US">
              <a:solidFill>
                <a:prstClr val="black"/>
              </a:solidFill>
              <a:latin typeface="Calibri"/>
            </a:endParaRPr>
          </a:p>
        </p:txBody>
      </p:sp>
      <p:grpSp>
        <p:nvGrpSpPr>
          <p:cNvPr id="14" name="Group 13"/>
          <p:cNvGrpSpPr/>
          <p:nvPr userDrawn="1"/>
        </p:nvGrpSpPr>
        <p:grpSpPr>
          <a:xfrm>
            <a:off x="1524" y="0"/>
            <a:ext cx="12188952" cy="118872"/>
            <a:chOff x="1524" y="0"/>
            <a:chExt cx="12188952" cy="118872"/>
          </a:xfrm>
          <a:solidFill>
            <a:srgbClr val="C75000"/>
          </a:solidFill>
        </p:grpSpPr>
        <p:sp>
          <p:nvSpPr>
            <p:cNvPr id="9" name="Rectangle 8"/>
            <p:cNvSpPr/>
            <p:nvPr userDrawn="1"/>
          </p:nvSpPr>
          <p:spPr>
            <a:xfrm>
              <a:off x="1524"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3042256" y="0"/>
              <a:ext cx="3044952"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6080855" y="0"/>
              <a:ext cx="304981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userDrawn="1"/>
          </p:nvSpPr>
          <p:spPr>
            <a:xfrm>
              <a:off x="9122196" y="0"/>
              <a:ext cx="3068280" cy="11887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6" name="Rectangle 11"/>
          <p:cNvSpPr>
            <a:spLocks noChangeArrowheads="1"/>
          </p:cNvSpPr>
          <p:nvPr userDrawn="1"/>
        </p:nvSpPr>
        <p:spPr bwMode="auto">
          <a:xfrm>
            <a:off x="8325" y="6617934"/>
            <a:ext cx="1661097" cy="240066"/>
          </a:xfrm>
          <a:prstGeom prst="rect">
            <a:avLst/>
          </a:prstGeom>
          <a:noFill/>
          <a:ln>
            <a:noFill/>
          </a:ln>
        </p:spPr>
        <p:txBody>
          <a:bodyPr wrap="none" lIns="90488" tIns="27432" rIns="90488" bIns="27432" anchor="ctr">
            <a:spAutoFit/>
          </a:bodyPr>
          <a:lstStyle/>
          <a:p>
            <a:pPr marL="0" algn="r" defTabSz="914400" rtl="0" eaLnBrk="1" latinLnBrk="0" hangingPunct="1">
              <a:defRPr/>
            </a:pPr>
            <a:r>
              <a:rPr lang="en-US" sz="1200" kern="1200" dirty="0">
                <a:solidFill>
                  <a:schemeClr val="bg1"/>
                </a:solidFill>
                <a:latin typeface="+mn-lt"/>
                <a:ea typeface="+mn-ea"/>
                <a:cs typeface="+mn-cs"/>
              </a:rPr>
              <a:t>© 2024 Safal Partners</a:t>
            </a:r>
          </a:p>
        </p:txBody>
      </p:sp>
      <p:sp>
        <p:nvSpPr>
          <p:cNvPr id="4" name="Oval 3">
            <a:extLst>
              <a:ext uri="{FF2B5EF4-FFF2-40B4-BE49-F238E27FC236}">
                <a16:creationId xmlns:a16="http://schemas.microsoft.com/office/drawing/2014/main" id="{04000663-EB58-8445-AF9E-E290D7C19A6F}"/>
              </a:ext>
            </a:extLst>
          </p:cNvPr>
          <p:cNvSpPr/>
          <p:nvPr userDrawn="1"/>
        </p:nvSpPr>
        <p:spPr>
          <a:xfrm>
            <a:off x="11627073" y="6292731"/>
            <a:ext cx="489243" cy="489243"/>
          </a:xfrm>
          <a:prstGeom prst="ellipse">
            <a:avLst/>
          </a:prstGeom>
          <a:solidFill>
            <a:srgbClr val="0D44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1699755" y="6419152"/>
            <a:ext cx="341760" cy="240066"/>
          </a:xfrm>
          <a:prstGeom prst="rect">
            <a:avLst/>
          </a:prstGeom>
        </p:spPr>
        <p:txBody>
          <a:bodyPr wrap="none" tIns="27432" bIns="27432" anchor="ctr">
            <a:spAutoFit/>
          </a:bodyPr>
          <a:lstStyle/>
          <a:p>
            <a:pPr marL="0" algn="ctr" defTabSz="914400" rtl="0" eaLnBrk="1" latinLnBrk="0" hangingPunct="1"/>
            <a:fld id="{2BF07DEB-607E-47B5-8250-1D8372858C64}" type="slidenum">
              <a:rPr lang="en-US" sz="1200" kern="1200" smtClean="0">
                <a:solidFill>
                  <a:schemeClr val="bg1"/>
                </a:solidFill>
                <a:latin typeface="+mn-lt"/>
                <a:ea typeface="+mn-ea"/>
                <a:cs typeface="+mn-cs"/>
              </a:rPr>
              <a:pPr marL="0" algn="ctr" defTabSz="914400" rtl="0" eaLnBrk="1" latinLnBrk="0" hangingPunct="1"/>
              <a:t>‹#›</a:t>
            </a:fld>
            <a:endParaRPr lang="en-US" sz="1200" kern="1200" dirty="0">
              <a:solidFill>
                <a:schemeClr val="bg1"/>
              </a:solidFill>
              <a:latin typeface="+mn-lt"/>
              <a:ea typeface="+mn-ea"/>
              <a:cs typeface="+mn-cs"/>
            </a:endParaRPr>
          </a:p>
        </p:txBody>
      </p:sp>
    </p:spTree>
    <p:extLst>
      <p:ext uri="{BB962C8B-B14F-4D97-AF65-F5344CB8AC3E}">
        <p14:creationId xmlns:p14="http://schemas.microsoft.com/office/powerpoint/2010/main" val="4042043098"/>
      </p:ext>
    </p:extLst>
  </p:cSld>
  <p:clrMap bg1="lt1" tx1="dk1" bg2="lt2" tx2="dk2" accent1="accent1" accent2="accent2" accent3="accent3" accent4="accent4" accent5="accent5" accent6="accent6" hlink="hlink" folHlink="folHlink"/>
  <p:sldLayoutIdLst>
    <p:sldLayoutId id="2147483672" r:id="rId1"/>
    <p:sldLayoutId id="2147483650" r:id="rId2"/>
    <p:sldLayoutId id="2147483705" r:id="rId3"/>
    <p:sldLayoutId id="2147483649" r:id="rId4"/>
    <p:sldLayoutId id="2147483653" r:id="rId5"/>
    <p:sldLayoutId id="2147483651" r:id="rId6"/>
    <p:sldLayoutId id="2147483658" r:id="rId7"/>
    <p:sldLayoutId id="2147483659" r:id="rId8"/>
    <p:sldLayoutId id="2147483660" r:id="rId9"/>
    <p:sldLayoutId id="2147483654" r:id="rId10"/>
    <p:sldLayoutId id="2147483666" r:id="rId11"/>
    <p:sldLayoutId id="2147483674" r:id="rId12"/>
    <p:sldLayoutId id="2147483675" r:id="rId13"/>
    <p:sldLayoutId id="2147483679" r:id="rId14"/>
    <p:sldLayoutId id="2147483680" r:id="rId15"/>
    <p:sldLayoutId id="2147483681" r:id="rId16"/>
    <p:sldLayoutId id="2147483682" r:id="rId17"/>
    <p:sldLayoutId id="2147483706" r:id="rId18"/>
    <p:sldLayoutId id="2147483685" r:id="rId19"/>
    <p:sldLayoutId id="2147483688" r:id="rId20"/>
    <p:sldLayoutId id="2147483689" r:id="rId21"/>
    <p:sldLayoutId id="2147483690" r:id="rId22"/>
    <p:sldLayoutId id="2147483691" r:id="rId23"/>
  </p:sldLayoutIdLst>
  <p:txStyles>
    <p:titleStyle>
      <a:lvl1pPr algn="l" defTabSz="914400" rtl="0" eaLnBrk="1" latinLnBrk="0" hangingPunct="1">
        <a:lnSpc>
          <a:spcPct val="90000"/>
        </a:lnSpc>
        <a:spcBef>
          <a:spcPct val="0"/>
        </a:spcBef>
        <a:buNone/>
        <a:defRPr sz="3600" b="1"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175CCF-F145-E726-9B9B-AF10E14983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29160A-5B10-D31E-AE5F-38FC759007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9FB0BA-94FB-F747-0843-8934C2A743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B291B0-0798-41BC-AB60-94FAC5CF3A79}" type="datetimeFigureOut">
              <a:rPr lang="en-US" smtClean="0"/>
              <a:t>5/20/2024</a:t>
            </a:fld>
            <a:endParaRPr lang="en-US"/>
          </a:p>
        </p:txBody>
      </p:sp>
      <p:sp>
        <p:nvSpPr>
          <p:cNvPr id="5" name="Footer Placeholder 4">
            <a:extLst>
              <a:ext uri="{FF2B5EF4-FFF2-40B4-BE49-F238E27FC236}">
                <a16:creationId xmlns:a16="http://schemas.microsoft.com/office/drawing/2014/main" id="{C5727F95-6FE3-5906-8F63-4DE0FBE682B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5F2548-EE0F-20A9-2A9B-F049DD9F1D4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658B831-FFC2-4AF9-B4EF-1B987851036F}" type="slidenum">
              <a:rPr lang="en-US" smtClean="0"/>
              <a:t>‹#›</a:t>
            </a:fld>
            <a:endParaRPr lang="en-US"/>
          </a:p>
        </p:txBody>
      </p:sp>
    </p:spTree>
    <p:extLst>
      <p:ext uri="{BB962C8B-B14F-4D97-AF65-F5344CB8AC3E}">
        <p14:creationId xmlns:p14="http://schemas.microsoft.com/office/powerpoint/2010/main" val="390484033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hyperlink" Target="https://nextlevelnow.workforcegps.org/" TargetMode="Externa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5.png"/><Relationship Id="rId7" Type="http://schemas.openxmlformats.org/officeDocument/2006/relationships/hyperlink" Target="https://safalpartners.com/" TargetMode="External"/><Relationship Id="rId2" Type="http://schemas.openxmlformats.org/officeDocument/2006/relationships/notesSlide" Target="../notesSlides/notesSlide2.xml"/><Relationship Id="rId1" Type="http://schemas.openxmlformats.org/officeDocument/2006/relationships/slideLayout" Target="../slideLayouts/slideLayout23.xml"/><Relationship Id="rId6" Type="http://schemas.openxmlformats.org/officeDocument/2006/relationships/image" Target="../media/image7.png"/><Relationship Id="rId11" Type="http://schemas.openxmlformats.org/officeDocument/2006/relationships/image" Target="../media/image11.pn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hyperlink" Target="https://nextlevelnow.workforcegps.org/" TargetMode="External"/><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https://www.linkedin.com/in/zaskia-ruiz/" TargetMode="External"/><Relationship Id="rId2" Type="http://schemas.openxmlformats.org/officeDocument/2006/relationships/image" Target="../media/image12.jp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microsoft.com/office/2018/10/relationships/comments" Target="../comments/modernComment_245_9DA707DC.xml"/><Relationship Id="rId1" Type="http://schemas.openxmlformats.org/officeDocument/2006/relationships/slideLayout" Target="../slideLayouts/slideLayout2.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microsoft.com/office/2018/10/relationships/comments" Target="../comments/modernComment_24A_15903A6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25.png"/><Relationship Id="rId1" Type="http://schemas.openxmlformats.org/officeDocument/2006/relationships/slideLayout" Target="../slideLayouts/slideLayout5.xml"/><Relationship Id="rId4" Type="http://schemas.openxmlformats.org/officeDocument/2006/relationships/hyperlink" Target="https://www.pikist.com/free-photo-oovfe" TargetMode="Externa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8" Type="http://schemas.openxmlformats.org/officeDocument/2006/relationships/hyperlink" Target="mailto:Melissa.Aguilar-Southard@safalpartners.com" TargetMode="External"/><Relationship Id="rId3" Type="http://schemas.openxmlformats.org/officeDocument/2006/relationships/notesSlide" Target="../notesSlides/notesSlide8.xml"/><Relationship Id="rId7" Type="http://schemas.openxmlformats.org/officeDocument/2006/relationships/image" Target="../media/image31.png"/><Relationship Id="rId2" Type="http://schemas.openxmlformats.org/officeDocument/2006/relationships/slideLayout" Target="../slideLayouts/slideLayout21.xml"/><Relationship Id="rId1" Type="http://schemas.openxmlformats.org/officeDocument/2006/relationships/tags" Target="../tags/tag2.xml"/><Relationship Id="rId6" Type="http://schemas.openxmlformats.org/officeDocument/2006/relationships/image" Target="../media/image30.png"/><Relationship Id="rId11" Type="http://schemas.openxmlformats.org/officeDocument/2006/relationships/image" Target="../media/image33.jpeg"/><Relationship Id="rId5" Type="http://schemas.openxmlformats.org/officeDocument/2006/relationships/image" Target="../media/image29.png"/><Relationship Id="rId10" Type="http://schemas.openxmlformats.org/officeDocument/2006/relationships/hyperlink" Target="mailto:Judy.Blanchard@safalpartners.com" TargetMode="External"/><Relationship Id="rId4" Type="http://schemas.openxmlformats.org/officeDocument/2006/relationships/hyperlink" Target="https://nextlevelnow.workforcegps.org/" TargetMode="External"/><Relationship Id="rId9"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0" y="-51620"/>
            <a:ext cx="12192000" cy="6656439"/>
          </a:xfrm>
          <a:prstGeom prst="rect">
            <a:avLst/>
          </a:prstGeom>
        </p:spPr>
      </p:pic>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506437" y="1095375"/>
            <a:ext cx="10396025" cy="2685257"/>
          </a:xfrm>
        </p:spPr>
        <p:txBody>
          <a:bodyPr>
            <a:noAutofit/>
          </a:bodyPr>
          <a:lstStyle/>
          <a:p>
            <a:pPr>
              <a:lnSpc>
                <a:spcPct val="114000"/>
              </a:lnSpc>
              <a:spcBef>
                <a:spcPts val="600"/>
              </a:spcBef>
              <a:spcAft>
                <a:spcPts val="600"/>
              </a:spcAft>
            </a:pPr>
            <a:r>
              <a:rPr lang="en-US" sz="5400" b="1" dirty="0">
                <a:latin typeface="Calibri" panose="020F0502020204030204" pitchFamily="34" charset="0"/>
                <a:cs typeface="Calibri" panose="020F0502020204030204" pitchFamily="34" charset="0"/>
              </a:rPr>
              <a:t>Virtual Fiscal Academy</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Financial Management:</a:t>
            </a:r>
            <a:br>
              <a:rPr lang="en-US" b="1" dirty="0">
                <a:latin typeface="Calibri" panose="020F0502020204030204" pitchFamily="34" charset="0"/>
                <a:cs typeface="Calibri" panose="020F0502020204030204" pitchFamily="34" charset="0"/>
              </a:rPr>
            </a:br>
            <a:r>
              <a:rPr lang="en-US" b="1" dirty="0">
                <a:latin typeface="Calibri" panose="020F0502020204030204" pitchFamily="34" charset="0"/>
                <a:cs typeface="Calibri" panose="020F0502020204030204" pitchFamily="34" charset="0"/>
              </a:rPr>
              <a:t>Strategies for Effective Fiscal Oversight</a:t>
            </a:r>
            <a:endParaRPr lang="en-US" b="1" dirty="0"/>
          </a:p>
        </p:txBody>
      </p:sp>
      <p:sp>
        <p:nvSpPr>
          <p:cNvPr id="3" name="Title 8">
            <a:extLst>
              <a:ext uri="{FF2B5EF4-FFF2-40B4-BE49-F238E27FC236}">
                <a16:creationId xmlns:a16="http://schemas.microsoft.com/office/drawing/2014/main" id="{B58C1A2C-6905-24C0-C426-B3E91E73834E}"/>
              </a:ext>
            </a:extLst>
          </p:cNvPr>
          <p:cNvSpPr txBox="1">
            <a:spLocks/>
          </p:cNvSpPr>
          <p:nvPr/>
        </p:nvSpPr>
        <p:spPr>
          <a:xfrm>
            <a:off x="354884" y="3904501"/>
            <a:ext cx="10396025" cy="100806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000" b="0"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br>
              <a:rPr lang="en-US" b="1" dirty="0"/>
            </a:br>
            <a:r>
              <a:rPr lang="en-US" sz="3200" b="1" dirty="0">
                <a:latin typeface="Calibri" panose="020F0502020204030204" pitchFamily="34" charset="0"/>
                <a:cs typeface="Calibri" panose="020F0502020204030204" pitchFamily="34" charset="0"/>
              </a:rPr>
              <a:t>Session #2</a:t>
            </a:r>
            <a:br>
              <a:rPr lang="en-US" b="1" dirty="0">
                <a:latin typeface="Calibri" panose="020F0502020204030204" pitchFamily="34" charset="0"/>
                <a:cs typeface="Calibri" panose="020F0502020204030204" pitchFamily="34" charset="0"/>
              </a:rPr>
            </a:br>
            <a:endParaRPr lang="en-US" b="1" dirty="0">
              <a:latin typeface="Calibri" panose="020F0502020204030204" pitchFamily="34" charset="0"/>
              <a:cs typeface="Calibri" panose="020F0502020204030204" pitchFamily="34" charset="0"/>
            </a:endParaRPr>
          </a:p>
        </p:txBody>
      </p:sp>
      <p:pic>
        <p:nvPicPr>
          <p:cNvPr id="6" name="Picture 5" descr="Next Level Now collaborative logo">
            <a:extLst>
              <a:ext uri="{FF2B5EF4-FFF2-40B4-BE49-F238E27FC236}">
                <a16:creationId xmlns:a16="http://schemas.microsoft.com/office/drawing/2014/main" id="{E78055EB-3228-0D4A-BBA4-69ECAE93145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82171" y="3911679"/>
            <a:ext cx="2254945" cy="2254945"/>
          </a:xfrm>
          <a:prstGeom prst="rect">
            <a:avLst/>
          </a:prstGeom>
        </p:spPr>
      </p:pic>
      <p:sp>
        <p:nvSpPr>
          <p:cNvPr id="4" name="AutoShape 2">
            <a:extLst>
              <a:ext uri="{FF2B5EF4-FFF2-40B4-BE49-F238E27FC236}">
                <a16:creationId xmlns:a16="http://schemas.microsoft.com/office/drawing/2014/main" id="{E3E8340D-A9C8-4BDF-A7B3-AF31F574C1CE}"/>
              </a:ext>
              <a:ext uri="{C183D7F6-B498-43B3-948B-1728B52AA6E4}">
                <adec:decorative xmlns:adec="http://schemas.microsoft.com/office/drawing/2017/decorative" val="1"/>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806127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A920762-715A-B9F2-D70E-00B6830CA6A6}"/>
              </a:ext>
            </a:extLst>
          </p:cNvPr>
          <p:cNvSpPr>
            <a:spLocks noGrp="1"/>
          </p:cNvSpPr>
          <p:nvPr>
            <p:ph type="title"/>
          </p:nvPr>
        </p:nvSpPr>
        <p:spPr>
          <a:xfrm>
            <a:off x="2378356" y="3429000"/>
            <a:ext cx="7737127" cy="2286000"/>
          </a:xfrm>
        </p:spPr>
        <p:txBody>
          <a:bodyPr>
            <a:noAutofit/>
          </a:bodyPr>
          <a:lstStyle/>
          <a:p>
            <a:pPr>
              <a:lnSpc>
                <a:spcPct val="150000"/>
              </a:lnSpc>
              <a:spcBef>
                <a:spcPts val="1200"/>
              </a:spcBef>
              <a:spcAft>
                <a:spcPts val="1200"/>
              </a:spcAft>
            </a:pPr>
            <a:r>
              <a:rPr lang="en-US" sz="48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Brought to You by the…</a:t>
            </a:r>
            <a:br>
              <a:rPr lang="en-US" sz="4800" dirty="0">
                <a:latin typeface="Calibri" panose="020F0502020204030204" pitchFamily="34" charset="0"/>
                <a:cs typeface="Calibri" panose="020F0502020204030204" pitchFamily="34" charset="0"/>
              </a:rPr>
            </a:br>
            <a:r>
              <a:rPr lang="en-US" sz="4800" u="sng" dirty="0">
                <a:solidFill>
                  <a:srgbClr val="008CE3"/>
                </a:solidFill>
                <a:latin typeface="Calibri" panose="020F0502020204030204" pitchFamily="34" charset="0"/>
                <a:cs typeface="Calibri" panose="020F0502020204030204" pitchFamily="34" charset="0"/>
                <a:hlinkClick r:id="rId2">
                  <a:extLst>
                    <a:ext uri="{A12FA001-AC4F-418D-AE19-62706E023703}">
                      <ahyp:hlinkClr xmlns:ahyp="http://schemas.microsoft.com/office/drawing/2018/hyperlinkcolor" val="tx"/>
                    </a:ext>
                  </a:extLst>
                </a:hlinkClick>
              </a:rPr>
              <a:t>Next Level Now Collaborative</a:t>
            </a:r>
            <a:endParaRPr lang="en-US" sz="4800" dirty="0">
              <a:solidFill>
                <a:srgbClr val="008CE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27758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A52E70E-2AC5-8F51-BE48-565E987C7C73}"/>
              </a:ext>
            </a:extLst>
          </p:cNvPr>
          <p:cNvSpPr>
            <a:spLocks noGrp="1"/>
          </p:cNvSpPr>
          <p:nvPr>
            <p:ph type="title"/>
          </p:nvPr>
        </p:nvSpPr>
        <p:spPr>
          <a:xfrm>
            <a:off x="838200" y="201421"/>
            <a:ext cx="9567672" cy="1005840"/>
          </a:xfrm>
        </p:spPr>
        <p:txBody>
          <a:bodyPr/>
          <a:lstStyle/>
          <a:p>
            <a:r>
              <a:rPr lang="en-US" sz="3600" dirty="0">
                <a:latin typeface="Calibri" panose="020F0502020204030204" pitchFamily="34" charset="0"/>
                <a:cs typeface="Calibri" panose="020F0502020204030204" pitchFamily="34" charset="0"/>
              </a:rPr>
              <a:t>Next Level Now Collaborative... </a:t>
            </a:r>
            <a:endParaRPr lang="en-US" dirty="0">
              <a:latin typeface="Calibri" panose="020F0502020204030204" pitchFamily="34" charset="0"/>
              <a:cs typeface="Calibri" panose="020F0502020204030204" pitchFamily="34" charset="0"/>
            </a:endParaRPr>
          </a:p>
        </p:txBody>
      </p:sp>
      <p:pic>
        <p:nvPicPr>
          <p:cNvPr id="2" name="Picture 5" descr="Picture of 5 Focus Areas for Next Level Now Collaborative">
            <a:extLst>
              <a:ext uri="{FF2B5EF4-FFF2-40B4-BE49-F238E27FC236}">
                <a16:creationId xmlns:a16="http://schemas.microsoft.com/office/drawing/2014/main" id="{5880EC2E-DA66-6532-A101-FDB101B505ED}"/>
              </a:ext>
            </a:extLst>
          </p:cNvPr>
          <p:cNvPicPr>
            <a:picLocks noChangeAspect="1"/>
          </p:cNvPicPr>
          <p:nvPr/>
        </p:nvPicPr>
        <p:blipFill>
          <a:blip r:embed="rId3"/>
          <a:stretch>
            <a:fillRect/>
          </a:stretch>
        </p:blipFill>
        <p:spPr>
          <a:xfrm>
            <a:off x="712935" y="1422918"/>
            <a:ext cx="6466373" cy="3344114"/>
          </a:xfrm>
          <a:prstGeom prst="rect">
            <a:avLst/>
          </a:prstGeom>
          <a:ln w="38100">
            <a:solidFill>
              <a:schemeClr val="accent2"/>
            </a:solidFill>
          </a:ln>
          <a:effectLst>
            <a:outerShdw blurRad="292100" dist="139700" dir="2700000" algn="tl" rotWithShape="0">
              <a:srgbClr val="333333">
                <a:alpha val="65000"/>
              </a:srgbClr>
            </a:outerShdw>
          </a:effectLst>
        </p:spPr>
      </p:pic>
      <p:sp>
        <p:nvSpPr>
          <p:cNvPr id="7" name="Text Placeholder 6">
            <a:extLst>
              <a:ext uri="{FF2B5EF4-FFF2-40B4-BE49-F238E27FC236}">
                <a16:creationId xmlns:a16="http://schemas.microsoft.com/office/drawing/2014/main" id="{E56525A7-B4D5-4730-EF0C-F9E3EC335D70}"/>
              </a:ext>
            </a:extLst>
          </p:cNvPr>
          <p:cNvSpPr>
            <a:spLocks noGrp="1"/>
          </p:cNvSpPr>
          <p:nvPr>
            <p:ph type="body" sz="quarter" idx="4294967295"/>
          </p:nvPr>
        </p:nvSpPr>
        <p:spPr>
          <a:xfrm>
            <a:off x="838200" y="5343830"/>
            <a:ext cx="5345112" cy="698500"/>
          </a:xfrm>
        </p:spPr>
        <p:txBody>
          <a:bodyPr>
            <a:normAutofit fontScale="92500"/>
          </a:bodyPr>
          <a:lstStyle>
            <a:lvl1pPr marL="0" indent="0">
              <a:buNone/>
              <a:defRPr/>
            </a:lvl1pPr>
          </a:lstStyle>
          <a:p>
            <a:r>
              <a:rPr lang="en-US" b="1" kern="0" dirty="0">
                <a:solidFill>
                  <a:srgbClr val="008CE3"/>
                </a:solidFill>
                <a:latin typeface="Calibri"/>
                <a:cs typeface="Calibri"/>
                <a:sym typeface="Calibri"/>
                <a:hlinkClick r:id="rId4">
                  <a:extLst>
                    <a:ext uri="{A12FA001-AC4F-418D-AE19-62706E023703}">
                      <ahyp:hlinkClr xmlns:ahyp="http://schemas.microsoft.com/office/drawing/2018/hyperlinkcolor" val="tx"/>
                    </a:ext>
                  </a:extLst>
                </a:hlinkClick>
              </a:rPr>
              <a:t>For More Info on NLN Community…</a:t>
            </a:r>
            <a:endParaRPr lang="en-US" b="1" kern="0" dirty="0">
              <a:solidFill>
                <a:srgbClr val="008CE3"/>
              </a:solidFill>
              <a:latin typeface="Calibri"/>
              <a:cs typeface="Calibri"/>
              <a:sym typeface="Calibri"/>
            </a:endParaRPr>
          </a:p>
        </p:txBody>
      </p:sp>
      <p:pic>
        <p:nvPicPr>
          <p:cNvPr id="15" name="Picture 14" descr="Qr code for Next Level Now. Link provided entitled For more info on NLN community&#10;&#10;">
            <a:extLst>
              <a:ext uri="{FF2B5EF4-FFF2-40B4-BE49-F238E27FC236}">
                <a16:creationId xmlns:a16="http://schemas.microsoft.com/office/drawing/2014/main" id="{37DB955D-8DC3-7616-68B1-1288FB2A0A3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896090" y="4982689"/>
            <a:ext cx="1420783" cy="1420783"/>
          </a:xfrm>
          <a:prstGeom prst="rect">
            <a:avLst/>
          </a:prstGeom>
          <a:noFill/>
          <a:ln>
            <a:noFill/>
          </a:ln>
        </p:spPr>
      </p:pic>
      <p:grpSp>
        <p:nvGrpSpPr>
          <p:cNvPr id="3" name="Group 2" descr="Logos for Next Level Now Collaborative Partners.">
            <a:extLst>
              <a:ext uri="{FF2B5EF4-FFF2-40B4-BE49-F238E27FC236}">
                <a16:creationId xmlns:a16="http://schemas.microsoft.com/office/drawing/2014/main" id="{3B22B597-0C87-68E4-119E-8D46CF8CF6DA}"/>
              </a:ext>
            </a:extLst>
          </p:cNvPr>
          <p:cNvGrpSpPr/>
          <p:nvPr/>
        </p:nvGrpSpPr>
        <p:grpSpPr>
          <a:xfrm>
            <a:off x="7702076" y="1422918"/>
            <a:ext cx="3467826" cy="4178421"/>
            <a:chOff x="8604173" y="2599981"/>
            <a:chExt cx="2817831" cy="3211185"/>
          </a:xfrm>
        </p:grpSpPr>
        <p:pic>
          <p:nvPicPr>
            <p:cNvPr id="4" name="Google Shape;341;g1b8ff609911_1_299" descr="United States Department of Labor seal">
              <a:extLst>
                <a:ext uri="{FF2B5EF4-FFF2-40B4-BE49-F238E27FC236}">
                  <a16:creationId xmlns:a16="http://schemas.microsoft.com/office/drawing/2014/main" id="{122FF1E6-56C3-EB70-BA16-CCCC289A368B}"/>
                </a:ext>
              </a:extLst>
            </p:cNvPr>
            <p:cNvPicPr preferRelativeResize="0"/>
            <p:nvPr/>
          </p:nvPicPr>
          <p:blipFill rotWithShape="1">
            <a:blip r:embed="rId6">
              <a:alphaModFix/>
            </a:blip>
            <a:srcRect/>
            <a:stretch/>
          </p:blipFill>
          <p:spPr>
            <a:xfrm>
              <a:off x="8905496" y="2802724"/>
              <a:ext cx="760343" cy="607420"/>
            </a:xfrm>
            <a:prstGeom prst="rect">
              <a:avLst/>
            </a:prstGeom>
            <a:noFill/>
            <a:ln>
              <a:noFill/>
            </a:ln>
          </p:spPr>
        </p:pic>
        <p:sp>
          <p:nvSpPr>
            <p:cNvPr id="6" name="Google Shape;346;g1b8ff609911_1_299">
              <a:extLst>
                <a:ext uri="{FF2B5EF4-FFF2-40B4-BE49-F238E27FC236}">
                  <a16:creationId xmlns:a16="http://schemas.microsoft.com/office/drawing/2014/main" id="{B1F22C2E-8E0A-E01B-D3E9-B5C5FCBE9A37}"/>
                </a:ext>
              </a:extLst>
            </p:cNvPr>
            <p:cNvSpPr/>
            <p:nvPr/>
          </p:nvSpPr>
          <p:spPr>
            <a:xfrm>
              <a:off x="8604173" y="2599981"/>
              <a:ext cx="2817831" cy="3211185"/>
            </a:xfrm>
            <a:prstGeom prst="rect">
              <a:avLst/>
            </a:prstGeom>
            <a:noFill/>
            <a:ln w="38100" cap="flat" cmpd="sng">
              <a:solidFill>
                <a:srgbClr val="7614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8" name="Google Shape;347;g1b8ff609911_1_299" descr="Safal Partners Logo">
              <a:hlinkClick r:id="rId7"/>
              <a:extLst>
                <a:ext uri="{FF2B5EF4-FFF2-40B4-BE49-F238E27FC236}">
                  <a16:creationId xmlns:a16="http://schemas.microsoft.com/office/drawing/2014/main" id="{34DD08F4-636A-C467-F444-3B59D9F81F27}"/>
                </a:ext>
              </a:extLst>
            </p:cNvPr>
            <p:cNvPicPr preferRelativeResize="0"/>
            <p:nvPr/>
          </p:nvPicPr>
          <p:blipFill rotWithShape="1">
            <a:blip r:embed="rId8">
              <a:clrChange>
                <a:clrFrom>
                  <a:srgbClr val="FFFFFF"/>
                </a:clrFrom>
                <a:clrTo>
                  <a:srgbClr val="FFFFFF">
                    <a:alpha val="0"/>
                  </a:srgbClr>
                </a:clrTo>
              </a:clrChange>
              <a:alphaModFix/>
            </a:blip>
            <a:srcRect/>
            <a:stretch/>
          </p:blipFill>
          <p:spPr>
            <a:xfrm>
              <a:off x="9202207" y="3539392"/>
              <a:ext cx="1655113" cy="660332"/>
            </a:xfrm>
            <a:prstGeom prst="rect">
              <a:avLst/>
            </a:prstGeom>
            <a:noFill/>
            <a:ln>
              <a:noFill/>
            </a:ln>
            <a:effectLst>
              <a:outerShdw blurRad="292100" dist="139700" dir="2700000" algn="tl" rotWithShape="0">
                <a:srgbClr val="333333">
                  <a:alpha val="64709"/>
                </a:srgbClr>
              </a:outerShdw>
            </a:effectLst>
          </p:spPr>
        </p:pic>
        <p:pic>
          <p:nvPicPr>
            <p:cNvPr id="9" name="Google Shape;348;g1b8ff609911_1_299" descr="Third Sector Capital Partners Logo">
              <a:extLst>
                <a:ext uri="{FF2B5EF4-FFF2-40B4-BE49-F238E27FC236}">
                  <a16:creationId xmlns:a16="http://schemas.microsoft.com/office/drawing/2014/main" id="{069365D0-600A-620E-7753-2221432E69C5}"/>
                </a:ext>
              </a:extLst>
            </p:cNvPr>
            <p:cNvPicPr preferRelativeResize="0"/>
            <p:nvPr/>
          </p:nvPicPr>
          <p:blipFill rotWithShape="1">
            <a:blip r:embed="rId9">
              <a:alphaModFix/>
            </a:blip>
            <a:srcRect/>
            <a:stretch/>
          </p:blipFill>
          <p:spPr>
            <a:xfrm>
              <a:off x="9573658" y="5387248"/>
              <a:ext cx="958106" cy="260313"/>
            </a:xfrm>
            <a:prstGeom prst="rect">
              <a:avLst/>
            </a:prstGeom>
            <a:noFill/>
            <a:ln>
              <a:noFill/>
            </a:ln>
            <a:effectLst>
              <a:outerShdw blurRad="50800" dist="38100" dir="5400000" algn="t" rotWithShape="0">
                <a:srgbClr val="000000">
                  <a:alpha val="40000"/>
                </a:srgbClr>
              </a:outerShdw>
            </a:effectLst>
          </p:spPr>
        </p:pic>
        <p:pic>
          <p:nvPicPr>
            <p:cNvPr id="10" name="Google Shape;349;g1b8ff609911_1_299" descr="National Association of Workforce Development Professionals Logo">
              <a:extLst>
                <a:ext uri="{FF2B5EF4-FFF2-40B4-BE49-F238E27FC236}">
                  <a16:creationId xmlns:a16="http://schemas.microsoft.com/office/drawing/2014/main" id="{249505C3-EE66-8A9A-067A-CBAAA0939706}"/>
                </a:ext>
              </a:extLst>
            </p:cNvPr>
            <p:cNvPicPr preferRelativeResize="0"/>
            <p:nvPr/>
          </p:nvPicPr>
          <p:blipFill rotWithShape="1">
            <a:blip r:embed="rId10">
              <a:alphaModFix/>
            </a:blip>
            <a:srcRect/>
            <a:stretch/>
          </p:blipFill>
          <p:spPr>
            <a:xfrm>
              <a:off x="8722059" y="4860818"/>
              <a:ext cx="2615410" cy="408757"/>
            </a:xfrm>
            <a:prstGeom prst="rect">
              <a:avLst/>
            </a:prstGeom>
            <a:noFill/>
            <a:ln>
              <a:noFill/>
            </a:ln>
          </p:spPr>
        </p:pic>
        <p:pic>
          <p:nvPicPr>
            <p:cNvPr id="11" name="Google Shape;350;g1b8ff609911_1_299" descr="National Association of Workforce Boards Logo">
              <a:extLst>
                <a:ext uri="{FF2B5EF4-FFF2-40B4-BE49-F238E27FC236}">
                  <a16:creationId xmlns:a16="http://schemas.microsoft.com/office/drawing/2014/main" id="{EB9D27C0-9D59-CB2B-FBC8-FCC250D97427}"/>
                </a:ext>
              </a:extLst>
            </p:cNvPr>
            <p:cNvPicPr preferRelativeResize="0"/>
            <p:nvPr/>
          </p:nvPicPr>
          <p:blipFill rotWithShape="1">
            <a:blip r:embed="rId11">
              <a:clrChange>
                <a:clrFrom>
                  <a:srgbClr val="FFFFFF"/>
                </a:clrFrom>
                <a:clrTo>
                  <a:srgbClr val="FFFFFF">
                    <a:alpha val="0"/>
                  </a:srgbClr>
                </a:clrTo>
              </a:clrChange>
              <a:alphaModFix/>
            </a:blip>
            <a:srcRect l="7669" t="19089" r="9404" b="21122"/>
            <a:stretch/>
          </p:blipFill>
          <p:spPr>
            <a:xfrm>
              <a:off x="9084830" y="4308158"/>
              <a:ext cx="1939253" cy="487955"/>
            </a:xfrm>
            <a:prstGeom prst="rect">
              <a:avLst/>
            </a:prstGeom>
            <a:noFill/>
            <a:ln>
              <a:noFill/>
            </a:ln>
          </p:spPr>
        </p:pic>
        <p:sp>
          <p:nvSpPr>
            <p:cNvPr id="12" name="Google Shape;351;g1b8ff609911_1_299">
              <a:extLst>
                <a:ext uri="{FF2B5EF4-FFF2-40B4-BE49-F238E27FC236}">
                  <a16:creationId xmlns:a16="http://schemas.microsoft.com/office/drawing/2014/main" id="{CE97A1CD-69A2-1EDC-0BFF-A8BE3AC690FD}"/>
                </a:ext>
              </a:extLst>
            </p:cNvPr>
            <p:cNvSpPr txBox="1"/>
            <p:nvPr/>
          </p:nvSpPr>
          <p:spPr>
            <a:xfrm>
              <a:off x="9630050" y="2901974"/>
              <a:ext cx="1512914" cy="4434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050" b="1" i="0" u="none" strike="noStrike" cap="none" dirty="0">
                  <a:solidFill>
                    <a:srgbClr val="1B1B1B"/>
                  </a:solidFill>
                  <a:latin typeface="Source Sans Pro"/>
                  <a:ea typeface="Source Sans Pro"/>
                  <a:cs typeface="Source Sans Pro"/>
                  <a:sym typeface="Source Sans Pro"/>
                </a:rPr>
                <a:t>U.S. Department of Labor, Employment &amp; Training </a:t>
              </a:r>
              <a:endParaRPr sz="1400" dirty="0"/>
            </a:p>
            <a:p>
              <a:pPr marL="0" marR="0" lvl="0" indent="0" algn="l" rtl="0">
                <a:lnSpc>
                  <a:spcPct val="100000"/>
                </a:lnSpc>
                <a:spcBef>
                  <a:spcPts val="0"/>
                </a:spcBef>
                <a:spcAft>
                  <a:spcPts val="0"/>
                </a:spcAft>
                <a:buNone/>
              </a:pPr>
              <a:r>
                <a:rPr lang="en-US" sz="1050" b="1" i="0" u="none" strike="noStrike" cap="none" dirty="0">
                  <a:solidFill>
                    <a:srgbClr val="1B1B1B"/>
                  </a:solidFill>
                  <a:latin typeface="Source Sans Pro"/>
                  <a:ea typeface="Source Sans Pro"/>
                  <a:cs typeface="Source Sans Pro"/>
                  <a:sym typeface="Source Sans Pro"/>
                </a:rPr>
                <a:t>Administration (ETA)</a:t>
              </a:r>
              <a:endParaRPr sz="1050" b="0" i="0" u="none" strike="noStrike" cap="none" dirty="0">
                <a:solidFill>
                  <a:srgbClr val="000000"/>
                </a:solidFill>
                <a:latin typeface="Arial"/>
                <a:ea typeface="Arial"/>
                <a:cs typeface="Arial"/>
                <a:sym typeface="Arial"/>
              </a:endParaRPr>
            </a:p>
          </p:txBody>
        </p:sp>
      </p:grpSp>
    </p:spTree>
    <p:extLst>
      <p:ext uri="{BB962C8B-B14F-4D97-AF65-F5344CB8AC3E}">
        <p14:creationId xmlns:p14="http://schemas.microsoft.com/office/powerpoint/2010/main" val="4168104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3600EF4-E31C-2AD5-0DC0-D8934ACF1C10}"/>
              </a:ext>
            </a:extLst>
          </p:cNvPr>
          <p:cNvSpPr>
            <a:spLocks noGrp="1"/>
          </p:cNvSpPr>
          <p:nvPr>
            <p:ph type="title"/>
          </p:nvPr>
        </p:nvSpPr>
        <p:spPr>
          <a:xfrm>
            <a:off x="838200" y="403235"/>
            <a:ext cx="10515600" cy="1005840"/>
          </a:xfrm>
        </p:spPr>
        <p:txBody>
          <a:bodyPr/>
          <a:lstStyle/>
          <a:p>
            <a:r>
              <a:rPr lang="en-US" dirty="0">
                <a:latin typeface="Calibri" panose="020F0502020204030204" pitchFamily="34" charset="0"/>
                <a:cs typeface="Calibri" panose="020F0502020204030204" pitchFamily="34" charset="0"/>
              </a:rPr>
              <a:t>About the Presenter</a:t>
            </a:r>
          </a:p>
        </p:txBody>
      </p:sp>
      <p:pic>
        <p:nvPicPr>
          <p:cNvPr id="5" name="Content Placeholder 30" descr="Photo of trainer Zaskia Ruiz">
            <a:extLst>
              <a:ext uri="{FF2B5EF4-FFF2-40B4-BE49-F238E27FC236}">
                <a16:creationId xmlns:a16="http://schemas.microsoft.com/office/drawing/2014/main" id="{D3D6FF0C-E81F-5E0C-8FE8-C79FC30B4445}"/>
              </a:ext>
            </a:extLst>
          </p:cNvPr>
          <p:cNvPicPr>
            <a:picLocks noGrp="1" noChangeAspect="1"/>
          </p:cNvPicPr>
          <p:nvPr>
            <p:ph type="pic" idx="4294967295"/>
          </p:nvPr>
        </p:nvPicPr>
        <p:blipFill>
          <a:blip r:embed="rId2"/>
          <a:srcRect t="890" b="890"/>
          <a:stretch/>
        </p:blipFill>
        <p:spPr>
          <a:xfrm>
            <a:off x="982309" y="1982450"/>
            <a:ext cx="2925763" cy="2925762"/>
          </a:xfrm>
        </p:spPr>
      </p:pic>
      <p:sp>
        <p:nvSpPr>
          <p:cNvPr id="8" name="Content Placeholder 6">
            <a:extLst>
              <a:ext uri="{FF2B5EF4-FFF2-40B4-BE49-F238E27FC236}">
                <a16:creationId xmlns:a16="http://schemas.microsoft.com/office/drawing/2014/main" id="{E8E0726B-33BE-ABF9-B435-E8078DC44281}"/>
              </a:ext>
              <a:ext uri="{C183D7F6-B498-43B3-948B-1728B52AA6E4}">
                <adec:decorative xmlns:adec="http://schemas.microsoft.com/office/drawing/2017/decorative" val="0"/>
              </a:ext>
            </a:extLst>
          </p:cNvPr>
          <p:cNvSpPr>
            <a:spLocks noGrp="1"/>
          </p:cNvSpPr>
          <p:nvPr>
            <p:ph idx="1"/>
          </p:nvPr>
        </p:nvSpPr>
        <p:spPr>
          <a:xfrm>
            <a:off x="5112326" y="1600201"/>
            <a:ext cx="5237019" cy="2200274"/>
          </a:xfrm>
        </p:spPr>
        <p:txBody>
          <a:bodyPr>
            <a:noAutofit/>
          </a:bodyPr>
          <a:lstStyle/>
          <a:p>
            <a:pPr marL="0" indent="0" algn="ctr">
              <a:lnSpc>
                <a:spcPct val="114000"/>
              </a:lnSpc>
              <a:spcBef>
                <a:spcPts val="600"/>
              </a:spcBef>
              <a:spcAft>
                <a:spcPts val="600"/>
              </a:spcAft>
              <a:buNone/>
            </a:pPr>
            <a:r>
              <a:rPr lang="en-US" sz="4000" b="1" cap="all" dirty="0">
                <a:latin typeface="Calibri" panose="020F0502020204030204" pitchFamily="34" charset="0"/>
                <a:cs typeface="Calibri" panose="020F0502020204030204" pitchFamily="34" charset="0"/>
              </a:rPr>
              <a:t>Zaskia Ruiz</a:t>
            </a:r>
            <a:br>
              <a:rPr lang="en-US" sz="4000" b="1" cap="all" dirty="0">
                <a:latin typeface="Calibri" panose="020F0502020204030204" pitchFamily="34" charset="0"/>
                <a:cs typeface="Calibri" panose="020F0502020204030204" pitchFamily="34" charset="0"/>
              </a:rPr>
            </a:br>
            <a:r>
              <a:rPr lang="en-US" sz="2400" cap="all" dirty="0">
                <a:latin typeface="Calibri" panose="020F0502020204030204" pitchFamily="34" charset="0"/>
                <a:cs typeface="Calibri" panose="020F0502020204030204" pitchFamily="34" charset="0"/>
              </a:rPr>
              <a:t>EVP &amp; Chief Operating Officer</a:t>
            </a:r>
          </a:p>
          <a:p>
            <a:pPr marL="0" indent="0" algn="ctr">
              <a:lnSpc>
                <a:spcPct val="114000"/>
              </a:lnSpc>
              <a:spcBef>
                <a:spcPts val="600"/>
              </a:spcBef>
              <a:spcAft>
                <a:spcPts val="600"/>
              </a:spcAft>
              <a:buNone/>
            </a:pPr>
            <a:r>
              <a:rPr lang="en-US" sz="2400" cap="all" dirty="0">
                <a:latin typeface="Calibri" panose="020F0502020204030204" pitchFamily="34" charset="0"/>
                <a:cs typeface="Calibri" panose="020F0502020204030204" pitchFamily="34" charset="0"/>
              </a:rPr>
              <a:t>KRA Corporation</a:t>
            </a:r>
          </a:p>
          <a:p>
            <a:pPr marL="0" indent="0" algn="ctr">
              <a:lnSpc>
                <a:spcPct val="114000"/>
              </a:lnSpc>
              <a:spcBef>
                <a:spcPts val="600"/>
              </a:spcBef>
              <a:spcAft>
                <a:spcPts val="600"/>
              </a:spcAft>
              <a:buNone/>
            </a:pPr>
            <a:r>
              <a:rPr lang="en-US" sz="2000" cap="all" dirty="0">
                <a:latin typeface="Calibri" panose="020F0502020204030204" pitchFamily="34" charset="0"/>
                <a:cs typeface="Calibri" panose="020F0502020204030204" pitchFamily="34" charset="0"/>
              </a:rPr>
              <a:t>(she/her/hers/</a:t>
            </a:r>
            <a:r>
              <a:rPr lang="en-US" sz="2000" cap="all" dirty="0" err="1">
                <a:latin typeface="Calibri" panose="020F0502020204030204" pitchFamily="34" charset="0"/>
                <a:cs typeface="Calibri" panose="020F0502020204030204" pitchFamily="34" charset="0"/>
              </a:rPr>
              <a:t>ella</a:t>
            </a:r>
            <a:r>
              <a:rPr lang="en-US" sz="2000" cap="all" dirty="0">
                <a:latin typeface="Calibri" panose="020F0502020204030204" pitchFamily="34" charset="0"/>
                <a:cs typeface="Calibri" panose="020F0502020204030204" pitchFamily="34" charset="0"/>
              </a:rPr>
              <a:t>)</a:t>
            </a:r>
          </a:p>
        </p:txBody>
      </p:sp>
      <p:pic>
        <p:nvPicPr>
          <p:cNvPr id="13" name="Picture 12" descr="QR Code is linked to Zaskia Ruiz's linked in profile. &#10;">
            <a:hlinkClick r:id="rId3"/>
            <a:extLst>
              <a:ext uri="{FF2B5EF4-FFF2-40B4-BE49-F238E27FC236}">
                <a16:creationId xmlns:a16="http://schemas.microsoft.com/office/drawing/2014/main" id="{A573FFAB-28E0-A565-27D5-50E3EA12ABE1}"/>
              </a:ext>
            </a:extLst>
          </p:cNvPr>
          <p:cNvPicPr>
            <a:picLocks noChangeAspect="1"/>
          </p:cNvPicPr>
          <p:nvPr/>
        </p:nvPicPr>
        <p:blipFill>
          <a:blip r:embed="rId4"/>
          <a:stretch>
            <a:fillRect/>
          </a:stretch>
        </p:blipFill>
        <p:spPr>
          <a:xfrm>
            <a:off x="7017747" y="4159752"/>
            <a:ext cx="1688476" cy="1692771"/>
          </a:xfrm>
          <a:prstGeom prst="rect">
            <a:avLst/>
          </a:prstGeom>
        </p:spPr>
      </p:pic>
      <p:sp>
        <p:nvSpPr>
          <p:cNvPr id="10" name="Content Placeholder 6">
            <a:extLst>
              <a:ext uri="{FF2B5EF4-FFF2-40B4-BE49-F238E27FC236}">
                <a16:creationId xmlns:a16="http://schemas.microsoft.com/office/drawing/2014/main" id="{344270F9-05A4-5CEA-E3A3-3BF158996DE7}"/>
              </a:ext>
              <a:ext uri="{C183D7F6-B498-43B3-948B-1728B52AA6E4}">
                <adec:decorative xmlns:adec="http://schemas.microsoft.com/office/drawing/2017/decorative" val="1"/>
              </a:ext>
            </a:extLst>
          </p:cNvPr>
          <p:cNvSpPr txBox="1">
            <a:spLocks/>
          </p:cNvSpPr>
          <p:nvPr/>
        </p:nvSpPr>
        <p:spPr>
          <a:xfrm>
            <a:off x="4679661" y="1646102"/>
            <a:ext cx="6863403" cy="4160520"/>
          </a:xfrm>
          <a:prstGeom prst="rect">
            <a:avLst/>
          </a:prstGeom>
        </p:spPr>
        <p:txBody>
          <a:bodyPr>
            <a:norm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2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24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20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8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dirty="0"/>
          </a:p>
        </p:txBody>
      </p:sp>
      <p:sp>
        <p:nvSpPr>
          <p:cNvPr id="2" name="Slide Number Placeholder 1">
            <a:extLst>
              <a:ext uri="{FF2B5EF4-FFF2-40B4-BE49-F238E27FC236}">
                <a16:creationId xmlns:a16="http://schemas.microsoft.com/office/drawing/2014/main" id="{33A001F1-9910-CBCF-5456-4596BB2B3EF8}"/>
              </a:ext>
              <a:ext uri="{C183D7F6-B498-43B3-948B-1728B52AA6E4}">
                <adec:decorative xmlns:adec="http://schemas.microsoft.com/office/drawing/2017/decorative" val="1"/>
              </a:ext>
            </a:extLst>
          </p:cNvPr>
          <p:cNvSpPr>
            <a:spLocks noGrp="1"/>
          </p:cNvSpPr>
          <p:nvPr>
            <p:ph type="sldNum" idx="4294967295"/>
          </p:nvPr>
        </p:nvSpPr>
        <p:spPr>
          <a:xfrm>
            <a:off x="11537950" y="6356350"/>
            <a:ext cx="654050" cy="365125"/>
          </a:xfrm>
          <a:prstGeom prst="rect">
            <a:avLst/>
          </a:prstGeom>
        </p:spPr>
        <p:txBody>
          <a:bodyPr/>
          <a:lstStyle/>
          <a:p>
            <a:pPr marL="0" lvl="0" indent="0" algn="ctr" rtl="0">
              <a:spcBef>
                <a:spcPts val="0"/>
              </a:spcBef>
              <a:spcAft>
                <a:spcPts val="0"/>
              </a:spcAft>
              <a:buNone/>
            </a:pPr>
            <a:fld id="{00000000-1234-1234-1234-123412341234}" type="slidenum">
              <a:rPr lang="en-US" smtClean="0"/>
              <a:t>4</a:t>
            </a:fld>
            <a:endParaRPr lang="en-US" dirty="0"/>
          </a:p>
        </p:txBody>
      </p:sp>
    </p:spTree>
    <p:extLst>
      <p:ext uri="{BB962C8B-B14F-4D97-AF65-F5344CB8AC3E}">
        <p14:creationId xmlns:p14="http://schemas.microsoft.com/office/powerpoint/2010/main" val="23534606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2E1BA25-35A7-F51D-BA3E-90E0A8787857}"/>
              </a:ext>
            </a:extLst>
          </p:cNvPr>
          <p:cNvSpPr>
            <a:spLocks noGrp="1"/>
          </p:cNvSpPr>
          <p:nvPr>
            <p:ph type="title"/>
          </p:nvPr>
        </p:nvSpPr>
        <p:spPr>
          <a:xfrm>
            <a:off x="838200" y="388707"/>
            <a:ext cx="10515600" cy="1005840"/>
          </a:xfrm>
        </p:spPr>
        <p:txBody>
          <a:bodyPr/>
          <a:lstStyle/>
          <a:p>
            <a:r>
              <a:rPr lang="en-US" dirty="0">
                <a:latin typeface="Calibri" panose="020F0502020204030204" pitchFamily="34" charset="0"/>
                <a:cs typeface="Calibri" panose="020F0502020204030204" pitchFamily="34" charset="0"/>
              </a:rPr>
              <a:t>Fiscal Virtual Academy</a:t>
            </a:r>
          </a:p>
        </p:txBody>
      </p:sp>
      <p:sp>
        <p:nvSpPr>
          <p:cNvPr id="9" name="Content Placeholder 8">
            <a:extLst>
              <a:ext uri="{FF2B5EF4-FFF2-40B4-BE49-F238E27FC236}">
                <a16:creationId xmlns:a16="http://schemas.microsoft.com/office/drawing/2014/main" id="{77AE628A-C5D9-D904-47D5-9CA66D19BE70}"/>
              </a:ext>
            </a:extLst>
          </p:cNvPr>
          <p:cNvSpPr>
            <a:spLocks noGrp="1"/>
          </p:cNvSpPr>
          <p:nvPr>
            <p:ph idx="1"/>
          </p:nvPr>
        </p:nvSpPr>
        <p:spPr>
          <a:xfrm>
            <a:off x="1127449" y="1497564"/>
            <a:ext cx="10515600" cy="4576763"/>
          </a:xfrm>
        </p:spPr>
        <p:txBody>
          <a:bodyPr>
            <a:noAutofit/>
          </a:bodyPr>
          <a:lstStyle/>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1: Fiscal Resources: Maximizing Resources for Effective Fiscal Management</a:t>
            </a:r>
          </a:p>
          <a:p>
            <a:pPr>
              <a:lnSpc>
                <a:spcPct val="114000"/>
              </a:lnSpc>
              <a:spcBef>
                <a:spcPts val="600"/>
              </a:spcBef>
              <a:spcAft>
                <a:spcPts val="600"/>
              </a:spcAft>
            </a:pPr>
            <a:r>
              <a:rPr lang="en-US" sz="2400" b="1" dirty="0">
                <a:solidFill>
                  <a:schemeClr val="accent1">
                    <a:lumMod val="75000"/>
                  </a:schemeClr>
                </a:solidFill>
                <a:latin typeface="Calibri" panose="020F0502020204030204" pitchFamily="34" charset="0"/>
                <a:cs typeface="Calibri" panose="020F0502020204030204" pitchFamily="34" charset="0"/>
              </a:rPr>
              <a:t>Session 2: Financial Management: Strategies for Effective Fiscal Oversight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3: Strengthening Internal Controls: Enhancing Accountability and Mitigating Risks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4: Indirect and Direct Costs for Effective Budgeting &amp; Resource Allocation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5: Differentiating Administrative and Programmatic Costs - Best Practices for Budgeting and Financial Management Purposes</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6: Procurement Standards: Streamlining Processes for Effective Resource Acquisition</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7: Navigating Financial Reporting:  Best Practices for Compliance and Transparency</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Session 8: Audit Requirements: Ensuring an Audit Ready Environment</a:t>
            </a:r>
          </a:p>
          <a:p>
            <a:pPr>
              <a:lnSpc>
                <a:spcPct val="114000"/>
              </a:lnSpc>
              <a:spcBef>
                <a:spcPts val="600"/>
              </a:spcBef>
              <a:spcAft>
                <a:spcPts val="600"/>
              </a:spcAft>
            </a:pPr>
            <a:endParaRPr lang="en-US" sz="2400" dirty="0"/>
          </a:p>
        </p:txBody>
      </p:sp>
    </p:spTree>
    <p:extLst>
      <p:ext uri="{BB962C8B-B14F-4D97-AF65-F5344CB8AC3E}">
        <p14:creationId xmlns:p14="http://schemas.microsoft.com/office/powerpoint/2010/main" val="3633492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DBFD1-C221-0338-C161-62603130D473}"/>
              </a:ext>
            </a:extLst>
          </p:cNvPr>
          <p:cNvSpPr>
            <a:spLocks noGrp="1"/>
          </p:cNvSpPr>
          <p:nvPr>
            <p:ph type="title"/>
          </p:nvPr>
        </p:nvSpPr>
        <p:spPr>
          <a:xfrm>
            <a:off x="737249" y="344090"/>
            <a:ext cx="10515600" cy="1005840"/>
          </a:xfrm>
        </p:spPr>
        <p:txBody>
          <a:bodyPr/>
          <a:lstStyle/>
          <a:p>
            <a:r>
              <a:rPr lang="en-US" dirty="0">
                <a:latin typeface="Calibri" panose="020F0502020204030204" pitchFamily="34" charset="0"/>
                <a:cs typeface="Calibri" panose="020F0502020204030204" pitchFamily="34" charset="0"/>
              </a:rPr>
              <a:t>Fiscal Management Learning Objectives</a:t>
            </a:r>
          </a:p>
        </p:txBody>
      </p:sp>
      <p:sp>
        <p:nvSpPr>
          <p:cNvPr id="3" name="Content Placeholder 2">
            <a:extLst>
              <a:ext uri="{FF2B5EF4-FFF2-40B4-BE49-F238E27FC236}">
                <a16:creationId xmlns:a16="http://schemas.microsoft.com/office/drawing/2014/main" id="{265D3D29-46F5-8DA9-D567-E2C7D1874B47}"/>
              </a:ext>
            </a:extLst>
          </p:cNvPr>
          <p:cNvSpPr>
            <a:spLocks noGrp="1"/>
          </p:cNvSpPr>
          <p:nvPr>
            <p:ph idx="1"/>
          </p:nvPr>
        </p:nvSpPr>
        <p:spPr>
          <a:xfrm>
            <a:off x="877824" y="1409546"/>
            <a:ext cx="8549640" cy="5056378"/>
          </a:xfrm>
        </p:spPr>
        <p:txBody>
          <a:bodyPr>
            <a:noAutofit/>
          </a:bodyPr>
          <a:lstStyle/>
          <a:p>
            <a:pPr>
              <a:lnSpc>
                <a:spcPct val="114000"/>
              </a:lnSpc>
              <a:spcBef>
                <a:spcPts val="600"/>
              </a:spcBef>
              <a:spcAft>
                <a:spcPts val="600"/>
              </a:spcAft>
            </a:pPr>
            <a:r>
              <a:rPr lang="en-US" sz="1600" b="1" dirty="0">
                <a:latin typeface="Calibri" panose="020F0502020204030204" pitchFamily="34" charset="0"/>
                <a:cs typeface="Calibri" panose="020F0502020204030204" pitchFamily="34" charset="0"/>
              </a:rPr>
              <a:t>To provide participants with the essential knowledge and skills to excel in financial management and ensure effective fiscal oversight within their organization:</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Understand the role of financial management in achieving organizational goals and ensuring fiscal responsibility.</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Understand the requirements of the Uniform Guidance (2 CFR 200)</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Learn techniques for budgeting, forecasting, and cash flow management to optimize resource allocation.</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Gain insights into financial analysis and performance metrics to evaluate organizational financial health and identify areas for improvement.</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Explore strategies for cost control and expense reduction without compromising quality.</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Discover approaches to financial decision-making that align with organizational objectives and priorities.</a:t>
            </a:r>
          </a:p>
          <a:p>
            <a:pPr marL="742950" lvl="1" indent="-285750">
              <a:lnSpc>
                <a:spcPct val="114000"/>
              </a:lnSpc>
              <a:spcBef>
                <a:spcPts val="600"/>
              </a:spcBef>
              <a:spcAft>
                <a:spcPts val="600"/>
              </a:spcAft>
              <a:buFont typeface="Wingdings" panose="05000000000000000000" pitchFamily="2" charset="2"/>
              <a:buChar char="§"/>
            </a:pPr>
            <a:r>
              <a:rPr lang="en-US" sz="1600" dirty="0">
                <a:latin typeface="Calibri" panose="020F0502020204030204" pitchFamily="34" charset="0"/>
                <a:cs typeface="Calibri" panose="020F0502020204030204" pitchFamily="34" charset="0"/>
              </a:rPr>
              <a:t>Understand the role of financial reporting and transparency in effective fiscal oversight.</a:t>
            </a:r>
          </a:p>
        </p:txBody>
      </p:sp>
      <p:sp>
        <p:nvSpPr>
          <p:cNvPr id="5" name="TextBox 4">
            <a:extLst>
              <a:ext uri="{FF2B5EF4-FFF2-40B4-BE49-F238E27FC236}">
                <a16:creationId xmlns:a16="http://schemas.microsoft.com/office/drawing/2014/main" id="{8C67B510-6D75-8BAA-DA0D-2F95E5007DA5}"/>
              </a:ext>
            </a:extLst>
          </p:cNvPr>
          <p:cNvSpPr txBox="1"/>
          <p:nvPr/>
        </p:nvSpPr>
        <p:spPr>
          <a:xfrm>
            <a:off x="9756648" y="2557754"/>
            <a:ext cx="2273453" cy="2935484"/>
          </a:xfrm>
          <a:prstGeom prst="rect">
            <a:avLst/>
          </a:prstGeom>
          <a:noFill/>
        </p:spPr>
        <p:txBody>
          <a:bodyPr wrap="square" rtlCol="0">
            <a:spAutoFit/>
          </a:bodyPr>
          <a:lstStyle/>
          <a:p>
            <a:pPr>
              <a:lnSpc>
                <a:spcPct val="114000"/>
              </a:lnSpc>
              <a:spcBef>
                <a:spcPts val="600"/>
              </a:spcBef>
              <a:spcAft>
                <a:spcPts val="600"/>
              </a:spcAft>
            </a:pPr>
            <a:r>
              <a:rPr lang="en-US" sz="2000" b="1" dirty="0">
                <a:solidFill>
                  <a:schemeClr val="accent4">
                    <a:lumMod val="75000"/>
                  </a:schemeClr>
                </a:solidFill>
                <a:latin typeface="Calibri" panose="020F0502020204030204" pitchFamily="34" charset="0"/>
                <a:cs typeface="Calibri" panose="020F0502020204030204" pitchFamily="34" charset="0"/>
              </a:rPr>
              <a:t>TIPS for SUCCESS?</a:t>
            </a:r>
            <a:endParaRPr lang="en-US" sz="2000" dirty="0">
              <a:solidFill>
                <a:schemeClr val="accent4">
                  <a:lumMod val="75000"/>
                </a:schemeClr>
              </a:solidFill>
              <a:latin typeface="Calibri" panose="020F0502020204030204" pitchFamily="34" charset="0"/>
              <a:cs typeface="Calibri" panose="020F0502020204030204" pitchFamily="34" charset="0"/>
            </a:endParaRP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Write Down Questions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Organize Resources</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Watch Again</a:t>
            </a:r>
          </a:p>
          <a:p>
            <a:pPr marL="285750" indent="-285750">
              <a:lnSpc>
                <a:spcPct val="114000"/>
              </a:lnSpc>
              <a:spcBef>
                <a:spcPts val="600"/>
              </a:spcBef>
              <a:spcAft>
                <a:spcPts val="600"/>
              </a:spcAft>
              <a:buFont typeface="Wingdings" panose="05000000000000000000" pitchFamily="2" charset="2"/>
              <a:buChar char="ü"/>
            </a:pPr>
            <a:r>
              <a:rPr lang="en-US" dirty="0">
                <a:solidFill>
                  <a:schemeClr val="accent4">
                    <a:lumMod val="75000"/>
                  </a:schemeClr>
                </a:solidFill>
                <a:latin typeface="Calibri" panose="020F0502020204030204" pitchFamily="34" charset="0"/>
                <a:cs typeface="Calibri" panose="020F0502020204030204" pitchFamily="34" charset="0"/>
              </a:rPr>
              <a:t>Dig Further</a:t>
            </a:r>
          </a:p>
        </p:txBody>
      </p:sp>
    </p:spTree>
    <p:extLst>
      <p:ext uri="{BB962C8B-B14F-4D97-AF65-F5344CB8AC3E}">
        <p14:creationId xmlns:p14="http://schemas.microsoft.com/office/powerpoint/2010/main" val="14109883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32A1D00-3CAE-7BF8-9EEE-F9D1F72EC741}"/>
              </a:ext>
            </a:extLst>
          </p:cNvPr>
          <p:cNvSpPr txBox="1">
            <a:spLocks noGrp="1"/>
          </p:cNvSpPr>
          <p:nvPr>
            <p:ph type="title"/>
          </p:nvPr>
        </p:nvSpPr>
        <p:spPr>
          <a:xfrm>
            <a:off x="660476" y="5226626"/>
            <a:ext cx="6727461" cy="115185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3600" b="1"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US" sz="44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Reflection from </a:t>
            </a:r>
            <a:br>
              <a:rPr kumimoji="0" lang="en-US" sz="44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br>
            <a:r>
              <a:rPr kumimoji="0" lang="en-US" sz="44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Previous Session…</a:t>
            </a:r>
          </a:p>
        </p:txBody>
      </p:sp>
      <p:pic>
        <p:nvPicPr>
          <p:cNvPr id="5" name="Content Placeholder 12" descr="A group of people wearing different professions">
            <a:extLst>
              <a:ext uri="{FF2B5EF4-FFF2-40B4-BE49-F238E27FC236}">
                <a16:creationId xmlns:a16="http://schemas.microsoft.com/office/drawing/2014/main" id="{CF011894-D622-63A6-7020-7816AD30F923}"/>
              </a:ext>
            </a:extLst>
          </p:cNvPr>
          <p:cNvPicPr>
            <a:picLocks noChangeAspect="1"/>
          </p:cNvPicPr>
          <p:nvPr/>
        </p:nvPicPr>
        <p:blipFill>
          <a:blip r:embed="rId2"/>
          <a:stretch>
            <a:fillRect/>
          </a:stretch>
        </p:blipFill>
        <p:spPr>
          <a:xfrm>
            <a:off x="276012" y="335236"/>
            <a:ext cx="7674913" cy="4617764"/>
          </a:xfrm>
          <a:prstGeom prst="rect">
            <a:avLst/>
          </a:prstGeom>
        </p:spPr>
      </p:pic>
      <p:sp>
        <p:nvSpPr>
          <p:cNvPr id="2" name="Text Placeholder 1">
            <a:extLst>
              <a:ext uri="{FF2B5EF4-FFF2-40B4-BE49-F238E27FC236}">
                <a16:creationId xmlns:a16="http://schemas.microsoft.com/office/drawing/2014/main" id="{5CC2E4E8-4010-1D5D-FC67-C14D46E93E87}"/>
              </a:ext>
            </a:extLst>
          </p:cNvPr>
          <p:cNvSpPr>
            <a:spLocks noGrp="1"/>
          </p:cNvSpPr>
          <p:nvPr>
            <p:ph type="body" idx="1"/>
          </p:nvPr>
        </p:nvSpPr>
        <p:spPr>
          <a:xfrm>
            <a:off x="8644440" y="572120"/>
            <a:ext cx="2971800" cy="889402"/>
          </a:xfrm>
        </p:spPr>
        <p:txBody>
          <a:bodyPr>
            <a:noAutofit/>
          </a:bodyPr>
          <a:lstStyle/>
          <a:p>
            <a:pPr marL="342900" indent="-342900">
              <a:buFont typeface="Arial" panose="020B0604020202020204" pitchFamily="34" charset="0"/>
              <a:buChar char="•"/>
            </a:pPr>
            <a:r>
              <a:rPr lang="en-US" b="0" dirty="0">
                <a:latin typeface="Calibri" panose="020F0502020204030204" pitchFamily="34" charset="0"/>
                <a:ea typeface="Calibri" panose="020F0502020204030204" pitchFamily="34" charset="0"/>
                <a:cs typeface="Calibri" panose="020F0502020204030204" pitchFamily="34" charset="0"/>
              </a:rPr>
              <a:t>What’s our purpose?</a:t>
            </a:r>
          </a:p>
        </p:txBody>
      </p:sp>
      <p:sp>
        <p:nvSpPr>
          <p:cNvPr id="9" name="Text Placeholder 8">
            <a:extLst>
              <a:ext uri="{FF2B5EF4-FFF2-40B4-BE49-F238E27FC236}">
                <a16:creationId xmlns:a16="http://schemas.microsoft.com/office/drawing/2014/main" id="{EFB2DAF7-512F-08C9-6744-87459EF45720}"/>
              </a:ext>
            </a:extLst>
          </p:cNvPr>
          <p:cNvSpPr>
            <a:spLocks noGrp="1"/>
          </p:cNvSpPr>
          <p:nvPr>
            <p:ph type="body" sz="quarter" idx="13"/>
          </p:nvPr>
        </p:nvSpPr>
        <p:spPr>
          <a:xfrm>
            <a:off x="8644440" y="1950152"/>
            <a:ext cx="2971800" cy="1536804"/>
          </a:xfrm>
        </p:spPr>
        <p:txBody>
          <a:bodyPr>
            <a:noAutofit/>
          </a:bodyPr>
          <a:lstStyle/>
          <a:p>
            <a:pPr marL="342900" indent="-342900">
              <a:buFont typeface="Arial" panose="020B0604020202020204" pitchFamily="34" charset="0"/>
              <a:buChar char="•"/>
            </a:pPr>
            <a:r>
              <a:rPr lang="en-US" b="0" dirty="0">
                <a:latin typeface="Calibri" panose="020F0502020204030204" pitchFamily="34" charset="0"/>
                <a:ea typeface="Calibri" panose="020F0502020204030204" pitchFamily="34" charset="0"/>
                <a:cs typeface="Calibri" panose="020F0502020204030204" pitchFamily="34" charset="0"/>
              </a:rPr>
              <a:t>What is fiscal management in workforce development?</a:t>
            </a:r>
          </a:p>
        </p:txBody>
      </p:sp>
      <p:sp>
        <p:nvSpPr>
          <p:cNvPr id="4" name="Text Placeholder 3">
            <a:extLst>
              <a:ext uri="{FF2B5EF4-FFF2-40B4-BE49-F238E27FC236}">
                <a16:creationId xmlns:a16="http://schemas.microsoft.com/office/drawing/2014/main" id="{B8DFE465-9F9A-EEB2-A11E-76743080AD0A}"/>
              </a:ext>
            </a:extLst>
          </p:cNvPr>
          <p:cNvSpPr>
            <a:spLocks noGrp="1"/>
          </p:cNvSpPr>
          <p:nvPr>
            <p:ph type="body" sz="quarter" idx="3"/>
          </p:nvPr>
        </p:nvSpPr>
        <p:spPr>
          <a:xfrm>
            <a:off x="8644440" y="3977387"/>
            <a:ext cx="3271548" cy="1249239"/>
          </a:xfrm>
        </p:spPr>
        <p:txBody>
          <a:bodyPr>
            <a:noAutofit/>
          </a:bodyPr>
          <a:lstStyle/>
          <a:p>
            <a:pPr marL="342900" indent="-342900">
              <a:buFont typeface="Arial" panose="020B0604020202020204" pitchFamily="34" charset="0"/>
              <a:buChar char="•"/>
            </a:pPr>
            <a:r>
              <a:rPr lang="en-US" b="0" dirty="0">
                <a:latin typeface="Calibri" panose="020F0502020204030204" pitchFamily="34" charset="0"/>
                <a:ea typeface="Calibri" panose="020F0502020204030204" pitchFamily="34" charset="0"/>
                <a:cs typeface="Calibri" panose="020F0502020204030204" pitchFamily="34" charset="0"/>
              </a:rPr>
              <a:t>What rules, regulations and guidelines apply?</a:t>
            </a:r>
          </a:p>
        </p:txBody>
      </p:sp>
    </p:spTree>
    <p:extLst>
      <p:ext uri="{BB962C8B-B14F-4D97-AF65-F5344CB8AC3E}">
        <p14:creationId xmlns:p14="http://schemas.microsoft.com/office/powerpoint/2010/main" val="21186927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D8BA05-0F6E-456A-242A-2B25F712304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Fiscal Management in Workforce Development</a:t>
            </a:r>
          </a:p>
        </p:txBody>
      </p:sp>
      <p:sp>
        <p:nvSpPr>
          <p:cNvPr id="5" name="Text Placeholder 4">
            <a:extLst>
              <a:ext uri="{FF2B5EF4-FFF2-40B4-BE49-F238E27FC236}">
                <a16:creationId xmlns:a16="http://schemas.microsoft.com/office/drawing/2014/main" id="{3568C541-E257-CA7B-07D6-E02DDEB4953D}"/>
              </a:ext>
            </a:extLst>
          </p:cNvPr>
          <p:cNvSpPr>
            <a:spLocks noGrp="1"/>
          </p:cNvSpPr>
          <p:nvPr>
            <p:ph idx="1"/>
          </p:nvPr>
        </p:nvSpPr>
        <p:spPr>
          <a:xfrm>
            <a:off x="1081120" y="1451731"/>
            <a:ext cx="4475584" cy="4576763"/>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FISCAL MANAGEMENT?</a:t>
            </a:r>
          </a:p>
          <a:p>
            <a:pPr marL="11430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the process of planning, organizing, directing and controlling financial resources in order to achieve specific goals and objectives.  It involves the effective and efficient management of funds, budgeting, financial decision-making, and the overall financial health of the organization. </a:t>
            </a:r>
          </a:p>
          <a:p>
            <a:pPr>
              <a:lnSpc>
                <a:spcPct val="114000"/>
              </a:lnSpc>
              <a:spcBef>
                <a:spcPts val="600"/>
              </a:spcBef>
              <a:spcAft>
                <a:spcPts val="600"/>
              </a:spcAft>
            </a:pPr>
            <a:endParaRPr lang="en-US" dirty="0"/>
          </a:p>
        </p:txBody>
      </p:sp>
      <p:sp>
        <p:nvSpPr>
          <p:cNvPr id="6" name="Text Placeholder 5">
            <a:extLst>
              <a:ext uri="{FF2B5EF4-FFF2-40B4-BE49-F238E27FC236}">
                <a16:creationId xmlns:a16="http://schemas.microsoft.com/office/drawing/2014/main" id="{14B39D4D-50E6-D95C-C345-0CF04B314693}"/>
              </a:ext>
            </a:extLst>
          </p:cNvPr>
          <p:cNvSpPr>
            <a:spLocks noGrp="1"/>
          </p:cNvSpPr>
          <p:nvPr>
            <p:ph type="body" idx="4294967295"/>
          </p:nvPr>
        </p:nvSpPr>
        <p:spPr>
          <a:xfrm>
            <a:off x="6476353" y="1495641"/>
            <a:ext cx="5252223" cy="4638675"/>
          </a:xfrm>
        </p:spPr>
        <p:txBody>
          <a:bodyPr/>
          <a:lstStyle/>
          <a:p>
            <a:pPr marL="114300" indent="0">
              <a:lnSpc>
                <a:spcPct val="114000"/>
              </a:lnSpc>
              <a:spcBef>
                <a:spcPts val="600"/>
              </a:spcBef>
              <a:spcAft>
                <a:spcPts val="600"/>
              </a:spcAft>
              <a:buNone/>
            </a:pPr>
            <a:r>
              <a:rPr lang="en-US" sz="2400" b="1" dirty="0">
                <a:latin typeface="Calibri" panose="020F0502020204030204" pitchFamily="34" charset="0"/>
                <a:cs typeface="Calibri" panose="020F0502020204030204" pitchFamily="34" charset="0"/>
              </a:rPr>
              <a:t>WHAT IS WORKFORCE DEVELOPMENT?</a:t>
            </a:r>
          </a:p>
          <a:p>
            <a:pPr marL="146304" lvl="1"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Refers to a comprehensive set of strategies, initiatives and programs aimed at improving the knowledge, skills and abilities of individuals in the workforce.  It promotes employment by using a reciprocal approach of addressing the needs of both job seekers and employers. It focuses on enhancing the employability and productivity of workers, as well as meeting the evolving needs of industries and sectors.</a:t>
            </a:r>
          </a:p>
          <a:p>
            <a:pPr>
              <a:lnSpc>
                <a:spcPct val="114000"/>
              </a:lnSpc>
              <a:spcBef>
                <a:spcPts val="600"/>
              </a:spcBef>
              <a:spcAft>
                <a:spcPts val="600"/>
              </a:spcAft>
            </a:pPr>
            <a:endParaRPr lang="en-US" dirty="0"/>
          </a:p>
        </p:txBody>
      </p:sp>
      <p:cxnSp>
        <p:nvCxnSpPr>
          <p:cNvPr id="3" name="Straight Connector 2">
            <a:extLst>
              <a:ext uri="{FF2B5EF4-FFF2-40B4-BE49-F238E27FC236}">
                <a16:creationId xmlns:a16="http://schemas.microsoft.com/office/drawing/2014/main" id="{C5B89189-CFCC-551F-B243-C62601A86284}"/>
              </a:ext>
              <a:ext uri="{C183D7F6-B498-43B3-948B-1728B52AA6E4}">
                <adec:decorative xmlns:adec="http://schemas.microsoft.com/office/drawing/2017/decorative" val="1"/>
              </a:ext>
            </a:extLst>
          </p:cNvPr>
          <p:cNvCxnSpPr>
            <a:cxnSpLocks/>
          </p:cNvCxnSpPr>
          <p:nvPr/>
        </p:nvCxnSpPr>
        <p:spPr>
          <a:xfrm>
            <a:off x="6096000" y="1381125"/>
            <a:ext cx="0" cy="4638675"/>
          </a:xfrm>
          <a:prstGeom prst="line">
            <a:avLst/>
          </a:prstGeom>
          <a:ln w="12700">
            <a:solidFill>
              <a:srgbClr val="C75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2123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B00402D-EDFC-8A12-C789-3F6886D96B1B}"/>
              </a:ext>
            </a:extLst>
          </p:cNvPr>
          <p:cNvSpPr>
            <a:spLocks noGrp="1"/>
          </p:cNvSpPr>
          <p:nvPr>
            <p:ph type="title"/>
          </p:nvPr>
        </p:nvSpPr>
        <p:spPr/>
        <p:txBody>
          <a:bodyPr>
            <a:normAutofit/>
          </a:bodyPr>
          <a:lstStyle/>
          <a:p>
            <a:r>
              <a:rPr lang="en-US" b="1" dirty="0">
                <a:effectLst/>
                <a:latin typeface="Calibri" panose="020F0502020204030204" pitchFamily="34" charset="0"/>
                <a:cs typeface="Calibri" panose="020F0502020204030204" pitchFamily="34" charset="0"/>
              </a:rPr>
              <a:t>§ 200.302 Financial Management Summary</a:t>
            </a:r>
            <a:r>
              <a:rPr lang="en-US" dirty="0">
                <a:latin typeface="Calibri" panose="020F0502020204030204" pitchFamily="34" charset="0"/>
                <a:cs typeface="Calibri" panose="020F0502020204030204" pitchFamily="34" charset="0"/>
              </a:rPr>
              <a:t>…</a:t>
            </a:r>
          </a:p>
        </p:txBody>
      </p:sp>
      <p:sp>
        <p:nvSpPr>
          <p:cNvPr id="5" name="Text Placeholder 4">
            <a:extLst>
              <a:ext uri="{FF2B5EF4-FFF2-40B4-BE49-F238E27FC236}">
                <a16:creationId xmlns:a16="http://schemas.microsoft.com/office/drawing/2014/main" id="{8A5C34ED-E0F0-5BEB-5372-A00A964E0B4D}"/>
              </a:ext>
            </a:extLst>
          </p:cNvPr>
          <p:cNvSpPr>
            <a:spLocks noGrp="1"/>
          </p:cNvSpPr>
          <p:nvPr>
            <p:ph idx="1"/>
          </p:nvPr>
        </p:nvSpPr>
        <p:spPr>
          <a:xfrm>
            <a:off x="1152144" y="1600200"/>
            <a:ext cx="4943856" cy="4576763"/>
          </a:xfrm>
        </p:spPr>
        <p:txBody>
          <a:bodyPr>
            <a:normAutofit lnSpcReduction="10000"/>
          </a:bodyPr>
          <a:lstStyle/>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Policies and Procedures </a:t>
            </a:r>
            <a:r>
              <a:rPr lang="en-US" sz="2200" dirty="0">
                <a:latin typeface="Calibri" panose="020F0502020204030204" pitchFamily="34" charset="0"/>
                <a:cs typeface="Calibri" panose="020F0502020204030204" pitchFamily="34" charset="0"/>
              </a:rPr>
              <a:t>must comply with the requirements.</a:t>
            </a:r>
          </a:p>
          <a:p>
            <a:pPr>
              <a:lnSpc>
                <a:spcPct val="114000"/>
              </a:lnSpc>
              <a:spcBef>
                <a:spcPts val="600"/>
              </a:spcBef>
              <a:spcAft>
                <a:spcPts val="600"/>
              </a:spcAft>
            </a:pPr>
            <a:r>
              <a:rPr lang="en-US" sz="2200" b="1" dirty="0">
                <a:effectLst/>
                <a:latin typeface="Calibri" panose="020F0502020204030204" pitchFamily="34" charset="0"/>
                <a:cs typeface="Calibri" panose="020F0502020204030204" pitchFamily="34" charset="0"/>
              </a:rPr>
              <a:t>Financial Systems </a:t>
            </a:r>
            <a:r>
              <a:rPr lang="en-US" sz="2200" dirty="0">
                <a:effectLst/>
                <a:latin typeface="Calibri" panose="020F0502020204030204" pitchFamily="34" charset="0"/>
                <a:cs typeface="Calibri" panose="020F0502020204030204" pitchFamily="34" charset="0"/>
              </a:rPr>
              <a:t>must have the ability to track funds separately in the financial system (expenses, revenues, cash flows, assets, etc.).</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Financial Transactions </a:t>
            </a:r>
            <a:r>
              <a:rPr lang="en-US" sz="2200" dirty="0">
                <a:latin typeface="Calibri" panose="020F0502020204030204" pitchFamily="34" charset="0"/>
                <a:cs typeface="Calibri" panose="020F0502020204030204" pitchFamily="34" charset="0"/>
              </a:rPr>
              <a:t>must be supported with documentation.</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Internal Controls </a:t>
            </a:r>
            <a:r>
              <a:rPr lang="en-US" sz="2200" dirty="0">
                <a:latin typeface="Calibri" panose="020F0502020204030204" pitchFamily="34" charset="0"/>
                <a:cs typeface="Calibri" panose="020F0502020204030204" pitchFamily="34" charset="0"/>
              </a:rPr>
              <a:t>must safeguard assets and prohibit a single person from having sole control. </a:t>
            </a:r>
          </a:p>
          <a:p>
            <a:pPr marL="114300" indent="0">
              <a:lnSpc>
                <a:spcPct val="114000"/>
              </a:lnSpc>
              <a:spcBef>
                <a:spcPts val="600"/>
              </a:spcBef>
              <a:spcAft>
                <a:spcPts val="600"/>
              </a:spcAft>
              <a:buNone/>
            </a:pPr>
            <a:endParaRPr lang="en-US" dirty="0"/>
          </a:p>
        </p:txBody>
      </p:sp>
      <p:sp>
        <p:nvSpPr>
          <p:cNvPr id="6" name="Text Placeholder 5">
            <a:extLst>
              <a:ext uri="{FF2B5EF4-FFF2-40B4-BE49-F238E27FC236}">
                <a16:creationId xmlns:a16="http://schemas.microsoft.com/office/drawing/2014/main" id="{6FCBBE0C-6070-766E-83C8-51F7EE783BDC}"/>
              </a:ext>
            </a:extLst>
          </p:cNvPr>
          <p:cNvSpPr>
            <a:spLocks noGrp="1"/>
          </p:cNvSpPr>
          <p:nvPr>
            <p:ph type="body" idx="4294967295"/>
          </p:nvPr>
        </p:nvSpPr>
        <p:spPr>
          <a:xfrm>
            <a:off x="6741296" y="1600200"/>
            <a:ext cx="4872206" cy="5016500"/>
          </a:xfrm>
        </p:spPr>
        <p:txBody>
          <a:bodyPr/>
          <a:lstStyle/>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Procurement Guidelines </a:t>
            </a:r>
            <a:r>
              <a:rPr lang="en-US" sz="2200" dirty="0">
                <a:latin typeface="Calibri" panose="020F0502020204030204" pitchFamily="34" charset="0"/>
                <a:cs typeface="Calibri" panose="020F0502020204030204" pitchFamily="34" charset="0"/>
              </a:rPr>
              <a:t>must be adhered to for purchases.</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Monitor</a:t>
            </a:r>
            <a:r>
              <a:rPr lang="en-US" sz="2200" dirty="0">
                <a:latin typeface="Calibri" panose="020F0502020204030204" pitchFamily="34" charset="0"/>
                <a:cs typeface="Calibri" panose="020F0502020204030204" pitchFamily="34" charset="0"/>
              </a:rPr>
              <a:t> financial activities for service providers and contracts issued.</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Financial Reports </a:t>
            </a:r>
            <a:r>
              <a:rPr lang="en-US" sz="2200" dirty="0">
                <a:latin typeface="Calibri" panose="020F0502020204030204" pitchFamily="34" charset="0"/>
                <a:cs typeface="Calibri" panose="020F0502020204030204" pitchFamily="34" charset="0"/>
              </a:rPr>
              <a:t>must produce accurate (verified) results.</a:t>
            </a:r>
          </a:p>
          <a:p>
            <a:pPr>
              <a:lnSpc>
                <a:spcPct val="114000"/>
              </a:lnSpc>
              <a:spcBef>
                <a:spcPts val="600"/>
              </a:spcBef>
              <a:spcAft>
                <a:spcPts val="600"/>
              </a:spcAft>
            </a:pPr>
            <a:r>
              <a:rPr lang="en-US" sz="2200" b="1" dirty="0">
                <a:latin typeface="Calibri" panose="020F0502020204030204" pitchFamily="34" charset="0"/>
                <a:cs typeface="Calibri" panose="020F0502020204030204" pitchFamily="34" charset="0"/>
              </a:rPr>
              <a:t>Audit Requirements </a:t>
            </a:r>
            <a:r>
              <a:rPr lang="en-US" sz="2200" dirty="0">
                <a:latin typeface="Calibri" panose="020F0502020204030204" pitchFamily="34" charset="0"/>
                <a:cs typeface="Calibri" panose="020F0502020204030204" pitchFamily="34" charset="0"/>
              </a:rPr>
              <a:t>must be adhered to.</a:t>
            </a:r>
          </a:p>
          <a:p>
            <a:pPr marL="114300" indent="0">
              <a:lnSpc>
                <a:spcPct val="114000"/>
              </a:lnSpc>
              <a:spcBef>
                <a:spcPts val="600"/>
              </a:spcBef>
              <a:spcAft>
                <a:spcPts val="600"/>
              </a:spcAft>
              <a:buNone/>
            </a:pPr>
            <a:endParaRPr lang="en-US" dirty="0"/>
          </a:p>
        </p:txBody>
      </p:sp>
    </p:spTree>
    <p:extLst>
      <p:ext uri="{BB962C8B-B14F-4D97-AF65-F5344CB8AC3E}">
        <p14:creationId xmlns:p14="http://schemas.microsoft.com/office/powerpoint/2010/main" val="3936648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Rules, Regulation, and Guidelines</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5" y="1356361"/>
            <a:ext cx="7898941" cy="5075788"/>
          </a:xfrm>
        </p:spPr>
        <p:txBody>
          <a:bodyPr>
            <a:noAutofit/>
          </a:bodyPr>
          <a:lstStyle/>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Request for Proposal (RFP)/Grant Application/Funding Opportunity Announcement (FOA)</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Assistance Listings (formerly Catalog of Federal Domestic Assistance (CFDA) numbers) are the publicly available listings of Federal assistance programs (WIOA Adult 17.258, WIOA Youth 17.259, WIOA Dislocated Worker 17.278).</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Compliance Supplement - used by auditors to test programmatic and financial compliance – Sample compliance supplement/Grid from the compliance</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Enabling Statute - the “Act”, signed into law/existence (WIOA, etc.).</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Implementing regulations located at 20 CFR 600-699.</a:t>
            </a:r>
          </a:p>
        </p:txBody>
      </p:sp>
      <p:sp>
        <p:nvSpPr>
          <p:cNvPr id="5" name="TextBox 4">
            <a:extLst>
              <a:ext uri="{FF2B5EF4-FFF2-40B4-BE49-F238E27FC236}">
                <a16:creationId xmlns:a16="http://schemas.microsoft.com/office/drawing/2014/main" id="{7A4AADEA-5041-1431-ADB7-755A87C36109}"/>
              </a:ext>
            </a:extLst>
          </p:cNvPr>
          <p:cNvSpPr txBox="1"/>
          <p:nvPr/>
        </p:nvSpPr>
        <p:spPr>
          <a:xfrm>
            <a:off x="9715451" y="4580810"/>
            <a:ext cx="2462784" cy="1331390"/>
          </a:xfrm>
          <a:prstGeom prst="rect">
            <a:avLst/>
          </a:prstGeom>
          <a:noFill/>
        </p:spPr>
        <p:txBody>
          <a:bodyPr wrap="square">
            <a:spAutoFit/>
          </a:bodyPr>
          <a:lstStyle/>
          <a:p>
            <a:pPr algn="ctr">
              <a:lnSpc>
                <a:spcPct val="114000"/>
              </a:lnSpc>
              <a:spcBef>
                <a:spcPts val="600"/>
              </a:spcBef>
              <a:spcAft>
                <a:spcPts val="600"/>
              </a:spcAft>
            </a:pPr>
            <a:r>
              <a:rPr lang="en-US" sz="2400" b="1" dirty="0">
                <a:solidFill>
                  <a:schemeClr val="accent4">
                    <a:lumMod val="75000"/>
                  </a:schemeClr>
                </a:solidFill>
                <a:latin typeface="Calibri" panose="020F0502020204030204" pitchFamily="34" charset="0"/>
                <a:cs typeface="Calibri" panose="020F0502020204030204" pitchFamily="34" charset="0"/>
              </a:rPr>
              <a:t>TAKE A MOMENT TO LOCATE THESE RESOURCES</a:t>
            </a:r>
          </a:p>
        </p:txBody>
      </p:sp>
    </p:spTree>
    <p:extLst>
      <p:ext uri="{BB962C8B-B14F-4D97-AF65-F5344CB8AC3E}">
        <p14:creationId xmlns:p14="http://schemas.microsoft.com/office/powerpoint/2010/main" val="1108389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B08AA-B036-AF63-BB4F-C11DD183C6D0}"/>
              </a:ext>
            </a:extLst>
          </p:cNvPr>
          <p:cNvSpPr>
            <a:spLocks noGrp="1"/>
          </p:cNvSpPr>
          <p:nvPr>
            <p:ph type="title"/>
          </p:nvPr>
        </p:nvSpPr>
        <p:spPr>
          <a:xfrm>
            <a:off x="838200" y="350521"/>
            <a:ext cx="10515600" cy="1005840"/>
          </a:xfrm>
        </p:spPr>
        <p:txBody>
          <a:bodyPr/>
          <a:lstStyle/>
          <a:p>
            <a:r>
              <a:rPr lang="en-US" dirty="0">
                <a:latin typeface="Calibri" panose="020F0502020204030204" pitchFamily="34" charset="0"/>
                <a:cs typeface="Calibri" panose="020F0502020204030204" pitchFamily="34" charset="0"/>
              </a:rPr>
              <a:t>Rules, Regulation, and Guidelines (continued)</a:t>
            </a:r>
          </a:p>
        </p:txBody>
      </p:sp>
      <p:sp>
        <p:nvSpPr>
          <p:cNvPr id="3" name="Content Placeholder 2">
            <a:extLst>
              <a:ext uri="{FF2B5EF4-FFF2-40B4-BE49-F238E27FC236}">
                <a16:creationId xmlns:a16="http://schemas.microsoft.com/office/drawing/2014/main" id="{972140C6-0520-FEB6-6AB4-D2D0E87F57E7}"/>
              </a:ext>
            </a:extLst>
          </p:cNvPr>
          <p:cNvSpPr>
            <a:spLocks noGrp="1"/>
          </p:cNvSpPr>
          <p:nvPr>
            <p:ph idx="1"/>
          </p:nvPr>
        </p:nvSpPr>
        <p:spPr>
          <a:xfrm>
            <a:off x="1327355" y="1356361"/>
            <a:ext cx="8548166" cy="2721863"/>
          </a:xfrm>
        </p:spPr>
        <p:txBody>
          <a:bodyPr>
            <a:noAutofit/>
          </a:bodyPr>
          <a:lstStyle/>
          <a:p>
            <a:pPr>
              <a:lnSpc>
                <a:spcPct val="134000"/>
              </a:lnSpc>
              <a:spcBef>
                <a:spcPts val="600"/>
              </a:spcBef>
              <a:spcAft>
                <a:spcPts val="600"/>
              </a:spcAft>
            </a:pPr>
            <a:r>
              <a:rPr lang="en-US" sz="2000" b="1" dirty="0">
                <a:latin typeface="Calibri" panose="020F0502020204030204" pitchFamily="34" charset="0"/>
                <a:cs typeface="Calibri" panose="020F0502020204030204" pitchFamily="34" charset="0"/>
              </a:rPr>
              <a:t>The Uniform Guidance (2 CFR § 200) </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Technical Corrections and DOL adoption of Uniform Guidance published 12/19/2014 at 2 CFR 2900</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DOL/State/Agency Policies/Monitoring Guide</a:t>
            </a:r>
          </a:p>
          <a:p>
            <a:pPr>
              <a:lnSpc>
                <a:spcPct val="134000"/>
              </a:lnSpc>
              <a:spcBef>
                <a:spcPts val="600"/>
              </a:spcBef>
              <a:spcAft>
                <a:spcPts val="600"/>
              </a:spcAft>
            </a:pPr>
            <a:r>
              <a:rPr lang="en-US" sz="2000" dirty="0">
                <a:latin typeface="Calibri" panose="020F0502020204030204" pitchFamily="34" charset="0"/>
                <a:cs typeface="Calibri" panose="020F0502020204030204" pitchFamily="34" charset="0"/>
              </a:rPr>
              <a:t>Agreement Terms</a:t>
            </a:r>
          </a:p>
          <a:p>
            <a:pPr marL="0" indent="0">
              <a:lnSpc>
                <a:spcPct val="134000"/>
              </a:lnSpc>
              <a:spcBef>
                <a:spcPts val="600"/>
              </a:spcBef>
              <a:spcAft>
                <a:spcPts val="600"/>
              </a:spcAft>
              <a:buNone/>
            </a:pPr>
            <a:endParaRPr lang="en-US" sz="1100" dirty="0"/>
          </a:p>
        </p:txBody>
      </p:sp>
      <p:sp>
        <p:nvSpPr>
          <p:cNvPr id="5" name="TextBox 4">
            <a:extLst>
              <a:ext uri="{FF2B5EF4-FFF2-40B4-BE49-F238E27FC236}">
                <a16:creationId xmlns:a16="http://schemas.microsoft.com/office/drawing/2014/main" id="{7A4AADEA-5041-1431-ADB7-755A87C36109}"/>
              </a:ext>
            </a:extLst>
          </p:cNvPr>
          <p:cNvSpPr txBox="1"/>
          <p:nvPr/>
        </p:nvSpPr>
        <p:spPr>
          <a:xfrm>
            <a:off x="9390888" y="4418369"/>
            <a:ext cx="2462784" cy="1331390"/>
          </a:xfrm>
          <a:prstGeom prst="rect">
            <a:avLst/>
          </a:prstGeom>
          <a:noFill/>
        </p:spPr>
        <p:txBody>
          <a:bodyPr wrap="square">
            <a:spAutoFit/>
          </a:bodyPr>
          <a:lstStyle/>
          <a:p>
            <a:pPr algn="ctr">
              <a:lnSpc>
                <a:spcPct val="114000"/>
              </a:lnSpc>
              <a:spcBef>
                <a:spcPts val="600"/>
              </a:spcBef>
              <a:spcAft>
                <a:spcPts val="600"/>
              </a:spcAft>
            </a:pPr>
            <a:r>
              <a:rPr lang="en-US" sz="2400" b="1" dirty="0">
                <a:solidFill>
                  <a:schemeClr val="accent4">
                    <a:lumMod val="75000"/>
                  </a:schemeClr>
                </a:solidFill>
                <a:latin typeface="Calibri" panose="020F0502020204030204" pitchFamily="34" charset="0"/>
                <a:cs typeface="Calibri" panose="020F0502020204030204" pitchFamily="34" charset="0"/>
              </a:rPr>
              <a:t>TAKE A MOMENT TO LOCATE THESE RESOURCES</a:t>
            </a:r>
          </a:p>
        </p:txBody>
      </p:sp>
    </p:spTree>
    <p:extLst>
      <p:ext uri="{BB962C8B-B14F-4D97-AF65-F5344CB8AC3E}">
        <p14:creationId xmlns:p14="http://schemas.microsoft.com/office/powerpoint/2010/main" val="41781344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F60F065-AC47-3662-9DD2-58446FB3746F}"/>
              </a:ext>
            </a:extLst>
          </p:cNvPr>
          <p:cNvSpPr>
            <a:spLocks noGrp="1"/>
          </p:cNvSpPr>
          <p:nvPr>
            <p:ph type="title"/>
          </p:nvPr>
        </p:nvSpPr>
        <p:spPr>
          <a:xfrm>
            <a:off x="381000" y="5299075"/>
            <a:ext cx="8420100" cy="1008063"/>
          </a:xfrm>
        </p:spPr>
        <p:txBody>
          <a:bodyPr>
            <a:normAutofit/>
          </a:bodyPr>
          <a:lstStyle/>
          <a:p>
            <a:r>
              <a:rPr lang="en-US" sz="4000" dirty="0">
                <a:latin typeface="Calibri" panose="020F0502020204030204" pitchFamily="34" charset="0"/>
                <a:ea typeface="Calibri" panose="020F0502020204030204" pitchFamily="34" charset="0"/>
                <a:cs typeface="Calibri" panose="020F0502020204030204" pitchFamily="34" charset="0"/>
              </a:rPr>
              <a:t>Financial Statements – The Big Picture</a:t>
            </a:r>
          </a:p>
        </p:txBody>
      </p:sp>
      <p:sp>
        <p:nvSpPr>
          <p:cNvPr id="15" name="Content Placeholder 14">
            <a:extLst>
              <a:ext uri="{FF2B5EF4-FFF2-40B4-BE49-F238E27FC236}">
                <a16:creationId xmlns:a16="http://schemas.microsoft.com/office/drawing/2014/main" id="{BD1422F6-E763-C956-07D8-133E89A2A5DE}"/>
              </a:ext>
            </a:extLst>
          </p:cNvPr>
          <p:cNvSpPr>
            <a:spLocks noGrp="1"/>
          </p:cNvSpPr>
          <p:nvPr>
            <p:ph sz="quarter" idx="24"/>
          </p:nvPr>
        </p:nvSpPr>
        <p:spPr>
          <a:xfrm>
            <a:off x="7962900" y="789220"/>
            <a:ext cx="3768002" cy="4148372"/>
          </a:xfrm>
        </p:spPr>
        <p:txBody>
          <a:bodyPr/>
          <a:lstStyle/>
          <a:p>
            <a:pPr algn="ctr">
              <a:spcBef>
                <a:spcPts val="1200"/>
              </a:spcBef>
              <a:spcAft>
                <a:spcPts val="1200"/>
              </a:spcAft>
            </a:pPr>
            <a:endParaRPr lang="en-US" sz="2400" b="1" dirty="0">
              <a:solidFill>
                <a:schemeClr val="bg1"/>
              </a:solidFill>
              <a:latin typeface="Calibri" panose="020F0502020204030204" pitchFamily="34" charset="0"/>
              <a:cs typeface="Calibri" panose="020F0502020204030204" pitchFamily="34" charset="0"/>
            </a:endParaRPr>
          </a:p>
          <a:p>
            <a:pPr algn="ctr">
              <a:spcBef>
                <a:spcPts val="1200"/>
              </a:spcBef>
              <a:spcAft>
                <a:spcPts val="1200"/>
              </a:spcAft>
            </a:pPr>
            <a:r>
              <a:rPr lang="en-US" sz="2400" b="1" dirty="0">
                <a:solidFill>
                  <a:schemeClr val="bg1"/>
                </a:solidFill>
                <a:latin typeface="Calibri" panose="020F0502020204030204" pitchFamily="34" charset="0"/>
                <a:cs typeface="Calibri" panose="020F0502020204030204" pitchFamily="34" charset="0"/>
              </a:rPr>
              <a:t>The financial “report card” for the organization.</a:t>
            </a:r>
            <a:br>
              <a:rPr lang="en-US" sz="2400" b="1" dirty="0">
                <a:solidFill>
                  <a:schemeClr val="bg1"/>
                </a:solidFill>
                <a:latin typeface="Calibri" panose="020F0502020204030204" pitchFamily="34" charset="0"/>
                <a:cs typeface="Calibri" panose="020F0502020204030204" pitchFamily="34" charset="0"/>
              </a:rPr>
            </a:br>
            <a:br>
              <a:rPr lang="en-US" sz="2400" b="1" dirty="0">
                <a:solidFill>
                  <a:schemeClr val="bg1"/>
                </a:solidFill>
                <a:latin typeface="Calibri" panose="020F0502020204030204" pitchFamily="34" charset="0"/>
                <a:cs typeface="Calibri" panose="020F0502020204030204" pitchFamily="34" charset="0"/>
              </a:rPr>
            </a:br>
            <a:r>
              <a:rPr lang="en-US" sz="2400" b="1" dirty="0">
                <a:solidFill>
                  <a:schemeClr val="bg1"/>
                </a:solidFill>
                <a:latin typeface="Calibri" panose="020F0502020204030204" pitchFamily="34" charset="0"/>
                <a:cs typeface="Calibri" panose="020F0502020204030204" pitchFamily="34" charset="0"/>
              </a:rPr>
              <a:t>What do these say about the organization, contract or project?</a:t>
            </a:r>
            <a:br>
              <a:rPr lang="en-US" sz="2400" b="1" dirty="0">
                <a:solidFill>
                  <a:schemeClr val="bg1"/>
                </a:solidFill>
                <a:latin typeface="Calibri" panose="020F0502020204030204" pitchFamily="34" charset="0"/>
                <a:cs typeface="Calibri" panose="020F0502020204030204" pitchFamily="34" charset="0"/>
              </a:rPr>
            </a:br>
            <a:br>
              <a:rPr lang="en-US" sz="2400" b="1" dirty="0">
                <a:solidFill>
                  <a:schemeClr val="bg1"/>
                </a:solidFill>
                <a:latin typeface="Calibri" panose="020F0502020204030204" pitchFamily="34" charset="0"/>
                <a:cs typeface="Calibri" panose="020F0502020204030204" pitchFamily="34" charset="0"/>
              </a:rPr>
            </a:br>
            <a:r>
              <a:rPr lang="en-US" sz="2400" b="1" dirty="0">
                <a:solidFill>
                  <a:schemeClr val="bg1"/>
                </a:solidFill>
                <a:latin typeface="Calibri" panose="020F0502020204030204" pitchFamily="34" charset="0"/>
                <a:cs typeface="Calibri" panose="020F0502020204030204" pitchFamily="34" charset="0"/>
              </a:rPr>
              <a:t>How can these be used to make decisions?</a:t>
            </a:r>
            <a:endParaRPr lang="en-US" sz="2400" b="1" dirty="0"/>
          </a:p>
        </p:txBody>
      </p:sp>
      <p:pic>
        <p:nvPicPr>
          <p:cNvPr id="19" name="Picture 18">
            <a:extLst>
              <a:ext uri="{FF2B5EF4-FFF2-40B4-BE49-F238E27FC236}">
                <a16:creationId xmlns:a16="http://schemas.microsoft.com/office/drawing/2014/main" id="{70FAA1CE-F0D0-9BCB-F948-0D129850B3D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573" y="789220"/>
            <a:ext cx="7320827" cy="4148372"/>
          </a:xfrm>
          <a:prstGeom prst="rect">
            <a:avLst/>
          </a:prstGeom>
        </p:spPr>
      </p:pic>
    </p:spTree>
    <p:extLst>
      <p:ext uri="{BB962C8B-B14F-4D97-AF65-F5344CB8AC3E}">
        <p14:creationId xmlns:p14="http://schemas.microsoft.com/office/powerpoint/2010/main" val="38277739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A50B85-2F5A-41A0-A3A4-534F64AE9CD2}"/>
              </a:ext>
            </a:extLst>
          </p:cNvPr>
          <p:cNvSpPr>
            <a:spLocks noGrp="1"/>
          </p:cNvSpPr>
          <p:nvPr>
            <p:ph type="title"/>
          </p:nvPr>
        </p:nvSpPr>
        <p:spPr>
          <a:xfrm>
            <a:off x="735563" y="192503"/>
            <a:ext cx="10515600" cy="677607"/>
          </a:xfrm>
        </p:spPr>
        <p:txBody>
          <a:bodyPr>
            <a:normAutofit/>
          </a:bodyPr>
          <a:lstStyle/>
          <a:p>
            <a:r>
              <a:rPr lang="en-US" dirty="0">
                <a:latin typeface="Calibri" panose="020F0502020204030204" pitchFamily="34" charset="0"/>
                <a:cs typeface="Calibri" panose="020F0502020204030204" pitchFamily="34" charset="0"/>
              </a:rPr>
              <a:t>Three Financial Reports </a:t>
            </a:r>
            <a:r>
              <a:rPr lang="en-US" sz="3600" dirty="0">
                <a:latin typeface="Calibri" panose="020F0502020204030204" pitchFamily="34" charset="0"/>
                <a:cs typeface="Calibri" panose="020F0502020204030204" pitchFamily="34" charset="0"/>
              </a:rPr>
              <a:t>(The Big Picture) </a:t>
            </a:r>
            <a:endParaRPr lang="en-US" dirty="0">
              <a:latin typeface="Calibri" panose="020F0502020204030204" pitchFamily="34" charset="0"/>
              <a:cs typeface="Calibri" panose="020F0502020204030204" pitchFamily="34" charset="0"/>
            </a:endParaRPr>
          </a:p>
        </p:txBody>
      </p:sp>
      <p:sp>
        <p:nvSpPr>
          <p:cNvPr id="2" name="Text Placeholder 1">
            <a:extLst>
              <a:ext uri="{FF2B5EF4-FFF2-40B4-BE49-F238E27FC236}">
                <a16:creationId xmlns:a16="http://schemas.microsoft.com/office/drawing/2014/main" id="{9C21908F-2A5E-48EC-3E66-A772A8A2790A}"/>
              </a:ext>
            </a:extLst>
          </p:cNvPr>
          <p:cNvSpPr txBox="1">
            <a:spLocks/>
          </p:cNvSpPr>
          <p:nvPr/>
        </p:nvSpPr>
        <p:spPr>
          <a:xfrm>
            <a:off x="729758" y="1129249"/>
            <a:ext cx="4582903" cy="748209"/>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900"/>
              </a:spcBef>
              <a:buClr>
                <a:schemeClr val="accent5"/>
              </a:buClr>
              <a:buFont typeface="Avenir Next LT Pro" panose="020B05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105000"/>
              </a:lnSpc>
              <a:spcBef>
                <a:spcPts val="9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105000"/>
              </a:lnSpc>
              <a:spcBef>
                <a:spcPts val="600"/>
              </a:spcBef>
              <a:buClr>
                <a:schemeClr val="accent5"/>
              </a:buClr>
              <a:buFont typeface="Avenir Next LT Pro" panose="020B05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05000"/>
              </a:lnSpc>
              <a:spcBef>
                <a:spcPts val="600"/>
              </a:spcBef>
              <a:buFontTx/>
              <a:buNone/>
              <a:defRPr sz="1600" b="1" i="1" kern="1200">
                <a:solidFill>
                  <a:schemeClr val="tx1">
                    <a:lumMod val="75000"/>
                    <a:lumOff val="25000"/>
                  </a:schemeClr>
                </a:solidFill>
                <a:latin typeface="+mn-lt"/>
                <a:ea typeface="+mn-ea"/>
                <a:cs typeface="+mn-cs"/>
              </a:defRPr>
            </a:lvl4pPr>
            <a:lvl5pPr marL="1828800" indent="0" algn="l" defTabSz="914400" rtl="0" eaLnBrk="1" latinLnBrk="0" hangingPunct="1">
              <a:lnSpc>
                <a:spcPct val="105000"/>
              </a:lnSpc>
              <a:spcBef>
                <a:spcPts val="600"/>
              </a:spcBef>
              <a:buClr>
                <a:schemeClr val="accent5"/>
              </a:buClr>
              <a:buFont typeface="Avenir Next LT Pro" panose="020B05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ct val="114000"/>
              </a:lnSpc>
              <a:spcBef>
                <a:spcPts val="600"/>
              </a:spcBef>
              <a:spcAft>
                <a:spcPts val="600"/>
              </a:spcAft>
            </a:pPr>
            <a:r>
              <a:rPr lang="en-US" sz="2000" dirty="0">
                <a:solidFill>
                  <a:schemeClr val="tx2"/>
                </a:solidFill>
                <a:latin typeface="Calibri" panose="020F0502020204030204" pitchFamily="34" charset="0"/>
                <a:cs typeface="Calibri" panose="020F0502020204030204" pitchFamily="34" charset="0"/>
              </a:rPr>
              <a:t>Balance Sheet </a:t>
            </a:r>
            <a:br>
              <a:rPr lang="en-US" sz="2000" dirty="0">
                <a:solidFill>
                  <a:schemeClr val="tx2"/>
                </a:solidFill>
                <a:latin typeface="Calibri" panose="020F0502020204030204" pitchFamily="34" charset="0"/>
                <a:cs typeface="Calibri" panose="020F0502020204030204" pitchFamily="34" charset="0"/>
              </a:rPr>
            </a:br>
            <a:r>
              <a:rPr lang="en-US" sz="2000" dirty="0">
                <a:solidFill>
                  <a:schemeClr val="tx2"/>
                </a:solidFill>
                <a:latin typeface="Calibri" panose="020F0502020204030204" pitchFamily="34" charset="0"/>
                <a:cs typeface="Calibri" panose="020F0502020204030204" pitchFamily="34" charset="0"/>
              </a:rPr>
              <a:t>(</a:t>
            </a:r>
            <a:r>
              <a:rPr lang="en-US" sz="1800" dirty="0">
                <a:solidFill>
                  <a:schemeClr val="tx2"/>
                </a:solidFill>
                <a:latin typeface="Calibri" panose="020F0502020204030204" pitchFamily="34" charset="0"/>
                <a:cs typeface="Calibri" panose="020F0502020204030204" pitchFamily="34" charset="0"/>
              </a:rPr>
              <a:t>Statement of Financial Position)</a:t>
            </a:r>
          </a:p>
        </p:txBody>
      </p:sp>
      <p:sp>
        <p:nvSpPr>
          <p:cNvPr id="3" name="Content Placeholder 2">
            <a:extLst>
              <a:ext uri="{FF2B5EF4-FFF2-40B4-BE49-F238E27FC236}">
                <a16:creationId xmlns:a16="http://schemas.microsoft.com/office/drawing/2014/main" id="{B2DDC042-44B6-4318-A693-83C87718EADF}"/>
              </a:ext>
            </a:extLst>
          </p:cNvPr>
          <p:cNvSpPr>
            <a:spLocks noGrp="1"/>
          </p:cNvSpPr>
          <p:nvPr>
            <p:ph idx="1"/>
          </p:nvPr>
        </p:nvSpPr>
        <p:spPr>
          <a:xfrm>
            <a:off x="888630" y="2088735"/>
            <a:ext cx="4762361" cy="3059338"/>
          </a:xfrm>
        </p:spPr>
        <p:txBody>
          <a:bodyPr>
            <a:noAutofit/>
          </a:bodyPr>
          <a:lstStyle/>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The Balance Sheet displays the company’s total assets and how the assets are financed, either through either debt or equity.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It can also be referred to as a statement of net worth or a statement of financial position.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The balance sheet is based on the fundamental equation: </a:t>
            </a:r>
            <a:r>
              <a:rPr lang="en-US" sz="1800" b="1" dirty="0">
                <a:latin typeface="Calibri" panose="020F0502020204030204" pitchFamily="34" charset="0"/>
                <a:cs typeface="Calibri" panose="020F0502020204030204" pitchFamily="34" charset="0"/>
              </a:rPr>
              <a:t>Assets = Liabilities + Equity (Net Assets). </a:t>
            </a:r>
          </a:p>
        </p:txBody>
      </p:sp>
      <p:sp>
        <p:nvSpPr>
          <p:cNvPr id="4" name="Text Placeholder 6">
            <a:extLst>
              <a:ext uri="{FF2B5EF4-FFF2-40B4-BE49-F238E27FC236}">
                <a16:creationId xmlns:a16="http://schemas.microsoft.com/office/drawing/2014/main" id="{301FB41E-3E05-7296-36AF-58806102C37A}"/>
              </a:ext>
            </a:extLst>
          </p:cNvPr>
          <p:cNvSpPr txBox="1">
            <a:spLocks/>
          </p:cNvSpPr>
          <p:nvPr/>
        </p:nvSpPr>
        <p:spPr>
          <a:xfrm>
            <a:off x="6423688" y="1271432"/>
            <a:ext cx="4553427" cy="606026"/>
          </a:xfrm>
          <a:prstGeom prst="rect">
            <a:avLst/>
          </a:prstGeom>
        </p:spPr>
        <p:txBody>
          <a:bodyPr vert="horz" lIns="91440" tIns="45720" rIns="91440" bIns="45720" rtlCol="0" anchor="b">
            <a:noAutofit/>
          </a:bodyPr>
          <a:lstStyle>
            <a:lvl1pPr marL="0" indent="0" algn="l" defTabSz="914400" rtl="0" eaLnBrk="1" latinLnBrk="0" hangingPunct="1">
              <a:lnSpc>
                <a:spcPct val="100000"/>
              </a:lnSpc>
              <a:spcBef>
                <a:spcPts val="900"/>
              </a:spcBef>
              <a:buClr>
                <a:schemeClr val="accent5"/>
              </a:buClr>
              <a:buFont typeface="Avenir Next LT Pro" panose="020B05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105000"/>
              </a:lnSpc>
              <a:spcBef>
                <a:spcPts val="9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105000"/>
              </a:lnSpc>
              <a:spcBef>
                <a:spcPts val="600"/>
              </a:spcBef>
              <a:buClr>
                <a:schemeClr val="accent5"/>
              </a:buClr>
              <a:buFont typeface="Avenir Next LT Pro" panose="020B05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05000"/>
              </a:lnSpc>
              <a:spcBef>
                <a:spcPts val="600"/>
              </a:spcBef>
              <a:buFontTx/>
              <a:buNone/>
              <a:defRPr sz="1600" b="1" i="1" kern="1200">
                <a:solidFill>
                  <a:schemeClr val="tx1">
                    <a:lumMod val="75000"/>
                    <a:lumOff val="25000"/>
                  </a:schemeClr>
                </a:solidFill>
                <a:latin typeface="+mn-lt"/>
                <a:ea typeface="+mn-ea"/>
                <a:cs typeface="+mn-cs"/>
              </a:defRPr>
            </a:lvl4pPr>
            <a:lvl5pPr marL="1828800" indent="0" algn="l" defTabSz="914400" rtl="0" eaLnBrk="1" latinLnBrk="0" hangingPunct="1">
              <a:lnSpc>
                <a:spcPct val="105000"/>
              </a:lnSpc>
              <a:spcBef>
                <a:spcPts val="600"/>
              </a:spcBef>
              <a:buClr>
                <a:schemeClr val="accent5"/>
              </a:buClr>
              <a:buFont typeface="Avenir Next LT Pro" panose="020B05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ct val="114000"/>
              </a:lnSpc>
              <a:spcBef>
                <a:spcPts val="600"/>
              </a:spcBef>
              <a:spcAft>
                <a:spcPts val="600"/>
              </a:spcAft>
            </a:pPr>
            <a:r>
              <a:rPr lang="en-US" sz="2000" dirty="0">
                <a:solidFill>
                  <a:schemeClr val="tx2"/>
                </a:solidFill>
                <a:latin typeface="Calibri" panose="020F0502020204030204" pitchFamily="34" charset="0"/>
                <a:cs typeface="Calibri" panose="020F0502020204030204" pitchFamily="34" charset="0"/>
              </a:rPr>
              <a:t>Profit &amp; Loss Statement </a:t>
            </a:r>
            <a:br>
              <a:rPr lang="en-US" sz="2000" dirty="0">
                <a:solidFill>
                  <a:schemeClr val="tx2"/>
                </a:solidFill>
                <a:latin typeface="Calibri" panose="020F0502020204030204" pitchFamily="34" charset="0"/>
                <a:cs typeface="Calibri" panose="020F0502020204030204" pitchFamily="34" charset="0"/>
              </a:rPr>
            </a:br>
            <a:r>
              <a:rPr lang="en-US" sz="1800" dirty="0">
                <a:solidFill>
                  <a:schemeClr val="tx2"/>
                </a:solidFill>
                <a:latin typeface="Calibri" panose="020F0502020204030204" pitchFamily="34" charset="0"/>
                <a:cs typeface="Calibri" panose="020F0502020204030204" pitchFamily="34" charset="0"/>
              </a:rPr>
              <a:t>(Statement of Activity)</a:t>
            </a:r>
          </a:p>
        </p:txBody>
      </p:sp>
      <p:sp>
        <p:nvSpPr>
          <p:cNvPr id="5" name="Content Placeholder 4">
            <a:extLst>
              <a:ext uri="{FF2B5EF4-FFF2-40B4-BE49-F238E27FC236}">
                <a16:creationId xmlns:a16="http://schemas.microsoft.com/office/drawing/2014/main" id="{75C381F3-F8BD-4503-8E19-9552143317E6}"/>
              </a:ext>
            </a:extLst>
          </p:cNvPr>
          <p:cNvSpPr>
            <a:spLocks noGrp="1"/>
          </p:cNvSpPr>
          <p:nvPr>
            <p:ph sz="quarter" idx="4294967295"/>
          </p:nvPr>
        </p:nvSpPr>
        <p:spPr>
          <a:xfrm>
            <a:off x="6346164" y="2055004"/>
            <a:ext cx="4957203" cy="3203575"/>
          </a:xfrm>
        </p:spPr>
        <p:txBody>
          <a:bodyPr>
            <a:noAutofit/>
          </a:bodyPr>
          <a:lstStyle/>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The Statement of Cash Flows report the cash generated and spent during a specific period of time (e.g., a month, quarter, or year).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The statement of cash flows acts as a bridge between the Profit &amp; Loss Statement and the Balance Sheet by showing how money moved in and out of the business</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Three Sections: Operating, Financing and Investing</a:t>
            </a:r>
          </a:p>
        </p:txBody>
      </p:sp>
      <p:sp>
        <p:nvSpPr>
          <p:cNvPr id="9" name="Content Placeholder 2">
            <a:extLst>
              <a:ext uri="{FF2B5EF4-FFF2-40B4-BE49-F238E27FC236}">
                <a16:creationId xmlns:a16="http://schemas.microsoft.com/office/drawing/2014/main" id="{1958E8F9-B800-2872-FA00-D147CD297266}"/>
              </a:ext>
            </a:extLst>
          </p:cNvPr>
          <p:cNvSpPr txBox="1">
            <a:spLocks/>
          </p:cNvSpPr>
          <p:nvPr/>
        </p:nvSpPr>
        <p:spPr>
          <a:xfrm>
            <a:off x="1486709" y="5313410"/>
            <a:ext cx="10034729" cy="1314480"/>
          </a:xfrm>
          <a:prstGeom prst="rect">
            <a:avLst/>
          </a:prstGeom>
          <a:noFill/>
        </p:spPr>
        <p:txBody>
          <a:bodyPr vert="horz" lIns="91440" tIns="45720" rIns="91440" bIns="45720" rtlCol="0">
            <a:noAutofit/>
          </a:bodyPr>
          <a:lst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12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2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2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spcBef>
                <a:spcPts val="600"/>
              </a:spcBef>
              <a:spcAft>
                <a:spcPts val="600"/>
              </a:spcAft>
              <a:buFont typeface="Avenir Next LT Pro" panose="020B0504020202020204" pitchFamily="34" charset="0"/>
              <a:buNone/>
            </a:pPr>
            <a:r>
              <a:rPr lang="en-US" sz="1800" b="1" dirty="0">
                <a:solidFill>
                  <a:schemeClr val="accent4">
                    <a:lumMod val="75000"/>
                  </a:schemeClr>
                </a:solidFill>
                <a:latin typeface="Calibri" panose="020F0502020204030204" pitchFamily="34" charset="0"/>
                <a:ea typeface="Open Sans" panose="020B0606030504020204" pitchFamily="34" charset="0"/>
                <a:cs typeface="Calibri" panose="020F0502020204030204" pitchFamily="34" charset="0"/>
              </a:rPr>
              <a:t>Non-Profit Organizations:</a:t>
            </a:r>
          </a:p>
          <a:p>
            <a:pPr marL="0" indent="0">
              <a:lnSpc>
                <a:spcPct val="114000"/>
              </a:lnSpc>
              <a:spcBef>
                <a:spcPts val="600"/>
              </a:spcBef>
              <a:spcAft>
                <a:spcPts val="600"/>
              </a:spcAft>
              <a:buFont typeface="Avenir Next LT Pro" panose="020B0504020202020204" pitchFamily="34" charset="0"/>
              <a:buNone/>
            </a:pPr>
            <a:r>
              <a:rPr lang="en-US" sz="1800" dirty="0">
                <a:solidFill>
                  <a:schemeClr val="accent4">
                    <a:lumMod val="75000"/>
                  </a:schemeClr>
                </a:solidFill>
                <a:latin typeface="Calibri" panose="020F0502020204030204" pitchFamily="34" charset="0"/>
                <a:ea typeface="Open Sans" panose="020B0606030504020204" pitchFamily="34" charset="0"/>
                <a:cs typeface="Calibri" panose="020F0502020204030204" pitchFamily="34" charset="0"/>
              </a:rPr>
              <a:t>Not small businesses. Net Assets (profits) are reinvested into the organization </a:t>
            </a:r>
          </a:p>
          <a:p>
            <a:pPr marL="0" indent="0">
              <a:lnSpc>
                <a:spcPct val="114000"/>
              </a:lnSpc>
              <a:spcBef>
                <a:spcPts val="600"/>
              </a:spcBef>
              <a:spcAft>
                <a:spcPts val="600"/>
              </a:spcAft>
              <a:buFont typeface="Avenir Next LT Pro" panose="020B0504020202020204" pitchFamily="34" charset="0"/>
              <a:buNone/>
            </a:pPr>
            <a:r>
              <a:rPr lang="en-US" sz="1800" dirty="0">
                <a:solidFill>
                  <a:schemeClr val="accent4">
                    <a:lumMod val="75000"/>
                  </a:schemeClr>
                </a:solidFill>
                <a:latin typeface="Calibri" panose="020F0502020204030204" pitchFamily="34" charset="0"/>
                <a:ea typeface="Open Sans" panose="020B0606030504020204" pitchFamily="34" charset="0"/>
                <a:cs typeface="Calibri" panose="020F0502020204030204" pitchFamily="34" charset="0"/>
              </a:rPr>
              <a:t>to further its mission rather than being owned by the owners or shareholders. </a:t>
            </a:r>
          </a:p>
        </p:txBody>
      </p:sp>
      <p:cxnSp>
        <p:nvCxnSpPr>
          <p:cNvPr id="12" name="Straight Connector 11">
            <a:extLst>
              <a:ext uri="{FF2B5EF4-FFF2-40B4-BE49-F238E27FC236}">
                <a16:creationId xmlns:a16="http://schemas.microsoft.com/office/drawing/2014/main" id="{37F0B8B7-B25F-20F9-8280-C0072F32C581}"/>
              </a:ext>
              <a:ext uri="{C183D7F6-B498-43B3-948B-1728B52AA6E4}">
                <adec:decorative xmlns:adec="http://schemas.microsoft.com/office/drawing/2017/decorative" val="1"/>
              </a:ext>
            </a:extLst>
          </p:cNvPr>
          <p:cNvCxnSpPr>
            <a:cxnSpLocks/>
          </p:cNvCxnSpPr>
          <p:nvPr/>
        </p:nvCxnSpPr>
        <p:spPr>
          <a:xfrm>
            <a:off x="5956390" y="1129249"/>
            <a:ext cx="0" cy="4018824"/>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10041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A50B85-2F5A-41A0-A3A4-534F64AE9CD2}"/>
              </a:ext>
            </a:extLst>
          </p:cNvPr>
          <p:cNvSpPr>
            <a:spLocks noGrp="1"/>
          </p:cNvSpPr>
          <p:nvPr>
            <p:ph type="title"/>
          </p:nvPr>
        </p:nvSpPr>
        <p:spPr>
          <a:xfrm>
            <a:off x="735563" y="192503"/>
            <a:ext cx="10515600" cy="677607"/>
          </a:xfrm>
        </p:spPr>
        <p:txBody>
          <a:bodyPr>
            <a:normAutofit/>
          </a:bodyPr>
          <a:lstStyle/>
          <a:p>
            <a:r>
              <a:rPr lang="en-US" dirty="0">
                <a:latin typeface="Calibri" panose="020F0502020204030204" pitchFamily="34" charset="0"/>
                <a:cs typeface="Calibri" panose="020F0502020204030204" pitchFamily="34" charset="0"/>
              </a:rPr>
              <a:t>Three Financial Reports </a:t>
            </a:r>
            <a:r>
              <a:rPr lang="en-US" sz="3600" dirty="0">
                <a:latin typeface="Calibri" panose="020F0502020204030204" pitchFamily="34" charset="0"/>
                <a:cs typeface="Calibri" panose="020F0502020204030204" pitchFamily="34" charset="0"/>
              </a:rPr>
              <a:t>(The Big Picture) continued</a:t>
            </a:r>
            <a:endParaRPr lang="en-US" dirty="0">
              <a:latin typeface="Calibri" panose="020F0502020204030204" pitchFamily="34" charset="0"/>
              <a:cs typeface="Calibri" panose="020F0502020204030204" pitchFamily="34" charset="0"/>
            </a:endParaRPr>
          </a:p>
        </p:txBody>
      </p:sp>
      <p:sp>
        <p:nvSpPr>
          <p:cNvPr id="7" name="Text Placeholder 3">
            <a:extLst>
              <a:ext uri="{FF2B5EF4-FFF2-40B4-BE49-F238E27FC236}">
                <a16:creationId xmlns:a16="http://schemas.microsoft.com/office/drawing/2014/main" id="{91145430-F968-1A98-47C7-8E1CD03E8808}"/>
              </a:ext>
            </a:extLst>
          </p:cNvPr>
          <p:cNvSpPr txBox="1">
            <a:spLocks/>
          </p:cNvSpPr>
          <p:nvPr/>
        </p:nvSpPr>
        <p:spPr>
          <a:xfrm>
            <a:off x="4041837" y="1227772"/>
            <a:ext cx="2971800" cy="370367"/>
          </a:xfrm>
          <a:prstGeom prst="rect">
            <a:avLst/>
          </a:prstGeom>
        </p:spPr>
        <p:txBody>
          <a:bodyPr vert="horz" lIns="91440" tIns="45720" rIns="91440" bIns="45720" rtlCol="0" anchor="b">
            <a:normAutofit fontScale="85000" lnSpcReduction="10000"/>
          </a:bodyPr>
          <a:lstStyle>
            <a:lvl1pPr marL="0" indent="0" algn="l" defTabSz="914400" rtl="0" eaLnBrk="1" latinLnBrk="0" hangingPunct="1">
              <a:lnSpc>
                <a:spcPct val="100000"/>
              </a:lnSpc>
              <a:spcBef>
                <a:spcPts val="900"/>
              </a:spcBef>
              <a:buClr>
                <a:schemeClr val="accent5"/>
              </a:buClr>
              <a:buFont typeface="Avenir Next LT Pro" panose="020B05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105000"/>
              </a:lnSpc>
              <a:spcBef>
                <a:spcPts val="9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105000"/>
              </a:lnSpc>
              <a:spcBef>
                <a:spcPts val="600"/>
              </a:spcBef>
              <a:buClr>
                <a:schemeClr val="accent5"/>
              </a:buClr>
              <a:buFont typeface="Avenir Next LT Pro" panose="020B05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05000"/>
              </a:lnSpc>
              <a:spcBef>
                <a:spcPts val="600"/>
              </a:spcBef>
              <a:buFontTx/>
              <a:buNone/>
              <a:defRPr sz="1600" b="1" i="1" kern="1200">
                <a:solidFill>
                  <a:schemeClr val="tx1">
                    <a:lumMod val="75000"/>
                    <a:lumOff val="25000"/>
                  </a:schemeClr>
                </a:solidFill>
                <a:latin typeface="+mn-lt"/>
                <a:ea typeface="+mn-ea"/>
                <a:cs typeface="+mn-cs"/>
              </a:defRPr>
            </a:lvl4pPr>
            <a:lvl5pPr marL="1828800" indent="0" algn="l" defTabSz="914400" rtl="0" eaLnBrk="1" latinLnBrk="0" hangingPunct="1">
              <a:lnSpc>
                <a:spcPct val="105000"/>
              </a:lnSpc>
              <a:spcBef>
                <a:spcPts val="600"/>
              </a:spcBef>
              <a:buClr>
                <a:schemeClr val="accent5"/>
              </a:buClr>
              <a:buFont typeface="Avenir Next LT Pro" panose="020B05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dirty="0">
                <a:solidFill>
                  <a:schemeClr val="tx2"/>
                </a:solidFill>
                <a:latin typeface="Calibri" panose="020F0502020204030204" pitchFamily="34" charset="0"/>
                <a:cs typeface="Calibri" panose="020F0502020204030204" pitchFamily="34" charset="0"/>
              </a:rPr>
              <a:t>Statement of Cash Flows</a:t>
            </a:r>
          </a:p>
        </p:txBody>
      </p:sp>
      <p:sp>
        <p:nvSpPr>
          <p:cNvPr id="8" name="Content Placeholder 7">
            <a:extLst>
              <a:ext uri="{FF2B5EF4-FFF2-40B4-BE49-F238E27FC236}">
                <a16:creationId xmlns:a16="http://schemas.microsoft.com/office/drawing/2014/main" id="{E0B31A92-A28B-4EBC-B911-36A4DA275048}"/>
              </a:ext>
            </a:extLst>
          </p:cNvPr>
          <p:cNvSpPr>
            <a:spLocks noGrp="1"/>
          </p:cNvSpPr>
          <p:nvPr>
            <p:ph sz="quarter" idx="4294967295"/>
          </p:nvPr>
        </p:nvSpPr>
        <p:spPr>
          <a:xfrm>
            <a:off x="594359" y="1794717"/>
            <a:ext cx="10515599" cy="2484675"/>
          </a:xfrm>
        </p:spPr>
        <p:txBody>
          <a:bodyPr>
            <a:noAutofit/>
          </a:bodyPr>
          <a:lstStyle/>
          <a:p>
            <a:pPr>
              <a:lnSpc>
                <a:spcPct val="114000"/>
              </a:lnSpc>
              <a:spcBef>
                <a:spcPts val="600"/>
              </a:spcBef>
              <a:spcAft>
                <a:spcPts val="600"/>
              </a:spcAft>
            </a:pPr>
            <a:r>
              <a:rPr lang="en-US" sz="2000" dirty="0">
                <a:solidFill>
                  <a:schemeClr val="tx2"/>
                </a:solidFill>
                <a:latin typeface="Calibri" panose="020F0502020204030204" pitchFamily="34" charset="0"/>
                <a:cs typeface="Calibri" panose="020F0502020204030204" pitchFamily="34" charset="0"/>
              </a:rPr>
              <a:t>A Profit &amp; Loss Statement (P&amp;L)  shows their profit and loss over a period of time.  The profit or loss (Net Assets) is determined by taking all revenues and subtracting all expenses from both operating and non-operating activities.</a:t>
            </a:r>
          </a:p>
          <a:p>
            <a:pPr>
              <a:lnSpc>
                <a:spcPct val="114000"/>
              </a:lnSpc>
              <a:spcBef>
                <a:spcPts val="600"/>
              </a:spcBef>
              <a:spcAft>
                <a:spcPts val="600"/>
              </a:spcAft>
            </a:pPr>
            <a:r>
              <a:rPr lang="en-US" sz="2000" dirty="0">
                <a:solidFill>
                  <a:schemeClr val="tx2"/>
                </a:solidFill>
                <a:latin typeface="Calibri" panose="020F0502020204030204" pitchFamily="34" charset="0"/>
                <a:cs typeface="Calibri" panose="020F0502020204030204" pitchFamily="34" charset="0"/>
              </a:rPr>
              <a:t>The statement displays the </a:t>
            </a:r>
            <a:r>
              <a:rPr lang="en-US" sz="2000" b="1" dirty="0">
                <a:solidFill>
                  <a:schemeClr val="tx2"/>
                </a:solidFill>
                <a:latin typeface="Calibri" panose="020F0502020204030204" pitchFamily="34" charset="0"/>
                <a:cs typeface="Calibri" panose="020F0502020204030204" pitchFamily="34" charset="0"/>
              </a:rPr>
              <a:t>company’s revenue, direct costs, gross profit, indirect expenses, other expenses and income, taxes paid, and net profit</a:t>
            </a:r>
            <a:r>
              <a:rPr lang="en-US" sz="2000" dirty="0">
                <a:solidFill>
                  <a:schemeClr val="tx2"/>
                </a:solidFill>
                <a:latin typeface="Calibri" panose="020F0502020204030204" pitchFamily="34" charset="0"/>
                <a:cs typeface="Calibri" panose="020F0502020204030204" pitchFamily="34" charset="0"/>
              </a:rPr>
              <a:t> in a coherent and logical manner. </a:t>
            </a:r>
          </a:p>
        </p:txBody>
      </p:sp>
      <p:sp>
        <p:nvSpPr>
          <p:cNvPr id="9" name="Content Placeholder 2">
            <a:extLst>
              <a:ext uri="{FF2B5EF4-FFF2-40B4-BE49-F238E27FC236}">
                <a16:creationId xmlns:a16="http://schemas.microsoft.com/office/drawing/2014/main" id="{1958E8F9-B800-2872-FA00-D147CD297266}"/>
              </a:ext>
            </a:extLst>
          </p:cNvPr>
          <p:cNvSpPr txBox="1">
            <a:spLocks/>
          </p:cNvSpPr>
          <p:nvPr/>
        </p:nvSpPr>
        <p:spPr>
          <a:xfrm>
            <a:off x="1967025" y="4908915"/>
            <a:ext cx="8769173" cy="1482741"/>
          </a:xfrm>
          <a:prstGeom prst="rect">
            <a:avLst/>
          </a:prstGeom>
          <a:noFill/>
        </p:spPr>
        <p:txBody>
          <a:bodyPr vert="horz" lIns="91440" tIns="45720" rIns="91440" bIns="45720" rtlCol="0">
            <a:noAutofit/>
          </a:bodyPr>
          <a:lst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12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2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2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spcBef>
                <a:spcPts val="600"/>
              </a:spcBef>
              <a:spcAft>
                <a:spcPts val="600"/>
              </a:spcAft>
              <a:buFont typeface="Avenir Next LT Pro" panose="020B0504020202020204" pitchFamily="34" charset="0"/>
              <a:buNone/>
            </a:pPr>
            <a:r>
              <a:rPr lang="en-US" sz="1800" b="1" dirty="0">
                <a:solidFill>
                  <a:schemeClr val="accent4">
                    <a:lumMod val="75000"/>
                  </a:schemeClr>
                </a:solidFill>
                <a:latin typeface="Calibri" panose="020F0502020204030204" pitchFamily="34" charset="0"/>
                <a:ea typeface="Open Sans" panose="020B0606030504020204" pitchFamily="34" charset="0"/>
                <a:cs typeface="Calibri" panose="020F0502020204030204" pitchFamily="34" charset="0"/>
              </a:rPr>
              <a:t>Non-Profit Organizations:</a:t>
            </a:r>
          </a:p>
          <a:p>
            <a:pPr marL="0" indent="0">
              <a:lnSpc>
                <a:spcPct val="114000"/>
              </a:lnSpc>
              <a:spcBef>
                <a:spcPts val="600"/>
              </a:spcBef>
              <a:spcAft>
                <a:spcPts val="600"/>
              </a:spcAft>
              <a:buFont typeface="Avenir Next LT Pro" panose="020B0504020202020204" pitchFamily="34" charset="0"/>
              <a:buNone/>
            </a:pPr>
            <a:r>
              <a:rPr lang="en-US" sz="1800" dirty="0">
                <a:solidFill>
                  <a:schemeClr val="accent4">
                    <a:lumMod val="75000"/>
                  </a:schemeClr>
                </a:solidFill>
                <a:latin typeface="Calibri" panose="020F0502020204030204" pitchFamily="34" charset="0"/>
                <a:ea typeface="Open Sans" panose="020B0606030504020204" pitchFamily="34" charset="0"/>
                <a:cs typeface="Calibri" panose="020F0502020204030204" pitchFamily="34" charset="0"/>
              </a:rPr>
              <a:t>Not small businesses. Net Assets (profits) are reinvested into the organization </a:t>
            </a:r>
          </a:p>
          <a:p>
            <a:pPr marL="0" indent="0">
              <a:lnSpc>
                <a:spcPct val="114000"/>
              </a:lnSpc>
              <a:spcBef>
                <a:spcPts val="600"/>
              </a:spcBef>
              <a:spcAft>
                <a:spcPts val="600"/>
              </a:spcAft>
              <a:buFont typeface="Avenir Next LT Pro" panose="020B0504020202020204" pitchFamily="34" charset="0"/>
              <a:buNone/>
            </a:pPr>
            <a:r>
              <a:rPr lang="en-US" sz="1800" dirty="0">
                <a:solidFill>
                  <a:schemeClr val="accent4">
                    <a:lumMod val="75000"/>
                  </a:schemeClr>
                </a:solidFill>
                <a:latin typeface="Calibri" panose="020F0502020204030204" pitchFamily="34" charset="0"/>
                <a:ea typeface="Open Sans" panose="020B0606030504020204" pitchFamily="34" charset="0"/>
                <a:cs typeface="Calibri" panose="020F0502020204030204" pitchFamily="34" charset="0"/>
              </a:rPr>
              <a:t>to further its mission rather than being owned by the owners or shareholders. </a:t>
            </a:r>
          </a:p>
        </p:txBody>
      </p:sp>
    </p:spTree>
    <p:extLst>
      <p:ext uri="{BB962C8B-B14F-4D97-AF65-F5344CB8AC3E}">
        <p14:creationId xmlns:p14="http://schemas.microsoft.com/office/powerpoint/2010/main" val="16788784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297A4864-6EFB-35DE-33AF-5B962C6C3ECA}"/>
              </a:ext>
            </a:extLst>
          </p:cNvPr>
          <p:cNvSpPr>
            <a:spLocks noGrp="1"/>
          </p:cNvSpPr>
          <p:nvPr>
            <p:ph type="title"/>
          </p:nvPr>
        </p:nvSpPr>
        <p:spPr>
          <a:xfrm>
            <a:off x="838200" y="445071"/>
            <a:ext cx="10515600" cy="1005840"/>
          </a:xfrm>
        </p:spPr>
        <p:txBody>
          <a:bodyPr>
            <a:normAutofit/>
          </a:bodyPr>
          <a:lstStyle/>
          <a:p>
            <a:r>
              <a:rPr lang="en-US" b="1" dirty="0">
                <a:effectLst/>
                <a:latin typeface="Calibri" panose="020F0502020204030204" pitchFamily="34" charset="0"/>
                <a:cs typeface="Calibri" panose="020F0502020204030204" pitchFamily="34" charset="0"/>
              </a:rPr>
              <a:t>Simple Balance Sheet</a:t>
            </a:r>
            <a:endParaRPr lang="en-US" dirty="0">
              <a:latin typeface="Calibri" panose="020F0502020204030204" pitchFamily="34" charset="0"/>
              <a:cs typeface="Calibri" panose="020F0502020204030204" pitchFamily="34" charset="0"/>
            </a:endParaRPr>
          </a:p>
        </p:txBody>
      </p:sp>
      <p:pic>
        <p:nvPicPr>
          <p:cNvPr id="18" name="Picture 17" descr="Total assets is Current plus non-current assets. Total liabilities is current liabilities plus non-current liabilities, and total shareholders' equity is share capital plus retained earnings. "/>
          <p:cNvPicPr>
            <a:picLocks noChangeAspect="1"/>
          </p:cNvPicPr>
          <p:nvPr/>
        </p:nvPicPr>
        <p:blipFill rotWithShape="1">
          <a:blip r:embed="rId3"/>
          <a:srcRect t="9945"/>
          <a:stretch/>
        </p:blipFill>
        <p:spPr>
          <a:xfrm>
            <a:off x="454513" y="1450910"/>
            <a:ext cx="4736464" cy="3908554"/>
          </a:xfrm>
          <a:prstGeom prst="rect">
            <a:avLst/>
          </a:prstGeom>
        </p:spPr>
      </p:pic>
      <p:pic>
        <p:nvPicPr>
          <p:cNvPr id="20" name="Picture 19">
            <a:extLs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4513" y="1233004"/>
            <a:ext cx="974945" cy="779568"/>
          </a:xfrm>
          <a:prstGeom prst="rect">
            <a:avLst/>
          </a:prstGeom>
        </p:spPr>
      </p:pic>
      <p:pic>
        <p:nvPicPr>
          <p:cNvPr id="21" name="Picture 20">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95583" y="3771118"/>
            <a:ext cx="680797" cy="661307"/>
          </a:xfrm>
          <a:prstGeom prst="rect">
            <a:avLst/>
          </a:prstGeom>
        </p:spPr>
      </p:pic>
      <p:pic>
        <p:nvPicPr>
          <p:cNvPr id="22" name="Picture 21">
            <a:extLs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07137" y="1233004"/>
            <a:ext cx="807465" cy="661307"/>
          </a:xfrm>
          <a:prstGeom prst="rect">
            <a:avLst/>
          </a:prstGeom>
          <a:ln>
            <a:noFill/>
          </a:ln>
          <a:effectLst>
            <a:softEdge rad="112500"/>
          </a:effectLst>
        </p:spPr>
      </p:pic>
      <p:pic>
        <p:nvPicPr>
          <p:cNvPr id="5" name="Picture 4">
            <a:extLst>
              <a:ext uri="{FF2B5EF4-FFF2-40B4-BE49-F238E27FC236}">
                <a16:creationId xmlns:a16="http://schemas.microsoft.com/office/drawing/2014/main" id="{CC3BDF12-698F-60DE-1471-67F3A71A05A4}"/>
              </a:ext>
            </a:extLst>
          </p:cNvPr>
          <p:cNvPicPr>
            <a:picLocks noChangeAspect="1"/>
          </p:cNvPicPr>
          <p:nvPr/>
        </p:nvPicPr>
        <p:blipFill>
          <a:blip r:embed="rId7"/>
          <a:stretch>
            <a:fillRect/>
          </a:stretch>
        </p:blipFill>
        <p:spPr>
          <a:xfrm>
            <a:off x="5362575" y="1401301"/>
            <a:ext cx="6556959" cy="3808874"/>
          </a:xfrm>
          <a:prstGeom prst="rect">
            <a:avLst/>
          </a:prstGeom>
        </p:spPr>
      </p:pic>
      <p:sp>
        <p:nvSpPr>
          <p:cNvPr id="2" name="Content Placeholder 2">
            <a:extLst>
              <a:ext uri="{FF2B5EF4-FFF2-40B4-BE49-F238E27FC236}">
                <a16:creationId xmlns:a16="http://schemas.microsoft.com/office/drawing/2014/main" id="{FB72DA25-3902-F0C7-6F55-8B9266988072}"/>
              </a:ext>
            </a:extLst>
          </p:cNvPr>
          <p:cNvSpPr>
            <a:spLocks noGrp="1"/>
          </p:cNvSpPr>
          <p:nvPr>
            <p:ph idx="1"/>
          </p:nvPr>
        </p:nvSpPr>
        <p:spPr>
          <a:xfrm>
            <a:off x="3021911" y="5428081"/>
            <a:ext cx="6148177" cy="1137311"/>
          </a:xfrm>
          <a:noFill/>
        </p:spPr>
        <p:txBody>
          <a:bodyPr>
            <a:noAutofit/>
          </a:bodyPr>
          <a:lstStyle/>
          <a:p>
            <a:pPr marL="0" indent="0">
              <a:buNone/>
            </a:pPr>
            <a:r>
              <a:rPr lang="en-US" sz="2000" b="1" dirty="0">
                <a:solidFill>
                  <a:schemeClr val="accent4">
                    <a:lumMod val="75000"/>
                  </a:schemeClr>
                </a:solidFill>
                <a:latin typeface="Calibri" panose="020F0502020204030204" pitchFamily="34" charset="0"/>
                <a:cs typeface="Calibri" panose="020F0502020204030204" pitchFamily="34" charset="0"/>
              </a:rPr>
              <a:t>Non-Profit Organization:</a:t>
            </a:r>
          </a:p>
          <a:p>
            <a:pPr marL="0" indent="0">
              <a:buNone/>
            </a:pPr>
            <a:r>
              <a:rPr lang="en-US" sz="2000" dirty="0">
                <a:solidFill>
                  <a:schemeClr val="accent4">
                    <a:lumMod val="75000"/>
                  </a:schemeClr>
                </a:solidFill>
                <a:latin typeface="Calibri" panose="020F0502020204030204" pitchFamily="34" charset="0"/>
                <a:cs typeface="Calibri" panose="020F0502020204030204" pitchFamily="34" charset="0"/>
              </a:rPr>
              <a:t>Balance Sheet = Statement for Financial Position</a:t>
            </a:r>
          </a:p>
          <a:p>
            <a:pPr marL="0" indent="0">
              <a:buNone/>
            </a:pPr>
            <a:r>
              <a:rPr lang="en-US" sz="2000" dirty="0">
                <a:solidFill>
                  <a:schemeClr val="accent4">
                    <a:lumMod val="75000"/>
                  </a:schemeClr>
                </a:solidFill>
                <a:latin typeface="Calibri" panose="020F0502020204030204" pitchFamily="34" charset="0"/>
                <a:cs typeface="Calibri" panose="020F0502020204030204" pitchFamily="34" charset="0"/>
              </a:rPr>
              <a:t>Total Shareholders’ Equity = Net Assets</a:t>
            </a:r>
            <a:endParaRPr lang="en-US" sz="2000" b="1" dirty="0">
              <a:solidFill>
                <a:schemeClr val="accent4">
                  <a:lumMod val="7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44969436"/>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3E769D7-D9BF-26C4-B80E-D1EE99C0043E}"/>
              </a:ext>
            </a:extLst>
          </p:cNvPr>
          <p:cNvSpPr>
            <a:spLocks noGrp="1"/>
          </p:cNvSpPr>
          <p:nvPr>
            <p:ph type="title"/>
          </p:nvPr>
        </p:nvSpPr>
        <p:spPr>
          <a:xfrm>
            <a:off x="228600" y="295762"/>
            <a:ext cx="5618383" cy="670247"/>
          </a:xfrm>
        </p:spPr>
        <p:txBody>
          <a:bodyPr>
            <a:normAutofit/>
          </a:bodyPr>
          <a:lstStyle/>
          <a:p>
            <a:r>
              <a:rPr lang="en-US" sz="3200" dirty="0">
                <a:solidFill>
                  <a:srgbClr val="002060"/>
                </a:solidFill>
                <a:latin typeface="Calibri" panose="020F0502020204030204" pitchFamily="34" charset="0"/>
                <a:cs typeface="Calibri" panose="020F0502020204030204" pitchFamily="34" charset="0"/>
              </a:rPr>
              <a:t>Simple Profit &amp; Loss Statement</a:t>
            </a:r>
          </a:p>
        </p:txBody>
      </p:sp>
      <p:pic>
        <p:nvPicPr>
          <p:cNvPr id="2" name="Picture 1" descr="depicting that revenues, expenses, and profits are all a profit and loss. "/>
          <p:cNvPicPr>
            <a:picLocks noChangeAspect="1"/>
          </p:cNvPicPr>
          <p:nvPr/>
        </p:nvPicPr>
        <p:blipFill>
          <a:blip r:embed="rId2"/>
          <a:stretch>
            <a:fillRect/>
          </a:stretch>
        </p:blipFill>
        <p:spPr>
          <a:xfrm>
            <a:off x="228600" y="808082"/>
            <a:ext cx="4546942" cy="3386150"/>
          </a:xfrm>
          <a:prstGeom prst="rect">
            <a:avLst/>
          </a:prstGeom>
        </p:spPr>
      </p:pic>
      <p:sp>
        <p:nvSpPr>
          <p:cNvPr id="4" name="Content Placeholder 2">
            <a:extLst>
              <a:ext uri="{FF2B5EF4-FFF2-40B4-BE49-F238E27FC236}">
                <a16:creationId xmlns:a16="http://schemas.microsoft.com/office/drawing/2014/main" id="{F7249A39-2E46-0195-1DB9-3876CBC1A5D5}"/>
              </a:ext>
            </a:extLst>
          </p:cNvPr>
          <p:cNvSpPr>
            <a:spLocks noGrp="1"/>
          </p:cNvSpPr>
          <p:nvPr>
            <p:ph sz="half" idx="2"/>
          </p:nvPr>
        </p:nvSpPr>
        <p:spPr>
          <a:xfrm>
            <a:off x="228600" y="4548626"/>
            <a:ext cx="4538954" cy="913257"/>
          </a:xfrm>
          <a:noFill/>
        </p:spPr>
        <p:txBody>
          <a:bodyPr>
            <a:noAutofit/>
          </a:bodyPr>
          <a:lstStyle/>
          <a:p>
            <a:pPr marL="0" indent="0">
              <a:buNone/>
            </a:pPr>
            <a:r>
              <a:rPr lang="en-US" sz="1600" b="1" dirty="0">
                <a:solidFill>
                  <a:schemeClr val="accent4">
                    <a:lumMod val="50000"/>
                  </a:schemeClr>
                </a:solidFill>
                <a:latin typeface="Calibri" panose="020F0502020204030204" pitchFamily="34" charset="0"/>
                <a:cs typeface="Calibri" panose="020F0502020204030204" pitchFamily="34" charset="0"/>
              </a:rPr>
              <a:t>Non-Profit Organization:</a:t>
            </a:r>
          </a:p>
          <a:p>
            <a:pPr marL="0" indent="0">
              <a:buNone/>
            </a:pPr>
            <a:r>
              <a:rPr lang="en-US" sz="1600" dirty="0">
                <a:solidFill>
                  <a:schemeClr val="accent4">
                    <a:lumMod val="50000"/>
                  </a:schemeClr>
                </a:solidFill>
                <a:latin typeface="Calibri" panose="020F0502020204030204" pitchFamily="34" charset="0"/>
                <a:cs typeface="Calibri" panose="020F0502020204030204" pitchFamily="34" charset="0"/>
              </a:rPr>
              <a:t>Profit &amp; Loss Statement = Statement of Activities</a:t>
            </a:r>
          </a:p>
          <a:p>
            <a:pPr marL="0" indent="0">
              <a:buNone/>
            </a:pPr>
            <a:r>
              <a:rPr lang="en-US" sz="1600" dirty="0">
                <a:solidFill>
                  <a:schemeClr val="accent4">
                    <a:lumMod val="50000"/>
                  </a:schemeClr>
                </a:solidFill>
                <a:latin typeface="Calibri" panose="020F0502020204030204" pitchFamily="34" charset="0"/>
                <a:cs typeface="Calibri" panose="020F0502020204030204" pitchFamily="34" charset="0"/>
              </a:rPr>
              <a:t>Profits/Loss = Net Assets</a:t>
            </a:r>
            <a:endParaRPr lang="en-US" sz="1600" b="1" dirty="0">
              <a:solidFill>
                <a:schemeClr val="accent4">
                  <a:lumMod val="50000"/>
                </a:schemeClr>
              </a:solidFill>
              <a:latin typeface="Calibri" panose="020F0502020204030204" pitchFamily="34" charset="0"/>
              <a:cs typeface="Calibri" panose="020F0502020204030204" pitchFamily="34" charset="0"/>
            </a:endParaRPr>
          </a:p>
        </p:txBody>
      </p:sp>
      <p:sp>
        <p:nvSpPr>
          <p:cNvPr id="5" name="Content Placeholder 2">
            <a:extLst>
              <a:ext uri="{FF2B5EF4-FFF2-40B4-BE49-F238E27FC236}">
                <a16:creationId xmlns:a16="http://schemas.microsoft.com/office/drawing/2014/main" id="{7433B551-3118-C89C-2A81-8EF3C2D3476E}"/>
              </a:ext>
            </a:extLst>
          </p:cNvPr>
          <p:cNvSpPr txBox="1">
            <a:spLocks/>
          </p:cNvSpPr>
          <p:nvPr/>
        </p:nvSpPr>
        <p:spPr>
          <a:xfrm>
            <a:off x="295275" y="5816277"/>
            <a:ext cx="4948528" cy="670247"/>
          </a:xfrm>
          <a:prstGeom prst="rect">
            <a:avLst/>
          </a:prstGeom>
          <a:noFill/>
        </p:spPr>
        <p:txBody>
          <a:bodyPr vert="horz" lIns="91440" tIns="45720" rIns="91440" bIns="45720" rtlCol="0">
            <a:noAutofit/>
          </a:bodyPr>
          <a:lstStyle>
            <a:lvl1pPr marL="365760" indent="-365760" algn="l" defTabSz="914400" rtl="0" eaLnBrk="1" latinLnBrk="0" hangingPunct="1">
              <a:lnSpc>
                <a:spcPct val="105000"/>
              </a:lnSpc>
              <a:spcBef>
                <a:spcPts val="900"/>
              </a:spcBef>
              <a:buClr>
                <a:schemeClr val="accent5"/>
              </a:buClr>
              <a:buFont typeface="Avenir Next LT Pro" panose="020B0504020202020204" pitchFamily="34" charset="0"/>
              <a:buChar char="+"/>
              <a:defRPr sz="1200" kern="1200">
                <a:solidFill>
                  <a:schemeClr val="tx1"/>
                </a:solidFill>
                <a:latin typeface="+mn-lt"/>
                <a:ea typeface="+mn-ea"/>
                <a:cs typeface="+mn-cs"/>
              </a:defRPr>
            </a:lvl1pPr>
            <a:lvl2pPr marL="365760" indent="0" algn="l" defTabSz="914400" rtl="0" eaLnBrk="1" latinLnBrk="0" hangingPunct="1">
              <a:lnSpc>
                <a:spcPct val="105000"/>
              </a:lnSpc>
              <a:spcBef>
                <a:spcPts val="900"/>
              </a:spcBef>
              <a:buFont typeface="Arial" panose="020B0604020202020204" pitchFamily="34" charset="0"/>
              <a:buNone/>
              <a:defRPr sz="1200" kern="1200">
                <a:solidFill>
                  <a:schemeClr val="tx1">
                    <a:lumMod val="75000"/>
                    <a:lumOff val="25000"/>
                  </a:schemeClr>
                </a:solidFill>
                <a:latin typeface="+mn-lt"/>
                <a:ea typeface="+mn-ea"/>
                <a:cs typeface="+mn-cs"/>
              </a:defRPr>
            </a:lvl2pPr>
            <a:lvl3pPr marL="640080"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200" kern="1200">
                <a:solidFill>
                  <a:schemeClr val="tx1"/>
                </a:solidFill>
                <a:latin typeface="+mn-lt"/>
                <a:ea typeface="+mn-ea"/>
                <a:cs typeface="+mn-cs"/>
              </a:defRPr>
            </a:lvl3pPr>
            <a:lvl4pPr marL="640080" indent="0" algn="l" defTabSz="914400" rtl="0" eaLnBrk="1" latinLnBrk="0" hangingPunct="1">
              <a:lnSpc>
                <a:spcPct val="105000"/>
              </a:lnSpc>
              <a:spcBef>
                <a:spcPts val="600"/>
              </a:spcBef>
              <a:buFontTx/>
              <a:buNone/>
              <a:defRPr sz="1200" i="1" kern="1200">
                <a:solidFill>
                  <a:schemeClr val="tx1">
                    <a:lumMod val="75000"/>
                    <a:lumOff val="25000"/>
                  </a:schemeClr>
                </a:solidFill>
                <a:latin typeface="+mn-lt"/>
                <a:ea typeface="+mn-ea"/>
                <a:cs typeface="+mn-cs"/>
              </a:defRPr>
            </a:lvl4pPr>
            <a:lvl5pPr marL="886968" indent="-274320" algn="l" defTabSz="914400" rtl="0" eaLnBrk="1" latinLnBrk="0" hangingPunct="1">
              <a:lnSpc>
                <a:spcPct val="105000"/>
              </a:lnSpc>
              <a:spcBef>
                <a:spcPts val="600"/>
              </a:spcBef>
              <a:buClr>
                <a:schemeClr val="accent5"/>
              </a:buClr>
              <a:buFont typeface="Avenir Next LT Pro" panose="020B05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4000"/>
              </a:lnSpc>
              <a:spcBef>
                <a:spcPts val="600"/>
              </a:spcBef>
              <a:spcAft>
                <a:spcPts val="600"/>
              </a:spcAft>
              <a:buFont typeface="Avenir Next LT Pro" panose="020B0504020202020204" pitchFamily="34" charset="0"/>
              <a:buNone/>
            </a:pPr>
            <a:r>
              <a:rPr lang="en-US" sz="1600" b="1" dirty="0">
                <a:solidFill>
                  <a:srgbClr val="0D4460"/>
                </a:solidFill>
                <a:latin typeface="Calibri" panose="020F0502020204030204" pitchFamily="34" charset="0"/>
                <a:ea typeface="Open Sans" panose="020B0606030504020204" pitchFamily="34" charset="0"/>
                <a:cs typeface="Calibri" panose="020F0502020204030204" pitchFamily="34" charset="0"/>
              </a:rPr>
              <a:t>*Should tie to the Schedule of Expenditures of Federal Awards (SEFA) and Single Audit, discussed in session 8.</a:t>
            </a:r>
            <a:endParaRPr lang="en-US" sz="1600" dirty="0">
              <a:solidFill>
                <a:srgbClr val="0D4460"/>
              </a:solidFill>
              <a:latin typeface="Calibri" panose="020F0502020204030204" pitchFamily="34" charset="0"/>
              <a:ea typeface="Open Sans" panose="020B0606030504020204" pitchFamily="34" charset="0"/>
              <a:cs typeface="Calibri" panose="020F0502020204030204" pitchFamily="34" charset="0"/>
            </a:endParaRPr>
          </a:p>
        </p:txBody>
      </p:sp>
      <p:graphicFrame>
        <p:nvGraphicFramePr>
          <p:cNvPr id="7" name="Table 6">
            <a:extLst>
              <a:ext uri="{FF2B5EF4-FFF2-40B4-BE49-F238E27FC236}">
                <a16:creationId xmlns:a16="http://schemas.microsoft.com/office/drawing/2014/main" id="{8655BD71-05D7-A58E-0CF4-5581E8ACC0D9}"/>
              </a:ext>
            </a:extLst>
          </p:cNvPr>
          <p:cNvGraphicFramePr>
            <a:graphicFrameLocks noGrp="1"/>
          </p:cNvGraphicFramePr>
          <p:nvPr>
            <p:extLst>
              <p:ext uri="{D42A27DB-BD31-4B8C-83A1-F6EECF244321}">
                <p14:modId xmlns:p14="http://schemas.microsoft.com/office/powerpoint/2010/main" val="1068592050"/>
              </p:ext>
            </p:extLst>
          </p:nvPr>
        </p:nvGraphicFramePr>
        <p:xfrm>
          <a:off x="5988881" y="386368"/>
          <a:ext cx="6096000" cy="5841395"/>
        </p:xfrm>
        <a:graphic>
          <a:graphicData uri="http://schemas.openxmlformats.org/drawingml/2006/table">
            <a:tbl>
              <a:tblPr firstRow="1">
                <a:tableStyleId>{0E3FDE45-AF77-4B5C-9715-49D594BDF05E}</a:tableStyleId>
              </a:tblPr>
              <a:tblGrid>
                <a:gridCol w="2868707">
                  <a:extLst>
                    <a:ext uri="{9D8B030D-6E8A-4147-A177-3AD203B41FA5}">
                      <a16:colId xmlns:a16="http://schemas.microsoft.com/office/drawing/2014/main" val="4250734403"/>
                    </a:ext>
                  </a:extLst>
                </a:gridCol>
                <a:gridCol w="1406768">
                  <a:extLst>
                    <a:ext uri="{9D8B030D-6E8A-4147-A177-3AD203B41FA5}">
                      <a16:colId xmlns:a16="http://schemas.microsoft.com/office/drawing/2014/main" val="1029511630"/>
                    </a:ext>
                  </a:extLst>
                </a:gridCol>
                <a:gridCol w="413757">
                  <a:extLst>
                    <a:ext uri="{9D8B030D-6E8A-4147-A177-3AD203B41FA5}">
                      <a16:colId xmlns:a16="http://schemas.microsoft.com/office/drawing/2014/main" val="444429475"/>
                    </a:ext>
                  </a:extLst>
                </a:gridCol>
                <a:gridCol w="1406768">
                  <a:extLst>
                    <a:ext uri="{9D8B030D-6E8A-4147-A177-3AD203B41FA5}">
                      <a16:colId xmlns:a16="http://schemas.microsoft.com/office/drawing/2014/main" val="533317421"/>
                    </a:ext>
                  </a:extLst>
                </a:gridCol>
              </a:tblGrid>
              <a:tr h="248742">
                <a:tc>
                  <a:txBody>
                    <a:bodyPr/>
                    <a:lstStyle/>
                    <a:p>
                      <a:pPr algn="l" fontAlgn="b"/>
                      <a:r>
                        <a:rPr lang="en-US" sz="800" b="0" u="none" strike="noStrike" dirty="0">
                          <a:solidFill>
                            <a:srgbClr val="000000"/>
                          </a:solidFill>
                          <a:effectLst/>
                          <a:latin typeface="Aptos" panose="020B0004020202020204" pitchFamily="34" charset="0"/>
                        </a:rPr>
                        <a:t> </a:t>
                      </a:r>
                      <a:endParaRPr lang="en-US" sz="800" b="0" i="0" u="none" strike="noStrike" dirty="0">
                        <a:solidFill>
                          <a:srgbClr val="000000"/>
                        </a:solidFill>
                        <a:effectLst/>
                        <a:latin typeface="Aptos" panose="020B0004020202020204" pitchFamily="34" charset="0"/>
                      </a:endParaRPr>
                    </a:p>
                  </a:txBody>
                  <a:tcPr marL="6843" marR="6843" marT="6843" marB="0" anchor="b"/>
                </a:tc>
                <a:tc>
                  <a:txBody>
                    <a:bodyPr/>
                    <a:lstStyle/>
                    <a:p>
                      <a:pPr algn="r" fontAlgn="b"/>
                      <a:r>
                        <a:rPr lang="en-US" sz="1100" b="1" u="none" strike="noStrike" dirty="0">
                          <a:solidFill>
                            <a:srgbClr val="000000"/>
                          </a:solidFill>
                          <a:effectLst/>
                          <a:latin typeface="Aptos" panose="020B0004020202020204" pitchFamily="34" charset="0"/>
                        </a:rPr>
                        <a:t>2024</a:t>
                      </a:r>
                      <a:endParaRPr lang="en-US" sz="1100" b="1"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1" u="none" strike="noStrike">
                          <a:solidFill>
                            <a:srgbClr val="000000"/>
                          </a:solidFill>
                          <a:effectLst/>
                          <a:latin typeface="Aptos" panose="020B0004020202020204" pitchFamily="34" charset="0"/>
                        </a:rPr>
                        <a:t> </a:t>
                      </a:r>
                      <a:endParaRPr lang="en-US" sz="1100" b="1"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1" u="none" strike="noStrike">
                          <a:solidFill>
                            <a:srgbClr val="000000"/>
                          </a:solidFill>
                          <a:effectLst/>
                          <a:latin typeface="Aptos" panose="020B0004020202020204" pitchFamily="34" charset="0"/>
                        </a:rPr>
                        <a:t>2023</a:t>
                      </a:r>
                      <a:endParaRPr lang="en-US" sz="1100" b="1"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1090457672"/>
                  </a:ext>
                </a:extLst>
              </a:tr>
              <a:tr h="168557">
                <a:tc>
                  <a:txBody>
                    <a:bodyPr/>
                    <a:lstStyle/>
                    <a:p>
                      <a:pPr algn="l" fontAlgn="b"/>
                      <a:r>
                        <a:rPr lang="en-US" sz="800" b="0" u="none" strike="noStrike">
                          <a:solidFill>
                            <a:srgbClr val="000000"/>
                          </a:solidFill>
                          <a:effectLst/>
                          <a:latin typeface="Aptos" panose="020B0004020202020204" pitchFamily="34" charset="0"/>
                        </a:rPr>
                        <a:t> </a:t>
                      </a:r>
                      <a:endParaRPr lang="en-US" sz="800" b="0"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2551534670"/>
                  </a:ext>
                </a:extLst>
              </a:tr>
              <a:tr h="168557">
                <a:tc>
                  <a:txBody>
                    <a:bodyPr/>
                    <a:lstStyle/>
                    <a:p>
                      <a:pPr algn="l" fontAlgn="b"/>
                      <a:r>
                        <a:rPr lang="en-US" sz="1100" b="1" u="none" strike="noStrike" dirty="0">
                          <a:solidFill>
                            <a:srgbClr val="000000"/>
                          </a:solidFill>
                          <a:effectLst/>
                          <a:latin typeface="Aptos" panose="020B0004020202020204" pitchFamily="34" charset="0"/>
                        </a:rPr>
                        <a:t>Contract revenue</a:t>
                      </a:r>
                      <a:endParaRPr lang="en-US" sz="1100" b="1"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39226927"/>
                  </a:ext>
                </a:extLst>
              </a:tr>
              <a:tr h="183680">
                <a:tc>
                  <a:txBody>
                    <a:bodyPr/>
                    <a:lstStyle/>
                    <a:p>
                      <a:pPr algn="l" fontAlgn="b"/>
                      <a:r>
                        <a:rPr lang="en-US" sz="1100" b="0" u="none" strike="noStrike">
                          <a:solidFill>
                            <a:srgbClr val="000000"/>
                          </a:solidFill>
                          <a:effectLst/>
                          <a:latin typeface="Aptos" panose="020B0004020202020204" pitchFamily="34" charset="0"/>
                        </a:rPr>
                        <a:t>Professional Consulting</a:t>
                      </a:r>
                      <a:endParaRPr lang="en-US" sz="1100" b="0" i="0" u="none" strike="noStrike">
                        <a:solidFill>
                          <a:srgbClr val="000000"/>
                        </a:solidFill>
                        <a:effectLst/>
                        <a:latin typeface="Aptos" panose="020B0004020202020204" pitchFamily="34" charset="0"/>
                      </a:endParaRPr>
                    </a:p>
                  </a:txBody>
                  <a:tcPr marL="123176" marR="6843" marT="6843" marB="0" anchor="b"/>
                </a:tc>
                <a:tc>
                  <a:txBody>
                    <a:bodyPr/>
                    <a:lstStyle/>
                    <a:p>
                      <a:pPr algn="r" fontAlgn="b"/>
                      <a:r>
                        <a:rPr lang="en-US" sz="1100" b="0" u="none" strike="noStrike" dirty="0">
                          <a:solidFill>
                            <a:srgbClr val="000000"/>
                          </a:solidFill>
                          <a:effectLst/>
                          <a:latin typeface="Aptos" panose="020B0004020202020204" pitchFamily="34" charset="0"/>
                        </a:rPr>
                        <a:t> $                  600,000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                  500,000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3696436188"/>
                  </a:ext>
                </a:extLst>
              </a:tr>
              <a:tr h="168557">
                <a:tc>
                  <a:txBody>
                    <a:bodyPr/>
                    <a:lstStyle/>
                    <a:p>
                      <a:pPr algn="l" fontAlgn="b"/>
                      <a:r>
                        <a:rPr lang="en-US" sz="1100" b="0" u="none" strike="noStrike" dirty="0">
                          <a:solidFill>
                            <a:srgbClr val="000000"/>
                          </a:solidFill>
                          <a:effectLst/>
                          <a:latin typeface="Aptos" panose="020B0004020202020204" pitchFamily="34" charset="0"/>
                        </a:rPr>
                        <a:t>Workforce Development Services</a:t>
                      </a:r>
                      <a:endParaRPr lang="en-US" sz="1100" b="0" i="0" u="none" strike="noStrike" dirty="0">
                        <a:solidFill>
                          <a:srgbClr val="000000"/>
                        </a:solidFill>
                        <a:effectLst/>
                        <a:latin typeface="Aptos" panose="020B0004020202020204" pitchFamily="34" charset="0"/>
                      </a:endParaRPr>
                    </a:p>
                  </a:txBody>
                  <a:tcPr marL="123176" marR="6843" marT="6843" marB="0" anchor="b"/>
                </a:tc>
                <a:tc>
                  <a:txBody>
                    <a:bodyPr/>
                    <a:lstStyle/>
                    <a:p>
                      <a:pPr algn="r" fontAlgn="b"/>
                      <a:r>
                        <a:rPr lang="en-US" sz="1100" b="0" u="none" strike="noStrike" dirty="0">
                          <a:solidFill>
                            <a:srgbClr val="000000"/>
                          </a:solidFill>
                          <a:effectLst/>
                          <a:latin typeface="Aptos" panose="020B0004020202020204" pitchFamily="34" charset="0"/>
                        </a:rPr>
                        <a:t>               28,250,946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25,000,837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324467756"/>
                  </a:ext>
                </a:extLst>
              </a:tr>
              <a:tr h="168557">
                <a:tc>
                  <a:txBody>
                    <a:bodyPr/>
                    <a:lstStyle/>
                    <a:p>
                      <a:pPr algn="l" fontAlgn="b"/>
                      <a:r>
                        <a:rPr lang="en-US" sz="1100" b="0" u="none" strike="noStrike" dirty="0">
                          <a:solidFill>
                            <a:srgbClr val="000000"/>
                          </a:solidFill>
                          <a:effectLst/>
                          <a:latin typeface="Aptos" panose="020B0004020202020204" pitchFamily="34" charset="0"/>
                        </a:rPr>
                        <a:t>Other Services</a:t>
                      </a:r>
                      <a:endParaRPr lang="en-US" sz="1100" b="0" i="0" u="none" strike="noStrike" dirty="0">
                        <a:solidFill>
                          <a:srgbClr val="000000"/>
                        </a:solidFill>
                        <a:effectLst/>
                        <a:latin typeface="Aptos" panose="020B0004020202020204" pitchFamily="34" charset="0"/>
                      </a:endParaRPr>
                    </a:p>
                  </a:txBody>
                  <a:tcPr marL="123176" marR="6843" marT="6843" marB="0" anchor="b"/>
                </a:tc>
                <a:tc>
                  <a:txBody>
                    <a:bodyPr/>
                    <a:lstStyle/>
                    <a:p>
                      <a:pPr algn="r" fontAlgn="b"/>
                      <a:r>
                        <a:rPr lang="en-US" sz="1100" b="0" u="none" strike="noStrike">
                          <a:solidFill>
                            <a:srgbClr val="000000"/>
                          </a:solidFill>
                          <a:effectLst/>
                          <a:latin typeface="Aptos" panose="020B0004020202020204" pitchFamily="34" charset="0"/>
                        </a:rPr>
                        <a:t>                  1,284,000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1,200,000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3300960951"/>
                  </a:ext>
                </a:extLst>
              </a:tr>
              <a:tr h="168557">
                <a:tc>
                  <a:txBody>
                    <a:bodyPr/>
                    <a:lstStyle/>
                    <a:p>
                      <a:pPr algn="l" fontAlgn="b"/>
                      <a:r>
                        <a:rPr lang="en-US" sz="1100" b="1" u="none" strike="noStrike">
                          <a:solidFill>
                            <a:srgbClr val="000000"/>
                          </a:solidFill>
                          <a:effectLst/>
                          <a:latin typeface="Aptos" panose="020B0004020202020204" pitchFamily="34" charset="0"/>
                        </a:rPr>
                        <a:t>Total contract revenue</a:t>
                      </a:r>
                      <a:endParaRPr lang="en-US" sz="1100" b="1" i="0" u="none" strike="noStrike">
                        <a:solidFill>
                          <a:srgbClr val="000000"/>
                        </a:solidFill>
                        <a:effectLst/>
                        <a:latin typeface="Aptos" panose="020B0004020202020204" pitchFamily="34" charset="0"/>
                      </a:endParaRPr>
                    </a:p>
                  </a:txBody>
                  <a:tcPr marL="123176" marR="6843" marT="6843" marB="0" anchor="b"/>
                </a:tc>
                <a:tc>
                  <a:txBody>
                    <a:bodyPr/>
                    <a:lstStyle/>
                    <a:p>
                      <a:pPr algn="r" fontAlgn="b"/>
                      <a:r>
                        <a:rPr lang="en-US" sz="1100" b="1" u="none" strike="noStrike" dirty="0">
                          <a:solidFill>
                            <a:srgbClr val="000000"/>
                          </a:solidFill>
                          <a:effectLst/>
                          <a:latin typeface="Aptos" panose="020B0004020202020204" pitchFamily="34" charset="0"/>
                        </a:rPr>
                        <a:t>               30,134,946 </a:t>
                      </a:r>
                      <a:endParaRPr lang="en-US" sz="1100" b="1"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1" u="none" strike="noStrike">
                          <a:solidFill>
                            <a:srgbClr val="000000"/>
                          </a:solidFill>
                          <a:effectLst/>
                          <a:latin typeface="Aptos" panose="020B0004020202020204" pitchFamily="34" charset="0"/>
                        </a:rPr>
                        <a:t> </a:t>
                      </a:r>
                      <a:endParaRPr lang="en-US" sz="1100" b="1"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1" u="none" strike="noStrike">
                          <a:solidFill>
                            <a:srgbClr val="000000"/>
                          </a:solidFill>
                          <a:effectLst/>
                          <a:latin typeface="Aptos" panose="020B0004020202020204" pitchFamily="34" charset="0"/>
                        </a:rPr>
                        <a:t>               26,700,837 </a:t>
                      </a:r>
                      <a:endParaRPr lang="en-US" sz="1100" b="1"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2381892320"/>
                  </a:ext>
                </a:extLst>
              </a:tr>
              <a:tr h="168557">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2107105398"/>
                  </a:ext>
                </a:extLst>
              </a:tr>
              <a:tr h="168557">
                <a:tc>
                  <a:txBody>
                    <a:bodyPr/>
                    <a:lstStyle/>
                    <a:p>
                      <a:pPr algn="l" fontAlgn="b"/>
                      <a:r>
                        <a:rPr lang="en-US" sz="1100" b="1" u="none" strike="noStrike">
                          <a:solidFill>
                            <a:srgbClr val="000000"/>
                          </a:solidFill>
                          <a:effectLst/>
                          <a:latin typeface="Aptos" panose="020B0004020202020204" pitchFamily="34" charset="0"/>
                        </a:rPr>
                        <a:t>Direct contract costs</a:t>
                      </a:r>
                      <a:endParaRPr lang="en-US" sz="1100" b="1"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857033829"/>
                  </a:ext>
                </a:extLst>
              </a:tr>
              <a:tr h="168557">
                <a:tc>
                  <a:txBody>
                    <a:bodyPr/>
                    <a:lstStyle/>
                    <a:p>
                      <a:pPr algn="l" fontAlgn="b"/>
                      <a:r>
                        <a:rPr lang="en-US" sz="1100" b="0" u="none" strike="noStrike">
                          <a:solidFill>
                            <a:srgbClr val="000000"/>
                          </a:solidFill>
                          <a:effectLst/>
                          <a:latin typeface="Aptos" panose="020B0004020202020204" pitchFamily="34" charset="0"/>
                        </a:rPr>
                        <a:t>Direct labor</a:t>
                      </a:r>
                      <a:endParaRPr lang="en-US" sz="1100" b="0" i="0" u="none" strike="noStrike">
                        <a:solidFill>
                          <a:srgbClr val="000000"/>
                        </a:solidFill>
                        <a:effectLst/>
                        <a:latin typeface="Aptos" panose="020B0004020202020204" pitchFamily="34" charset="0"/>
                      </a:endParaRPr>
                    </a:p>
                  </a:txBody>
                  <a:tcPr marL="123176" marR="6843" marT="6843" marB="0" anchor="b"/>
                </a:tc>
                <a:tc>
                  <a:txBody>
                    <a:bodyPr/>
                    <a:lstStyle/>
                    <a:p>
                      <a:pPr algn="r" fontAlgn="b"/>
                      <a:r>
                        <a:rPr lang="en-US" sz="1100" b="0" u="none" strike="noStrike">
                          <a:solidFill>
                            <a:srgbClr val="000000"/>
                          </a:solidFill>
                          <a:effectLst/>
                          <a:latin typeface="Aptos" panose="020B0004020202020204" pitchFamily="34" charset="0"/>
                        </a:rPr>
                        <a:t>               22,914,578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20,459,445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402071424"/>
                  </a:ext>
                </a:extLst>
              </a:tr>
              <a:tr h="168557">
                <a:tc>
                  <a:txBody>
                    <a:bodyPr/>
                    <a:lstStyle/>
                    <a:p>
                      <a:pPr algn="l" fontAlgn="b"/>
                      <a:r>
                        <a:rPr lang="en-US" sz="1100" b="0" u="none" strike="noStrike" dirty="0">
                          <a:solidFill>
                            <a:srgbClr val="000000"/>
                          </a:solidFill>
                          <a:effectLst/>
                          <a:latin typeface="Aptos" panose="020B0004020202020204" pitchFamily="34" charset="0"/>
                        </a:rPr>
                        <a:t>Public outreach</a:t>
                      </a:r>
                      <a:endParaRPr lang="en-US" sz="1100" b="0" i="0" u="none" strike="noStrike" dirty="0">
                        <a:solidFill>
                          <a:srgbClr val="000000"/>
                        </a:solidFill>
                        <a:effectLst/>
                        <a:latin typeface="Aptos" panose="020B0004020202020204" pitchFamily="34" charset="0"/>
                      </a:endParaRPr>
                    </a:p>
                  </a:txBody>
                  <a:tcPr marL="123176" marR="6843" marT="6843" marB="0" anchor="b"/>
                </a:tc>
                <a:tc>
                  <a:txBody>
                    <a:bodyPr/>
                    <a:lstStyle/>
                    <a:p>
                      <a:pPr algn="r" fontAlgn="b"/>
                      <a:r>
                        <a:rPr lang="en-US" sz="1100" b="0" u="none" strike="noStrike" dirty="0">
                          <a:solidFill>
                            <a:srgbClr val="000000"/>
                          </a:solidFill>
                          <a:effectLst/>
                          <a:latin typeface="Aptos" panose="020B0004020202020204" pitchFamily="34" charset="0"/>
                        </a:rPr>
                        <a:t>                        25,000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20,000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3215872259"/>
                  </a:ext>
                </a:extLst>
              </a:tr>
              <a:tr h="168557">
                <a:tc>
                  <a:txBody>
                    <a:bodyPr/>
                    <a:lstStyle/>
                    <a:p>
                      <a:pPr algn="l" fontAlgn="b"/>
                      <a:r>
                        <a:rPr lang="en-US" sz="1100" b="0" u="none" strike="noStrike" dirty="0">
                          <a:solidFill>
                            <a:srgbClr val="000000"/>
                          </a:solidFill>
                          <a:effectLst/>
                          <a:latin typeface="Aptos" panose="020B0004020202020204" pitchFamily="34" charset="0"/>
                        </a:rPr>
                        <a:t>Rent</a:t>
                      </a:r>
                      <a:endParaRPr lang="en-US" sz="1100" b="0" i="0" u="none" strike="noStrike" dirty="0">
                        <a:solidFill>
                          <a:srgbClr val="000000"/>
                        </a:solidFill>
                        <a:effectLst/>
                        <a:latin typeface="Aptos" panose="020B0004020202020204" pitchFamily="34" charset="0"/>
                      </a:endParaRPr>
                    </a:p>
                  </a:txBody>
                  <a:tcPr marL="123176" marR="6843" marT="6843" marB="0" anchor="b"/>
                </a:tc>
                <a:tc>
                  <a:txBody>
                    <a:bodyPr/>
                    <a:lstStyle/>
                    <a:p>
                      <a:pPr algn="r" fontAlgn="b"/>
                      <a:r>
                        <a:rPr lang="en-US" sz="1100" b="0" u="none" strike="noStrike" dirty="0">
                          <a:solidFill>
                            <a:srgbClr val="000000"/>
                          </a:solidFill>
                          <a:effectLst/>
                          <a:latin typeface="Aptos" panose="020B0004020202020204" pitchFamily="34" charset="0"/>
                        </a:rPr>
                        <a:t>                     370,800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a:solidFill>
                            <a:srgbClr val="000000"/>
                          </a:solidFill>
                          <a:effectLst/>
                          <a:latin typeface="Aptos" panose="020B0004020202020204" pitchFamily="34" charset="0"/>
                        </a:rPr>
                        <a:t>                     360,000 </a:t>
                      </a:r>
                      <a:endParaRPr lang="en-US" sz="1100" b="0"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1035528329"/>
                  </a:ext>
                </a:extLst>
              </a:tr>
              <a:tr h="168557">
                <a:tc>
                  <a:txBody>
                    <a:bodyPr/>
                    <a:lstStyle/>
                    <a:p>
                      <a:pPr algn="l" fontAlgn="b"/>
                      <a:r>
                        <a:rPr lang="en-US" sz="1100" b="0" u="none" strike="noStrike" dirty="0">
                          <a:solidFill>
                            <a:srgbClr val="000000"/>
                          </a:solidFill>
                          <a:effectLst/>
                          <a:latin typeface="Aptos" panose="020B0004020202020204" pitchFamily="34" charset="0"/>
                        </a:rPr>
                        <a:t>Utilities</a:t>
                      </a:r>
                      <a:endParaRPr lang="en-US" sz="1100" b="0" i="0" u="none" strike="noStrike" dirty="0">
                        <a:solidFill>
                          <a:srgbClr val="000000"/>
                        </a:solidFill>
                        <a:effectLst/>
                        <a:latin typeface="Aptos" panose="020B0004020202020204" pitchFamily="34" charset="0"/>
                      </a:endParaRPr>
                    </a:p>
                  </a:txBody>
                  <a:tcPr marL="123176" marR="6843" marT="6843" marB="0" anchor="b"/>
                </a:tc>
                <a:tc>
                  <a:txBody>
                    <a:bodyPr/>
                    <a:lstStyle/>
                    <a:p>
                      <a:pPr algn="r" fontAlgn="b"/>
                      <a:r>
                        <a:rPr lang="en-US" sz="1100" b="0" u="none" strike="noStrike">
                          <a:solidFill>
                            <a:srgbClr val="000000"/>
                          </a:solidFill>
                          <a:effectLst/>
                          <a:latin typeface="Aptos" panose="020B0004020202020204" pitchFamily="34" charset="0"/>
                        </a:rPr>
                        <a:t>                        65,108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62,008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3778106401"/>
                  </a:ext>
                </a:extLst>
              </a:tr>
              <a:tr h="168557">
                <a:tc>
                  <a:txBody>
                    <a:bodyPr/>
                    <a:lstStyle/>
                    <a:p>
                      <a:pPr algn="l" fontAlgn="b"/>
                      <a:r>
                        <a:rPr lang="en-US" sz="1100" b="0" u="none" strike="noStrike" dirty="0">
                          <a:solidFill>
                            <a:srgbClr val="000000"/>
                          </a:solidFill>
                          <a:effectLst/>
                          <a:latin typeface="Aptos" panose="020B0004020202020204" pitchFamily="34" charset="0"/>
                        </a:rPr>
                        <a:t>Insurance</a:t>
                      </a:r>
                      <a:endParaRPr lang="en-US" sz="1100" b="0" i="0" u="none" strike="noStrike" dirty="0">
                        <a:solidFill>
                          <a:srgbClr val="000000"/>
                        </a:solidFill>
                        <a:effectLst/>
                        <a:latin typeface="Aptos" panose="020B0004020202020204" pitchFamily="34" charset="0"/>
                      </a:endParaRPr>
                    </a:p>
                  </a:txBody>
                  <a:tcPr marL="123176" marR="6843" marT="6843" marB="0" anchor="b"/>
                </a:tc>
                <a:tc>
                  <a:txBody>
                    <a:bodyPr/>
                    <a:lstStyle/>
                    <a:p>
                      <a:pPr algn="r" fontAlgn="b"/>
                      <a:r>
                        <a:rPr lang="en-US" sz="1100" b="0" u="none" strike="noStrike">
                          <a:solidFill>
                            <a:srgbClr val="000000"/>
                          </a:solidFill>
                          <a:effectLst/>
                          <a:latin typeface="Aptos" panose="020B0004020202020204" pitchFamily="34" charset="0"/>
                        </a:rPr>
                        <a:t>                     128,750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125,000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521169666"/>
                  </a:ext>
                </a:extLst>
              </a:tr>
              <a:tr h="168557">
                <a:tc>
                  <a:txBody>
                    <a:bodyPr/>
                    <a:lstStyle/>
                    <a:p>
                      <a:pPr algn="l" fontAlgn="b"/>
                      <a:r>
                        <a:rPr lang="en-US" sz="1100" b="0" u="none" strike="noStrike">
                          <a:solidFill>
                            <a:srgbClr val="000000"/>
                          </a:solidFill>
                          <a:effectLst/>
                          <a:latin typeface="Aptos" panose="020B0004020202020204" pitchFamily="34" charset="0"/>
                        </a:rPr>
                        <a:t>Consultants</a:t>
                      </a:r>
                      <a:endParaRPr lang="en-US" sz="1100" b="0" i="0" u="none" strike="noStrike">
                        <a:solidFill>
                          <a:srgbClr val="000000"/>
                        </a:solidFill>
                        <a:effectLst/>
                        <a:latin typeface="Aptos" panose="020B0004020202020204" pitchFamily="34" charset="0"/>
                      </a:endParaRPr>
                    </a:p>
                  </a:txBody>
                  <a:tcPr marL="123176" marR="6843" marT="6843" marB="0" anchor="b"/>
                </a:tc>
                <a:tc>
                  <a:txBody>
                    <a:bodyPr/>
                    <a:lstStyle/>
                    <a:p>
                      <a:pPr algn="r" fontAlgn="b"/>
                      <a:r>
                        <a:rPr lang="en-US" sz="1100" b="0" u="none" strike="noStrike" dirty="0">
                          <a:solidFill>
                            <a:srgbClr val="000000"/>
                          </a:solidFill>
                          <a:effectLst/>
                          <a:latin typeface="Aptos" panose="020B0004020202020204" pitchFamily="34" charset="0"/>
                        </a:rPr>
                        <a:t>                        18,540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a:solidFill>
                            <a:srgbClr val="000000"/>
                          </a:solidFill>
                          <a:effectLst/>
                          <a:latin typeface="Aptos" panose="020B0004020202020204" pitchFamily="34" charset="0"/>
                        </a:rPr>
                        <a:t>                        18,000 </a:t>
                      </a:r>
                      <a:endParaRPr lang="en-US" sz="1100" b="0"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2243774639"/>
                  </a:ext>
                </a:extLst>
              </a:tr>
              <a:tr h="168557">
                <a:tc>
                  <a:txBody>
                    <a:bodyPr/>
                    <a:lstStyle/>
                    <a:p>
                      <a:pPr algn="l" fontAlgn="b"/>
                      <a:r>
                        <a:rPr lang="en-US" sz="1100" b="0" u="none" strike="noStrike" dirty="0">
                          <a:solidFill>
                            <a:srgbClr val="000000"/>
                          </a:solidFill>
                          <a:effectLst/>
                          <a:latin typeface="Aptos" panose="020B0004020202020204" pitchFamily="34" charset="0"/>
                        </a:rPr>
                        <a:t>Office supplies</a:t>
                      </a:r>
                      <a:endParaRPr lang="en-US" sz="1100" b="0" i="0" u="none" strike="noStrike" dirty="0">
                        <a:solidFill>
                          <a:srgbClr val="000000"/>
                        </a:solidFill>
                        <a:effectLst/>
                        <a:latin typeface="Aptos" panose="020B0004020202020204" pitchFamily="34" charset="0"/>
                      </a:endParaRPr>
                    </a:p>
                  </a:txBody>
                  <a:tcPr marL="123176" marR="6843" marT="6843" marB="0" anchor="b"/>
                </a:tc>
                <a:tc>
                  <a:txBody>
                    <a:bodyPr/>
                    <a:lstStyle/>
                    <a:p>
                      <a:pPr algn="r" fontAlgn="b"/>
                      <a:r>
                        <a:rPr lang="en-US" sz="1100" b="0" u="none" strike="noStrike">
                          <a:solidFill>
                            <a:srgbClr val="000000"/>
                          </a:solidFill>
                          <a:effectLst/>
                          <a:latin typeface="Aptos" panose="020B0004020202020204" pitchFamily="34" charset="0"/>
                        </a:rPr>
                        <a:t>                        81,900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a:solidFill>
                            <a:srgbClr val="000000"/>
                          </a:solidFill>
                          <a:effectLst/>
                          <a:latin typeface="Aptos" panose="020B0004020202020204" pitchFamily="34" charset="0"/>
                        </a:rPr>
                        <a:t>                        78,000 </a:t>
                      </a:r>
                      <a:endParaRPr lang="en-US" sz="1100" b="0"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369552067"/>
                  </a:ext>
                </a:extLst>
              </a:tr>
              <a:tr h="168557">
                <a:tc>
                  <a:txBody>
                    <a:bodyPr/>
                    <a:lstStyle/>
                    <a:p>
                      <a:pPr algn="l" fontAlgn="b"/>
                      <a:r>
                        <a:rPr lang="en-US" sz="1100" b="0" u="none" strike="noStrike">
                          <a:solidFill>
                            <a:srgbClr val="000000"/>
                          </a:solidFill>
                          <a:effectLst/>
                          <a:latin typeface="Aptos" panose="020B0004020202020204" pitchFamily="34" charset="0"/>
                        </a:rPr>
                        <a:t>Other contract costs</a:t>
                      </a:r>
                      <a:endParaRPr lang="en-US" sz="1100" b="0" i="0" u="none" strike="noStrike">
                        <a:solidFill>
                          <a:srgbClr val="000000"/>
                        </a:solidFill>
                        <a:effectLst/>
                        <a:latin typeface="Aptos" panose="020B0004020202020204" pitchFamily="34" charset="0"/>
                      </a:endParaRPr>
                    </a:p>
                  </a:txBody>
                  <a:tcPr marL="123176" marR="6843" marT="6843" marB="0" anchor="b"/>
                </a:tc>
                <a:tc>
                  <a:txBody>
                    <a:bodyPr/>
                    <a:lstStyle/>
                    <a:p>
                      <a:pPr algn="r" fontAlgn="b"/>
                      <a:r>
                        <a:rPr lang="en-US" sz="1100" b="0" u="none" strike="noStrike" dirty="0">
                          <a:solidFill>
                            <a:srgbClr val="000000"/>
                          </a:solidFill>
                          <a:effectLst/>
                          <a:latin typeface="Aptos" panose="020B0004020202020204" pitchFamily="34" charset="0"/>
                        </a:rPr>
                        <a:t>                     690,098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a:solidFill>
                            <a:srgbClr val="000000"/>
                          </a:solidFill>
                          <a:effectLst/>
                          <a:latin typeface="Aptos" panose="020B0004020202020204" pitchFamily="34" charset="0"/>
                        </a:rPr>
                        <a:t>                     663,008 </a:t>
                      </a:r>
                      <a:endParaRPr lang="en-US" sz="1100" b="0"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4076707669"/>
                  </a:ext>
                </a:extLst>
              </a:tr>
              <a:tr h="168557">
                <a:tc>
                  <a:txBody>
                    <a:bodyPr/>
                    <a:lstStyle/>
                    <a:p>
                      <a:pPr algn="l" fontAlgn="b"/>
                      <a:r>
                        <a:rPr lang="en-US" sz="1100" b="1" u="none" strike="noStrike">
                          <a:solidFill>
                            <a:srgbClr val="000000"/>
                          </a:solidFill>
                          <a:effectLst/>
                          <a:latin typeface="Aptos" panose="020B0004020202020204" pitchFamily="34" charset="0"/>
                        </a:rPr>
                        <a:t>Total direct contract costs</a:t>
                      </a:r>
                      <a:endParaRPr lang="en-US" sz="1100" b="1" i="0" u="none" strike="noStrike">
                        <a:solidFill>
                          <a:srgbClr val="000000"/>
                        </a:solidFill>
                        <a:effectLst/>
                        <a:latin typeface="Aptos" panose="020B0004020202020204" pitchFamily="34" charset="0"/>
                      </a:endParaRPr>
                    </a:p>
                  </a:txBody>
                  <a:tcPr marL="123176" marR="6843" marT="6843" marB="0" anchor="b"/>
                </a:tc>
                <a:tc>
                  <a:txBody>
                    <a:bodyPr/>
                    <a:lstStyle/>
                    <a:p>
                      <a:pPr algn="r" fontAlgn="b"/>
                      <a:r>
                        <a:rPr lang="en-US" sz="1100" b="1" u="none" strike="noStrike">
                          <a:solidFill>
                            <a:srgbClr val="000000"/>
                          </a:solidFill>
                          <a:effectLst/>
                          <a:latin typeface="Aptos" panose="020B0004020202020204" pitchFamily="34" charset="0"/>
                        </a:rPr>
                        <a:t>24,294,775</a:t>
                      </a:r>
                      <a:endParaRPr lang="en-US" sz="1100" b="1"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1" u="none" strike="noStrike">
                          <a:solidFill>
                            <a:srgbClr val="000000"/>
                          </a:solidFill>
                          <a:effectLst/>
                          <a:latin typeface="Aptos" panose="020B0004020202020204" pitchFamily="34" charset="0"/>
                        </a:rPr>
                        <a:t> </a:t>
                      </a:r>
                      <a:endParaRPr lang="en-US" sz="1100" b="1"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1" u="none" strike="noStrike" dirty="0">
                          <a:solidFill>
                            <a:srgbClr val="000000"/>
                          </a:solidFill>
                          <a:effectLst/>
                          <a:latin typeface="Aptos" panose="020B0004020202020204" pitchFamily="34" charset="0"/>
                        </a:rPr>
                        <a:t>21,785,461</a:t>
                      </a:r>
                      <a:endParaRPr lang="en-US" sz="1100" b="1"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2229901720"/>
                  </a:ext>
                </a:extLst>
              </a:tr>
              <a:tr h="168557">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3575136829"/>
                  </a:ext>
                </a:extLst>
              </a:tr>
              <a:tr h="168557">
                <a:tc>
                  <a:txBody>
                    <a:bodyPr/>
                    <a:lstStyle/>
                    <a:p>
                      <a:pPr algn="l" fontAlgn="b"/>
                      <a:r>
                        <a:rPr lang="en-US" sz="1100" b="0" u="none" strike="noStrike" dirty="0">
                          <a:solidFill>
                            <a:srgbClr val="000000"/>
                          </a:solidFill>
                          <a:effectLst/>
                          <a:latin typeface="Aptos" panose="020B0004020202020204" pitchFamily="34" charset="0"/>
                        </a:rPr>
                        <a:t>Gross profit</a:t>
                      </a:r>
                      <a:endParaRPr lang="en-US" sz="1100" b="0" i="0" u="none" strike="noStrike" dirty="0">
                        <a:solidFill>
                          <a:srgbClr val="000000"/>
                        </a:solidFill>
                        <a:effectLst/>
                        <a:latin typeface="Aptos" panose="020B0004020202020204" pitchFamily="34" charset="0"/>
                      </a:endParaRPr>
                    </a:p>
                  </a:txBody>
                  <a:tcPr marL="123176" marR="6843" marT="6843" marB="0" anchor="b"/>
                </a:tc>
                <a:tc>
                  <a:txBody>
                    <a:bodyPr/>
                    <a:lstStyle/>
                    <a:p>
                      <a:pPr algn="r" fontAlgn="b"/>
                      <a:r>
                        <a:rPr lang="en-US" sz="1100" b="0" u="none" strike="noStrike" dirty="0">
                          <a:solidFill>
                            <a:srgbClr val="000000"/>
                          </a:solidFill>
                          <a:effectLst/>
                          <a:latin typeface="Aptos" panose="020B0004020202020204" pitchFamily="34" charset="0"/>
                        </a:rPr>
                        <a:t>5,840,171</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4,915,376</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2184761789"/>
                  </a:ext>
                </a:extLst>
              </a:tr>
              <a:tr h="168557">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931030169"/>
                  </a:ext>
                </a:extLst>
              </a:tr>
              <a:tr h="168557">
                <a:tc>
                  <a:txBody>
                    <a:bodyPr/>
                    <a:lstStyle/>
                    <a:p>
                      <a:pPr algn="l" fontAlgn="b"/>
                      <a:r>
                        <a:rPr lang="en-US" sz="1100" b="1" u="none" strike="noStrike">
                          <a:solidFill>
                            <a:srgbClr val="000000"/>
                          </a:solidFill>
                          <a:effectLst/>
                          <a:latin typeface="Aptos" panose="020B0004020202020204" pitchFamily="34" charset="0"/>
                        </a:rPr>
                        <a:t>Indirect costs</a:t>
                      </a:r>
                      <a:endParaRPr lang="en-US" sz="1100" b="1"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1" u="none" strike="noStrike">
                          <a:solidFill>
                            <a:srgbClr val="000000"/>
                          </a:solidFill>
                          <a:effectLst/>
                          <a:latin typeface="Aptos" panose="020B0004020202020204" pitchFamily="34" charset="0"/>
                        </a:rPr>
                        <a:t>2,839,963</a:t>
                      </a:r>
                      <a:endParaRPr lang="en-US" sz="1100" b="1"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1" u="none" strike="noStrike">
                          <a:solidFill>
                            <a:srgbClr val="000000"/>
                          </a:solidFill>
                          <a:effectLst/>
                          <a:latin typeface="Aptos" panose="020B0004020202020204" pitchFamily="34" charset="0"/>
                        </a:rPr>
                        <a:t> </a:t>
                      </a:r>
                      <a:endParaRPr lang="en-US" sz="1100" b="1"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1" u="none" strike="noStrike">
                          <a:solidFill>
                            <a:srgbClr val="000000"/>
                          </a:solidFill>
                          <a:effectLst/>
                          <a:latin typeface="Aptos" panose="020B0004020202020204" pitchFamily="34" charset="0"/>
                        </a:rPr>
                        <a:t>2,704,727</a:t>
                      </a:r>
                      <a:endParaRPr lang="en-US" sz="1100" b="1"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1585198872"/>
                  </a:ext>
                </a:extLst>
              </a:tr>
              <a:tr h="168557">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1220006623"/>
                  </a:ext>
                </a:extLst>
              </a:tr>
              <a:tr h="168557">
                <a:tc>
                  <a:txBody>
                    <a:bodyPr/>
                    <a:lstStyle/>
                    <a:p>
                      <a:pPr algn="l" fontAlgn="b"/>
                      <a:r>
                        <a:rPr lang="en-US" sz="1100" b="0" u="none" strike="noStrike">
                          <a:solidFill>
                            <a:srgbClr val="000000"/>
                          </a:solidFill>
                          <a:effectLst/>
                          <a:latin typeface="Aptos" panose="020B0004020202020204" pitchFamily="34" charset="0"/>
                        </a:rPr>
                        <a:t>Operating Income</a:t>
                      </a:r>
                      <a:endParaRPr lang="en-US" sz="1100" b="0" i="0" u="none" strike="noStrike">
                        <a:solidFill>
                          <a:srgbClr val="000000"/>
                        </a:solidFill>
                        <a:effectLst/>
                        <a:latin typeface="Aptos" panose="020B0004020202020204" pitchFamily="34" charset="0"/>
                      </a:endParaRPr>
                    </a:p>
                  </a:txBody>
                  <a:tcPr marL="123176" marR="6843" marT="6843" marB="0" anchor="b"/>
                </a:tc>
                <a:tc>
                  <a:txBody>
                    <a:bodyPr/>
                    <a:lstStyle/>
                    <a:p>
                      <a:pPr algn="r" fontAlgn="b"/>
                      <a:r>
                        <a:rPr lang="en-US" sz="1100" b="0" u="none" strike="noStrike">
                          <a:solidFill>
                            <a:srgbClr val="000000"/>
                          </a:solidFill>
                          <a:effectLst/>
                          <a:latin typeface="Aptos" panose="020B0004020202020204" pitchFamily="34" charset="0"/>
                        </a:rPr>
                        <a:t>3,000,207</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a:solidFill>
                            <a:srgbClr val="000000"/>
                          </a:solidFill>
                          <a:effectLst/>
                          <a:latin typeface="Aptos" panose="020B0004020202020204" pitchFamily="34" charset="0"/>
                        </a:rPr>
                        <a:t>2,210,649</a:t>
                      </a:r>
                      <a:endParaRPr lang="en-US" sz="1100" b="0"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450857895"/>
                  </a:ext>
                </a:extLst>
              </a:tr>
              <a:tr h="168557">
                <a:tc>
                  <a:txBody>
                    <a:bodyPr/>
                    <a:lstStyle/>
                    <a:p>
                      <a:pPr algn="l"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2177909495"/>
                  </a:ext>
                </a:extLst>
              </a:tr>
              <a:tr h="168557">
                <a:tc>
                  <a:txBody>
                    <a:bodyPr/>
                    <a:lstStyle/>
                    <a:p>
                      <a:pPr algn="l" fontAlgn="b"/>
                      <a:r>
                        <a:rPr lang="en-US" sz="1100" b="1" u="none" strike="noStrike" dirty="0">
                          <a:solidFill>
                            <a:srgbClr val="000000"/>
                          </a:solidFill>
                          <a:effectLst/>
                          <a:latin typeface="Aptos" panose="020B0004020202020204" pitchFamily="34" charset="0"/>
                        </a:rPr>
                        <a:t>Non-Operating Gains (Losses)</a:t>
                      </a:r>
                      <a:endParaRPr lang="en-US" sz="1100" b="1" i="0" u="none" strike="noStrike" dirty="0">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2000897533"/>
                  </a:ext>
                </a:extLst>
              </a:tr>
              <a:tr h="168557">
                <a:tc>
                  <a:txBody>
                    <a:bodyPr/>
                    <a:lstStyle/>
                    <a:p>
                      <a:pPr algn="l" fontAlgn="b"/>
                      <a:r>
                        <a:rPr lang="en-US" sz="1100" b="0" u="none" strike="noStrike">
                          <a:solidFill>
                            <a:srgbClr val="000000"/>
                          </a:solidFill>
                          <a:effectLst/>
                          <a:latin typeface="Aptos" panose="020B0004020202020204" pitchFamily="34" charset="0"/>
                        </a:rPr>
                        <a:t>Interest Income, Net</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a:solidFill>
                            <a:srgbClr val="000000"/>
                          </a:solidFill>
                          <a:effectLst/>
                          <a:latin typeface="Aptos" panose="020B0004020202020204" pitchFamily="34" charset="0"/>
                        </a:rPr>
                        <a:t>92,000</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a:solidFill>
                            <a:srgbClr val="000000"/>
                          </a:solidFill>
                          <a:effectLst/>
                          <a:latin typeface="Aptos" panose="020B0004020202020204" pitchFamily="34" charset="0"/>
                        </a:rPr>
                        <a:t>80,000</a:t>
                      </a:r>
                      <a:endParaRPr lang="en-US" sz="1100" b="0"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3247783434"/>
                  </a:ext>
                </a:extLst>
              </a:tr>
              <a:tr h="168557">
                <a:tc>
                  <a:txBody>
                    <a:bodyPr/>
                    <a:lstStyle/>
                    <a:p>
                      <a:pPr algn="l" fontAlgn="b"/>
                      <a:r>
                        <a:rPr lang="en-US" sz="1100" b="0" u="none" strike="noStrike">
                          <a:solidFill>
                            <a:srgbClr val="000000"/>
                          </a:solidFill>
                          <a:effectLst/>
                          <a:latin typeface="Aptos" panose="020B0004020202020204" pitchFamily="34" charset="0"/>
                        </a:rPr>
                        <a:t>Loss on Sale of Assets</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-4,800</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0</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102378108"/>
                  </a:ext>
                </a:extLst>
              </a:tr>
              <a:tr h="168557">
                <a:tc>
                  <a:txBody>
                    <a:bodyPr/>
                    <a:lstStyle/>
                    <a:p>
                      <a:pPr algn="l" fontAlgn="b"/>
                      <a:r>
                        <a:rPr lang="en-US" sz="1100" b="1" u="none" strike="noStrike" dirty="0">
                          <a:solidFill>
                            <a:srgbClr val="000000"/>
                          </a:solidFill>
                          <a:effectLst/>
                          <a:latin typeface="Aptos" panose="020B0004020202020204" pitchFamily="34" charset="0"/>
                        </a:rPr>
                        <a:t>Total Non-Operating Gains (Losses)</a:t>
                      </a:r>
                      <a:endParaRPr lang="en-US" sz="1100" b="1" i="0" u="none" strike="noStrike" dirty="0">
                        <a:solidFill>
                          <a:srgbClr val="000000"/>
                        </a:solidFill>
                        <a:effectLst/>
                        <a:latin typeface="Aptos" panose="020B0004020202020204" pitchFamily="34" charset="0"/>
                      </a:endParaRPr>
                    </a:p>
                  </a:txBody>
                  <a:tcPr marL="6843" marR="6843" marT="6843" marB="0" anchor="b"/>
                </a:tc>
                <a:tc>
                  <a:txBody>
                    <a:bodyPr/>
                    <a:lstStyle/>
                    <a:p>
                      <a:pPr algn="r" fontAlgn="b"/>
                      <a:r>
                        <a:rPr lang="en-US" sz="1100" b="1" u="none" strike="noStrike">
                          <a:solidFill>
                            <a:srgbClr val="000000"/>
                          </a:solidFill>
                          <a:effectLst/>
                          <a:latin typeface="Aptos" panose="020B0004020202020204" pitchFamily="34" charset="0"/>
                        </a:rPr>
                        <a:t>87,200</a:t>
                      </a:r>
                      <a:endParaRPr lang="en-US" sz="1100" b="1" i="0" u="none" strike="noStrike">
                        <a:solidFill>
                          <a:srgbClr val="000000"/>
                        </a:solidFill>
                        <a:effectLst/>
                        <a:latin typeface="Aptos" panose="020B0004020202020204" pitchFamily="34" charset="0"/>
                      </a:endParaRPr>
                    </a:p>
                  </a:txBody>
                  <a:tcPr marL="6843" marR="6843" marT="6843" marB="0" anchor="b"/>
                </a:tc>
                <a:tc>
                  <a:txBody>
                    <a:bodyPr/>
                    <a:lstStyle/>
                    <a:p>
                      <a:pPr algn="l" fontAlgn="b"/>
                      <a:r>
                        <a:rPr lang="en-US" sz="1100" b="1" u="none" strike="noStrike">
                          <a:solidFill>
                            <a:srgbClr val="000000"/>
                          </a:solidFill>
                          <a:effectLst/>
                          <a:latin typeface="Aptos" panose="020B0004020202020204" pitchFamily="34" charset="0"/>
                        </a:rPr>
                        <a:t> </a:t>
                      </a:r>
                      <a:endParaRPr lang="en-US" sz="1100" b="1"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1" u="none" strike="noStrike">
                          <a:solidFill>
                            <a:srgbClr val="000000"/>
                          </a:solidFill>
                          <a:effectLst/>
                          <a:latin typeface="Aptos" panose="020B0004020202020204" pitchFamily="34" charset="0"/>
                        </a:rPr>
                        <a:t>80,000</a:t>
                      </a:r>
                      <a:endParaRPr lang="en-US" sz="1100" b="1" i="0" u="none" strike="noStrike">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4085606109"/>
                  </a:ext>
                </a:extLst>
              </a:tr>
              <a:tr h="168557">
                <a:tc>
                  <a:txBody>
                    <a:bodyPr/>
                    <a:lstStyle/>
                    <a:p>
                      <a:pPr algn="l"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454050367"/>
                  </a:ext>
                </a:extLst>
              </a:tr>
              <a:tr h="168557">
                <a:tc>
                  <a:txBody>
                    <a:bodyPr/>
                    <a:lstStyle/>
                    <a:p>
                      <a:pPr algn="l" fontAlgn="b"/>
                      <a:r>
                        <a:rPr lang="en-US" sz="1100" b="0" u="none" strike="noStrike" dirty="0">
                          <a:solidFill>
                            <a:srgbClr val="000000"/>
                          </a:solidFill>
                          <a:effectLst/>
                          <a:latin typeface="Aptos" panose="020B0004020202020204" pitchFamily="34" charset="0"/>
                        </a:rPr>
                        <a:t>Provision for Income Taxes</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64,000</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27,000</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2730947754"/>
                  </a:ext>
                </a:extLst>
              </a:tr>
              <a:tr h="168557">
                <a:tc>
                  <a:txBody>
                    <a:bodyPr/>
                    <a:lstStyle/>
                    <a:p>
                      <a:pPr algn="l"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0" u="none" strike="noStrike">
                          <a:solidFill>
                            <a:srgbClr val="000000"/>
                          </a:solidFill>
                          <a:effectLst/>
                          <a:latin typeface="Aptos" panose="020B0004020202020204" pitchFamily="34" charset="0"/>
                        </a:rPr>
                        <a:t> </a:t>
                      </a:r>
                      <a:endParaRPr lang="en-US" sz="1100" b="0" i="0"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0" u="none" strike="noStrike" dirty="0">
                          <a:solidFill>
                            <a:srgbClr val="000000"/>
                          </a:solidFill>
                          <a:effectLst/>
                          <a:latin typeface="Aptos" panose="020B0004020202020204" pitchFamily="34" charset="0"/>
                        </a:rPr>
                        <a:t> </a:t>
                      </a:r>
                      <a:endParaRPr lang="en-US" sz="1100" b="0" i="0"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1862598437"/>
                  </a:ext>
                </a:extLst>
              </a:tr>
              <a:tr h="168557">
                <a:tc>
                  <a:txBody>
                    <a:bodyPr/>
                    <a:lstStyle/>
                    <a:p>
                      <a:pPr algn="l" fontAlgn="b"/>
                      <a:r>
                        <a:rPr lang="en-US" sz="1100" b="1" u="none" strike="noStrike" dirty="0">
                          <a:solidFill>
                            <a:srgbClr val="000000"/>
                          </a:solidFill>
                          <a:effectLst/>
                          <a:latin typeface="Aptos" panose="020B0004020202020204" pitchFamily="34" charset="0"/>
                        </a:rPr>
                        <a:t>Net Income (Loss)</a:t>
                      </a:r>
                      <a:endParaRPr lang="en-US" sz="1100" b="1" i="1" u="none" strike="noStrike" dirty="0">
                        <a:solidFill>
                          <a:srgbClr val="000000"/>
                        </a:solidFill>
                        <a:effectLst/>
                        <a:latin typeface="Aptos" panose="020B0004020202020204" pitchFamily="34" charset="0"/>
                      </a:endParaRPr>
                    </a:p>
                  </a:txBody>
                  <a:tcPr marL="6843" marR="6843" marT="6843" marB="0" anchor="b"/>
                </a:tc>
                <a:tc>
                  <a:txBody>
                    <a:bodyPr/>
                    <a:lstStyle/>
                    <a:p>
                      <a:pPr algn="r" fontAlgn="b"/>
                      <a:r>
                        <a:rPr lang="en-US" sz="1100" b="1" u="none" strike="noStrike" dirty="0">
                          <a:solidFill>
                            <a:srgbClr val="000000"/>
                          </a:solidFill>
                          <a:effectLst/>
                          <a:latin typeface="Aptos" panose="020B0004020202020204" pitchFamily="34" charset="0"/>
                        </a:rPr>
                        <a:t> $             3,023,407 </a:t>
                      </a:r>
                      <a:endParaRPr lang="en-US" sz="1100" b="1" i="1" u="none" strike="noStrike" dirty="0">
                        <a:solidFill>
                          <a:srgbClr val="000000"/>
                        </a:solidFill>
                        <a:effectLst/>
                        <a:latin typeface="Aptos" panose="020B0004020202020204" pitchFamily="34" charset="0"/>
                      </a:endParaRPr>
                    </a:p>
                  </a:txBody>
                  <a:tcPr marL="6843" marR="6843" marT="6843" marB="0" anchor="b"/>
                </a:tc>
                <a:tc>
                  <a:txBody>
                    <a:bodyPr/>
                    <a:lstStyle/>
                    <a:p>
                      <a:pPr algn="l" fontAlgn="b"/>
                      <a:r>
                        <a:rPr lang="en-US" sz="1100" b="1" u="none" strike="noStrike">
                          <a:solidFill>
                            <a:srgbClr val="000000"/>
                          </a:solidFill>
                          <a:effectLst/>
                          <a:latin typeface="Aptos" panose="020B0004020202020204" pitchFamily="34" charset="0"/>
                        </a:rPr>
                        <a:t> </a:t>
                      </a:r>
                      <a:endParaRPr lang="en-US" sz="1100" b="1" i="1" u="none" strike="noStrike">
                        <a:solidFill>
                          <a:srgbClr val="000000"/>
                        </a:solidFill>
                        <a:effectLst/>
                        <a:latin typeface="Aptos" panose="020B0004020202020204" pitchFamily="34" charset="0"/>
                      </a:endParaRPr>
                    </a:p>
                  </a:txBody>
                  <a:tcPr marL="6843" marR="6843" marT="6843" marB="0" anchor="b"/>
                </a:tc>
                <a:tc>
                  <a:txBody>
                    <a:bodyPr/>
                    <a:lstStyle/>
                    <a:p>
                      <a:pPr algn="r" fontAlgn="b"/>
                      <a:r>
                        <a:rPr lang="en-US" sz="1100" b="1" u="none" strike="noStrike" dirty="0">
                          <a:solidFill>
                            <a:srgbClr val="000000"/>
                          </a:solidFill>
                          <a:effectLst/>
                          <a:latin typeface="Aptos" panose="020B0004020202020204" pitchFamily="34" charset="0"/>
                        </a:rPr>
                        <a:t> $             2,263,649 </a:t>
                      </a:r>
                      <a:endParaRPr lang="en-US" sz="1100" b="1" i="1" u="none" strike="noStrike" dirty="0">
                        <a:solidFill>
                          <a:srgbClr val="000000"/>
                        </a:solidFill>
                        <a:effectLst/>
                        <a:latin typeface="Aptos" panose="020B0004020202020204" pitchFamily="34" charset="0"/>
                      </a:endParaRPr>
                    </a:p>
                  </a:txBody>
                  <a:tcPr marL="6843" marR="6843" marT="6843" marB="0" anchor="b"/>
                </a:tc>
                <a:extLst>
                  <a:ext uri="{0D108BD9-81ED-4DB2-BD59-A6C34878D82A}">
                    <a16:rowId xmlns:a16="http://schemas.microsoft.com/office/drawing/2014/main" val="4238821797"/>
                  </a:ext>
                </a:extLst>
              </a:tr>
            </a:tbl>
          </a:graphicData>
        </a:graphic>
      </p:graphicFrame>
    </p:spTree>
    <p:extLst>
      <p:ext uri="{BB962C8B-B14F-4D97-AF65-F5344CB8AC3E}">
        <p14:creationId xmlns:p14="http://schemas.microsoft.com/office/powerpoint/2010/main" val="3646753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AA2D3-ADA1-8F55-9960-1C321630E6FC}"/>
              </a:ext>
            </a:extLst>
          </p:cNvPr>
          <p:cNvSpPr>
            <a:spLocks noGrp="1"/>
          </p:cNvSpPr>
          <p:nvPr>
            <p:ph type="title"/>
          </p:nvPr>
        </p:nvSpPr>
        <p:spPr>
          <a:xfrm>
            <a:off x="866844" y="268118"/>
            <a:ext cx="6363012" cy="814622"/>
          </a:xfrm>
        </p:spPr>
        <p:txBody>
          <a:bodyPr>
            <a:normAutofit/>
          </a:bodyPr>
          <a:lstStyle/>
          <a:p>
            <a:r>
              <a:rPr lang="en-US" dirty="0">
                <a:solidFill>
                  <a:srgbClr val="002060"/>
                </a:solidFill>
                <a:latin typeface="Calibri" panose="020F0502020204030204" pitchFamily="34" charset="0"/>
                <a:cs typeface="Calibri" panose="020F0502020204030204" pitchFamily="34" charset="0"/>
              </a:rPr>
              <a:t>Simple Statement of Cash Flows</a:t>
            </a:r>
          </a:p>
        </p:txBody>
      </p:sp>
      <p:pic>
        <p:nvPicPr>
          <p:cNvPr id="4" name="Picture 3" descr="3 dialog boxes. Operating activities, investing activities, and financing activities. All 3 dialog boxes pointing to a circle in the center which says statement of cash flows. "/>
          <p:cNvPicPr>
            <a:picLocks noChangeAspect="1"/>
          </p:cNvPicPr>
          <p:nvPr/>
        </p:nvPicPr>
        <p:blipFill>
          <a:blip r:embed="rId3"/>
          <a:stretch>
            <a:fillRect/>
          </a:stretch>
        </p:blipFill>
        <p:spPr>
          <a:xfrm>
            <a:off x="504756" y="1270234"/>
            <a:ext cx="5485497" cy="2920907"/>
          </a:xfrm>
          <a:prstGeom prst="rect">
            <a:avLst/>
          </a:prstGeom>
        </p:spPr>
      </p:pic>
      <p:sp>
        <p:nvSpPr>
          <p:cNvPr id="12" name="Content Placeholder 2">
            <a:extLst>
              <a:ext uri="{FF2B5EF4-FFF2-40B4-BE49-F238E27FC236}">
                <a16:creationId xmlns:a16="http://schemas.microsoft.com/office/drawing/2014/main" id="{B2DDC042-44B6-4318-A693-83C87718EADF}"/>
              </a:ext>
            </a:extLst>
          </p:cNvPr>
          <p:cNvSpPr>
            <a:spLocks noGrp="1"/>
          </p:cNvSpPr>
          <p:nvPr>
            <p:ph idx="1"/>
          </p:nvPr>
        </p:nvSpPr>
        <p:spPr>
          <a:xfrm>
            <a:off x="1297405" y="4081972"/>
            <a:ext cx="4904344" cy="2507910"/>
          </a:xfrm>
        </p:spPr>
        <p:txBody>
          <a:bodyPr>
            <a:noAutofit/>
          </a:bodyPr>
          <a:lstStyle/>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Cash from operating activities can be compared to the company’s net income to determine the quality of earnings. If cash from operating activities is higher than net income, earnings are said to be of “high quality.”</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This statement is useful to investors because, under the notion that cash is king.</a:t>
            </a:r>
          </a:p>
        </p:txBody>
      </p:sp>
      <p:pic>
        <p:nvPicPr>
          <p:cNvPr id="5" name="Picture 4"/>
          <p:cNvPicPr>
            <a:picLocks noChangeAspect="1"/>
          </p:cNvPicPr>
          <p:nvPr/>
        </p:nvPicPr>
        <p:blipFill>
          <a:blip r:embed="rId4"/>
          <a:stretch>
            <a:fillRect/>
          </a:stretch>
        </p:blipFill>
        <p:spPr>
          <a:xfrm>
            <a:off x="6991643" y="1681316"/>
            <a:ext cx="4816899" cy="3654611"/>
          </a:xfrm>
          <a:prstGeom prst="rect">
            <a:avLst/>
          </a:prstGeom>
        </p:spPr>
      </p:pic>
    </p:spTree>
    <p:extLst>
      <p:ext uri="{BB962C8B-B14F-4D97-AF65-F5344CB8AC3E}">
        <p14:creationId xmlns:p14="http://schemas.microsoft.com/office/powerpoint/2010/main" val="361773673"/>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p:txBody>
          <a:bodyPr>
            <a:normAutofit/>
          </a:bodyPr>
          <a:lstStyle/>
          <a:p>
            <a:r>
              <a:rPr lang="en-US" dirty="0">
                <a:latin typeface="Calibri" panose="020F0502020204030204" pitchFamily="34" charset="0"/>
                <a:cs typeface="Calibri" panose="020F0502020204030204" pitchFamily="34" charset="0"/>
              </a:rPr>
              <a:t>Financial Terminology</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018592" y="1412875"/>
            <a:ext cx="5077408" cy="4174109"/>
          </a:xfrm>
        </p:spPr>
        <p:txBody>
          <a:bodyPr>
            <a:noAutofit/>
          </a:bodyPr>
          <a:lstStyle/>
          <a:p>
            <a:pPr marL="0" indent="0">
              <a:lnSpc>
                <a:spcPct val="114000"/>
              </a:lnSpc>
              <a:spcBef>
                <a:spcPts val="600"/>
              </a:spcBef>
              <a:spcAft>
                <a:spcPts val="600"/>
              </a:spcAft>
              <a:buNone/>
            </a:pPr>
            <a:r>
              <a:rPr lang="en-US" sz="2000" b="1" dirty="0">
                <a:latin typeface="Calibri" panose="020F0502020204030204" pitchFamily="34" charset="0"/>
                <a:cs typeface="Calibri" panose="020F0502020204030204" pitchFamily="34" charset="0"/>
              </a:rPr>
              <a:t>Revenue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It is the total amount of income generated by providing services related the agree-upon terms in the project contract.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It is often referred to as the "top line" because it sits at the top of the Profit and Loss Statement.  </a:t>
            </a:r>
          </a:p>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The pace % at which the project consumes  its allocated revenue budget, is referred as the burn rate in project management.</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Revenue after all expenses (direct and indirect) is net income (net assets).</a:t>
            </a:r>
          </a:p>
          <a:p>
            <a:pPr marL="0" indent="0">
              <a:lnSpc>
                <a:spcPct val="114000"/>
              </a:lnSpc>
              <a:spcBef>
                <a:spcPts val="600"/>
              </a:spcBef>
              <a:spcAft>
                <a:spcPts val="600"/>
              </a:spcAft>
              <a:buNone/>
            </a:pPr>
            <a:endParaRPr lang="en-US" dirty="0"/>
          </a:p>
        </p:txBody>
      </p:sp>
      <p:sp>
        <p:nvSpPr>
          <p:cNvPr id="12" name="Content Placeholder 2">
            <a:extLst>
              <a:ext uri="{FF2B5EF4-FFF2-40B4-BE49-F238E27FC236}">
                <a16:creationId xmlns:a16="http://schemas.microsoft.com/office/drawing/2014/main" id="{975B74AE-546C-4A26-BDD5-2BD124FD2C39}"/>
              </a:ext>
            </a:extLst>
          </p:cNvPr>
          <p:cNvSpPr>
            <a:spLocks noGrp="1"/>
          </p:cNvSpPr>
          <p:nvPr>
            <p:ph sz="half" idx="4294967295"/>
          </p:nvPr>
        </p:nvSpPr>
        <p:spPr>
          <a:xfrm>
            <a:off x="6535641" y="1412875"/>
            <a:ext cx="4975225" cy="4678363"/>
          </a:xfrm>
        </p:spPr>
        <p:txBody>
          <a:bodyPr>
            <a:normAutofit fontScale="92500"/>
          </a:bodyPr>
          <a:lstStyle/>
          <a:p>
            <a:pPr marL="0" indent="0">
              <a:lnSpc>
                <a:spcPct val="114000"/>
              </a:lnSpc>
              <a:spcBef>
                <a:spcPts val="600"/>
              </a:spcBef>
              <a:spcAft>
                <a:spcPts val="600"/>
              </a:spcAft>
              <a:buNone/>
            </a:pPr>
            <a:r>
              <a:rPr lang="en-US" sz="2000" b="1" dirty="0">
                <a:latin typeface="Calibri" panose="020F0502020204030204" pitchFamily="34" charset="0"/>
                <a:cs typeface="Calibri" panose="020F0502020204030204" pitchFamily="34" charset="0"/>
              </a:rPr>
              <a:t>Expenses (Costs)</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These are the cost of operations that a company incurs to generate revenue.</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 It is simply defined as the cost one is required to spend on obtaining something. </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As the popular saying goes, “it costs money to make money.”</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Common expenses include payments to suppliers, employee wages, leases, and equipment.</a:t>
            </a:r>
          </a:p>
          <a:p>
            <a:pPr>
              <a:lnSpc>
                <a:spcPct val="114000"/>
              </a:lnSpc>
              <a:spcBef>
                <a:spcPts val="600"/>
              </a:spcBef>
              <a:spcAft>
                <a:spcPts val="600"/>
              </a:spcAft>
            </a:pPr>
            <a:r>
              <a:rPr lang="en-US" sz="1800" dirty="0">
                <a:latin typeface="Calibri" panose="020F0502020204030204" pitchFamily="34" charset="0"/>
                <a:cs typeface="Calibri" panose="020F0502020204030204" pitchFamily="34" charset="0"/>
              </a:rPr>
              <a:t>An expense incurred but not yet paid is called an accrual.</a:t>
            </a:r>
          </a:p>
          <a:p>
            <a:pPr>
              <a:lnSpc>
                <a:spcPct val="114000"/>
              </a:lnSpc>
              <a:spcBef>
                <a:spcPts val="600"/>
              </a:spcBef>
              <a:spcAft>
                <a:spcPts val="600"/>
              </a:spcAft>
            </a:pPr>
            <a:r>
              <a:rPr lang="en-US" sz="1800" b="1" dirty="0">
                <a:latin typeface="Calibri" panose="020F0502020204030204" pitchFamily="34" charset="0"/>
                <a:cs typeface="Calibri" panose="020F0502020204030204" pitchFamily="34" charset="0"/>
              </a:rPr>
              <a:t>Expenses can be direct and indirect</a:t>
            </a:r>
          </a:p>
        </p:txBody>
      </p:sp>
    </p:spTree>
    <p:extLst>
      <p:ext uri="{BB962C8B-B14F-4D97-AF65-F5344CB8AC3E}">
        <p14:creationId xmlns:p14="http://schemas.microsoft.com/office/powerpoint/2010/main" val="3779268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upside down pyramid. Text in order from top to bottom. Federal entities, state, local boards, private/other.">
            <a:extLst>
              <a:ext uri="{FF2B5EF4-FFF2-40B4-BE49-F238E27FC236}">
                <a16:creationId xmlns:a16="http://schemas.microsoft.com/office/drawing/2014/main" id="{73DA42C5-FA41-D089-DD99-8E532670DE1A}"/>
              </a:ext>
            </a:extLst>
          </p:cNvPr>
          <p:cNvGrpSpPr/>
          <p:nvPr/>
        </p:nvGrpSpPr>
        <p:grpSpPr>
          <a:xfrm>
            <a:off x="662940" y="554443"/>
            <a:ext cx="10919460" cy="4853298"/>
            <a:chOff x="662940" y="554443"/>
            <a:chExt cx="10919460" cy="4853298"/>
          </a:xfrm>
        </p:grpSpPr>
        <p:sp>
          <p:nvSpPr>
            <p:cNvPr id="5" name="Freeform: Shape 4">
              <a:extLst>
                <a:ext uri="{FF2B5EF4-FFF2-40B4-BE49-F238E27FC236}">
                  <a16:creationId xmlns:a16="http://schemas.microsoft.com/office/drawing/2014/main" id="{72A8F407-5872-2F1F-F3B1-E0711AE90CFA}"/>
                </a:ext>
              </a:extLst>
            </p:cNvPr>
            <p:cNvSpPr/>
            <p:nvPr/>
          </p:nvSpPr>
          <p:spPr>
            <a:xfrm>
              <a:off x="662940" y="554443"/>
              <a:ext cx="10919460" cy="1213326"/>
            </a:xfrm>
            <a:custGeom>
              <a:avLst/>
              <a:gdLst>
                <a:gd name="connsiteX0" fmla="*/ 0 w 10919460"/>
                <a:gd name="connsiteY0" fmla="*/ 1213324 h 1213324"/>
                <a:gd name="connsiteX1" fmla="*/ 1364929 w 10919460"/>
                <a:gd name="connsiteY1" fmla="*/ 0 h 1213324"/>
                <a:gd name="connsiteX2" fmla="*/ 9554531 w 10919460"/>
                <a:gd name="connsiteY2" fmla="*/ 0 h 1213324"/>
                <a:gd name="connsiteX3" fmla="*/ 10919460 w 10919460"/>
                <a:gd name="connsiteY3" fmla="*/ 1213324 h 1213324"/>
                <a:gd name="connsiteX4" fmla="*/ 0 w 10919460"/>
                <a:gd name="connsiteY4" fmla="*/ 1213324 h 1213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19460" h="1213324">
                  <a:moveTo>
                    <a:pt x="10919460" y="1"/>
                  </a:moveTo>
                  <a:lnTo>
                    <a:pt x="9554531" y="1213323"/>
                  </a:lnTo>
                  <a:lnTo>
                    <a:pt x="1364929" y="1213323"/>
                  </a:lnTo>
                  <a:lnTo>
                    <a:pt x="0" y="1"/>
                  </a:lnTo>
                  <a:lnTo>
                    <a:pt x="10919460" y="1"/>
                  </a:lnTo>
                  <a:close/>
                </a:path>
              </a:pathLst>
            </a:custGeom>
            <a:solidFill>
              <a:schemeClr val="tx2">
                <a:lumMod val="60000"/>
                <a:lumOff val="40000"/>
              </a:schemeClr>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txBody>
            <a:bodyPr spcFirstLastPara="0" vert="horz" wrap="square" lIns="1966785" tIns="55881" rIns="1966786" bIns="55881" numCol="1" spcCol="1270" anchor="ctr" anchorCtr="0">
              <a:noAutofit/>
            </a:bodyPr>
            <a:lstStyle/>
            <a:p>
              <a:pPr marL="0" lvl="0" indent="0" algn="ctr" defTabSz="1955800">
                <a:lnSpc>
                  <a:spcPct val="90000"/>
                </a:lnSpc>
                <a:spcBef>
                  <a:spcPct val="0"/>
                </a:spcBef>
                <a:spcAft>
                  <a:spcPct val="35000"/>
                </a:spcAft>
                <a:buNone/>
              </a:pPr>
              <a:r>
                <a:rPr lang="en-US" sz="4400" b="1" kern="1200" dirty="0">
                  <a:solidFill>
                    <a:schemeClr val="tx2"/>
                  </a:solidFill>
                  <a:latin typeface="Calibri" panose="020F0502020204030204" pitchFamily="34" charset="0"/>
                  <a:ea typeface="Open Sans" panose="020B0606030504020204" pitchFamily="34" charset="0"/>
                  <a:cs typeface="Calibri" panose="020F0502020204030204" pitchFamily="34" charset="0"/>
                </a:rPr>
                <a:t>Federal Entities</a:t>
              </a:r>
            </a:p>
          </p:txBody>
        </p:sp>
        <p:sp>
          <p:nvSpPr>
            <p:cNvPr id="6" name="Freeform: Shape 5">
              <a:extLst>
                <a:ext uri="{FF2B5EF4-FFF2-40B4-BE49-F238E27FC236}">
                  <a16:creationId xmlns:a16="http://schemas.microsoft.com/office/drawing/2014/main" id="{FF5C5427-4D1C-D59D-9D2C-E549C853C894}"/>
                </a:ext>
              </a:extLst>
            </p:cNvPr>
            <p:cNvSpPr/>
            <p:nvPr/>
          </p:nvSpPr>
          <p:spPr>
            <a:xfrm>
              <a:off x="2027872" y="1767767"/>
              <a:ext cx="8189595" cy="1213325"/>
            </a:xfrm>
            <a:custGeom>
              <a:avLst/>
              <a:gdLst>
                <a:gd name="connsiteX0" fmla="*/ 0 w 8189595"/>
                <a:gd name="connsiteY0" fmla="*/ 1213324 h 1213324"/>
                <a:gd name="connsiteX1" fmla="*/ 1364929 w 8189595"/>
                <a:gd name="connsiteY1" fmla="*/ 0 h 1213324"/>
                <a:gd name="connsiteX2" fmla="*/ 6824666 w 8189595"/>
                <a:gd name="connsiteY2" fmla="*/ 0 h 1213324"/>
                <a:gd name="connsiteX3" fmla="*/ 8189595 w 8189595"/>
                <a:gd name="connsiteY3" fmla="*/ 1213324 h 1213324"/>
                <a:gd name="connsiteX4" fmla="*/ 0 w 8189595"/>
                <a:gd name="connsiteY4" fmla="*/ 1213324 h 1213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89595" h="1213324">
                  <a:moveTo>
                    <a:pt x="8189595" y="1"/>
                  </a:moveTo>
                  <a:lnTo>
                    <a:pt x="6824666" y="1213323"/>
                  </a:lnTo>
                  <a:lnTo>
                    <a:pt x="1364929" y="1213323"/>
                  </a:lnTo>
                  <a:lnTo>
                    <a:pt x="0" y="1"/>
                  </a:lnTo>
                  <a:lnTo>
                    <a:pt x="8189595" y="1"/>
                  </a:lnTo>
                  <a:close/>
                </a:path>
              </a:pathLst>
            </a:custGeom>
            <a:solidFill>
              <a:schemeClr val="accent1"/>
            </a:solidFill>
          </p:spPr>
          <p:style>
            <a:lnRef idx="2">
              <a:schemeClr val="lt1">
                <a:hueOff val="0"/>
                <a:satOff val="0"/>
                <a:lumOff val="0"/>
                <a:alphaOff val="0"/>
              </a:schemeClr>
            </a:lnRef>
            <a:fillRef idx="1">
              <a:scrgbClr r="0" g="0" b="0"/>
            </a:fillRef>
            <a:effectRef idx="0">
              <a:schemeClr val="accent2">
                <a:hueOff val="-1462859"/>
                <a:satOff val="-22661"/>
                <a:lumOff val="7320"/>
                <a:alphaOff val="0"/>
              </a:schemeClr>
            </a:effectRef>
            <a:fontRef idx="minor">
              <a:schemeClr val="lt1"/>
            </a:fontRef>
          </p:style>
          <p:txBody>
            <a:bodyPr spcFirstLastPara="0" vert="horz" wrap="square" lIns="1489059" tIns="55881" rIns="1489060" bIns="55880" numCol="1" spcCol="1270" anchor="ctr" anchorCtr="0">
              <a:noAutofit/>
            </a:bodyPr>
            <a:lstStyle/>
            <a:p>
              <a:pPr marL="0" lvl="0" indent="0" algn="ctr" defTabSz="1955800">
                <a:lnSpc>
                  <a:spcPct val="90000"/>
                </a:lnSpc>
                <a:spcBef>
                  <a:spcPct val="0"/>
                </a:spcBef>
                <a:spcAft>
                  <a:spcPct val="35000"/>
                </a:spcAft>
                <a:buNone/>
              </a:pPr>
              <a:r>
                <a:rPr lang="en-US" sz="4400" kern="1200" dirty="0">
                  <a:solidFill>
                    <a:schemeClr val="tx2"/>
                  </a:solidFill>
                  <a:latin typeface="Calibri" panose="020F0502020204030204" pitchFamily="34" charset="0"/>
                  <a:ea typeface="Open Sans" panose="020B0606030504020204" pitchFamily="34" charset="0"/>
                  <a:cs typeface="Calibri" panose="020F0502020204030204" pitchFamily="34" charset="0"/>
                </a:rPr>
                <a:t>State</a:t>
              </a:r>
            </a:p>
          </p:txBody>
        </p:sp>
        <p:sp>
          <p:nvSpPr>
            <p:cNvPr id="7" name="Freeform: Shape 6">
              <a:extLst>
                <a:ext uri="{FF2B5EF4-FFF2-40B4-BE49-F238E27FC236}">
                  <a16:creationId xmlns:a16="http://schemas.microsoft.com/office/drawing/2014/main" id="{4A4FB795-F8DE-48AD-3433-7739EE3D8180}"/>
                </a:ext>
              </a:extLst>
            </p:cNvPr>
            <p:cNvSpPr/>
            <p:nvPr/>
          </p:nvSpPr>
          <p:spPr>
            <a:xfrm>
              <a:off x="3392805" y="2981092"/>
              <a:ext cx="5459730" cy="1213325"/>
            </a:xfrm>
            <a:custGeom>
              <a:avLst/>
              <a:gdLst>
                <a:gd name="connsiteX0" fmla="*/ 0 w 5459730"/>
                <a:gd name="connsiteY0" fmla="*/ 1213324 h 1213324"/>
                <a:gd name="connsiteX1" fmla="*/ 1364929 w 5459730"/>
                <a:gd name="connsiteY1" fmla="*/ 0 h 1213324"/>
                <a:gd name="connsiteX2" fmla="*/ 4094801 w 5459730"/>
                <a:gd name="connsiteY2" fmla="*/ 0 h 1213324"/>
                <a:gd name="connsiteX3" fmla="*/ 5459730 w 5459730"/>
                <a:gd name="connsiteY3" fmla="*/ 1213324 h 1213324"/>
                <a:gd name="connsiteX4" fmla="*/ 0 w 5459730"/>
                <a:gd name="connsiteY4" fmla="*/ 1213324 h 1213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9730" h="1213324">
                  <a:moveTo>
                    <a:pt x="5459730" y="1"/>
                  </a:moveTo>
                  <a:lnTo>
                    <a:pt x="4094801" y="1213323"/>
                  </a:lnTo>
                  <a:lnTo>
                    <a:pt x="1364929" y="1213323"/>
                  </a:lnTo>
                  <a:lnTo>
                    <a:pt x="0" y="1"/>
                  </a:lnTo>
                  <a:lnTo>
                    <a:pt x="5459730" y="1"/>
                  </a:lnTo>
                  <a:close/>
                </a:path>
              </a:pathLst>
            </a:custGeom>
            <a:solidFill>
              <a:schemeClr val="accent2">
                <a:lumMod val="20000"/>
                <a:lumOff val="80000"/>
              </a:schemeClr>
            </a:solidFill>
          </p:spPr>
          <p:style>
            <a:lnRef idx="2">
              <a:schemeClr val="lt1">
                <a:hueOff val="0"/>
                <a:satOff val="0"/>
                <a:lumOff val="0"/>
                <a:alphaOff val="0"/>
              </a:schemeClr>
            </a:lnRef>
            <a:fillRef idx="1">
              <a:scrgbClr r="0" g="0" b="0"/>
            </a:fillRef>
            <a:effectRef idx="0">
              <a:schemeClr val="accent2">
                <a:hueOff val="-2925718"/>
                <a:satOff val="-45323"/>
                <a:lumOff val="14641"/>
                <a:alphaOff val="0"/>
              </a:schemeClr>
            </a:effectRef>
            <a:fontRef idx="minor">
              <a:schemeClr val="lt1"/>
            </a:fontRef>
          </p:style>
          <p:txBody>
            <a:bodyPr spcFirstLastPara="0" vert="horz" wrap="square" lIns="996092" tIns="40640" rIns="996094" bIns="40641" numCol="1" spcCol="1270" anchor="ctr" anchorCtr="0">
              <a:noAutofit/>
            </a:bodyPr>
            <a:lstStyle/>
            <a:p>
              <a:pPr marL="0" lvl="0" indent="0" algn="ctr" defTabSz="1422400">
                <a:lnSpc>
                  <a:spcPct val="90000"/>
                </a:lnSpc>
                <a:spcBef>
                  <a:spcPct val="0"/>
                </a:spcBef>
                <a:spcAft>
                  <a:spcPct val="35000"/>
                </a:spcAft>
                <a:buNone/>
              </a:pPr>
              <a:r>
                <a:rPr lang="en-US" sz="3200" kern="1200" dirty="0">
                  <a:solidFill>
                    <a:schemeClr val="tx2"/>
                  </a:solidFill>
                  <a:latin typeface="Calibri" panose="020F0502020204030204" pitchFamily="34" charset="0"/>
                  <a:ea typeface="Open Sans" panose="020B0606030504020204" pitchFamily="34" charset="0"/>
                  <a:cs typeface="Calibri" panose="020F0502020204030204" pitchFamily="34" charset="0"/>
                </a:rPr>
                <a:t>Local Boards</a:t>
              </a:r>
            </a:p>
          </p:txBody>
        </p:sp>
        <p:sp>
          <p:nvSpPr>
            <p:cNvPr id="8" name="Freeform: Shape 7">
              <a:extLst>
                <a:ext uri="{FF2B5EF4-FFF2-40B4-BE49-F238E27FC236}">
                  <a16:creationId xmlns:a16="http://schemas.microsoft.com/office/drawing/2014/main" id="{64E0A312-8C30-9EB2-CF6F-87B0ED4CFBC7}"/>
                </a:ext>
              </a:extLst>
            </p:cNvPr>
            <p:cNvSpPr/>
            <p:nvPr/>
          </p:nvSpPr>
          <p:spPr>
            <a:xfrm>
              <a:off x="4757736" y="4194416"/>
              <a:ext cx="2729866" cy="1213325"/>
            </a:xfrm>
            <a:custGeom>
              <a:avLst/>
              <a:gdLst>
                <a:gd name="connsiteX0" fmla="*/ 0 w 2729865"/>
                <a:gd name="connsiteY0" fmla="*/ 1213324 h 1213324"/>
                <a:gd name="connsiteX1" fmla="*/ 1364929 w 2729865"/>
                <a:gd name="connsiteY1" fmla="*/ 0 h 1213324"/>
                <a:gd name="connsiteX2" fmla="*/ 1364936 w 2729865"/>
                <a:gd name="connsiteY2" fmla="*/ 0 h 1213324"/>
                <a:gd name="connsiteX3" fmla="*/ 2729865 w 2729865"/>
                <a:gd name="connsiteY3" fmla="*/ 1213324 h 1213324"/>
                <a:gd name="connsiteX4" fmla="*/ 0 w 2729865"/>
                <a:gd name="connsiteY4" fmla="*/ 1213324 h 12133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9865" h="1213324">
                  <a:moveTo>
                    <a:pt x="2729865" y="0"/>
                  </a:moveTo>
                  <a:lnTo>
                    <a:pt x="1364936" y="1213324"/>
                  </a:lnTo>
                  <a:lnTo>
                    <a:pt x="1364929" y="1213324"/>
                  </a:lnTo>
                  <a:lnTo>
                    <a:pt x="0" y="0"/>
                  </a:lnTo>
                  <a:lnTo>
                    <a:pt x="2729865" y="0"/>
                  </a:lnTo>
                  <a:close/>
                </a:path>
              </a:pathLst>
            </a:custGeom>
            <a:solidFill>
              <a:schemeClr val="accent3">
                <a:lumMod val="20000"/>
                <a:lumOff val="80000"/>
              </a:schemeClr>
            </a:solidFill>
          </p:spPr>
          <p:style>
            <a:lnRef idx="2">
              <a:schemeClr val="lt1">
                <a:hueOff val="0"/>
                <a:satOff val="0"/>
                <a:lumOff val="0"/>
                <a:alphaOff val="0"/>
              </a:schemeClr>
            </a:lnRef>
            <a:fillRef idx="1">
              <a:scrgbClr r="0" g="0" b="0"/>
            </a:fillRef>
            <a:effectRef idx="0">
              <a:schemeClr val="accent2">
                <a:hueOff val="-4388578"/>
                <a:satOff val="-67984"/>
                <a:lumOff val="21961"/>
                <a:alphaOff val="0"/>
              </a:schemeClr>
            </a:effectRef>
            <a:fontRef idx="minor">
              <a:schemeClr val="lt1"/>
            </a:fontRef>
          </p:style>
          <p:txBody>
            <a:bodyPr spcFirstLastPara="0" vert="horz" wrap="square" lIns="20321" tIns="20320" rIns="20320" bIns="20321" numCol="1" spcCol="1270" anchor="ctr" anchorCtr="0">
              <a:noAutofit/>
            </a:bodyPr>
            <a:lstStyle/>
            <a:p>
              <a:pPr marL="0" lvl="0" indent="0" algn="ctr" defTabSz="711200">
                <a:lnSpc>
                  <a:spcPct val="90000"/>
                </a:lnSpc>
                <a:spcBef>
                  <a:spcPct val="0"/>
                </a:spcBef>
                <a:spcAft>
                  <a:spcPct val="35000"/>
                </a:spcAft>
                <a:buNone/>
              </a:pPr>
              <a:r>
                <a:rPr lang="en-US" sz="1600" b="1" kern="1200" dirty="0">
                  <a:solidFill>
                    <a:schemeClr val="tx2"/>
                  </a:solidFill>
                  <a:latin typeface="Calibri" panose="020F0502020204030204" pitchFamily="34" charset="0"/>
                  <a:ea typeface="Open Sans" panose="020B0606030504020204" pitchFamily="34" charset="0"/>
                  <a:cs typeface="Calibri" panose="020F0502020204030204" pitchFamily="34" charset="0"/>
                </a:rPr>
                <a:t>Private/Other </a:t>
              </a:r>
            </a:p>
          </p:txBody>
        </p:sp>
      </p:grpSp>
      <p:sp>
        <p:nvSpPr>
          <p:cNvPr id="4" name="Title 1">
            <a:extLst>
              <a:ext uri="{FF2B5EF4-FFF2-40B4-BE49-F238E27FC236}">
                <a16:creationId xmlns:a16="http://schemas.microsoft.com/office/drawing/2014/main" id="{E85011AE-BD38-2CE5-4CF2-A5649C439014}"/>
              </a:ext>
            </a:extLst>
          </p:cNvPr>
          <p:cNvSpPr txBox="1">
            <a:spLocks noGrp="1"/>
          </p:cNvSpPr>
          <p:nvPr>
            <p:ph type="title" idx="4294967295"/>
          </p:nvPr>
        </p:nvSpPr>
        <p:spPr>
          <a:xfrm>
            <a:off x="1509320" y="5083055"/>
            <a:ext cx="9720072" cy="1499616"/>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3600" b="1" i="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500" b="1" i="0" u="none" strike="noStrike" kern="1200" cap="none" spc="0" normalizeH="0" baseline="0" noProof="0" dirty="0">
                <a:ln>
                  <a:noFill/>
                </a:ln>
                <a:solidFill>
                  <a:srgbClr val="0D4460"/>
                </a:solidFill>
                <a:effectLst/>
                <a:uLnTx/>
                <a:uFillTx/>
                <a:latin typeface="Calibri" panose="020F0502020204030204" pitchFamily="34" charset="0"/>
                <a:ea typeface="Open Sans" panose="020B0606030504020204" pitchFamily="34" charset="0"/>
                <a:cs typeface="Calibri" panose="020F0502020204030204" pitchFamily="34" charset="0"/>
              </a:rPr>
              <a:t>Where Does the Revenue Come From?</a:t>
            </a:r>
          </a:p>
        </p:txBody>
      </p:sp>
    </p:spTree>
    <p:extLst>
      <p:ext uri="{BB962C8B-B14F-4D97-AF65-F5344CB8AC3E}">
        <p14:creationId xmlns:p14="http://schemas.microsoft.com/office/powerpoint/2010/main" val="2966517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p:txBody>
          <a:bodyPr>
            <a:noAutofit/>
          </a:bodyPr>
          <a:lstStyle/>
          <a:p>
            <a:pPr lvl="0"/>
            <a:r>
              <a:rPr lang="en-US" dirty="0">
                <a:latin typeface="Calibri" panose="020F0502020204030204" pitchFamily="34" charset="0"/>
                <a:cs typeface="Calibri" panose="020F0502020204030204" pitchFamily="34" charset="0"/>
              </a:rPr>
              <a:t>What Are Financial Awards (Grants)?</a:t>
            </a:r>
          </a:p>
        </p:txBody>
      </p:sp>
      <p:sp>
        <p:nvSpPr>
          <p:cNvPr id="147459" name="Rectangle 3"/>
          <p:cNvSpPr>
            <a:spLocks noGrp="1" noChangeArrowheads="1"/>
          </p:cNvSpPr>
          <p:nvPr>
            <p:ph idx="1"/>
          </p:nvPr>
        </p:nvSpPr>
        <p:spPr>
          <a:xfrm>
            <a:off x="838200" y="1545336"/>
            <a:ext cx="10515600" cy="3520440"/>
          </a:xfrm>
        </p:spPr>
        <p:txBody>
          <a:bodyPr>
            <a:noAutofit/>
          </a:bodyPr>
          <a:lstStyle/>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Funds provided to State and Local Governments, and other entities to carry-out federal programs.</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Money given to support specific purposes, topics or causes.</a:t>
            </a:r>
          </a:p>
          <a:p>
            <a:pPr>
              <a:lnSpc>
                <a:spcPct val="114000"/>
              </a:lnSpc>
              <a:spcBef>
                <a:spcPts val="600"/>
              </a:spcBef>
              <a:spcAft>
                <a:spcPts val="600"/>
              </a:spcAft>
            </a:pPr>
            <a:r>
              <a:rPr lang="en-US" dirty="0">
                <a:latin typeface="Calibri" panose="020F0502020204030204" pitchFamily="34" charset="0"/>
                <a:cs typeface="Calibri" panose="020F0502020204030204" pitchFamily="34" charset="0"/>
              </a:rPr>
              <a:t>Payment for services to be provided with legal obligations to services outlined in the grant proposal.</a:t>
            </a:r>
          </a:p>
          <a:p>
            <a:pPr>
              <a:lnSpc>
                <a:spcPct val="114000"/>
              </a:lnSpc>
              <a:spcBef>
                <a:spcPts val="600"/>
              </a:spcBef>
              <a:spcAft>
                <a:spcPts val="600"/>
              </a:spcAft>
            </a:pPr>
            <a:r>
              <a:rPr lang="en-US" dirty="0">
                <a:solidFill>
                  <a:srgbClr val="C00000"/>
                </a:solidFill>
                <a:latin typeface="Calibri" panose="020F0502020204030204" pitchFamily="34" charset="0"/>
                <a:cs typeface="Calibri" panose="020F0502020204030204" pitchFamily="34" charset="0"/>
              </a:rPr>
              <a:t>Taxpayer’s Investments</a:t>
            </a:r>
            <a:endParaRPr lang="en-US" sz="2000" i="1" dirty="0">
              <a:solidFill>
                <a:srgbClr val="C00000"/>
              </a:solidFill>
            </a:endParaRPr>
          </a:p>
        </p:txBody>
      </p:sp>
      <p:pic>
        <p:nvPicPr>
          <p:cNvPr id="2" name="Picture 1">
            <a:extLs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8319151" y="4437279"/>
            <a:ext cx="2508794" cy="1945595"/>
          </a:xfrm>
          <a:prstGeom prst="rect">
            <a:avLst/>
          </a:prstGeom>
        </p:spPr>
      </p:pic>
    </p:spTree>
    <p:extLst>
      <p:ext uri="{BB962C8B-B14F-4D97-AF65-F5344CB8AC3E}">
        <p14:creationId xmlns:p14="http://schemas.microsoft.com/office/powerpoint/2010/main" val="1479738668"/>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Cost Classification (2 CFR 200.403)</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3882896"/>
          </a:xfrm>
        </p:spPr>
        <p:txBody>
          <a:bodyPr>
            <a:noAutofit/>
          </a:bodyPr>
          <a:lstStyle/>
          <a:p>
            <a:pPr marL="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To be allowable under Federal awards, costs must meet the following general criteria:</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necessary and reasonable </a:t>
            </a:r>
            <a:r>
              <a:rPr lang="en-US" sz="2000" dirty="0">
                <a:latin typeface="Calibri" panose="020F0502020204030204" pitchFamily="34" charset="0"/>
                <a:cs typeface="Calibri" panose="020F0502020204030204" pitchFamily="34" charset="0"/>
              </a:rPr>
              <a:t>for the performance of the Federal award and be allocable thereto under these principles; Prudent person test –what would a reasonable person do in a similar situation? </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Conform to any limitations or exclusions </a:t>
            </a:r>
            <a:r>
              <a:rPr lang="en-US" sz="2000" dirty="0">
                <a:latin typeface="Calibri" panose="020F0502020204030204" pitchFamily="34" charset="0"/>
                <a:cs typeface="Calibri" panose="020F0502020204030204" pitchFamily="34" charset="0"/>
              </a:rPr>
              <a:t>set forth in these principles or in the Federal award as to types or amount of cost items;</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consistent with policies and procedures </a:t>
            </a:r>
            <a:r>
              <a:rPr lang="en-US" sz="2000" dirty="0">
                <a:latin typeface="Calibri" panose="020F0502020204030204" pitchFamily="34" charset="0"/>
                <a:cs typeface="Calibri" panose="020F0502020204030204" pitchFamily="34" charset="0"/>
              </a:rPr>
              <a:t>that apply uniformly to both federally-financed and other activities of the recipient or subrecipient;</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accorded consistent treatment; </a:t>
            </a:r>
          </a:p>
        </p:txBody>
      </p:sp>
    </p:spTree>
    <p:extLst>
      <p:ext uri="{BB962C8B-B14F-4D97-AF65-F5344CB8AC3E}">
        <p14:creationId xmlns:p14="http://schemas.microsoft.com/office/powerpoint/2010/main" val="1633101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a:xfrm>
            <a:off x="754225" y="435739"/>
            <a:ext cx="10515600" cy="1005840"/>
          </a:xfrm>
        </p:spPr>
        <p:txBody>
          <a:bodyPr>
            <a:normAutofit/>
          </a:bodyPr>
          <a:lstStyle/>
          <a:p>
            <a:r>
              <a:rPr lang="en-US" dirty="0">
                <a:latin typeface="Calibri" panose="020F0502020204030204" pitchFamily="34" charset="0"/>
                <a:cs typeface="Calibri" panose="020F0502020204030204" pitchFamily="34" charset="0"/>
              </a:rPr>
              <a:t>Cost Classification (2 CFR 200.403) continued</a:t>
            </a:r>
          </a:p>
        </p:txBody>
      </p:sp>
      <p:sp>
        <p:nvSpPr>
          <p:cNvPr id="3" name="Content Placeholder 2">
            <a:extLst>
              <a:ext uri="{FF2B5EF4-FFF2-40B4-BE49-F238E27FC236}">
                <a16:creationId xmlns:a16="http://schemas.microsoft.com/office/drawing/2014/main" id="{975B74AE-546C-4A26-BDD5-2BD124FD2C39}"/>
              </a:ext>
            </a:extLst>
          </p:cNvPr>
          <p:cNvSpPr>
            <a:spLocks noGrp="1"/>
          </p:cNvSpPr>
          <p:nvPr>
            <p:ph idx="1"/>
          </p:nvPr>
        </p:nvSpPr>
        <p:spPr>
          <a:xfrm>
            <a:off x="1146110" y="1441579"/>
            <a:ext cx="10515600" cy="3606671"/>
          </a:xfrm>
        </p:spPr>
        <p:txBody>
          <a:bodyPr>
            <a:noAutofit/>
          </a:bodyPr>
          <a:lstStyle/>
          <a:p>
            <a:pPr marL="0" indent="0">
              <a:lnSpc>
                <a:spcPct val="114000"/>
              </a:lnSpc>
              <a:spcBef>
                <a:spcPts val="600"/>
              </a:spcBef>
              <a:spcAft>
                <a:spcPts val="600"/>
              </a:spcAft>
              <a:buNone/>
            </a:pPr>
            <a:r>
              <a:rPr lang="en-US" sz="2000" dirty="0">
                <a:latin typeface="Calibri" panose="020F0502020204030204" pitchFamily="34" charset="0"/>
                <a:cs typeface="Calibri" panose="020F0502020204030204" pitchFamily="34" charset="0"/>
              </a:rPr>
              <a:t>To be allowable under Federal awards, costs must meet the following general criteria:</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Be determined in accordance with generally accepted accounting principles (GAAP), except, for State and local governments and Indian Tribes only, as otherwise provided for in this part;</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Not be included as a cost or used to meet cost sharing requirements of any other federally-financed program in either the current or a prior period. See § 200.306(b); </a:t>
            </a:r>
          </a:p>
          <a:p>
            <a:pPr>
              <a:lnSpc>
                <a:spcPct val="114000"/>
              </a:lnSpc>
              <a:spcBef>
                <a:spcPts val="600"/>
              </a:spcBef>
              <a:spcAft>
                <a:spcPts val="600"/>
              </a:spcAft>
            </a:pPr>
            <a:r>
              <a:rPr lang="en-US" sz="2000" b="1" dirty="0">
                <a:latin typeface="Calibri" panose="020F0502020204030204" pitchFamily="34" charset="0"/>
                <a:cs typeface="Calibri" panose="020F0502020204030204" pitchFamily="34" charset="0"/>
              </a:rPr>
              <a:t>Be adequately documented;</a:t>
            </a:r>
          </a:p>
          <a:p>
            <a:pPr>
              <a:lnSpc>
                <a:spcPct val="114000"/>
              </a:lnSpc>
              <a:spcBef>
                <a:spcPts val="600"/>
              </a:spcBef>
              <a:spcAft>
                <a:spcPts val="600"/>
              </a:spcAft>
            </a:pPr>
            <a:r>
              <a:rPr lang="en-US" sz="2000" dirty="0">
                <a:latin typeface="Calibri" panose="020F0502020204030204" pitchFamily="34" charset="0"/>
                <a:cs typeface="Calibri" panose="020F0502020204030204" pitchFamily="34" charset="0"/>
              </a:rPr>
              <a:t>Administrative closeout costs may be incurred until the due date of the final report(s).</a:t>
            </a:r>
          </a:p>
          <a:p>
            <a:pPr marL="0" indent="0">
              <a:lnSpc>
                <a:spcPct val="114000"/>
              </a:lnSpc>
              <a:spcBef>
                <a:spcPts val="600"/>
              </a:spcBef>
              <a:spcAft>
                <a:spcPts val="600"/>
              </a:spcAft>
              <a:buNone/>
            </a:pPr>
            <a:endParaRPr lang="en-US" sz="2000" dirty="0"/>
          </a:p>
        </p:txBody>
      </p:sp>
    </p:spTree>
    <p:extLst>
      <p:ext uri="{BB962C8B-B14F-4D97-AF65-F5344CB8AC3E}">
        <p14:creationId xmlns:p14="http://schemas.microsoft.com/office/powerpoint/2010/main" val="3483645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0A7EF77-B3A6-4EC7-9C15-89EEB984E020}"/>
              </a:ext>
            </a:extLst>
          </p:cNvPr>
          <p:cNvSpPr>
            <a:spLocks noGrp="1"/>
          </p:cNvSpPr>
          <p:nvPr>
            <p:ph type="title"/>
          </p:nvPr>
        </p:nvSpPr>
        <p:spPr/>
        <p:txBody>
          <a:bodyPr anchor="ctr">
            <a:normAutofit/>
          </a:bodyPr>
          <a:lstStyle/>
          <a:p>
            <a:r>
              <a:rPr lang="en-US" sz="3600" b="1" dirty="0">
                <a:solidFill>
                  <a:srgbClr val="0D4460"/>
                </a:solidFill>
                <a:latin typeface="Calibri" panose="020F0502020204030204" pitchFamily="34" charset="0"/>
                <a:ea typeface="Open Sans" panose="020B0606030504020204" pitchFamily="34" charset="0"/>
                <a:cs typeface="Calibri" panose="020F0502020204030204" pitchFamily="34" charset="0"/>
              </a:rPr>
              <a:t>What’s Never Allowable (Billable)?</a:t>
            </a:r>
          </a:p>
        </p:txBody>
      </p:sp>
      <p:sp>
        <p:nvSpPr>
          <p:cNvPr id="9" name="Slide Number Placeholder 8" hidden="1">
            <a:extLst>
              <a:ext uri="{FF2B5EF4-FFF2-40B4-BE49-F238E27FC236}">
                <a16:creationId xmlns:a16="http://schemas.microsoft.com/office/drawing/2014/main" id="{8C659246-E790-49FE-A673-1AEFD87FA46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CB1E4CB7-CB13-4810-BF18-BE31AFC64F93}" type="slidenum">
              <a:rPr kumimoji="0" lang="en-US" sz="1000" b="1" i="0" u="none" strike="noStrike" kern="1200" cap="none" spc="0" normalizeH="0" baseline="0" noProof="0" smtClean="0">
                <a:ln>
                  <a:noFill/>
                </a:ln>
                <a:solidFill>
                  <a:prstClr val="black"/>
                </a:solidFill>
                <a:effectLst/>
                <a:uLnTx/>
                <a:uFillTx/>
                <a:latin typeface="Avenir Next LT Pro"/>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23</a:t>
            </a:fld>
            <a:endParaRPr kumimoji="0" lang="en-US" sz="1000" b="1" i="0" u="none" strike="noStrike" kern="1200" cap="none" spc="0" normalizeH="0" baseline="0" noProof="0">
              <a:ln>
                <a:noFill/>
              </a:ln>
              <a:solidFill>
                <a:prstClr val="black"/>
              </a:solidFill>
              <a:effectLst/>
              <a:uLnTx/>
              <a:uFillTx/>
              <a:latin typeface="Avenir Next LT Pro"/>
              <a:ea typeface="+mn-ea"/>
              <a:cs typeface="+mn-cs"/>
            </a:endParaRPr>
          </a:p>
        </p:txBody>
      </p:sp>
      <p:sp>
        <p:nvSpPr>
          <p:cNvPr id="30" name="Content Placeholder 29">
            <a:extLst>
              <a:ext uri="{FF2B5EF4-FFF2-40B4-BE49-F238E27FC236}">
                <a16:creationId xmlns:a16="http://schemas.microsoft.com/office/drawing/2014/main" id="{7AC1CC07-4BE5-4C6C-7A05-F6A3852785EB}"/>
              </a:ext>
            </a:extLst>
          </p:cNvPr>
          <p:cNvSpPr>
            <a:spLocks noGrp="1"/>
          </p:cNvSpPr>
          <p:nvPr>
            <p:ph sz="quarter" idx="13"/>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Alcoholic beverages</a:t>
            </a:r>
          </a:p>
        </p:txBody>
      </p:sp>
      <p:sp>
        <p:nvSpPr>
          <p:cNvPr id="31" name="Content Placeholder 30">
            <a:extLst>
              <a:ext uri="{FF2B5EF4-FFF2-40B4-BE49-F238E27FC236}">
                <a16:creationId xmlns:a16="http://schemas.microsoft.com/office/drawing/2014/main" id="{13FAAEF2-E39D-4512-279C-FE3A35327FB2}"/>
              </a:ext>
            </a:extLst>
          </p:cNvPr>
          <p:cNvSpPr>
            <a:spLocks noGrp="1"/>
          </p:cNvSpPr>
          <p:nvPr>
            <p:ph sz="quarter" idx="14"/>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Foreign travel</a:t>
            </a:r>
          </a:p>
        </p:txBody>
      </p:sp>
      <p:sp>
        <p:nvSpPr>
          <p:cNvPr id="32" name="Content Placeholder 31">
            <a:extLst>
              <a:ext uri="{FF2B5EF4-FFF2-40B4-BE49-F238E27FC236}">
                <a16:creationId xmlns:a16="http://schemas.microsoft.com/office/drawing/2014/main" id="{A85D62F6-E577-8B30-C762-06E128F86FB4}"/>
              </a:ext>
            </a:extLst>
          </p:cNvPr>
          <p:cNvSpPr>
            <a:spLocks noGrp="1"/>
          </p:cNvSpPr>
          <p:nvPr>
            <p:ph sz="quarter" idx="15"/>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Lobbying</a:t>
            </a:r>
          </a:p>
        </p:txBody>
      </p:sp>
      <p:sp>
        <p:nvSpPr>
          <p:cNvPr id="33" name="Content Placeholder 32">
            <a:extLst>
              <a:ext uri="{FF2B5EF4-FFF2-40B4-BE49-F238E27FC236}">
                <a16:creationId xmlns:a16="http://schemas.microsoft.com/office/drawing/2014/main" id="{3AA80E49-14CE-4364-FC86-E75E5E708161}"/>
              </a:ext>
            </a:extLst>
          </p:cNvPr>
          <p:cNvSpPr>
            <a:spLocks noGrp="1"/>
          </p:cNvSpPr>
          <p:nvPr>
            <p:ph sz="quarter" idx="16"/>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Entertainment</a:t>
            </a:r>
          </a:p>
        </p:txBody>
      </p:sp>
      <p:sp>
        <p:nvSpPr>
          <p:cNvPr id="34" name="Content Placeholder 33">
            <a:extLst>
              <a:ext uri="{FF2B5EF4-FFF2-40B4-BE49-F238E27FC236}">
                <a16:creationId xmlns:a16="http://schemas.microsoft.com/office/drawing/2014/main" id="{3BF922A0-7929-6990-0D51-A54FF5122ADB}"/>
              </a:ext>
            </a:extLst>
          </p:cNvPr>
          <p:cNvSpPr>
            <a:spLocks noGrp="1"/>
          </p:cNvSpPr>
          <p:nvPr>
            <p:ph sz="quarter" idx="17"/>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Good and services for personal use</a:t>
            </a:r>
          </a:p>
        </p:txBody>
      </p:sp>
      <p:sp>
        <p:nvSpPr>
          <p:cNvPr id="35" name="Content Placeholder 34">
            <a:extLst>
              <a:ext uri="{FF2B5EF4-FFF2-40B4-BE49-F238E27FC236}">
                <a16:creationId xmlns:a16="http://schemas.microsoft.com/office/drawing/2014/main" id="{443105A6-BB62-709C-81D4-6A9AA7A157D8}"/>
              </a:ext>
            </a:extLst>
          </p:cNvPr>
          <p:cNvSpPr>
            <a:spLocks noGrp="1"/>
          </p:cNvSpPr>
          <p:nvPr>
            <p:ph sz="quarter" idx="18"/>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Interest expense</a:t>
            </a:r>
          </a:p>
        </p:txBody>
      </p:sp>
      <p:sp>
        <p:nvSpPr>
          <p:cNvPr id="36" name="Content Placeholder 35">
            <a:extLst>
              <a:ext uri="{FF2B5EF4-FFF2-40B4-BE49-F238E27FC236}">
                <a16:creationId xmlns:a16="http://schemas.microsoft.com/office/drawing/2014/main" id="{339E6491-1DAB-0C09-27DB-2C4F5C97B087}"/>
              </a:ext>
            </a:extLst>
          </p:cNvPr>
          <p:cNvSpPr>
            <a:spLocks noGrp="1"/>
          </p:cNvSpPr>
          <p:nvPr>
            <p:ph sz="quarter" idx="19"/>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Political activities</a:t>
            </a:r>
          </a:p>
        </p:txBody>
      </p:sp>
      <p:sp>
        <p:nvSpPr>
          <p:cNvPr id="37" name="Content Placeholder 36">
            <a:extLst>
              <a:ext uri="{FF2B5EF4-FFF2-40B4-BE49-F238E27FC236}">
                <a16:creationId xmlns:a16="http://schemas.microsoft.com/office/drawing/2014/main" id="{CF5E45A9-AF72-0CD5-38AE-F3A4C6830AE9}"/>
              </a:ext>
            </a:extLst>
          </p:cNvPr>
          <p:cNvSpPr>
            <a:spLocks noGrp="1"/>
          </p:cNvSpPr>
          <p:nvPr>
            <p:ph sz="quarter" idx="20"/>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Losses, penalties and fines</a:t>
            </a:r>
          </a:p>
        </p:txBody>
      </p:sp>
      <p:sp>
        <p:nvSpPr>
          <p:cNvPr id="38" name="Content Placeholder 37">
            <a:extLst>
              <a:ext uri="{FF2B5EF4-FFF2-40B4-BE49-F238E27FC236}">
                <a16:creationId xmlns:a16="http://schemas.microsoft.com/office/drawing/2014/main" id="{9C44AE0B-DD13-AA4C-D5A6-5AD768C64955}"/>
              </a:ext>
            </a:extLst>
          </p:cNvPr>
          <p:cNvSpPr>
            <a:spLocks noGrp="1"/>
          </p:cNvSpPr>
          <p:nvPr>
            <p:ph sz="quarter" idx="21"/>
          </p:nvPr>
        </p:nvSpPr>
        <p:spPr>
          <a:solidFill>
            <a:srgbClr val="005E9E"/>
          </a:solidFill>
        </p:spPr>
        <p:txBody>
          <a:bodyPr/>
          <a:lstStyle/>
          <a:p>
            <a:pPr algn="ctr">
              <a:lnSpc>
                <a:spcPct val="114000"/>
              </a:lnSpc>
              <a:spcBef>
                <a:spcPts val="0"/>
              </a:spcBef>
            </a:pPr>
            <a:r>
              <a:rPr lang="en-US" dirty="0"/>
              <a:t>Legal claims against the Federal government</a:t>
            </a:r>
          </a:p>
        </p:txBody>
      </p:sp>
      <p:sp>
        <p:nvSpPr>
          <p:cNvPr id="39" name="Content Placeholder 38">
            <a:extLst>
              <a:ext uri="{FF2B5EF4-FFF2-40B4-BE49-F238E27FC236}">
                <a16:creationId xmlns:a16="http://schemas.microsoft.com/office/drawing/2014/main" id="{0A7C2792-A574-30AD-581C-E00CEB3B2B1D}"/>
              </a:ext>
            </a:extLst>
          </p:cNvPr>
          <p:cNvSpPr>
            <a:spLocks noGrp="1"/>
          </p:cNvSpPr>
          <p:nvPr>
            <p:ph sz="quarter" idx="22"/>
          </p:nvPr>
        </p:nvSpPr>
        <p:spPr>
          <a:solidFill>
            <a:srgbClr val="005E9E"/>
          </a:solidFill>
        </p:spPr>
        <p:txBody>
          <a:bodyPr/>
          <a:lstStyle/>
          <a:p>
            <a:pPr algn="ctr">
              <a:lnSpc>
                <a:spcPct val="114000"/>
              </a:lnSpc>
              <a:spcBef>
                <a:spcPts val="0"/>
              </a:spcBef>
            </a:pPr>
            <a:endParaRPr lang="en-US" dirty="0"/>
          </a:p>
          <a:p>
            <a:pPr algn="ctr">
              <a:lnSpc>
                <a:spcPct val="114000"/>
              </a:lnSpc>
              <a:spcBef>
                <a:spcPts val="0"/>
              </a:spcBef>
            </a:pPr>
            <a:r>
              <a:rPr lang="en-US" dirty="0"/>
              <a:t>Donations, contributions, or gifts</a:t>
            </a:r>
          </a:p>
        </p:txBody>
      </p:sp>
      <p:sp>
        <p:nvSpPr>
          <p:cNvPr id="40" name="Content Placeholder 39">
            <a:extLst>
              <a:ext uri="{FF2B5EF4-FFF2-40B4-BE49-F238E27FC236}">
                <a16:creationId xmlns:a16="http://schemas.microsoft.com/office/drawing/2014/main" id="{5249563D-1E33-8514-8D70-C40EAD28024E}"/>
              </a:ext>
            </a:extLst>
          </p:cNvPr>
          <p:cNvSpPr>
            <a:spLocks noGrp="1"/>
          </p:cNvSpPr>
          <p:nvPr>
            <p:ph sz="quarter" idx="23"/>
          </p:nvPr>
        </p:nvSpPr>
        <p:spPr>
          <a:solidFill>
            <a:srgbClr val="005E9E"/>
          </a:solidFill>
        </p:spPr>
        <p:txBody>
          <a:bodyPr/>
          <a:lstStyle/>
          <a:p>
            <a:pPr algn="ctr">
              <a:lnSpc>
                <a:spcPct val="114000"/>
              </a:lnSpc>
              <a:spcBef>
                <a:spcPts val="0"/>
              </a:spcBef>
            </a:pPr>
            <a:r>
              <a:rPr lang="en-US" dirty="0"/>
              <a:t>General fundraising (wages and other expenses)</a:t>
            </a:r>
          </a:p>
        </p:txBody>
      </p:sp>
      <p:sp>
        <p:nvSpPr>
          <p:cNvPr id="41" name="Content Placeholder 40">
            <a:extLst>
              <a:ext uri="{FF2B5EF4-FFF2-40B4-BE49-F238E27FC236}">
                <a16:creationId xmlns:a16="http://schemas.microsoft.com/office/drawing/2014/main" id="{EC93C6FC-3C54-2D3B-8DCE-FBD17BEE4AB4}"/>
              </a:ext>
            </a:extLst>
          </p:cNvPr>
          <p:cNvSpPr>
            <a:spLocks noGrp="1"/>
          </p:cNvSpPr>
          <p:nvPr>
            <p:ph sz="quarter" idx="24"/>
          </p:nvPr>
        </p:nvSpPr>
        <p:spPr>
          <a:solidFill>
            <a:srgbClr val="005E9E"/>
          </a:solidFill>
        </p:spPr>
        <p:txBody>
          <a:bodyPr/>
          <a:lstStyle/>
          <a:p>
            <a:pPr algn="ctr">
              <a:lnSpc>
                <a:spcPct val="114000"/>
              </a:lnSpc>
              <a:spcBef>
                <a:spcPts val="0"/>
              </a:spcBef>
            </a:pPr>
            <a:r>
              <a:rPr lang="en-US" dirty="0"/>
              <a:t>And other items based on contractual agreement</a:t>
            </a:r>
          </a:p>
        </p:txBody>
      </p:sp>
    </p:spTree>
    <p:extLst>
      <p:ext uri="{BB962C8B-B14F-4D97-AF65-F5344CB8AC3E}">
        <p14:creationId xmlns:p14="http://schemas.microsoft.com/office/powerpoint/2010/main" val="2783303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E52EC8EB-F339-BDF0-DE11-F9C8E82117B6}"/>
              </a:ext>
            </a:extLst>
          </p:cNvPr>
          <p:cNvSpPr>
            <a:spLocks noGrp="1"/>
          </p:cNvSpPr>
          <p:nvPr>
            <p:ph type="title"/>
          </p:nvPr>
        </p:nvSpPr>
        <p:spPr>
          <a:xfrm>
            <a:off x="838200" y="310958"/>
            <a:ext cx="10515600" cy="1005840"/>
          </a:xfrm>
        </p:spPr>
        <p:txBody>
          <a:bodyPr vert="horz" lIns="91440" tIns="45720" rIns="91440" bIns="45720" rtlCol="0" anchor="ctr">
            <a:normAutofit/>
          </a:bodyPr>
          <a:lstStyle/>
          <a:p>
            <a:r>
              <a:rPr lang="en-US" dirty="0">
                <a:latin typeface="Calibri" panose="020F0502020204030204" pitchFamily="34" charset="0"/>
                <a:cs typeface="Calibri" panose="020F0502020204030204" pitchFamily="34" charset="0"/>
              </a:rPr>
              <a:t>Creating a Budget </a:t>
            </a:r>
          </a:p>
        </p:txBody>
      </p:sp>
      <p:sp>
        <p:nvSpPr>
          <p:cNvPr id="17" name="Text Placeholder 1">
            <a:extLst>
              <a:ext uri="{FF2B5EF4-FFF2-40B4-BE49-F238E27FC236}">
                <a16:creationId xmlns:a16="http://schemas.microsoft.com/office/drawing/2014/main" id="{CC418293-4F86-A6BF-C317-379751E53E20}"/>
              </a:ext>
            </a:extLst>
          </p:cNvPr>
          <p:cNvSpPr>
            <a:spLocks noGrp="1"/>
          </p:cNvSpPr>
          <p:nvPr>
            <p:ph type="body" idx="1"/>
          </p:nvPr>
        </p:nvSpPr>
        <p:spPr>
          <a:xfrm>
            <a:off x="988873" y="1438253"/>
            <a:ext cx="4159597" cy="823912"/>
          </a:xfrm>
        </p:spPr>
        <p:txBody>
          <a:bodyPr/>
          <a:lstStyle/>
          <a:p>
            <a:r>
              <a:rPr lang="en-US" dirty="0">
                <a:latin typeface="Calibri" panose="020F0502020204030204" pitchFamily="34" charset="0"/>
                <a:cs typeface="Calibri" panose="020F0502020204030204" pitchFamily="34" charset="0"/>
              </a:rPr>
              <a:t>Seeking Input</a:t>
            </a:r>
          </a:p>
        </p:txBody>
      </p:sp>
      <p:pic>
        <p:nvPicPr>
          <p:cNvPr id="12" name="Picture 11">
            <a:extLst>
              <a:ext uri="{FF2B5EF4-FFF2-40B4-BE49-F238E27FC236}">
                <a16:creationId xmlns:a16="http://schemas.microsoft.com/office/drawing/2014/main" id="{C3E0C23F-377B-8C2E-B104-9404B6240B4E}"/>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t="21400" r="-2" b="19294"/>
          <a:stretch/>
        </p:blipFill>
        <p:spPr>
          <a:xfrm>
            <a:off x="988874" y="2505075"/>
            <a:ext cx="4457770" cy="3684588"/>
          </a:xfrm>
          <a:prstGeom prst="rect">
            <a:avLst/>
          </a:prstGeom>
          <a:noFill/>
        </p:spPr>
      </p:pic>
      <p:sp>
        <p:nvSpPr>
          <p:cNvPr id="19" name="Text Placeholder 3">
            <a:extLst>
              <a:ext uri="{FF2B5EF4-FFF2-40B4-BE49-F238E27FC236}">
                <a16:creationId xmlns:a16="http://schemas.microsoft.com/office/drawing/2014/main" id="{A4A2CB22-EF52-AF54-7185-0C590D23F6A2}"/>
              </a:ext>
            </a:extLst>
          </p:cNvPr>
          <p:cNvSpPr>
            <a:spLocks noGrp="1"/>
          </p:cNvSpPr>
          <p:nvPr>
            <p:ph type="body" sz="quarter" idx="3"/>
          </p:nvPr>
        </p:nvSpPr>
        <p:spPr>
          <a:xfrm>
            <a:off x="5814393" y="1438253"/>
            <a:ext cx="4567694" cy="823912"/>
          </a:xfrm>
        </p:spPr>
        <p:txBody>
          <a:bodyPr/>
          <a:lstStyle/>
          <a:p>
            <a:r>
              <a:rPr lang="en-US" dirty="0">
                <a:latin typeface="Calibri" panose="020F0502020204030204" pitchFamily="34" charset="0"/>
                <a:cs typeface="Calibri" panose="020F0502020204030204" pitchFamily="34" charset="0"/>
              </a:rPr>
              <a:t>Balancing the Budget</a:t>
            </a:r>
          </a:p>
        </p:txBody>
      </p:sp>
      <p:pic>
        <p:nvPicPr>
          <p:cNvPr id="10" name="Content Placeholder 9">
            <a:extLst>
              <a:ext uri="{FF2B5EF4-FFF2-40B4-BE49-F238E27FC236}">
                <a16:creationId xmlns:a16="http://schemas.microsoft.com/office/drawing/2014/main" id="{E11AA0B6-2B4E-FF08-85DD-115B2BDAB163}"/>
              </a:ext>
              <a:ext uri="{C183D7F6-B498-43B3-948B-1728B52AA6E4}">
                <adec:decorative xmlns:adec="http://schemas.microsoft.com/office/drawing/2017/decorative" val="1"/>
              </a:ext>
            </a:extLst>
          </p:cNvPr>
          <p:cNvPicPr>
            <a:picLocks noGrp="1" noChangeAspect="1"/>
          </p:cNvPicPr>
          <p:nvPr>
            <p:ph sz="quarter" idx="4"/>
          </p:nvPr>
        </p:nvPicPr>
        <p:blipFill rotWithShape="1">
          <a:blip r:embed="rId3">
            <a:extLst>
              <a:ext uri="{837473B0-CC2E-450A-ABE3-18F120FF3D39}">
                <a1611:picAttrSrcUrl xmlns:a1611="http://schemas.microsoft.com/office/drawing/2016/11/main" r:id="rId4"/>
              </a:ext>
            </a:extLst>
          </a:blip>
          <a:srcRect l="14648" r="2915" b="1"/>
          <a:stretch/>
        </p:blipFill>
        <p:spPr>
          <a:xfrm>
            <a:off x="5814393" y="2505075"/>
            <a:ext cx="4567694" cy="3684588"/>
          </a:xfrm>
          <a:prstGeom prst="rect">
            <a:avLst/>
          </a:prstGeom>
          <a:noFill/>
        </p:spPr>
      </p:pic>
    </p:spTree>
    <p:extLst>
      <p:ext uri="{BB962C8B-B14F-4D97-AF65-F5344CB8AC3E}">
        <p14:creationId xmlns:p14="http://schemas.microsoft.com/office/powerpoint/2010/main" val="4642744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A50B85-2F5A-41A0-A3A4-534F64AE9CD2}"/>
              </a:ext>
            </a:extLst>
          </p:cNvPr>
          <p:cNvSpPr>
            <a:spLocks noGrp="1"/>
          </p:cNvSpPr>
          <p:nvPr>
            <p:ph type="title"/>
          </p:nvPr>
        </p:nvSpPr>
        <p:spPr>
          <a:xfrm>
            <a:off x="545866" y="300482"/>
            <a:ext cx="10622514" cy="786384"/>
          </a:xfrm>
        </p:spPr>
        <p:txBody>
          <a:bodyPr>
            <a:normAutofit/>
          </a:bodyPr>
          <a:lstStyle/>
          <a:p>
            <a:pPr algn="ctr"/>
            <a:r>
              <a:rPr lang="en-US" dirty="0">
                <a:latin typeface="Calibri" panose="020F0502020204030204" pitchFamily="34" charset="0"/>
                <a:cs typeface="Calibri" panose="020F0502020204030204" pitchFamily="34" charset="0"/>
              </a:rPr>
              <a:t>Updating the Budget with Actuals and Forecast</a:t>
            </a:r>
          </a:p>
        </p:txBody>
      </p:sp>
      <p:sp>
        <p:nvSpPr>
          <p:cNvPr id="2" name="Text Placeholder 1">
            <a:extLst>
              <a:ext uri="{FF2B5EF4-FFF2-40B4-BE49-F238E27FC236}">
                <a16:creationId xmlns:a16="http://schemas.microsoft.com/office/drawing/2014/main" id="{9C21908F-2A5E-48EC-3E66-A772A8A2790A}"/>
              </a:ext>
            </a:extLst>
          </p:cNvPr>
          <p:cNvSpPr txBox="1">
            <a:spLocks/>
          </p:cNvSpPr>
          <p:nvPr/>
        </p:nvSpPr>
        <p:spPr>
          <a:xfrm>
            <a:off x="645032" y="1086866"/>
            <a:ext cx="5233270" cy="622616"/>
          </a:xfrm>
          <a:prstGeom prst="rect">
            <a:avLst/>
          </a:prstGeom>
          <a:solidFill>
            <a:schemeClr val="accent1">
              <a:lumMod val="75000"/>
            </a:schemeClr>
          </a:solidFill>
          <a:ln>
            <a:solidFill>
              <a:schemeClr val="accent2"/>
            </a:solidFill>
          </a:ln>
        </p:spPr>
        <p:txBody>
          <a:bodyPr vert="horz" lIns="91440" tIns="45720" rIns="91440" bIns="45720" rtlCol="0" anchor="b">
            <a:normAutofit/>
          </a:bodyPr>
          <a:lstStyle>
            <a:lvl1pPr marL="0" indent="0" algn="l" defTabSz="914400" rtl="0" eaLnBrk="1" latinLnBrk="0" hangingPunct="1">
              <a:lnSpc>
                <a:spcPct val="100000"/>
              </a:lnSpc>
              <a:spcBef>
                <a:spcPts val="900"/>
              </a:spcBef>
              <a:buClr>
                <a:schemeClr val="accent5"/>
              </a:buClr>
              <a:buFont typeface="Avenir Next LT Pro" panose="020B05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105000"/>
              </a:lnSpc>
              <a:spcBef>
                <a:spcPts val="9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105000"/>
              </a:lnSpc>
              <a:spcBef>
                <a:spcPts val="600"/>
              </a:spcBef>
              <a:buClr>
                <a:schemeClr val="accent5"/>
              </a:buClr>
              <a:buFont typeface="Avenir Next LT Pro" panose="020B05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05000"/>
              </a:lnSpc>
              <a:spcBef>
                <a:spcPts val="600"/>
              </a:spcBef>
              <a:buFontTx/>
              <a:buNone/>
              <a:defRPr sz="1600" b="1" i="1" kern="1200">
                <a:solidFill>
                  <a:schemeClr val="tx1">
                    <a:lumMod val="75000"/>
                    <a:lumOff val="25000"/>
                  </a:schemeClr>
                </a:solidFill>
                <a:latin typeface="+mn-lt"/>
                <a:ea typeface="+mn-ea"/>
                <a:cs typeface="+mn-cs"/>
              </a:defRPr>
            </a:lvl4pPr>
            <a:lvl5pPr marL="1828800" indent="0" algn="l" defTabSz="914400" rtl="0" eaLnBrk="1" latinLnBrk="0" hangingPunct="1">
              <a:lnSpc>
                <a:spcPct val="105000"/>
              </a:lnSpc>
              <a:spcBef>
                <a:spcPts val="600"/>
              </a:spcBef>
              <a:buClr>
                <a:schemeClr val="accent5"/>
              </a:buClr>
              <a:buFont typeface="Avenir Next LT Pro" panose="020B05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800" dirty="0">
                <a:solidFill>
                  <a:schemeClr val="bg1"/>
                </a:solidFill>
                <a:latin typeface="Calibri" panose="020F0502020204030204" pitchFamily="34" charset="0"/>
                <a:cs typeface="Calibri" panose="020F0502020204030204" pitchFamily="34" charset="0"/>
              </a:rPr>
              <a:t>Budgeting</a:t>
            </a:r>
          </a:p>
        </p:txBody>
      </p:sp>
      <p:sp>
        <p:nvSpPr>
          <p:cNvPr id="10" name="Content Placeholder 2">
            <a:extLst>
              <a:ext uri="{FF2B5EF4-FFF2-40B4-BE49-F238E27FC236}">
                <a16:creationId xmlns:a16="http://schemas.microsoft.com/office/drawing/2014/main" id="{0ACA1B77-F0A8-6492-F053-40E7FE8D7C7F}"/>
              </a:ext>
            </a:extLst>
          </p:cNvPr>
          <p:cNvSpPr txBox="1">
            <a:spLocks/>
          </p:cNvSpPr>
          <p:nvPr/>
        </p:nvSpPr>
        <p:spPr>
          <a:xfrm>
            <a:off x="645032" y="1692892"/>
            <a:ext cx="5233270" cy="518020"/>
          </a:xfrm>
          <a:prstGeom prst="rect">
            <a:avLst/>
          </a:prstGeom>
          <a:solidFill>
            <a:schemeClr val="accent1">
              <a:lumMod val="20000"/>
              <a:lumOff val="80000"/>
            </a:schemeClr>
          </a:solidFill>
          <a:ln>
            <a:solidFill>
              <a:schemeClr val="accent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latin typeface="Calibri" panose="020F0502020204030204" pitchFamily="34" charset="0"/>
                <a:cs typeface="Calibri" panose="020F0502020204030204" pitchFamily="34" charset="0"/>
              </a:rPr>
              <a:t>Financial plan for the performance period</a:t>
            </a:r>
          </a:p>
        </p:txBody>
      </p:sp>
      <p:sp>
        <p:nvSpPr>
          <p:cNvPr id="3" name="Content Placeholder 2">
            <a:extLst>
              <a:ext uri="{FF2B5EF4-FFF2-40B4-BE49-F238E27FC236}">
                <a16:creationId xmlns:a16="http://schemas.microsoft.com/office/drawing/2014/main" id="{B2DDC042-44B6-4318-A693-83C87718EADF}"/>
              </a:ext>
            </a:extLst>
          </p:cNvPr>
          <p:cNvSpPr>
            <a:spLocks noGrp="1"/>
          </p:cNvSpPr>
          <p:nvPr>
            <p:ph sz="half" idx="2"/>
          </p:nvPr>
        </p:nvSpPr>
        <p:spPr>
          <a:xfrm>
            <a:off x="645032" y="2197108"/>
            <a:ext cx="5233270" cy="4260841"/>
          </a:xfrm>
          <a:ln>
            <a:solidFill>
              <a:schemeClr val="accent2"/>
            </a:solidFill>
          </a:ln>
        </p:spPr>
        <p:txBody>
          <a:bodyPr>
            <a:noAutofit/>
          </a:bodyPr>
          <a:lstStyle/>
          <a:p>
            <a:pPr>
              <a:lnSpc>
                <a:spcPct val="114000"/>
              </a:lnSpc>
              <a:spcBef>
                <a:spcPts val="600"/>
              </a:spcBef>
              <a:spcAft>
                <a:spcPts val="600"/>
              </a:spcAft>
            </a:pPr>
            <a:r>
              <a:rPr lang="en-US" sz="1600" b="1" dirty="0">
                <a:solidFill>
                  <a:schemeClr val="tx2"/>
                </a:solidFill>
                <a:latin typeface="Calibri" panose="020F0502020204030204" pitchFamily="34" charset="0"/>
                <a:cs typeface="Calibri" panose="020F0502020204030204" pitchFamily="34" charset="0"/>
              </a:rPr>
              <a:t>Why Budget?  </a:t>
            </a:r>
            <a:r>
              <a:rPr lang="en-US" sz="1600" dirty="0">
                <a:solidFill>
                  <a:schemeClr val="tx2"/>
                </a:solidFill>
                <a:latin typeface="Calibri" panose="020F0502020204030204" pitchFamily="34" charset="0"/>
                <a:cs typeface="Calibri" panose="020F0502020204030204" pitchFamily="34" charset="0"/>
              </a:rPr>
              <a:t>Establishes how much funding is needed to sustain operations and achieve performance goals. Creates an initial roadmap towards success.</a:t>
            </a:r>
            <a:endParaRPr lang="en-US" sz="1600" b="1" dirty="0">
              <a:solidFill>
                <a:schemeClr val="tx2"/>
              </a:solidFill>
              <a:latin typeface="Calibri" panose="020F0502020204030204" pitchFamily="34" charset="0"/>
              <a:cs typeface="Calibri" panose="020F0502020204030204" pitchFamily="34" charset="0"/>
            </a:endParaRPr>
          </a:p>
          <a:p>
            <a:pPr>
              <a:lnSpc>
                <a:spcPct val="114000"/>
              </a:lnSpc>
              <a:spcBef>
                <a:spcPts val="600"/>
              </a:spcBef>
              <a:spcAft>
                <a:spcPts val="600"/>
              </a:spcAft>
            </a:pPr>
            <a:r>
              <a:rPr lang="en-US" sz="1600" b="1" dirty="0">
                <a:solidFill>
                  <a:schemeClr val="tx2"/>
                </a:solidFill>
                <a:latin typeface="Calibri" panose="020F0502020204030204" pitchFamily="34" charset="0"/>
                <a:cs typeface="Calibri" panose="020F0502020204030204" pitchFamily="34" charset="0"/>
              </a:rPr>
              <a:t>What to Include? </a:t>
            </a:r>
          </a:p>
          <a:p>
            <a:pPr lvl="1">
              <a:lnSpc>
                <a:spcPct val="114000"/>
              </a:lnSpc>
              <a:spcBef>
                <a:spcPts val="600"/>
              </a:spcBef>
              <a:spcAft>
                <a:spcPts val="600"/>
              </a:spcAft>
              <a:buFont typeface="Wingdings" panose="05000000000000000000" pitchFamily="2" charset="2"/>
              <a:buChar char="ü"/>
            </a:pPr>
            <a:r>
              <a:rPr lang="en-US" sz="1600" dirty="0">
                <a:solidFill>
                  <a:schemeClr val="tx2"/>
                </a:solidFill>
                <a:latin typeface="Calibri" panose="020F0502020204030204" pitchFamily="34" charset="0"/>
                <a:cs typeface="Calibri" panose="020F0502020204030204" pitchFamily="34" charset="0"/>
              </a:rPr>
              <a:t>Staffing</a:t>
            </a:r>
          </a:p>
          <a:p>
            <a:pPr lvl="1">
              <a:lnSpc>
                <a:spcPct val="114000"/>
              </a:lnSpc>
              <a:spcBef>
                <a:spcPts val="600"/>
              </a:spcBef>
              <a:spcAft>
                <a:spcPts val="600"/>
              </a:spcAft>
              <a:buFont typeface="Wingdings" panose="05000000000000000000" pitchFamily="2" charset="2"/>
              <a:buChar char="ü"/>
            </a:pPr>
            <a:r>
              <a:rPr lang="en-US" sz="1600" dirty="0">
                <a:solidFill>
                  <a:schemeClr val="tx2"/>
                </a:solidFill>
                <a:latin typeface="Calibri" panose="020F0502020204030204" pitchFamily="34" charset="0"/>
                <a:cs typeface="Calibri" panose="020F0502020204030204" pitchFamily="34" charset="0"/>
              </a:rPr>
              <a:t>Other expenses</a:t>
            </a:r>
          </a:p>
          <a:p>
            <a:pPr lvl="1">
              <a:lnSpc>
                <a:spcPct val="114000"/>
              </a:lnSpc>
              <a:spcBef>
                <a:spcPts val="600"/>
              </a:spcBef>
              <a:spcAft>
                <a:spcPts val="600"/>
              </a:spcAft>
              <a:buFont typeface="Wingdings" panose="05000000000000000000" pitchFamily="2" charset="2"/>
              <a:buChar char="ü"/>
            </a:pPr>
            <a:r>
              <a:rPr lang="en-US" sz="1600" dirty="0">
                <a:solidFill>
                  <a:schemeClr val="tx2"/>
                </a:solidFill>
                <a:latin typeface="Calibri" panose="020F0502020204030204" pitchFamily="34" charset="0"/>
                <a:cs typeface="Calibri" panose="020F0502020204030204" pitchFamily="34" charset="0"/>
              </a:rPr>
              <a:t>Indirect</a:t>
            </a:r>
          </a:p>
          <a:p>
            <a:pPr lvl="1">
              <a:lnSpc>
                <a:spcPct val="114000"/>
              </a:lnSpc>
              <a:spcBef>
                <a:spcPts val="600"/>
              </a:spcBef>
              <a:spcAft>
                <a:spcPts val="600"/>
              </a:spcAft>
              <a:buFont typeface="Wingdings" panose="05000000000000000000" pitchFamily="2" charset="2"/>
              <a:buChar char="ü"/>
            </a:pPr>
            <a:r>
              <a:rPr lang="en-US" sz="1600" dirty="0">
                <a:solidFill>
                  <a:schemeClr val="tx2"/>
                </a:solidFill>
                <a:latin typeface="Calibri" panose="020F0502020204030204" pitchFamily="34" charset="0"/>
                <a:cs typeface="Calibri" panose="020F0502020204030204" pitchFamily="34" charset="0"/>
              </a:rPr>
              <a:t>Start-up costs, and potential unrecoverable costs.</a:t>
            </a:r>
          </a:p>
          <a:p>
            <a:pPr lvl="1">
              <a:lnSpc>
                <a:spcPct val="114000"/>
              </a:lnSpc>
              <a:spcBef>
                <a:spcPts val="600"/>
              </a:spcBef>
              <a:spcAft>
                <a:spcPts val="600"/>
              </a:spcAft>
              <a:buFont typeface="Wingdings" panose="05000000000000000000" pitchFamily="2" charset="2"/>
              <a:buChar char="ü"/>
            </a:pPr>
            <a:r>
              <a:rPr lang="en-US" sz="1600" dirty="0">
                <a:solidFill>
                  <a:schemeClr val="tx2"/>
                </a:solidFill>
                <a:latin typeface="Calibri" panose="020F0502020204030204" pitchFamily="34" charset="0"/>
                <a:cs typeface="Calibri" panose="020F0502020204030204" pitchFamily="34" charset="0"/>
              </a:rPr>
              <a:t>Revenue goals</a:t>
            </a:r>
          </a:p>
          <a:p>
            <a:pPr>
              <a:lnSpc>
                <a:spcPct val="114000"/>
              </a:lnSpc>
              <a:spcBef>
                <a:spcPts val="600"/>
              </a:spcBef>
              <a:spcAft>
                <a:spcPts val="600"/>
              </a:spcAft>
            </a:pPr>
            <a:r>
              <a:rPr lang="en-US" sz="1600" b="1" dirty="0">
                <a:solidFill>
                  <a:schemeClr val="tx2"/>
                </a:solidFill>
                <a:latin typeface="Calibri" panose="020F0502020204030204" pitchFamily="34" charset="0"/>
                <a:cs typeface="Calibri" panose="020F0502020204030204" pitchFamily="34" charset="0"/>
              </a:rPr>
              <a:t>How Long it Should Cover? </a:t>
            </a:r>
            <a:r>
              <a:rPr lang="en-US" sz="1600" dirty="0">
                <a:solidFill>
                  <a:schemeClr val="tx2"/>
                </a:solidFill>
                <a:latin typeface="Calibri" panose="020F0502020204030204" pitchFamily="34" charset="0"/>
                <a:cs typeface="Calibri" panose="020F0502020204030204" pitchFamily="34" charset="0"/>
              </a:rPr>
              <a:t>The entire period of performance</a:t>
            </a:r>
            <a:endParaRPr lang="en-US" sz="1600" b="1" dirty="0">
              <a:solidFill>
                <a:schemeClr val="tx2"/>
              </a:solidFill>
              <a:latin typeface="Calibri" panose="020F0502020204030204" pitchFamily="34" charset="0"/>
              <a:cs typeface="Calibri" panose="020F0502020204030204" pitchFamily="34" charset="0"/>
            </a:endParaRPr>
          </a:p>
          <a:p>
            <a:pPr marL="0" indent="0">
              <a:lnSpc>
                <a:spcPct val="114000"/>
              </a:lnSpc>
              <a:spcBef>
                <a:spcPts val="600"/>
              </a:spcBef>
              <a:spcAft>
                <a:spcPts val="600"/>
              </a:spcAft>
              <a:buNone/>
            </a:pPr>
            <a:endParaRPr lang="en-US" sz="1600" dirty="0"/>
          </a:p>
        </p:txBody>
      </p:sp>
      <p:sp>
        <p:nvSpPr>
          <p:cNvPr id="4" name="Text Placeholder 6">
            <a:extLst>
              <a:ext uri="{FF2B5EF4-FFF2-40B4-BE49-F238E27FC236}">
                <a16:creationId xmlns:a16="http://schemas.microsoft.com/office/drawing/2014/main" id="{301FB41E-3E05-7296-36AF-58806102C37A}"/>
              </a:ext>
            </a:extLst>
          </p:cNvPr>
          <p:cNvSpPr txBox="1">
            <a:spLocks/>
          </p:cNvSpPr>
          <p:nvPr/>
        </p:nvSpPr>
        <p:spPr>
          <a:xfrm>
            <a:off x="6692031" y="1092001"/>
            <a:ext cx="5223744" cy="600891"/>
          </a:xfrm>
          <a:prstGeom prst="rect">
            <a:avLst/>
          </a:prstGeom>
          <a:solidFill>
            <a:schemeClr val="accent1">
              <a:lumMod val="75000"/>
            </a:schemeClr>
          </a:solidFill>
          <a:ln>
            <a:solidFill>
              <a:schemeClr val="accent2"/>
            </a:solidFill>
          </a:ln>
        </p:spPr>
        <p:txBody>
          <a:bodyPr vert="horz" lIns="91440" tIns="45720" rIns="91440" bIns="45720" rtlCol="0" anchor="b">
            <a:normAutofit/>
          </a:bodyPr>
          <a:lstStyle>
            <a:lvl1pPr marL="0" indent="0" algn="l" defTabSz="914400" rtl="0" eaLnBrk="1" latinLnBrk="0" hangingPunct="1">
              <a:lnSpc>
                <a:spcPct val="100000"/>
              </a:lnSpc>
              <a:spcBef>
                <a:spcPts val="900"/>
              </a:spcBef>
              <a:buClr>
                <a:schemeClr val="accent5"/>
              </a:buClr>
              <a:buFont typeface="Avenir Next LT Pro" panose="020B05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105000"/>
              </a:lnSpc>
              <a:spcBef>
                <a:spcPts val="9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105000"/>
              </a:lnSpc>
              <a:spcBef>
                <a:spcPts val="600"/>
              </a:spcBef>
              <a:buClr>
                <a:schemeClr val="accent5"/>
              </a:buClr>
              <a:buFont typeface="Avenir Next LT Pro" panose="020B05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05000"/>
              </a:lnSpc>
              <a:spcBef>
                <a:spcPts val="600"/>
              </a:spcBef>
              <a:buFontTx/>
              <a:buNone/>
              <a:defRPr sz="1600" b="1" i="1" kern="1200">
                <a:solidFill>
                  <a:schemeClr val="tx1">
                    <a:lumMod val="75000"/>
                    <a:lumOff val="25000"/>
                  </a:schemeClr>
                </a:solidFill>
                <a:latin typeface="+mn-lt"/>
                <a:ea typeface="+mn-ea"/>
                <a:cs typeface="+mn-cs"/>
              </a:defRPr>
            </a:lvl4pPr>
            <a:lvl5pPr marL="1828800" indent="0" algn="l" defTabSz="914400" rtl="0" eaLnBrk="1" latinLnBrk="0" hangingPunct="1">
              <a:lnSpc>
                <a:spcPct val="105000"/>
              </a:lnSpc>
              <a:spcBef>
                <a:spcPts val="600"/>
              </a:spcBef>
              <a:buClr>
                <a:schemeClr val="accent5"/>
              </a:buClr>
              <a:buFont typeface="Avenir Next LT Pro" panose="020B05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800" dirty="0">
                <a:solidFill>
                  <a:schemeClr val="bg1"/>
                </a:solidFill>
                <a:latin typeface="Calibri" panose="020F0502020204030204" pitchFamily="34" charset="0"/>
                <a:cs typeface="Calibri" panose="020F0502020204030204" pitchFamily="34" charset="0"/>
              </a:rPr>
              <a:t>Budget to Actuals</a:t>
            </a:r>
          </a:p>
        </p:txBody>
      </p:sp>
      <p:sp>
        <p:nvSpPr>
          <p:cNvPr id="12" name="Content Placeholder 2">
            <a:extLst>
              <a:ext uri="{FF2B5EF4-FFF2-40B4-BE49-F238E27FC236}">
                <a16:creationId xmlns:a16="http://schemas.microsoft.com/office/drawing/2014/main" id="{E4C570AF-AB62-EAB4-1C84-A2A162148B41}"/>
              </a:ext>
            </a:extLst>
          </p:cNvPr>
          <p:cNvSpPr txBox="1">
            <a:spLocks/>
          </p:cNvSpPr>
          <p:nvPr/>
        </p:nvSpPr>
        <p:spPr>
          <a:xfrm>
            <a:off x="6692031" y="1709482"/>
            <a:ext cx="5223744" cy="487627"/>
          </a:xfrm>
          <a:prstGeom prst="rect">
            <a:avLst/>
          </a:prstGeom>
          <a:solidFill>
            <a:schemeClr val="accent1">
              <a:lumMod val="20000"/>
              <a:lumOff val="80000"/>
            </a:schemeClr>
          </a:solidFill>
          <a:ln>
            <a:solidFill>
              <a:schemeClr val="accent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latin typeface="Calibri" panose="020F0502020204030204" pitchFamily="34" charset="0"/>
                <a:cs typeface="Calibri" panose="020F0502020204030204" pitchFamily="34" charset="0"/>
              </a:rPr>
              <a:t>Using data to evaluate predictions </a:t>
            </a:r>
          </a:p>
        </p:txBody>
      </p:sp>
      <p:sp>
        <p:nvSpPr>
          <p:cNvPr id="8" name="Content Placeholder 7">
            <a:extLst>
              <a:ext uri="{FF2B5EF4-FFF2-40B4-BE49-F238E27FC236}">
                <a16:creationId xmlns:a16="http://schemas.microsoft.com/office/drawing/2014/main" id="{E0B31A92-A28B-4EBC-B911-36A4DA275048}"/>
              </a:ext>
            </a:extLst>
          </p:cNvPr>
          <p:cNvSpPr>
            <a:spLocks noGrp="1"/>
          </p:cNvSpPr>
          <p:nvPr>
            <p:ph sz="quarter" idx="14"/>
          </p:nvPr>
        </p:nvSpPr>
        <p:spPr>
          <a:xfrm>
            <a:off x="6692031" y="2197109"/>
            <a:ext cx="5223744" cy="3811895"/>
          </a:xfrm>
          <a:ln>
            <a:solidFill>
              <a:schemeClr val="accent2"/>
            </a:solidFill>
          </a:ln>
        </p:spPr>
        <p:txBody>
          <a:bodyPr>
            <a:noAutofit/>
          </a:bodyPr>
          <a:lstStyle/>
          <a:p>
            <a:pPr>
              <a:lnSpc>
                <a:spcPct val="114000"/>
              </a:lnSpc>
              <a:spcBef>
                <a:spcPts val="600"/>
              </a:spcBef>
              <a:spcAft>
                <a:spcPts val="600"/>
              </a:spcAft>
            </a:pPr>
            <a:r>
              <a:rPr lang="en-US" sz="1800" b="1" dirty="0">
                <a:solidFill>
                  <a:schemeClr val="tx2"/>
                </a:solidFill>
                <a:latin typeface="Calibri" panose="020F0502020204030204" pitchFamily="34" charset="0"/>
                <a:cs typeface="Calibri" panose="020F0502020204030204" pitchFamily="34" charset="0"/>
              </a:rPr>
              <a:t>Why Budget to Actuals? </a:t>
            </a:r>
            <a:r>
              <a:rPr lang="en-US" sz="1800" dirty="0">
                <a:solidFill>
                  <a:schemeClr val="tx2"/>
                </a:solidFill>
                <a:latin typeface="Calibri" panose="020F0502020204030204" pitchFamily="34" charset="0"/>
                <a:cs typeface="Calibri" panose="020F0502020204030204" pitchFamily="34" charset="0"/>
              </a:rPr>
              <a:t>Check your performance against estimates</a:t>
            </a:r>
            <a:r>
              <a:rPr lang="en-US" sz="1800" b="1" dirty="0">
                <a:solidFill>
                  <a:schemeClr val="tx2"/>
                </a:solidFill>
                <a:latin typeface="Calibri" panose="020F0502020204030204" pitchFamily="34" charset="0"/>
                <a:cs typeface="Calibri" panose="020F0502020204030204" pitchFamily="34" charset="0"/>
              </a:rPr>
              <a:t> </a:t>
            </a:r>
            <a:r>
              <a:rPr lang="en-US" sz="1800" dirty="0">
                <a:solidFill>
                  <a:schemeClr val="tx2"/>
                </a:solidFill>
                <a:latin typeface="Calibri" panose="020F0502020204030204" pitchFamily="34" charset="0"/>
                <a:cs typeface="Calibri" panose="020F0502020204030204" pitchFamily="34" charset="0"/>
              </a:rPr>
              <a:t>and allow an opportunity to make timely adjustments.</a:t>
            </a:r>
          </a:p>
          <a:p>
            <a:pPr>
              <a:lnSpc>
                <a:spcPct val="114000"/>
              </a:lnSpc>
              <a:spcBef>
                <a:spcPts val="600"/>
              </a:spcBef>
              <a:spcAft>
                <a:spcPts val="600"/>
              </a:spcAft>
            </a:pPr>
            <a:r>
              <a:rPr lang="en-US" sz="1800" b="1" dirty="0">
                <a:solidFill>
                  <a:schemeClr val="tx2"/>
                </a:solidFill>
                <a:latin typeface="Calibri" panose="020F0502020204030204" pitchFamily="34" charset="0"/>
                <a:cs typeface="Calibri" panose="020F0502020204030204" pitchFamily="34" charset="0"/>
              </a:rPr>
              <a:t>What to Include? </a:t>
            </a:r>
          </a:p>
          <a:p>
            <a:pPr lvl="1">
              <a:lnSpc>
                <a:spcPct val="114000"/>
              </a:lnSpc>
              <a:spcBef>
                <a:spcPts val="600"/>
              </a:spcBef>
              <a:spcAft>
                <a:spcPts val="600"/>
              </a:spcAft>
              <a:buFont typeface="Wingdings" panose="05000000000000000000" pitchFamily="2" charset="2"/>
              <a:buChar char="ü"/>
            </a:pPr>
            <a:r>
              <a:rPr lang="en-US" sz="1800" dirty="0">
                <a:solidFill>
                  <a:schemeClr val="tx2"/>
                </a:solidFill>
                <a:latin typeface="Calibri" panose="020F0502020204030204" pitchFamily="34" charset="0"/>
                <a:cs typeface="Calibri" panose="020F0502020204030204" pitchFamily="34" charset="0"/>
              </a:rPr>
              <a:t>Actuals including accruals</a:t>
            </a:r>
          </a:p>
          <a:p>
            <a:pPr lvl="1">
              <a:lnSpc>
                <a:spcPct val="114000"/>
              </a:lnSpc>
              <a:spcBef>
                <a:spcPts val="600"/>
              </a:spcBef>
              <a:spcAft>
                <a:spcPts val="600"/>
              </a:spcAft>
              <a:buFont typeface="Wingdings" panose="05000000000000000000" pitchFamily="2" charset="2"/>
              <a:buChar char="ü"/>
            </a:pPr>
            <a:r>
              <a:rPr lang="en-US" sz="1800" dirty="0">
                <a:solidFill>
                  <a:schemeClr val="tx2"/>
                </a:solidFill>
                <a:latin typeface="Calibri" panose="020F0502020204030204" pitchFamily="34" charset="0"/>
                <a:cs typeface="Calibri" panose="020F0502020204030204" pitchFamily="34" charset="0"/>
              </a:rPr>
              <a:t>% of progress towards revenue and expense goals.</a:t>
            </a:r>
          </a:p>
          <a:p>
            <a:pPr lvl="1">
              <a:lnSpc>
                <a:spcPct val="114000"/>
              </a:lnSpc>
              <a:spcBef>
                <a:spcPts val="600"/>
              </a:spcBef>
              <a:spcAft>
                <a:spcPts val="600"/>
              </a:spcAft>
              <a:buFont typeface="Wingdings" panose="05000000000000000000" pitchFamily="2" charset="2"/>
              <a:buChar char="ü"/>
            </a:pPr>
            <a:r>
              <a:rPr lang="en-US" sz="1800" dirty="0">
                <a:solidFill>
                  <a:schemeClr val="tx2"/>
                </a:solidFill>
                <a:latin typeface="Calibri" panose="020F0502020204030204" pitchFamily="34" charset="0"/>
                <a:cs typeface="Calibri" panose="020F0502020204030204" pitchFamily="34" charset="0"/>
              </a:rPr>
              <a:t>Justification for significant variances</a:t>
            </a:r>
          </a:p>
          <a:p>
            <a:pPr>
              <a:lnSpc>
                <a:spcPct val="114000"/>
              </a:lnSpc>
              <a:spcBef>
                <a:spcPts val="600"/>
              </a:spcBef>
              <a:spcAft>
                <a:spcPts val="600"/>
              </a:spcAft>
            </a:pPr>
            <a:r>
              <a:rPr lang="en-US" sz="1800" b="1" dirty="0">
                <a:solidFill>
                  <a:schemeClr val="tx2"/>
                </a:solidFill>
                <a:latin typeface="Calibri" panose="020F0502020204030204" pitchFamily="34" charset="0"/>
                <a:cs typeface="Calibri" panose="020F0502020204030204" pitchFamily="34" charset="0"/>
              </a:rPr>
              <a:t>How Often Should it Be Done? </a:t>
            </a:r>
            <a:r>
              <a:rPr lang="en-US" sz="1800" dirty="0">
                <a:solidFill>
                  <a:schemeClr val="tx2"/>
                </a:solidFill>
                <a:latin typeface="Calibri" panose="020F0502020204030204" pitchFamily="34" charset="0"/>
                <a:cs typeface="Calibri" panose="020F0502020204030204" pitchFamily="34" charset="0"/>
              </a:rPr>
              <a:t>Monthly</a:t>
            </a:r>
            <a:endParaRPr lang="en-US" sz="1800" b="1" dirty="0">
              <a:solidFill>
                <a:schemeClr val="tx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473510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7A50B85-2F5A-41A0-A3A4-534F64AE9CD2}"/>
              </a:ext>
            </a:extLst>
          </p:cNvPr>
          <p:cNvSpPr>
            <a:spLocks noGrp="1"/>
          </p:cNvSpPr>
          <p:nvPr>
            <p:ph type="title"/>
          </p:nvPr>
        </p:nvSpPr>
        <p:spPr>
          <a:xfrm>
            <a:off x="545866" y="300482"/>
            <a:ext cx="10622514" cy="786384"/>
          </a:xfrm>
        </p:spPr>
        <p:txBody>
          <a:bodyPr>
            <a:normAutofit fontScale="90000"/>
          </a:bodyPr>
          <a:lstStyle/>
          <a:p>
            <a:pPr algn="ctr"/>
            <a:r>
              <a:rPr lang="en-US" dirty="0">
                <a:latin typeface="Calibri" panose="020F0502020204030204" pitchFamily="34" charset="0"/>
                <a:cs typeface="Calibri" panose="020F0502020204030204" pitchFamily="34" charset="0"/>
              </a:rPr>
              <a:t>Updating the Budget with Actuals and Forecast continued</a:t>
            </a:r>
          </a:p>
        </p:txBody>
      </p:sp>
      <p:sp>
        <p:nvSpPr>
          <p:cNvPr id="7" name="Text Placeholder 3">
            <a:extLst>
              <a:ext uri="{FF2B5EF4-FFF2-40B4-BE49-F238E27FC236}">
                <a16:creationId xmlns:a16="http://schemas.microsoft.com/office/drawing/2014/main" id="{91145430-F968-1A98-47C7-8E1CD03E8808}"/>
              </a:ext>
            </a:extLst>
          </p:cNvPr>
          <p:cNvSpPr txBox="1">
            <a:spLocks/>
          </p:cNvSpPr>
          <p:nvPr/>
        </p:nvSpPr>
        <p:spPr>
          <a:xfrm>
            <a:off x="1600201" y="1320377"/>
            <a:ext cx="8286750" cy="559887"/>
          </a:xfrm>
          <a:prstGeom prst="rect">
            <a:avLst/>
          </a:prstGeom>
          <a:solidFill>
            <a:schemeClr val="accent1">
              <a:lumMod val="75000"/>
            </a:schemeClr>
          </a:solidFill>
          <a:ln>
            <a:solidFill>
              <a:schemeClr val="accent2"/>
            </a:solidFill>
          </a:ln>
        </p:spPr>
        <p:txBody>
          <a:bodyPr vert="horz" lIns="91440" tIns="45720" rIns="91440" bIns="45720" rtlCol="0" anchor="b">
            <a:normAutofit/>
          </a:bodyPr>
          <a:lstStyle>
            <a:lvl1pPr marL="0" indent="0" algn="l" defTabSz="914400" rtl="0" eaLnBrk="1" latinLnBrk="0" hangingPunct="1">
              <a:lnSpc>
                <a:spcPct val="100000"/>
              </a:lnSpc>
              <a:spcBef>
                <a:spcPts val="900"/>
              </a:spcBef>
              <a:buClr>
                <a:schemeClr val="accent5"/>
              </a:buClr>
              <a:buFont typeface="Avenir Next LT Pro" panose="020B05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105000"/>
              </a:lnSpc>
              <a:spcBef>
                <a:spcPts val="900"/>
              </a:spcBef>
              <a:buFont typeface="Arial" panose="020B0604020202020204" pitchFamily="34" charset="0"/>
              <a:buNone/>
              <a:defRPr sz="2000" b="1" kern="1200">
                <a:solidFill>
                  <a:schemeClr val="tx1">
                    <a:lumMod val="75000"/>
                    <a:lumOff val="25000"/>
                  </a:schemeClr>
                </a:solidFill>
                <a:latin typeface="+mn-lt"/>
                <a:ea typeface="+mn-ea"/>
                <a:cs typeface="+mn-cs"/>
              </a:defRPr>
            </a:lvl2pPr>
            <a:lvl3pPr marL="914400" indent="0" algn="l" defTabSz="914400" rtl="0" eaLnBrk="1" latinLnBrk="0" hangingPunct="1">
              <a:lnSpc>
                <a:spcPct val="105000"/>
              </a:lnSpc>
              <a:spcBef>
                <a:spcPts val="600"/>
              </a:spcBef>
              <a:buClr>
                <a:schemeClr val="accent5"/>
              </a:buClr>
              <a:buFont typeface="Avenir Next LT Pro" panose="020B05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105000"/>
              </a:lnSpc>
              <a:spcBef>
                <a:spcPts val="600"/>
              </a:spcBef>
              <a:buFontTx/>
              <a:buNone/>
              <a:defRPr sz="1600" b="1" i="1" kern="1200">
                <a:solidFill>
                  <a:schemeClr val="tx1">
                    <a:lumMod val="75000"/>
                    <a:lumOff val="25000"/>
                  </a:schemeClr>
                </a:solidFill>
                <a:latin typeface="+mn-lt"/>
                <a:ea typeface="+mn-ea"/>
                <a:cs typeface="+mn-cs"/>
              </a:defRPr>
            </a:lvl4pPr>
            <a:lvl5pPr marL="1828800" indent="0" algn="l" defTabSz="914400" rtl="0" eaLnBrk="1" latinLnBrk="0" hangingPunct="1">
              <a:lnSpc>
                <a:spcPct val="105000"/>
              </a:lnSpc>
              <a:spcBef>
                <a:spcPts val="600"/>
              </a:spcBef>
              <a:buClr>
                <a:schemeClr val="accent5"/>
              </a:buClr>
              <a:buFont typeface="Avenir Next LT Pro" panose="020B05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sz="2800" dirty="0">
                <a:solidFill>
                  <a:schemeClr val="bg1"/>
                </a:solidFill>
                <a:latin typeface="Calibri" panose="020F0502020204030204" pitchFamily="34" charset="0"/>
                <a:cs typeface="Calibri" panose="020F0502020204030204" pitchFamily="34" charset="0"/>
              </a:rPr>
              <a:t>Forecasting</a:t>
            </a:r>
          </a:p>
        </p:txBody>
      </p:sp>
      <p:sp>
        <p:nvSpPr>
          <p:cNvPr id="13" name="Content Placeholder 2">
            <a:extLst>
              <a:ext uri="{FF2B5EF4-FFF2-40B4-BE49-F238E27FC236}">
                <a16:creationId xmlns:a16="http://schemas.microsoft.com/office/drawing/2014/main" id="{CFA27D63-0831-DB01-9F21-827768182F08}"/>
              </a:ext>
            </a:extLst>
          </p:cNvPr>
          <p:cNvSpPr txBox="1">
            <a:spLocks/>
          </p:cNvSpPr>
          <p:nvPr/>
        </p:nvSpPr>
        <p:spPr>
          <a:xfrm>
            <a:off x="1600201" y="1896408"/>
            <a:ext cx="8286750" cy="524020"/>
          </a:xfrm>
          <a:prstGeom prst="rect">
            <a:avLst/>
          </a:prstGeom>
          <a:solidFill>
            <a:schemeClr val="accent1">
              <a:lumMod val="20000"/>
              <a:lumOff val="80000"/>
            </a:schemeClr>
          </a:solidFill>
          <a:ln>
            <a:solidFill>
              <a:schemeClr val="accent2"/>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Clr>
                <a:srgbClr val="C75000"/>
              </a:buClr>
              <a:buFont typeface="Arial" panose="020B0604020202020204" pitchFamily="34" charset="0"/>
              <a:buChar char="•"/>
              <a:defRPr sz="1200" kern="1200">
                <a:solidFill>
                  <a:srgbClr val="0D446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600" b="1" dirty="0">
                <a:latin typeface="Calibri" panose="020F0502020204030204" pitchFamily="34" charset="0"/>
                <a:cs typeface="Calibri" panose="020F0502020204030204" pitchFamily="34" charset="0"/>
              </a:rPr>
              <a:t>Predictions for the remaining period of performance.</a:t>
            </a:r>
          </a:p>
        </p:txBody>
      </p:sp>
      <p:sp>
        <p:nvSpPr>
          <p:cNvPr id="5" name="Content Placeholder 4">
            <a:extLst>
              <a:ext uri="{FF2B5EF4-FFF2-40B4-BE49-F238E27FC236}">
                <a16:creationId xmlns:a16="http://schemas.microsoft.com/office/drawing/2014/main" id="{75C381F3-F8BD-4503-8E19-9552143317E6}"/>
              </a:ext>
            </a:extLst>
          </p:cNvPr>
          <p:cNvSpPr>
            <a:spLocks noGrp="1"/>
          </p:cNvSpPr>
          <p:nvPr>
            <p:ph sz="quarter" idx="4"/>
          </p:nvPr>
        </p:nvSpPr>
        <p:spPr>
          <a:xfrm>
            <a:off x="1600201" y="2400452"/>
            <a:ext cx="8286750" cy="2866874"/>
          </a:xfrm>
          <a:ln>
            <a:solidFill>
              <a:schemeClr val="accent2"/>
            </a:solidFill>
          </a:ln>
        </p:spPr>
        <p:txBody>
          <a:bodyPr>
            <a:noAutofit/>
          </a:bodyPr>
          <a:lstStyle/>
          <a:p>
            <a:pPr>
              <a:lnSpc>
                <a:spcPct val="114000"/>
              </a:lnSpc>
              <a:spcBef>
                <a:spcPts val="600"/>
              </a:spcBef>
              <a:spcAft>
                <a:spcPts val="600"/>
              </a:spcAft>
            </a:pPr>
            <a:r>
              <a:rPr lang="en-US" sz="1800" b="1" dirty="0">
                <a:solidFill>
                  <a:schemeClr val="tx2"/>
                </a:solidFill>
                <a:latin typeface="Calibri" panose="020F0502020204030204" pitchFamily="34" charset="0"/>
                <a:cs typeface="Calibri" panose="020F0502020204030204" pitchFamily="34" charset="0"/>
              </a:rPr>
              <a:t>Why Forecast?  </a:t>
            </a:r>
            <a:r>
              <a:rPr lang="en-US" sz="1800" dirty="0">
                <a:solidFill>
                  <a:schemeClr val="tx2"/>
                </a:solidFill>
                <a:latin typeface="Calibri" panose="020F0502020204030204" pitchFamily="34" charset="0"/>
                <a:cs typeface="Calibri" panose="020F0502020204030204" pitchFamily="34" charset="0"/>
              </a:rPr>
              <a:t>Predict future needs and make data-driven business decisions.</a:t>
            </a:r>
            <a:endParaRPr lang="en-US" sz="1800" b="1" dirty="0">
              <a:solidFill>
                <a:schemeClr val="tx2"/>
              </a:solidFill>
              <a:latin typeface="Calibri" panose="020F0502020204030204" pitchFamily="34" charset="0"/>
              <a:cs typeface="Calibri" panose="020F0502020204030204" pitchFamily="34" charset="0"/>
            </a:endParaRPr>
          </a:p>
          <a:p>
            <a:pPr>
              <a:lnSpc>
                <a:spcPct val="114000"/>
              </a:lnSpc>
              <a:spcBef>
                <a:spcPts val="600"/>
              </a:spcBef>
              <a:spcAft>
                <a:spcPts val="600"/>
              </a:spcAft>
            </a:pPr>
            <a:r>
              <a:rPr lang="en-US" sz="1800" b="1" dirty="0">
                <a:solidFill>
                  <a:schemeClr val="tx2"/>
                </a:solidFill>
                <a:latin typeface="Calibri" panose="020F0502020204030204" pitchFamily="34" charset="0"/>
                <a:cs typeface="Calibri" panose="020F0502020204030204" pitchFamily="34" charset="0"/>
              </a:rPr>
              <a:t>What to Include? </a:t>
            </a:r>
            <a:r>
              <a:rPr lang="en-US" sz="1800" dirty="0">
                <a:solidFill>
                  <a:schemeClr val="tx2"/>
                </a:solidFill>
                <a:latin typeface="Calibri" panose="020F0502020204030204" pitchFamily="34" charset="0"/>
                <a:cs typeface="Calibri" panose="020F0502020204030204" pitchFamily="34" charset="0"/>
              </a:rPr>
              <a:t>Forecast based on known factors, and make allowances for unexpected fluctuations (vacancies, inflation, unliquidated obligations, etc.).</a:t>
            </a:r>
            <a:endParaRPr lang="en-US" sz="1800" b="1" dirty="0">
              <a:solidFill>
                <a:schemeClr val="tx2"/>
              </a:solidFill>
              <a:latin typeface="Calibri" panose="020F0502020204030204" pitchFamily="34" charset="0"/>
              <a:cs typeface="Calibri" panose="020F0502020204030204" pitchFamily="34" charset="0"/>
            </a:endParaRPr>
          </a:p>
          <a:p>
            <a:pPr>
              <a:lnSpc>
                <a:spcPct val="114000"/>
              </a:lnSpc>
              <a:spcBef>
                <a:spcPts val="600"/>
              </a:spcBef>
              <a:spcAft>
                <a:spcPts val="600"/>
              </a:spcAft>
            </a:pPr>
            <a:r>
              <a:rPr lang="en-US" sz="1800" b="1" dirty="0">
                <a:solidFill>
                  <a:schemeClr val="tx2"/>
                </a:solidFill>
                <a:latin typeface="Calibri" panose="020F0502020204030204" pitchFamily="34" charset="0"/>
                <a:cs typeface="Calibri" panose="020F0502020204030204" pitchFamily="34" charset="0"/>
              </a:rPr>
              <a:t>How Far Ahead to Forecast? </a:t>
            </a:r>
            <a:r>
              <a:rPr lang="en-US" sz="1800" dirty="0">
                <a:solidFill>
                  <a:schemeClr val="tx2"/>
                </a:solidFill>
                <a:latin typeface="Calibri" panose="020F0502020204030204" pitchFamily="34" charset="0"/>
                <a:cs typeface="Calibri" panose="020F0502020204030204" pitchFamily="34" charset="0"/>
              </a:rPr>
              <a:t>For the remainder of the performance period broken down into monthly amounts. </a:t>
            </a:r>
            <a:endParaRPr lang="en-US" sz="1800" b="1" dirty="0">
              <a:solidFill>
                <a:schemeClr val="tx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71100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414" y="381618"/>
            <a:ext cx="10668002" cy="828097"/>
          </a:xfrm>
        </p:spPr>
        <p:txBody>
          <a:bodyPr vert="horz" lIns="91440" tIns="45720" rIns="91440" bIns="45720" rtlCol="0" anchor="t">
            <a:normAutofit fontScale="90000"/>
          </a:bodyPr>
          <a:lstStyle/>
          <a:p>
            <a:pPr>
              <a:defRPr/>
            </a:pPr>
            <a:r>
              <a:rPr lang="en-US" sz="4000" dirty="0">
                <a:latin typeface="Calibri" panose="020F0502020204030204" pitchFamily="34" charset="0"/>
                <a:cs typeface="Calibri" panose="020F0502020204030204" pitchFamily="34" charset="0"/>
              </a:rPr>
              <a:t>1. Revisit Your Financial Management Strategy</a:t>
            </a:r>
            <a:br>
              <a:rPr lang="en-US" i="1" kern="1200" spc="-50" baseline="0" dirty="0">
                <a:solidFill>
                  <a:schemeClr val="tx1"/>
                </a:solidFill>
                <a:latin typeface="+mj-lt"/>
                <a:ea typeface="+mj-ea"/>
                <a:cs typeface="+mj-cs"/>
              </a:rPr>
            </a:br>
            <a:endParaRPr lang="en-US" i="1" kern="1200" spc="-50" baseline="0" dirty="0">
              <a:solidFill>
                <a:schemeClr val="tx1"/>
              </a:solidFill>
              <a:latin typeface="+mj-lt"/>
              <a:ea typeface="+mj-ea"/>
              <a:cs typeface="+mj-cs"/>
            </a:endParaRPr>
          </a:p>
        </p:txBody>
      </p:sp>
      <p:pic>
        <p:nvPicPr>
          <p:cNvPr id="18" name="Picture 17" descr="Pyramid diagram starting at the top to the bottom in the following order. Strategy, analysis and insight, budgeting and forecasting, reporting, and transaction processing. Broken down on slides 28 and 29. ">
            <a:extLst>
              <a:ext uri="{FF2B5EF4-FFF2-40B4-BE49-F238E27FC236}">
                <a16:creationId xmlns:a16="http://schemas.microsoft.com/office/drawing/2014/main" id="{BFC25F3B-1667-B19B-2725-0B4A397279FB}"/>
              </a:ext>
            </a:extLst>
          </p:cNvPr>
          <p:cNvPicPr>
            <a:picLocks noChangeAspect="1"/>
          </p:cNvPicPr>
          <p:nvPr/>
        </p:nvPicPr>
        <p:blipFill>
          <a:blip r:embed="rId3"/>
          <a:stretch>
            <a:fillRect/>
          </a:stretch>
        </p:blipFill>
        <p:spPr>
          <a:xfrm>
            <a:off x="0" y="1074950"/>
            <a:ext cx="12192000" cy="5783050"/>
          </a:xfrm>
          <a:prstGeom prst="rect">
            <a:avLst/>
          </a:prstGeom>
        </p:spPr>
      </p:pic>
    </p:spTree>
    <p:extLst>
      <p:ext uri="{BB962C8B-B14F-4D97-AF65-F5344CB8AC3E}">
        <p14:creationId xmlns:p14="http://schemas.microsoft.com/office/powerpoint/2010/main" val="1194125637"/>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414" y="381618"/>
            <a:ext cx="10668002" cy="828097"/>
          </a:xfrm>
        </p:spPr>
        <p:txBody>
          <a:bodyPr vert="horz" lIns="91440" tIns="45720" rIns="91440" bIns="45720" rtlCol="0" anchor="t">
            <a:normAutofit/>
          </a:bodyPr>
          <a:lstStyle/>
          <a:p>
            <a:pPr>
              <a:defRPr/>
            </a:pPr>
            <a:r>
              <a:rPr lang="en-US" sz="4000" dirty="0">
                <a:latin typeface="Calibri" panose="020F0502020204030204" pitchFamily="34" charset="0"/>
                <a:cs typeface="Calibri" panose="020F0502020204030204" pitchFamily="34" charset="0"/>
              </a:rPr>
              <a:t>2. Revisit Your Financial Management Strategy</a:t>
            </a:r>
            <a:endParaRPr lang="en-US" i="1" kern="1200" spc="-50" baseline="0" dirty="0">
              <a:solidFill>
                <a:schemeClr val="tx1"/>
              </a:solidFill>
              <a:latin typeface="+mj-lt"/>
              <a:ea typeface="+mj-ea"/>
              <a:cs typeface="+mj-cs"/>
            </a:endParaRPr>
          </a:p>
        </p:txBody>
      </p:sp>
      <p:sp>
        <p:nvSpPr>
          <p:cNvPr id="13" name="TextBox 12">
            <a:extLst>
              <a:ext uri="{FF2B5EF4-FFF2-40B4-BE49-F238E27FC236}">
                <a16:creationId xmlns:a16="http://schemas.microsoft.com/office/drawing/2014/main" id="{549F3F6D-6BEC-5AC0-5AF4-237B189C16C5}"/>
              </a:ext>
            </a:extLst>
          </p:cNvPr>
          <p:cNvSpPr txBox="1"/>
          <p:nvPr/>
        </p:nvSpPr>
        <p:spPr>
          <a:xfrm>
            <a:off x="132687" y="1214253"/>
            <a:ext cx="2209684" cy="954107"/>
          </a:xfrm>
          <a:prstGeom prst="rect">
            <a:avLst/>
          </a:prstGeom>
          <a:noFill/>
        </p:spPr>
        <p:txBody>
          <a:bodyPr wrap="square" rtlCol="0">
            <a:spAutoFit/>
          </a:bodyPr>
          <a:lstStyle/>
          <a:p>
            <a:r>
              <a:rPr lang="en-US" sz="2800" b="1" dirty="0">
                <a:solidFill>
                  <a:schemeClr val="tx2"/>
                </a:solidFill>
                <a:latin typeface="Calibri" panose="020F0502020204030204" pitchFamily="34" charset="0"/>
                <a:cs typeface="Calibri" panose="020F0502020204030204" pitchFamily="34" charset="0"/>
              </a:rPr>
              <a:t>Financial Performance</a:t>
            </a:r>
          </a:p>
        </p:txBody>
      </p:sp>
      <p:grpSp>
        <p:nvGrpSpPr>
          <p:cNvPr id="5" name="Group 4" descr="Showing 3 of the 5 tiers of a pyramid. First is strategy. Second is analysis and insight. Third is budgeting and forecasting. ">
            <a:extLst>
              <a:ext uri="{FF2B5EF4-FFF2-40B4-BE49-F238E27FC236}">
                <a16:creationId xmlns:a16="http://schemas.microsoft.com/office/drawing/2014/main" id="{0B1B3A75-E398-D08F-D459-45D979C8D631}"/>
              </a:ext>
            </a:extLst>
          </p:cNvPr>
          <p:cNvGrpSpPr/>
          <p:nvPr/>
        </p:nvGrpSpPr>
        <p:grpSpPr>
          <a:xfrm>
            <a:off x="-95693" y="2466753"/>
            <a:ext cx="5454502" cy="4170252"/>
            <a:chOff x="513108" y="1422604"/>
            <a:chExt cx="5916268" cy="4654345"/>
          </a:xfrm>
        </p:grpSpPr>
        <p:sp>
          <p:nvSpPr>
            <p:cNvPr id="7" name="Freeform: Shape 6">
              <a:extLst>
                <a:ext uri="{FF2B5EF4-FFF2-40B4-BE49-F238E27FC236}">
                  <a16:creationId xmlns:a16="http://schemas.microsoft.com/office/drawing/2014/main" id="{51F2B3D8-553B-2665-0B5C-C9EE830A942F}"/>
                </a:ext>
              </a:extLst>
            </p:cNvPr>
            <p:cNvSpPr/>
            <p:nvPr/>
          </p:nvSpPr>
          <p:spPr>
            <a:xfrm>
              <a:off x="2213717" y="1422604"/>
              <a:ext cx="2515048" cy="1914232"/>
            </a:xfrm>
            <a:custGeom>
              <a:avLst/>
              <a:gdLst>
                <a:gd name="connsiteX0" fmla="*/ 0 w 2515048"/>
                <a:gd name="connsiteY0" fmla="*/ 2000972 h 2000972"/>
                <a:gd name="connsiteX1" fmla="*/ 1257524 w 2515048"/>
                <a:gd name="connsiteY1" fmla="*/ 0 h 2000972"/>
                <a:gd name="connsiteX2" fmla="*/ 1257524 w 2515048"/>
                <a:gd name="connsiteY2" fmla="*/ 0 h 2000972"/>
                <a:gd name="connsiteX3" fmla="*/ 2515048 w 2515048"/>
                <a:gd name="connsiteY3" fmla="*/ 2000972 h 2000972"/>
                <a:gd name="connsiteX4" fmla="*/ 0 w 2515048"/>
                <a:gd name="connsiteY4" fmla="*/ 2000972 h 20009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15048" h="2000972">
                  <a:moveTo>
                    <a:pt x="0" y="2000972"/>
                  </a:moveTo>
                  <a:lnTo>
                    <a:pt x="1257524" y="0"/>
                  </a:lnTo>
                  <a:lnTo>
                    <a:pt x="1257524" y="0"/>
                  </a:lnTo>
                  <a:lnTo>
                    <a:pt x="2515048" y="2000972"/>
                  </a:lnTo>
                  <a:lnTo>
                    <a:pt x="0" y="2000972"/>
                  </a:lnTo>
                  <a:close/>
                </a:path>
              </a:pathLst>
            </a:custGeom>
            <a:solidFill>
              <a:srgbClr val="005E9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endParaRPr lang="en-US" sz="2400" kern="1200" dirty="0">
                <a:solidFill>
                  <a:schemeClr val="bg1"/>
                </a:solidFill>
                <a:latin typeface="Calibri" panose="020F0502020204030204" pitchFamily="34" charset="0"/>
                <a:cs typeface="Calibri" panose="020F0502020204030204" pitchFamily="34" charset="0"/>
              </a:endParaRPr>
            </a:p>
            <a:p>
              <a:pPr marL="0" lvl="0" indent="0" algn="ctr" defTabSz="1066800">
                <a:lnSpc>
                  <a:spcPct val="90000"/>
                </a:lnSpc>
                <a:spcBef>
                  <a:spcPct val="0"/>
                </a:spcBef>
                <a:spcAft>
                  <a:spcPct val="35000"/>
                </a:spcAft>
                <a:buNone/>
              </a:pPr>
              <a:r>
                <a:rPr lang="en-US" sz="3200" kern="1200" dirty="0">
                  <a:solidFill>
                    <a:schemeClr val="bg1"/>
                  </a:solidFill>
                  <a:latin typeface="Calibri" panose="020F0502020204030204" pitchFamily="34" charset="0"/>
                  <a:cs typeface="Calibri" panose="020F0502020204030204" pitchFamily="34" charset="0"/>
                </a:rPr>
                <a:t>Strategy</a:t>
              </a:r>
              <a:endParaRPr lang="en-US" sz="2400" kern="1200" dirty="0">
                <a:solidFill>
                  <a:schemeClr val="bg1"/>
                </a:solidFill>
                <a:latin typeface="Calibri" panose="020F0502020204030204" pitchFamily="34" charset="0"/>
                <a:cs typeface="Calibri" panose="020F0502020204030204" pitchFamily="34" charset="0"/>
              </a:endParaRPr>
            </a:p>
          </p:txBody>
        </p:sp>
        <p:sp>
          <p:nvSpPr>
            <p:cNvPr id="11" name="Freeform: Shape 10">
              <a:extLst>
                <a:ext uri="{FF2B5EF4-FFF2-40B4-BE49-F238E27FC236}">
                  <a16:creationId xmlns:a16="http://schemas.microsoft.com/office/drawing/2014/main" id="{73BAADCD-CDE0-B559-91C5-B0CBEBDBB8DC}"/>
                </a:ext>
              </a:extLst>
            </p:cNvPr>
            <p:cNvSpPr/>
            <p:nvPr/>
          </p:nvSpPr>
          <p:spPr>
            <a:xfrm>
              <a:off x="1363412" y="3370939"/>
              <a:ext cx="4215658" cy="1353005"/>
            </a:xfrm>
            <a:custGeom>
              <a:avLst/>
              <a:gdLst>
                <a:gd name="connsiteX0" fmla="*/ 0 w 4215658"/>
                <a:gd name="connsiteY0" fmla="*/ 1353005 h 1353005"/>
                <a:gd name="connsiteX1" fmla="*/ 850310 w 4215658"/>
                <a:gd name="connsiteY1" fmla="*/ 0 h 1353005"/>
                <a:gd name="connsiteX2" fmla="*/ 3365348 w 4215658"/>
                <a:gd name="connsiteY2" fmla="*/ 0 h 1353005"/>
                <a:gd name="connsiteX3" fmla="*/ 4215658 w 4215658"/>
                <a:gd name="connsiteY3" fmla="*/ 1353005 h 1353005"/>
                <a:gd name="connsiteX4" fmla="*/ 0 w 4215658"/>
                <a:gd name="connsiteY4" fmla="*/ 1353005 h 1353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215658" h="1353005">
                  <a:moveTo>
                    <a:pt x="0" y="1353005"/>
                  </a:moveTo>
                  <a:lnTo>
                    <a:pt x="850310" y="0"/>
                  </a:lnTo>
                  <a:lnTo>
                    <a:pt x="3365348" y="0"/>
                  </a:lnTo>
                  <a:lnTo>
                    <a:pt x="4215658" y="1353005"/>
                  </a:lnTo>
                  <a:lnTo>
                    <a:pt x="0" y="1353005"/>
                  </a:lnTo>
                  <a:close/>
                </a:path>
              </a:pathLst>
            </a:custGeom>
            <a:solidFill>
              <a:srgbClr val="005E9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83461" tIns="45720" rIns="783460"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1"/>
                  </a:solidFill>
                  <a:latin typeface="Calibri" panose="020F0502020204030204" pitchFamily="34" charset="0"/>
                  <a:cs typeface="Calibri" panose="020F0502020204030204" pitchFamily="34" charset="0"/>
                </a:rPr>
                <a:t>Analysis and Insight</a:t>
              </a:r>
            </a:p>
          </p:txBody>
        </p:sp>
        <p:sp>
          <p:nvSpPr>
            <p:cNvPr id="12" name="Freeform: Shape 11">
              <a:extLst>
                <a:ext uri="{FF2B5EF4-FFF2-40B4-BE49-F238E27FC236}">
                  <a16:creationId xmlns:a16="http://schemas.microsoft.com/office/drawing/2014/main" id="{47F6E807-43D1-797D-393B-3570A003CFFF}"/>
                </a:ext>
              </a:extLst>
            </p:cNvPr>
            <p:cNvSpPr/>
            <p:nvPr/>
          </p:nvSpPr>
          <p:spPr>
            <a:xfrm>
              <a:off x="513108" y="4723944"/>
              <a:ext cx="5916268" cy="1353005"/>
            </a:xfrm>
            <a:custGeom>
              <a:avLst/>
              <a:gdLst>
                <a:gd name="connsiteX0" fmla="*/ 0 w 5916268"/>
                <a:gd name="connsiteY0" fmla="*/ 1353005 h 1353005"/>
                <a:gd name="connsiteX1" fmla="*/ 850310 w 5916268"/>
                <a:gd name="connsiteY1" fmla="*/ 0 h 1353005"/>
                <a:gd name="connsiteX2" fmla="*/ 5065958 w 5916268"/>
                <a:gd name="connsiteY2" fmla="*/ 0 h 1353005"/>
                <a:gd name="connsiteX3" fmla="*/ 5916268 w 5916268"/>
                <a:gd name="connsiteY3" fmla="*/ 1353005 h 1353005"/>
                <a:gd name="connsiteX4" fmla="*/ 0 w 5916268"/>
                <a:gd name="connsiteY4" fmla="*/ 1353005 h 13530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16268" h="1353005">
                  <a:moveTo>
                    <a:pt x="0" y="1353005"/>
                  </a:moveTo>
                  <a:lnTo>
                    <a:pt x="850310" y="0"/>
                  </a:lnTo>
                  <a:lnTo>
                    <a:pt x="5065958" y="0"/>
                  </a:lnTo>
                  <a:lnTo>
                    <a:pt x="5916268" y="1353005"/>
                  </a:lnTo>
                  <a:lnTo>
                    <a:pt x="0" y="1353005"/>
                  </a:lnTo>
                  <a:close/>
                </a:path>
              </a:pathLst>
            </a:custGeom>
            <a:solidFill>
              <a:srgbClr val="005E9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81066" tIns="45720" rIns="1081068" bIns="45720" numCol="1" spcCol="1270" anchor="ctr" anchorCtr="0">
              <a:noAutofit/>
            </a:bodyPr>
            <a:lstStyle/>
            <a:p>
              <a:pPr marL="0" lvl="0" indent="0" algn="ctr" defTabSz="1600200">
                <a:lnSpc>
                  <a:spcPct val="90000"/>
                </a:lnSpc>
                <a:spcBef>
                  <a:spcPct val="0"/>
                </a:spcBef>
                <a:spcAft>
                  <a:spcPct val="35000"/>
                </a:spcAft>
                <a:buNone/>
              </a:pPr>
              <a:r>
                <a:rPr lang="en-US" sz="3600" kern="1200" dirty="0">
                  <a:solidFill>
                    <a:schemeClr val="bg1"/>
                  </a:solidFill>
                  <a:latin typeface="Calibri" panose="020F0502020204030204" pitchFamily="34" charset="0"/>
                  <a:cs typeface="Calibri" panose="020F0502020204030204" pitchFamily="34" charset="0"/>
                </a:rPr>
                <a:t>Budgeting and Forecasting</a:t>
              </a:r>
            </a:p>
          </p:txBody>
        </p:sp>
      </p:grpSp>
      <p:sp>
        <p:nvSpPr>
          <p:cNvPr id="16" name="Text Placeholder 2">
            <a:extLst>
              <a:ext uri="{FF2B5EF4-FFF2-40B4-BE49-F238E27FC236}">
                <a16:creationId xmlns:a16="http://schemas.microsoft.com/office/drawing/2014/main" id="{27275FD9-16C3-C1AC-28E1-54EE3593E80D}"/>
              </a:ext>
            </a:extLst>
          </p:cNvPr>
          <p:cNvSpPr>
            <a:spLocks noGrp="1"/>
          </p:cNvSpPr>
          <p:nvPr>
            <p:ph type="body" idx="1"/>
          </p:nvPr>
        </p:nvSpPr>
        <p:spPr>
          <a:xfrm>
            <a:off x="4083314" y="1650727"/>
            <a:ext cx="8108686" cy="2948198"/>
          </a:xfrm>
        </p:spPr>
        <p:txBody>
          <a:bodyPr>
            <a:noAutofit/>
          </a:bodyPr>
          <a:lstStyle/>
          <a:p>
            <a:pPr>
              <a:lnSpc>
                <a:spcPct val="114000"/>
              </a:lnSpc>
              <a:spcBef>
                <a:spcPts val="600"/>
              </a:spcBef>
              <a:spcAft>
                <a:spcPts val="600"/>
              </a:spcAft>
            </a:pPr>
            <a:r>
              <a:rPr lang="en-US" sz="1800" dirty="0">
                <a:solidFill>
                  <a:schemeClr val="tx2"/>
                </a:solidFill>
                <a:latin typeface="Calibri" panose="020F0502020204030204" pitchFamily="34" charset="0"/>
                <a:cs typeface="Calibri" panose="020F0502020204030204" pitchFamily="34" charset="0"/>
              </a:rPr>
              <a:t>Strategy: Organization  is aware of SWOT, has a roadmap on long-term strategic direction which identifies how it will get there and how it will impact the Income Statement (P&amp;L) and Balance Sheet in the short-term and long-term.</a:t>
            </a:r>
          </a:p>
          <a:p>
            <a:pPr>
              <a:lnSpc>
                <a:spcPct val="114000"/>
              </a:lnSpc>
              <a:spcBef>
                <a:spcPts val="600"/>
              </a:spcBef>
              <a:spcAft>
                <a:spcPts val="600"/>
              </a:spcAft>
            </a:pPr>
            <a:r>
              <a:rPr lang="en-US" sz="1800" dirty="0">
                <a:solidFill>
                  <a:schemeClr val="tx2"/>
                </a:solidFill>
                <a:latin typeface="Calibri" panose="020F0502020204030204" pitchFamily="34" charset="0"/>
                <a:cs typeface="Calibri" panose="020F0502020204030204" pitchFamily="34" charset="0"/>
              </a:rPr>
              <a:t>Analysis and Insight: Organization is aware of what drive profitability (net assets), and insight into maximizing funding, revenue generation or cost-savings opportunities (innovation, technology improvements, efficiencies, etc.)</a:t>
            </a:r>
          </a:p>
          <a:p>
            <a:pPr>
              <a:lnSpc>
                <a:spcPct val="114000"/>
              </a:lnSpc>
              <a:spcBef>
                <a:spcPts val="600"/>
              </a:spcBef>
              <a:spcAft>
                <a:spcPts val="600"/>
              </a:spcAft>
            </a:pPr>
            <a:r>
              <a:rPr lang="en-US" sz="1800" dirty="0">
                <a:solidFill>
                  <a:schemeClr val="tx2"/>
                </a:solidFill>
                <a:latin typeface="Calibri" panose="020F0502020204030204" pitchFamily="34" charset="0"/>
                <a:cs typeface="Calibri" panose="020F0502020204030204" pitchFamily="34" charset="0"/>
              </a:rPr>
              <a:t>Budgeting and Forecasting: Company-wide and project/contract budgets are completed annually with monthly review of forecasts performance against budget.</a:t>
            </a:r>
          </a:p>
        </p:txBody>
      </p:sp>
      <p:pic>
        <p:nvPicPr>
          <p:cNvPr id="10" name="Picture 9">
            <a:extLst>
              <a:ext uri="{FF2B5EF4-FFF2-40B4-BE49-F238E27FC236}">
                <a16:creationId xmlns:a16="http://schemas.microsoft.com/office/drawing/2014/main" id="{7B74A4BE-CB99-242B-0672-82D9C7A93D6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88121" y="2791816"/>
            <a:ext cx="543406" cy="543406"/>
          </a:xfrm>
          <a:prstGeom prst="rect">
            <a:avLst/>
          </a:prstGeom>
        </p:spPr>
      </p:pic>
    </p:spTree>
    <p:extLst>
      <p:ext uri="{BB962C8B-B14F-4D97-AF65-F5344CB8AC3E}">
        <p14:creationId xmlns:p14="http://schemas.microsoft.com/office/powerpoint/2010/main" val="387155687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1414" y="381618"/>
            <a:ext cx="10668002" cy="828097"/>
          </a:xfrm>
        </p:spPr>
        <p:txBody>
          <a:bodyPr vert="horz" lIns="91440" tIns="45720" rIns="91440" bIns="45720" rtlCol="0" anchor="t">
            <a:normAutofit/>
          </a:bodyPr>
          <a:lstStyle/>
          <a:p>
            <a:pPr marL="0" marR="0" lvl="0" indent="0" algn="l" defTabSz="914400" rtl="0" eaLnBrk="1" fontAlgn="auto" latinLnBrk="0" hangingPunct="1">
              <a:lnSpc>
                <a:spcPct val="90000"/>
              </a:lnSpc>
              <a:spcBef>
                <a:spcPct val="0"/>
              </a:spcBef>
              <a:spcAft>
                <a:spcPts val="0"/>
              </a:spcAft>
              <a:buClrTx/>
              <a:buSzTx/>
              <a:buFont typeface="Arial" panose="020B0604020202020204" pitchFamily="34" charset="0"/>
              <a:buNone/>
              <a:tabLst/>
              <a:defRPr/>
            </a:pPr>
            <a:r>
              <a:rPr lang="en-US" sz="4000" dirty="0">
                <a:latin typeface="Calibri" panose="020F0502020204030204" pitchFamily="34" charset="0"/>
                <a:cs typeface="Calibri" panose="020F0502020204030204" pitchFamily="34" charset="0"/>
              </a:rPr>
              <a:t>3. Revisit Your Financial Management Strategy</a:t>
            </a:r>
            <a:endParaRPr lang="en-US" i="1" kern="1200" spc="-50" baseline="0" dirty="0">
              <a:solidFill>
                <a:schemeClr val="tx1"/>
              </a:solidFill>
              <a:latin typeface="+mj-lt"/>
              <a:ea typeface="+mj-ea"/>
              <a:cs typeface="+mj-cs"/>
            </a:endParaRPr>
          </a:p>
        </p:txBody>
      </p:sp>
      <p:grpSp>
        <p:nvGrpSpPr>
          <p:cNvPr id="6" name="Group 5" descr="continuing from last slide, top out of three tiers of the pyramid is Budgeting and forecasting. Middle is reporting. Bottom is transaction processing. ">
            <a:extLst>
              <a:ext uri="{FF2B5EF4-FFF2-40B4-BE49-F238E27FC236}">
                <a16:creationId xmlns:a16="http://schemas.microsoft.com/office/drawing/2014/main" id="{37045753-F3F5-36FF-4271-63E8CC3505B3}"/>
              </a:ext>
            </a:extLst>
          </p:cNvPr>
          <p:cNvGrpSpPr/>
          <p:nvPr/>
        </p:nvGrpSpPr>
        <p:grpSpPr>
          <a:xfrm>
            <a:off x="12245" y="4457115"/>
            <a:ext cx="5676217" cy="2400885"/>
            <a:chOff x="69616" y="2998641"/>
            <a:chExt cx="5676217" cy="2400885"/>
          </a:xfrm>
        </p:grpSpPr>
        <p:grpSp>
          <p:nvGrpSpPr>
            <p:cNvPr id="17" name="Group 16" descr="Continuation of the 5 teir pyramid. First is Budgeting and forecasting, second is reporting, and bottom is transaction processing. ">
              <a:extLst>
                <a:ext uri="{FF2B5EF4-FFF2-40B4-BE49-F238E27FC236}">
                  <a16:creationId xmlns:a16="http://schemas.microsoft.com/office/drawing/2014/main" id="{BAD77006-BC5F-11A5-C56F-AFDEBCB5E007}"/>
                </a:ext>
                <a:ext uri="{C183D7F6-B498-43B3-948B-1728B52AA6E4}">
                  <adec:decorative xmlns:adec="http://schemas.microsoft.com/office/drawing/2017/decorative" val="0"/>
                </a:ext>
              </a:extLst>
            </p:cNvPr>
            <p:cNvGrpSpPr/>
            <p:nvPr/>
          </p:nvGrpSpPr>
          <p:grpSpPr>
            <a:xfrm>
              <a:off x="1230992" y="2998641"/>
              <a:ext cx="3369583" cy="800295"/>
              <a:chOff x="1167403" y="2370361"/>
              <a:chExt cx="4625091" cy="800295"/>
            </a:xfrm>
          </p:grpSpPr>
          <p:sp>
            <p:nvSpPr>
              <p:cNvPr id="24" name="Trapezoid 23">
                <a:extLst>
                  <a:ext uri="{FF2B5EF4-FFF2-40B4-BE49-F238E27FC236}">
                    <a16:creationId xmlns:a16="http://schemas.microsoft.com/office/drawing/2014/main" id="{61EAE72B-3F39-40F7-4FE1-7BC1FA99DCF8}"/>
                  </a:ext>
                </a:extLst>
              </p:cNvPr>
              <p:cNvSpPr/>
              <p:nvPr/>
            </p:nvSpPr>
            <p:spPr>
              <a:xfrm>
                <a:off x="1167403" y="2370361"/>
                <a:ext cx="4625091" cy="800295"/>
              </a:xfrm>
              <a:prstGeom prst="trapezoid">
                <a:avLst>
                  <a:gd name="adj" fmla="val 72936"/>
                </a:avLst>
              </a:prstGeom>
              <a:solidFill>
                <a:srgbClr val="005E9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5" name="Trapezoid 4">
                <a:extLst>
                  <a:ext uri="{FF2B5EF4-FFF2-40B4-BE49-F238E27FC236}">
                    <a16:creationId xmlns:a16="http://schemas.microsoft.com/office/drawing/2014/main" id="{D2061735-08B9-BC60-42A2-2EB74A76A1CA}"/>
                  </a:ext>
                </a:extLst>
              </p:cNvPr>
              <p:cNvSpPr txBox="1"/>
              <p:nvPr/>
            </p:nvSpPr>
            <p:spPr>
              <a:xfrm>
                <a:off x="1976794" y="2370361"/>
                <a:ext cx="3006309" cy="8002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chemeClr val="bg1"/>
                    </a:solidFill>
                    <a:latin typeface="Calibri" panose="020F0502020204030204" pitchFamily="34" charset="0"/>
                    <a:cs typeface="Calibri" panose="020F0502020204030204" pitchFamily="34" charset="0"/>
                  </a:rPr>
                  <a:t>Budgeting and Forecasting</a:t>
                </a:r>
              </a:p>
            </p:txBody>
          </p:sp>
        </p:grpSp>
        <p:grpSp>
          <p:nvGrpSpPr>
            <p:cNvPr id="18" name="Group 17">
              <a:extLst>
                <a:ext uri="{FF2B5EF4-FFF2-40B4-BE49-F238E27FC236}">
                  <a16:creationId xmlns:a16="http://schemas.microsoft.com/office/drawing/2014/main" id="{78BA8667-3145-89E0-A517-1B3A1478928D}"/>
                </a:ext>
                <a:ext uri="{C183D7F6-B498-43B3-948B-1728B52AA6E4}">
                  <adec:decorative xmlns:adec="http://schemas.microsoft.com/office/drawing/2017/decorative" val="0"/>
                </a:ext>
              </a:extLst>
            </p:cNvPr>
            <p:cNvGrpSpPr/>
            <p:nvPr/>
          </p:nvGrpSpPr>
          <p:grpSpPr>
            <a:xfrm>
              <a:off x="650642" y="3798936"/>
              <a:ext cx="4502384" cy="800295"/>
              <a:chOff x="583701" y="3170656"/>
              <a:chExt cx="5792495" cy="800295"/>
            </a:xfrm>
          </p:grpSpPr>
          <p:sp>
            <p:nvSpPr>
              <p:cNvPr id="22" name="Trapezoid 21">
                <a:extLst>
                  <a:ext uri="{FF2B5EF4-FFF2-40B4-BE49-F238E27FC236}">
                    <a16:creationId xmlns:a16="http://schemas.microsoft.com/office/drawing/2014/main" id="{210FA6AC-FDDB-DB81-FFBA-40D2C2E7E62B}"/>
                  </a:ext>
                </a:extLst>
              </p:cNvPr>
              <p:cNvSpPr/>
              <p:nvPr/>
            </p:nvSpPr>
            <p:spPr>
              <a:xfrm>
                <a:off x="583701" y="3170656"/>
                <a:ext cx="5792495" cy="800295"/>
              </a:xfrm>
              <a:prstGeom prst="trapezoid">
                <a:avLst>
                  <a:gd name="adj" fmla="val 72936"/>
                </a:avLst>
              </a:prstGeom>
              <a:solidFill>
                <a:srgbClr val="005E9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3" name="Trapezoid 6">
                <a:extLst>
                  <a:ext uri="{FF2B5EF4-FFF2-40B4-BE49-F238E27FC236}">
                    <a16:creationId xmlns:a16="http://schemas.microsoft.com/office/drawing/2014/main" id="{8C227BA2-3808-491E-D8FA-43785BDC925E}"/>
                  </a:ext>
                </a:extLst>
              </p:cNvPr>
              <p:cNvSpPr txBox="1"/>
              <p:nvPr/>
            </p:nvSpPr>
            <p:spPr>
              <a:xfrm>
                <a:off x="1597388" y="3170656"/>
                <a:ext cx="3765121" cy="8002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chemeClr val="bg1"/>
                    </a:solidFill>
                    <a:latin typeface="Calibri" panose="020F0502020204030204" pitchFamily="34" charset="0"/>
                    <a:cs typeface="Calibri" panose="020F0502020204030204" pitchFamily="34" charset="0"/>
                  </a:rPr>
                  <a:t>Reporting</a:t>
                </a:r>
              </a:p>
            </p:txBody>
          </p:sp>
        </p:grpSp>
        <p:grpSp>
          <p:nvGrpSpPr>
            <p:cNvPr id="19" name="Group 18">
              <a:extLst>
                <a:ext uri="{FF2B5EF4-FFF2-40B4-BE49-F238E27FC236}">
                  <a16:creationId xmlns:a16="http://schemas.microsoft.com/office/drawing/2014/main" id="{A918D141-DA51-2846-302E-9CECB98317DD}"/>
                </a:ext>
                <a:ext uri="{C183D7F6-B498-43B3-948B-1728B52AA6E4}">
                  <adec:decorative xmlns:adec="http://schemas.microsoft.com/office/drawing/2017/decorative" val="1"/>
                </a:ext>
              </a:extLst>
            </p:cNvPr>
            <p:cNvGrpSpPr/>
            <p:nvPr/>
          </p:nvGrpSpPr>
          <p:grpSpPr>
            <a:xfrm>
              <a:off x="69616" y="4599231"/>
              <a:ext cx="5676217" cy="800295"/>
              <a:chOff x="0" y="3970951"/>
              <a:chExt cx="6959899" cy="800295"/>
            </a:xfrm>
          </p:grpSpPr>
          <p:sp>
            <p:nvSpPr>
              <p:cNvPr id="20" name="Trapezoid 19">
                <a:extLst>
                  <a:ext uri="{FF2B5EF4-FFF2-40B4-BE49-F238E27FC236}">
                    <a16:creationId xmlns:a16="http://schemas.microsoft.com/office/drawing/2014/main" id="{DE45697D-97EB-6E71-DB0B-F0F394FB12FF}"/>
                  </a:ext>
                </a:extLst>
              </p:cNvPr>
              <p:cNvSpPr/>
              <p:nvPr/>
            </p:nvSpPr>
            <p:spPr>
              <a:xfrm>
                <a:off x="0" y="3970951"/>
                <a:ext cx="6959899" cy="800295"/>
              </a:xfrm>
              <a:prstGeom prst="trapezoid">
                <a:avLst>
                  <a:gd name="adj" fmla="val 72936"/>
                </a:avLst>
              </a:prstGeom>
              <a:solidFill>
                <a:srgbClr val="005E9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en-US"/>
              </a:p>
            </p:txBody>
          </p:sp>
          <p:sp>
            <p:nvSpPr>
              <p:cNvPr id="21" name="Trapezoid 8">
                <a:extLst>
                  <a:ext uri="{FF2B5EF4-FFF2-40B4-BE49-F238E27FC236}">
                    <a16:creationId xmlns:a16="http://schemas.microsoft.com/office/drawing/2014/main" id="{936CDD61-31E1-6CB0-6D17-2AD4BCA155D6}"/>
                  </a:ext>
                </a:extLst>
              </p:cNvPr>
              <p:cNvSpPr txBox="1"/>
              <p:nvPr/>
            </p:nvSpPr>
            <p:spPr>
              <a:xfrm>
                <a:off x="1217982" y="3970951"/>
                <a:ext cx="4523934" cy="8002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chemeClr val="bg1"/>
                    </a:solidFill>
                    <a:latin typeface="Calibri" panose="020F0502020204030204" pitchFamily="34" charset="0"/>
                    <a:cs typeface="Calibri" panose="020F0502020204030204" pitchFamily="34" charset="0"/>
                  </a:rPr>
                  <a:t>Transaction Processing</a:t>
                </a:r>
              </a:p>
            </p:txBody>
          </p:sp>
        </p:grpSp>
      </p:grpSp>
      <p:sp>
        <p:nvSpPr>
          <p:cNvPr id="27" name="TextBox 26">
            <a:extLst>
              <a:ext uri="{FF2B5EF4-FFF2-40B4-BE49-F238E27FC236}">
                <a16:creationId xmlns:a16="http://schemas.microsoft.com/office/drawing/2014/main" id="{5A7B7943-BC00-F8A3-0C38-A1C4104D887B}"/>
              </a:ext>
            </a:extLst>
          </p:cNvPr>
          <p:cNvSpPr txBox="1"/>
          <p:nvPr/>
        </p:nvSpPr>
        <p:spPr>
          <a:xfrm>
            <a:off x="0" y="3656820"/>
            <a:ext cx="1966949" cy="523220"/>
          </a:xfrm>
          <a:prstGeom prst="rect">
            <a:avLst/>
          </a:prstGeom>
          <a:noFill/>
        </p:spPr>
        <p:txBody>
          <a:bodyPr wrap="square" rtlCol="0">
            <a:spAutoFit/>
          </a:bodyPr>
          <a:lstStyle/>
          <a:p>
            <a:r>
              <a:rPr lang="en-US" sz="2800" b="1" dirty="0">
                <a:solidFill>
                  <a:schemeClr val="tx2"/>
                </a:solidFill>
                <a:latin typeface="Calibri" panose="020F0502020204030204" pitchFamily="34" charset="0"/>
                <a:cs typeface="Calibri" panose="020F0502020204030204" pitchFamily="34" charset="0"/>
              </a:rPr>
              <a:t>Compliance</a:t>
            </a:r>
          </a:p>
        </p:txBody>
      </p:sp>
      <p:sp>
        <p:nvSpPr>
          <p:cNvPr id="8" name="Text Placeholder 2">
            <a:extLst>
              <a:ext uri="{FF2B5EF4-FFF2-40B4-BE49-F238E27FC236}">
                <a16:creationId xmlns:a16="http://schemas.microsoft.com/office/drawing/2014/main" id="{28A760CB-63AA-FF04-EE18-A79CA4B6CAB8}"/>
              </a:ext>
            </a:extLst>
          </p:cNvPr>
          <p:cNvSpPr>
            <a:spLocks noGrp="1"/>
          </p:cNvSpPr>
          <p:nvPr>
            <p:ph type="body" idx="1"/>
          </p:nvPr>
        </p:nvSpPr>
        <p:spPr>
          <a:xfrm>
            <a:off x="4083314" y="1600590"/>
            <a:ext cx="8108686" cy="2948198"/>
          </a:xfrm>
        </p:spPr>
        <p:txBody>
          <a:bodyPr>
            <a:noAutofit/>
          </a:bodyPr>
          <a:lstStyle/>
          <a:p>
            <a:pPr>
              <a:lnSpc>
                <a:spcPct val="114000"/>
              </a:lnSpc>
              <a:spcBef>
                <a:spcPts val="600"/>
              </a:spcBef>
              <a:spcAft>
                <a:spcPts val="600"/>
              </a:spcAft>
            </a:pPr>
            <a:r>
              <a:rPr lang="en-US" sz="1800" dirty="0">
                <a:solidFill>
                  <a:schemeClr val="tx2"/>
                </a:solidFill>
                <a:latin typeface="Calibri" panose="020F0502020204030204" pitchFamily="34" charset="0"/>
                <a:cs typeface="Calibri" panose="020F0502020204030204" pitchFamily="34" charset="0"/>
              </a:rPr>
              <a:t>Budgeting and Forecasting: Company-wide and project/contract budgets are completed annually with monthly review of forecasts performance against budget.</a:t>
            </a:r>
          </a:p>
          <a:p>
            <a:pPr>
              <a:lnSpc>
                <a:spcPct val="114000"/>
              </a:lnSpc>
              <a:spcBef>
                <a:spcPts val="600"/>
              </a:spcBef>
              <a:spcAft>
                <a:spcPts val="600"/>
              </a:spcAft>
            </a:pPr>
            <a:r>
              <a:rPr lang="en-US" sz="1800" dirty="0">
                <a:solidFill>
                  <a:schemeClr val="tx2"/>
                </a:solidFill>
                <a:latin typeface="Calibri" panose="020F0502020204030204" pitchFamily="34" charset="0"/>
                <a:cs typeface="Calibri" panose="020F0502020204030204" pitchFamily="34" charset="0"/>
              </a:rPr>
              <a:t>Reporting: Financial reporting is accurate and timely. Statutory reporting, monitoring and audits are compliant with applicable law, regulations and policies.</a:t>
            </a:r>
          </a:p>
          <a:p>
            <a:pPr>
              <a:lnSpc>
                <a:spcPct val="114000"/>
              </a:lnSpc>
              <a:spcBef>
                <a:spcPts val="600"/>
              </a:spcBef>
              <a:spcAft>
                <a:spcPts val="600"/>
              </a:spcAft>
            </a:pPr>
            <a:r>
              <a:rPr lang="en-US" sz="1800" dirty="0">
                <a:solidFill>
                  <a:schemeClr val="tx2"/>
                </a:solidFill>
                <a:latin typeface="Calibri" panose="020F0502020204030204" pitchFamily="34" charset="0"/>
                <a:cs typeface="Calibri" panose="020F0502020204030204" pitchFamily="34" charset="0"/>
              </a:rPr>
              <a:t>Transaction Processing: Staff and Suppliers are paid on time (according to regulations, policy, etc.), cash collected from customers, assets are safeguarded, organization has adequate cash reserves, accounting entries are properly recorded in the accounting system.</a:t>
            </a:r>
          </a:p>
        </p:txBody>
      </p:sp>
    </p:spTree>
    <p:extLst>
      <p:ext uri="{BB962C8B-B14F-4D97-AF65-F5344CB8AC3E}">
        <p14:creationId xmlns:p14="http://schemas.microsoft.com/office/powerpoint/2010/main" val="299776797"/>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28"/>
        <p:cNvGrpSpPr/>
        <p:nvPr/>
      </p:nvGrpSpPr>
      <p:grpSpPr>
        <a:xfrm>
          <a:off x="0" y="0"/>
          <a:ext cx="0" cy="0"/>
          <a:chOff x="0" y="0"/>
          <a:chExt cx="0" cy="0"/>
        </a:xfrm>
      </p:grpSpPr>
      <p:sp>
        <p:nvSpPr>
          <p:cNvPr id="631" name="Google Shape;631;g1b8ff609911_1_459"/>
          <p:cNvSpPr txBox="1">
            <a:spLocks noGrp="1"/>
          </p:cNvSpPr>
          <p:nvPr>
            <p:ph type="title"/>
          </p:nvPr>
        </p:nvSpPr>
        <p:spPr>
          <a:xfrm>
            <a:off x="552299" y="244724"/>
            <a:ext cx="11081334" cy="786384"/>
          </a:xfrm>
          <a:prstGeom prst="rect">
            <a:avLst/>
          </a:prstGeom>
          <a:noFill/>
          <a:ln>
            <a:noFill/>
          </a:ln>
        </p:spPr>
        <p:txBody>
          <a:bodyPr spcFirstLastPara="1" wrap="square" lIns="182875" tIns="45700" rIns="91425" bIns="45700" anchor="ctr" anchorCtr="0">
            <a:noAutofit/>
          </a:bodyPr>
          <a:lstStyle/>
          <a:p>
            <a:pPr marL="0" lvl="0" indent="0" algn="l" rtl="0">
              <a:lnSpc>
                <a:spcPct val="90000"/>
              </a:lnSpc>
              <a:spcBef>
                <a:spcPts val="0"/>
              </a:spcBef>
              <a:spcAft>
                <a:spcPts val="0"/>
              </a:spcAft>
              <a:buSzPts val="3600"/>
              <a:buNone/>
            </a:pPr>
            <a:r>
              <a:rPr lang="en-US" sz="3200" dirty="0">
                <a:latin typeface="Calibri" panose="020F0502020204030204" pitchFamily="34" charset="0"/>
                <a:cs typeface="Calibri" panose="020F0502020204030204" pitchFamily="34" charset="0"/>
              </a:rPr>
              <a:t>For More Information on the NEXT LEVEL NOW Collaborative…</a:t>
            </a:r>
            <a:endParaRPr sz="3200" dirty="0">
              <a:latin typeface="Calibri" panose="020F0502020204030204" pitchFamily="34" charset="0"/>
              <a:cs typeface="Calibri" panose="020F0502020204030204" pitchFamily="34" charset="0"/>
            </a:endParaRPr>
          </a:p>
        </p:txBody>
      </p:sp>
      <p:sp>
        <p:nvSpPr>
          <p:cNvPr id="15" name="Text Placeholder 14">
            <a:extLst>
              <a:ext uri="{FF2B5EF4-FFF2-40B4-BE49-F238E27FC236}">
                <a16:creationId xmlns:a16="http://schemas.microsoft.com/office/drawing/2014/main" id="{EA12319B-F956-FBA1-04BB-11CF7EEFB74B}"/>
              </a:ext>
            </a:extLst>
          </p:cNvPr>
          <p:cNvSpPr>
            <a:spLocks noGrp="1"/>
          </p:cNvSpPr>
          <p:nvPr>
            <p:ph type="body" sz="quarter" idx="13"/>
          </p:nvPr>
        </p:nvSpPr>
        <p:spPr>
          <a:xfrm>
            <a:off x="460917" y="1052292"/>
            <a:ext cx="11264099" cy="858153"/>
          </a:xfrm>
          <a:ln w="38100">
            <a:solidFill>
              <a:schemeClr val="accent1"/>
            </a:solidFill>
          </a:ln>
        </p:spPr>
        <p:txBody>
          <a:bodyPr/>
          <a:lstStyle/>
          <a:p>
            <a:pPr marL="171450" lvl="0" indent="0" algn="ctr">
              <a:lnSpc>
                <a:spcPct val="100000"/>
              </a:lnSpc>
              <a:spcBef>
                <a:spcPts val="0"/>
              </a:spcBef>
              <a:buClr>
                <a:srgbClr val="000000"/>
              </a:buClr>
              <a:buSzPts val="1800"/>
              <a:buNone/>
            </a:pPr>
            <a:r>
              <a:rPr lang="en-US" sz="2400" dirty="0">
                <a:latin typeface="Calibri" panose="020F0502020204030204" pitchFamily="34" charset="0"/>
                <a:cs typeface="Calibri" panose="020F0502020204030204" pitchFamily="34" charset="0"/>
              </a:rPr>
              <a:t>Become a Member</a:t>
            </a:r>
            <a:br>
              <a:rPr lang="en-US" sz="2400" b="0" dirty="0">
                <a:latin typeface="Calibri" panose="020F0502020204030204" pitchFamily="34" charset="0"/>
                <a:cs typeface="Calibri" panose="020F0502020204030204" pitchFamily="34" charset="0"/>
                <a:sym typeface="Arial"/>
              </a:rPr>
            </a:br>
            <a:r>
              <a:rPr lang="en-US" sz="2400" b="0" dirty="0">
                <a:latin typeface="Calibri" panose="020F0502020204030204" pitchFamily="34" charset="0"/>
                <a:cs typeface="Calibri" panose="020F0502020204030204" pitchFamily="34" charset="0"/>
              </a:rPr>
              <a:t>of our </a:t>
            </a:r>
            <a:r>
              <a:rPr lang="en-US" sz="2400" b="0" dirty="0">
                <a:solidFill>
                  <a:srgbClr val="008CE3"/>
                </a:solidFill>
                <a:latin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Next Level Now Community of Practice </a:t>
            </a:r>
            <a:r>
              <a:rPr lang="en-US" sz="2400" b="0" dirty="0">
                <a:latin typeface="Calibri" panose="020F0502020204030204" pitchFamily="34" charset="0"/>
                <a:cs typeface="Calibri" panose="020F0502020204030204" pitchFamily="34" charset="0"/>
              </a:rPr>
              <a:t>on WorkforceGPS!</a:t>
            </a:r>
            <a:endParaRPr lang="en-US" sz="2400" b="0" dirty="0">
              <a:latin typeface="Calibri" panose="020F0502020204030204" pitchFamily="34" charset="0"/>
              <a:cs typeface="Calibri" panose="020F0502020204030204" pitchFamily="34" charset="0"/>
              <a:sym typeface="Arial"/>
            </a:endParaRPr>
          </a:p>
        </p:txBody>
      </p:sp>
      <p:sp>
        <p:nvSpPr>
          <p:cNvPr id="2" name="Rectangle 1">
            <a:extLst>
              <a:ext uri="{FF2B5EF4-FFF2-40B4-BE49-F238E27FC236}">
                <a16:creationId xmlns:a16="http://schemas.microsoft.com/office/drawing/2014/main" id="{10FC141E-4F26-FC44-62B5-1426E0310098}"/>
              </a:ext>
              <a:ext uri="{C183D7F6-B498-43B3-948B-1728B52AA6E4}">
                <adec:decorative xmlns:adec="http://schemas.microsoft.com/office/drawing/2017/decorative" val="1"/>
              </a:ext>
            </a:extLst>
          </p:cNvPr>
          <p:cNvSpPr/>
          <p:nvPr/>
        </p:nvSpPr>
        <p:spPr>
          <a:xfrm>
            <a:off x="466984" y="2102858"/>
            <a:ext cx="11264099" cy="3784985"/>
          </a:xfrm>
          <a:prstGeom prst="rect">
            <a:avLst/>
          </a:prstGeom>
          <a:noFill/>
          <a:ln w="38100">
            <a:solidFill>
              <a:schemeClr val="accent1"/>
            </a:solidFill>
          </a:ln>
        </p:spPr>
        <p:txBody>
          <a:bodyPr spcFirstLastPara="1" wrap="square" lIns="91425" tIns="45700" rIns="91425" bIns="45700" anchor="ctr" anchorCtr="0">
            <a:noAutofit/>
          </a:bodyPr>
          <a:lstStyle/>
          <a:p>
            <a:pPr marL="171450">
              <a:buSzPts val="1800"/>
            </a:pPr>
            <a:endParaRPr lang="en-US" sz="2400" b="1" dirty="0">
              <a:solidFill>
                <a:srgbClr val="000000"/>
              </a:solidFill>
              <a:latin typeface="Calibri"/>
              <a:cs typeface="Calibri"/>
              <a:sym typeface="Calibri"/>
            </a:endParaRPr>
          </a:p>
        </p:txBody>
      </p:sp>
      <p:sp>
        <p:nvSpPr>
          <p:cNvPr id="11" name="Text Placeholder 10">
            <a:extLst>
              <a:ext uri="{FF2B5EF4-FFF2-40B4-BE49-F238E27FC236}">
                <a16:creationId xmlns:a16="http://schemas.microsoft.com/office/drawing/2014/main" id="{5C33FAFA-CB73-C6D5-A2E4-264C8B78B783}"/>
              </a:ext>
            </a:extLst>
          </p:cNvPr>
          <p:cNvSpPr>
            <a:spLocks noGrp="1"/>
          </p:cNvSpPr>
          <p:nvPr>
            <p:ph type="body" sz="quarter" idx="14"/>
          </p:nvPr>
        </p:nvSpPr>
        <p:spPr>
          <a:xfrm>
            <a:off x="460917" y="2451838"/>
            <a:ext cx="3084953" cy="977162"/>
          </a:xfrm>
        </p:spPr>
        <p:txBody>
          <a:bodyPr>
            <a:normAutofit/>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Questions or </a:t>
            </a:r>
            <a:br>
              <a:rPr lang="en-US" sz="1800" b="1" dirty="0">
                <a:latin typeface="Calibri" panose="020F0502020204030204" pitchFamily="34" charset="0"/>
                <a:cs typeface="Calibri" panose="020F0502020204030204" pitchFamily="34" charset="0"/>
              </a:rPr>
            </a:br>
            <a:r>
              <a:rPr lang="en-US" sz="1800" b="1" dirty="0">
                <a:latin typeface="Calibri" panose="020F0502020204030204" pitchFamily="34" charset="0"/>
                <a:cs typeface="Calibri" panose="020F0502020204030204" pitchFamily="34" charset="0"/>
                <a:sym typeface="Arial"/>
              </a:rPr>
              <a:t>Technical Assistance Requests</a:t>
            </a:r>
            <a:endParaRPr lang="en-US" sz="1800" b="1" dirty="0">
              <a:latin typeface="Calibri" panose="020F0502020204030204" pitchFamily="34" charset="0"/>
              <a:cs typeface="Calibri" panose="020F0502020204030204" pitchFamily="34" charset="0"/>
            </a:endParaRPr>
          </a:p>
        </p:txBody>
      </p:sp>
      <p:pic>
        <p:nvPicPr>
          <p:cNvPr id="3" name="Picture 2" descr="Qr code for submitting a question for Next Level Now&#10;&#10;">
            <a:extLst>
              <a:ext uri="{FF2B5EF4-FFF2-40B4-BE49-F238E27FC236}">
                <a16:creationId xmlns:a16="http://schemas.microsoft.com/office/drawing/2014/main" id="{A8943737-B3BC-33AC-A2F4-65D094A45BBE}"/>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85770" y="2362903"/>
            <a:ext cx="1404092" cy="1315408"/>
          </a:xfrm>
          <a:prstGeom prst="rect">
            <a:avLst/>
          </a:prstGeom>
          <a:noFill/>
          <a:ln>
            <a:noFill/>
          </a:ln>
        </p:spPr>
      </p:pic>
      <p:pic>
        <p:nvPicPr>
          <p:cNvPr id="6" name="Picture 5" descr="Qr code for submitting Promising Practices for Next Level Now&#10;&#10;">
            <a:extLst>
              <a:ext uri="{FF2B5EF4-FFF2-40B4-BE49-F238E27FC236}">
                <a16:creationId xmlns:a16="http://schemas.microsoft.com/office/drawing/2014/main" id="{56ED1471-7CE8-72D7-8D90-DECC6CB0D61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75764" y="4274878"/>
            <a:ext cx="1404092" cy="1404092"/>
          </a:xfrm>
          <a:prstGeom prst="rect">
            <a:avLst/>
          </a:prstGeom>
          <a:noFill/>
          <a:ln>
            <a:noFill/>
          </a:ln>
        </p:spPr>
      </p:pic>
      <p:sp>
        <p:nvSpPr>
          <p:cNvPr id="14" name="Text Placeholder 13">
            <a:extLst>
              <a:ext uri="{FF2B5EF4-FFF2-40B4-BE49-F238E27FC236}">
                <a16:creationId xmlns:a16="http://schemas.microsoft.com/office/drawing/2014/main" id="{6CE58CF6-B3CC-5C9A-035E-7743FD20EBD8}"/>
              </a:ext>
            </a:extLst>
          </p:cNvPr>
          <p:cNvSpPr>
            <a:spLocks noGrp="1"/>
          </p:cNvSpPr>
          <p:nvPr>
            <p:ph type="body" sz="quarter" idx="15"/>
          </p:nvPr>
        </p:nvSpPr>
        <p:spPr>
          <a:xfrm>
            <a:off x="2273084" y="4653192"/>
            <a:ext cx="3084953" cy="675214"/>
          </a:xfrm>
        </p:spPr>
        <p:txBody>
          <a:bodyPr/>
          <a:lstStyle/>
          <a:p>
            <a:pPr marL="0" lvl="0" indent="0">
              <a:lnSpc>
                <a:spcPct val="100000"/>
              </a:lnSpc>
              <a:spcBef>
                <a:spcPts val="0"/>
              </a:spcBef>
              <a:buClr>
                <a:srgbClr val="000000"/>
              </a:buClr>
              <a:buSzTx/>
              <a:buNone/>
            </a:pPr>
            <a:r>
              <a:rPr lang="en-US" sz="1800" b="1" dirty="0">
                <a:latin typeface="Calibri" panose="020F0502020204030204" pitchFamily="34" charset="0"/>
                <a:cs typeface="Calibri" panose="020F0502020204030204" pitchFamily="34" charset="0"/>
                <a:sym typeface="Arial"/>
              </a:rPr>
              <a:t>Submit Workforce Related </a:t>
            </a:r>
            <a:br>
              <a:rPr lang="en-US" sz="1800" b="1" dirty="0">
                <a:latin typeface="Calibri" panose="020F0502020204030204" pitchFamily="34" charset="0"/>
                <a:cs typeface="Calibri" panose="020F0502020204030204" pitchFamily="34" charset="0"/>
                <a:sym typeface="Arial"/>
              </a:rPr>
            </a:br>
            <a:r>
              <a:rPr lang="en-US" sz="1800" b="1" dirty="0">
                <a:latin typeface="Calibri" panose="020F0502020204030204" pitchFamily="34" charset="0"/>
                <a:cs typeface="Calibri" panose="020F0502020204030204" pitchFamily="34" charset="0"/>
                <a:sym typeface="Arial"/>
              </a:rPr>
              <a:t>Promising Practices</a:t>
            </a:r>
          </a:p>
        </p:txBody>
      </p:sp>
      <p:sp>
        <p:nvSpPr>
          <p:cNvPr id="8" name="Rectangle 7">
            <a:extLst>
              <a:ext uri="{FF2B5EF4-FFF2-40B4-BE49-F238E27FC236}">
                <a16:creationId xmlns:a16="http://schemas.microsoft.com/office/drawing/2014/main" id="{E3A583D4-96E9-1756-3DFF-BFE0DFC8AFB0}"/>
              </a:ext>
              <a:ext uri="{C183D7F6-B498-43B3-948B-1728B52AA6E4}">
                <adec:decorative xmlns:adec="http://schemas.microsoft.com/office/drawing/2017/decorative" val="1"/>
              </a:ext>
            </a:extLst>
          </p:cNvPr>
          <p:cNvSpPr/>
          <p:nvPr/>
        </p:nvSpPr>
        <p:spPr>
          <a:xfrm>
            <a:off x="5248848" y="2097952"/>
            <a:ext cx="2018597" cy="3784985"/>
          </a:xfrm>
          <a:prstGeom prst="rect">
            <a:avLst/>
          </a:prstGeom>
          <a:solidFill>
            <a:schemeClr val="accent4">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35" name="Google Shape;635;g1b8ff609911_1_459" descr="Next Level Now collaborative logo">
            <a:extLst>
              <a:ext uri="{C183D7F6-B498-43B3-948B-1728B52AA6E4}">
                <adec:decorative xmlns:adec="http://schemas.microsoft.com/office/drawing/2017/decorative" val="0"/>
              </a:ext>
            </a:extLst>
          </p:cNvPr>
          <p:cNvPicPr preferRelativeResize="0"/>
          <p:nvPr/>
        </p:nvPicPr>
        <p:blipFill rotWithShape="1">
          <a:blip r:embed="rId7"/>
          <a:srcRect/>
          <a:stretch/>
        </p:blipFill>
        <p:spPr>
          <a:xfrm>
            <a:off x="5294302" y="2896392"/>
            <a:ext cx="2018597" cy="1999817"/>
          </a:xfrm>
          <a:prstGeom prst="rect">
            <a:avLst/>
          </a:prstGeom>
          <a:noFill/>
          <a:ln>
            <a:noFill/>
          </a:ln>
        </p:spPr>
      </p:pic>
      <p:sp>
        <p:nvSpPr>
          <p:cNvPr id="633" name="Google Shape;633;g1b8ff609911_1_459"/>
          <p:cNvSpPr txBox="1">
            <a:spLocks noGrp="1"/>
          </p:cNvSpPr>
          <p:nvPr>
            <p:ph type="body" idx="1"/>
          </p:nvPr>
        </p:nvSpPr>
        <p:spPr>
          <a:xfrm>
            <a:off x="7814485" y="2593400"/>
            <a:ext cx="2784460" cy="1055309"/>
          </a:xfrm>
          <a:prstGeom prst="rect">
            <a:avLst/>
          </a:prstGeom>
          <a:noFill/>
          <a:ln>
            <a:noFill/>
          </a:ln>
        </p:spPr>
        <p:txBody>
          <a:bodyPr spcFirstLastPara="1" wrap="square" lIns="91425" tIns="45700" rIns="91425" bIns="45700" anchor="ctr" anchorCtr="0">
            <a:noAutofit/>
          </a:bodyPr>
          <a:lstStyle/>
          <a:p>
            <a:pPr marL="0" lvl="0" indent="0" rtl="0">
              <a:lnSpc>
                <a:spcPct val="95000"/>
              </a:lnSpc>
              <a:spcBef>
                <a:spcPts val="0"/>
              </a:spcBef>
              <a:spcAft>
                <a:spcPts val="0"/>
              </a:spcAft>
              <a:buClr>
                <a:srgbClr val="000000"/>
              </a:buClr>
              <a:buSzPts val="2800"/>
              <a:buFont typeface="Calibri"/>
              <a:buNone/>
            </a:pPr>
            <a:r>
              <a:rPr lang="en-US" sz="1600" b="1" dirty="0">
                <a:latin typeface="Calibri" panose="020F0502020204030204" pitchFamily="34" charset="0"/>
                <a:cs typeface="Calibri" panose="020F0502020204030204" pitchFamily="34" charset="0"/>
              </a:rPr>
              <a:t>Melissa Aguilar-Southard</a:t>
            </a:r>
            <a:endParaRPr sz="1600" b="1" dirty="0">
              <a:latin typeface="Calibri" panose="020F0502020204030204" pitchFamily="34" charset="0"/>
              <a:cs typeface="Calibri" panose="020F0502020204030204" pitchFamily="34" charset="0"/>
            </a:endParaRPr>
          </a:p>
          <a:p>
            <a:pPr marL="0" lvl="1" indent="0" rtl="0">
              <a:lnSpc>
                <a:spcPct val="95000"/>
              </a:lnSpc>
              <a:spcBef>
                <a:spcPts val="400"/>
              </a:spcBef>
              <a:spcAft>
                <a:spcPts val="0"/>
              </a:spcAft>
              <a:buClr>
                <a:srgbClr val="000000"/>
              </a:buClr>
              <a:buSzPts val="2200"/>
              <a:buNone/>
            </a:pPr>
            <a:r>
              <a:rPr lang="en-US" sz="1400" dirty="0">
                <a:latin typeface="Calibri" panose="020F0502020204030204" pitchFamily="34" charset="0"/>
                <a:cs typeface="Calibri" panose="020F0502020204030204" pitchFamily="34" charset="0"/>
              </a:rPr>
              <a:t>Director and SME - Safal Partners</a:t>
            </a:r>
            <a:endParaRPr dirty="0">
              <a:latin typeface="Calibri" panose="020F0502020204030204" pitchFamily="34" charset="0"/>
              <a:cs typeface="Calibri" panose="020F0502020204030204" pitchFamily="34" charset="0"/>
            </a:endParaRPr>
          </a:p>
          <a:p>
            <a:pPr marL="0" lvl="2" indent="0" rtl="0">
              <a:lnSpc>
                <a:spcPct val="95000"/>
              </a:lnSpc>
              <a:spcBef>
                <a:spcPts val="200"/>
              </a:spcBef>
              <a:spcAft>
                <a:spcPts val="0"/>
              </a:spcAft>
              <a:buClr>
                <a:srgbClr val="000000"/>
              </a:buClr>
              <a:buSzPts val="2200"/>
              <a:buNone/>
            </a:pPr>
            <a:r>
              <a:rPr lang="en-US" sz="1400" b="0" u="sng" dirty="0">
                <a:highlight>
                  <a:srgbClr val="FFFFFF"/>
                </a:highlight>
                <a:latin typeface="Calibri" panose="020F0502020204030204" pitchFamily="34" charset="0"/>
                <a:cs typeface="Calibri" panose="020F0502020204030204" pitchFamily="34" charset="0"/>
                <a:hlinkClick r:id="rId8" tooltip="Melissa.Aguilar-Southard@safalpartners.com">
                  <a:extLst>
                    <a:ext uri="{A12FA001-AC4F-418D-AE19-62706E023703}">
                      <ahyp:hlinkClr xmlns:ahyp="http://schemas.microsoft.com/office/drawing/2018/hyperlinkcolor" val="tx"/>
                    </a:ext>
                  </a:extLst>
                </a:hlinkClick>
              </a:rPr>
              <a:t>Melissa.Aguilar-Southard@safalpartners.com</a:t>
            </a:r>
            <a:endParaRPr sz="1400" b="0" u="sng" dirty="0">
              <a:highlight>
                <a:srgbClr val="FFFFFF"/>
              </a:highlight>
              <a:latin typeface="Calibri" panose="020F0502020204030204" pitchFamily="34" charset="0"/>
              <a:cs typeface="Calibri" panose="020F0502020204030204" pitchFamily="34" charset="0"/>
            </a:endParaRPr>
          </a:p>
        </p:txBody>
      </p:sp>
      <p:pic>
        <p:nvPicPr>
          <p:cNvPr id="632" name="Google Shape;632;g1b8ff609911_1_459" descr="Profile photo of Melissa Aguilar-Southard from Safal Partners"/>
          <p:cNvPicPr preferRelativeResize="0">
            <a:picLocks noGrp="1"/>
          </p:cNvPicPr>
          <p:nvPr>
            <p:ph type="pic" idx="2"/>
          </p:nvPr>
        </p:nvPicPr>
        <p:blipFill rotWithShape="1">
          <a:blip r:embed="rId9">
            <a:alphaModFix/>
          </a:blip>
          <a:srcRect/>
          <a:stretch/>
        </p:blipFill>
        <p:spPr>
          <a:xfrm>
            <a:off x="10604671" y="2593400"/>
            <a:ext cx="920888" cy="915379"/>
          </a:xfrm>
          <a:prstGeom prst="round2DiagRect">
            <a:avLst>
              <a:gd name="adj1" fmla="val 16667"/>
              <a:gd name="adj2" fmla="val 0"/>
            </a:avLst>
          </a:prstGeom>
          <a:solidFill>
            <a:srgbClr val="F3F4F4"/>
          </a:solidFill>
          <a:ln w="9525" cap="flat" cmpd="sng">
            <a:solidFill>
              <a:schemeClr val="accent4"/>
            </a:solidFill>
            <a:prstDash val="solid"/>
            <a:round/>
            <a:headEnd type="none" w="sm" len="sm"/>
            <a:tailEnd type="none" w="sm" len="sm"/>
          </a:ln>
        </p:spPr>
      </p:pic>
      <p:sp>
        <p:nvSpPr>
          <p:cNvPr id="12" name="Text Placeholder 11">
            <a:extLst>
              <a:ext uri="{FF2B5EF4-FFF2-40B4-BE49-F238E27FC236}">
                <a16:creationId xmlns:a16="http://schemas.microsoft.com/office/drawing/2014/main" id="{06C82635-B0EE-4A7F-CC6F-A022FEEAE03F}"/>
              </a:ext>
            </a:extLst>
          </p:cNvPr>
          <p:cNvSpPr>
            <a:spLocks noGrp="1"/>
          </p:cNvSpPr>
          <p:nvPr>
            <p:ph type="body" idx="4"/>
          </p:nvPr>
        </p:nvSpPr>
        <p:spPr>
          <a:xfrm>
            <a:off x="7667135" y="4428667"/>
            <a:ext cx="2886356" cy="899739"/>
          </a:xfrm>
        </p:spPr>
        <p:txBody>
          <a:bodyPr/>
          <a:lstStyle/>
          <a:p>
            <a:pPr marL="0" lvl="0" indent="0">
              <a:spcBef>
                <a:spcPts val="0"/>
              </a:spcBef>
              <a:buClr>
                <a:srgbClr val="000000"/>
              </a:buClr>
            </a:pPr>
            <a:r>
              <a:rPr lang="en-US" sz="1600" b="1" dirty="0">
                <a:latin typeface="Calibri" panose="020F0502020204030204" pitchFamily="34" charset="0"/>
                <a:cs typeface="Calibri" panose="020F0502020204030204" pitchFamily="34" charset="0"/>
              </a:rPr>
              <a:t>Judy Blanchard</a:t>
            </a:r>
            <a:endParaRPr lang="en-US" sz="1600" b="1" dirty="0">
              <a:latin typeface="Calibri" panose="020F0502020204030204" pitchFamily="34" charset="0"/>
              <a:cs typeface="Calibri" panose="020F0502020204030204" pitchFamily="34" charset="0"/>
              <a:sym typeface="Arial"/>
            </a:endParaRPr>
          </a:p>
          <a:p>
            <a:pPr marL="0" lvl="1" indent="0">
              <a:spcBef>
                <a:spcPts val="0"/>
              </a:spcBef>
              <a:buClr>
                <a:srgbClr val="000000"/>
              </a:buClr>
            </a:pPr>
            <a:r>
              <a:rPr lang="en-US" sz="1400" dirty="0">
                <a:latin typeface="Calibri" panose="020F0502020204030204" pitchFamily="34" charset="0"/>
                <a:cs typeface="Calibri" panose="020F0502020204030204" pitchFamily="34" charset="0"/>
              </a:rPr>
              <a:t>Project Manager - </a:t>
            </a:r>
            <a:r>
              <a:rPr lang="en-US" sz="1400" i="0" dirty="0">
                <a:latin typeface="Calibri" panose="020F0502020204030204" pitchFamily="34" charset="0"/>
                <a:cs typeface="Calibri" panose="020F0502020204030204" pitchFamily="34" charset="0"/>
              </a:rPr>
              <a:t>Safal Partners</a:t>
            </a:r>
            <a:endParaRPr lang="en-US" sz="1400" i="0" dirty="0">
              <a:latin typeface="Calibri" panose="020F0502020204030204" pitchFamily="34" charset="0"/>
              <a:cs typeface="Calibri" panose="020F0502020204030204" pitchFamily="34" charset="0"/>
              <a:sym typeface="Arial"/>
            </a:endParaRPr>
          </a:p>
          <a:p>
            <a:pPr marL="0" lvl="2" indent="0">
              <a:spcBef>
                <a:spcPts val="0"/>
              </a:spcBef>
              <a:buClr>
                <a:srgbClr val="000000"/>
              </a:buClr>
            </a:pPr>
            <a:r>
              <a:rPr lang="en-US" sz="1400" u="sng" dirty="0">
                <a:highlight>
                  <a:srgbClr val="FFFFFF"/>
                </a:highlight>
                <a:latin typeface="Calibri" panose="020F0502020204030204" pitchFamily="34" charset="0"/>
                <a:cs typeface="Calibri" panose="020F0502020204030204" pitchFamily="34" charset="0"/>
                <a:hlinkClick r:id="rId10" tooltip="Judy.Blanchard@safalpartners.com">
                  <a:extLst>
                    <a:ext uri="{A12FA001-AC4F-418D-AE19-62706E023703}">
                      <ahyp:hlinkClr xmlns:ahyp="http://schemas.microsoft.com/office/drawing/2018/hyperlinkcolor" val="tx"/>
                    </a:ext>
                  </a:extLst>
                </a:hlinkClick>
              </a:rPr>
              <a:t>Judy.Blanchard@safalpartners.com</a:t>
            </a:r>
            <a:endParaRPr lang="en-US" sz="1400" dirty="0">
              <a:latin typeface="Calibri" panose="020F0502020204030204" pitchFamily="34" charset="0"/>
              <a:cs typeface="Calibri" panose="020F0502020204030204" pitchFamily="34" charset="0"/>
              <a:sym typeface="Arial"/>
            </a:endParaRPr>
          </a:p>
        </p:txBody>
      </p:sp>
      <p:pic>
        <p:nvPicPr>
          <p:cNvPr id="637" name="Google Shape;637;g1b8ff609911_1_459" descr="Profile photo of Judy Blanchard, from Safal Partners"/>
          <p:cNvPicPr preferRelativeResize="0"/>
          <p:nvPr/>
        </p:nvPicPr>
        <p:blipFill rotWithShape="1">
          <a:blip r:embed="rId11">
            <a:alphaModFix/>
          </a:blip>
          <a:srcRect/>
          <a:stretch/>
        </p:blipFill>
        <p:spPr>
          <a:xfrm>
            <a:off x="10562908" y="4428667"/>
            <a:ext cx="920888" cy="899739"/>
          </a:xfrm>
          <a:prstGeom prst="round2DiagRect">
            <a:avLst>
              <a:gd name="adj1" fmla="val 16667"/>
              <a:gd name="adj2" fmla="val 0"/>
            </a:avLst>
          </a:prstGeom>
          <a:noFill/>
          <a:ln>
            <a:noFill/>
          </a:ln>
        </p:spPr>
      </p:pic>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1B7AB6-D068-3411-77B4-1831B852B991}"/>
              </a:ext>
              <a:ext uri="{C183D7F6-B498-43B3-948B-1728B52AA6E4}">
                <adec:decorative xmlns:adec="http://schemas.microsoft.com/office/drawing/2017/decorative" val="1"/>
              </a:ext>
            </a:extLst>
          </p:cNvPr>
          <p:cNvSpPr/>
          <p:nvPr/>
        </p:nvSpPr>
        <p:spPr>
          <a:xfrm>
            <a:off x="0" y="0"/>
            <a:ext cx="12192000" cy="616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9DC972-7C31-C5F1-C6E8-FEA23581C2E7}"/>
              </a:ext>
              <a:ext uri="{C183D7F6-B498-43B3-948B-1728B52AA6E4}">
                <adec:decorative xmlns:adec="http://schemas.microsoft.com/office/drawing/2017/decorative" val="1"/>
              </a:ext>
            </a:extLst>
          </p:cNvPr>
          <p:cNvPicPr>
            <a:picLocks noChangeAspect="1"/>
          </p:cNvPicPr>
          <p:nvPr/>
        </p:nvPicPr>
        <p:blipFill rotWithShape="1">
          <a:blip r:embed="rId3">
            <a:alphaModFix amt="18000"/>
            <a:extLst>
              <a:ext uri="{28A0092B-C50C-407E-A947-70E740481C1C}">
                <a14:useLocalDpi xmlns:a14="http://schemas.microsoft.com/office/drawing/2010/main" val="0"/>
              </a:ext>
            </a:extLst>
          </a:blip>
          <a:srcRect l="703" r="703"/>
          <a:stretch/>
        </p:blipFill>
        <p:spPr>
          <a:xfrm>
            <a:off x="1" y="1"/>
            <a:ext cx="12192000" cy="6228102"/>
          </a:xfrm>
          <a:prstGeom prst="rect">
            <a:avLst/>
          </a:prstGeom>
        </p:spPr>
      </p:pic>
      <p:pic>
        <p:nvPicPr>
          <p:cNvPr id="6" name="Picture 5">
            <a:extLst>
              <a:ext uri="{FF2B5EF4-FFF2-40B4-BE49-F238E27FC236}">
                <a16:creationId xmlns:a16="http://schemas.microsoft.com/office/drawing/2014/main" id="{E78055EB-3228-0D4A-BBA4-69ECAE931457}"/>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725696" y="4086263"/>
            <a:ext cx="2141839" cy="2141839"/>
          </a:xfrm>
          <a:prstGeom prst="rect">
            <a:avLst/>
          </a:prstGeom>
        </p:spPr>
      </p:pic>
      <p:sp>
        <p:nvSpPr>
          <p:cNvPr id="4" name="AutoShape 2" descr="Image result for TEXAS WORKFORCE COMMISSION logo png">
            <a:extLst>
              <a:ext uri="{FF2B5EF4-FFF2-40B4-BE49-F238E27FC236}">
                <a16:creationId xmlns:a16="http://schemas.microsoft.com/office/drawing/2014/main" id="{E3E8340D-A9C8-4BDF-A7B3-AF31F574C1CE}"/>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 name="Title 8">
            <a:extLst>
              <a:ext uri="{FF2B5EF4-FFF2-40B4-BE49-F238E27FC236}">
                <a16:creationId xmlns:a16="http://schemas.microsoft.com/office/drawing/2014/main" id="{06499482-E7BF-7C57-977B-40C9A8FA27C3}"/>
              </a:ext>
            </a:extLst>
          </p:cNvPr>
          <p:cNvSpPr>
            <a:spLocks noGrp="1"/>
          </p:cNvSpPr>
          <p:nvPr>
            <p:ph type="title"/>
          </p:nvPr>
        </p:nvSpPr>
        <p:spPr>
          <a:xfrm>
            <a:off x="1356852" y="1895475"/>
            <a:ext cx="9193917" cy="2971799"/>
          </a:xfrm>
        </p:spPr>
        <p:txBody>
          <a:bodyPr>
            <a:noAutofit/>
          </a:bodyPr>
          <a:lstStyle/>
          <a:p>
            <a:pPr>
              <a:lnSpc>
                <a:spcPct val="114000"/>
              </a:lnSpc>
              <a:spcBef>
                <a:spcPts val="600"/>
              </a:spcBef>
              <a:spcAft>
                <a:spcPts val="600"/>
              </a:spcAft>
            </a:pPr>
            <a:r>
              <a:rPr lang="en-US" b="1" dirty="0">
                <a:latin typeface="Calibri" panose="020F0502020204030204" pitchFamily="34" charset="0"/>
                <a:cs typeface="Calibri" panose="020F0502020204030204" pitchFamily="34" charset="0"/>
              </a:rPr>
              <a:t>Coming Up Next:</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Session #3-</a:t>
            </a:r>
            <a:br>
              <a:rPr lang="en-US" sz="3200" b="1" dirty="0">
                <a:latin typeface="Calibri" panose="020F0502020204030204" pitchFamily="34" charset="0"/>
                <a:cs typeface="Calibri" panose="020F0502020204030204" pitchFamily="34" charset="0"/>
              </a:rPr>
            </a:br>
            <a:r>
              <a:rPr lang="en-US" sz="3200" b="1" dirty="0">
                <a:latin typeface="Calibri" panose="020F0502020204030204" pitchFamily="34" charset="0"/>
                <a:cs typeface="Calibri" panose="020F0502020204030204" pitchFamily="34" charset="0"/>
              </a:rPr>
              <a:t>Strengthening Internal Controls: Enhancing Accountability and Mitigating Risks</a:t>
            </a:r>
            <a:endParaRPr lang="en-US" sz="3200" b="1" dirty="0"/>
          </a:p>
        </p:txBody>
      </p:sp>
      <p:sp>
        <p:nvSpPr>
          <p:cNvPr id="7" name="TextBox 6">
            <a:extLst>
              <a:ext uri="{FF2B5EF4-FFF2-40B4-BE49-F238E27FC236}">
                <a16:creationId xmlns:a16="http://schemas.microsoft.com/office/drawing/2014/main" id="{CE8F6645-2B6B-1833-928E-6DC1CAED3133}"/>
              </a:ext>
            </a:extLst>
          </p:cNvPr>
          <p:cNvSpPr txBox="1"/>
          <p:nvPr/>
        </p:nvSpPr>
        <p:spPr>
          <a:xfrm>
            <a:off x="2743201" y="691376"/>
            <a:ext cx="6251510" cy="923330"/>
          </a:xfrm>
          <a:prstGeom prst="rect">
            <a:avLst/>
          </a:prstGeom>
          <a:noFill/>
        </p:spPr>
        <p:txBody>
          <a:bodyPr wrap="square" rtlCol="0">
            <a:spAutoFit/>
          </a:bodyPr>
          <a:lstStyle/>
          <a:p>
            <a:pPr algn="ctr"/>
            <a:r>
              <a:rPr lang="en-US" sz="5400" b="1" dirty="0">
                <a:solidFill>
                  <a:srgbClr val="0D4460"/>
                </a:solidFill>
                <a:latin typeface="Calibri" panose="020F0502020204030204" pitchFamily="34" charset="0"/>
                <a:ea typeface="Open Sans" panose="020B0606030504020204" pitchFamily="34" charset="0"/>
                <a:cs typeface="Calibri" panose="020F0502020204030204" pitchFamily="34" charset="0"/>
              </a:rPr>
              <a:t>Thank You!</a:t>
            </a:r>
          </a:p>
        </p:txBody>
      </p:sp>
    </p:spTree>
    <p:extLst>
      <p:ext uri="{BB962C8B-B14F-4D97-AF65-F5344CB8AC3E}">
        <p14:creationId xmlns:p14="http://schemas.microsoft.com/office/powerpoint/2010/main" val="362869954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RESGUID" val="0ba91fcd-d38b-4268-9bf5-dc5532d25cf7"/>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Safal New Colors">
      <a:dk1>
        <a:srgbClr val="000000"/>
      </a:dk1>
      <a:lt1>
        <a:srgbClr val="FFFFFF"/>
      </a:lt1>
      <a:dk2>
        <a:srgbClr val="00548D"/>
      </a:dk2>
      <a:lt2>
        <a:srgbClr val="F2F2F2"/>
      </a:lt2>
      <a:accent1>
        <a:srgbClr val="31B1ED"/>
      </a:accent1>
      <a:accent2>
        <a:srgbClr val="00548D"/>
      </a:accent2>
      <a:accent3>
        <a:srgbClr val="56A765"/>
      </a:accent3>
      <a:accent4>
        <a:srgbClr val="EC8006"/>
      </a:accent4>
      <a:accent5>
        <a:srgbClr val="F9AB1D"/>
      </a:accent5>
      <a:accent6>
        <a:srgbClr val="CD426A"/>
      </a:accent6>
      <a:hlink>
        <a:srgbClr val="008CE3"/>
      </a:hlink>
      <a:folHlink>
        <a:srgbClr val="B2B2B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fal Presentation Template w New Colors.potx" id="{AA08505F-D730-4D38-A8BB-4D849717BF42}" vid="{58E3B029-1859-48D6-95AF-AC53C4275360}"/>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7D65D528D6EFD4AA91FE248FF65E0EC" ma:contentTypeVersion="20" ma:contentTypeDescription="Create a new document." ma:contentTypeScope="" ma:versionID="62b9e1ac6b5c237a449dc41b2f94fb64">
  <xsd:schema xmlns:xsd="http://www.w3.org/2001/XMLSchema" xmlns:xs="http://www.w3.org/2001/XMLSchema" xmlns:p="http://schemas.microsoft.com/office/2006/metadata/properties" xmlns:ns2="1a052c00-aba3-4f99-a29a-03f5a1645f35" targetNamespace="http://schemas.microsoft.com/office/2006/metadata/properties" ma:root="true" ma:fieldsID="cccaa8cbf439b9d84807d971d9c1758d" ns2:_="">
    <xsd:import namespace="1a052c00-aba3-4f99-a29a-03f5a1645f35"/>
    <xsd:element name="properties">
      <xsd:complexType>
        <xsd:sequence>
          <xsd:element name="documentManagement">
            <xsd:complexType>
              <xsd:all>
                <xsd:element ref="ns2:Reporter" minOccurs="0"/>
                <xsd:element ref="ns2:ContentOwners" minOccurs="0"/>
                <xsd:element ref="ns2:Project" minOccurs="0"/>
                <xsd:element ref="ns2:Platform" minOccurs="0"/>
                <xsd:element ref="ns2:Correspondence" minOccurs="0"/>
                <xsd:element ref="ns2:TypeofMtg_x002e_" minOccurs="0"/>
                <xsd:element ref="ns2:Outcome_x002f_Actionitem" minOccurs="0"/>
                <xsd:element ref="ns2:TEAMSMeeting" minOccurs="0"/>
                <xsd:element ref="ns2:Notes" minOccurs="0"/>
                <xsd:element ref="ns2:CompletionRequest" minOccurs="0"/>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052c00-aba3-4f99-a29a-03f5a1645f35" elementFormDefault="qualified">
    <xsd:import namespace="http://schemas.microsoft.com/office/2006/documentManagement/types"/>
    <xsd:import namespace="http://schemas.microsoft.com/office/infopath/2007/PartnerControls"/>
    <xsd:element name="Reporter" ma:index="8" nillable="true" ma:displayName="Reporter" ma:format="Dropdown" ma:list="UserInfo" ma:SharePointGroup="0" ma:internalName="Reporter">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Owners" ma:index="9" nillable="true" ma:displayName="Content Owners" ma:format="Dropdown" ma:list="UserInfo" ma:SharePointGroup="0" ma:internalName="ContentOwn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ject" ma:index="10" nillable="true" ma:displayName="Project" ma:format="Dropdown" ma:internalName="Project">
      <xsd:simpleType>
        <xsd:restriction base="dms:Text">
          <xsd:maxLength value="255"/>
        </xsd:restriction>
      </xsd:simpleType>
    </xsd:element>
    <xsd:element name="Platform" ma:index="11" nillable="true" ma:displayName="Platform" ma:default="N/A" ma:format="Dropdown" ma:internalName="Platform">
      <xsd:complexType>
        <xsd:complexContent>
          <xsd:extension base="dms:MultiChoice">
            <xsd:sequence>
              <xsd:element name="Value" maxOccurs="unbounded" minOccurs="0" nillable="true">
                <xsd:simpleType>
                  <xsd:restriction base="dms:Choice">
                    <xsd:enumeration value="Web"/>
                    <xsd:enumeration value="Excel"/>
                    <xsd:enumeration value="PowerPoint"/>
                    <xsd:enumeration value="PDF"/>
                    <xsd:enumeration value="Word"/>
                    <xsd:enumeration value="N/A"/>
                  </xsd:restriction>
                </xsd:simpleType>
              </xsd:element>
            </xsd:sequence>
          </xsd:extension>
        </xsd:complexContent>
      </xsd:complexType>
    </xsd:element>
    <xsd:element name="Correspondence" ma:index="12" nillable="true" ma:displayName="Correspondence" ma:format="Dropdown" ma:internalName="Correspondence">
      <xsd:simpleType>
        <xsd:restriction base="dms:Choice">
          <xsd:enumeration value="MEETING"/>
          <xsd:enumeration value="EMAIL"/>
          <xsd:enumeration value="Teams Chat"/>
        </xsd:restriction>
      </xsd:simpleType>
    </xsd:element>
    <xsd:element name="TypeofMtg_x002e_" ma:index="13" nillable="true" ma:displayName="Type of Mtg." ma:default="N/A" ma:format="Dropdown" ma:internalName="TypeofMtg_x002e_">
      <xsd:complexType>
        <xsd:complexContent>
          <xsd:extension base="dms:MultiChoice">
            <xsd:sequence>
              <xsd:element name="Value" maxOccurs="unbounded" minOccurs="0" nillable="true">
                <xsd:simpleType>
                  <xsd:restriction base="dms:Choice">
                    <xsd:enumeration value="Intro/Tour Product"/>
                    <xsd:enumeration value="Review Test Results"/>
                    <xsd:enumeration value="Doc Review"/>
                    <xsd:enumeration value="Tools Training"/>
                    <xsd:enumeration value="N/A"/>
                  </xsd:restriction>
                </xsd:simpleType>
              </xsd:element>
            </xsd:sequence>
          </xsd:extension>
        </xsd:complexContent>
      </xsd:complexType>
    </xsd:element>
    <xsd:element name="Outcome_x002f_Actionitem" ma:index="14" nillable="true" ma:displayName="Outcome/Action item" ma:format="Dropdown" ma:internalName="Outcome_x002f_Actionitem">
      <xsd:complexType>
        <xsd:complexContent>
          <xsd:extension base="dms:MultiChoice">
            <xsd:sequence>
              <xsd:element name="Value" maxOccurs="unbounded" minOccurs="0" nillable="true">
                <xsd:simpleType>
                  <xsd:restriction base="dms:Choice">
                    <xsd:enumeration value="Test and Deliver Results"/>
                    <xsd:enumeration value="Concluded"/>
                    <xsd:enumeration value="Review Testing Report"/>
                    <xsd:enumeration value="Remediate Doc"/>
                    <xsd:enumeration value="Comment/Review Doc"/>
                    <xsd:enumeration value="Meeting Set"/>
                    <xsd:enumeration value="In Progress"/>
                    <xsd:enumeration value="Awaiting Feedback"/>
                  </xsd:restriction>
                </xsd:simpleType>
              </xsd:element>
            </xsd:sequence>
          </xsd:extension>
        </xsd:complexContent>
      </xsd:complexType>
    </xsd:element>
    <xsd:element name="TEAMSMeeting" ma:index="15" nillable="true" ma:displayName="TEAMS Meeting" ma:format="Hyperlink" ma:internalName="TEAMSMeeting">
      <xsd:complexType>
        <xsd:complexContent>
          <xsd:extension base="dms:URL">
            <xsd:sequence>
              <xsd:element name="Url" type="dms:ValidUrl" minOccurs="0" nillable="true"/>
              <xsd:element name="Description" type="xsd:string" nillable="true"/>
            </xsd:sequence>
          </xsd:extension>
        </xsd:complexContent>
      </xsd:complexType>
    </xsd:element>
    <xsd:element name="Notes" ma:index="16" nillable="true" ma:displayName="Notes" ma:format="Dropdown" ma:internalName="Notes">
      <xsd:simpleType>
        <xsd:restriction base="dms:Note">
          <xsd:maxLength value="255"/>
        </xsd:restriction>
      </xsd:simpleType>
    </xsd:element>
    <xsd:element name="CompletionRequest" ma:index="17" nillable="true" ma:displayName="Completion Request" ma:format="DateOnly" ma:internalName="CompletionRequest">
      <xsd:simpleType>
        <xsd:restriction base="dms:DateTime"/>
      </xsd:simpleType>
    </xsd:element>
    <xsd:element name="MediaServiceMetadata" ma:index="18" nillable="true" ma:displayName="MediaServiceMetadata" ma:hidden="true" ma:internalName="MediaServiceMetadata" ma:readOnly="true">
      <xsd:simpleType>
        <xsd:restriction base="dms:Note"/>
      </xsd:simpleType>
    </xsd:element>
    <xsd:element name="MediaServiceFastMetadata" ma:index="19" nillable="true" ma:displayName="MediaServiceFastMetadata" ma:hidden="true" ma:internalName="MediaServiceFastMetadata" ma:readOnly="true">
      <xsd:simpleType>
        <xsd:restriction base="dms:Note"/>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ServiceGenerationTime" ma:index="26" nillable="true" ma:displayName="MediaServiceGenerationTime" ma:hidden="true" ma:internalName="MediaServiceGenerationTime" ma:readOnly="true">
      <xsd:simpleType>
        <xsd:restriction base="dms:Text"/>
      </xsd:simpleType>
    </xsd:element>
    <xsd:element name="MediaServiceEventHashCode" ma:index="2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1a052c00-aba3-4f99-a29a-03f5a1645f35">
      <Terms xmlns="http://schemas.microsoft.com/office/infopath/2007/PartnerControls"/>
    </lcf76f155ced4ddcb4097134ff3c332f>
    <ContentOwners xmlns="1a052c00-aba3-4f99-a29a-03f5a1645f35">
      <UserInfo>
        <DisplayName/>
        <AccountId xsi:nil="true"/>
        <AccountType/>
      </UserInfo>
    </ContentOwners>
    <TEAMSMeeting xmlns="1a052c00-aba3-4f99-a29a-03f5a1645f35">
      <Url xsi:nil="true"/>
      <Description xsi:nil="true"/>
    </TEAMSMeeting>
    <TypeofMtg_x002e_ xmlns="1a052c00-aba3-4f99-a29a-03f5a1645f35">
      <Value>N/A</Value>
    </TypeofMtg_x002e_>
    <Platform xmlns="1a052c00-aba3-4f99-a29a-03f5a1645f35">
      <Value>N/A</Value>
    </Platform>
    <Correspondence xmlns="1a052c00-aba3-4f99-a29a-03f5a1645f35" xsi:nil="true"/>
    <Notes xmlns="1a052c00-aba3-4f99-a29a-03f5a1645f35" xsi:nil="true"/>
    <Project xmlns="1a052c00-aba3-4f99-a29a-03f5a1645f35" xsi:nil="true"/>
    <CompletionRequest xmlns="1a052c00-aba3-4f99-a29a-03f5a1645f35">2024-05-21T07:00:00+00:00</CompletionRequest>
    <Outcome_x002f_Actionitem xmlns="1a052c00-aba3-4f99-a29a-03f5a1645f35">
      <Value>In Progress</Value>
    </Outcome_x002f_Actionitem>
    <Reporter xmlns="1a052c00-aba3-4f99-a29a-03f5a1645f35">
      <UserInfo>
        <DisplayName/>
        <AccountId xsi:nil="true"/>
        <AccountType/>
      </UserInfo>
    </Reporter>
  </documentManagement>
</p:properties>
</file>

<file path=customXml/itemProps1.xml><?xml version="1.0" encoding="utf-8"?>
<ds:datastoreItem xmlns:ds="http://schemas.openxmlformats.org/officeDocument/2006/customXml" ds:itemID="{8E545831-07DE-455C-B681-6515FF90A8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052c00-aba3-4f99-a29a-03f5a1645f3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C422E21-D854-42F4-B8A2-7F3698CAC8BB}">
  <ds:schemaRefs>
    <ds:schemaRef ds:uri="http://schemas.microsoft.com/sharepoint/v3/contenttype/forms"/>
  </ds:schemaRefs>
</ds:datastoreItem>
</file>

<file path=customXml/itemProps3.xml><?xml version="1.0" encoding="utf-8"?>
<ds:datastoreItem xmlns:ds="http://schemas.openxmlformats.org/officeDocument/2006/customXml" ds:itemID="{E4E50F3E-4833-448E-896F-43673F0CAA45}">
  <ds:schemaRefs>
    <ds:schemaRef ds:uri="http://schemas.openxmlformats.org/package/2006/metadata/core-properties"/>
    <ds:schemaRef ds:uri="http://www.w3.org/XML/1998/namespace"/>
    <ds:schemaRef ds:uri="http://purl.org/dc/terms/"/>
    <ds:schemaRef ds:uri="http://purl.org/dc/dcmitype/"/>
    <ds:schemaRef ds:uri="http://purl.org/dc/elements/1.1/"/>
    <ds:schemaRef ds:uri="http://schemas.microsoft.com/office/infopath/2007/PartnerControls"/>
    <ds:schemaRef ds:uri="http://schemas.microsoft.com/office/2006/documentManagement/types"/>
    <ds:schemaRef ds:uri="4cd59d27-ca2b-4708-b9c7-7fa281384922"/>
    <ds:schemaRef ds:uri="2f00f82b-dce9-458f-ab1d-1c5fd145e219"/>
    <ds:schemaRef ds:uri="http://schemas.microsoft.com/office/2006/metadata/properties"/>
    <ds:schemaRef ds:uri="1a052c00-aba3-4f99-a29a-03f5a1645f35"/>
  </ds:schemaRefs>
</ds:datastoreItem>
</file>

<file path=docProps/app.xml><?xml version="1.0" encoding="utf-8"?>
<Properties xmlns="http://schemas.openxmlformats.org/officeDocument/2006/extended-properties" xmlns:vt="http://schemas.openxmlformats.org/officeDocument/2006/docPropsVTypes">
  <Template>Safal Presentation Template w New Colors</Template>
  <TotalTime>1277</TotalTime>
  <Words>2462</Words>
  <Application>Microsoft Office PowerPoint</Application>
  <PresentationFormat>Widescreen</PresentationFormat>
  <Paragraphs>354</Paragraphs>
  <Slides>31</Slides>
  <Notes>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31</vt:i4>
      </vt:variant>
    </vt:vector>
  </HeadingPairs>
  <TitlesOfParts>
    <vt:vector size="42" baseType="lpstr">
      <vt:lpstr>Aptos</vt:lpstr>
      <vt:lpstr>Aptos Display</vt:lpstr>
      <vt:lpstr>Arial</vt:lpstr>
      <vt:lpstr>Avenir Next LT Pro</vt:lpstr>
      <vt:lpstr>Calibri</vt:lpstr>
      <vt:lpstr>Franklin Gothic Book</vt:lpstr>
      <vt:lpstr>Open Sans</vt:lpstr>
      <vt:lpstr>Source Sans Pro</vt:lpstr>
      <vt:lpstr>Wingdings</vt:lpstr>
      <vt:lpstr>Office Theme</vt:lpstr>
      <vt:lpstr>Custom Design</vt:lpstr>
      <vt:lpstr>Virtual Fiscal Academy Financial Management: Strategies for Effective Fiscal Oversight</vt:lpstr>
      <vt:lpstr>Brought to You by the… Next Level Now Collaborative</vt:lpstr>
      <vt:lpstr>Next Level Now Collaborative... </vt:lpstr>
      <vt:lpstr>About the Presenter</vt:lpstr>
      <vt:lpstr>Fiscal Virtual Academy</vt:lpstr>
      <vt:lpstr>Fiscal Management Learning Objectives</vt:lpstr>
      <vt:lpstr>Reflection from  Previous Session…</vt:lpstr>
      <vt:lpstr>Fiscal Management in Workforce Development</vt:lpstr>
      <vt:lpstr>§ 200.302 Financial Management Summary…</vt:lpstr>
      <vt:lpstr>Rules, Regulation, and Guidelines</vt:lpstr>
      <vt:lpstr>Rules, Regulation, and Guidelines (continued)</vt:lpstr>
      <vt:lpstr>Financial Statements – The Big Picture</vt:lpstr>
      <vt:lpstr>Three Financial Reports (The Big Picture) </vt:lpstr>
      <vt:lpstr>Three Financial Reports (The Big Picture) continued</vt:lpstr>
      <vt:lpstr>Simple Balance Sheet</vt:lpstr>
      <vt:lpstr>Simple Profit &amp; Loss Statement</vt:lpstr>
      <vt:lpstr>Simple Statement of Cash Flows</vt:lpstr>
      <vt:lpstr>Financial Terminology</vt:lpstr>
      <vt:lpstr>Where Does the Revenue Come From?</vt:lpstr>
      <vt:lpstr>What Are Financial Awards (Grants)?</vt:lpstr>
      <vt:lpstr>Cost Classification (2 CFR 200.403)</vt:lpstr>
      <vt:lpstr>Cost Classification (2 CFR 200.403) continued</vt:lpstr>
      <vt:lpstr>What’s Never Allowable (Billable)?</vt:lpstr>
      <vt:lpstr>Creating a Budget </vt:lpstr>
      <vt:lpstr>Updating the Budget with Actuals and Forecast</vt:lpstr>
      <vt:lpstr>Updating the Budget with Actuals and Forecast continued</vt:lpstr>
      <vt:lpstr>1. Revisit Your Financial Management Strategy </vt:lpstr>
      <vt:lpstr>2. Revisit Your Financial Management Strategy</vt:lpstr>
      <vt:lpstr>3. Revisit Your Financial Management Strategy</vt:lpstr>
      <vt:lpstr>For More Information on the NEXT LEVEL NOW Collaborative…</vt:lpstr>
      <vt:lpstr>Coming Up Next: Session #3- Strengthening Internal Controls: Enhancing Accountability and Mitigating Risks</vt:lpstr>
    </vt:vector>
  </TitlesOfParts>
  <Manager>Melissa Aguilar-Southard</Manager>
  <Company>Safal Partners</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Virtual Fiscal Academy: Financial Management- Strategies for Effective Fiscal Oversight</dc:title>
  <dc:subject>Strategies for Effective Fiscal Oversight</dc:subject>
  <dc:creator>Kim Meadows</dc:creator>
  <cp:keywords>fiscal, profit, loss, management</cp:keywords>
  <dc:description/>
  <cp:lastModifiedBy>Joseph Hanna</cp:lastModifiedBy>
  <cp:revision>135</cp:revision>
  <dcterms:created xsi:type="dcterms:W3CDTF">2019-01-24T22:09:38Z</dcterms:created>
  <dcterms:modified xsi:type="dcterms:W3CDTF">2024-05-20T12:14:58Z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0x010100A7D65D528D6EFD4AA91FE248FF65E0EC</vt:lpwstr>
  </property>
  <property fmtid="{D5CDD505-2E9C-101B-9397-08002B2CF9AE}" pid="3" name="Order">
    <vt:r8>11600</vt:r8>
  </property>
  <property fmtid="{D5CDD505-2E9C-101B-9397-08002B2CF9AE}" pid="4" name="ComplianceAssetId">
    <vt:lpwstr/>
  </property>
  <property fmtid="{D5CDD505-2E9C-101B-9397-08002B2CF9AE}" pid="5" name="MediaServiceImageTags">
    <vt:lpwstr/>
  </property>
</Properties>
</file>