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3"/>
  </p:notesMasterIdLst>
  <p:sldIdLst>
    <p:sldId id="256" r:id="rId5"/>
    <p:sldId id="818" r:id="rId6"/>
    <p:sldId id="819" r:id="rId7"/>
    <p:sldId id="369" r:id="rId8"/>
    <p:sldId id="820" r:id="rId9"/>
    <p:sldId id="803" r:id="rId10"/>
    <p:sldId id="821" r:id="rId11"/>
    <p:sldId id="795" r:id="rId12"/>
    <p:sldId id="797" r:id="rId13"/>
    <p:sldId id="798" r:id="rId14"/>
    <p:sldId id="822" r:id="rId15"/>
    <p:sldId id="808" r:id="rId16"/>
    <p:sldId id="823" r:id="rId17"/>
    <p:sldId id="824" r:id="rId18"/>
    <p:sldId id="786" r:id="rId19"/>
    <p:sldId id="809" r:id="rId20"/>
    <p:sldId id="810" r:id="rId21"/>
    <p:sldId id="811" r:id="rId22"/>
    <p:sldId id="812" r:id="rId23"/>
    <p:sldId id="813" r:id="rId24"/>
    <p:sldId id="828" r:id="rId25"/>
    <p:sldId id="826" r:id="rId26"/>
    <p:sldId id="825" r:id="rId27"/>
    <p:sldId id="816" r:id="rId28"/>
    <p:sldId id="815" r:id="rId29"/>
    <p:sldId id="789" r:id="rId30"/>
    <p:sldId id="829" r:id="rId31"/>
    <p:sldId id="793" r:id="rId32"/>
  </p:sldIdLst>
  <p:sldSz cx="12192000" cy="6858000"/>
  <p:notesSz cx="6858000" cy="9144000"/>
  <p:custDataLst>
    <p:tags r:id="rId3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tual fiscal academy session 3" id="{A0E1E425-4D53-41AA-9435-48D7468EE202}">
          <p14:sldIdLst>
            <p14:sldId id="256"/>
            <p14:sldId id="818"/>
            <p14:sldId id="819"/>
            <p14:sldId id="369"/>
            <p14:sldId id="820"/>
            <p14:sldId id="803"/>
            <p14:sldId id="821"/>
            <p14:sldId id="795"/>
            <p14:sldId id="797"/>
            <p14:sldId id="798"/>
            <p14:sldId id="822"/>
            <p14:sldId id="808"/>
            <p14:sldId id="823"/>
            <p14:sldId id="824"/>
            <p14:sldId id="786"/>
            <p14:sldId id="809"/>
            <p14:sldId id="810"/>
            <p14:sldId id="811"/>
            <p14:sldId id="812"/>
            <p14:sldId id="813"/>
            <p14:sldId id="828"/>
            <p14:sldId id="826"/>
            <p14:sldId id="825"/>
            <p14:sldId id="816"/>
            <p14:sldId id="815"/>
            <p14:sldId id="789"/>
            <p14:sldId id="829"/>
            <p14:sldId id="79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729F"/>
    <a:srgbClr val="1298D4"/>
    <a:srgbClr val="2E8086"/>
    <a:srgbClr val="389AA2"/>
    <a:srgbClr val="B46004"/>
    <a:srgbClr val="C76B05"/>
    <a:srgbClr val="616771"/>
    <a:srgbClr val="737B87"/>
    <a:srgbClr val="878E99"/>
    <a:srgbClr val="118C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C53A4E-D213-4484-8911-B277DF8A50EE}" v="290" dt="2024-05-20T13:44:12.14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60" autoAdjust="0"/>
    <p:restoredTop sz="94673" autoAdjust="0"/>
  </p:normalViewPr>
  <p:slideViewPr>
    <p:cSldViewPr snapToGrid="0">
      <p:cViewPr varScale="1">
        <p:scale>
          <a:sx n="101" d="100"/>
          <a:sy n="101" d="100"/>
        </p:scale>
        <p:origin x="414" y="90"/>
      </p:cViewPr>
      <p:guideLst/>
    </p:cSldViewPr>
  </p:slideViewPr>
  <p:outlineViewPr>
    <p:cViewPr>
      <p:scale>
        <a:sx n="33" d="100"/>
        <a:sy n="33" d="100"/>
      </p:scale>
      <p:origin x="0" y="-1672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tags" Target="tags/tag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Hanna" userId="d91b82ed-48e2-4fae-b47c-be212bed4b88" providerId="ADAL" clId="{C4C53A4E-D213-4484-8911-B277DF8A50EE}"/>
    <pc:docChg chg="undo custSel addSld delSld modSld modSection">
      <pc:chgData name="Joseph Hanna" userId="d91b82ed-48e2-4fae-b47c-be212bed4b88" providerId="ADAL" clId="{C4C53A4E-D213-4484-8911-B277DF8A50EE}" dt="2024-05-20T13:52:01.263" v="1015" actId="20577"/>
      <pc:docMkLst>
        <pc:docMk/>
      </pc:docMkLst>
      <pc:sldChg chg="modSp add mod modClrScheme chgLayout">
        <pc:chgData name="Joseph Hanna" userId="d91b82ed-48e2-4fae-b47c-be212bed4b88" providerId="ADAL" clId="{C4C53A4E-D213-4484-8911-B277DF8A50EE}" dt="2024-05-20T12:22:52.660" v="12" actId="1076"/>
        <pc:sldMkLst>
          <pc:docMk/>
          <pc:sldMk cId="1806127637" sldId="256"/>
        </pc:sldMkLst>
        <pc:spChg chg="mod">
          <ac:chgData name="Joseph Hanna" userId="d91b82ed-48e2-4fae-b47c-be212bed4b88" providerId="ADAL" clId="{C4C53A4E-D213-4484-8911-B277DF8A50EE}" dt="2024-05-20T12:22:52.660" v="12" actId="1076"/>
          <ac:spMkLst>
            <pc:docMk/>
            <pc:sldMk cId="1806127637" sldId="256"/>
            <ac:spMk id="3" creationId="{B58C1A2C-6905-24C0-C426-B3E91E73834E}"/>
          </ac:spMkLst>
        </pc:spChg>
        <pc:spChg chg="mod ord">
          <ac:chgData name="Joseph Hanna" userId="d91b82ed-48e2-4fae-b47c-be212bed4b88" providerId="ADAL" clId="{C4C53A4E-D213-4484-8911-B277DF8A50EE}" dt="2024-05-20T12:22:43.738" v="9" actId="1076"/>
          <ac:spMkLst>
            <pc:docMk/>
            <pc:sldMk cId="1806127637" sldId="256"/>
            <ac:spMk id="9" creationId="{06499482-E7BF-7C57-977B-40C9A8FA27C3}"/>
          </ac:spMkLst>
        </pc:spChg>
      </pc:sldChg>
      <pc:sldChg chg="del">
        <pc:chgData name="Joseph Hanna" userId="d91b82ed-48e2-4fae-b47c-be212bed4b88" providerId="ADAL" clId="{C4C53A4E-D213-4484-8911-B277DF8A50EE}" dt="2024-05-20T13:43:55.561" v="944" actId="47"/>
        <pc:sldMkLst>
          <pc:docMk/>
          <pc:sldMk cId="0" sldId="286"/>
        </pc:sldMkLst>
      </pc:sldChg>
      <pc:sldChg chg="add">
        <pc:chgData name="Joseph Hanna" userId="d91b82ed-48e2-4fae-b47c-be212bed4b88" providerId="ADAL" clId="{C4C53A4E-D213-4484-8911-B277DF8A50EE}" dt="2024-05-20T12:24:10.983" v="23"/>
        <pc:sldMkLst>
          <pc:docMk/>
          <pc:sldMk cId="2353460657" sldId="369"/>
        </pc:sldMkLst>
      </pc:sldChg>
      <pc:sldChg chg="del">
        <pc:chgData name="Joseph Hanna" userId="d91b82ed-48e2-4fae-b47c-be212bed4b88" providerId="ADAL" clId="{C4C53A4E-D213-4484-8911-B277DF8A50EE}" dt="2024-05-20T12:24:01.152" v="21" actId="47"/>
        <pc:sldMkLst>
          <pc:docMk/>
          <pc:sldMk cId="4168104365" sldId="418"/>
        </pc:sldMkLst>
      </pc:sldChg>
      <pc:sldChg chg="del">
        <pc:chgData name="Joseph Hanna" userId="d91b82ed-48e2-4fae-b47c-be212bed4b88" providerId="ADAL" clId="{C4C53A4E-D213-4484-8911-B277DF8A50EE}" dt="2024-05-20T12:31:07.980" v="70" actId="47"/>
        <pc:sldMkLst>
          <pc:docMk/>
          <pc:sldMk cId="2783303276" sldId="605"/>
        </pc:sldMkLst>
      </pc:sldChg>
      <pc:sldChg chg="addSp delSp modSp del mod">
        <pc:chgData name="Joseph Hanna" userId="d91b82ed-48e2-4fae-b47c-be212bed4b88" providerId="ADAL" clId="{C4C53A4E-D213-4484-8911-B277DF8A50EE}" dt="2024-05-20T13:28:30.721" v="462" actId="47"/>
        <pc:sldMkLst>
          <pc:docMk/>
          <pc:sldMk cId="606095143" sldId="613"/>
        </pc:sldMkLst>
        <pc:spChg chg="mod topLvl">
          <ac:chgData name="Joseph Hanna" userId="d91b82ed-48e2-4fae-b47c-be212bed4b88" providerId="ADAL" clId="{C4C53A4E-D213-4484-8911-B277DF8A50EE}" dt="2024-05-20T13:15:08.759" v="326" actId="165"/>
          <ac:spMkLst>
            <pc:docMk/>
            <pc:sldMk cId="606095143" sldId="613"/>
            <ac:spMk id="3" creationId="{D4BEED76-E671-601B-030B-DCE2CA0BEE28}"/>
          </ac:spMkLst>
        </pc:spChg>
        <pc:spChg chg="mod topLvl">
          <ac:chgData name="Joseph Hanna" userId="d91b82ed-48e2-4fae-b47c-be212bed4b88" providerId="ADAL" clId="{C4C53A4E-D213-4484-8911-B277DF8A50EE}" dt="2024-05-20T13:15:08.759" v="326" actId="165"/>
          <ac:spMkLst>
            <pc:docMk/>
            <pc:sldMk cId="606095143" sldId="613"/>
            <ac:spMk id="4" creationId="{DCD4BCEF-6E5A-0EB1-128D-F889B7472A43}"/>
          </ac:spMkLst>
        </pc:spChg>
        <pc:spChg chg="mod topLvl">
          <ac:chgData name="Joseph Hanna" userId="d91b82ed-48e2-4fae-b47c-be212bed4b88" providerId="ADAL" clId="{C4C53A4E-D213-4484-8911-B277DF8A50EE}" dt="2024-05-20T13:15:08.759" v="326" actId="165"/>
          <ac:spMkLst>
            <pc:docMk/>
            <pc:sldMk cId="606095143" sldId="613"/>
            <ac:spMk id="5" creationId="{FE69D291-C4C3-D776-9D68-2F57A34EFC7F}"/>
          </ac:spMkLst>
        </pc:spChg>
        <pc:spChg chg="mod">
          <ac:chgData name="Joseph Hanna" userId="d91b82ed-48e2-4fae-b47c-be212bed4b88" providerId="ADAL" clId="{C4C53A4E-D213-4484-8911-B277DF8A50EE}" dt="2024-05-20T13:18:03.538" v="360" actId="20577"/>
          <ac:spMkLst>
            <pc:docMk/>
            <pc:sldMk cId="606095143" sldId="613"/>
            <ac:spMk id="6" creationId="{AA4DA496-6D8C-5380-2F5C-5B030822CC6E}"/>
          </ac:spMkLst>
        </pc:spChg>
        <pc:spChg chg="mod topLvl">
          <ac:chgData name="Joseph Hanna" userId="d91b82ed-48e2-4fae-b47c-be212bed4b88" providerId="ADAL" clId="{C4C53A4E-D213-4484-8911-B277DF8A50EE}" dt="2024-05-20T13:15:08.759" v="326" actId="165"/>
          <ac:spMkLst>
            <pc:docMk/>
            <pc:sldMk cId="606095143" sldId="613"/>
            <ac:spMk id="7" creationId="{AB693D41-4D26-BAFC-38A3-01762B9351F0}"/>
          </ac:spMkLst>
        </pc:spChg>
        <pc:spChg chg="mod topLvl">
          <ac:chgData name="Joseph Hanna" userId="d91b82ed-48e2-4fae-b47c-be212bed4b88" providerId="ADAL" clId="{C4C53A4E-D213-4484-8911-B277DF8A50EE}" dt="2024-05-20T13:15:08.759" v="326" actId="165"/>
          <ac:spMkLst>
            <pc:docMk/>
            <pc:sldMk cId="606095143" sldId="613"/>
            <ac:spMk id="8" creationId="{15B86FBB-87E5-3886-042C-B09D421E2DED}"/>
          </ac:spMkLst>
        </pc:spChg>
        <pc:spChg chg="mod topLvl">
          <ac:chgData name="Joseph Hanna" userId="d91b82ed-48e2-4fae-b47c-be212bed4b88" providerId="ADAL" clId="{C4C53A4E-D213-4484-8911-B277DF8A50EE}" dt="2024-05-20T13:15:08.759" v="326" actId="165"/>
          <ac:spMkLst>
            <pc:docMk/>
            <pc:sldMk cId="606095143" sldId="613"/>
            <ac:spMk id="10" creationId="{A1AB647B-FF95-FCF5-6A56-D0AEF77B1E36}"/>
          </ac:spMkLst>
        </pc:spChg>
        <pc:spChg chg="mod topLvl">
          <ac:chgData name="Joseph Hanna" userId="d91b82ed-48e2-4fae-b47c-be212bed4b88" providerId="ADAL" clId="{C4C53A4E-D213-4484-8911-B277DF8A50EE}" dt="2024-05-20T13:15:08.759" v="326" actId="165"/>
          <ac:spMkLst>
            <pc:docMk/>
            <pc:sldMk cId="606095143" sldId="613"/>
            <ac:spMk id="12" creationId="{0D894833-F1B2-9749-8BBB-05CFE1899905}"/>
          </ac:spMkLst>
        </pc:spChg>
        <pc:spChg chg="mod topLvl">
          <ac:chgData name="Joseph Hanna" userId="d91b82ed-48e2-4fae-b47c-be212bed4b88" providerId="ADAL" clId="{C4C53A4E-D213-4484-8911-B277DF8A50EE}" dt="2024-05-20T13:15:08.759" v="326" actId="165"/>
          <ac:spMkLst>
            <pc:docMk/>
            <pc:sldMk cId="606095143" sldId="613"/>
            <ac:spMk id="13" creationId="{F7AB87BA-6A41-11BB-7DCF-2C761A15A447}"/>
          </ac:spMkLst>
        </pc:spChg>
        <pc:spChg chg="mod topLvl">
          <ac:chgData name="Joseph Hanna" userId="d91b82ed-48e2-4fae-b47c-be212bed4b88" providerId="ADAL" clId="{C4C53A4E-D213-4484-8911-B277DF8A50EE}" dt="2024-05-20T13:15:08.759" v="326" actId="165"/>
          <ac:spMkLst>
            <pc:docMk/>
            <pc:sldMk cId="606095143" sldId="613"/>
            <ac:spMk id="14" creationId="{B49E571B-B913-675A-00FF-C7E95A95F339}"/>
          </ac:spMkLst>
        </pc:spChg>
        <pc:spChg chg="mod topLvl">
          <ac:chgData name="Joseph Hanna" userId="d91b82ed-48e2-4fae-b47c-be212bed4b88" providerId="ADAL" clId="{C4C53A4E-D213-4484-8911-B277DF8A50EE}" dt="2024-05-20T13:15:08.759" v="326" actId="165"/>
          <ac:spMkLst>
            <pc:docMk/>
            <pc:sldMk cId="606095143" sldId="613"/>
            <ac:spMk id="15" creationId="{515482B8-1479-9679-1486-59A4B49B576C}"/>
          </ac:spMkLst>
        </pc:spChg>
        <pc:spChg chg="mod topLvl">
          <ac:chgData name="Joseph Hanna" userId="d91b82ed-48e2-4fae-b47c-be212bed4b88" providerId="ADAL" clId="{C4C53A4E-D213-4484-8911-B277DF8A50EE}" dt="2024-05-20T13:15:08.759" v="326" actId="165"/>
          <ac:spMkLst>
            <pc:docMk/>
            <pc:sldMk cId="606095143" sldId="613"/>
            <ac:spMk id="16" creationId="{071C7575-A65F-010F-BF9F-FBB556AC348F}"/>
          </ac:spMkLst>
        </pc:spChg>
        <pc:spChg chg="mod topLvl">
          <ac:chgData name="Joseph Hanna" userId="d91b82ed-48e2-4fae-b47c-be212bed4b88" providerId="ADAL" clId="{C4C53A4E-D213-4484-8911-B277DF8A50EE}" dt="2024-05-20T13:15:08.759" v="326" actId="165"/>
          <ac:spMkLst>
            <pc:docMk/>
            <pc:sldMk cId="606095143" sldId="613"/>
            <ac:spMk id="17" creationId="{A3CAE04C-7209-EB94-D487-95A7A49709EA}"/>
          </ac:spMkLst>
        </pc:spChg>
        <pc:spChg chg="add del mod ord topLvl">
          <ac:chgData name="Joseph Hanna" userId="d91b82ed-48e2-4fae-b47c-be212bed4b88" providerId="ADAL" clId="{C4C53A4E-D213-4484-8911-B277DF8A50EE}" dt="2024-05-20T13:16:25.958" v="338" actId="1076"/>
          <ac:spMkLst>
            <pc:docMk/>
            <pc:sldMk cId="606095143" sldId="613"/>
            <ac:spMk id="18" creationId="{B4FF06D9-446C-D8DE-082E-DEADB12ECE68}"/>
          </ac:spMkLst>
        </pc:spChg>
        <pc:spChg chg="mod topLvl">
          <ac:chgData name="Joseph Hanna" userId="d91b82ed-48e2-4fae-b47c-be212bed4b88" providerId="ADAL" clId="{C4C53A4E-D213-4484-8911-B277DF8A50EE}" dt="2024-05-20T13:16:22.839" v="337" actId="962"/>
          <ac:spMkLst>
            <pc:docMk/>
            <pc:sldMk cId="606095143" sldId="613"/>
            <ac:spMk id="19" creationId="{049DBA0A-61CE-23D7-0A44-569585C7F7C0}"/>
          </ac:spMkLst>
        </pc:spChg>
        <pc:spChg chg="mod topLvl">
          <ac:chgData name="Joseph Hanna" userId="d91b82ed-48e2-4fae-b47c-be212bed4b88" providerId="ADAL" clId="{C4C53A4E-D213-4484-8911-B277DF8A50EE}" dt="2024-05-20T13:15:08.759" v="326" actId="165"/>
          <ac:spMkLst>
            <pc:docMk/>
            <pc:sldMk cId="606095143" sldId="613"/>
            <ac:spMk id="20" creationId="{BCAB49F6-B19D-2F99-0CA4-A533A27543B4}"/>
          </ac:spMkLst>
        </pc:spChg>
        <pc:spChg chg="mod ord topLvl">
          <ac:chgData name="Joseph Hanna" userId="d91b82ed-48e2-4fae-b47c-be212bed4b88" providerId="ADAL" clId="{C4C53A4E-D213-4484-8911-B277DF8A50EE}" dt="2024-05-20T13:15:25.267" v="331" actId="1076"/>
          <ac:spMkLst>
            <pc:docMk/>
            <pc:sldMk cId="606095143" sldId="613"/>
            <ac:spMk id="21" creationId="{6E024686-204F-07BF-66B8-B7A2E171747E}"/>
          </ac:spMkLst>
        </pc:spChg>
        <pc:spChg chg="add mod">
          <ac:chgData name="Joseph Hanna" userId="d91b82ed-48e2-4fae-b47c-be212bed4b88" providerId="ADAL" clId="{C4C53A4E-D213-4484-8911-B277DF8A50EE}" dt="2024-05-20T13:18:59.640" v="367" actId="1076"/>
          <ac:spMkLst>
            <pc:docMk/>
            <pc:sldMk cId="606095143" sldId="613"/>
            <ac:spMk id="22" creationId="{FCEAD977-4C09-7B86-4E19-ADD14C9A8C56}"/>
          </ac:spMkLst>
        </pc:spChg>
        <pc:grpChg chg="del mod">
          <ac:chgData name="Joseph Hanna" userId="d91b82ed-48e2-4fae-b47c-be212bed4b88" providerId="ADAL" clId="{C4C53A4E-D213-4484-8911-B277DF8A50EE}" dt="2024-05-20T13:15:08.759" v="326" actId="165"/>
          <ac:grpSpMkLst>
            <pc:docMk/>
            <pc:sldMk cId="606095143" sldId="613"/>
            <ac:grpSpMk id="2" creationId="{60FB73C6-56F2-808E-4831-7C210BD79855}"/>
          </ac:grpSpMkLst>
        </pc:grpChg>
        <pc:graphicFrameChg chg="del">
          <ac:chgData name="Joseph Hanna" userId="d91b82ed-48e2-4fae-b47c-be212bed4b88" providerId="ADAL" clId="{C4C53A4E-D213-4484-8911-B277DF8A50EE}" dt="2024-05-20T13:13:35.465" v="162" actId="18245"/>
          <ac:graphicFrameMkLst>
            <pc:docMk/>
            <pc:sldMk cId="606095143" sldId="613"/>
            <ac:graphicFrameMk id="11" creationId="{341733FC-D5CF-4109-044C-D3049FAF6764}"/>
          </ac:graphicFrameMkLst>
        </pc:graphicFrameChg>
      </pc:sldChg>
      <pc:sldChg chg="addSp delSp modSp del mod">
        <pc:chgData name="Joseph Hanna" userId="d91b82ed-48e2-4fae-b47c-be212bed4b88" providerId="ADAL" clId="{C4C53A4E-D213-4484-8911-B277DF8A50EE}" dt="2024-05-20T12:23:45.048" v="19" actId="47"/>
        <pc:sldMkLst>
          <pc:docMk/>
          <pc:sldMk cId="2627758440" sldId="754"/>
        </pc:sldMkLst>
        <pc:spChg chg="add del">
          <ac:chgData name="Joseph Hanna" userId="d91b82ed-48e2-4fae-b47c-be212bed4b88" providerId="ADAL" clId="{C4C53A4E-D213-4484-8911-B277DF8A50EE}" dt="2024-05-20T12:23:35.509" v="17" actId="22"/>
          <ac:spMkLst>
            <pc:docMk/>
            <pc:sldMk cId="2627758440" sldId="754"/>
            <ac:spMk id="3" creationId="{2601EE4C-DFF4-6867-1416-FC210E9D2EED}"/>
          </ac:spMkLst>
        </pc:spChg>
        <pc:spChg chg="mod">
          <ac:chgData name="Joseph Hanna" userId="d91b82ed-48e2-4fae-b47c-be212bed4b88" providerId="ADAL" clId="{C4C53A4E-D213-4484-8911-B277DF8A50EE}" dt="2024-05-20T12:23:31.974" v="15"/>
          <ac:spMkLst>
            <pc:docMk/>
            <pc:sldMk cId="2627758440" sldId="754"/>
            <ac:spMk id="4" creationId="{2A920762-715A-B9F2-D70E-00B6830CA6A6}"/>
          </ac:spMkLst>
        </pc:spChg>
      </pc:sldChg>
      <pc:sldChg chg="del">
        <pc:chgData name="Joseph Hanna" userId="d91b82ed-48e2-4fae-b47c-be212bed4b88" providerId="ADAL" clId="{C4C53A4E-D213-4484-8911-B277DF8A50EE}" dt="2024-05-20T12:26:07.201" v="38" actId="47"/>
        <pc:sldMkLst>
          <pc:docMk/>
          <pc:sldMk cId="2118692797" sldId="773"/>
        </pc:sldMkLst>
      </pc:sldChg>
      <pc:sldChg chg="addSp delSp modSp mod">
        <pc:chgData name="Joseph Hanna" userId="d91b82ed-48e2-4fae-b47c-be212bed4b88" providerId="ADAL" clId="{C4C53A4E-D213-4484-8911-B277DF8A50EE}" dt="2024-05-20T13:50:13.776" v="976" actId="13244"/>
        <pc:sldMkLst>
          <pc:docMk/>
          <pc:sldMk cId="2443151222" sldId="786"/>
        </pc:sldMkLst>
        <pc:spChg chg="add mod">
          <ac:chgData name="Joseph Hanna" userId="d91b82ed-48e2-4fae-b47c-be212bed4b88" providerId="ADAL" clId="{C4C53A4E-D213-4484-8911-B277DF8A50EE}" dt="2024-05-20T12:32:56.560" v="82" actId="1076"/>
          <ac:spMkLst>
            <pc:docMk/>
            <pc:sldMk cId="2443151222" sldId="786"/>
            <ac:spMk id="2" creationId="{AC0F722F-71D7-5242-7B02-7D4B1A6C3FEE}"/>
          </ac:spMkLst>
        </pc:spChg>
        <pc:spChg chg="del mod">
          <ac:chgData name="Joseph Hanna" userId="d91b82ed-48e2-4fae-b47c-be212bed4b88" providerId="ADAL" clId="{C4C53A4E-D213-4484-8911-B277DF8A50EE}" dt="2024-05-20T12:33:03.220" v="84" actId="478"/>
          <ac:spMkLst>
            <pc:docMk/>
            <pc:sldMk cId="2443151222" sldId="786"/>
            <ac:spMk id="6" creationId="{20B313B9-6BB6-13A1-86D7-A07BBD4AFF79}"/>
          </ac:spMkLst>
        </pc:spChg>
        <pc:spChg chg="add mod ord">
          <ac:chgData name="Joseph Hanna" userId="d91b82ed-48e2-4fae-b47c-be212bed4b88" providerId="ADAL" clId="{C4C53A4E-D213-4484-8911-B277DF8A50EE}" dt="2024-05-20T13:49:58.337" v="973" actId="13244"/>
          <ac:spMkLst>
            <pc:docMk/>
            <pc:sldMk cId="2443151222" sldId="786"/>
            <ac:spMk id="7" creationId="{B0148DBB-4867-AF7F-E15A-26F76E444922}"/>
          </ac:spMkLst>
        </pc:spChg>
        <pc:spChg chg="del">
          <ac:chgData name="Joseph Hanna" userId="d91b82ed-48e2-4fae-b47c-be212bed4b88" providerId="ADAL" clId="{C4C53A4E-D213-4484-8911-B277DF8A50EE}" dt="2024-05-20T12:33:34.165" v="143" actId="478"/>
          <ac:spMkLst>
            <pc:docMk/>
            <pc:sldMk cId="2443151222" sldId="786"/>
            <ac:spMk id="9" creationId="{03175AD3-779D-B2C3-C4F2-0C24EAFA3F86}"/>
          </ac:spMkLst>
        </pc:spChg>
        <pc:picChg chg="mod ord">
          <ac:chgData name="Joseph Hanna" userId="d91b82ed-48e2-4fae-b47c-be212bed4b88" providerId="ADAL" clId="{C4C53A4E-D213-4484-8911-B277DF8A50EE}" dt="2024-05-20T13:50:13.776" v="976" actId="13244"/>
          <ac:picMkLst>
            <pc:docMk/>
            <pc:sldMk cId="2443151222" sldId="786"/>
            <ac:picMk id="4" creationId="{EF5D2987-45F2-7791-FDE0-677E97A6DA78}"/>
          </ac:picMkLst>
        </pc:picChg>
        <pc:picChg chg="del">
          <ac:chgData name="Joseph Hanna" userId="d91b82ed-48e2-4fae-b47c-be212bed4b88" providerId="ADAL" clId="{C4C53A4E-D213-4484-8911-B277DF8A50EE}" dt="2024-05-20T13:50:07.375" v="974" actId="478"/>
          <ac:picMkLst>
            <pc:docMk/>
            <pc:sldMk cId="2443151222" sldId="786"/>
            <ac:picMk id="5" creationId="{BEE3620B-F112-2A39-1694-A9E8B65FE4C8}"/>
          </ac:picMkLst>
        </pc:picChg>
      </pc:sldChg>
      <pc:sldChg chg="addSp delSp modSp del mod">
        <pc:chgData name="Joseph Hanna" userId="d91b82ed-48e2-4fae-b47c-be212bed4b88" providerId="ADAL" clId="{C4C53A4E-D213-4484-8911-B277DF8A50EE}" dt="2024-05-20T13:32:18.460" v="499" actId="2696"/>
        <pc:sldMkLst>
          <pc:docMk/>
          <pc:sldMk cId="1496614062" sldId="788"/>
        </pc:sldMkLst>
        <pc:spChg chg="mod">
          <ac:chgData name="Joseph Hanna" userId="d91b82ed-48e2-4fae-b47c-be212bed4b88" providerId="ADAL" clId="{C4C53A4E-D213-4484-8911-B277DF8A50EE}" dt="2024-05-20T13:32:14.538" v="498" actId="6549"/>
          <ac:spMkLst>
            <pc:docMk/>
            <pc:sldMk cId="1496614062" sldId="788"/>
            <ac:spMk id="2" creationId="{FFB2E401-70C0-2268-76D0-84E36808FE4A}"/>
          </ac:spMkLst>
        </pc:spChg>
        <pc:spChg chg="add mod">
          <ac:chgData name="Joseph Hanna" userId="d91b82ed-48e2-4fae-b47c-be212bed4b88" providerId="ADAL" clId="{C4C53A4E-D213-4484-8911-B277DF8A50EE}" dt="2024-05-20T13:30:33.723" v="476" actId="478"/>
          <ac:spMkLst>
            <pc:docMk/>
            <pc:sldMk cId="1496614062" sldId="788"/>
            <ac:spMk id="7" creationId="{39553C32-7F12-836C-58EA-780540BBC514}"/>
          </ac:spMkLst>
        </pc:spChg>
        <pc:graphicFrameChg chg="del mod">
          <ac:chgData name="Joseph Hanna" userId="d91b82ed-48e2-4fae-b47c-be212bed4b88" providerId="ADAL" clId="{C4C53A4E-D213-4484-8911-B277DF8A50EE}" dt="2024-05-20T13:30:33.723" v="476" actId="478"/>
          <ac:graphicFrameMkLst>
            <pc:docMk/>
            <pc:sldMk cId="1496614062" sldId="788"/>
            <ac:graphicFrameMk id="4" creationId="{0FD30FBF-5D00-D914-3AB0-FC1CF7A73A76}"/>
          </ac:graphicFrameMkLst>
        </pc:graphicFrameChg>
        <pc:picChg chg="add del mod">
          <ac:chgData name="Joseph Hanna" userId="d91b82ed-48e2-4fae-b47c-be212bed4b88" providerId="ADAL" clId="{C4C53A4E-D213-4484-8911-B277DF8A50EE}" dt="2024-05-20T13:29:32.353" v="466" actId="478"/>
          <ac:picMkLst>
            <pc:docMk/>
            <pc:sldMk cId="1496614062" sldId="788"/>
            <ac:picMk id="5" creationId="{6CD3A1A6-5357-46C0-E39E-D114349C233F}"/>
          </ac:picMkLst>
        </pc:picChg>
      </pc:sldChg>
      <pc:sldChg chg="modSp mod">
        <pc:chgData name="Joseph Hanna" userId="d91b82ed-48e2-4fae-b47c-be212bed4b88" providerId="ADAL" clId="{C4C53A4E-D213-4484-8911-B277DF8A50EE}" dt="2024-05-20T13:43:30.760" v="942" actId="13238"/>
        <pc:sldMkLst>
          <pc:docMk/>
          <pc:sldMk cId="3820908734" sldId="789"/>
        </pc:sldMkLst>
        <pc:graphicFrameChg chg="modGraphic">
          <ac:chgData name="Joseph Hanna" userId="d91b82ed-48e2-4fae-b47c-be212bed4b88" providerId="ADAL" clId="{C4C53A4E-D213-4484-8911-B277DF8A50EE}" dt="2024-05-20T13:43:30.760" v="942" actId="13238"/>
          <ac:graphicFrameMkLst>
            <pc:docMk/>
            <pc:sldMk cId="3820908734" sldId="789"/>
            <ac:graphicFrameMk id="13" creationId="{EB54A94D-07CC-70B2-6D01-5999051084E0}"/>
          </ac:graphicFrameMkLst>
        </pc:graphicFrameChg>
      </pc:sldChg>
      <pc:sldChg chg="modSp add mod">
        <pc:chgData name="Joseph Hanna" userId="d91b82ed-48e2-4fae-b47c-be212bed4b88" providerId="ADAL" clId="{C4C53A4E-D213-4484-8911-B277DF8A50EE}" dt="2024-05-20T13:44:28.371" v="948"/>
        <pc:sldMkLst>
          <pc:docMk/>
          <pc:sldMk cId="3628699541" sldId="793"/>
        </pc:sldMkLst>
        <pc:spChg chg="mod">
          <ac:chgData name="Joseph Hanna" userId="d91b82ed-48e2-4fae-b47c-be212bed4b88" providerId="ADAL" clId="{C4C53A4E-D213-4484-8911-B277DF8A50EE}" dt="2024-05-20T13:44:28.371" v="948"/>
          <ac:spMkLst>
            <pc:docMk/>
            <pc:sldMk cId="3628699541" sldId="793"/>
            <ac:spMk id="9" creationId="{06499482-E7BF-7C57-977B-40C9A8FA27C3}"/>
          </ac:spMkLst>
        </pc:spChg>
      </pc:sldChg>
      <pc:sldChg chg="add">
        <pc:chgData name="Joseph Hanna" userId="d91b82ed-48e2-4fae-b47c-be212bed4b88" providerId="ADAL" clId="{C4C53A4E-D213-4484-8911-B277DF8A50EE}" dt="2024-05-20T12:26:19.559" v="39"/>
        <pc:sldMkLst>
          <pc:docMk/>
          <pc:sldMk cId="322123717" sldId="795"/>
        </pc:sldMkLst>
      </pc:sldChg>
      <pc:sldChg chg="add">
        <pc:chgData name="Joseph Hanna" userId="d91b82ed-48e2-4fae-b47c-be212bed4b88" providerId="ADAL" clId="{C4C53A4E-D213-4484-8911-B277DF8A50EE}" dt="2024-05-20T12:26:30.976" v="41"/>
        <pc:sldMkLst>
          <pc:docMk/>
          <pc:sldMk cId="3936648412" sldId="797"/>
        </pc:sldMkLst>
      </pc:sldChg>
      <pc:sldChg chg="modSp add mod">
        <pc:chgData name="Joseph Hanna" userId="d91b82ed-48e2-4fae-b47c-be212bed4b88" providerId="ADAL" clId="{C4C53A4E-D213-4484-8911-B277DF8A50EE}" dt="2024-05-20T12:29:10.476" v="50" actId="14100"/>
        <pc:sldMkLst>
          <pc:docMk/>
          <pc:sldMk cId="110838983" sldId="798"/>
        </pc:sldMkLst>
        <pc:spChg chg="mod">
          <ac:chgData name="Joseph Hanna" userId="d91b82ed-48e2-4fae-b47c-be212bed4b88" providerId="ADAL" clId="{C4C53A4E-D213-4484-8911-B277DF8A50EE}" dt="2024-05-20T12:29:10.476" v="50" actId="14100"/>
          <ac:spMkLst>
            <pc:docMk/>
            <pc:sldMk cId="110838983" sldId="798"/>
            <ac:spMk id="3" creationId="{972140C6-0520-FEB6-6AB4-D2D0E87F57E7}"/>
          </ac:spMkLst>
        </pc:spChg>
      </pc:sldChg>
      <pc:sldChg chg="del">
        <pc:chgData name="Joseph Hanna" userId="d91b82ed-48e2-4fae-b47c-be212bed4b88" providerId="ADAL" clId="{C4C53A4E-D213-4484-8911-B277DF8A50EE}" dt="2024-05-20T12:23:13.216" v="13" actId="47"/>
        <pc:sldMkLst>
          <pc:docMk/>
          <pc:sldMk cId="603581004" sldId="799"/>
        </pc:sldMkLst>
      </pc:sldChg>
      <pc:sldChg chg="del">
        <pc:chgData name="Joseph Hanna" userId="d91b82ed-48e2-4fae-b47c-be212bed4b88" providerId="ADAL" clId="{C4C53A4E-D213-4484-8911-B277DF8A50EE}" dt="2024-05-20T12:24:04.373" v="22" actId="47"/>
        <pc:sldMkLst>
          <pc:docMk/>
          <pc:sldMk cId="4105173448" sldId="800"/>
        </pc:sldMkLst>
      </pc:sldChg>
      <pc:sldChg chg="del">
        <pc:chgData name="Joseph Hanna" userId="d91b82ed-48e2-4fae-b47c-be212bed4b88" providerId="ADAL" clId="{C4C53A4E-D213-4484-8911-B277DF8A50EE}" dt="2024-05-20T12:24:28.527" v="25" actId="47"/>
        <pc:sldMkLst>
          <pc:docMk/>
          <pc:sldMk cId="3633492418" sldId="802"/>
        </pc:sldMkLst>
      </pc:sldChg>
      <pc:sldChg chg="addSp delSp modSp mod">
        <pc:chgData name="Joseph Hanna" userId="d91b82ed-48e2-4fae-b47c-be212bed4b88" providerId="ADAL" clId="{C4C53A4E-D213-4484-8911-B277DF8A50EE}" dt="2024-05-20T12:25:47.876" v="36" actId="27636"/>
        <pc:sldMkLst>
          <pc:docMk/>
          <pc:sldMk cId="2227158725" sldId="803"/>
        </pc:sldMkLst>
        <pc:spChg chg="mod">
          <ac:chgData name="Joseph Hanna" userId="d91b82ed-48e2-4fae-b47c-be212bed4b88" providerId="ADAL" clId="{C4C53A4E-D213-4484-8911-B277DF8A50EE}" dt="2024-05-20T12:25:47.876" v="36" actId="27636"/>
          <ac:spMkLst>
            <pc:docMk/>
            <pc:sldMk cId="2227158725" sldId="803"/>
            <ac:spMk id="3" creationId="{265D3D29-46F5-8DA9-D567-E2C7D1874B47}"/>
          </ac:spMkLst>
        </pc:spChg>
        <pc:spChg chg="add mod">
          <ac:chgData name="Joseph Hanna" userId="d91b82ed-48e2-4fae-b47c-be212bed4b88" providerId="ADAL" clId="{C4C53A4E-D213-4484-8911-B277DF8A50EE}" dt="2024-05-20T12:25:22.247" v="33"/>
          <ac:spMkLst>
            <pc:docMk/>
            <pc:sldMk cId="2227158725" sldId="803"/>
            <ac:spMk id="4" creationId="{C1DDE979-5E96-9B2E-88AF-30AA9619B3B8}"/>
          </ac:spMkLst>
        </pc:spChg>
        <pc:spChg chg="del">
          <ac:chgData name="Joseph Hanna" userId="d91b82ed-48e2-4fae-b47c-be212bed4b88" providerId="ADAL" clId="{C4C53A4E-D213-4484-8911-B277DF8A50EE}" dt="2024-05-20T12:25:21.467" v="32" actId="478"/>
          <ac:spMkLst>
            <pc:docMk/>
            <pc:sldMk cId="2227158725" sldId="803"/>
            <ac:spMk id="5" creationId="{8C67B510-6D75-8BAA-DA0D-2F95E5007DA5}"/>
          </ac:spMkLst>
        </pc:spChg>
      </pc:sldChg>
      <pc:sldChg chg="del">
        <pc:chgData name="Joseph Hanna" userId="d91b82ed-48e2-4fae-b47c-be212bed4b88" providerId="ADAL" clId="{C4C53A4E-D213-4484-8911-B277DF8A50EE}" dt="2024-05-20T12:26:22.586" v="40" actId="47"/>
        <pc:sldMkLst>
          <pc:docMk/>
          <pc:sldMk cId="3089920041" sldId="805"/>
        </pc:sldMkLst>
      </pc:sldChg>
      <pc:sldChg chg="del">
        <pc:chgData name="Joseph Hanna" userId="d91b82ed-48e2-4fae-b47c-be212bed4b88" providerId="ADAL" clId="{C4C53A4E-D213-4484-8911-B277DF8A50EE}" dt="2024-05-20T12:26:39.130" v="42" actId="47"/>
        <pc:sldMkLst>
          <pc:docMk/>
          <pc:sldMk cId="2275891517" sldId="806"/>
        </pc:sldMkLst>
      </pc:sldChg>
      <pc:sldChg chg="del">
        <pc:chgData name="Joseph Hanna" userId="d91b82ed-48e2-4fae-b47c-be212bed4b88" providerId="ADAL" clId="{C4C53A4E-D213-4484-8911-B277DF8A50EE}" dt="2024-05-20T12:29:02.765" v="49" actId="47"/>
        <pc:sldMkLst>
          <pc:docMk/>
          <pc:sldMk cId="1147599175" sldId="807"/>
        </pc:sldMkLst>
      </pc:sldChg>
      <pc:sldChg chg="modSp mod">
        <pc:chgData name="Joseph Hanna" userId="d91b82ed-48e2-4fae-b47c-be212bed4b88" providerId="ADAL" clId="{C4C53A4E-D213-4484-8911-B277DF8A50EE}" dt="2024-05-20T12:30:25.430" v="65" actId="403"/>
        <pc:sldMkLst>
          <pc:docMk/>
          <pc:sldMk cId="802391189" sldId="808"/>
        </pc:sldMkLst>
        <pc:spChg chg="mod">
          <ac:chgData name="Joseph Hanna" userId="d91b82ed-48e2-4fae-b47c-be212bed4b88" providerId="ADAL" clId="{C4C53A4E-D213-4484-8911-B277DF8A50EE}" dt="2024-05-20T12:30:25.430" v="65" actId="403"/>
          <ac:spMkLst>
            <pc:docMk/>
            <pc:sldMk cId="802391189" sldId="808"/>
            <ac:spMk id="3" creationId="{975B74AE-546C-4A26-BDD5-2BD124FD2C39}"/>
          </ac:spMkLst>
        </pc:spChg>
      </pc:sldChg>
      <pc:sldChg chg="modSp mod">
        <pc:chgData name="Joseph Hanna" userId="d91b82ed-48e2-4fae-b47c-be212bed4b88" providerId="ADAL" clId="{C4C53A4E-D213-4484-8911-B277DF8A50EE}" dt="2024-05-20T12:34:17.552" v="149" actId="14100"/>
        <pc:sldMkLst>
          <pc:docMk/>
          <pc:sldMk cId="327594517" sldId="809"/>
        </pc:sldMkLst>
        <pc:spChg chg="mod">
          <ac:chgData name="Joseph Hanna" userId="d91b82ed-48e2-4fae-b47c-be212bed4b88" providerId="ADAL" clId="{C4C53A4E-D213-4484-8911-B277DF8A50EE}" dt="2024-05-20T12:34:17.552" v="149" actId="14100"/>
          <ac:spMkLst>
            <pc:docMk/>
            <pc:sldMk cId="327594517" sldId="809"/>
            <ac:spMk id="3" creationId="{975B74AE-546C-4A26-BDD5-2BD124FD2C39}"/>
          </ac:spMkLst>
        </pc:spChg>
      </pc:sldChg>
      <pc:sldChg chg="modSp mod">
        <pc:chgData name="Joseph Hanna" userId="d91b82ed-48e2-4fae-b47c-be212bed4b88" providerId="ADAL" clId="{C4C53A4E-D213-4484-8911-B277DF8A50EE}" dt="2024-05-20T12:34:36.847" v="152" actId="404"/>
        <pc:sldMkLst>
          <pc:docMk/>
          <pc:sldMk cId="2340013678" sldId="810"/>
        </pc:sldMkLst>
        <pc:spChg chg="mod">
          <ac:chgData name="Joseph Hanna" userId="d91b82ed-48e2-4fae-b47c-be212bed4b88" providerId="ADAL" clId="{C4C53A4E-D213-4484-8911-B277DF8A50EE}" dt="2024-05-20T12:34:36.847" v="152" actId="404"/>
          <ac:spMkLst>
            <pc:docMk/>
            <pc:sldMk cId="2340013678" sldId="810"/>
            <ac:spMk id="3" creationId="{975B74AE-546C-4A26-BDD5-2BD124FD2C39}"/>
          </ac:spMkLst>
        </pc:spChg>
      </pc:sldChg>
      <pc:sldChg chg="modSp mod">
        <pc:chgData name="Joseph Hanna" userId="d91b82ed-48e2-4fae-b47c-be212bed4b88" providerId="ADAL" clId="{C4C53A4E-D213-4484-8911-B277DF8A50EE}" dt="2024-05-20T12:35:02.843" v="156" actId="14100"/>
        <pc:sldMkLst>
          <pc:docMk/>
          <pc:sldMk cId="12738458" sldId="811"/>
        </pc:sldMkLst>
        <pc:spChg chg="mod">
          <ac:chgData name="Joseph Hanna" userId="d91b82ed-48e2-4fae-b47c-be212bed4b88" providerId="ADAL" clId="{C4C53A4E-D213-4484-8911-B277DF8A50EE}" dt="2024-05-20T12:35:02.843" v="156" actId="14100"/>
          <ac:spMkLst>
            <pc:docMk/>
            <pc:sldMk cId="12738458" sldId="811"/>
            <ac:spMk id="3" creationId="{975B74AE-546C-4A26-BDD5-2BD124FD2C39}"/>
          </ac:spMkLst>
        </pc:spChg>
      </pc:sldChg>
      <pc:sldChg chg="addSp delSp modSp mod">
        <pc:chgData name="Joseph Hanna" userId="d91b82ed-48e2-4fae-b47c-be212bed4b88" providerId="ADAL" clId="{C4C53A4E-D213-4484-8911-B277DF8A50EE}" dt="2024-05-20T13:48:41.354" v="968" actId="207"/>
        <pc:sldMkLst>
          <pc:docMk/>
          <pc:sldMk cId="3497988104" sldId="812"/>
        </pc:sldMkLst>
        <pc:spChg chg="mod topLvl">
          <ac:chgData name="Joseph Hanna" userId="d91b82ed-48e2-4fae-b47c-be212bed4b88" providerId="ADAL" clId="{C4C53A4E-D213-4484-8911-B277DF8A50EE}" dt="2024-05-20T13:44:44.192" v="950" actId="962"/>
          <ac:spMkLst>
            <pc:docMk/>
            <pc:sldMk cId="3497988104" sldId="812"/>
            <ac:spMk id="5" creationId="{8AAE8AC0-0880-BA36-E027-54FA15253C0E}"/>
          </ac:spMkLst>
        </pc:spChg>
        <pc:spChg chg="mod topLvl">
          <ac:chgData name="Joseph Hanna" userId="d91b82ed-48e2-4fae-b47c-be212bed4b88" providerId="ADAL" clId="{C4C53A4E-D213-4484-8911-B277DF8A50EE}" dt="2024-05-20T13:48:05.773" v="966" actId="207"/>
          <ac:spMkLst>
            <pc:docMk/>
            <pc:sldMk cId="3497988104" sldId="812"/>
            <ac:spMk id="6" creationId="{CBB38A6B-584F-C7B6-8F46-E0DE9D23F30A}"/>
          </ac:spMkLst>
        </pc:spChg>
        <pc:spChg chg="mod topLvl">
          <ac:chgData name="Joseph Hanna" userId="d91b82ed-48e2-4fae-b47c-be212bed4b88" providerId="ADAL" clId="{C4C53A4E-D213-4484-8911-B277DF8A50EE}" dt="2024-05-20T13:44:46.185" v="951" actId="962"/>
          <ac:spMkLst>
            <pc:docMk/>
            <pc:sldMk cId="3497988104" sldId="812"/>
            <ac:spMk id="7" creationId="{90F1B970-0961-B7C2-1BA2-7C3006637B2F}"/>
          </ac:spMkLst>
        </pc:spChg>
        <pc:spChg chg="mod topLvl">
          <ac:chgData name="Joseph Hanna" userId="d91b82ed-48e2-4fae-b47c-be212bed4b88" providerId="ADAL" clId="{C4C53A4E-D213-4484-8911-B277DF8A50EE}" dt="2024-05-20T13:38:03.830" v="862" actId="962"/>
          <ac:spMkLst>
            <pc:docMk/>
            <pc:sldMk cId="3497988104" sldId="812"/>
            <ac:spMk id="8" creationId="{207360D3-8471-40D2-2616-5AE5B28DF9E4}"/>
          </ac:spMkLst>
        </pc:spChg>
        <pc:spChg chg="mod topLvl">
          <ac:chgData name="Joseph Hanna" userId="d91b82ed-48e2-4fae-b47c-be212bed4b88" providerId="ADAL" clId="{C4C53A4E-D213-4484-8911-B277DF8A50EE}" dt="2024-05-20T13:44:48.092" v="952" actId="962"/>
          <ac:spMkLst>
            <pc:docMk/>
            <pc:sldMk cId="3497988104" sldId="812"/>
            <ac:spMk id="9" creationId="{5F8E7852-36F8-86F3-B6D6-7E7BF5524F33}"/>
          </ac:spMkLst>
        </pc:spChg>
        <pc:spChg chg="mod topLvl">
          <ac:chgData name="Joseph Hanna" userId="d91b82ed-48e2-4fae-b47c-be212bed4b88" providerId="ADAL" clId="{C4C53A4E-D213-4484-8911-B277DF8A50EE}" dt="2024-05-20T13:38:09.691" v="864" actId="962"/>
          <ac:spMkLst>
            <pc:docMk/>
            <pc:sldMk cId="3497988104" sldId="812"/>
            <ac:spMk id="10" creationId="{C2CD9050-6A27-43EB-47D4-F55189D6492C}"/>
          </ac:spMkLst>
        </pc:spChg>
        <pc:spChg chg="mod topLvl">
          <ac:chgData name="Joseph Hanna" userId="d91b82ed-48e2-4fae-b47c-be212bed4b88" providerId="ADAL" clId="{C4C53A4E-D213-4484-8911-B277DF8A50EE}" dt="2024-05-20T13:44:49.535" v="953" actId="962"/>
          <ac:spMkLst>
            <pc:docMk/>
            <pc:sldMk cId="3497988104" sldId="812"/>
            <ac:spMk id="11" creationId="{7C36B514-85FB-6A04-7B3B-ECF9304D88A3}"/>
          </ac:spMkLst>
        </pc:spChg>
        <pc:spChg chg="mod topLvl">
          <ac:chgData name="Joseph Hanna" userId="d91b82ed-48e2-4fae-b47c-be212bed4b88" providerId="ADAL" clId="{C4C53A4E-D213-4484-8911-B277DF8A50EE}" dt="2024-05-20T13:38:15.523" v="866" actId="962"/>
          <ac:spMkLst>
            <pc:docMk/>
            <pc:sldMk cId="3497988104" sldId="812"/>
            <ac:spMk id="12" creationId="{A65DFE53-150B-F341-37E4-E62C34ADFBE8}"/>
          </ac:spMkLst>
        </pc:spChg>
        <pc:spChg chg="mod topLvl">
          <ac:chgData name="Joseph Hanna" userId="d91b82ed-48e2-4fae-b47c-be212bed4b88" providerId="ADAL" clId="{C4C53A4E-D213-4484-8911-B277DF8A50EE}" dt="2024-05-20T13:44:52.069" v="954" actId="962"/>
          <ac:spMkLst>
            <pc:docMk/>
            <pc:sldMk cId="3497988104" sldId="812"/>
            <ac:spMk id="13" creationId="{17D87CC9-FA0B-4E8C-6A51-0998BED20522}"/>
          </ac:spMkLst>
        </pc:spChg>
        <pc:spChg chg="mod topLvl">
          <ac:chgData name="Joseph Hanna" userId="d91b82ed-48e2-4fae-b47c-be212bed4b88" providerId="ADAL" clId="{C4C53A4E-D213-4484-8911-B277DF8A50EE}" dt="2024-05-20T13:38:20.327" v="868" actId="962"/>
          <ac:spMkLst>
            <pc:docMk/>
            <pc:sldMk cId="3497988104" sldId="812"/>
            <ac:spMk id="14" creationId="{7C813C95-0376-F240-839E-B4D4D9386489}"/>
          </ac:spMkLst>
        </pc:spChg>
        <pc:spChg chg="mod topLvl">
          <ac:chgData name="Joseph Hanna" userId="d91b82ed-48e2-4fae-b47c-be212bed4b88" providerId="ADAL" clId="{C4C53A4E-D213-4484-8911-B277DF8A50EE}" dt="2024-05-20T13:44:53.461" v="955" actId="962"/>
          <ac:spMkLst>
            <pc:docMk/>
            <pc:sldMk cId="3497988104" sldId="812"/>
            <ac:spMk id="15" creationId="{345DE53C-6305-59BC-E037-612B0CA8CF62}"/>
          </ac:spMkLst>
        </pc:spChg>
        <pc:spChg chg="mod topLvl">
          <ac:chgData name="Joseph Hanna" userId="d91b82ed-48e2-4fae-b47c-be212bed4b88" providerId="ADAL" clId="{C4C53A4E-D213-4484-8911-B277DF8A50EE}" dt="2024-05-20T13:38:24.091" v="870" actId="962"/>
          <ac:spMkLst>
            <pc:docMk/>
            <pc:sldMk cId="3497988104" sldId="812"/>
            <ac:spMk id="16" creationId="{03296B74-247B-33B0-7AE7-54041471219B}"/>
          </ac:spMkLst>
        </pc:spChg>
        <pc:spChg chg="mod topLvl">
          <ac:chgData name="Joseph Hanna" userId="d91b82ed-48e2-4fae-b47c-be212bed4b88" providerId="ADAL" clId="{C4C53A4E-D213-4484-8911-B277DF8A50EE}" dt="2024-05-20T13:44:55.077" v="956" actId="962"/>
          <ac:spMkLst>
            <pc:docMk/>
            <pc:sldMk cId="3497988104" sldId="812"/>
            <ac:spMk id="17" creationId="{D3063BD2-7369-9277-8EA9-F37D6D1A32EC}"/>
          </ac:spMkLst>
        </pc:spChg>
        <pc:spChg chg="mod topLvl">
          <ac:chgData name="Joseph Hanna" userId="d91b82ed-48e2-4fae-b47c-be212bed4b88" providerId="ADAL" clId="{C4C53A4E-D213-4484-8911-B277DF8A50EE}" dt="2024-05-20T13:48:05.773" v="966" actId="207"/>
          <ac:spMkLst>
            <pc:docMk/>
            <pc:sldMk cId="3497988104" sldId="812"/>
            <ac:spMk id="18" creationId="{A48BBC96-9586-902D-97F8-B51DB9ADE0A3}"/>
          </ac:spMkLst>
        </pc:spChg>
        <pc:spChg chg="mod topLvl">
          <ac:chgData name="Joseph Hanna" userId="d91b82ed-48e2-4fae-b47c-be212bed4b88" providerId="ADAL" clId="{C4C53A4E-D213-4484-8911-B277DF8A50EE}" dt="2024-05-20T13:44:57.452" v="957" actId="962"/>
          <ac:spMkLst>
            <pc:docMk/>
            <pc:sldMk cId="3497988104" sldId="812"/>
            <ac:spMk id="19" creationId="{B1E31A22-7ABE-A4FC-F56F-F359F9774CBC}"/>
          </ac:spMkLst>
        </pc:spChg>
        <pc:spChg chg="mod topLvl">
          <ac:chgData name="Joseph Hanna" userId="d91b82ed-48e2-4fae-b47c-be212bed4b88" providerId="ADAL" clId="{C4C53A4E-D213-4484-8911-B277DF8A50EE}" dt="2024-05-20T13:38:31.597" v="874" actId="962"/>
          <ac:spMkLst>
            <pc:docMk/>
            <pc:sldMk cId="3497988104" sldId="812"/>
            <ac:spMk id="20" creationId="{43FD9C80-7D1F-B10B-7B3E-DB6A522AC07B}"/>
          </ac:spMkLst>
        </pc:spChg>
        <pc:spChg chg="mod topLvl">
          <ac:chgData name="Joseph Hanna" userId="d91b82ed-48e2-4fae-b47c-be212bed4b88" providerId="ADAL" clId="{C4C53A4E-D213-4484-8911-B277DF8A50EE}" dt="2024-05-20T13:44:59.998" v="958" actId="962"/>
          <ac:spMkLst>
            <pc:docMk/>
            <pc:sldMk cId="3497988104" sldId="812"/>
            <ac:spMk id="21" creationId="{06321A3C-6F54-4457-472F-2F09246E2081}"/>
          </ac:spMkLst>
        </pc:spChg>
        <pc:spChg chg="mod topLvl">
          <ac:chgData name="Joseph Hanna" userId="d91b82ed-48e2-4fae-b47c-be212bed4b88" providerId="ADAL" clId="{C4C53A4E-D213-4484-8911-B277DF8A50EE}" dt="2024-05-20T13:38:41.671" v="876" actId="962"/>
          <ac:spMkLst>
            <pc:docMk/>
            <pc:sldMk cId="3497988104" sldId="812"/>
            <ac:spMk id="22" creationId="{D51BE517-1AB2-1AD7-1C18-D017753EFD55}"/>
          </ac:spMkLst>
        </pc:spChg>
        <pc:spChg chg="mod topLvl">
          <ac:chgData name="Joseph Hanna" userId="d91b82ed-48e2-4fae-b47c-be212bed4b88" providerId="ADAL" clId="{C4C53A4E-D213-4484-8911-B277DF8A50EE}" dt="2024-05-20T13:45:02.012" v="959" actId="962"/>
          <ac:spMkLst>
            <pc:docMk/>
            <pc:sldMk cId="3497988104" sldId="812"/>
            <ac:spMk id="23" creationId="{E3C55849-064C-2EBB-7201-F537A1000FA0}"/>
          </ac:spMkLst>
        </pc:spChg>
        <pc:spChg chg="mod topLvl">
          <ac:chgData name="Joseph Hanna" userId="d91b82ed-48e2-4fae-b47c-be212bed4b88" providerId="ADAL" clId="{C4C53A4E-D213-4484-8911-B277DF8A50EE}" dt="2024-05-20T13:48:05.773" v="966" actId="207"/>
          <ac:spMkLst>
            <pc:docMk/>
            <pc:sldMk cId="3497988104" sldId="812"/>
            <ac:spMk id="24" creationId="{12C3A24F-E4D7-F6DA-55D5-C867089EB697}"/>
          </ac:spMkLst>
        </pc:spChg>
        <pc:spChg chg="mod topLvl">
          <ac:chgData name="Joseph Hanna" userId="d91b82ed-48e2-4fae-b47c-be212bed4b88" providerId="ADAL" clId="{C4C53A4E-D213-4484-8911-B277DF8A50EE}" dt="2024-05-20T13:45:03.857" v="960" actId="962"/>
          <ac:spMkLst>
            <pc:docMk/>
            <pc:sldMk cId="3497988104" sldId="812"/>
            <ac:spMk id="25" creationId="{0AD96ADB-2D08-5D61-25DD-92680DDE5879}"/>
          </ac:spMkLst>
        </pc:spChg>
        <pc:spChg chg="mod topLvl">
          <ac:chgData name="Joseph Hanna" userId="d91b82ed-48e2-4fae-b47c-be212bed4b88" providerId="ADAL" clId="{C4C53A4E-D213-4484-8911-B277DF8A50EE}" dt="2024-05-20T13:48:41.354" v="968" actId="207"/>
          <ac:spMkLst>
            <pc:docMk/>
            <pc:sldMk cId="3497988104" sldId="812"/>
            <ac:spMk id="26" creationId="{E5CAFE1E-5EE3-899C-11B3-2D57359A0410}"/>
          </ac:spMkLst>
        </pc:spChg>
        <pc:spChg chg="mod topLvl">
          <ac:chgData name="Joseph Hanna" userId="d91b82ed-48e2-4fae-b47c-be212bed4b88" providerId="ADAL" clId="{C4C53A4E-D213-4484-8911-B277DF8A50EE}" dt="2024-05-20T13:38:54.375" v="882" actId="962"/>
          <ac:spMkLst>
            <pc:docMk/>
            <pc:sldMk cId="3497988104" sldId="812"/>
            <ac:spMk id="27" creationId="{555C2F22-8DB8-382E-CF2C-748C9FFAD0EA}"/>
          </ac:spMkLst>
        </pc:spChg>
        <pc:grpChg chg="del mod">
          <ac:chgData name="Joseph Hanna" userId="d91b82ed-48e2-4fae-b47c-be212bed4b88" providerId="ADAL" clId="{C4C53A4E-D213-4484-8911-B277DF8A50EE}" dt="2024-05-20T13:34:59.025" v="640" actId="165"/>
          <ac:grpSpMkLst>
            <pc:docMk/>
            <pc:sldMk cId="3497988104" sldId="812"/>
            <ac:grpSpMk id="3" creationId="{EDC6FAB7-C210-7CD2-76AE-739626236EEF}"/>
          </ac:grpSpMkLst>
        </pc:grpChg>
        <pc:grpChg chg="add del mod">
          <ac:chgData name="Joseph Hanna" userId="d91b82ed-48e2-4fae-b47c-be212bed4b88" providerId="ADAL" clId="{C4C53A4E-D213-4484-8911-B277DF8A50EE}" dt="2024-05-20T13:36:52.533" v="858" actId="165"/>
          <ac:grpSpMkLst>
            <pc:docMk/>
            <pc:sldMk cId="3497988104" sldId="812"/>
            <ac:grpSpMk id="28" creationId="{C4E9CF44-083F-292E-6265-92966C5BB04C}"/>
          </ac:grpSpMkLst>
        </pc:grpChg>
        <pc:graphicFrameChg chg="del mod">
          <ac:chgData name="Joseph Hanna" userId="d91b82ed-48e2-4fae-b47c-be212bed4b88" providerId="ADAL" clId="{C4C53A4E-D213-4484-8911-B277DF8A50EE}" dt="2024-05-20T13:34:41.555" v="639" actId="18245"/>
          <ac:graphicFrameMkLst>
            <pc:docMk/>
            <pc:sldMk cId="3497988104" sldId="812"/>
            <ac:graphicFrameMk id="4" creationId="{DCB91C93-F9E3-F2D2-B1FC-583D5FFD6CC6}"/>
          </ac:graphicFrameMkLst>
        </pc:graphicFrameChg>
      </pc:sldChg>
      <pc:sldChg chg="delSp modSp mod">
        <pc:chgData name="Joseph Hanna" userId="d91b82ed-48e2-4fae-b47c-be212bed4b88" providerId="ADAL" clId="{C4C53A4E-D213-4484-8911-B277DF8A50EE}" dt="2024-05-20T13:52:01.263" v="1015" actId="20577"/>
        <pc:sldMkLst>
          <pc:docMk/>
          <pc:sldMk cId="551599582" sldId="813"/>
        </pc:sldMkLst>
        <pc:spChg chg="mod">
          <ac:chgData name="Joseph Hanna" userId="d91b82ed-48e2-4fae-b47c-be212bed4b88" providerId="ADAL" clId="{C4C53A4E-D213-4484-8911-B277DF8A50EE}" dt="2024-05-20T12:36:34.449" v="159" actId="948"/>
          <ac:spMkLst>
            <pc:docMk/>
            <pc:sldMk cId="551599582" sldId="813"/>
            <ac:spMk id="3" creationId="{975B74AE-546C-4A26-BDD5-2BD124FD2C39}"/>
          </ac:spMkLst>
        </pc:spChg>
        <pc:spChg chg="mod ord topLvl">
          <ac:chgData name="Joseph Hanna" userId="d91b82ed-48e2-4fae-b47c-be212bed4b88" providerId="ADAL" clId="{C4C53A4E-D213-4484-8911-B277DF8A50EE}" dt="2024-05-20T13:50:43.363" v="979" actId="167"/>
          <ac:spMkLst>
            <pc:docMk/>
            <pc:sldMk cId="551599582" sldId="813"/>
            <ac:spMk id="5" creationId="{94E46279-283D-7699-7D53-AFAD3D1BD325}"/>
          </ac:spMkLst>
        </pc:spChg>
        <pc:spChg chg="mod">
          <ac:chgData name="Joseph Hanna" userId="d91b82ed-48e2-4fae-b47c-be212bed4b88" providerId="ADAL" clId="{C4C53A4E-D213-4484-8911-B277DF8A50EE}" dt="2024-05-20T13:52:01.263" v="1015" actId="20577"/>
          <ac:spMkLst>
            <pc:docMk/>
            <pc:sldMk cId="551599582" sldId="813"/>
            <ac:spMk id="6" creationId="{70A7EF77-B3A6-4EC7-9C15-89EEB984E020}"/>
          </ac:spMkLst>
        </pc:spChg>
        <pc:spChg chg="mod topLvl">
          <ac:chgData name="Joseph Hanna" userId="d91b82ed-48e2-4fae-b47c-be212bed4b88" providerId="ADAL" clId="{C4C53A4E-D213-4484-8911-B277DF8A50EE}" dt="2024-05-20T13:50:24.843" v="977" actId="1036"/>
          <ac:spMkLst>
            <pc:docMk/>
            <pc:sldMk cId="551599582" sldId="813"/>
            <ac:spMk id="7" creationId="{175D8812-288A-5FEC-0C01-17B82756C3F8}"/>
          </ac:spMkLst>
        </pc:spChg>
        <pc:spChg chg="mod topLvl">
          <ac:chgData name="Joseph Hanna" userId="d91b82ed-48e2-4fae-b47c-be212bed4b88" providerId="ADAL" clId="{C4C53A4E-D213-4484-8911-B277DF8A50EE}" dt="2024-05-20T13:49:50.286" v="972" actId="207"/>
          <ac:spMkLst>
            <pc:docMk/>
            <pc:sldMk cId="551599582" sldId="813"/>
            <ac:spMk id="8" creationId="{6B42CE6C-CF46-76D4-9C6B-E0B318168709}"/>
          </ac:spMkLst>
        </pc:spChg>
        <pc:spChg chg="mod topLvl">
          <ac:chgData name="Joseph Hanna" userId="d91b82ed-48e2-4fae-b47c-be212bed4b88" providerId="ADAL" clId="{C4C53A4E-D213-4484-8911-B277DF8A50EE}" dt="2024-05-20T13:49:50.286" v="972" actId="207"/>
          <ac:spMkLst>
            <pc:docMk/>
            <pc:sldMk cId="551599582" sldId="813"/>
            <ac:spMk id="9" creationId="{5AA77504-6EFF-EDF1-AA28-89168A687DC8}"/>
          </ac:spMkLst>
        </pc:spChg>
        <pc:spChg chg="mod topLvl">
          <ac:chgData name="Joseph Hanna" userId="d91b82ed-48e2-4fae-b47c-be212bed4b88" providerId="ADAL" clId="{C4C53A4E-D213-4484-8911-B277DF8A50EE}" dt="2024-05-20T13:49:50.286" v="972" actId="207"/>
          <ac:spMkLst>
            <pc:docMk/>
            <pc:sldMk cId="551599582" sldId="813"/>
            <ac:spMk id="10" creationId="{778BD053-B7CD-771C-6ABC-D6457A1B99F3}"/>
          </ac:spMkLst>
        </pc:spChg>
        <pc:spChg chg="mod topLvl">
          <ac:chgData name="Joseph Hanna" userId="d91b82ed-48e2-4fae-b47c-be212bed4b88" providerId="ADAL" clId="{C4C53A4E-D213-4484-8911-B277DF8A50EE}" dt="2024-05-20T13:49:50.286" v="972" actId="207"/>
          <ac:spMkLst>
            <pc:docMk/>
            <pc:sldMk cId="551599582" sldId="813"/>
            <ac:spMk id="11" creationId="{480670B1-BEB0-C751-3916-4BE457E42791}"/>
          </ac:spMkLst>
        </pc:spChg>
        <pc:spChg chg="mod topLvl">
          <ac:chgData name="Joseph Hanna" userId="d91b82ed-48e2-4fae-b47c-be212bed4b88" providerId="ADAL" clId="{C4C53A4E-D213-4484-8911-B277DF8A50EE}" dt="2024-05-20T13:49:50.286" v="972" actId="207"/>
          <ac:spMkLst>
            <pc:docMk/>
            <pc:sldMk cId="551599582" sldId="813"/>
            <ac:spMk id="12" creationId="{23F139AD-0036-F02E-8387-F50A834E058D}"/>
          </ac:spMkLst>
        </pc:spChg>
        <pc:spChg chg="mod topLvl">
          <ac:chgData name="Joseph Hanna" userId="d91b82ed-48e2-4fae-b47c-be212bed4b88" providerId="ADAL" clId="{C4C53A4E-D213-4484-8911-B277DF8A50EE}" dt="2024-05-20T13:49:50.286" v="972" actId="207"/>
          <ac:spMkLst>
            <pc:docMk/>
            <pc:sldMk cId="551599582" sldId="813"/>
            <ac:spMk id="13" creationId="{C2E12295-0D74-9BDE-968D-F174705BF99F}"/>
          </ac:spMkLst>
        </pc:spChg>
        <pc:spChg chg="mod topLvl">
          <ac:chgData name="Joseph Hanna" userId="d91b82ed-48e2-4fae-b47c-be212bed4b88" providerId="ADAL" clId="{C4C53A4E-D213-4484-8911-B277DF8A50EE}" dt="2024-05-20T13:49:50.286" v="972" actId="207"/>
          <ac:spMkLst>
            <pc:docMk/>
            <pc:sldMk cId="551599582" sldId="813"/>
            <ac:spMk id="14" creationId="{0F57571B-6E89-E5BA-30BF-E6AA514152C8}"/>
          </ac:spMkLst>
        </pc:spChg>
        <pc:grpChg chg="del mod">
          <ac:chgData name="Joseph Hanna" userId="d91b82ed-48e2-4fae-b47c-be212bed4b88" providerId="ADAL" clId="{C4C53A4E-D213-4484-8911-B277DF8A50EE}" dt="2024-05-20T13:39:10.288" v="884" actId="165"/>
          <ac:grpSpMkLst>
            <pc:docMk/>
            <pc:sldMk cId="551599582" sldId="813"/>
            <ac:grpSpMk id="4" creationId="{C92C88B3-BF3F-CC6D-B980-DE0EE73B196D}"/>
          </ac:grpSpMkLst>
        </pc:grpChg>
        <pc:graphicFrameChg chg="del mod">
          <ac:chgData name="Joseph Hanna" userId="d91b82ed-48e2-4fae-b47c-be212bed4b88" providerId="ADAL" clId="{C4C53A4E-D213-4484-8911-B277DF8A50EE}" dt="2024-05-20T13:39:05.234" v="883" actId="18245"/>
          <ac:graphicFrameMkLst>
            <pc:docMk/>
            <pc:sldMk cId="551599582" sldId="813"/>
            <ac:graphicFrameMk id="2" creationId="{1E49131C-3F81-07E8-5F54-731755193E05}"/>
          </ac:graphicFrameMkLst>
        </pc:graphicFrameChg>
      </pc:sldChg>
      <pc:sldChg chg="del">
        <pc:chgData name="Joseph Hanna" userId="d91b82ed-48e2-4fae-b47c-be212bed4b88" providerId="ADAL" clId="{C4C53A4E-D213-4484-8911-B277DF8A50EE}" dt="2024-05-20T13:17:00.928" v="340" actId="2696"/>
        <pc:sldMkLst>
          <pc:docMk/>
          <pc:sldMk cId="3314573048" sldId="814"/>
        </pc:sldMkLst>
      </pc:sldChg>
      <pc:sldChg chg="modSp mod">
        <pc:chgData name="Joseph Hanna" userId="d91b82ed-48e2-4fae-b47c-be212bed4b88" providerId="ADAL" clId="{C4C53A4E-D213-4484-8911-B277DF8A50EE}" dt="2024-05-20T13:45:11.409" v="962" actId="962"/>
        <pc:sldMkLst>
          <pc:docMk/>
          <pc:sldMk cId="1614653910" sldId="815"/>
        </pc:sldMkLst>
        <pc:spChg chg="mod">
          <ac:chgData name="Joseph Hanna" userId="d91b82ed-48e2-4fae-b47c-be212bed4b88" providerId="ADAL" clId="{C4C53A4E-D213-4484-8911-B277DF8A50EE}" dt="2024-05-20T13:41:44.893" v="921" actId="14100"/>
          <ac:spMkLst>
            <pc:docMk/>
            <pc:sldMk cId="1614653910" sldId="815"/>
            <ac:spMk id="3" creationId="{975B74AE-546C-4A26-BDD5-2BD124FD2C39}"/>
          </ac:spMkLst>
        </pc:spChg>
        <pc:picChg chg="mod">
          <ac:chgData name="Joseph Hanna" userId="d91b82ed-48e2-4fae-b47c-be212bed4b88" providerId="ADAL" clId="{C4C53A4E-D213-4484-8911-B277DF8A50EE}" dt="2024-05-20T13:45:11.409" v="962" actId="962"/>
          <ac:picMkLst>
            <pc:docMk/>
            <pc:sldMk cId="1614653910" sldId="815"/>
            <ac:picMk id="2" creationId="{3D578EFE-BBC1-71EC-DB7B-80F6AE69B448}"/>
          </ac:picMkLst>
        </pc:picChg>
      </pc:sldChg>
      <pc:sldChg chg="modSp mod">
        <pc:chgData name="Joseph Hanna" userId="d91b82ed-48e2-4fae-b47c-be212bed4b88" providerId="ADAL" clId="{C4C53A4E-D213-4484-8911-B277DF8A50EE}" dt="2024-05-20T13:41:14.855" v="915" actId="404"/>
        <pc:sldMkLst>
          <pc:docMk/>
          <pc:sldMk cId="563461966" sldId="816"/>
        </pc:sldMkLst>
        <pc:spChg chg="mod">
          <ac:chgData name="Joseph Hanna" userId="d91b82ed-48e2-4fae-b47c-be212bed4b88" providerId="ADAL" clId="{C4C53A4E-D213-4484-8911-B277DF8A50EE}" dt="2024-05-20T13:41:14.855" v="915" actId="404"/>
          <ac:spMkLst>
            <pc:docMk/>
            <pc:sldMk cId="563461966" sldId="816"/>
            <ac:spMk id="3" creationId="{975B74AE-546C-4A26-BDD5-2BD124FD2C39}"/>
          </ac:spMkLst>
        </pc:spChg>
      </pc:sldChg>
      <pc:sldChg chg="del">
        <pc:chgData name="Joseph Hanna" userId="d91b82ed-48e2-4fae-b47c-be212bed4b88" providerId="ADAL" clId="{C4C53A4E-D213-4484-8911-B277DF8A50EE}" dt="2024-05-20T13:44:35.440" v="949" actId="47"/>
        <pc:sldMkLst>
          <pc:docMk/>
          <pc:sldMk cId="1860612746" sldId="817"/>
        </pc:sldMkLst>
      </pc:sldChg>
      <pc:sldChg chg="add">
        <pc:chgData name="Joseph Hanna" userId="d91b82ed-48e2-4fae-b47c-be212bed4b88" providerId="ADAL" clId="{C4C53A4E-D213-4484-8911-B277DF8A50EE}" dt="2024-05-20T12:23:42.451" v="18"/>
        <pc:sldMkLst>
          <pc:docMk/>
          <pc:sldMk cId="465161588" sldId="818"/>
        </pc:sldMkLst>
      </pc:sldChg>
      <pc:sldChg chg="add">
        <pc:chgData name="Joseph Hanna" userId="d91b82ed-48e2-4fae-b47c-be212bed4b88" providerId="ADAL" clId="{C4C53A4E-D213-4484-8911-B277DF8A50EE}" dt="2024-05-20T12:23:59.162" v="20"/>
        <pc:sldMkLst>
          <pc:docMk/>
          <pc:sldMk cId="2861896565" sldId="819"/>
        </pc:sldMkLst>
      </pc:sldChg>
      <pc:sldChg chg="modSp add mod">
        <pc:chgData name="Joseph Hanna" userId="d91b82ed-48e2-4fae-b47c-be212bed4b88" providerId="ADAL" clId="{C4C53A4E-D213-4484-8911-B277DF8A50EE}" dt="2024-05-20T12:25:04.108" v="31" actId="113"/>
        <pc:sldMkLst>
          <pc:docMk/>
          <pc:sldMk cId="3448319127" sldId="820"/>
        </pc:sldMkLst>
        <pc:spChg chg="mod">
          <ac:chgData name="Joseph Hanna" userId="d91b82ed-48e2-4fae-b47c-be212bed4b88" providerId="ADAL" clId="{C4C53A4E-D213-4484-8911-B277DF8A50EE}" dt="2024-05-20T12:25:04.108" v="31" actId="113"/>
          <ac:spMkLst>
            <pc:docMk/>
            <pc:sldMk cId="3448319127" sldId="820"/>
            <ac:spMk id="9" creationId="{77AE628A-C5D9-D904-47D5-9CA66D19BE70}"/>
          </ac:spMkLst>
        </pc:spChg>
      </pc:sldChg>
      <pc:sldChg chg="add">
        <pc:chgData name="Joseph Hanna" userId="d91b82ed-48e2-4fae-b47c-be212bed4b88" providerId="ADAL" clId="{C4C53A4E-D213-4484-8911-B277DF8A50EE}" dt="2024-05-20T12:26:04.930" v="37"/>
        <pc:sldMkLst>
          <pc:docMk/>
          <pc:sldMk cId="1685347818" sldId="821"/>
        </pc:sldMkLst>
      </pc:sldChg>
      <pc:sldChg chg="add">
        <pc:chgData name="Joseph Hanna" userId="d91b82ed-48e2-4fae-b47c-be212bed4b88" providerId="ADAL" clId="{C4C53A4E-D213-4484-8911-B277DF8A50EE}" dt="2024-05-20T12:27:25.855" v="43"/>
        <pc:sldMkLst>
          <pc:docMk/>
          <pc:sldMk cId="4178134441" sldId="822"/>
        </pc:sldMkLst>
      </pc:sldChg>
      <pc:sldChg chg="modSp add mod">
        <pc:chgData name="Joseph Hanna" userId="d91b82ed-48e2-4fae-b47c-be212bed4b88" providerId="ADAL" clId="{C4C53A4E-D213-4484-8911-B277DF8A50EE}" dt="2024-05-20T12:30:49.216" v="68" actId="14100"/>
        <pc:sldMkLst>
          <pc:docMk/>
          <pc:sldMk cId="3335209102" sldId="823"/>
        </pc:sldMkLst>
        <pc:spChg chg="mod">
          <ac:chgData name="Joseph Hanna" userId="d91b82ed-48e2-4fae-b47c-be212bed4b88" providerId="ADAL" clId="{C4C53A4E-D213-4484-8911-B277DF8A50EE}" dt="2024-05-20T12:30:49.216" v="68" actId="14100"/>
          <ac:spMkLst>
            <pc:docMk/>
            <pc:sldMk cId="3335209102" sldId="823"/>
            <ac:spMk id="3" creationId="{975B74AE-546C-4A26-BDD5-2BD124FD2C39}"/>
          </ac:spMkLst>
        </pc:spChg>
        <pc:spChg chg="mod">
          <ac:chgData name="Joseph Hanna" userId="d91b82ed-48e2-4fae-b47c-be212bed4b88" providerId="ADAL" clId="{C4C53A4E-D213-4484-8911-B277DF8A50EE}" dt="2024-05-20T12:30:03.148" v="62" actId="20577"/>
          <ac:spMkLst>
            <pc:docMk/>
            <pc:sldMk cId="3335209102" sldId="823"/>
            <ac:spMk id="6" creationId="{70A7EF77-B3A6-4EC7-9C15-89EEB984E020}"/>
          </ac:spMkLst>
        </pc:spChg>
      </pc:sldChg>
      <pc:sldChg chg="add">
        <pc:chgData name="Joseph Hanna" userId="d91b82ed-48e2-4fae-b47c-be212bed4b88" providerId="ADAL" clId="{C4C53A4E-D213-4484-8911-B277DF8A50EE}" dt="2024-05-20T12:31:04.614" v="69"/>
        <pc:sldMkLst>
          <pc:docMk/>
          <pc:sldMk cId="848517199" sldId="824"/>
        </pc:sldMkLst>
      </pc:sldChg>
      <pc:sldChg chg="modSp add mod">
        <pc:chgData name="Joseph Hanna" userId="d91b82ed-48e2-4fae-b47c-be212bed4b88" providerId="ADAL" clId="{C4C53A4E-D213-4484-8911-B277DF8A50EE}" dt="2024-05-20T13:40:59.148" v="912" actId="114"/>
        <pc:sldMkLst>
          <pc:docMk/>
          <pc:sldMk cId="1847583986" sldId="825"/>
        </pc:sldMkLst>
        <pc:spChg chg="mod">
          <ac:chgData name="Joseph Hanna" userId="d91b82ed-48e2-4fae-b47c-be212bed4b88" providerId="ADAL" clId="{C4C53A4E-D213-4484-8911-B277DF8A50EE}" dt="2024-05-20T13:16:59.198" v="339"/>
          <ac:spMkLst>
            <pc:docMk/>
            <pc:sldMk cId="1847583986" sldId="825"/>
            <ac:spMk id="2" creationId="{16C21971-67C0-7613-25A2-9CC460B87E9A}"/>
          </ac:spMkLst>
        </pc:spChg>
        <pc:spChg chg="mod">
          <ac:chgData name="Joseph Hanna" userId="d91b82ed-48e2-4fae-b47c-be212bed4b88" providerId="ADAL" clId="{C4C53A4E-D213-4484-8911-B277DF8A50EE}" dt="2024-05-20T13:40:59.148" v="912" actId="114"/>
          <ac:spMkLst>
            <pc:docMk/>
            <pc:sldMk cId="1847583986" sldId="825"/>
            <ac:spMk id="3" creationId="{A7B10C17-19B0-A690-6D0B-3C43667D6C08}"/>
          </ac:spMkLst>
        </pc:spChg>
      </pc:sldChg>
      <pc:sldChg chg="addSp delSp modSp add mod">
        <pc:chgData name="Joseph Hanna" userId="d91b82ed-48e2-4fae-b47c-be212bed4b88" providerId="ADAL" clId="{C4C53A4E-D213-4484-8911-B277DF8A50EE}" dt="2024-05-20T13:51:38.818" v="991" actId="478"/>
        <pc:sldMkLst>
          <pc:docMk/>
          <pc:sldMk cId="1523476715" sldId="826"/>
        </pc:sldMkLst>
        <pc:spChg chg="add del mod">
          <ac:chgData name="Joseph Hanna" userId="d91b82ed-48e2-4fae-b47c-be212bed4b88" providerId="ADAL" clId="{C4C53A4E-D213-4484-8911-B277DF8A50EE}" dt="2024-05-20T13:23:56.535" v="423" actId="478"/>
          <ac:spMkLst>
            <pc:docMk/>
            <pc:sldMk cId="1523476715" sldId="826"/>
            <ac:spMk id="2" creationId="{F26AD581-A6CD-1F8F-520F-D5449CF07CD5}"/>
          </ac:spMkLst>
        </pc:spChg>
        <pc:spChg chg="del">
          <ac:chgData name="Joseph Hanna" userId="d91b82ed-48e2-4fae-b47c-be212bed4b88" providerId="ADAL" clId="{C4C53A4E-D213-4484-8911-B277DF8A50EE}" dt="2024-05-20T13:19:36.845" v="369" actId="478"/>
          <ac:spMkLst>
            <pc:docMk/>
            <pc:sldMk cId="1523476715" sldId="826"/>
            <ac:spMk id="3" creationId="{D4BEED76-E671-601B-030B-DCE2CA0BEE28}"/>
          </ac:spMkLst>
        </pc:spChg>
        <pc:spChg chg="mod">
          <ac:chgData name="Joseph Hanna" userId="d91b82ed-48e2-4fae-b47c-be212bed4b88" providerId="ADAL" clId="{C4C53A4E-D213-4484-8911-B277DF8A50EE}" dt="2024-05-20T13:51:18.456" v="982" actId="962"/>
          <ac:spMkLst>
            <pc:docMk/>
            <pc:sldMk cId="1523476715" sldId="826"/>
            <ac:spMk id="4" creationId="{DCD4BCEF-6E5A-0EB1-128D-F889B7472A43}"/>
          </ac:spMkLst>
        </pc:spChg>
        <pc:spChg chg="del">
          <ac:chgData name="Joseph Hanna" userId="d91b82ed-48e2-4fae-b47c-be212bed4b88" providerId="ADAL" clId="{C4C53A4E-D213-4484-8911-B277DF8A50EE}" dt="2024-05-20T13:19:42.872" v="370" actId="478"/>
          <ac:spMkLst>
            <pc:docMk/>
            <pc:sldMk cId="1523476715" sldId="826"/>
            <ac:spMk id="5" creationId="{FE69D291-C4C3-D776-9D68-2F57A34EFC7F}"/>
          </ac:spMkLst>
        </pc:spChg>
        <pc:spChg chg="mod ord">
          <ac:chgData name="Joseph Hanna" userId="d91b82ed-48e2-4fae-b47c-be212bed4b88" providerId="ADAL" clId="{C4C53A4E-D213-4484-8911-B277DF8A50EE}" dt="2024-05-20T13:51:13.766" v="981" actId="13244"/>
          <ac:spMkLst>
            <pc:docMk/>
            <pc:sldMk cId="1523476715" sldId="826"/>
            <ac:spMk id="6" creationId="{AA4DA496-6D8C-5380-2F5C-5B030822CC6E}"/>
          </ac:spMkLst>
        </pc:spChg>
        <pc:spChg chg="del">
          <ac:chgData name="Joseph Hanna" userId="d91b82ed-48e2-4fae-b47c-be212bed4b88" providerId="ADAL" clId="{C4C53A4E-D213-4484-8911-B277DF8A50EE}" dt="2024-05-20T13:19:45.404" v="371" actId="478"/>
          <ac:spMkLst>
            <pc:docMk/>
            <pc:sldMk cId="1523476715" sldId="826"/>
            <ac:spMk id="7" creationId="{AB693D41-4D26-BAFC-38A3-01762B9351F0}"/>
          </ac:spMkLst>
        </pc:spChg>
        <pc:spChg chg="mod">
          <ac:chgData name="Joseph Hanna" userId="d91b82ed-48e2-4fae-b47c-be212bed4b88" providerId="ADAL" clId="{C4C53A4E-D213-4484-8911-B277DF8A50EE}" dt="2024-05-20T13:51:18.929" v="983" actId="962"/>
          <ac:spMkLst>
            <pc:docMk/>
            <pc:sldMk cId="1523476715" sldId="826"/>
            <ac:spMk id="8" creationId="{15B86FBB-87E5-3886-042C-B09D421E2DED}"/>
          </ac:spMkLst>
        </pc:spChg>
        <pc:spChg chg="del mod modVis">
          <ac:chgData name="Joseph Hanna" userId="d91b82ed-48e2-4fae-b47c-be212bed4b88" providerId="ADAL" clId="{C4C53A4E-D213-4484-8911-B277DF8A50EE}" dt="2024-05-20T13:51:38.818" v="991" actId="478"/>
          <ac:spMkLst>
            <pc:docMk/>
            <pc:sldMk cId="1523476715" sldId="826"/>
            <ac:spMk id="9" creationId="{C9D020CD-D129-C598-F695-27FAE0A05F68}"/>
          </ac:spMkLst>
        </pc:spChg>
        <pc:spChg chg="del">
          <ac:chgData name="Joseph Hanna" userId="d91b82ed-48e2-4fae-b47c-be212bed4b88" providerId="ADAL" clId="{C4C53A4E-D213-4484-8911-B277DF8A50EE}" dt="2024-05-20T13:19:36.845" v="369" actId="478"/>
          <ac:spMkLst>
            <pc:docMk/>
            <pc:sldMk cId="1523476715" sldId="826"/>
            <ac:spMk id="10" creationId="{A1AB647B-FF95-FCF5-6A56-D0AEF77B1E36}"/>
          </ac:spMkLst>
        </pc:spChg>
        <pc:spChg chg="add del mod">
          <ac:chgData name="Joseph Hanna" userId="d91b82ed-48e2-4fae-b47c-be212bed4b88" providerId="ADAL" clId="{C4C53A4E-D213-4484-8911-B277DF8A50EE}" dt="2024-05-20T13:23:56.535" v="423" actId="478"/>
          <ac:spMkLst>
            <pc:docMk/>
            <pc:sldMk cId="1523476715" sldId="826"/>
            <ac:spMk id="11" creationId="{1A72B4BC-E1F9-B405-9CDC-F85A723C8CA3}"/>
          </ac:spMkLst>
        </pc:spChg>
        <pc:spChg chg="del">
          <ac:chgData name="Joseph Hanna" userId="d91b82ed-48e2-4fae-b47c-be212bed4b88" providerId="ADAL" clId="{C4C53A4E-D213-4484-8911-B277DF8A50EE}" dt="2024-05-20T13:19:36.845" v="369" actId="478"/>
          <ac:spMkLst>
            <pc:docMk/>
            <pc:sldMk cId="1523476715" sldId="826"/>
            <ac:spMk id="12" creationId="{0D894833-F1B2-9749-8BBB-05CFE1899905}"/>
          </ac:spMkLst>
        </pc:spChg>
        <pc:spChg chg="mod">
          <ac:chgData name="Joseph Hanna" userId="d91b82ed-48e2-4fae-b47c-be212bed4b88" providerId="ADAL" clId="{C4C53A4E-D213-4484-8911-B277DF8A50EE}" dt="2024-05-20T13:51:19.855" v="984" actId="962"/>
          <ac:spMkLst>
            <pc:docMk/>
            <pc:sldMk cId="1523476715" sldId="826"/>
            <ac:spMk id="13" creationId="{F7AB87BA-6A41-11BB-7DCF-2C761A15A447}"/>
          </ac:spMkLst>
        </pc:spChg>
        <pc:spChg chg="del">
          <ac:chgData name="Joseph Hanna" userId="d91b82ed-48e2-4fae-b47c-be212bed4b88" providerId="ADAL" clId="{C4C53A4E-D213-4484-8911-B277DF8A50EE}" dt="2024-05-20T13:19:42.872" v="370" actId="478"/>
          <ac:spMkLst>
            <pc:docMk/>
            <pc:sldMk cId="1523476715" sldId="826"/>
            <ac:spMk id="14" creationId="{B49E571B-B913-675A-00FF-C7E95A95F339}"/>
          </ac:spMkLst>
        </pc:spChg>
        <pc:spChg chg="del">
          <ac:chgData name="Joseph Hanna" userId="d91b82ed-48e2-4fae-b47c-be212bed4b88" providerId="ADAL" clId="{C4C53A4E-D213-4484-8911-B277DF8A50EE}" dt="2024-05-20T13:19:36.845" v="369" actId="478"/>
          <ac:spMkLst>
            <pc:docMk/>
            <pc:sldMk cId="1523476715" sldId="826"/>
            <ac:spMk id="15" creationId="{515482B8-1479-9679-1486-59A4B49B576C}"/>
          </ac:spMkLst>
        </pc:spChg>
        <pc:spChg chg="mod">
          <ac:chgData name="Joseph Hanna" userId="d91b82ed-48e2-4fae-b47c-be212bed4b88" providerId="ADAL" clId="{C4C53A4E-D213-4484-8911-B277DF8A50EE}" dt="2024-05-20T13:51:21.205" v="985" actId="962"/>
          <ac:spMkLst>
            <pc:docMk/>
            <pc:sldMk cId="1523476715" sldId="826"/>
            <ac:spMk id="16" creationId="{071C7575-A65F-010F-BF9F-FBB556AC348F}"/>
          </ac:spMkLst>
        </pc:spChg>
        <pc:spChg chg="del">
          <ac:chgData name="Joseph Hanna" userId="d91b82ed-48e2-4fae-b47c-be212bed4b88" providerId="ADAL" clId="{C4C53A4E-D213-4484-8911-B277DF8A50EE}" dt="2024-05-20T13:19:42.872" v="370" actId="478"/>
          <ac:spMkLst>
            <pc:docMk/>
            <pc:sldMk cId="1523476715" sldId="826"/>
            <ac:spMk id="17" creationId="{A3CAE04C-7209-EB94-D487-95A7A49709EA}"/>
          </ac:spMkLst>
        </pc:spChg>
        <pc:spChg chg="del">
          <ac:chgData name="Joseph Hanna" userId="d91b82ed-48e2-4fae-b47c-be212bed4b88" providerId="ADAL" clId="{C4C53A4E-D213-4484-8911-B277DF8A50EE}" dt="2024-05-20T13:19:36.845" v="369" actId="478"/>
          <ac:spMkLst>
            <pc:docMk/>
            <pc:sldMk cId="1523476715" sldId="826"/>
            <ac:spMk id="18" creationId="{B4FF06D9-446C-D8DE-082E-DEADB12ECE68}"/>
          </ac:spMkLst>
        </pc:spChg>
        <pc:spChg chg="mod">
          <ac:chgData name="Joseph Hanna" userId="d91b82ed-48e2-4fae-b47c-be212bed4b88" providerId="ADAL" clId="{C4C53A4E-D213-4484-8911-B277DF8A50EE}" dt="2024-05-20T13:25:55.852" v="437" actId="1076"/>
          <ac:spMkLst>
            <pc:docMk/>
            <pc:sldMk cId="1523476715" sldId="826"/>
            <ac:spMk id="19" creationId="{049DBA0A-61CE-23D7-0A44-569585C7F7C0}"/>
          </ac:spMkLst>
        </pc:spChg>
        <pc:spChg chg="del">
          <ac:chgData name="Joseph Hanna" userId="d91b82ed-48e2-4fae-b47c-be212bed4b88" providerId="ADAL" clId="{C4C53A4E-D213-4484-8911-B277DF8A50EE}" dt="2024-05-20T13:19:42.872" v="370" actId="478"/>
          <ac:spMkLst>
            <pc:docMk/>
            <pc:sldMk cId="1523476715" sldId="826"/>
            <ac:spMk id="20" creationId="{BCAB49F6-B19D-2F99-0CA4-A533A27543B4}"/>
          </ac:spMkLst>
        </pc:spChg>
        <pc:spChg chg="mod">
          <ac:chgData name="Joseph Hanna" userId="d91b82ed-48e2-4fae-b47c-be212bed4b88" providerId="ADAL" clId="{C4C53A4E-D213-4484-8911-B277DF8A50EE}" dt="2024-05-20T13:51:27.316" v="988" actId="962"/>
          <ac:spMkLst>
            <pc:docMk/>
            <pc:sldMk cId="1523476715" sldId="826"/>
            <ac:spMk id="21" creationId="{6E024686-204F-07BF-66B8-B7A2E171747E}"/>
          </ac:spMkLst>
        </pc:spChg>
        <pc:spChg chg="mod ord">
          <ac:chgData name="Joseph Hanna" userId="d91b82ed-48e2-4fae-b47c-be212bed4b88" providerId="ADAL" clId="{C4C53A4E-D213-4484-8911-B277DF8A50EE}" dt="2024-05-20T13:26:51.585" v="445" actId="167"/>
          <ac:spMkLst>
            <pc:docMk/>
            <pc:sldMk cId="1523476715" sldId="826"/>
            <ac:spMk id="22" creationId="{FCEAD977-4C09-7B86-4E19-ADD14C9A8C56}"/>
          </ac:spMkLst>
        </pc:spChg>
        <pc:spChg chg="add del mod">
          <ac:chgData name="Joseph Hanna" userId="d91b82ed-48e2-4fae-b47c-be212bed4b88" providerId="ADAL" clId="{C4C53A4E-D213-4484-8911-B277DF8A50EE}" dt="2024-05-20T13:23:56.535" v="423" actId="478"/>
          <ac:spMkLst>
            <pc:docMk/>
            <pc:sldMk cId="1523476715" sldId="826"/>
            <ac:spMk id="23" creationId="{9DC0C4A2-7347-3BF6-AD2D-F1BAE10EA835}"/>
          </ac:spMkLst>
        </pc:spChg>
        <pc:spChg chg="add del mod">
          <ac:chgData name="Joseph Hanna" userId="d91b82ed-48e2-4fae-b47c-be212bed4b88" providerId="ADAL" clId="{C4C53A4E-D213-4484-8911-B277DF8A50EE}" dt="2024-05-20T13:23:56.535" v="423" actId="478"/>
          <ac:spMkLst>
            <pc:docMk/>
            <pc:sldMk cId="1523476715" sldId="826"/>
            <ac:spMk id="24" creationId="{3203D122-0B8C-22C2-C4EA-CF114FC1BC01}"/>
          </ac:spMkLst>
        </pc:spChg>
        <pc:spChg chg="add mod ord">
          <ac:chgData name="Joseph Hanna" userId="d91b82ed-48e2-4fae-b47c-be212bed4b88" providerId="ADAL" clId="{C4C53A4E-D213-4484-8911-B277DF8A50EE}" dt="2024-05-20T13:27:23.056" v="451" actId="962"/>
          <ac:spMkLst>
            <pc:docMk/>
            <pc:sldMk cId="1523476715" sldId="826"/>
            <ac:spMk id="25" creationId="{2B8EBA34-CB82-3B36-ED46-5C67422EC458}"/>
          </ac:spMkLst>
        </pc:spChg>
        <pc:spChg chg="add mod ord">
          <ac:chgData name="Joseph Hanna" userId="d91b82ed-48e2-4fae-b47c-be212bed4b88" providerId="ADAL" clId="{C4C53A4E-D213-4484-8911-B277DF8A50EE}" dt="2024-05-20T13:27:37.147" v="452" actId="167"/>
          <ac:spMkLst>
            <pc:docMk/>
            <pc:sldMk cId="1523476715" sldId="826"/>
            <ac:spMk id="26" creationId="{9773B6CF-B842-142F-E25A-7A3B08DB1D8F}"/>
          </ac:spMkLst>
        </pc:spChg>
        <pc:spChg chg="add mod ord">
          <ac:chgData name="Joseph Hanna" userId="d91b82ed-48e2-4fae-b47c-be212bed4b88" providerId="ADAL" clId="{C4C53A4E-D213-4484-8911-B277DF8A50EE}" dt="2024-05-20T13:27:43.587" v="455" actId="167"/>
          <ac:spMkLst>
            <pc:docMk/>
            <pc:sldMk cId="1523476715" sldId="826"/>
            <ac:spMk id="27" creationId="{E08A68AC-0097-F85C-D900-B053D1A92AA5}"/>
          </ac:spMkLst>
        </pc:spChg>
        <pc:spChg chg="add mod ord">
          <ac:chgData name="Joseph Hanna" userId="d91b82ed-48e2-4fae-b47c-be212bed4b88" providerId="ADAL" clId="{C4C53A4E-D213-4484-8911-B277DF8A50EE}" dt="2024-05-20T13:27:54.043" v="458" actId="167"/>
          <ac:spMkLst>
            <pc:docMk/>
            <pc:sldMk cId="1523476715" sldId="826"/>
            <ac:spMk id="28" creationId="{F80C47D6-BA93-56CC-F0C8-D3434546E3F6}"/>
          </ac:spMkLst>
        </pc:spChg>
        <pc:spChg chg="add mod ord">
          <ac:chgData name="Joseph Hanna" userId="d91b82ed-48e2-4fae-b47c-be212bed4b88" providerId="ADAL" clId="{C4C53A4E-D213-4484-8911-B277DF8A50EE}" dt="2024-05-20T13:28:05.970" v="461" actId="167"/>
          <ac:spMkLst>
            <pc:docMk/>
            <pc:sldMk cId="1523476715" sldId="826"/>
            <ac:spMk id="29" creationId="{3467EDE0-E8BB-6207-AE8E-858CC254A535}"/>
          </ac:spMkLst>
        </pc:spChg>
      </pc:sldChg>
      <pc:sldChg chg="modSp add del">
        <pc:chgData name="Joseph Hanna" userId="d91b82ed-48e2-4fae-b47c-be212bed4b88" providerId="ADAL" clId="{C4C53A4E-D213-4484-8911-B277DF8A50EE}" dt="2024-05-20T13:32:07.229" v="497" actId="2696"/>
        <pc:sldMkLst>
          <pc:docMk/>
          <pc:sldMk cId="1434141699" sldId="827"/>
        </pc:sldMkLst>
        <pc:spChg chg="mod">
          <ac:chgData name="Joseph Hanna" userId="d91b82ed-48e2-4fae-b47c-be212bed4b88" providerId="ADAL" clId="{C4C53A4E-D213-4484-8911-B277DF8A50EE}" dt="2024-05-20T13:29:37.602" v="467"/>
          <ac:spMkLst>
            <pc:docMk/>
            <pc:sldMk cId="1434141699" sldId="827"/>
            <ac:spMk id="2" creationId="{F0C3244A-A3EE-0965-A2BF-4B4DB8E318EC}"/>
          </ac:spMkLst>
        </pc:spChg>
      </pc:sldChg>
      <pc:sldChg chg="addSp delSp modSp add mod">
        <pc:chgData name="Joseph Hanna" userId="d91b82ed-48e2-4fae-b47c-be212bed4b88" providerId="ADAL" clId="{C4C53A4E-D213-4484-8911-B277DF8A50EE}" dt="2024-05-20T13:51:05.563" v="980" actId="13244"/>
        <pc:sldMkLst>
          <pc:docMk/>
          <pc:sldMk cId="3668490745" sldId="828"/>
        </pc:sldMkLst>
        <pc:spChg chg="mod">
          <ac:chgData name="Joseph Hanna" userId="d91b82ed-48e2-4fae-b47c-be212bed4b88" providerId="ADAL" clId="{C4C53A4E-D213-4484-8911-B277DF8A50EE}" dt="2024-05-20T13:30:08.408" v="471"/>
          <ac:spMkLst>
            <pc:docMk/>
            <pc:sldMk cId="3668490745" sldId="828"/>
            <ac:spMk id="2" creationId="{C49DCC55-2BB8-F8D0-3465-B2CDA20F40E2}"/>
          </ac:spMkLst>
        </pc:spChg>
        <pc:spChg chg="mod">
          <ac:chgData name="Joseph Hanna" userId="d91b82ed-48e2-4fae-b47c-be212bed4b88" providerId="ADAL" clId="{C4C53A4E-D213-4484-8911-B277DF8A50EE}" dt="2024-05-20T13:32:33.887" v="500" actId="1076"/>
          <ac:spMkLst>
            <pc:docMk/>
            <pc:sldMk cId="3668490745" sldId="828"/>
            <ac:spMk id="3" creationId="{C2A39776-1AAC-8F16-7155-FD6B4EDB1C9B}"/>
          </ac:spMkLst>
        </pc:spChg>
        <pc:spChg chg="add mod ord">
          <ac:chgData name="Joseph Hanna" userId="d91b82ed-48e2-4fae-b47c-be212bed4b88" providerId="ADAL" clId="{C4C53A4E-D213-4484-8911-B277DF8A50EE}" dt="2024-05-20T13:51:05.563" v="980" actId="13244"/>
          <ac:spMkLst>
            <pc:docMk/>
            <pc:sldMk cId="3668490745" sldId="828"/>
            <ac:spMk id="6" creationId="{29A44CB8-B8A4-958B-1F25-EACDD062C85A}"/>
          </ac:spMkLst>
        </pc:spChg>
        <pc:spChg chg="mod topLvl">
          <ac:chgData name="Joseph Hanna" userId="d91b82ed-48e2-4fae-b47c-be212bed4b88" providerId="ADAL" clId="{C4C53A4E-D213-4484-8911-B277DF8A50EE}" dt="2024-05-20T13:33:28.303" v="505" actId="164"/>
          <ac:spMkLst>
            <pc:docMk/>
            <pc:sldMk cId="3668490745" sldId="828"/>
            <ac:spMk id="8" creationId="{14CDBCFF-8759-E345-1CBD-36A915E36E10}"/>
          </ac:spMkLst>
        </pc:spChg>
        <pc:spChg chg="mod topLvl">
          <ac:chgData name="Joseph Hanna" userId="d91b82ed-48e2-4fae-b47c-be212bed4b88" providerId="ADAL" clId="{C4C53A4E-D213-4484-8911-B277DF8A50EE}" dt="2024-05-20T13:33:28.303" v="505" actId="164"/>
          <ac:spMkLst>
            <pc:docMk/>
            <pc:sldMk cId="3668490745" sldId="828"/>
            <ac:spMk id="9" creationId="{C0801996-F880-EAD1-AC37-1C0091AA70DA}"/>
          </ac:spMkLst>
        </pc:spChg>
        <pc:spChg chg="mod topLvl">
          <ac:chgData name="Joseph Hanna" userId="d91b82ed-48e2-4fae-b47c-be212bed4b88" providerId="ADAL" clId="{C4C53A4E-D213-4484-8911-B277DF8A50EE}" dt="2024-05-20T13:33:34.851" v="506" actId="164"/>
          <ac:spMkLst>
            <pc:docMk/>
            <pc:sldMk cId="3668490745" sldId="828"/>
            <ac:spMk id="10" creationId="{E94738A9-3E29-0DC4-3DCB-E12D98EBE65E}"/>
          </ac:spMkLst>
        </pc:spChg>
        <pc:spChg chg="mod topLvl">
          <ac:chgData name="Joseph Hanna" userId="d91b82ed-48e2-4fae-b47c-be212bed4b88" providerId="ADAL" clId="{C4C53A4E-D213-4484-8911-B277DF8A50EE}" dt="2024-05-20T13:33:34.851" v="506" actId="164"/>
          <ac:spMkLst>
            <pc:docMk/>
            <pc:sldMk cId="3668490745" sldId="828"/>
            <ac:spMk id="11" creationId="{7B35B868-F33D-04A9-080E-1BFC2C583FC9}"/>
          </ac:spMkLst>
        </pc:spChg>
        <pc:spChg chg="mod topLvl">
          <ac:chgData name="Joseph Hanna" userId="d91b82ed-48e2-4fae-b47c-be212bed4b88" providerId="ADAL" clId="{C4C53A4E-D213-4484-8911-B277DF8A50EE}" dt="2024-05-20T13:33:41.228" v="507" actId="164"/>
          <ac:spMkLst>
            <pc:docMk/>
            <pc:sldMk cId="3668490745" sldId="828"/>
            <ac:spMk id="12" creationId="{C6194CF8-88EE-4B1D-8BCA-97B579FE6B74}"/>
          </ac:spMkLst>
        </pc:spChg>
        <pc:spChg chg="mod topLvl">
          <ac:chgData name="Joseph Hanna" userId="d91b82ed-48e2-4fae-b47c-be212bed4b88" providerId="ADAL" clId="{C4C53A4E-D213-4484-8911-B277DF8A50EE}" dt="2024-05-20T13:33:41.228" v="507" actId="164"/>
          <ac:spMkLst>
            <pc:docMk/>
            <pc:sldMk cId="3668490745" sldId="828"/>
            <ac:spMk id="13" creationId="{1283643C-3FB6-61C0-A0E4-A0432042E84A}"/>
          </ac:spMkLst>
        </pc:spChg>
        <pc:spChg chg="mod topLvl">
          <ac:chgData name="Joseph Hanna" userId="d91b82ed-48e2-4fae-b47c-be212bed4b88" providerId="ADAL" clId="{C4C53A4E-D213-4484-8911-B277DF8A50EE}" dt="2024-05-20T13:33:47.822" v="508" actId="164"/>
          <ac:spMkLst>
            <pc:docMk/>
            <pc:sldMk cId="3668490745" sldId="828"/>
            <ac:spMk id="14" creationId="{59C04DD5-2D16-D829-893E-5FF5B0C2A709}"/>
          </ac:spMkLst>
        </pc:spChg>
        <pc:spChg chg="mod topLvl">
          <ac:chgData name="Joseph Hanna" userId="d91b82ed-48e2-4fae-b47c-be212bed4b88" providerId="ADAL" clId="{C4C53A4E-D213-4484-8911-B277DF8A50EE}" dt="2024-05-20T13:33:47.822" v="508" actId="164"/>
          <ac:spMkLst>
            <pc:docMk/>
            <pc:sldMk cId="3668490745" sldId="828"/>
            <ac:spMk id="15" creationId="{4614431C-A47D-8263-4DEA-582C35953F38}"/>
          </ac:spMkLst>
        </pc:spChg>
        <pc:grpChg chg="del mod">
          <ac:chgData name="Joseph Hanna" userId="d91b82ed-48e2-4fae-b47c-be212bed4b88" providerId="ADAL" clId="{C4C53A4E-D213-4484-8911-B277DF8A50EE}" dt="2024-05-20T13:33:17.630" v="504" actId="165"/>
          <ac:grpSpMkLst>
            <pc:docMk/>
            <pc:sldMk cId="3668490745" sldId="828"/>
            <ac:grpSpMk id="7" creationId="{2D89FE91-EA29-4C76-2998-FC3DF76D04DA}"/>
          </ac:grpSpMkLst>
        </pc:grpChg>
        <pc:grpChg chg="add mod">
          <ac:chgData name="Joseph Hanna" userId="d91b82ed-48e2-4fae-b47c-be212bed4b88" providerId="ADAL" clId="{C4C53A4E-D213-4484-8911-B277DF8A50EE}" dt="2024-05-20T13:33:57.100" v="550" actId="962"/>
          <ac:grpSpMkLst>
            <pc:docMk/>
            <pc:sldMk cId="3668490745" sldId="828"/>
            <ac:grpSpMk id="16" creationId="{8B9BC7FC-3413-44F6-FF90-C0E58AB25D37}"/>
          </ac:grpSpMkLst>
        </pc:grpChg>
        <pc:grpChg chg="add mod">
          <ac:chgData name="Joseph Hanna" userId="d91b82ed-48e2-4fae-b47c-be212bed4b88" providerId="ADAL" clId="{C4C53A4E-D213-4484-8911-B277DF8A50EE}" dt="2024-05-20T13:34:04.557" v="586" actId="962"/>
          <ac:grpSpMkLst>
            <pc:docMk/>
            <pc:sldMk cId="3668490745" sldId="828"/>
            <ac:grpSpMk id="17" creationId="{488E00AC-00C4-8DCC-0998-775A3EBBC564}"/>
          </ac:grpSpMkLst>
        </pc:grpChg>
        <pc:grpChg chg="add mod">
          <ac:chgData name="Joseph Hanna" userId="d91b82ed-48e2-4fae-b47c-be212bed4b88" providerId="ADAL" clId="{C4C53A4E-D213-4484-8911-B277DF8A50EE}" dt="2024-05-20T13:34:10.899" v="612" actId="962"/>
          <ac:grpSpMkLst>
            <pc:docMk/>
            <pc:sldMk cId="3668490745" sldId="828"/>
            <ac:grpSpMk id="18" creationId="{117373FC-94C8-66E2-DADD-804EB98BF9C6}"/>
          </ac:grpSpMkLst>
        </pc:grpChg>
        <pc:grpChg chg="add mod">
          <ac:chgData name="Joseph Hanna" userId="d91b82ed-48e2-4fae-b47c-be212bed4b88" providerId="ADAL" clId="{C4C53A4E-D213-4484-8911-B277DF8A50EE}" dt="2024-05-20T13:34:15.398" v="638" actId="962"/>
          <ac:grpSpMkLst>
            <pc:docMk/>
            <pc:sldMk cId="3668490745" sldId="828"/>
            <ac:grpSpMk id="19" creationId="{5A6E81AD-E0F9-DE25-5963-BC6674AEFB4A}"/>
          </ac:grpSpMkLst>
        </pc:grpChg>
        <pc:graphicFrameChg chg="add del mod">
          <ac:chgData name="Joseph Hanna" userId="d91b82ed-48e2-4fae-b47c-be212bed4b88" providerId="ADAL" clId="{C4C53A4E-D213-4484-8911-B277DF8A50EE}" dt="2024-05-20T13:33:06.334" v="503" actId="18245"/>
          <ac:graphicFrameMkLst>
            <pc:docMk/>
            <pc:sldMk cId="3668490745" sldId="828"/>
            <ac:graphicFrameMk id="4" creationId="{3D18932A-8FEC-766F-5FDF-EB7B85750138}"/>
          </ac:graphicFrameMkLst>
        </pc:graphicFrameChg>
      </pc:sldChg>
      <pc:sldChg chg="add">
        <pc:chgData name="Joseph Hanna" userId="d91b82ed-48e2-4fae-b47c-be212bed4b88" providerId="ADAL" clId="{C4C53A4E-D213-4484-8911-B277DF8A50EE}" dt="2024-05-20T13:43:51.054" v="943"/>
        <pc:sldMkLst>
          <pc:docMk/>
          <pc:sldMk cId="0" sldId="8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5/20/2024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41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27</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28</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2469997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32529202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45928" y="155702"/>
            <a:ext cx="1005840" cy="1005840"/>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4">
            <a:extLst>
              <a:ext uri="{FF2B5EF4-FFF2-40B4-BE49-F238E27FC236}">
                <a16:creationId xmlns:a16="http://schemas.microsoft.com/office/drawing/2014/main" id="{70B2A9F3-86FA-A053-2442-13A6F4B66CE5}"/>
              </a:ext>
            </a:extLst>
          </p:cNvPr>
          <p:cNvSpPr>
            <a:spLocks noGrp="1"/>
          </p:cNvSpPr>
          <p:nvPr>
            <p:ph type="body" sz="quarter" idx="10"/>
          </p:nvPr>
        </p:nvSpPr>
        <p:spPr>
          <a:xfrm>
            <a:off x="6965950" y="2270125"/>
            <a:ext cx="2967038" cy="696913"/>
          </a:xfrm>
        </p:spPr>
        <p:txBody>
          <a:bodyPr/>
          <a:lstStyle>
            <a:lvl1pPr marL="0" indent="0">
              <a:buNone/>
              <a:defRPr/>
            </a:lvl1pPr>
          </a:lstStyle>
          <a:p>
            <a:pPr lvl="0"/>
            <a:endParaRPr lang="en-US"/>
          </a:p>
        </p:txBody>
      </p:sp>
    </p:spTree>
    <p:extLst>
      <p:ext uri="{BB962C8B-B14F-4D97-AF65-F5344CB8AC3E}">
        <p14:creationId xmlns:p14="http://schemas.microsoft.com/office/powerpoint/2010/main" val="2249189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638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D13F3BC3-6D4F-4A91-9397-DEB976DF5B59}"/>
              </a:ext>
            </a:extLst>
          </p:cNvPr>
          <p:cNvSpPr>
            <a:spLocks noGrp="1"/>
          </p:cNvSpPr>
          <p:nvPr>
            <p:ph type="body" sz="quarter" idx="13"/>
          </p:nvPr>
        </p:nvSpPr>
        <p:spPr>
          <a:xfrm>
            <a:off x="4622292"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A336BAA8-288D-4A65-AF12-E44ED08AF83A}"/>
              </a:ext>
            </a:extLst>
          </p:cNvPr>
          <p:cNvSpPr>
            <a:spLocks noGrp="1"/>
          </p:cNvSpPr>
          <p:nvPr>
            <p:ph sz="quarter" idx="14"/>
          </p:nvPr>
        </p:nvSpPr>
        <p:spPr>
          <a:xfrm>
            <a:off x="4622292"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7698867"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7698867"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dirty="0"/>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dirty="0"/>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2720416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
        <p:nvSpPr>
          <p:cNvPr id="7" name="Content Placeholder 21">
            <a:extLst>
              <a:ext uri="{FF2B5EF4-FFF2-40B4-BE49-F238E27FC236}">
                <a16:creationId xmlns:a16="http://schemas.microsoft.com/office/drawing/2014/main" id="{B962F78C-15CF-E767-D3E5-1CA7D102CF61}"/>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8" name="Content Placeholder 21">
            <a:extLst>
              <a:ext uri="{FF2B5EF4-FFF2-40B4-BE49-F238E27FC236}">
                <a16:creationId xmlns:a16="http://schemas.microsoft.com/office/drawing/2014/main" id="{7D4DF193-6546-897B-3B1D-CC7AA2DCA9CD}"/>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9" name="Content Placeholder 21">
            <a:extLst>
              <a:ext uri="{FF2B5EF4-FFF2-40B4-BE49-F238E27FC236}">
                <a16:creationId xmlns:a16="http://schemas.microsoft.com/office/drawing/2014/main" id="{EB59AFFC-24A9-0E66-AB56-03401045123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0" name="Content Placeholder 21">
            <a:extLst>
              <a:ext uri="{FF2B5EF4-FFF2-40B4-BE49-F238E27FC236}">
                <a16:creationId xmlns:a16="http://schemas.microsoft.com/office/drawing/2014/main" id="{2A753E9E-5755-3BBE-2BCD-73946B33AF9C}"/>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1" name="Content Placeholder 21">
            <a:extLst>
              <a:ext uri="{FF2B5EF4-FFF2-40B4-BE49-F238E27FC236}">
                <a16:creationId xmlns:a16="http://schemas.microsoft.com/office/drawing/2014/main" id="{1436F308-DFFD-766A-E2A5-E4A8B2AECDC1}"/>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2" name="Content Placeholder 21">
            <a:extLst>
              <a:ext uri="{FF2B5EF4-FFF2-40B4-BE49-F238E27FC236}">
                <a16:creationId xmlns:a16="http://schemas.microsoft.com/office/drawing/2014/main" id="{D101D794-05EC-83CF-3935-A19223F4B6AE}"/>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3" name="Content Placeholder 21">
            <a:extLst>
              <a:ext uri="{FF2B5EF4-FFF2-40B4-BE49-F238E27FC236}">
                <a16:creationId xmlns:a16="http://schemas.microsoft.com/office/drawing/2014/main" id="{052F4111-55EA-A2C5-AA32-52F92DD2FF7F}"/>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4" name="Content Placeholder 21">
            <a:extLst>
              <a:ext uri="{FF2B5EF4-FFF2-40B4-BE49-F238E27FC236}">
                <a16:creationId xmlns:a16="http://schemas.microsoft.com/office/drawing/2014/main" id="{94BEB24A-A75F-B890-D4DC-85B3290163B9}"/>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5" name="Content Placeholder 21">
            <a:extLst>
              <a:ext uri="{FF2B5EF4-FFF2-40B4-BE49-F238E27FC236}">
                <a16:creationId xmlns:a16="http://schemas.microsoft.com/office/drawing/2014/main" id="{6066A684-8262-EB78-FC79-0596DB77A4F6}"/>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6" name="Content Placeholder 21">
            <a:extLst>
              <a:ext uri="{FF2B5EF4-FFF2-40B4-BE49-F238E27FC236}">
                <a16:creationId xmlns:a16="http://schemas.microsoft.com/office/drawing/2014/main" id="{DF07600A-99EB-9050-2FFF-10B2DEE3FB0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7" name="Content Placeholder 21">
            <a:extLst>
              <a:ext uri="{FF2B5EF4-FFF2-40B4-BE49-F238E27FC236}">
                <a16:creationId xmlns:a16="http://schemas.microsoft.com/office/drawing/2014/main" id="{9BD826CA-C8DF-56AA-A3CB-98AE353C229B}"/>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8" name="Content Placeholder 21">
            <a:extLst>
              <a:ext uri="{FF2B5EF4-FFF2-40B4-BE49-F238E27FC236}">
                <a16:creationId xmlns:a16="http://schemas.microsoft.com/office/drawing/2014/main" id="{66745BF1-028A-90F5-1417-72A79B69418D}"/>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069286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 id="2147483685" r:id="rId15"/>
    <p:sldLayoutId id="2147483686" r:id="rId16"/>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safalpartners.com/"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hyperlink" Target="https://nextlevelnow.workforcegps.org/" TargetMode="Externa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12" Type="http://schemas.openxmlformats.org/officeDocument/2006/relationships/hyperlink" Target="https://www.f5.com/company/news/features/phishing-attacks-soar-220--during-covid-19-peak-as-cybercriminal"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hyperlink" Target="mailto:Melissa.Aguilar-Southard@safalpartners.com" TargetMode="External"/><Relationship Id="rId3" Type="http://schemas.openxmlformats.org/officeDocument/2006/relationships/notesSlide" Target="../notesSlides/notesSlide3.xml"/><Relationship Id="rId7" Type="http://schemas.openxmlformats.org/officeDocument/2006/relationships/image" Target="../media/image29.png"/><Relationship Id="rId2" Type="http://schemas.openxmlformats.org/officeDocument/2006/relationships/slideLayout" Target="../slideLayouts/slideLayout13.xml"/><Relationship Id="rId1" Type="http://schemas.openxmlformats.org/officeDocument/2006/relationships/tags" Target="../tags/tag2.xml"/><Relationship Id="rId6" Type="http://schemas.openxmlformats.org/officeDocument/2006/relationships/image" Target="../media/image28.png"/><Relationship Id="rId11" Type="http://schemas.openxmlformats.org/officeDocument/2006/relationships/image" Target="../media/image31.jpeg"/><Relationship Id="rId5" Type="http://schemas.openxmlformats.org/officeDocument/2006/relationships/image" Target="../media/image27.png"/><Relationship Id="rId10" Type="http://schemas.openxmlformats.org/officeDocument/2006/relationships/hyperlink" Target="mailto:Judy.Blanc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51620"/>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838200" y="1247026"/>
            <a:ext cx="10515600" cy="2657475"/>
          </a:xfrm>
        </p:spPr>
        <p:txBody>
          <a:bodyPr>
            <a:noAutofit/>
          </a:bodyPr>
          <a:lstStyle/>
          <a:p>
            <a:pPr algn="ctr">
              <a:lnSpc>
                <a:spcPct val="114000"/>
              </a:lnSpc>
              <a:spcBef>
                <a:spcPts val="600"/>
              </a:spcBef>
              <a:spcAft>
                <a:spcPts val="600"/>
              </a:spcAft>
            </a:pPr>
            <a:r>
              <a:rPr lang="en-US" sz="5400" b="1" dirty="0">
                <a:latin typeface="Calibri" panose="020F0502020204030204" pitchFamily="34" charset="0"/>
                <a:cs typeface="Calibri" panose="020F0502020204030204" pitchFamily="34" charset="0"/>
              </a:rPr>
              <a:t>Virtual Fiscal Academy</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Strengthening Internal Controls: Enhancing Accountability and Mitigating Risks</a:t>
            </a:r>
            <a:endParaRPr lang="en-US" b="1" dirty="0"/>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745587" y="3904501"/>
            <a:ext cx="10396025" cy="10080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1" dirty="0">
                <a:latin typeface="Calibri" panose="020F0502020204030204" pitchFamily="34" charset="0"/>
                <a:cs typeface="Calibri" panose="020F0502020204030204" pitchFamily="34" charset="0"/>
              </a:rPr>
              <a:t>Session #3</a:t>
            </a:r>
            <a:endParaRPr lang="en-US" b="1" dirty="0">
              <a:latin typeface="Calibri" panose="020F0502020204030204" pitchFamily="34" charset="0"/>
              <a:cs typeface="Calibri" panose="020F0502020204030204" pitchFamily="34" charset="0"/>
            </a:endParaRPr>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3429000"/>
            <a:ext cx="7737127" cy="2286000"/>
          </a:xfrm>
        </p:spPr>
        <p:txBody>
          <a:bodyPr>
            <a:noAutofit/>
          </a:bodyPr>
          <a:lstStyle/>
          <a:p>
            <a:pPr>
              <a:lnSpc>
                <a:spcPct val="150000"/>
              </a:lnSpc>
              <a:spcBef>
                <a:spcPts val="1200"/>
              </a:spcBef>
              <a:spcAft>
                <a:spcPts val="1200"/>
              </a:spcAft>
            </a:pPr>
            <a: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Brought to You by the…</a:t>
            </a:r>
            <a:br>
              <a:rPr lang="en-US" sz="4800" dirty="0">
                <a:latin typeface="Calibri" panose="020F0502020204030204" pitchFamily="34" charset="0"/>
                <a:cs typeface="Calibri" panose="020F0502020204030204" pitchFamily="34" charset="0"/>
              </a:rPr>
            </a:br>
            <a:r>
              <a:rPr lang="en-US" sz="4800" u="sng" dirty="0">
                <a:solidFill>
                  <a:srgbClr val="008CE3"/>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Next Level Now Collaborative</a:t>
            </a:r>
            <a:endParaRPr lang="en-US" sz="4800" dirty="0">
              <a:solidFill>
                <a:srgbClr val="008CE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65161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52E70E-2AC5-8F51-BE48-565E987C7C73}"/>
              </a:ext>
            </a:extLst>
          </p:cNvPr>
          <p:cNvSpPr>
            <a:spLocks noGrp="1"/>
          </p:cNvSpPr>
          <p:nvPr>
            <p:ph type="title"/>
          </p:nvPr>
        </p:nvSpPr>
        <p:spPr>
          <a:xfrm>
            <a:off x="838200" y="201421"/>
            <a:ext cx="9567672" cy="1005840"/>
          </a:xfrm>
        </p:spPr>
        <p:txBody>
          <a:bodyPr/>
          <a:lstStyle/>
          <a:p>
            <a:r>
              <a:rPr lang="en-US" sz="3600" dirty="0">
                <a:latin typeface="Calibri" panose="020F0502020204030204" pitchFamily="34" charset="0"/>
                <a:cs typeface="Calibri" panose="020F0502020204030204" pitchFamily="34" charset="0"/>
              </a:rPr>
              <a:t>Next Level Now Collaborative... </a:t>
            </a:r>
            <a:endParaRPr lang="en-US" dirty="0">
              <a:latin typeface="Calibri" panose="020F0502020204030204" pitchFamily="34" charset="0"/>
              <a:cs typeface="Calibri" panose="020F0502020204030204" pitchFamily="34" charset="0"/>
            </a:endParaRPr>
          </a:p>
        </p:txBody>
      </p:sp>
      <p:pic>
        <p:nvPicPr>
          <p:cNvPr id="2" name="Picture 5" descr="Picture of 5 Focus Areas for Next Level Now Collaborative">
            <a:extLst>
              <a:ext uri="{FF2B5EF4-FFF2-40B4-BE49-F238E27FC236}">
                <a16:creationId xmlns:a16="http://schemas.microsoft.com/office/drawing/2014/main" id="{5880EC2E-DA66-6532-A101-FDB101B505ED}"/>
              </a:ext>
            </a:extLst>
          </p:cNvPr>
          <p:cNvPicPr>
            <a:picLocks noChangeAspect="1"/>
          </p:cNvPicPr>
          <p:nvPr/>
        </p:nvPicPr>
        <p:blipFill>
          <a:blip r:embed="rId3"/>
          <a:stretch>
            <a:fillRect/>
          </a:stretch>
        </p:blipFill>
        <p:spPr>
          <a:xfrm>
            <a:off x="712935" y="1422918"/>
            <a:ext cx="6466373" cy="3344114"/>
          </a:xfrm>
          <a:prstGeom prst="rect">
            <a:avLst/>
          </a:prstGeom>
          <a:ln w="38100">
            <a:solidFill>
              <a:schemeClr val="accent2"/>
            </a:solidFill>
          </a:ln>
          <a:effectLst>
            <a:outerShdw blurRad="292100" dist="139700" dir="2700000" algn="tl" rotWithShape="0">
              <a:srgbClr val="333333">
                <a:alpha val="65000"/>
              </a:srgbClr>
            </a:outerShdw>
          </a:effectLst>
        </p:spPr>
      </p:pic>
      <p:sp>
        <p:nvSpPr>
          <p:cNvPr id="7" name="Text Placeholder 6">
            <a:extLst>
              <a:ext uri="{FF2B5EF4-FFF2-40B4-BE49-F238E27FC236}">
                <a16:creationId xmlns:a16="http://schemas.microsoft.com/office/drawing/2014/main" id="{E56525A7-B4D5-4730-EF0C-F9E3EC335D70}"/>
              </a:ext>
            </a:extLst>
          </p:cNvPr>
          <p:cNvSpPr>
            <a:spLocks noGrp="1"/>
          </p:cNvSpPr>
          <p:nvPr>
            <p:ph type="body" sz="quarter" idx="4294967295"/>
          </p:nvPr>
        </p:nvSpPr>
        <p:spPr>
          <a:xfrm>
            <a:off x="838200" y="5343830"/>
            <a:ext cx="5345112" cy="698500"/>
          </a:xfrm>
        </p:spPr>
        <p:txBody>
          <a:bodyPr>
            <a:normAutofit fontScale="92500"/>
          </a:bodyPr>
          <a:lstStyle>
            <a:lvl1pPr marL="0" indent="0">
              <a:buNone/>
              <a:defRPr/>
            </a:lvl1pPr>
          </a:lstStyle>
          <a:p>
            <a:r>
              <a:rPr lang="en-US" b="1" kern="0" dirty="0">
                <a:solidFill>
                  <a:srgbClr val="008CE3"/>
                </a:solidFill>
                <a:latin typeface="Calibri"/>
                <a:cs typeface="Calibri"/>
                <a:sym typeface="Calibri"/>
                <a:hlinkClick r:id="rId4">
                  <a:extLst>
                    <a:ext uri="{A12FA001-AC4F-418D-AE19-62706E023703}">
                      <ahyp:hlinkClr xmlns:ahyp="http://schemas.microsoft.com/office/drawing/2018/hyperlinkcolor" val="tx"/>
                    </a:ext>
                  </a:extLst>
                </a:hlinkClick>
              </a:rPr>
              <a:t>For More Info on NLN Community…</a:t>
            </a:r>
            <a:endParaRPr lang="en-US" b="1" kern="0" dirty="0">
              <a:solidFill>
                <a:srgbClr val="008CE3"/>
              </a:solidFill>
              <a:latin typeface="Calibri"/>
              <a:cs typeface="Calibri"/>
              <a:sym typeface="Calibri"/>
            </a:endParaRPr>
          </a:p>
        </p:txBody>
      </p:sp>
      <p:pic>
        <p:nvPicPr>
          <p:cNvPr id="15" name="Picture 14" descr="Qr code for Next Level Now. Link provided entitled For more info on NLN community&#10;&#10;">
            <a:extLst>
              <a:ext uri="{FF2B5EF4-FFF2-40B4-BE49-F238E27FC236}">
                <a16:creationId xmlns:a16="http://schemas.microsoft.com/office/drawing/2014/main" id="{37DB955D-8DC3-7616-68B1-1288FB2A0A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6090" y="4982689"/>
            <a:ext cx="1420783" cy="1420783"/>
          </a:xfrm>
          <a:prstGeom prst="rect">
            <a:avLst/>
          </a:prstGeom>
          <a:noFill/>
          <a:ln>
            <a:noFill/>
          </a:ln>
        </p:spPr>
      </p:pic>
      <p:grpSp>
        <p:nvGrpSpPr>
          <p:cNvPr id="3" name="Group 2" descr="Logos for Next Level Now Collaborative Partners.">
            <a:extLst>
              <a:ext uri="{FF2B5EF4-FFF2-40B4-BE49-F238E27FC236}">
                <a16:creationId xmlns:a16="http://schemas.microsoft.com/office/drawing/2014/main" id="{3B22B597-0C87-68E4-119E-8D46CF8CF6DA}"/>
              </a:ext>
            </a:extLst>
          </p:cNvPr>
          <p:cNvGrpSpPr/>
          <p:nvPr/>
        </p:nvGrpSpPr>
        <p:grpSpPr>
          <a:xfrm>
            <a:off x="7702076" y="1422918"/>
            <a:ext cx="3467826" cy="4178421"/>
            <a:chOff x="8604173" y="2599981"/>
            <a:chExt cx="2817831" cy="3211185"/>
          </a:xfrm>
        </p:grpSpPr>
        <p:pic>
          <p:nvPicPr>
            <p:cNvPr id="4" name="Google Shape;341;g1b8ff609911_1_299" descr="United States Department of Labor seal">
              <a:extLst>
                <a:ext uri="{FF2B5EF4-FFF2-40B4-BE49-F238E27FC236}">
                  <a16:creationId xmlns:a16="http://schemas.microsoft.com/office/drawing/2014/main" id="{122FF1E6-56C3-EB70-BA16-CCCC289A368B}"/>
                </a:ext>
              </a:extLst>
            </p:cNvPr>
            <p:cNvPicPr preferRelativeResize="0"/>
            <p:nvPr/>
          </p:nvPicPr>
          <p:blipFill rotWithShape="1">
            <a:blip r:embed="rId6">
              <a:alphaModFix/>
            </a:blip>
            <a:srcRect/>
            <a:stretch/>
          </p:blipFill>
          <p:spPr>
            <a:xfrm>
              <a:off x="8905496" y="2802724"/>
              <a:ext cx="760343" cy="607420"/>
            </a:xfrm>
            <a:prstGeom prst="rect">
              <a:avLst/>
            </a:prstGeom>
            <a:noFill/>
            <a:ln>
              <a:noFill/>
            </a:ln>
          </p:spPr>
        </p:pic>
        <p:sp>
          <p:nvSpPr>
            <p:cNvPr id="6" name="Google Shape;346;g1b8ff609911_1_299">
              <a:extLst>
                <a:ext uri="{FF2B5EF4-FFF2-40B4-BE49-F238E27FC236}">
                  <a16:creationId xmlns:a16="http://schemas.microsoft.com/office/drawing/2014/main" id="{B1F22C2E-8E0A-E01B-D3E9-B5C5FCBE9A37}"/>
                </a:ext>
              </a:extLst>
            </p:cNvPr>
            <p:cNvSpPr/>
            <p:nvPr/>
          </p:nvSpPr>
          <p:spPr>
            <a:xfrm>
              <a:off x="8604173" y="2599981"/>
              <a:ext cx="2817831" cy="3211185"/>
            </a:xfrm>
            <a:prstGeom prst="rect">
              <a:avLst/>
            </a:prstGeom>
            <a:noFill/>
            <a:ln w="3810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8" name="Google Shape;347;g1b8ff609911_1_299" descr="Safal Partners Logo">
              <a:hlinkClick r:id="rId7"/>
              <a:extLst>
                <a:ext uri="{FF2B5EF4-FFF2-40B4-BE49-F238E27FC236}">
                  <a16:creationId xmlns:a16="http://schemas.microsoft.com/office/drawing/2014/main" id="{34DD08F4-636A-C467-F444-3B59D9F81F27}"/>
                </a:ext>
              </a:extLst>
            </p:cNvPr>
            <p:cNvPicPr preferRelativeResize="0"/>
            <p:nvPr/>
          </p:nvPicPr>
          <p:blipFill rotWithShape="1">
            <a:blip r:embed="rId8">
              <a:clrChange>
                <a:clrFrom>
                  <a:srgbClr val="FFFFFF"/>
                </a:clrFrom>
                <a:clrTo>
                  <a:srgbClr val="FFFFFF">
                    <a:alpha val="0"/>
                  </a:srgbClr>
                </a:clrTo>
              </a:clrChange>
              <a:alphaModFix/>
            </a:blip>
            <a:srcRect/>
            <a:stretch/>
          </p:blipFill>
          <p:spPr>
            <a:xfrm>
              <a:off x="9202207" y="3539392"/>
              <a:ext cx="1655113" cy="660332"/>
            </a:xfrm>
            <a:prstGeom prst="rect">
              <a:avLst/>
            </a:prstGeom>
            <a:noFill/>
            <a:ln>
              <a:noFill/>
            </a:ln>
            <a:effectLst>
              <a:outerShdw blurRad="292100" dist="139700" dir="2700000" algn="tl" rotWithShape="0">
                <a:srgbClr val="333333">
                  <a:alpha val="64709"/>
                </a:srgbClr>
              </a:outerShdw>
            </a:effectLst>
          </p:spPr>
        </p:pic>
        <p:pic>
          <p:nvPicPr>
            <p:cNvPr id="9" name="Google Shape;348;g1b8ff609911_1_299" descr="Third Sector Capital Partners Logo">
              <a:extLst>
                <a:ext uri="{FF2B5EF4-FFF2-40B4-BE49-F238E27FC236}">
                  <a16:creationId xmlns:a16="http://schemas.microsoft.com/office/drawing/2014/main" id="{069365D0-600A-620E-7753-2221432E69C5}"/>
                </a:ext>
              </a:extLst>
            </p:cNvPr>
            <p:cNvPicPr preferRelativeResize="0"/>
            <p:nvPr/>
          </p:nvPicPr>
          <p:blipFill rotWithShape="1">
            <a:blip r:embed="rId9">
              <a:alphaModFix/>
            </a:blip>
            <a:srcRect/>
            <a:stretch/>
          </p:blipFill>
          <p:spPr>
            <a:xfrm>
              <a:off x="9573658" y="5387248"/>
              <a:ext cx="958106" cy="260313"/>
            </a:xfrm>
            <a:prstGeom prst="rect">
              <a:avLst/>
            </a:prstGeom>
            <a:noFill/>
            <a:ln>
              <a:noFill/>
            </a:ln>
            <a:effectLst>
              <a:outerShdw blurRad="50800" dist="38100" dir="5400000" algn="t" rotWithShape="0">
                <a:srgbClr val="000000">
                  <a:alpha val="40000"/>
                </a:srgbClr>
              </a:outerShdw>
            </a:effectLst>
          </p:spPr>
        </p:pic>
        <p:pic>
          <p:nvPicPr>
            <p:cNvPr id="10" name="Google Shape;349;g1b8ff609911_1_299" descr="National Association of Workforce Development Professionals Logo">
              <a:extLst>
                <a:ext uri="{FF2B5EF4-FFF2-40B4-BE49-F238E27FC236}">
                  <a16:creationId xmlns:a16="http://schemas.microsoft.com/office/drawing/2014/main" id="{249505C3-EE66-8A9A-067A-CBAAA0939706}"/>
                </a:ext>
              </a:extLst>
            </p:cNvPr>
            <p:cNvPicPr preferRelativeResize="0"/>
            <p:nvPr/>
          </p:nvPicPr>
          <p:blipFill rotWithShape="1">
            <a:blip r:embed="rId10">
              <a:alphaModFix/>
            </a:blip>
            <a:srcRect/>
            <a:stretch/>
          </p:blipFill>
          <p:spPr>
            <a:xfrm>
              <a:off x="8722059" y="4860818"/>
              <a:ext cx="2615410" cy="408757"/>
            </a:xfrm>
            <a:prstGeom prst="rect">
              <a:avLst/>
            </a:prstGeom>
            <a:noFill/>
            <a:ln>
              <a:noFill/>
            </a:ln>
          </p:spPr>
        </p:pic>
        <p:pic>
          <p:nvPicPr>
            <p:cNvPr id="11" name="Google Shape;350;g1b8ff609911_1_299" descr="National Association of Workforce Boards Logo">
              <a:extLst>
                <a:ext uri="{FF2B5EF4-FFF2-40B4-BE49-F238E27FC236}">
                  <a16:creationId xmlns:a16="http://schemas.microsoft.com/office/drawing/2014/main" id="{EB9D27C0-9D59-CB2B-FBC8-FCC250D97427}"/>
                </a:ext>
              </a:extLst>
            </p:cNvPr>
            <p:cNvPicPr preferRelativeResize="0"/>
            <p:nvPr/>
          </p:nvPicPr>
          <p:blipFill rotWithShape="1">
            <a:blip r:embed="rId11">
              <a:clrChange>
                <a:clrFrom>
                  <a:srgbClr val="FFFFFF"/>
                </a:clrFrom>
                <a:clrTo>
                  <a:srgbClr val="FFFFFF">
                    <a:alpha val="0"/>
                  </a:srgbClr>
                </a:clrTo>
              </a:clrChange>
              <a:alphaModFix/>
            </a:blip>
            <a:srcRect l="7669" t="19089" r="9404" b="21122"/>
            <a:stretch/>
          </p:blipFill>
          <p:spPr>
            <a:xfrm>
              <a:off x="9084830" y="4308158"/>
              <a:ext cx="1939253" cy="487955"/>
            </a:xfrm>
            <a:prstGeom prst="rect">
              <a:avLst/>
            </a:prstGeom>
            <a:noFill/>
            <a:ln>
              <a:noFill/>
            </a:ln>
          </p:spPr>
        </p:pic>
        <p:sp>
          <p:nvSpPr>
            <p:cNvPr id="12" name="Google Shape;351;g1b8ff609911_1_299">
              <a:extLst>
                <a:ext uri="{FF2B5EF4-FFF2-40B4-BE49-F238E27FC236}">
                  <a16:creationId xmlns:a16="http://schemas.microsoft.com/office/drawing/2014/main" id="{CE97A1CD-69A2-1EDC-0BFF-A8BE3AC690FD}"/>
                </a:ext>
              </a:extLst>
            </p:cNvPr>
            <p:cNvSpPr txBox="1"/>
            <p:nvPr/>
          </p:nvSpPr>
          <p:spPr>
            <a:xfrm>
              <a:off x="9630050" y="2901974"/>
              <a:ext cx="1512914" cy="4434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U.S. Department of Labor, Employment &amp; Training </a:t>
              </a:r>
              <a:endParaRPr sz="1400" dirty="0"/>
            </a:p>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Administration (ETA)</a:t>
              </a:r>
              <a:endParaRPr sz="105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861896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4</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solidFill>
                  <a:schemeClr val="tx1"/>
                </a:solidFill>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400" b="1" dirty="0">
                <a:solidFill>
                  <a:srgbClr val="118CC5"/>
                </a:solidFill>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3448319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dirty="0">
                <a:latin typeface="Calibri" panose="020F0502020204030204" pitchFamily="34" charset="0"/>
                <a:cs typeface="Calibri" panose="020F0502020204030204" pitchFamily="34" charset="0"/>
              </a:rPr>
              <a:t>Internal Controls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89" y="1409546"/>
            <a:ext cx="8396035" cy="5056378"/>
          </a:xfrm>
        </p:spPr>
        <p:txBody>
          <a:bodyPr>
            <a:normAutofit fontScale="92500" lnSpcReduction="20000"/>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To provide participants with the knowledge and skills to establish and enhance robust internal control systems within their organization: </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fundamental concepts and principles of internal controls and their significance in promoting accountability and mitigating risks.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Identify common control weaknesses and vulnerabilities within organizational processes.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how to assess and evaluate the effectiveness of existing internal control systems.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strategies for designing and implementing strong internal control procedures.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role of segregation of duties in preventing fraud and enhancing accountability.</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importance of internal controls in compliance with regulatory requirements and industry standards.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best practices for establishing a culture of accountability and ethical behavior within the organization.</a:t>
            </a:r>
          </a:p>
        </p:txBody>
      </p:sp>
      <p:sp>
        <p:nvSpPr>
          <p:cNvPr id="4" name="TextBox 3">
            <a:extLst>
              <a:ext uri="{FF2B5EF4-FFF2-40B4-BE49-F238E27FC236}">
                <a16:creationId xmlns:a16="http://schemas.microsoft.com/office/drawing/2014/main" id="{C1DDE979-5E96-9B2E-88AF-30AA9619B3B8}"/>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222715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p:nvPr>
        </p:nvSpPr>
        <p:spPr>
          <a:xfrm>
            <a:off x="660476" y="5226626"/>
            <a:ext cx="6727461" cy="11518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a:t>
            </a:r>
            <a:b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Previous Session…</a:t>
            </a:r>
          </a:p>
        </p:txBody>
      </p:sp>
      <p:pic>
        <p:nvPicPr>
          <p:cNvPr id="5" name="Content Placeholder 12" descr="A group of people wearing different professions">
            <a:extLst>
              <a:ext uri="{FF2B5EF4-FFF2-40B4-BE49-F238E27FC236}">
                <a16:creationId xmlns:a16="http://schemas.microsoft.com/office/drawing/2014/main" id="{CF011894-D622-63A6-7020-7816AD30F923}"/>
              </a:ext>
            </a:extLst>
          </p:cNvPr>
          <p:cNvPicPr>
            <a:picLocks noChangeAspect="1"/>
          </p:cNvPicPr>
          <p:nvPr/>
        </p:nvPicPr>
        <p:blipFill>
          <a:blip r:embed="rId2"/>
          <a:stretch>
            <a:fillRect/>
          </a:stretch>
        </p:blipFill>
        <p:spPr>
          <a:xfrm>
            <a:off x="276012" y="335236"/>
            <a:ext cx="7674913" cy="4617764"/>
          </a:xfrm>
          <a:prstGeom prst="rect">
            <a:avLst/>
          </a:prstGeom>
        </p:spPr>
      </p:pic>
      <p:sp>
        <p:nvSpPr>
          <p:cNvPr id="2" name="Text Placeholder 1">
            <a:extLst>
              <a:ext uri="{FF2B5EF4-FFF2-40B4-BE49-F238E27FC236}">
                <a16:creationId xmlns:a16="http://schemas.microsoft.com/office/drawing/2014/main" id="{5CC2E4E8-4010-1D5D-FC67-C14D46E93E87}"/>
              </a:ext>
            </a:extLst>
          </p:cNvPr>
          <p:cNvSpPr>
            <a:spLocks noGrp="1"/>
          </p:cNvSpPr>
          <p:nvPr>
            <p:ph type="body" idx="1"/>
          </p:nvPr>
        </p:nvSpPr>
        <p:spPr>
          <a:xfrm>
            <a:off x="8644440" y="572120"/>
            <a:ext cx="2971800" cy="889402"/>
          </a:xfrm>
        </p:spPr>
        <p:txBody>
          <a:bodyPr>
            <a:noAutofit/>
          </a:bodyPr>
          <a:lstStyle/>
          <a:p>
            <a:pPr marL="342900" indent="-34290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What’s our purpose?</a:t>
            </a:r>
          </a:p>
        </p:txBody>
      </p:sp>
      <p:sp>
        <p:nvSpPr>
          <p:cNvPr id="9" name="Text Placeholder 8">
            <a:extLst>
              <a:ext uri="{FF2B5EF4-FFF2-40B4-BE49-F238E27FC236}">
                <a16:creationId xmlns:a16="http://schemas.microsoft.com/office/drawing/2014/main" id="{EFB2DAF7-512F-08C9-6744-87459EF45720}"/>
              </a:ext>
            </a:extLst>
          </p:cNvPr>
          <p:cNvSpPr>
            <a:spLocks noGrp="1"/>
          </p:cNvSpPr>
          <p:nvPr>
            <p:ph type="body" sz="quarter" idx="13"/>
          </p:nvPr>
        </p:nvSpPr>
        <p:spPr>
          <a:xfrm>
            <a:off x="8644440" y="1950152"/>
            <a:ext cx="2971800" cy="1536804"/>
          </a:xfrm>
        </p:spPr>
        <p:txBody>
          <a:bodyPr>
            <a:noAutofit/>
          </a:bodyPr>
          <a:lstStyle/>
          <a:p>
            <a:pPr marL="342900" indent="-34290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What is fiscal management in workforce development?</a:t>
            </a:r>
          </a:p>
        </p:txBody>
      </p:sp>
      <p:sp>
        <p:nvSpPr>
          <p:cNvPr id="4" name="Text Placeholder 3">
            <a:extLst>
              <a:ext uri="{FF2B5EF4-FFF2-40B4-BE49-F238E27FC236}">
                <a16:creationId xmlns:a16="http://schemas.microsoft.com/office/drawing/2014/main" id="{B8DFE465-9F9A-EEB2-A11E-76743080AD0A}"/>
              </a:ext>
            </a:extLst>
          </p:cNvPr>
          <p:cNvSpPr>
            <a:spLocks noGrp="1"/>
          </p:cNvSpPr>
          <p:nvPr>
            <p:ph type="body" sz="quarter" idx="3"/>
          </p:nvPr>
        </p:nvSpPr>
        <p:spPr>
          <a:xfrm>
            <a:off x="8644440" y="3977387"/>
            <a:ext cx="3271548" cy="1249239"/>
          </a:xfrm>
        </p:spPr>
        <p:txBody>
          <a:bodyPr>
            <a:noAutofit/>
          </a:bodyPr>
          <a:lstStyle/>
          <a:p>
            <a:pPr marL="342900" indent="-34290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What rules, regulations and guidelines apply?</a:t>
            </a:r>
          </a:p>
        </p:txBody>
      </p:sp>
    </p:spTree>
    <p:extLst>
      <p:ext uri="{BB962C8B-B14F-4D97-AF65-F5344CB8AC3E}">
        <p14:creationId xmlns:p14="http://schemas.microsoft.com/office/powerpoint/2010/main" val="1685347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2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p:txBody>
          <a:bodyPr>
            <a:normAutofit/>
          </a:bodyPr>
          <a:lstStyle/>
          <a:p>
            <a:r>
              <a:rPr lang="en-US" b="1" dirty="0">
                <a:effectLst/>
                <a:latin typeface="Calibri" panose="020F0502020204030204" pitchFamily="34" charset="0"/>
                <a:cs typeface="Calibri" panose="020F0502020204030204" pitchFamily="34" charset="0"/>
              </a:rPr>
              <a:t>§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1152144" y="1600200"/>
            <a:ext cx="4943856" cy="4576763"/>
          </a:xfrm>
        </p:spPr>
        <p:txBody>
          <a:bodyPr>
            <a:normAutofit lnSpcReduction="10000"/>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lnSpc>
                <a:spcPct val="114000"/>
              </a:lnSpc>
              <a:spcBef>
                <a:spcPts val="600"/>
              </a:spcBef>
              <a:spcAft>
                <a:spcPts val="600"/>
              </a:spcAft>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741296" y="1600200"/>
            <a:ext cx="4872206" cy="5016500"/>
          </a:xfrm>
        </p:spPr>
        <p:txBody>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393664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254795" cy="5075788"/>
          </a:xfrm>
        </p:spPr>
        <p:txBody>
          <a:bodyPr>
            <a:noAutofit/>
          </a:bodyPr>
          <a:lstStyle/>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Request for Proposal (RFP)/Grant Application/Funding Opportunity Announcement (FOA)</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Enabling Statute - the “Act”, signed into law/existence (WIOA, etc.).</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Code of Federal Regulation (implementing regulations 20 CFR 600-699 )</a:t>
            </a:r>
          </a:p>
        </p:txBody>
      </p:sp>
      <p:sp>
        <p:nvSpPr>
          <p:cNvPr id="5" name="TextBox 4">
            <a:extLst>
              <a:ext uri="{FF2B5EF4-FFF2-40B4-BE49-F238E27FC236}">
                <a16:creationId xmlns:a16="http://schemas.microsoft.com/office/drawing/2014/main" id="{7A4AADEA-5041-1431-ADB7-755A87C36109}"/>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11083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 (continued)</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548166" cy="2721863"/>
          </a:xfrm>
        </p:spPr>
        <p:txBody>
          <a:bodyPr>
            <a:noAutofit/>
          </a:bodyPr>
          <a:lstStyle/>
          <a:p>
            <a:pPr>
              <a:lnSpc>
                <a:spcPct val="134000"/>
              </a:lnSpc>
              <a:spcBef>
                <a:spcPts val="600"/>
              </a:spcBef>
              <a:spcAft>
                <a:spcPts val="600"/>
              </a:spcAft>
            </a:pPr>
            <a:r>
              <a:rPr lang="en-US" sz="2000" b="1" dirty="0">
                <a:latin typeface="Calibri" panose="020F0502020204030204" pitchFamily="34" charset="0"/>
                <a:cs typeface="Calibri" panose="020F0502020204030204" pitchFamily="34" charset="0"/>
              </a:rPr>
              <a:t>The Uniform Guidance (2 CFR § 200) </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Technical Corrections and DOL adoption of Uniform Guidance published 12/19/2014 at 2 CFR 2900</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DOL/State/Agency Policies/Monitoring Guide</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100" dirty="0"/>
          </a:p>
        </p:txBody>
      </p:sp>
      <p:sp>
        <p:nvSpPr>
          <p:cNvPr id="5" name="TextBox 4">
            <a:extLst>
              <a:ext uri="{FF2B5EF4-FFF2-40B4-BE49-F238E27FC236}">
                <a16:creationId xmlns:a16="http://schemas.microsoft.com/office/drawing/2014/main" id="{7A4AADEA-5041-1431-ADB7-755A87C36109}"/>
              </a:ext>
            </a:extLst>
          </p:cNvPr>
          <p:cNvSpPr txBox="1"/>
          <p:nvPr/>
        </p:nvSpPr>
        <p:spPr>
          <a:xfrm>
            <a:off x="9390888" y="4418369"/>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4178134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necessary and reasonable </a:t>
            </a:r>
            <a:r>
              <a:rPr lang="en-US" sz="2000" dirty="0">
                <a:latin typeface="Calibri" panose="020F0502020204030204" pitchFamily="34" charset="0"/>
                <a:cs typeface="Calibri" panose="020F0502020204030204" pitchFamily="34" charset="0"/>
              </a:rPr>
              <a:t>for the performance of the Federal award and be allocable thereto under these principles; Prudent person test –what would a reasonable person do in a similar situation?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Conform to any limitations or exclusions </a:t>
            </a:r>
            <a:r>
              <a:rPr lang="en-US" sz="2000" dirty="0">
                <a:latin typeface="Calibri" panose="020F0502020204030204" pitchFamily="34" charset="0"/>
                <a:cs typeface="Calibri" panose="020F0502020204030204" pitchFamily="34" charset="0"/>
              </a:rPr>
              <a:t>set forth in these principles or in the Federal award as to types or amount of cost items;</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consistent with policies and procedures </a:t>
            </a:r>
            <a:r>
              <a:rPr lang="en-US" sz="2000" dirty="0">
                <a:latin typeface="Calibri" panose="020F0502020204030204" pitchFamily="34" charset="0"/>
                <a:cs typeface="Calibri" panose="020F0502020204030204" pitchFamily="34" charset="0"/>
              </a:rPr>
              <a:t>that apply uniformly to both federally-financed and other activities of the recipient or subrecipient;</a:t>
            </a:r>
          </a:p>
        </p:txBody>
      </p:sp>
    </p:spTree>
    <p:extLst>
      <p:ext uri="{BB962C8B-B14F-4D97-AF65-F5344CB8AC3E}">
        <p14:creationId xmlns:p14="http://schemas.microsoft.com/office/powerpoint/2010/main" val="802391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 continued</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80"/>
            <a:ext cx="10515600" cy="4168646"/>
          </a:xfrm>
        </p:spPr>
        <p:txBody>
          <a:bodyPr>
            <a:noAutofit/>
          </a:bodyPr>
          <a:lstStyle/>
          <a:p>
            <a:pPr mar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accorded consistent treatment;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determined </a:t>
            </a:r>
            <a:r>
              <a:rPr lang="en-US" sz="2000" dirty="0">
                <a:latin typeface="Calibri" panose="020F0502020204030204" pitchFamily="34" charset="0"/>
                <a:cs typeface="Calibri" panose="020F0502020204030204" pitchFamily="34" charset="0"/>
              </a:rPr>
              <a:t>in accordance with generally accepted accounting principles (GAAP), except, for State and local governments and Indian Tribes only, as otherwise provided for in this part;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Not be included as a cost or used to </a:t>
            </a:r>
            <a:r>
              <a:rPr lang="en-US" sz="2000" b="1" dirty="0">
                <a:latin typeface="Calibri" panose="020F0502020204030204" pitchFamily="34" charset="0"/>
                <a:cs typeface="Calibri" panose="020F0502020204030204" pitchFamily="34" charset="0"/>
              </a:rPr>
              <a:t>meet cost sharing requirements </a:t>
            </a:r>
            <a:r>
              <a:rPr lang="en-US" sz="2000" dirty="0">
                <a:latin typeface="Calibri" panose="020F0502020204030204" pitchFamily="34" charset="0"/>
                <a:cs typeface="Calibri" panose="020F0502020204030204" pitchFamily="34" charset="0"/>
              </a:rPr>
              <a:t>of any other federally-financed program in either the current or a prior period. See § 200.306(b);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adequately documented</a:t>
            </a:r>
            <a:r>
              <a:rPr lang="en-US" sz="2000" u="sng" dirty="0">
                <a:latin typeface="Calibri" panose="020F0502020204030204" pitchFamily="34" charset="0"/>
                <a:cs typeface="Calibri" panose="020F0502020204030204" pitchFamily="34" charset="0"/>
              </a:rPr>
              <a:t>;</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Administrative closeout costs may be incurred </a:t>
            </a:r>
            <a:r>
              <a:rPr lang="en-US" sz="2000" dirty="0">
                <a:latin typeface="Calibri" panose="020F0502020204030204" pitchFamily="34" charset="0"/>
                <a:cs typeface="Calibri" panose="020F0502020204030204" pitchFamily="34" charset="0"/>
              </a:rPr>
              <a:t>until the due date of the final report(s).</a:t>
            </a:r>
          </a:p>
          <a:p>
            <a:pPr marL="0" indent="0">
              <a:lnSpc>
                <a:spcPct val="114000"/>
              </a:lnSpc>
              <a:spcBef>
                <a:spcPts val="600"/>
              </a:spcBef>
              <a:spcAft>
                <a:spcPts val="600"/>
              </a:spcAft>
              <a:buNone/>
            </a:pPr>
            <a:endParaRPr lang="en-US" sz="2000" dirty="0"/>
          </a:p>
        </p:txBody>
      </p:sp>
    </p:spTree>
    <p:extLst>
      <p:ext uri="{BB962C8B-B14F-4D97-AF65-F5344CB8AC3E}">
        <p14:creationId xmlns:p14="http://schemas.microsoft.com/office/powerpoint/2010/main" val="3335209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chor="ctr">
            <a:normAutofit/>
          </a:bodyPr>
          <a:lstStyle/>
          <a:p>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What’s Never Allowable (Billable)?</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14</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Content Placeholder 29">
            <a:extLst>
              <a:ext uri="{FF2B5EF4-FFF2-40B4-BE49-F238E27FC236}">
                <a16:creationId xmlns:a16="http://schemas.microsoft.com/office/drawing/2014/main" id="{7AC1CC07-4BE5-4C6C-7A05-F6A3852785EB}"/>
              </a:ext>
            </a:extLst>
          </p:cNvPr>
          <p:cNvSpPr>
            <a:spLocks noGrp="1"/>
          </p:cNvSpPr>
          <p:nvPr>
            <p:ph sz="quarter" idx="13"/>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Alcoholic beverages</a:t>
            </a:r>
          </a:p>
        </p:txBody>
      </p:sp>
      <p:sp>
        <p:nvSpPr>
          <p:cNvPr id="31" name="Content Placeholder 30">
            <a:extLst>
              <a:ext uri="{FF2B5EF4-FFF2-40B4-BE49-F238E27FC236}">
                <a16:creationId xmlns:a16="http://schemas.microsoft.com/office/drawing/2014/main" id="{13FAAEF2-E39D-4512-279C-FE3A35327FB2}"/>
              </a:ext>
            </a:extLst>
          </p:cNvPr>
          <p:cNvSpPr>
            <a:spLocks noGrp="1"/>
          </p:cNvSpPr>
          <p:nvPr>
            <p:ph sz="quarter" idx="14"/>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Foreign travel</a:t>
            </a:r>
          </a:p>
        </p:txBody>
      </p:sp>
      <p:sp>
        <p:nvSpPr>
          <p:cNvPr id="32" name="Content Placeholder 31">
            <a:extLst>
              <a:ext uri="{FF2B5EF4-FFF2-40B4-BE49-F238E27FC236}">
                <a16:creationId xmlns:a16="http://schemas.microsoft.com/office/drawing/2014/main" id="{A85D62F6-E577-8B30-C762-06E128F86FB4}"/>
              </a:ext>
            </a:extLst>
          </p:cNvPr>
          <p:cNvSpPr>
            <a:spLocks noGrp="1"/>
          </p:cNvSpPr>
          <p:nvPr>
            <p:ph sz="quarter" idx="15"/>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Lobbying</a:t>
            </a:r>
          </a:p>
        </p:txBody>
      </p:sp>
      <p:sp>
        <p:nvSpPr>
          <p:cNvPr id="33" name="Content Placeholder 32">
            <a:extLst>
              <a:ext uri="{FF2B5EF4-FFF2-40B4-BE49-F238E27FC236}">
                <a16:creationId xmlns:a16="http://schemas.microsoft.com/office/drawing/2014/main" id="{3AA80E49-14CE-4364-FC86-E75E5E708161}"/>
              </a:ext>
            </a:extLst>
          </p:cNvPr>
          <p:cNvSpPr>
            <a:spLocks noGrp="1"/>
          </p:cNvSpPr>
          <p:nvPr>
            <p:ph sz="quarter" idx="16"/>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Entertainment</a:t>
            </a:r>
          </a:p>
        </p:txBody>
      </p:sp>
      <p:sp>
        <p:nvSpPr>
          <p:cNvPr id="34" name="Content Placeholder 33">
            <a:extLst>
              <a:ext uri="{FF2B5EF4-FFF2-40B4-BE49-F238E27FC236}">
                <a16:creationId xmlns:a16="http://schemas.microsoft.com/office/drawing/2014/main" id="{3BF922A0-7929-6990-0D51-A54FF5122ADB}"/>
              </a:ext>
            </a:extLst>
          </p:cNvPr>
          <p:cNvSpPr>
            <a:spLocks noGrp="1"/>
          </p:cNvSpPr>
          <p:nvPr>
            <p:ph sz="quarter" idx="17"/>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Good and services for personal use</a:t>
            </a:r>
          </a:p>
        </p:txBody>
      </p:sp>
      <p:sp>
        <p:nvSpPr>
          <p:cNvPr id="35" name="Content Placeholder 34">
            <a:extLst>
              <a:ext uri="{FF2B5EF4-FFF2-40B4-BE49-F238E27FC236}">
                <a16:creationId xmlns:a16="http://schemas.microsoft.com/office/drawing/2014/main" id="{443105A6-BB62-709C-81D4-6A9AA7A157D8}"/>
              </a:ext>
            </a:extLst>
          </p:cNvPr>
          <p:cNvSpPr>
            <a:spLocks noGrp="1"/>
          </p:cNvSpPr>
          <p:nvPr>
            <p:ph sz="quarter" idx="18"/>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Interest expense</a:t>
            </a:r>
          </a:p>
        </p:txBody>
      </p:sp>
      <p:sp>
        <p:nvSpPr>
          <p:cNvPr id="36" name="Content Placeholder 35">
            <a:extLst>
              <a:ext uri="{FF2B5EF4-FFF2-40B4-BE49-F238E27FC236}">
                <a16:creationId xmlns:a16="http://schemas.microsoft.com/office/drawing/2014/main" id="{339E6491-1DAB-0C09-27DB-2C4F5C97B087}"/>
              </a:ext>
            </a:extLst>
          </p:cNvPr>
          <p:cNvSpPr>
            <a:spLocks noGrp="1"/>
          </p:cNvSpPr>
          <p:nvPr>
            <p:ph sz="quarter" idx="19"/>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Political activities</a:t>
            </a:r>
          </a:p>
        </p:txBody>
      </p:sp>
      <p:sp>
        <p:nvSpPr>
          <p:cNvPr id="37" name="Content Placeholder 36">
            <a:extLst>
              <a:ext uri="{FF2B5EF4-FFF2-40B4-BE49-F238E27FC236}">
                <a16:creationId xmlns:a16="http://schemas.microsoft.com/office/drawing/2014/main" id="{CF5E45A9-AF72-0CD5-38AE-F3A4C6830AE9}"/>
              </a:ext>
            </a:extLst>
          </p:cNvPr>
          <p:cNvSpPr>
            <a:spLocks noGrp="1"/>
          </p:cNvSpPr>
          <p:nvPr>
            <p:ph sz="quarter" idx="20"/>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Losses, penalties and fines</a:t>
            </a:r>
          </a:p>
        </p:txBody>
      </p:sp>
      <p:sp>
        <p:nvSpPr>
          <p:cNvPr id="38" name="Content Placeholder 37">
            <a:extLst>
              <a:ext uri="{FF2B5EF4-FFF2-40B4-BE49-F238E27FC236}">
                <a16:creationId xmlns:a16="http://schemas.microsoft.com/office/drawing/2014/main" id="{9C44AE0B-DD13-AA4C-D5A6-5AD768C64955}"/>
              </a:ext>
            </a:extLst>
          </p:cNvPr>
          <p:cNvSpPr>
            <a:spLocks noGrp="1"/>
          </p:cNvSpPr>
          <p:nvPr>
            <p:ph sz="quarter" idx="21"/>
          </p:nvPr>
        </p:nvSpPr>
        <p:spPr>
          <a:solidFill>
            <a:srgbClr val="005E9E"/>
          </a:solidFill>
        </p:spPr>
        <p:txBody>
          <a:bodyPr/>
          <a:lstStyle/>
          <a:p>
            <a:pPr algn="ctr">
              <a:lnSpc>
                <a:spcPct val="114000"/>
              </a:lnSpc>
              <a:spcBef>
                <a:spcPts val="0"/>
              </a:spcBef>
            </a:pPr>
            <a:r>
              <a:rPr lang="en-US" dirty="0"/>
              <a:t>Legal claims against the Federal government</a:t>
            </a:r>
          </a:p>
        </p:txBody>
      </p:sp>
      <p:sp>
        <p:nvSpPr>
          <p:cNvPr id="39" name="Content Placeholder 38">
            <a:extLst>
              <a:ext uri="{FF2B5EF4-FFF2-40B4-BE49-F238E27FC236}">
                <a16:creationId xmlns:a16="http://schemas.microsoft.com/office/drawing/2014/main" id="{0A7C2792-A574-30AD-581C-E00CEB3B2B1D}"/>
              </a:ext>
            </a:extLst>
          </p:cNvPr>
          <p:cNvSpPr>
            <a:spLocks noGrp="1"/>
          </p:cNvSpPr>
          <p:nvPr>
            <p:ph sz="quarter" idx="22"/>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Donations, contributions, or gifts</a:t>
            </a:r>
          </a:p>
        </p:txBody>
      </p:sp>
      <p:sp>
        <p:nvSpPr>
          <p:cNvPr id="40" name="Content Placeholder 39">
            <a:extLst>
              <a:ext uri="{FF2B5EF4-FFF2-40B4-BE49-F238E27FC236}">
                <a16:creationId xmlns:a16="http://schemas.microsoft.com/office/drawing/2014/main" id="{5249563D-1E33-8514-8D70-C40EAD28024E}"/>
              </a:ext>
            </a:extLst>
          </p:cNvPr>
          <p:cNvSpPr>
            <a:spLocks noGrp="1"/>
          </p:cNvSpPr>
          <p:nvPr>
            <p:ph sz="quarter" idx="23"/>
          </p:nvPr>
        </p:nvSpPr>
        <p:spPr>
          <a:solidFill>
            <a:srgbClr val="005E9E"/>
          </a:solidFill>
        </p:spPr>
        <p:txBody>
          <a:bodyPr/>
          <a:lstStyle/>
          <a:p>
            <a:pPr algn="ctr">
              <a:lnSpc>
                <a:spcPct val="114000"/>
              </a:lnSpc>
              <a:spcBef>
                <a:spcPts val="0"/>
              </a:spcBef>
            </a:pPr>
            <a:r>
              <a:rPr lang="en-US" dirty="0"/>
              <a:t>General fundraising (wages and other expenses)</a:t>
            </a:r>
          </a:p>
        </p:txBody>
      </p:sp>
      <p:sp>
        <p:nvSpPr>
          <p:cNvPr id="41" name="Content Placeholder 40">
            <a:extLst>
              <a:ext uri="{FF2B5EF4-FFF2-40B4-BE49-F238E27FC236}">
                <a16:creationId xmlns:a16="http://schemas.microsoft.com/office/drawing/2014/main" id="{EC93C6FC-3C54-2D3B-8DCE-FBD17BEE4AB4}"/>
              </a:ext>
            </a:extLst>
          </p:cNvPr>
          <p:cNvSpPr>
            <a:spLocks noGrp="1"/>
          </p:cNvSpPr>
          <p:nvPr>
            <p:ph sz="quarter" idx="24"/>
          </p:nvPr>
        </p:nvSpPr>
        <p:spPr>
          <a:solidFill>
            <a:srgbClr val="005E9E"/>
          </a:solidFill>
        </p:spPr>
        <p:txBody>
          <a:bodyPr/>
          <a:lstStyle/>
          <a:p>
            <a:pPr algn="ctr">
              <a:lnSpc>
                <a:spcPct val="114000"/>
              </a:lnSpc>
              <a:spcBef>
                <a:spcPts val="0"/>
              </a:spcBef>
            </a:pPr>
            <a:r>
              <a:rPr lang="en-US" dirty="0"/>
              <a:t>And other items based on contractual agreement</a:t>
            </a:r>
          </a:p>
        </p:txBody>
      </p:sp>
    </p:spTree>
    <p:extLst>
      <p:ext uri="{BB962C8B-B14F-4D97-AF65-F5344CB8AC3E}">
        <p14:creationId xmlns:p14="http://schemas.microsoft.com/office/powerpoint/2010/main" val="8485171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0148DBB-4867-AF7F-E15A-26F76E444922}"/>
              </a:ext>
            </a:extLst>
          </p:cNvPr>
          <p:cNvSpPr>
            <a:spLocks noGrp="1"/>
          </p:cNvSpPr>
          <p:nvPr>
            <p:ph type="title"/>
          </p:nvPr>
        </p:nvSpPr>
        <p:spPr>
          <a:xfrm>
            <a:off x="627256" y="5288236"/>
            <a:ext cx="10515600" cy="1005840"/>
          </a:xfrm>
        </p:spPr>
        <p:txBody>
          <a:bodyPr/>
          <a:lstStyle/>
          <a:p>
            <a:r>
              <a:rPr lang="en-US" dirty="0"/>
              <a:t>“Internal” Controls – Trust but Verify!</a:t>
            </a:r>
          </a:p>
        </p:txBody>
      </p:sp>
      <p:sp>
        <p:nvSpPr>
          <p:cNvPr id="2" name="Content Placeholder 14">
            <a:extLst>
              <a:ext uri="{FF2B5EF4-FFF2-40B4-BE49-F238E27FC236}">
                <a16:creationId xmlns:a16="http://schemas.microsoft.com/office/drawing/2014/main" id="{AC0F722F-71D7-5242-7B02-7D4B1A6C3FEE}"/>
              </a:ext>
            </a:extLst>
          </p:cNvPr>
          <p:cNvSpPr txBox="1">
            <a:spLocks/>
          </p:cNvSpPr>
          <p:nvPr/>
        </p:nvSpPr>
        <p:spPr>
          <a:xfrm>
            <a:off x="7933284" y="778260"/>
            <a:ext cx="3768002" cy="4148372"/>
          </a:xfrm>
          <a:prstGeom prst="rect">
            <a:avLst/>
          </a:prstGeom>
          <a:solidFill>
            <a:srgbClr val="00548D"/>
          </a:solidFill>
        </p:spPr>
        <p:txBody>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1200"/>
              </a:spcBef>
              <a:spcAft>
                <a:spcPts val="1200"/>
              </a:spcAft>
              <a:buNone/>
            </a:pPr>
            <a:endParaRPr lang="en-US" sz="2000" b="1" dirty="0">
              <a:solidFill>
                <a:schemeClr val="bg1"/>
              </a:solidFill>
              <a:latin typeface="Calibri" panose="020F0502020204030204" pitchFamily="34" charset="0"/>
              <a:cs typeface="Calibri" panose="020F0502020204030204" pitchFamily="34" charset="0"/>
            </a:endParaRPr>
          </a:p>
          <a:p>
            <a:pPr marL="0" indent="0" algn="ctr">
              <a:spcBef>
                <a:spcPts val="1200"/>
              </a:spcBef>
              <a:spcAft>
                <a:spcPts val="1200"/>
              </a:spcAft>
              <a:buNone/>
            </a:pPr>
            <a:r>
              <a:rPr lang="en-US" sz="2000" b="1" dirty="0">
                <a:solidFill>
                  <a:schemeClr val="bg1"/>
                </a:solidFill>
                <a:latin typeface="Calibri" panose="020F0502020204030204" pitchFamily="34" charset="0"/>
                <a:cs typeface="Calibri" panose="020F0502020204030204" pitchFamily="34" charset="0"/>
              </a:rPr>
              <a:t>What are effective internal controls?</a:t>
            </a:r>
            <a:br>
              <a:rPr lang="en-US" sz="2000" b="1" dirty="0">
                <a:solidFill>
                  <a:schemeClr val="bg1"/>
                </a:solidFill>
                <a:latin typeface="Calibri" panose="020F0502020204030204" pitchFamily="34" charset="0"/>
                <a:cs typeface="Calibri" panose="020F0502020204030204" pitchFamily="34" charset="0"/>
              </a:rPr>
            </a:br>
            <a:br>
              <a:rPr lang="en-US" sz="2000" b="1" dirty="0">
                <a:solidFill>
                  <a:schemeClr val="bg1"/>
                </a:solidFill>
                <a:latin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cs typeface="Calibri" panose="020F0502020204030204" pitchFamily="34" charset="0"/>
              </a:rPr>
              <a:t>How do we ensure assets are safeguarded?</a:t>
            </a:r>
            <a:br>
              <a:rPr lang="en-US" sz="2000" b="1" dirty="0">
                <a:solidFill>
                  <a:schemeClr val="bg1"/>
                </a:solidFill>
                <a:latin typeface="Calibri" panose="020F0502020204030204" pitchFamily="34" charset="0"/>
                <a:cs typeface="Calibri" panose="020F0502020204030204" pitchFamily="34" charset="0"/>
              </a:rPr>
            </a:br>
            <a:br>
              <a:rPr lang="en-US" sz="2000" b="1" dirty="0">
                <a:solidFill>
                  <a:schemeClr val="bg1"/>
                </a:solidFill>
                <a:latin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cs typeface="Calibri" panose="020F0502020204030204" pitchFamily="34" charset="0"/>
              </a:rPr>
              <a:t>Who is initiating, reviewing and approving transactions?</a:t>
            </a:r>
            <a:br>
              <a:rPr lang="en-US" sz="2000" b="1" dirty="0">
                <a:solidFill>
                  <a:schemeClr val="bg1"/>
                </a:solidFill>
                <a:latin typeface="Calibri" panose="020F0502020204030204" pitchFamily="34" charset="0"/>
                <a:cs typeface="Calibri" panose="020F0502020204030204" pitchFamily="34" charset="0"/>
              </a:rPr>
            </a:br>
            <a:br>
              <a:rPr lang="en-US" sz="2000" b="1" dirty="0">
                <a:solidFill>
                  <a:schemeClr val="bg1"/>
                </a:solidFill>
                <a:latin typeface="Calibri" panose="020F0502020204030204" pitchFamily="34" charset="0"/>
                <a:cs typeface="Calibri" panose="020F0502020204030204" pitchFamily="34" charset="0"/>
              </a:rPr>
            </a:br>
            <a:r>
              <a:rPr lang="en-US" sz="2000" b="1" dirty="0">
                <a:solidFill>
                  <a:schemeClr val="bg1"/>
                </a:solidFill>
                <a:latin typeface="Calibri" panose="020F0502020204030204" pitchFamily="34" charset="0"/>
                <a:cs typeface="Calibri" panose="020F0502020204030204" pitchFamily="34" charset="0"/>
              </a:rPr>
              <a:t>Who has custody of the asset, and who checks</a:t>
            </a:r>
            <a:r>
              <a:rPr lang="en-US" sz="2400" b="1" dirty="0">
                <a:solidFill>
                  <a:schemeClr val="bg1"/>
                </a:solidFill>
                <a:latin typeface="Calibri" panose="020F0502020204030204" pitchFamily="34" charset="0"/>
                <a:cs typeface="Calibri" panose="020F0502020204030204" pitchFamily="34" charset="0"/>
              </a:rPr>
              <a:t>?</a:t>
            </a:r>
            <a:endParaRPr lang="en-US" sz="2000" b="1" dirty="0"/>
          </a:p>
        </p:txBody>
      </p:sp>
      <p:pic>
        <p:nvPicPr>
          <p:cNvPr id="4" name="Picture 3">
            <a:extLst>
              <a:ext uri="{FF2B5EF4-FFF2-40B4-BE49-F238E27FC236}">
                <a16:creationId xmlns:a16="http://schemas.microsoft.com/office/drawing/2014/main" id="{EF5D2987-45F2-7791-FDE0-677E97A6DA7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730" y="778260"/>
            <a:ext cx="6972972" cy="4148372"/>
          </a:xfrm>
          <a:prstGeom prst="rect">
            <a:avLst/>
          </a:prstGeom>
        </p:spPr>
      </p:pic>
    </p:spTree>
    <p:extLst>
      <p:ext uri="{BB962C8B-B14F-4D97-AF65-F5344CB8AC3E}">
        <p14:creationId xmlns:p14="http://schemas.microsoft.com/office/powerpoint/2010/main" val="2443151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Internal Control Requirements (2 CFR 200.303)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362074" y="1441579"/>
            <a:ext cx="10372725" cy="4576763"/>
          </a:xfrm>
        </p:spPr>
        <p:txBody>
          <a:bodyPr>
            <a:noAutofit/>
          </a:bodyPr>
          <a:lstStyle/>
          <a:p>
            <a:pPr marL="0" indent="0">
              <a:lnSpc>
                <a:spcPct val="114000"/>
              </a:lnSpc>
              <a:spcBef>
                <a:spcPts val="600"/>
              </a:spcBef>
              <a:spcAft>
                <a:spcPts val="600"/>
              </a:spcAft>
              <a:buNone/>
            </a:pPr>
            <a:r>
              <a:rPr lang="en-US" sz="1700" dirty="0">
                <a:latin typeface="Calibri" panose="020F0502020204030204" pitchFamily="34" charset="0"/>
                <a:cs typeface="Calibri" panose="020F0502020204030204" pitchFamily="34" charset="0"/>
              </a:rPr>
              <a:t>The recipient and subrecipient must:</a:t>
            </a:r>
          </a:p>
          <a:p>
            <a:pPr marL="342900" indent="-342900">
              <a:lnSpc>
                <a:spcPct val="114000"/>
              </a:lnSpc>
              <a:spcBef>
                <a:spcPts val="600"/>
              </a:spcBef>
              <a:spcAft>
                <a:spcPts val="600"/>
              </a:spcAft>
              <a:buFont typeface="+mj-lt"/>
              <a:buAutoNum type="alphaLcParenR"/>
            </a:pPr>
            <a:r>
              <a:rPr lang="en-US" sz="1700" dirty="0">
                <a:latin typeface="Calibri" panose="020F0502020204030204" pitchFamily="34" charset="0"/>
                <a:cs typeface="Calibri" panose="020F0502020204030204" pitchFamily="34" charset="0"/>
              </a:rPr>
              <a:t>Establish, document, and maintain effective internal control over the Federal award that provides reasonable assurance that the recipient or subrecipient is managing the Federal award in compliance with Federal statutes, regulations, and the terms and conditions of the Federal award.  Internal controls should align with “Standards for Internal Control in the Federal Government” issued by the Comptroller General of the United States or the “Internal Control-Integrated Framework” issued by the Committee of Sponsoring Organizations of the Treadway Commission (COSO).</a:t>
            </a:r>
          </a:p>
          <a:p>
            <a:pPr marL="342900" indent="-342900">
              <a:lnSpc>
                <a:spcPct val="114000"/>
              </a:lnSpc>
              <a:spcBef>
                <a:spcPts val="600"/>
              </a:spcBef>
              <a:spcAft>
                <a:spcPts val="600"/>
              </a:spcAft>
              <a:buFont typeface="+mj-lt"/>
              <a:buAutoNum type="alphaLcParenR"/>
            </a:pPr>
            <a:r>
              <a:rPr lang="en-US" sz="1700" dirty="0">
                <a:latin typeface="Calibri" panose="020F0502020204030204" pitchFamily="34" charset="0"/>
                <a:cs typeface="Calibri" panose="020F0502020204030204" pitchFamily="34" charset="0"/>
              </a:rPr>
              <a:t>Comply with the U.S. Constitution, Federal statutes, regulations, and the terms and conditions of the Federal award.</a:t>
            </a:r>
          </a:p>
          <a:p>
            <a:pPr marL="342900" indent="-342900">
              <a:lnSpc>
                <a:spcPct val="114000"/>
              </a:lnSpc>
              <a:spcBef>
                <a:spcPts val="600"/>
              </a:spcBef>
              <a:spcAft>
                <a:spcPts val="600"/>
              </a:spcAft>
              <a:buFont typeface="+mj-lt"/>
              <a:buAutoNum type="alphaLcParenR"/>
            </a:pPr>
            <a:r>
              <a:rPr lang="en-US" sz="1700" dirty="0">
                <a:latin typeface="Calibri" panose="020F0502020204030204" pitchFamily="34" charset="0"/>
                <a:cs typeface="Calibri" panose="020F0502020204030204" pitchFamily="34" charset="0"/>
              </a:rPr>
              <a:t>Evaluate and monitor the recipient's or subrecipient's compliance with statutes, regulations, and the terms and conditions of Federal awards.</a:t>
            </a:r>
          </a:p>
          <a:p>
            <a:pPr marL="342900" indent="-342900">
              <a:lnSpc>
                <a:spcPct val="114000"/>
              </a:lnSpc>
              <a:spcBef>
                <a:spcPts val="600"/>
              </a:spcBef>
              <a:spcAft>
                <a:spcPts val="600"/>
              </a:spcAft>
              <a:buFont typeface="+mj-lt"/>
              <a:buAutoNum type="alphaLcParenR"/>
            </a:pPr>
            <a:r>
              <a:rPr lang="en-US" sz="1700" dirty="0">
                <a:latin typeface="Calibri" panose="020F0502020204030204" pitchFamily="34" charset="0"/>
                <a:cs typeface="Calibri" panose="020F0502020204030204" pitchFamily="34" charset="0"/>
              </a:rPr>
              <a:t>Take prompt action when instances of noncompliance are identified.</a:t>
            </a:r>
          </a:p>
          <a:p>
            <a:pPr marL="342900" indent="-342900">
              <a:lnSpc>
                <a:spcPct val="114000"/>
              </a:lnSpc>
              <a:spcBef>
                <a:spcPts val="600"/>
              </a:spcBef>
              <a:spcAft>
                <a:spcPts val="600"/>
              </a:spcAft>
              <a:buFont typeface="+mj-lt"/>
              <a:buAutoNum type="alphaLcParenR"/>
            </a:pPr>
            <a:r>
              <a:rPr lang="en-US" sz="1700" dirty="0">
                <a:latin typeface="Calibri" panose="020F0502020204030204" pitchFamily="34" charset="0"/>
                <a:cs typeface="Calibri" panose="020F0502020204030204" pitchFamily="34" charset="0"/>
              </a:rPr>
              <a:t>Take reasonable cybersecurity and other measures to safeguard information including protected personally identifiable information (PII) and other types of information.</a:t>
            </a:r>
          </a:p>
          <a:p>
            <a:pPr marL="0" indent="0">
              <a:lnSpc>
                <a:spcPct val="114000"/>
              </a:lnSpc>
              <a:spcBef>
                <a:spcPts val="600"/>
              </a:spcBef>
              <a:spcAft>
                <a:spcPts val="600"/>
              </a:spcAft>
              <a:buNone/>
            </a:pPr>
            <a:endParaRPr lang="en-US" sz="1700" dirty="0"/>
          </a:p>
        </p:txBody>
      </p:sp>
    </p:spTree>
    <p:extLst>
      <p:ext uri="{BB962C8B-B14F-4D97-AF65-F5344CB8AC3E}">
        <p14:creationId xmlns:p14="http://schemas.microsoft.com/office/powerpoint/2010/main" val="3275945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Internal Controls Cont. - What is Needed?</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Written Policies and Procedures – availability and assessment (relevant and up to date?)</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Operations in compliance with policies – system of checks and balances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Safeguarding of Assets and Confidential Information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Segregation of Duties (SOD)</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Designation of Authority/Approval</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“Reasonable Assurance”</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Operations meets applicable laws, regulations and program agreements</a:t>
            </a:r>
          </a:p>
          <a:p>
            <a:pPr>
              <a:lnSpc>
                <a:spcPct val="114000"/>
              </a:lnSpc>
              <a:spcBef>
                <a:spcPts val="600"/>
              </a:spcBef>
              <a:spcAft>
                <a:spcPts val="600"/>
              </a:spcAft>
            </a:pPr>
            <a:r>
              <a:rPr lang="en-US" sz="2000" dirty="0">
                <a:solidFill>
                  <a:srgbClr val="C00000"/>
                </a:solidFill>
                <a:latin typeface="Calibri" panose="020F0502020204030204" pitchFamily="34" charset="0"/>
                <a:cs typeface="Calibri" panose="020F0502020204030204" pitchFamily="34" charset="0"/>
              </a:rPr>
              <a:t>How does the organization “ensure” that all staff are aware of financial requirements?</a:t>
            </a:r>
          </a:p>
          <a:p>
            <a:pPr marL="0" indent="0">
              <a:lnSpc>
                <a:spcPct val="114000"/>
              </a:lnSpc>
              <a:spcBef>
                <a:spcPts val="600"/>
              </a:spcBef>
              <a:spcAft>
                <a:spcPts val="600"/>
              </a:spcAft>
              <a:buNone/>
            </a:pPr>
            <a:endParaRPr lang="en-US" sz="1600" dirty="0"/>
          </a:p>
        </p:txBody>
      </p:sp>
    </p:spTree>
    <p:extLst>
      <p:ext uri="{BB962C8B-B14F-4D97-AF65-F5344CB8AC3E}">
        <p14:creationId xmlns:p14="http://schemas.microsoft.com/office/powerpoint/2010/main" val="23400136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cs typeface="Times New Roman" pitchFamily="18" charset="0"/>
              </a:rPr>
              <a:t>Segregation of Duties (SOD)</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352550" y="1441579"/>
            <a:ext cx="10309160" cy="4576763"/>
          </a:xfrm>
        </p:spPr>
        <p:txBody>
          <a:bodyPr>
            <a:noAutofit/>
          </a:bodyPr>
          <a:lstStyle/>
          <a:p>
            <a:pPr>
              <a:lnSpc>
                <a:spcPct val="114000"/>
              </a:lnSpc>
              <a:spcBef>
                <a:spcPts val="600"/>
              </a:spcBef>
              <a:spcAft>
                <a:spcPts val="600"/>
              </a:spcAft>
            </a:pPr>
            <a:r>
              <a:rPr lang="en-US" altLang="en-US" sz="2400" dirty="0">
                <a:latin typeface="Calibri" panose="020F0502020204030204" pitchFamily="34" charset="0"/>
                <a:ea typeface="MS PGothic" panose="020B0600070205080204" pitchFamily="34" charset="-128"/>
                <a:cs typeface="Calibri" panose="020F0502020204030204" pitchFamily="34" charset="0"/>
              </a:rPr>
              <a:t>A system of internal controls within an organization that acts as </a:t>
            </a:r>
            <a:r>
              <a:rPr lang="en-US" altLang="en-US" sz="2400" b="1" dirty="0">
                <a:latin typeface="Calibri" panose="020F0502020204030204" pitchFamily="34" charset="0"/>
                <a:ea typeface="MS PGothic" panose="020B0600070205080204" pitchFamily="34" charset="-128"/>
                <a:cs typeface="Calibri" panose="020F0502020204030204" pitchFamily="34" charset="0"/>
              </a:rPr>
              <a:t>the first line of defense </a:t>
            </a:r>
            <a:r>
              <a:rPr lang="en-US" altLang="en-US" sz="2400" dirty="0">
                <a:latin typeface="Calibri" panose="020F0502020204030204" pitchFamily="34" charset="0"/>
                <a:ea typeface="MS PGothic" panose="020B0600070205080204" pitchFamily="34" charset="-128"/>
                <a:cs typeface="Calibri" panose="020F0502020204030204" pitchFamily="34" charset="0"/>
              </a:rPr>
              <a:t>when protecting organizations against noncompliance and fraudulent activity.</a:t>
            </a:r>
          </a:p>
          <a:p>
            <a:pPr>
              <a:lnSpc>
                <a:spcPct val="114000"/>
              </a:lnSpc>
              <a:spcBef>
                <a:spcPts val="600"/>
              </a:spcBef>
              <a:spcAft>
                <a:spcPts val="600"/>
              </a:spcAft>
            </a:pPr>
            <a:r>
              <a:rPr lang="en-US" altLang="en-US" sz="2400" dirty="0">
                <a:latin typeface="Calibri" panose="020F0502020204030204" pitchFamily="34" charset="0"/>
                <a:ea typeface="MS PGothic" panose="020B0600070205080204" pitchFamily="34" charset="-128"/>
                <a:cs typeface="Calibri" panose="020F0502020204030204" pitchFamily="34" charset="0"/>
              </a:rPr>
              <a:t>SOD is concept that separates “incompatible duties” so that 1 person doesn’t have all 3 duties (the ARC of SOD):</a:t>
            </a:r>
          </a:p>
          <a:p>
            <a:pPr marL="651510" lvl="1" indent="-285750">
              <a:lnSpc>
                <a:spcPct val="114000"/>
              </a:lnSpc>
              <a:spcBef>
                <a:spcPts val="600"/>
              </a:spcBef>
              <a:spcAft>
                <a:spcPts val="600"/>
              </a:spcAft>
              <a:buFont typeface="Wingdings" panose="05000000000000000000" pitchFamily="2" charset="2"/>
              <a:buChar char="Ø"/>
            </a:pPr>
            <a:r>
              <a:rPr lang="en-US" altLang="en-US" b="1" dirty="0">
                <a:highlight>
                  <a:srgbClr val="FFFF00"/>
                </a:highlight>
                <a:latin typeface="Calibri" panose="020F0502020204030204" pitchFamily="34" charset="0"/>
                <a:ea typeface="MS PGothic" panose="020B0600070205080204" pitchFamily="34" charset="-128"/>
                <a:cs typeface="Calibri" panose="020F0502020204030204" pitchFamily="34" charset="0"/>
              </a:rPr>
              <a:t>A</a:t>
            </a:r>
            <a:r>
              <a:rPr lang="en-US" altLang="en-US" dirty="0">
                <a:latin typeface="Calibri" panose="020F0502020204030204" pitchFamily="34" charset="0"/>
                <a:ea typeface="MS PGothic" panose="020B0600070205080204" pitchFamily="34" charset="-128"/>
                <a:cs typeface="Calibri" panose="020F0502020204030204" pitchFamily="34" charset="0"/>
              </a:rPr>
              <a:t>uthorization = approving</a:t>
            </a:r>
          </a:p>
          <a:p>
            <a:pPr marL="651510" lvl="1" indent="-285750">
              <a:lnSpc>
                <a:spcPct val="114000"/>
              </a:lnSpc>
              <a:spcBef>
                <a:spcPts val="600"/>
              </a:spcBef>
              <a:spcAft>
                <a:spcPts val="600"/>
              </a:spcAft>
              <a:buFont typeface="Wingdings" panose="05000000000000000000" pitchFamily="2" charset="2"/>
              <a:buChar char="Ø"/>
            </a:pPr>
            <a:r>
              <a:rPr lang="en-US" altLang="en-US" b="1" dirty="0">
                <a:highlight>
                  <a:srgbClr val="FFFF00"/>
                </a:highlight>
                <a:latin typeface="Calibri" panose="020F0502020204030204" pitchFamily="34" charset="0"/>
                <a:ea typeface="MS PGothic" panose="020B0600070205080204" pitchFamily="34" charset="-128"/>
                <a:cs typeface="Calibri" panose="020F0502020204030204" pitchFamily="34" charset="0"/>
              </a:rPr>
              <a:t>R</a:t>
            </a:r>
            <a:r>
              <a:rPr lang="en-US" altLang="en-US" dirty="0">
                <a:latin typeface="Calibri" panose="020F0502020204030204" pitchFamily="34" charset="0"/>
                <a:ea typeface="MS PGothic" panose="020B0600070205080204" pitchFamily="34" charset="-128"/>
                <a:cs typeface="Calibri" panose="020F0502020204030204" pitchFamily="34" charset="0"/>
              </a:rPr>
              <a:t>ecordkeeping = keep track of the asset/liability</a:t>
            </a:r>
          </a:p>
          <a:p>
            <a:pPr marL="651510" lvl="1" indent="-285750">
              <a:lnSpc>
                <a:spcPct val="114000"/>
              </a:lnSpc>
              <a:spcBef>
                <a:spcPts val="600"/>
              </a:spcBef>
              <a:spcAft>
                <a:spcPts val="600"/>
              </a:spcAft>
              <a:buFont typeface="Wingdings" panose="05000000000000000000" pitchFamily="2" charset="2"/>
              <a:buChar char="Ø"/>
            </a:pPr>
            <a:r>
              <a:rPr lang="en-US" altLang="en-US" b="1" dirty="0">
                <a:highlight>
                  <a:srgbClr val="FFFF00"/>
                </a:highlight>
                <a:latin typeface="Calibri" panose="020F0502020204030204" pitchFamily="34" charset="0"/>
                <a:ea typeface="MS PGothic" panose="020B0600070205080204" pitchFamily="34" charset="-128"/>
                <a:cs typeface="Calibri" panose="020F0502020204030204" pitchFamily="34" charset="0"/>
              </a:rPr>
              <a:t>C</a:t>
            </a:r>
            <a:r>
              <a:rPr lang="en-US" altLang="en-US" dirty="0">
                <a:latin typeface="Calibri" panose="020F0502020204030204" pitchFamily="34" charset="0"/>
                <a:ea typeface="MS PGothic" panose="020B0600070205080204" pitchFamily="34" charset="-128"/>
                <a:cs typeface="Calibri" panose="020F0502020204030204" pitchFamily="34" charset="0"/>
              </a:rPr>
              <a:t>ustody = holding the asset or access to asset</a:t>
            </a: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127384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50A06-275A-27DC-C595-80EC37CC80D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Accounts Payable Cycle</a:t>
            </a:r>
          </a:p>
        </p:txBody>
      </p:sp>
      <p:sp>
        <p:nvSpPr>
          <p:cNvPr id="5" name="Freeform: Shape 4">
            <a:extLst>
              <a:ext uri="{FF2B5EF4-FFF2-40B4-BE49-F238E27FC236}">
                <a16:creationId xmlns:a16="http://schemas.microsoft.com/office/drawing/2014/main" id="{8AAE8AC0-0880-BA36-E027-54FA15253C0E}"/>
              </a:ext>
              <a:ext uri="{C183D7F6-B498-43B3-948B-1728B52AA6E4}">
                <adec:decorative xmlns:adec="http://schemas.microsoft.com/office/drawing/2017/decorative" val="1"/>
              </a:ext>
            </a:extLst>
          </p:cNvPr>
          <p:cNvSpPr/>
          <p:nvPr/>
        </p:nvSpPr>
        <p:spPr>
          <a:xfrm>
            <a:off x="3592312" y="2068504"/>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3" rIns="218415" bIns="43395"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7" name="Freeform: Shape 6">
            <a:extLst>
              <a:ext uri="{FF2B5EF4-FFF2-40B4-BE49-F238E27FC236}">
                <a16:creationId xmlns:a16="http://schemas.microsoft.com/office/drawing/2014/main" id="{90F1B970-0961-B7C2-1BA2-7C3006637B2F}"/>
              </a:ext>
              <a:ext uri="{C183D7F6-B498-43B3-948B-1728B52AA6E4}">
                <adec:decorative xmlns:adec="http://schemas.microsoft.com/office/drawing/2017/decorative" val="1"/>
              </a:ext>
            </a:extLst>
          </p:cNvPr>
          <p:cNvSpPr/>
          <p:nvPr/>
        </p:nvSpPr>
        <p:spPr>
          <a:xfrm>
            <a:off x="6080627" y="2068504"/>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3" rIns="218415" bIns="43395"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9" name="Freeform: Shape 8">
            <a:extLst>
              <a:ext uri="{FF2B5EF4-FFF2-40B4-BE49-F238E27FC236}">
                <a16:creationId xmlns:a16="http://schemas.microsoft.com/office/drawing/2014/main" id="{5F8E7852-36F8-86F3-B6D6-7E7BF5524F33}"/>
              </a:ext>
              <a:ext uri="{C183D7F6-B498-43B3-948B-1728B52AA6E4}">
                <adec:decorative xmlns:adec="http://schemas.microsoft.com/office/drawing/2017/decorative" val="1"/>
              </a:ext>
            </a:extLst>
          </p:cNvPr>
          <p:cNvSpPr/>
          <p:nvPr/>
        </p:nvSpPr>
        <p:spPr>
          <a:xfrm>
            <a:off x="8568943" y="2068504"/>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3" rIns="218415" bIns="43395"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1" name="Freeform: Shape 10">
            <a:extLst>
              <a:ext uri="{FF2B5EF4-FFF2-40B4-BE49-F238E27FC236}">
                <a16:creationId xmlns:a16="http://schemas.microsoft.com/office/drawing/2014/main" id="{7C36B514-85FB-6A04-7B3B-ECF9304D88A3}"/>
              </a:ext>
              <a:ext uri="{C183D7F6-B498-43B3-948B-1728B52AA6E4}">
                <adec:decorative xmlns:adec="http://schemas.microsoft.com/office/drawing/2017/decorative" val="1"/>
              </a:ext>
            </a:extLst>
          </p:cNvPr>
          <p:cNvSpPr/>
          <p:nvPr/>
        </p:nvSpPr>
        <p:spPr>
          <a:xfrm>
            <a:off x="2582601" y="2719330"/>
            <a:ext cx="7464946" cy="434694"/>
          </a:xfrm>
          <a:custGeom>
            <a:avLst/>
            <a:gdLst>
              <a:gd name="connsiteX0" fmla="*/ 7464946 w 7464946"/>
              <a:gd name="connsiteY0" fmla="*/ 0 h 434694"/>
              <a:gd name="connsiteX1" fmla="*/ 7464946 w 7464946"/>
              <a:gd name="connsiteY1" fmla="*/ 234447 h 434694"/>
              <a:gd name="connsiteX2" fmla="*/ 0 w 7464946"/>
              <a:gd name="connsiteY2" fmla="*/ 234447 h 434694"/>
              <a:gd name="connsiteX3" fmla="*/ 0 w 7464946"/>
              <a:gd name="connsiteY3" fmla="*/ 434694 h 434694"/>
            </a:gdLst>
            <a:ahLst/>
            <a:cxnLst>
              <a:cxn ang="0">
                <a:pos x="connsiteX0" y="connsiteY0"/>
              </a:cxn>
              <a:cxn ang="0">
                <a:pos x="connsiteX1" y="connsiteY1"/>
              </a:cxn>
              <a:cxn ang="0">
                <a:pos x="connsiteX2" y="connsiteY2"/>
              </a:cxn>
              <a:cxn ang="0">
                <a:pos x="connsiteX3" y="connsiteY3"/>
              </a:cxn>
            </a:cxnLst>
            <a:rect l="l" t="t" r="r" b="b"/>
            <a:pathLst>
              <a:path w="7464946" h="434694">
                <a:moveTo>
                  <a:pt x="7464946" y="0"/>
                </a:moveTo>
                <a:lnTo>
                  <a:pt x="7464946" y="234447"/>
                </a:lnTo>
                <a:lnTo>
                  <a:pt x="0" y="234447"/>
                </a:lnTo>
                <a:lnTo>
                  <a:pt x="0" y="434694"/>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558188" tIns="215021" rIns="3558187" bIns="215021"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3" name="Freeform: Shape 12">
            <a:extLst>
              <a:ext uri="{FF2B5EF4-FFF2-40B4-BE49-F238E27FC236}">
                <a16:creationId xmlns:a16="http://schemas.microsoft.com/office/drawing/2014/main" id="{17D87CC9-FA0B-4E8C-6A51-0998BED20522}"/>
              </a:ext>
              <a:ext uri="{C183D7F6-B498-43B3-948B-1728B52AA6E4}">
                <adec:decorative xmlns:adec="http://schemas.microsoft.com/office/drawing/2017/decorative" val="1"/>
              </a:ext>
            </a:extLst>
          </p:cNvPr>
          <p:cNvSpPr/>
          <p:nvPr/>
        </p:nvSpPr>
        <p:spPr>
          <a:xfrm>
            <a:off x="3592312" y="3747611"/>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5" name="Freeform: Shape 14">
            <a:extLst>
              <a:ext uri="{FF2B5EF4-FFF2-40B4-BE49-F238E27FC236}">
                <a16:creationId xmlns:a16="http://schemas.microsoft.com/office/drawing/2014/main" id="{345DE53C-6305-59BC-E037-612B0CA8CF62}"/>
              </a:ext>
              <a:ext uri="{C183D7F6-B498-43B3-948B-1728B52AA6E4}">
                <adec:decorative xmlns:adec="http://schemas.microsoft.com/office/drawing/2017/decorative" val="1"/>
              </a:ext>
            </a:extLst>
          </p:cNvPr>
          <p:cNvSpPr/>
          <p:nvPr/>
        </p:nvSpPr>
        <p:spPr>
          <a:xfrm>
            <a:off x="6080627" y="3747611"/>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7" name="Freeform: Shape 16">
            <a:extLst>
              <a:ext uri="{FF2B5EF4-FFF2-40B4-BE49-F238E27FC236}">
                <a16:creationId xmlns:a16="http://schemas.microsoft.com/office/drawing/2014/main" id="{D3063BD2-7369-9277-8EA9-F37D6D1A32EC}"/>
              </a:ext>
              <a:ext uri="{C183D7F6-B498-43B3-948B-1728B52AA6E4}">
                <adec:decorative xmlns:adec="http://schemas.microsoft.com/office/drawing/2017/decorative" val="1"/>
              </a:ext>
            </a:extLst>
          </p:cNvPr>
          <p:cNvSpPr/>
          <p:nvPr/>
        </p:nvSpPr>
        <p:spPr>
          <a:xfrm>
            <a:off x="8568943" y="3747611"/>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19" name="Freeform: Shape 18">
            <a:extLst>
              <a:ext uri="{FF2B5EF4-FFF2-40B4-BE49-F238E27FC236}">
                <a16:creationId xmlns:a16="http://schemas.microsoft.com/office/drawing/2014/main" id="{B1E31A22-7ABE-A4FC-F56F-F359F9774CBC}"/>
              </a:ext>
              <a:ext uri="{C183D7F6-B498-43B3-948B-1728B52AA6E4}">
                <adec:decorative xmlns:adec="http://schemas.microsoft.com/office/drawing/2017/decorative" val="1"/>
              </a:ext>
            </a:extLst>
          </p:cNvPr>
          <p:cNvSpPr/>
          <p:nvPr/>
        </p:nvSpPr>
        <p:spPr>
          <a:xfrm>
            <a:off x="2582601" y="4398437"/>
            <a:ext cx="7464946" cy="434694"/>
          </a:xfrm>
          <a:custGeom>
            <a:avLst/>
            <a:gdLst>
              <a:gd name="connsiteX0" fmla="*/ 7464946 w 7464946"/>
              <a:gd name="connsiteY0" fmla="*/ 0 h 434694"/>
              <a:gd name="connsiteX1" fmla="*/ 7464946 w 7464946"/>
              <a:gd name="connsiteY1" fmla="*/ 234447 h 434694"/>
              <a:gd name="connsiteX2" fmla="*/ 0 w 7464946"/>
              <a:gd name="connsiteY2" fmla="*/ 234447 h 434694"/>
              <a:gd name="connsiteX3" fmla="*/ 0 w 7464946"/>
              <a:gd name="connsiteY3" fmla="*/ 434694 h 434694"/>
            </a:gdLst>
            <a:ahLst/>
            <a:cxnLst>
              <a:cxn ang="0">
                <a:pos x="connsiteX0" y="connsiteY0"/>
              </a:cxn>
              <a:cxn ang="0">
                <a:pos x="connsiteX1" y="connsiteY1"/>
              </a:cxn>
              <a:cxn ang="0">
                <a:pos x="connsiteX2" y="connsiteY2"/>
              </a:cxn>
              <a:cxn ang="0">
                <a:pos x="connsiteX3" y="connsiteY3"/>
              </a:cxn>
            </a:cxnLst>
            <a:rect l="l" t="t" r="r" b="b"/>
            <a:pathLst>
              <a:path w="7464946" h="434694">
                <a:moveTo>
                  <a:pt x="7464946" y="0"/>
                </a:moveTo>
                <a:lnTo>
                  <a:pt x="7464946" y="234447"/>
                </a:lnTo>
                <a:lnTo>
                  <a:pt x="0" y="234447"/>
                </a:lnTo>
                <a:lnTo>
                  <a:pt x="0" y="434694"/>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3558188" tIns="215021" rIns="3558187" bIns="215021"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21" name="Freeform: Shape 20">
            <a:extLst>
              <a:ext uri="{FF2B5EF4-FFF2-40B4-BE49-F238E27FC236}">
                <a16:creationId xmlns:a16="http://schemas.microsoft.com/office/drawing/2014/main" id="{06321A3C-6F54-4457-472F-2F09246E2081}"/>
              </a:ext>
              <a:ext uri="{C183D7F6-B498-43B3-948B-1728B52AA6E4}">
                <adec:decorative xmlns:adec="http://schemas.microsoft.com/office/drawing/2017/decorative" val="1"/>
              </a:ext>
            </a:extLst>
          </p:cNvPr>
          <p:cNvSpPr/>
          <p:nvPr/>
        </p:nvSpPr>
        <p:spPr>
          <a:xfrm>
            <a:off x="3592312" y="5426718"/>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23" name="Freeform: Shape 22">
            <a:extLst>
              <a:ext uri="{FF2B5EF4-FFF2-40B4-BE49-F238E27FC236}">
                <a16:creationId xmlns:a16="http://schemas.microsoft.com/office/drawing/2014/main" id="{E3C55849-064C-2EBB-7201-F537A1000FA0}"/>
              </a:ext>
              <a:ext uri="{C183D7F6-B498-43B3-948B-1728B52AA6E4}">
                <adec:decorative xmlns:adec="http://schemas.microsoft.com/office/drawing/2017/decorative" val="1"/>
              </a:ext>
            </a:extLst>
          </p:cNvPr>
          <p:cNvSpPr/>
          <p:nvPr/>
        </p:nvSpPr>
        <p:spPr>
          <a:xfrm>
            <a:off x="6080627" y="5426718"/>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25" name="Freeform: Shape 24">
            <a:extLst>
              <a:ext uri="{FF2B5EF4-FFF2-40B4-BE49-F238E27FC236}">
                <a16:creationId xmlns:a16="http://schemas.microsoft.com/office/drawing/2014/main" id="{0AD96ADB-2D08-5D61-25DD-92680DDE5879}"/>
              </a:ext>
              <a:ext uri="{C183D7F6-B498-43B3-948B-1728B52AA6E4}">
                <adec:decorative xmlns:adec="http://schemas.microsoft.com/office/drawing/2017/decorative" val="1"/>
              </a:ext>
            </a:extLst>
          </p:cNvPr>
          <p:cNvSpPr/>
          <p:nvPr/>
        </p:nvSpPr>
        <p:spPr>
          <a:xfrm>
            <a:off x="8568943" y="5426718"/>
            <a:ext cx="434694" cy="91440"/>
          </a:xfrm>
          <a:custGeom>
            <a:avLst/>
            <a:gdLst>
              <a:gd name="connsiteX0" fmla="*/ 0 w 434694"/>
              <a:gd name="connsiteY0" fmla="*/ 45720 h 91440"/>
              <a:gd name="connsiteX1" fmla="*/ 434694 w 434694"/>
              <a:gd name="connsiteY1" fmla="*/ 45720 h 91440"/>
            </a:gdLst>
            <a:ahLst/>
            <a:cxnLst>
              <a:cxn ang="0">
                <a:pos x="connsiteX0" y="connsiteY0"/>
              </a:cxn>
              <a:cxn ang="0">
                <a:pos x="connsiteX1" y="connsiteY1"/>
              </a:cxn>
            </a:cxnLst>
            <a:rect l="l" t="t" r="r" b="b"/>
            <a:pathLst>
              <a:path w="434694" h="91440">
                <a:moveTo>
                  <a:pt x="0" y="45720"/>
                </a:moveTo>
                <a:lnTo>
                  <a:pt x="434694" y="45720"/>
                </a:lnTo>
              </a:path>
            </a:pathLst>
          </a:custGeom>
          <a:noFill/>
          <a:ln>
            <a:tailEnd type="arrow"/>
          </a:ln>
        </p:spPr>
        <p:style>
          <a:lnRef idx="1">
            <a:schemeClr val="accent1">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spcFirstLastPara="0" vert="horz" wrap="square" lIns="218415" tIns="43394" rIns="218415" bIns="43394" numCol="1" spcCol="1270" anchor="ctr" anchorCtr="0">
            <a:noAutofit/>
          </a:bodyPr>
          <a:lstStyle/>
          <a:p>
            <a:pPr marL="0" lvl="0" indent="0" algn="ctr" defTabSz="222250">
              <a:lnSpc>
                <a:spcPct val="90000"/>
              </a:lnSpc>
              <a:spcBef>
                <a:spcPct val="0"/>
              </a:spcBef>
              <a:spcAft>
                <a:spcPct val="35000"/>
              </a:spcAft>
              <a:buNone/>
            </a:pPr>
            <a:endParaRPr lang="en-US" sz="500" kern="1200" dirty="0"/>
          </a:p>
        </p:txBody>
      </p:sp>
      <p:sp>
        <p:nvSpPr>
          <p:cNvPr id="6" name="Freeform: Shape 5" descr="Determination of Goods Required&#10;">
            <a:extLst>
              <a:ext uri="{FF2B5EF4-FFF2-40B4-BE49-F238E27FC236}">
                <a16:creationId xmlns:a16="http://schemas.microsoft.com/office/drawing/2014/main" id="{CBB38A6B-584F-C7B6-8F46-E0DE9D23F30A}"/>
              </a:ext>
            </a:extLst>
          </p:cNvPr>
          <p:cNvSpPr/>
          <p:nvPr/>
        </p:nvSpPr>
        <p:spPr>
          <a:xfrm>
            <a:off x="1571091"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B4600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Determination of Goods Required</a:t>
            </a:r>
          </a:p>
        </p:txBody>
      </p:sp>
      <p:sp>
        <p:nvSpPr>
          <p:cNvPr id="8" name="Freeform: Shape 7" descr="Procurement Process&#10;">
            <a:extLst>
              <a:ext uri="{FF2B5EF4-FFF2-40B4-BE49-F238E27FC236}">
                <a16:creationId xmlns:a16="http://schemas.microsoft.com/office/drawing/2014/main" id="{207360D3-8471-40D2-2616-5AE5B28DF9E4}"/>
              </a:ext>
            </a:extLst>
          </p:cNvPr>
          <p:cNvSpPr/>
          <p:nvPr/>
        </p:nvSpPr>
        <p:spPr>
          <a:xfrm>
            <a:off x="4059406"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Procurement Process</a:t>
            </a:r>
          </a:p>
        </p:txBody>
      </p:sp>
      <p:sp>
        <p:nvSpPr>
          <p:cNvPr id="10" name="Freeform: Shape 9" descr="Search for Suppliers&#10;">
            <a:extLst>
              <a:ext uri="{FF2B5EF4-FFF2-40B4-BE49-F238E27FC236}">
                <a16:creationId xmlns:a16="http://schemas.microsoft.com/office/drawing/2014/main" id="{C2CD9050-6A27-43EB-47D4-F55189D6492C}"/>
              </a:ext>
            </a:extLst>
          </p:cNvPr>
          <p:cNvSpPr/>
          <p:nvPr/>
        </p:nvSpPr>
        <p:spPr>
          <a:xfrm>
            <a:off x="6547722"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18CC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Search for Suppliers</a:t>
            </a:r>
          </a:p>
        </p:txBody>
      </p:sp>
      <p:sp>
        <p:nvSpPr>
          <p:cNvPr id="12" name="Freeform: Shape 11" descr="Request for Proposal&#10;">
            <a:extLst>
              <a:ext uri="{FF2B5EF4-FFF2-40B4-BE49-F238E27FC236}">
                <a16:creationId xmlns:a16="http://schemas.microsoft.com/office/drawing/2014/main" id="{A65DFE53-150B-F341-37E4-E62C34ADFBE8}"/>
              </a:ext>
            </a:extLst>
          </p:cNvPr>
          <p:cNvSpPr/>
          <p:nvPr/>
        </p:nvSpPr>
        <p:spPr>
          <a:xfrm>
            <a:off x="9036037" y="1507318"/>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18CC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Request for Proposal</a:t>
            </a:r>
          </a:p>
        </p:txBody>
      </p:sp>
      <p:sp>
        <p:nvSpPr>
          <p:cNvPr id="14" name="Freeform: Shape 13" descr="Review Receiving Quotation&#10;">
            <a:extLst>
              <a:ext uri="{FF2B5EF4-FFF2-40B4-BE49-F238E27FC236}">
                <a16:creationId xmlns:a16="http://schemas.microsoft.com/office/drawing/2014/main" id="{7C813C95-0376-F240-839E-B4D4D9386489}"/>
              </a:ext>
            </a:extLst>
          </p:cNvPr>
          <p:cNvSpPr/>
          <p:nvPr/>
        </p:nvSpPr>
        <p:spPr>
          <a:xfrm>
            <a:off x="1571091"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18CC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Review Receiving Quotation</a:t>
            </a:r>
          </a:p>
        </p:txBody>
      </p:sp>
      <p:sp>
        <p:nvSpPr>
          <p:cNvPr id="16" name="Freeform: Shape 15" descr="Negotiation&#10;">
            <a:extLst>
              <a:ext uri="{FF2B5EF4-FFF2-40B4-BE49-F238E27FC236}">
                <a16:creationId xmlns:a16="http://schemas.microsoft.com/office/drawing/2014/main" id="{03296B74-247B-33B0-7AE7-54041471219B}"/>
              </a:ext>
            </a:extLst>
          </p:cNvPr>
          <p:cNvSpPr/>
          <p:nvPr/>
        </p:nvSpPr>
        <p:spPr>
          <a:xfrm>
            <a:off x="4059406"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131523">
              <a:lumMod val="50000"/>
              <a:lumOff val="50000"/>
            </a:srgbClr>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Negotiation</a:t>
            </a:r>
          </a:p>
        </p:txBody>
      </p:sp>
      <p:sp>
        <p:nvSpPr>
          <p:cNvPr id="18" name="Freeform: Shape 17" descr="Purchase Order&#10;">
            <a:extLst>
              <a:ext uri="{FF2B5EF4-FFF2-40B4-BE49-F238E27FC236}">
                <a16:creationId xmlns:a16="http://schemas.microsoft.com/office/drawing/2014/main" id="{A48BBC96-9586-902D-97F8-B51DB9ADE0A3}"/>
              </a:ext>
            </a:extLst>
          </p:cNvPr>
          <p:cNvSpPr/>
          <p:nvPr/>
        </p:nvSpPr>
        <p:spPr>
          <a:xfrm>
            <a:off x="6547722"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B46004"/>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Purchase Order</a:t>
            </a:r>
          </a:p>
        </p:txBody>
      </p:sp>
      <p:sp>
        <p:nvSpPr>
          <p:cNvPr id="20" name="Freeform: Shape 19" descr="The Supplier’s Confirmation&#10;">
            <a:extLst>
              <a:ext uri="{FF2B5EF4-FFF2-40B4-BE49-F238E27FC236}">
                <a16:creationId xmlns:a16="http://schemas.microsoft.com/office/drawing/2014/main" id="{43FD9C80-7D1F-B10B-7B3E-DB6A522AC07B}"/>
              </a:ext>
            </a:extLst>
          </p:cNvPr>
          <p:cNvSpPr/>
          <p:nvPr/>
        </p:nvSpPr>
        <p:spPr>
          <a:xfrm>
            <a:off x="9036037" y="3186425"/>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chemeClr val="accent6"/>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The Supplier’s Confirmation</a:t>
            </a:r>
          </a:p>
        </p:txBody>
      </p:sp>
      <p:sp>
        <p:nvSpPr>
          <p:cNvPr id="22" name="Freeform: Shape 21" descr="Supplier’s Duty&#10;">
            <a:extLst>
              <a:ext uri="{FF2B5EF4-FFF2-40B4-BE49-F238E27FC236}">
                <a16:creationId xmlns:a16="http://schemas.microsoft.com/office/drawing/2014/main" id="{D51BE517-1AB2-1AD7-1C18-D017753EFD55}"/>
              </a:ext>
            </a:extLst>
          </p:cNvPr>
          <p:cNvSpPr/>
          <p:nvPr/>
        </p:nvSpPr>
        <p:spPr>
          <a:xfrm>
            <a:off x="1571091"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616771"/>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5565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Supplier’s Duty</a:t>
            </a:r>
          </a:p>
        </p:txBody>
      </p:sp>
      <p:sp>
        <p:nvSpPr>
          <p:cNvPr id="24" name="Freeform: Shape 23" descr="Successful Delivery of Goods/Services&#10;">
            <a:extLst>
              <a:ext uri="{FF2B5EF4-FFF2-40B4-BE49-F238E27FC236}">
                <a16:creationId xmlns:a16="http://schemas.microsoft.com/office/drawing/2014/main" id="{12C3A24F-E4D7-F6DA-55D5-C867089EB697}"/>
              </a:ext>
            </a:extLst>
          </p:cNvPr>
          <p:cNvSpPr/>
          <p:nvPr/>
        </p:nvSpPr>
        <p:spPr>
          <a:xfrm>
            <a:off x="4059406"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B46004"/>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000" kern="1200" dirty="0">
                <a:solidFill>
                  <a:prstClr val="white"/>
                </a:solidFill>
                <a:latin typeface="Calibri" panose="020F0502020204030204" pitchFamily="34" charset="0"/>
                <a:ea typeface="+mn-ea"/>
                <a:cs typeface="Calibri" panose="020F0502020204030204" pitchFamily="34" charset="0"/>
              </a:rPr>
              <a:t>Successful Delivery of Goods/Services</a:t>
            </a:r>
          </a:p>
        </p:txBody>
      </p:sp>
      <p:sp>
        <p:nvSpPr>
          <p:cNvPr id="26" name="Freeform: Shape 25" descr="Invoice Entry&#10;">
            <a:extLst>
              <a:ext uri="{FF2B5EF4-FFF2-40B4-BE49-F238E27FC236}">
                <a16:creationId xmlns:a16="http://schemas.microsoft.com/office/drawing/2014/main" id="{E5CAFE1E-5EE3-899C-11B3-2D57359A0410}"/>
              </a:ext>
            </a:extLst>
          </p:cNvPr>
          <p:cNvSpPr/>
          <p:nvPr/>
        </p:nvSpPr>
        <p:spPr>
          <a:xfrm>
            <a:off x="6547722"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rgbClr val="2E8086"/>
          </a:solidFill>
          <a:ln w="12700" cap="flat" cmpd="sng" algn="ctr">
            <a:solidFill>
              <a:prstClr val="white">
                <a:hueOff val="0"/>
                <a:satOff val="0"/>
                <a:lumOff val="0"/>
                <a:alphaOff val="0"/>
              </a:prst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79883" tIns="83852" rIns="79883" bIns="83852" numCol="1" spcCol="1270" anchor="ctr" anchorCtr="0">
            <a:noAutofit/>
          </a:bodyPr>
          <a:lstStyle/>
          <a:p>
            <a:pPr marL="0" lvl="0" indent="0" algn="ctr" defTabSz="711200">
              <a:lnSpc>
                <a:spcPct val="90000"/>
              </a:lnSpc>
              <a:spcBef>
                <a:spcPct val="0"/>
              </a:spcBef>
              <a:spcAft>
                <a:spcPct val="35000"/>
              </a:spcAft>
              <a:buNone/>
            </a:pPr>
            <a:r>
              <a:rPr lang="en-US" sz="2400" kern="1200" dirty="0">
                <a:solidFill>
                  <a:prstClr val="white"/>
                </a:solidFill>
                <a:latin typeface="Calibri" panose="020F0502020204030204" pitchFamily="34" charset="0"/>
                <a:ea typeface="+mn-ea"/>
                <a:cs typeface="Calibri" panose="020F0502020204030204" pitchFamily="34" charset="0"/>
              </a:rPr>
              <a:t>Invoice Entry</a:t>
            </a:r>
          </a:p>
        </p:txBody>
      </p:sp>
      <p:sp>
        <p:nvSpPr>
          <p:cNvPr id="27" name="Freeform: Shape 26" descr="Payment&#10;">
            <a:extLst>
              <a:ext uri="{FF2B5EF4-FFF2-40B4-BE49-F238E27FC236}">
                <a16:creationId xmlns:a16="http://schemas.microsoft.com/office/drawing/2014/main" id="{555C2F22-8DB8-382E-CF2C-748C9FFAD0EA}"/>
              </a:ext>
            </a:extLst>
          </p:cNvPr>
          <p:cNvSpPr/>
          <p:nvPr/>
        </p:nvSpPr>
        <p:spPr>
          <a:xfrm>
            <a:off x="9036037" y="4865532"/>
            <a:ext cx="2023020" cy="1213812"/>
          </a:xfrm>
          <a:custGeom>
            <a:avLst/>
            <a:gdLst>
              <a:gd name="connsiteX0" fmla="*/ 0 w 2023020"/>
              <a:gd name="connsiteY0" fmla="*/ 0 h 1213812"/>
              <a:gd name="connsiteX1" fmla="*/ 2023020 w 2023020"/>
              <a:gd name="connsiteY1" fmla="*/ 0 h 1213812"/>
              <a:gd name="connsiteX2" fmla="*/ 2023020 w 2023020"/>
              <a:gd name="connsiteY2" fmla="*/ 1213812 h 1213812"/>
              <a:gd name="connsiteX3" fmla="*/ 0 w 2023020"/>
              <a:gd name="connsiteY3" fmla="*/ 1213812 h 1213812"/>
              <a:gd name="connsiteX4" fmla="*/ 0 w 2023020"/>
              <a:gd name="connsiteY4" fmla="*/ 0 h 1213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23020" h="1213812">
                <a:moveTo>
                  <a:pt x="0" y="0"/>
                </a:moveTo>
                <a:lnTo>
                  <a:pt x="2023020" y="0"/>
                </a:lnTo>
                <a:lnTo>
                  <a:pt x="2023020" y="1213812"/>
                </a:lnTo>
                <a:lnTo>
                  <a:pt x="0" y="1213812"/>
                </a:lnTo>
                <a:lnTo>
                  <a:pt x="0" y="0"/>
                </a:lnTo>
                <a:close/>
              </a:path>
            </a:pathLst>
          </a:custGeom>
          <a:solidFill>
            <a:schemeClr val="accent2"/>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99130" tIns="104054" rIns="99130" bIns="104054"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Payment</a:t>
            </a:r>
          </a:p>
        </p:txBody>
      </p:sp>
    </p:spTree>
    <p:extLst>
      <p:ext uri="{BB962C8B-B14F-4D97-AF65-F5344CB8AC3E}">
        <p14:creationId xmlns:p14="http://schemas.microsoft.com/office/powerpoint/2010/main" val="3497988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Circular 4">
            <a:extLst>
              <a:ext uri="{FF2B5EF4-FFF2-40B4-BE49-F238E27FC236}">
                <a16:creationId xmlns:a16="http://schemas.microsoft.com/office/drawing/2014/main" id="{94E46279-283D-7699-7D53-AFAD3D1BD325}"/>
              </a:ext>
              <a:ext uri="{C183D7F6-B498-43B3-948B-1728B52AA6E4}">
                <adec:decorative xmlns:adec="http://schemas.microsoft.com/office/drawing/2017/decorative" val="1"/>
              </a:ext>
            </a:extLst>
          </p:cNvPr>
          <p:cNvSpPr/>
          <p:nvPr/>
        </p:nvSpPr>
        <p:spPr>
          <a:xfrm>
            <a:off x="3790084" y="2310559"/>
            <a:ext cx="4094371" cy="4094371"/>
          </a:xfrm>
          <a:prstGeom prst="circularArrow">
            <a:avLst>
              <a:gd name="adj1" fmla="val 5544"/>
              <a:gd name="adj2" fmla="val 330680"/>
              <a:gd name="adj3" fmla="val 14636136"/>
              <a:gd name="adj4" fmla="val 16881673"/>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16125" y="435739"/>
            <a:ext cx="10515600" cy="1005840"/>
          </a:xfrm>
        </p:spPr>
        <p:txBody>
          <a:bodyPr>
            <a:normAutofit/>
          </a:bodyPr>
          <a:lstStyle/>
          <a:p>
            <a:r>
              <a:rPr lang="en-US" dirty="0">
                <a:latin typeface="Calibri" panose="020F0502020204030204" pitchFamily="34" charset="0"/>
                <a:cs typeface="Calibri" panose="020F0502020204030204" pitchFamily="34" charset="0"/>
              </a:rPr>
              <a:t>Accounts Payable Cycle </a:t>
            </a:r>
            <a:r>
              <a:rPr lang="en-US">
                <a:latin typeface="Calibri" panose="020F0502020204030204" pitchFamily="34" charset="0"/>
                <a:cs typeface="Calibri" panose="020F0502020204030204" pitchFamily="34" charset="0"/>
              </a:rPr>
              <a:t>(continued)</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80"/>
            <a:ext cx="10515600" cy="612304"/>
          </a:xfrm>
        </p:spPr>
        <p:txBody>
          <a:bodyPr>
            <a:noAutofit/>
          </a:bodyPr>
          <a:lstStyle/>
          <a:p>
            <a:pPr marL="0" indent="0">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A collective process of identifying, analyzing and recording the accounting events of a company. It is a standard 8-step process that begins when a transaction occurs and ends with its inclusion in the financial statements.</a:t>
            </a:r>
          </a:p>
          <a:p>
            <a:pPr marL="0" indent="0">
              <a:lnSpc>
                <a:spcPct val="114000"/>
              </a:lnSpc>
              <a:spcBef>
                <a:spcPts val="600"/>
              </a:spcBef>
              <a:spcAft>
                <a:spcPts val="600"/>
              </a:spcAft>
              <a:buNone/>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
        <p:nvSpPr>
          <p:cNvPr id="7" name="Freeform: Shape 6" descr="1. Identify Transactions&#10;">
            <a:extLst>
              <a:ext uri="{FF2B5EF4-FFF2-40B4-BE49-F238E27FC236}">
                <a16:creationId xmlns:a16="http://schemas.microsoft.com/office/drawing/2014/main" id="{175D8812-288A-5FEC-0C01-17B82756C3F8}"/>
              </a:ext>
            </a:extLst>
          </p:cNvPr>
          <p:cNvSpPr/>
          <p:nvPr/>
        </p:nvSpPr>
        <p:spPr>
          <a:xfrm>
            <a:off x="5254646" y="2356123"/>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1. Identify Transactions</a:t>
            </a:r>
          </a:p>
        </p:txBody>
      </p:sp>
      <p:sp>
        <p:nvSpPr>
          <p:cNvPr id="8" name="Freeform: Shape 7" descr="2. Record Journal Entries&#10;">
            <a:extLst>
              <a:ext uri="{FF2B5EF4-FFF2-40B4-BE49-F238E27FC236}">
                <a16:creationId xmlns:a16="http://schemas.microsoft.com/office/drawing/2014/main" id="{6B42CE6C-CF46-76D4-9C6B-E0B318168709}"/>
              </a:ext>
            </a:extLst>
          </p:cNvPr>
          <p:cNvSpPr/>
          <p:nvPr/>
        </p:nvSpPr>
        <p:spPr>
          <a:xfrm>
            <a:off x="6489255" y="2857990"/>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2. Record Journal Entries</a:t>
            </a:r>
          </a:p>
        </p:txBody>
      </p:sp>
      <p:sp>
        <p:nvSpPr>
          <p:cNvPr id="9" name="Freeform: Shape 8" descr="3. Post Ledger Entries&#10;">
            <a:extLst>
              <a:ext uri="{FF2B5EF4-FFF2-40B4-BE49-F238E27FC236}">
                <a16:creationId xmlns:a16="http://schemas.microsoft.com/office/drawing/2014/main" id="{5AA77504-6EFF-EDF1-AA28-89168A687DC8}"/>
              </a:ext>
            </a:extLst>
          </p:cNvPr>
          <p:cNvSpPr/>
          <p:nvPr/>
        </p:nvSpPr>
        <p:spPr>
          <a:xfrm>
            <a:off x="7000647" y="4092599"/>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3. Post Ledger Entries</a:t>
            </a:r>
          </a:p>
        </p:txBody>
      </p:sp>
      <p:sp>
        <p:nvSpPr>
          <p:cNvPr id="10" name="Freeform: Shape 9" descr="4. Unadjusted Trial Balance&#10;">
            <a:extLst>
              <a:ext uri="{FF2B5EF4-FFF2-40B4-BE49-F238E27FC236}">
                <a16:creationId xmlns:a16="http://schemas.microsoft.com/office/drawing/2014/main" id="{778BD053-B7CD-771C-6ABC-D6457A1B99F3}"/>
              </a:ext>
            </a:extLst>
          </p:cNvPr>
          <p:cNvSpPr/>
          <p:nvPr/>
        </p:nvSpPr>
        <p:spPr>
          <a:xfrm>
            <a:off x="6489255" y="5327208"/>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4. Unadjusted Trial Balance</a:t>
            </a:r>
          </a:p>
        </p:txBody>
      </p:sp>
      <p:sp>
        <p:nvSpPr>
          <p:cNvPr id="11" name="Freeform: Shape 10" descr="5. Adjusted Entries&#10;">
            <a:extLst>
              <a:ext uri="{FF2B5EF4-FFF2-40B4-BE49-F238E27FC236}">
                <a16:creationId xmlns:a16="http://schemas.microsoft.com/office/drawing/2014/main" id="{480670B1-BEB0-C751-3916-4BE457E42791}"/>
              </a:ext>
            </a:extLst>
          </p:cNvPr>
          <p:cNvSpPr/>
          <p:nvPr/>
        </p:nvSpPr>
        <p:spPr>
          <a:xfrm>
            <a:off x="5254646" y="5838600"/>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5. Adjusted Entries</a:t>
            </a:r>
          </a:p>
        </p:txBody>
      </p:sp>
      <p:sp>
        <p:nvSpPr>
          <p:cNvPr id="12" name="Freeform: Shape 11" descr="6. Adjusted Trial Balance&#10;">
            <a:extLst>
              <a:ext uri="{FF2B5EF4-FFF2-40B4-BE49-F238E27FC236}">
                <a16:creationId xmlns:a16="http://schemas.microsoft.com/office/drawing/2014/main" id="{23F139AD-0036-F02E-8387-F50A834E058D}"/>
              </a:ext>
            </a:extLst>
          </p:cNvPr>
          <p:cNvSpPr/>
          <p:nvPr/>
        </p:nvSpPr>
        <p:spPr>
          <a:xfrm>
            <a:off x="4020037" y="5327208"/>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6. Adjusted Trial Balance</a:t>
            </a:r>
          </a:p>
        </p:txBody>
      </p:sp>
      <p:sp>
        <p:nvSpPr>
          <p:cNvPr id="13" name="Freeform: Shape 12" descr="7. Financial Statements&#10;">
            <a:extLst>
              <a:ext uri="{FF2B5EF4-FFF2-40B4-BE49-F238E27FC236}">
                <a16:creationId xmlns:a16="http://schemas.microsoft.com/office/drawing/2014/main" id="{C2E12295-0D74-9BDE-968D-F174705BF99F}"/>
              </a:ext>
            </a:extLst>
          </p:cNvPr>
          <p:cNvSpPr/>
          <p:nvPr/>
        </p:nvSpPr>
        <p:spPr>
          <a:xfrm>
            <a:off x="3508646" y="4092599"/>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7. Financial Statements</a:t>
            </a:r>
          </a:p>
        </p:txBody>
      </p:sp>
      <p:sp>
        <p:nvSpPr>
          <p:cNvPr id="14" name="Freeform: Shape 13" descr="8. Close Books&#10;">
            <a:extLst>
              <a:ext uri="{FF2B5EF4-FFF2-40B4-BE49-F238E27FC236}">
                <a16:creationId xmlns:a16="http://schemas.microsoft.com/office/drawing/2014/main" id="{0F57571B-6E89-E5BA-30BF-E6AA514152C8}"/>
              </a:ext>
            </a:extLst>
          </p:cNvPr>
          <p:cNvSpPr/>
          <p:nvPr/>
        </p:nvSpPr>
        <p:spPr>
          <a:xfrm>
            <a:off x="4020037" y="2857990"/>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8. Close Books</a:t>
            </a:r>
          </a:p>
        </p:txBody>
      </p:sp>
    </p:spTree>
    <p:extLst>
      <p:ext uri="{BB962C8B-B14F-4D97-AF65-F5344CB8AC3E}">
        <p14:creationId xmlns:p14="http://schemas.microsoft.com/office/powerpoint/2010/main" val="551599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DCC55-2BB8-F8D0-3465-B2CDA20F40E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What Systems are You Currently Using?</a:t>
            </a:r>
            <a:endParaRPr lang="en-US" dirty="0"/>
          </a:p>
        </p:txBody>
      </p:sp>
      <p:sp>
        <p:nvSpPr>
          <p:cNvPr id="3" name="Content Placeholder 2">
            <a:extLst>
              <a:ext uri="{FF2B5EF4-FFF2-40B4-BE49-F238E27FC236}">
                <a16:creationId xmlns:a16="http://schemas.microsoft.com/office/drawing/2014/main" id="{C2A39776-1AAC-8F16-7155-FD6B4EDB1C9B}"/>
              </a:ext>
            </a:extLst>
          </p:cNvPr>
          <p:cNvSpPr>
            <a:spLocks noGrp="1"/>
          </p:cNvSpPr>
          <p:nvPr>
            <p:ph idx="1"/>
          </p:nvPr>
        </p:nvSpPr>
        <p:spPr>
          <a:xfrm>
            <a:off x="1350818" y="1392382"/>
            <a:ext cx="4218709" cy="4624453"/>
          </a:xfrm>
        </p:spPr>
        <p:txBody>
          <a:bodyPr>
            <a:noAutofit/>
          </a:bodyPr>
          <a:lstStyle/>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Procurement</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Sign Contracts</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Time record collection (timesheets)</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Payroll</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Accounts Payable</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Accounting</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Banking</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Storage of Confidential Information</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Storage of Company Assets</a:t>
            </a:r>
          </a:p>
          <a:p>
            <a:pPr marL="342900" indent="-342900" defTabSz="324612">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Other?</a:t>
            </a:r>
          </a:p>
        </p:txBody>
      </p:sp>
      <p:sp>
        <p:nvSpPr>
          <p:cNvPr id="6" name="TextBox 5">
            <a:extLst>
              <a:ext uri="{FF2B5EF4-FFF2-40B4-BE49-F238E27FC236}">
                <a16:creationId xmlns:a16="http://schemas.microsoft.com/office/drawing/2014/main" id="{29A44CB8-B8A4-958B-1F25-EACDD062C85A}"/>
              </a:ext>
            </a:extLst>
          </p:cNvPr>
          <p:cNvSpPr txBox="1"/>
          <p:nvPr/>
        </p:nvSpPr>
        <p:spPr>
          <a:xfrm>
            <a:off x="5569527" y="3586775"/>
            <a:ext cx="3571875" cy="2893100"/>
          </a:xfrm>
          <a:prstGeom prst="rect">
            <a:avLst/>
          </a:prstGeom>
          <a:noFill/>
        </p:spPr>
        <p:txBody>
          <a:bodyPr wrap="square">
            <a:spAutoFit/>
          </a:bodyPr>
          <a:lstStyle/>
          <a:p>
            <a:pPr marL="610362" lvl="1" indent="-285750" defTabSz="324612">
              <a:lnSpc>
                <a:spcPct val="90000"/>
              </a:lnSpc>
              <a:spcBef>
                <a:spcPts val="600"/>
              </a:spcBef>
              <a:spcAft>
                <a:spcPts val="600"/>
              </a:spcAft>
              <a:buFont typeface="Wingdings" panose="05000000000000000000" pitchFamily="2" charset="2"/>
              <a:buChar char="ü"/>
            </a:pPr>
            <a:r>
              <a:rPr lang="en-US" sz="1800" kern="1200" dirty="0">
                <a:solidFill>
                  <a:srgbClr val="005A9B"/>
                </a:solidFill>
                <a:latin typeface="Calibri" panose="020F0502020204030204" pitchFamily="34" charset="0"/>
                <a:ea typeface="Open Sans" panose="020B0606030504020204" pitchFamily="34" charset="0"/>
                <a:cs typeface="Calibri" panose="020F0502020204030204" pitchFamily="34" charset="0"/>
              </a:rPr>
              <a:t>Are these systems integrated?</a:t>
            </a:r>
          </a:p>
          <a:p>
            <a:pPr marL="610362" lvl="1" indent="-285750" defTabSz="324612">
              <a:lnSpc>
                <a:spcPct val="90000"/>
              </a:lnSpc>
              <a:spcBef>
                <a:spcPts val="600"/>
              </a:spcBef>
              <a:spcAft>
                <a:spcPts val="600"/>
              </a:spcAft>
              <a:buFont typeface="Wingdings" panose="05000000000000000000" pitchFamily="2" charset="2"/>
              <a:buChar char="ü"/>
            </a:pPr>
            <a:r>
              <a:rPr lang="en-US" sz="1800" kern="1200" dirty="0">
                <a:solidFill>
                  <a:srgbClr val="005A9B"/>
                </a:solidFill>
                <a:latin typeface="Calibri" panose="020F0502020204030204" pitchFamily="34" charset="0"/>
                <a:ea typeface="Open Sans" panose="020B0606030504020204" pitchFamily="34" charset="0"/>
                <a:cs typeface="Calibri" panose="020F0502020204030204" pitchFamily="34" charset="0"/>
              </a:rPr>
              <a:t>Do they support a sound internal control environment?</a:t>
            </a:r>
          </a:p>
          <a:p>
            <a:pPr marL="610362" lvl="1" indent="-285750" defTabSz="324612">
              <a:lnSpc>
                <a:spcPct val="90000"/>
              </a:lnSpc>
              <a:spcBef>
                <a:spcPts val="600"/>
              </a:spcBef>
              <a:spcAft>
                <a:spcPts val="600"/>
              </a:spcAft>
              <a:buFont typeface="Wingdings" panose="05000000000000000000" pitchFamily="2" charset="2"/>
              <a:buChar char="ü"/>
            </a:pPr>
            <a:r>
              <a:rPr lang="en-US" sz="1800" dirty="0">
                <a:solidFill>
                  <a:srgbClr val="005A9B"/>
                </a:solidFill>
                <a:latin typeface="Calibri" panose="020F0502020204030204" pitchFamily="34" charset="0"/>
                <a:ea typeface="Open Sans" panose="020B0606030504020204" pitchFamily="34" charset="0"/>
                <a:cs typeface="Calibri" panose="020F0502020204030204" pitchFamily="34" charset="0"/>
              </a:rPr>
              <a:t>Enterprise Resource Planning (ERP) is a software system that integrates all the essential business processes of an organization. </a:t>
            </a:r>
          </a:p>
        </p:txBody>
      </p:sp>
      <p:grpSp>
        <p:nvGrpSpPr>
          <p:cNvPr id="16" name="Group 15" descr="Record time">
            <a:extLst>
              <a:ext uri="{FF2B5EF4-FFF2-40B4-BE49-F238E27FC236}">
                <a16:creationId xmlns:a16="http://schemas.microsoft.com/office/drawing/2014/main" id="{8B9BC7FC-3413-44F6-FF90-C0E58AB25D37}"/>
              </a:ext>
            </a:extLst>
          </p:cNvPr>
          <p:cNvGrpSpPr/>
          <p:nvPr/>
        </p:nvGrpSpPr>
        <p:grpSpPr>
          <a:xfrm>
            <a:off x="10343149" y="2025094"/>
            <a:ext cx="1423281" cy="1423425"/>
            <a:chOff x="10343149" y="2025094"/>
            <a:chExt cx="1423281" cy="1423425"/>
          </a:xfrm>
        </p:grpSpPr>
        <p:sp>
          <p:nvSpPr>
            <p:cNvPr id="8" name="Arrow: Circular 7">
              <a:extLst>
                <a:ext uri="{FF2B5EF4-FFF2-40B4-BE49-F238E27FC236}">
                  <a16:creationId xmlns:a16="http://schemas.microsoft.com/office/drawing/2014/main" id="{14CDBCFF-8759-E345-1CBD-36A915E36E10}"/>
                </a:ext>
              </a:extLst>
            </p:cNvPr>
            <p:cNvSpPr/>
            <p:nvPr/>
          </p:nvSpPr>
          <p:spPr>
            <a:xfrm>
              <a:off x="10343149" y="2025094"/>
              <a:ext cx="1423281" cy="1423425"/>
            </a:xfrm>
            <a:prstGeom prst="circularArrow">
              <a:avLst>
                <a:gd name="adj1" fmla="val 10980"/>
                <a:gd name="adj2" fmla="val 1142322"/>
                <a:gd name="adj3" fmla="val 4500000"/>
                <a:gd name="adj4" fmla="val 10800000"/>
                <a:gd name="adj5" fmla="val 12500"/>
              </a:avLst>
            </a:prstGeom>
            <a:solidFill>
              <a:schemeClr val="accent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9" name="Freeform: Shape 8">
              <a:extLst>
                <a:ext uri="{FF2B5EF4-FFF2-40B4-BE49-F238E27FC236}">
                  <a16:creationId xmlns:a16="http://schemas.microsoft.com/office/drawing/2014/main" id="{C0801996-F880-EAD1-AC37-1C0091AA70DA}"/>
                </a:ext>
              </a:extLst>
            </p:cNvPr>
            <p:cNvSpPr/>
            <p:nvPr/>
          </p:nvSpPr>
          <p:spPr>
            <a:xfrm>
              <a:off x="10657387" y="2540336"/>
              <a:ext cx="794271" cy="397094"/>
            </a:xfrm>
            <a:custGeom>
              <a:avLst/>
              <a:gdLst>
                <a:gd name="connsiteX0" fmla="*/ 0 w 794271"/>
                <a:gd name="connsiteY0" fmla="*/ 0 h 397094"/>
                <a:gd name="connsiteX1" fmla="*/ 794271 w 794271"/>
                <a:gd name="connsiteY1" fmla="*/ 0 h 397094"/>
                <a:gd name="connsiteX2" fmla="*/ 794271 w 794271"/>
                <a:gd name="connsiteY2" fmla="*/ 397094 h 397094"/>
                <a:gd name="connsiteX3" fmla="*/ 0 w 794271"/>
                <a:gd name="connsiteY3" fmla="*/ 397094 h 397094"/>
                <a:gd name="connsiteX4" fmla="*/ 0 w 794271"/>
                <a:gd name="connsiteY4" fmla="*/ 0 h 397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271" h="397094">
                  <a:moveTo>
                    <a:pt x="0" y="0"/>
                  </a:moveTo>
                  <a:lnTo>
                    <a:pt x="794271" y="0"/>
                  </a:lnTo>
                  <a:lnTo>
                    <a:pt x="794271" y="397094"/>
                  </a:lnTo>
                  <a:lnTo>
                    <a:pt x="0" y="3970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Record Time</a:t>
              </a:r>
            </a:p>
          </p:txBody>
        </p:sp>
      </p:grpSp>
      <p:grpSp>
        <p:nvGrpSpPr>
          <p:cNvPr id="17" name="Group 16" descr="calculate earnings">
            <a:extLst>
              <a:ext uri="{FF2B5EF4-FFF2-40B4-BE49-F238E27FC236}">
                <a16:creationId xmlns:a16="http://schemas.microsoft.com/office/drawing/2014/main" id="{488E00AC-00C4-8DCC-0998-775A3EBBC564}"/>
              </a:ext>
            </a:extLst>
          </p:cNvPr>
          <p:cNvGrpSpPr/>
          <p:nvPr/>
        </p:nvGrpSpPr>
        <p:grpSpPr>
          <a:xfrm>
            <a:off x="9947749" y="2843064"/>
            <a:ext cx="1423281" cy="1423425"/>
            <a:chOff x="9947749" y="2843064"/>
            <a:chExt cx="1423281" cy="1423425"/>
          </a:xfrm>
        </p:grpSpPr>
        <p:sp>
          <p:nvSpPr>
            <p:cNvPr id="10" name="Shape 9">
              <a:extLst>
                <a:ext uri="{FF2B5EF4-FFF2-40B4-BE49-F238E27FC236}">
                  <a16:creationId xmlns:a16="http://schemas.microsoft.com/office/drawing/2014/main" id="{E94738A9-3E29-0DC4-3DCB-E12D98EBE65E}"/>
                </a:ext>
              </a:extLst>
            </p:cNvPr>
            <p:cNvSpPr/>
            <p:nvPr/>
          </p:nvSpPr>
          <p:spPr>
            <a:xfrm>
              <a:off x="9947749" y="2843064"/>
              <a:ext cx="1423281" cy="1423425"/>
            </a:xfrm>
            <a:prstGeom prst="leftCircularArrow">
              <a:avLst>
                <a:gd name="adj1" fmla="val 10980"/>
                <a:gd name="adj2" fmla="val 1142322"/>
                <a:gd name="adj3" fmla="val 6300000"/>
                <a:gd name="adj4" fmla="val 18900000"/>
                <a:gd name="adj5" fmla="val 12500"/>
              </a:avLst>
            </a:pr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 name="Freeform: Shape 10">
              <a:extLst>
                <a:ext uri="{FF2B5EF4-FFF2-40B4-BE49-F238E27FC236}">
                  <a16:creationId xmlns:a16="http://schemas.microsoft.com/office/drawing/2014/main" id="{7B35B868-F33D-04A9-080E-1BFC2C583FC9}"/>
                </a:ext>
              </a:extLst>
            </p:cNvPr>
            <p:cNvSpPr/>
            <p:nvPr/>
          </p:nvSpPr>
          <p:spPr>
            <a:xfrm>
              <a:off x="10260385" y="3359816"/>
              <a:ext cx="794271" cy="397094"/>
            </a:xfrm>
            <a:custGeom>
              <a:avLst/>
              <a:gdLst>
                <a:gd name="connsiteX0" fmla="*/ 0 w 794271"/>
                <a:gd name="connsiteY0" fmla="*/ 0 h 397094"/>
                <a:gd name="connsiteX1" fmla="*/ 794271 w 794271"/>
                <a:gd name="connsiteY1" fmla="*/ 0 h 397094"/>
                <a:gd name="connsiteX2" fmla="*/ 794271 w 794271"/>
                <a:gd name="connsiteY2" fmla="*/ 397094 h 397094"/>
                <a:gd name="connsiteX3" fmla="*/ 0 w 794271"/>
                <a:gd name="connsiteY3" fmla="*/ 397094 h 397094"/>
                <a:gd name="connsiteX4" fmla="*/ 0 w 794271"/>
                <a:gd name="connsiteY4" fmla="*/ 0 h 397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271" h="397094">
                  <a:moveTo>
                    <a:pt x="0" y="0"/>
                  </a:moveTo>
                  <a:lnTo>
                    <a:pt x="794271" y="0"/>
                  </a:lnTo>
                  <a:lnTo>
                    <a:pt x="794271" y="397094"/>
                  </a:lnTo>
                  <a:lnTo>
                    <a:pt x="0" y="3970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Calculate Earnings</a:t>
              </a:r>
            </a:p>
          </p:txBody>
        </p:sp>
      </p:grpSp>
      <p:grpSp>
        <p:nvGrpSpPr>
          <p:cNvPr id="18" name="Group 17" descr="authorize pay">
            <a:extLst>
              <a:ext uri="{FF2B5EF4-FFF2-40B4-BE49-F238E27FC236}">
                <a16:creationId xmlns:a16="http://schemas.microsoft.com/office/drawing/2014/main" id="{117373FC-94C8-66E2-DADD-804EB98BF9C6}"/>
              </a:ext>
            </a:extLst>
          </p:cNvPr>
          <p:cNvGrpSpPr/>
          <p:nvPr/>
        </p:nvGrpSpPr>
        <p:grpSpPr>
          <a:xfrm>
            <a:off x="10343149" y="3664054"/>
            <a:ext cx="1423281" cy="1423425"/>
            <a:chOff x="10343149" y="3664054"/>
            <a:chExt cx="1423281" cy="1423425"/>
          </a:xfrm>
        </p:grpSpPr>
        <p:sp>
          <p:nvSpPr>
            <p:cNvPr id="12" name="Arrow: Circular 11">
              <a:extLst>
                <a:ext uri="{FF2B5EF4-FFF2-40B4-BE49-F238E27FC236}">
                  <a16:creationId xmlns:a16="http://schemas.microsoft.com/office/drawing/2014/main" id="{C6194CF8-88EE-4B1D-8BCA-97B579FE6B74}"/>
                </a:ext>
              </a:extLst>
            </p:cNvPr>
            <p:cNvSpPr/>
            <p:nvPr/>
          </p:nvSpPr>
          <p:spPr>
            <a:xfrm>
              <a:off x="10343149" y="3664054"/>
              <a:ext cx="1423281" cy="1423425"/>
            </a:xfrm>
            <a:prstGeom prst="circularArrow">
              <a:avLst>
                <a:gd name="adj1" fmla="val 10980"/>
                <a:gd name="adj2" fmla="val 1142322"/>
                <a:gd name="adj3" fmla="val 4500000"/>
                <a:gd name="adj4" fmla="val 13500000"/>
                <a:gd name="adj5" fmla="val 12500"/>
              </a:avLst>
            </a:prstGeom>
            <a:solidFill>
              <a:schemeClr val="accent5">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3" name="Freeform: Shape 12">
              <a:extLst>
                <a:ext uri="{FF2B5EF4-FFF2-40B4-BE49-F238E27FC236}">
                  <a16:creationId xmlns:a16="http://schemas.microsoft.com/office/drawing/2014/main" id="{1283643C-3FB6-61C0-A0E4-A0432042E84A}"/>
                </a:ext>
              </a:extLst>
            </p:cNvPr>
            <p:cNvSpPr/>
            <p:nvPr/>
          </p:nvSpPr>
          <p:spPr>
            <a:xfrm>
              <a:off x="10657387" y="4179295"/>
              <a:ext cx="794271" cy="397094"/>
            </a:xfrm>
            <a:custGeom>
              <a:avLst/>
              <a:gdLst>
                <a:gd name="connsiteX0" fmla="*/ 0 w 794271"/>
                <a:gd name="connsiteY0" fmla="*/ 0 h 397094"/>
                <a:gd name="connsiteX1" fmla="*/ 794271 w 794271"/>
                <a:gd name="connsiteY1" fmla="*/ 0 h 397094"/>
                <a:gd name="connsiteX2" fmla="*/ 794271 w 794271"/>
                <a:gd name="connsiteY2" fmla="*/ 397094 h 397094"/>
                <a:gd name="connsiteX3" fmla="*/ 0 w 794271"/>
                <a:gd name="connsiteY3" fmla="*/ 397094 h 397094"/>
                <a:gd name="connsiteX4" fmla="*/ 0 w 794271"/>
                <a:gd name="connsiteY4" fmla="*/ 0 h 397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271" h="397094">
                  <a:moveTo>
                    <a:pt x="0" y="0"/>
                  </a:moveTo>
                  <a:lnTo>
                    <a:pt x="794271" y="0"/>
                  </a:lnTo>
                  <a:lnTo>
                    <a:pt x="794271" y="397094"/>
                  </a:lnTo>
                  <a:lnTo>
                    <a:pt x="0" y="3970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Authorize Pay</a:t>
              </a:r>
            </a:p>
          </p:txBody>
        </p:sp>
      </p:grpSp>
      <p:grpSp>
        <p:nvGrpSpPr>
          <p:cNvPr id="19" name="Group 18" descr="store records">
            <a:extLst>
              <a:ext uri="{FF2B5EF4-FFF2-40B4-BE49-F238E27FC236}">
                <a16:creationId xmlns:a16="http://schemas.microsoft.com/office/drawing/2014/main" id="{5A6E81AD-E0F9-DE25-5963-BC6674AEFB4A}"/>
              </a:ext>
            </a:extLst>
          </p:cNvPr>
          <p:cNvGrpSpPr/>
          <p:nvPr/>
        </p:nvGrpSpPr>
        <p:grpSpPr>
          <a:xfrm>
            <a:off x="10049202" y="4576390"/>
            <a:ext cx="1222777" cy="1223368"/>
            <a:chOff x="10049202" y="4576390"/>
            <a:chExt cx="1222777" cy="1223368"/>
          </a:xfrm>
        </p:grpSpPr>
        <p:sp>
          <p:nvSpPr>
            <p:cNvPr id="14" name="Block Arc 13">
              <a:extLst>
                <a:ext uri="{FF2B5EF4-FFF2-40B4-BE49-F238E27FC236}">
                  <a16:creationId xmlns:a16="http://schemas.microsoft.com/office/drawing/2014/main" id="{59C04DD5-2D16-D829-893E-5FF5B0C2A709}"/>
                </a:ext>
              </a:extLst>
            </p:cNvPr>
            <p:cNvSpPr/>
            <p:nvPr/>
          </p:nvSpPr>
          <p:spPr>
            <a:xfrm>
              <a:off x="10049202" y="4576390"/>
              <a:ext cx="1222777" cy="1223368"/>
            </a:xfrm>
            <a:prstGeom prst="blockArc">
              <a:avLst>
                <a:gd name="adj1" fmla="val 0"/>
                <a:gd name="adj2" fmla="val 18900000"/>
                <a:gd name="adj3" fmla="val 1274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15" name="Freeform: Shape 14">
              <a:extLst>
                <a:ext uri="{FF2B5EF4-FFF2-40B4-BE49-F238E27FC236}">
                  <a16:creationId xmlns:a16="http://schemas.microsoft.com/office/drawing/2014/main" id="{4614431C-A47D-8263-4DEA-582C35953F38}"/>
                </a:ext>
              </a:extLst>
            </p:cNvPr>
            <p:cNvSpPr/>
            <p:nvPr/>
          </p:nvSpPr>
          <p:spPr>
            <a:xfrm>
              <a:off x="10260385" y="4998775"/>
              <a:ext cx="794271" cy="397094"/>
            </a:xfrm>
            <a:custGeom>
              <a:avLst/>
              <a:gdLst>
                <a:gd name="connsiteX0" fmla="*/ 0 w 794271"/>
                <a:gd name="connsiteY0" fmla="*/ 0 h 397094"/>
                <a:gd name="connsiteX1" fmla="*/ 794271 w 794271"/>
                <a:gd name="connsiteY1" fmla="*/ 0 h 397094"/>
                <a:gd name="connsiteX2" fmla="*/ 794271 w 794271"/>
                <a:gd name="connsiteY2" fmla="*/ 397094 h 397094"/>
                <a:gd name="connsiteX3" fmla="*/ 0 w 794271"/>
                <a:gd name="connsiteY3" fmla="*/ 397094 h 397094"/>
                <a:gd name="connsiteX4" fmla="*/ 0 w 794271"/>
                <a:gd name="connsiteY4" fmla="*/ 0 h 3970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4271" h="397094">
                  <a:moveTo>
                    <a:pt x="0" y="0"/>
                  </a:moveTo>
                  <a:lnTo>
                    <a:pt x="794271" y="0"/>
                  </a:lnTo>
                  <a:lnTo>
                    <a:pt x="794271" y="397094"/>
                  </a:lnTo>
                  <a:lnTo>
                    <a:pt x="0" y="39709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kern="1200" dirty="0"/>
                <a:t>Store Records</a:t>
              </a:r>
            </a:p>
          </p:txBody>
        </p:sp>
      </p:grpSp>
    </p:spTree>
    <p:extLst>
      <p:ext uri="{BB962C8B-B14F-4D97-AF65-F5344CB8AC3E}">
        <p14:creationId xmlns:p14="http://schemas.microsoft.com/office/powerpoint/2010/main" val="3668490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70997-517C-22C9-5763-B671FB8D552E}"/>
            </a:ext>
          </a:extLst>
        </p:cNvPr>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3467EDE0-E8BB-6207-AE8E-858CC254A535}"/>
              </a:ext>
              <a:ext uri="{C183D7F6-B498-43B3-948B-1728B52AA6E4}">
                <adec:decorative xmlns:adec="http://schemas.microsoft.com/office/drawing/2017/decorative" val="1"/>
              </a:ext>
            </a:extLst>
          </p:cNvPr>
          <p:cNvSpPr/>
          <p:nvPr/>
        </p:nvSpPr>
        <p:spPr>
          <a:xfrm>
            <a:off x="1716258" y="5465525"/>
            <a:ext cx="9951866" cy="70287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8" name="Rectangle: Rounded Corners 27">
            <a:extLst>
              <a:ext uri="{FF2B5EF4-FFF2-40B4-BE49-F238E27FC236}">
                <a16:creationId xmlns:a16="http://schemas.microsoft.com/office/drawing/2014/main" id="{F80C47D6-BA93-56CC-F0C8-D3434546E3F6}"/>
              </a:ext>
              <a:ext uri="{C183D7F6-B498-43B3-948B-1728B52AA6E4}">
                <adec:decorative xmlns:adec="http://schemas.microsoft.com/office/drawing/2017/decorative" val="1"/>
              </a:ext>
            </a:extLst>
          </p:cNvPr>
          <p:cNvSpPr/>
          <p:nvPr/>
        </p:nvSpPr>
        <p:spPr>
          <a:xfrm>
            <a:off x="1716258" y="4666762"/>
            <a:ext cx="9951866" cy="70287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7" name="Rectangle: Rounded Corners 26">
            <a:extLst>
              <a:ext uri="{FF2B5EF4-FFF2-40B4-BE49-F238E27FC236}">
                <a16:creationId xmlns:a16="http://schemas.microsoft.com/office/drawing/2014/main" id="{E08A68AC-0097-F85C-D900-B053D1A92AA5}"/>
              </a:ext>
              <a:ext uri="{C183D7F6-B498-43B3-948B-1728B52AA6E4}">
                <adec:decorative xmlns:adec="http://schemas.microsoft.com/office/drawing/2017/decorative" val="1"/>
              </a:ext>
            </a:extLst>
          </p:cNvPr>
          <p:cNvSpPr/>
          <p:nvPr/>
        </p:nvSpPr>
        <p:spPr>
          <a:xfrm>
            <a:off x="1716258" y="3852507"/>
            <a:ext cx="9951866" cy="70287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6" name="Rectangle: Rounded Corners 25">
            <a:extLst>
              <a:ext uri="{FF2B5EF4-FFF2-40B4-BE49-F238E27FC236}">
                <a16:creationId xmlns:a16="http://schemas.microsoft.com/office/drawing/2014/main" id="{9773B6CF-B842-142F-E25A-7A3B08DB1D8F}"/>
              </a:ext>
              <a:ext uri="{C183D7F6-B498-43B3-948B-1728B52AA6E4}">
                <adec:decorative xmlns:adec="http://schemas.microsoft.com/office/drawing/2017/decorative" val="1"/>
              </a:ext>
            </a:extLst>
          </p:cNvPr>
          <p:cNvSpPr/>
          <p:nvPr/>
        </p:nvSpPr>
        <p:spPr>
          <a:xfrm>
            <a:off x="1716258" y="2572984"/>
            <a:ext cx="9951866" cy="1160815"/>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5" name="Rectangle: Rounded Corners 24">
            <a:extLst>
              <a:ext uri="{FF2B5EF4-FFF2-40B4-BE49-F238E27FC236}">
                <a16:creationId xmlns:a16="http://schemas.microsoft.com/office/drawing/2014/main" id="{2B8EBA34-CB82-3B36-ED46-5C67422EC458}"/>
              </a:ext>
              <a:ext uri="{C183D7F6-B498-43B3-948B-1728B52AA6E4}">
                <adec:decorative xmlns:adec="http://schemas.microsoft.com/office/drawing/2017/decorative" val="1"/>
              </a:ext>
            </a:extLst>
          </p:cNvPr>
          <p:cNvSpPr/>
          <p:nvPr/>
        </p:nvSpPr>
        <p:spPr>
          <a:xfrm>
            <a:off x="1716258" y="1707330"/>
            <a:ext cx="9951866" cy="702870"/>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Title 5">
            <a:extLst>
              <a:ext uri="{FF2B5EF4-FFF2-40B4-BE49-F238E27FC236}">
                <a16:creationId xmlns:a16="http://schemas.microsoft.com/office/drawing/2014/main" id="{AA4DA496-6D8C-5380-2F5C-5B030822CC6E}"/>
              </a:ext>
            </a:extLst>
          </p:cNvPr>
          <p:cNvSpPr>
            <a:spLocks noGrp="1"/>
          </p:cNvSpPr>
          <p:nvPr>
            <p:ph type="title"/>
          </p:nvPr>
        </p:nvSpPr>
        <p:spPr>
          <a:xfrm>
            <a:off x="838200" y="458874"/>
            <a:ext cx="10515600" cy="1005840"/>
          </a:xfrm>
        </p:spPr>
        <p:txBody>
          <a:bodyPr anchor="ctr">
            <a:normAutofit/>
          </a:bodyPr>
          <a:lstStyle/>
          <a:p>
            <a:r>
              <a:rPr lang="en-US" dirty="0">
                <a:latin typeface="Calibri" panose="020F0502020204030204" pitchFamily="34" charset="0"/>
                <a:cs typeface="Calibri" panose="020F0502020204030204" pitchFamily="34" charset="0"/>
              </a:rPr>
              <a:t>Personnel and Systems Must Support SOD</a:t>
            </a:r>
          </a:p>
        </p:txBody>
      </p:sp>
      <p:sp>
        <p:nvSpPr>
          <p:cNvPr id="22" name="Content Placeholder 2">
            <a:extLst>
              <a:ext uri="{FF2B5EF4-FFF2-40B4-BE49-F238E27FC236}">
                <a16:creationId xmlns:a16="http://schemas.microsoft.com/office/drawing/2014/main" id="{FCEAD977-4C09-7B86-4E19-ADD14C9A8C56}"/>
              </a:ext>
            </a:extLst>
          </p:cNvPr>
          <p:cNvSpPr>
            <a:spLocks noGrp="1"/>
          </p:cNvSpPr>
          <p:nvPr>
            <p:ph idx="1"/>
          </p:nvPr>
        </p:nvSpPr>
        <p:spPr>
          <a:xfrm>
            <a:off x="2449829" y="1618761"/>
            <a:ext cx="9218295" cy="4109630"/>
          </a:xfrm>
        </p:spPr>
        <p:txBody>
          <a:bodyPr>
            <a:noAutofit/>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marL="228600" indent="-228600">
              <a:lnSpc>
                <a:spcPct val="200000"/>
              </a:lnSpc>
              <a:spcBef>
                <a:spcPts val="0"/>
              </a:spcBef>
              <a:spcAft>
                <a:spcPts val="600"/>
              </a:spcAft>
            </a:pPr>
            <a:r>
              <a:rPr lang="en-US" sz="200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Review Organizational Chart and Individual Job Descriptions</a:t>
            </a:r>
          </a:p>
          <a:p>
            <a:pPr marL="228600" marR="0" lvl="0" indent="-228600" algn="l" defTabSz="914400" rtl="0" eaLnBrk="1" fontAlgn="auto" latinLnBrk="0" hangingPunct="1">
              <a:lnSpc>
                <a:spcPct val="200000"/>
              </a:lnSpc>
              <a:spcBef>
                <a:spcPts val="600"/>
              </a:spcBef>
              <a:spcAft>
                <a:spcPts val="600"/>
              </a:spcAft>
              <a:buClr>
                <a:srgbClr val="C75000"/>
              </a:buClr>
              <a:buSzTx/>
              <a:tabLst/>
              <a:defRPr/>
            </a:pPr>
            <a:r>
              <a:rPr lang="en-US" sz="2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Review Departmental Processes and Approval Authority and ensure that appropriate personnel are assigned.</a:t>
            </a:r>
          </a:p>
          <a:p>
            <a:pPr marL="228600" marR="0" lvl="0" indent="-228600" algn="l" defTabSz="914400" rtl="0" eaLnBrk="1" fontAlgn="auto" latinLnBrk="0" hangingPunct="1">
              <a:lnSpc>
                <a:spcPct val="200000"/>
              </a:lnSpc>
              <a:spcBef>
                <a:spcPts val="600"/>
              </a:spcBef>
              <a:spcAft>
                <a:spcPts val="600"/>
              </a:spcAft>
              <a:buClr>
                <a:srgbClr val="C75000"/>
              </a:buClr>
              <a:buSzTx/>
              <a:buFont typeface="Arial" panose="020B0604020202020204" pitchFamily="34" charset="0"/>
              <a:buChar char="•"/>
              <a:tabLst/>
              <a:defRPr/>
            </a:pPr>
            <a:r>
              <a:rPr lang="en-US" sz="2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Telecommuting and Confidentiality Agreements </a:t>
            </a:r>
            <a:endPar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28600" marR="0" lvl="0" indent="-228600" algn="l" defTabSz="914400" rtl="0" eaLnBrk="1" fontAlgn="auto" latinLnBrk="0" hangingPunct="1">
              <a:lnSpc>
                <a:spcPct val="200000"/>
              </a:lnSpc>
              <a:spcBef>
                <a:spcPts val="600"/>
              </a:spcBef>
              <a:spcAft>
                <a:spcPts val="600"/>
              </a:spcAft>
              <a:buClr>
                <a:srgbClr val="C75000"/>
              </a:buClr>
              <a:buSzTx/>
              <a:buFont typeface="Arial" panose="020B0604020202020204" pitchFamily="34" charset="0"/>
              <a:buChar char="•"/>
              <a:tabLst/>
              <a:defRPr/>
            </a:pPr>
            <a:r>
              <a:rPr lang="en-US" sz="2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Inventory of Assets  (equipment, cash equivalents, etc.)</a:t>
            </a:r>
            <a:endPar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rtl="0" eaLnBrk="1" latinLnBrk="0" hangingPunct="1">
              <a:lnSpc>
                <a:spcPct val="200000"/>
              </a:lnSpc>
              <a:spcBef>
                <a:spcPts val="600"/>
              </a:spcBef>
              <a:spcAft>
                <a:spcPts val="600"/>
              </a:spcAft>
            </a:pPr>
            <a:r>
              <a:rPr lang="en-US" sz="20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Cyber Security coverage and firewalls</a:t>
            </a:r>
            <a:endParaRPr lang="en-US" sz="2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Rectangle 3">
            <a:extLst>
              <a:ext uri="{FF2B5EF4-FFF2-40B4-BE49-F238E27FC236}">
                <a16:creationId xmlns:a16="http://schemas.microsoft.com/office/drawing/2014/main" id="{DCD4BCEF-6E5A-0EB1-128D-F889B7472A43}"/>
              </a:ext>
              <a:ext uri="{C183D7F6-B498-43B3-948B-1728B52AA6E4}">
                <adec:decorative xmlns:adec="http://schemas.microsoft.com/office/drawing/2017/decorative" val="1"/>
              </a:ext>
            </a:extLst>
          </p:cNvPr>
          <p:cNvSpPr/>
          <p:nvPr/>
        </p:nvSpPr>
        <p:spPr>
          <a:xfrm>
            <a:off x="1928876" y="1859185"/>
            <a:ext cx="386578" cy="386578"/>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8" name="Rectangle 7">
            <a:extLst>
              <a:ext uri="{FF2B5EF4-FFF2-40B4-BE49-F238E27FC236}">
                <a16:creationId xmlns:a16="http://schemas.microsoft.com/office/drawing/2014/main" id="{15B86FBB-87E5-3886-042C-B09D421E2DED}"/>
              </a:ext>
              <a:ext uri="{C183D7F6-B498-43B3-948B-1728B52AA6E4}">
                <adec:decorative xmlns:adec="http://schemas.microsoft.com/office/drawing/2017/decorative" val="1"/>
              </a:ext>
            </a:extLst>
          </p:cNvPr>
          <p:cNvSpPr/>
          <p:nvPr/>
        </p:nvSpPr>
        <p:spPr>
          <a:xfrm>
            <a:off x="1928876" y="2634744"/>
            <a:ext cx="386578" cy="386578"/>
          </a:xfrm>
          <a:prstGeom prst="rect">
            <a:avLst/>
          </a:prstGeom>
          <a: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F7AB87BA-6A41-11BB-7DCF-2C761A15A447}"/>
              </a:ext>
              <a:ext uri="{C183D7F6-B498-43B3-948B-1728B52AA6E4}">
                <adec:decorative xmlns:adec="http://schemas.microsoft.com/office/drawing/2017/decorative" val="1"/>
              </a:ext>
            </a:extLst>
          </p:cNvPr>
          <p:cNvSpPr/>
          <p:nvPr/>
        </p:nvSpPr>
        <p:spPr>
          <a:xfrm>
            <a:off x="1928876" y="3933580"/>
            <a:ext cx="386578" cy="386578"/>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6" name="Rectangle 15">
            <a:extLst>
              <a:ext uri="{FF2B5EF4-FFF2-40B4-BE49-F238E27FC236}">
                <a16:creationId xmlns:a16="http://schemas.microsoft.com/office/drawing/2014/main" id="{071C7575-A65F-010F-BF9F-FBB556AC348F}"/>
              </a:ext>
              <a:ext uri="{C183D7F6-B498-43B3-948B-1728B52AA6E4}">
                <adec:decorative xmlns:adec="http://schemas.microsoft.com/office/drawing/2017/decorative" val="1"/>
              </a:ext>
            </a:extLst>
          </p:cNvPr>
          <p:cNvSpPr/>
          <p:nvPr/>
        </p:nvSpPr>
        <p:spPr>
          <a:xfrm>
            <a:off x="1928876" y="4709139"/>
            <a:ext cx="386578" cy="386578"/>
          </a:xfrm>
          <a:prstGeom prst="rect">
            <a:avLst/>
          </a:prstGeom>
          <a: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9" name="Rectangle 18">
            <a:extLst>
              <a:ext uri="{FF2B5EF4-FFF2-40B4-BE49-F238E27FC236}">
                <a16:creationId xmlns:a16="http://schemas.microsoft.com/office/drawing/2014/main" id="{049DBA0A-61CE-23D7-0A44-569585C7F7C0}"/>
              </a:ext>
              <a:ext uri="{C183D7F6-B498-43B3-948B-1728B52AA6E4}">
                <adec:decorative xmlns:adec="http://schemas.microsoft.com/office/drawing/2017/decorative" val="1"/>
              </a:ext>
            </a:extLst>
          </p:cNvPr>
          <p:cNvSpPr/>
          <p:nvPr/>
        </p:nvSpPr>
        <p:spPr>
          <a:xfrm>
            <a:off x="1928876" y="5484698"/>
            <a:ext cx="386578" cy="386578"/>
          </a:xfrm>
          <a:prstGeom prst="rect">
            <a:avLst/>
          </a:prstGeom>
          <a: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1" name="Freeform: Shape 20">
            <a:extLst>
              <a:ext uri="{FF2B5EF4-FFF2-40B4-BE49-F238E27FC236}">
                <a16:creationId xmlns:a16="http://schemas.microsoft.com/office/drawing/2014/main" id="{6E024686-204F-07BF-66B8-B7A2E171747E}"/>
              </a:ext>
              <a:ext uri="{C183D7F6-B498-43B3-948B-1728B52AA6E4}">
                <adec:decorative xmlns:adec="http://schemas.microsoft.com/office/drawing/2017/decorative" val="0"/>
              </a:ext>
            </a:extLst>
          </p:cNvPr>
          <p:cNvSpPr/>
          <p:nvPr/>
        </p:nvSpPr>
        <p:spPr>
          <a:xfrm>
            <a:off x="6901815" y="5376956"/>
            <a:ext cx="4336893" cy="702870"/>
          </a:xfrm>
          <a:custGeom>
            <a:avLst/>
            <a:gdLst>
              <a:gd name="connsiteX0" fmla="*/ 0 w 4488832"/>
              <a:gd name="connsiteY0" fmla="*/ 0 h 702870"/>
              <a:gd name="connsiteX1" fmla="*/ 4488832 w 4488832"/>
              <a:gd name="connsiteY1" fmla="*/ 0 h 702870"/>
              <a:gd name="connsiteX2" fmla="*/ 4488832 w 4488832"/>
              <a:gd name="connsiteY2" fmla="*/ 702870 h 702870"/>
              <a:gd name="connsiteX3" fmla="*/ 0 w 4488832"/>
              <a:gd name="connsiteY3" fmla="*/ 702870 h 702870"/>
              <a:gd name="connsiteX4" fmla="*/ 0 w 4488832"/>
              <a:gd name="connsiteY4" fmla="*/ 0 h 7028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8832" h="702870">
                <a:moveTo>
                  <a:pt x="0" y="0"/>
                </a:moveTo>
                <a:lnTo>
                  <a:pt x="4488832" y="0"/>
                </a:lnTo>
                <a:lnTo>
                  <a:pt x="4488832" y="702870"/>
                </a:lnTo>
                <a:lnTo>
                  <a:pt x="0" y="70287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4387" tIns="74387" rIns="74387" bIns="74387" numCol="1" spcCol="1270" anchor="ctr" anchorCtr="0">
            <a:noAutofit/>
          </a:bodyPr>
          <a:lstStyle/>
          <a:p>
            <a:pPr marL="0" lvl="0" indent="0" algn="l" defTabSz="711200">
              <a:lnSpc>
                <a:spcPct val="90000"/>
              </a:lnSpc>
              <a:spcBef>
                <a:spcPct val="0"/>
              </a:spcBef>
              <a:spcAft>
                <a:spcPct val="35000"/>
              </a:spcAft>
              <a:buNone/>
            </a:pPr>
            <a:r>
              <a:rPr lang="en-US" sz="1600" b="0" kern="1200" dirty="0">
                <a:hlinkClick r:id="rId12"/>
              </a:rPr>
              <a:t>Phishing Attacks Soar 220% During COVID-19 Peak as Cybercriminal Opportunism Intensifies</a:t>
            </a:r>
            <a:endParaRPr lang="en-US" sz="1600" kern="1200" dirty="0"/>
          </a:p>
        </p:txBody>
      </p:sp>
    </p:spTree>
    <p:extLst>
      <p:ext uri="{BB962C8B-B14F-4D97-AF65-F5344CB8AC3E}">
        <p14:creationId xmlns:p14="http://schemas.microsoft.com/office/powerpoint/2010/main" val="1523476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21971-67C0-7613-25A2-9CC460B87E9A}"/>
              </a:ext>
            </a:extLst>
          </p:cNvPr>
          <p:cNvSpPr>
            <a:spLocks noGrp="1"/>
          </p:cNvSpPr>
          <p:nvPr>
            <p:ph type="title"/>
          </p:nvPr>
        </p:nvSpPr>
        <p:spPr/>
        <p:txBody>
          <a:bodyPr/>
          <a:lstStyle/>
          <a:p>
            <a:r>
              <a:rPr lang="en-US" sz="3600" dirty="0">
                <a:cs typeface="Times New Roman" pitchFamily="18" charset="0"/>
              </a:rPr>
              <a:t>Internal Controls - Who Checks?</a:t>
            </a:r>
            <a:endParaRPr lang="en-US" dirty="0"/>
          </a:p>
        </p:txBody>
      </p:sp>
      <p:sp>
        <p:nvSpPr>
          <p:cNvPr id="3" name="Content Placeholder 2">
            <a:extLst>
              <a:ext uri="{FF2B5EF4-FFF2-40B4-BE49-F238E27FC236}">
                <a16:creationId xmlns:a16="http://schemas.microsoft.com/office/drawing/2014/main" id="{A7B10C17-19B0-A690-6D0B-3C43667D6C08}"/>
              </a:ext>
            </a:extLst>
          </p:cNvPr>
          <p:cNvSpPr>
            <a:spLocks noGrp="1"/>
          </p:cNvSpPr>
          <p:nvPr>
            <p:ph idx="1"/>
          </p:nvPr>
        </p:nvSpPr>
        <p:spPr>
          <a:xfrm>
            <a:off x="1295400" y="1600201"/>
            <a:ext cx="10058400" cy="3943350"/>
          </a:xfrm>
        </p:spPr>
        <p:txBody>
          <a:bodyPr/>
          <a:lstStyle/>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Funder/Client/Pass-through Entity – During Invoice Review, etc.</a:t>
            </a:r>
          </a:p>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Funder/Client’s Monitor(s) – Required per WIOA (Sec. 183 &amp; 184) and Uniform Guidance (2 CFR 200.329). The recipient and subrecipient must monitor its activities under Federal Awards to assure compliance with applicable Federal requirements and performance expectations are being achieved.</a:t>
            </a:r>
          </a:p>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Auditors – Required for Non-Federal entities that spend at least $750,000 in federal award expenditures (annually).  Increasing to $1,000,000 (per Uniform Guidance revisions, Final Rule April 22, 2024, effective October 1, 2024).</a:t>
            </a:r>
          </a:p>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To “Monitor”  = to watch, observe, listen to or check (something) for a special purpose over a period of time.</a:t>
            </a:r>
          </a:p>
          <a:p>
            <a:pPr>
              <a:lnSpc>
                <a:spcPct val="114000"/>
              </a:lnSpc>
              <a:spcBef>
                <a:spcPts val="600"/>
              </a:spcBef>
              <a:spcAft>
                <a:spcPts val="600"/>
              </a:spcAft>
            </a:pPr>
            <a:r>
              <a:rPr lang="en-US" altLang="en-US" sz="1800" dirty="0">
                <a:latin typeface="Calibri" panose="020F0502020204030204" pitchFamily="34" charset="0"/>
                <a:ea typeface="MS PGothic" panose="020B0600070205080204" pitchFamily="34" charset="-128"/>
                <a:cs typeface="Calibri" panose="020F0502020204030204" pitchFamily="34" charset="0"/>
              </a:rPr>
              <a:t>OIG, DOL, State, etc.  Millions of dollars were put at risk during and post pandemic.</a:t>
            </a:r>
          </a:p>
        </p:txBody>
      </p:sp>
    </p:spTree>
    <p:extLst>
      <p:ext uri="{BB962C8B-B14F-4D97-AF65-F5344CB8AC3E}">
        <p14:creationId xmlns:p14="http://schemas.microsoft.com/office/powerpoint/2010/main" val="1847583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sz="3600" dirty="0">
                <a:cs typeface="Times New Roman" pitchFamily="18" charset="0"/>
              </a:rPr>
              <a:t>What Went Wrong?</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352550" y="1441579"/>
            <a:ext cx="10309160" cy="4576763"/>
          </a:xfrm>
        </p:spPr>
        <p:txBody>
          <a:bodyPr>
            <a:noAutofit/>
          </a:bodyPr>
          <a:lstStyle/>
          <a:p>
            <a:pPr>
              <a:lnSpc>
                <a:spcPct val="114000"/>
              </a:lnSpc>
              <a:spcBef>
                <a:spcPts val="600"/>
              </a:spcBef>
              <a:spcAft>
                <a:spcPts val="600"/>
              </a:spcAft>
            </a:pPr>
            <a:r>
              <a:rPr lang="en-US" altLang="en-US" sz="2000" dirty="0">
                <a:latin typeface="Calibri" panose="020F0502020204030204" pitchFamily="34" charset="0"/>
                <a:ea typeface="MS PGothic" panose="020B0600070205080204" pitchFamily="34" charset="-128"/>
                <a:cs typeface="Calibri" panose="020F0502020204030204" pitchFamily="34" charset="0"/>
              </a:rPr>
              <a:t>Cash Management – Expenditures not properly documented</a:t>
            </a:r>
          </a:p>
          <a:p>
            <a:pPr>
              <a:lnSpc>
                <a:spcPct val="114000"/>
              </a:lnSpc>
              <a:spcBef>
                <a:spcPts val="600"/>
              </a:spcBef>
              <a:spcAft>
                <a:spcPts val="600"/>
              </a:spcAft>
            </a:pPr>
            <a:r>
              <a:rPr lang="en-US" altLang="en-US" sz="2000" dirty="0">
                <a:latin typeface="Calibri" panose="020F0502020204030204" pitchFamily="34" charset="0"/>
                <a:ea typeface="MS PGothic" panose="020B0600070205080204" pitchFamily="34" charset="-128"/>
                <a:cs typeface="Calibri" panose="020F0502020204030204" pitchFamily="34" charset="0"/>
              </a:rPr>
              <a:t>Sub-recipient Monitoring – Procedures not in place for financial or performance reporting</a:t>
            </a:r>
          </a:p>
          <a:p>
            <a:pPr>
              <a:lnSpc>
                <a:spcPct val="114000"/>
              </a:lnSpc>
              <a:spcBef>
                <a:spcPts val="600"/>
              </a:spcBef>
              <a:spcAft>
                <a:spcPts val="600"/>
              </a:spcAft>
            </a:pPr>
            <a:r>
              <a:rPr lang="en-US" altLang="en-US" sz="2000" dirty="0">
                <a:latin typeface="Calibri" panose="020F0502020204030204" pitchFamily="34" charset="0"/>
                <a:ea typeface="MS PGothic" panose="020B0600070205080204" pitchFamily="34" charset="-128"/>
                <a:cs typeface="Calibri" panose="020F0502020204030204" pitchFamily="34" charset="0"/>
              </a:rPr>
              <a:t>Questioned Costs – expenses not for allowable project/program activities; Expenditures outside of the period of performance; Unallowable costs such as late fees, penalties and excess compensation charged to the program/agreement.</a:t>
            </a:r>
          </a:p>
          <a:p>
            <a:pPr>
              <a:lnSpc>
                <a:spcPct val="114000"/>
              </a:lnSpc>
              <a:spcBef>
                <a:spcPts val="600"/>
              </a:spcBef>
              <a:spcAft>
                <a:spcPts val="600"/>
              </a:spcAft>
            </a:pPr>
            <a:r>
              <a:rPr lang="en-US" altLang="en-US" sz="2000" dirty="0">
                <a:latin typeface="Calibri" panose="020F0502020204030204" pitchFamily="34" charset="0"/>
                <a:ea typeface="MS PGothic" panose="020B0600070205080204" pitchFamily="34" charset="-128"/>
                <a:cs typeface="Calibri" panose="020F0502020204030204" pitchFamily="34" charset="0"/>
              </a:rPr>
              <a:t>Reporting – Required reporting not filed on time or not traceable to grantee’s financial system; Procedures not in place for financial or performance reporting.</a:t>
            </a:r>
          </a:p>
          <a:p>
            <a:pPr>
              <a:lnSpc>
                <a:spcPct val="114000"/>
              </a:lnSpc>
              <a:spcBef>
                <a:spcPts val="600"/>
              </a:spcBef>
              <a:spcAft>
                <a:spcPts val="600"/>
              </a:spcAft>
            </a:pPr>
            <a:r>
              <a:rPr lang="en-US" altLang="en-US" sz="2000" dirty="0">
                <a:latin typeface="Calibri" panose="020F0502020204030204" pitchFamily="34" charset="0"/>
                <a:ea typeface="MS PGothic" panose="020B0600070205080204" pitchFamily="34" charset="-128"/>
                <a:cs typeface="Calibri" panose="020F0502020204030204" pitchFamily="34" charset="0"/>
              </a:rPr>
              <a:t>Lack of internal controls – one single employee has control over entire process.</a:t>
            </a:r>
          </a:p>
          <a:p>
            <a:pPr>
              <a:lnSpc>
                <a:spcPct val="114000"/>
              </a:lnSpc>
              <a:spcBef>
                <a:spcPts val="600"/>
              </a:spcBef>
              <a:spcAft>
                <a:spcPts val="600"/>
              </a:spcAft>
            </a:pPr>
            <a:r>
              <a:rPr lang="en-US" altLang="en-US" sz="2000" dirty="0">
                <a:latin typeface="Calibri" panose="020F0502020204030204" pitchFamily="34" charset="0"/>
                <a:ea typeface="MS PGothic" panose="020B0600070205080204" pitchFamily="34" charset="-128"/>
                <a:cs typeface="Calibri" panose="020F0502020204030204" pitchFamily="34" charset="0"/>
              </a:rPr>
              <a:t>Embezzlement </a:t>
            </a:r>
          </a:p>
          <a:p>
            <a:pPr marL="0" indent="0">
              <a:lnSpc>
                <a:spcPct val="114000"/>
              </a:lnSpc>
              <a:spcBef>
                <a:spcPts val="600"/>
              </a:spcBef>
              <a:spcAft>
                <a:spcPts val="600"/>
              </a:spcAft>
              <a:buNone/>
            </a:pPr>
            <a:endParaRPr lang="en-US" sz="1600" dirty="0"/>
          </a:p>
        </p:txBody>
      </p:sp>
    </p:spTree>
    <p:extLst>
      <p:ext uri="{BB962C8B-B14F-4D97-AF65-F5344CB8AC3E}">
        <p14:creationId xmlns:p14="http://schemas.microsoft.com/office/powerpoint/2010/main" val="563461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45347" y="524516"/>
            <a:ext cx="10515600" cy="1005840"/>
          </a:xfrm>
        </p:spPr>
        <p:txBody>
          <a:bodyPr>
            <a:normAutofit fontScale="90000"/>
          </a:bodyPr>
          <a:lstStyle/>
          <a:p>
            <a:r>
              <a:rPr lang="en-US" sz="3600" dirty="0">
                <a:cs typeface="Times New Roman" pitchFamily="18" charset="0"/>
              </a:rPr>
              <a:t>Remedies for Non-Compliance (2 CFR 200.339)</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1" y="1441580"/>
            <a:ext cx="9655240" cy="3711446"/>
          </a:xfrm>
        </p:spPr>
        <p:txBody>
          <a:bodyPr>
            <a:noAutofit/>
          </a:bodyPr>
          <a:lstStyle/>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Temporarily withhold cash payments</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Disallow costs</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Wholly or partly suspend or terminate the Federal Award</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Initiate suspension or debarment proceedings</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Withhold further awards</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Take other legal remedies </a:t>
            </a:r>
          </a:p>
          <a:p>
            <a:pPr marL="0" indent="0">
              <a:lnSpc>
                <a:spcPct val="114000"/>
              </a:lnSpc>
              <a:spcBef>
                <a:spcPts val="600"/>
              </a:spcBef>
              <a:spcAft>
                <a:spcPts val="600"/>
              </a:spcAft>
              <a:buNone/>
            </a:pPr>
            <a:endParaRPr lang="en-US" sz="3200" dirty="0"/>
          </a:p>
        </p:txBody>
      </p:sp>
      <p:pic>
        <p:nvPicPr>
          <p:cNvPr id="2" name="Picture 1">
            <a:extLst>
              <a:ext uri="{FF2B5EF4-FFF2-40B4-BE49-F238E27FC236}">
                <a16:creationId xmlns:a16="http://schemas.microsoft.com/office/drawing/2014/main" id="{3D578EFE-BBC1-71EC-DB7B-80F6AE69B44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941251" y="5048250"/>
            <a:ext cx="1612574" cy="1440895"/>
          </a:xfrm>
          <a:prstGeom prst="rect">
            <a:avLst/>
          </a:prstGeom>
        </p:spPr>
      </p:pic>
    </p:spTree>
    <p:extLst>
      <p:ext uri="{BB962C8B-B14F-4D97-AF65-F5344CB8AC3E}">
        <p14:creationId xmlns:p14="http://schemas.microsoft.com/office/powerpoint/2010/main" val="16146539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A0FD3-B3C4-AF37-9408-6E3423059828}"/>
              </a:ext>
            </a:extLst>
          </p:cNvPr>
          <p:cNvSpPr>
            <a:spLocks noGrp="1"/>
          </p:cNvSpPr>
          <p:nvPr>
            <p:ph type="title"/>
          </p:nvPr>
        </p:nvSpPr>
        <p:spPr>
          <a:xfrm>
            <a:off x="758301" y="520827"/>
            <a:ext cx="10515600" cy="1005840"/>
          </a:xfrm>
        </p:spPr>
        <p:txBody>
          <a:bodyPr/>
          <a:lstStyle/>
          <a:p>
            <a:r>
              <a:rPr lang="en-US" dirty="0">
                <a:latin typeface="Calibri" panose="020F0502020204030204" pitchFamily="34" charset="0"/>
                <a:cs typeface="Calibri" panose="020F0502020204030204" pitchFamily="34" charset="0"/>
              </a:rPr>
              <a:t>Sample Segregation of Duties </a:t>
            </a:r>
          </a:p>
        </p:txBody>
      </p:sp>
      <p:graphicFrame>
        <p:nvGraphicFramePr>
          <p:cNvPr id="13" name="Content Placeholder 12">
            <a:extLst>
              <a:ext uri="{FF2B5EF4-FFF2-40B4-BE49-F238E27FC236}">
                <a16:creationId xmlns:a16="http://schemas.microsoft.com/office/drawing/2014/main" id="{EB54A94D-07CC-70B2-6D01-5999051084E0}"/>
              </a:ext>
            </a:extLst>
          </p:cNvPr>
          <p:cNvGraphicFramePr>
            <a:graphicFrameLocks noGrp="1"/>
          </p:cNvGraphicFramePr>
          <p:nvPr>
            <p:ph idx="1"/>
            <p:extLst>
              <p:ext uri="{D42A27DB-BD31-4B8C-83A1-F6EECF244321}">
                <p14:modId xmlns:p14="http://schemas.microsoft.com/office/powerpoint/2010/main" val="3304775592"/>
              </p:ext>
            </p:extLst>
          </p:nvPr>
        </p:nvGraphicFramePr>
        <p:xfrm>
          <a:off x="1195754" y="1526667"/>
          <a:ext cx="9945853" cy="4930401"/>
        </p:xfrm>
        <a:graphic>
          <a:graphicData uri="http://schemas.openxmlformats.org/drawingml/2006/table">
            <a:tbl>
              <a:tblPr firstRow="1"/>
              <a:tblGrid>
                <a:gridCol w="2804746">
                  <a:extLst>
                    <a:ext uri="{9D8B030D-6E8A-4147-A177-3AD203B41FA5}">
                      <a16:colId xmlns:a16="http://schemas.microsoft.com/office/drawing/2014/main" val="1505581506"/>
                    </a:ext>
                  </a:extLst>
                </a:gridCol>
                <a:gridCol w="962025">
                  <a:extLst>
                    <a:ext uri="{9D8B030D-6E8A-4147-A177-3AD203B41FA5}">
                      <a16:colId xmlns:a16="http://schemas.microsoft.com/office/drawing/2014/main" val="1562622109"/>
                    </a:ext>
                  </a:extLst>
                </a:gridCol>
                <a:gridCol w="1143000">
                  <a:extLst>
                    <a:ext uri="{9D8B030D-6E8A-4147-A177-3AD203B41FA5}">
                      <a16:colId xmlns:a16="http://schemas.microsoft.com/office/drawing/2014/main" val="1850866335"/>
                    </a:ext>
                  </a:extLst>
                </a:gridCol>
                <a:gridCol w="733425">
                  <a:extLst>
                    <a:ext uri="{9D8B030D-6E8A-4147-A177-3AD203B41FA5}">
                      <a16:colId xmlns:a16="http://schemas.microsoft.com/office/drawing/2014/main" val="3524535127"/>
                    </a:ext>
                  </a:extLst>
                </a:gridCol>
                <a:gridCol w="1038225">
                  <a:extLst>
                    <a:ext uri="{9D8B030D-6E8A-4147-A177-3AD203B41FA5}">
                      <a16:colId xmlns:a16="http://schemas.microsoft.com/office/drawing/2014/main" val="830643718"/>
                    </a:ext>
                  </a:extLst>
                </a:gridCol>
                <a:gridCol w="1047750">
                  <a:extLst>
                    <a:ext uri="{9D8B030D-6E8A-4147-A177-3AD203B41FA5}">
                      <a16:colId xmlns:a16="http://schemas.microsoft.com/office/drawing/2014/main" val="445274336"/>
                    </a:ext>
                  </a:extLst>
                </a:gridCol>
                <a:gridCol w="552450">
                  <a:extLst>
                    <a:ext uri="{9D8B030D-6E8A-4147-A177-3AD203B41FA5}">
                      <a16:colId xmlns:a16="http://schemas.microsoft.com/office/drawing/2014/main" val="2312792600"/>
                    </a:ext>
                  </a:extLst>
                </a:gridCol>
                <a:gridCol w="809625">
                  <a:extLst>
                    <a:ext uri="{9D8B030D-6E8A-4147-A177-3AD203B41FA5}">
                      <a16:colId xmlns:a16="http://schemas.microsoft.com/office/drawing/2014/main" val="732337084"/>
                    </a:ext>
                  </a:extLst>
                </a:gridCol>
                <a:gridCol w="854607">
                  <a:extLst>
                    <a:ext uri="{9D8B030D-6E8A-4147-A177-3AD203B41FA5}">
                      <a16:colId xmlns:a16="http://schemas.microsoft.com/office/drawing/2014/main" val="3249642518"/>
                    </a:ext>
                  </a:extLst>
                </a:gridCol>
              </a:tblGrid>
              <a:tr h="1055009">
                <a:tc>
                  <a:txBody>
                    <a:bodyPr/>
                    <a:lstStyle/>
                    <a:p>
                      <a:pPr algn="l" fontAlgn="ctr"/>
                      <a:r>
                        <a:rPr lang="en-US" sz="1300" b="1" i="0" u="none" strike="noStrike" dirty="0">
                          <a:solidFill>
                            <a:srgbClr val="000000"/>
                          </a:solidFill>
                          <a:effectLst/>
                          <a:latin typeface="Calibri" panose="020F0502020204030204" pitchFamily="34" charset="0"/>
                        </a:rPr>
                        <a:t>Tasks/Job Title</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President &amp; CEO</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Program Director</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Program Assistant</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Accounting Manager</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Director, Finance, Accounting and Compliance</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Project Budget Analyst</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Senior Accountant</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b"/>
                      <a:r>
                        <a:rPr lang="en-US" sz="1300" b="1" i="0" u="none" strike="noStrike" dirty="0">
                          <a:solidFill>
                            <a:srgbClr val="000000"/>
                          </a:solidFill>
                          <a:effectLst/>
                          <a:latin typeface="Calibri" panose="020F0502020204030204" pitchFamily="34" charset="0"/>
                        </a:rPr>
                        <a:t>Associate Accountant</a:t>
                      </a:r>
                    </a:p>
                  </a:txBody>
                  <a:tcPr marL="5441" marR="5441" marT="5441"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576185751"/>
                  </a:ext>
                </a:extLst>
              </a:tr>
              <a:tr h="203968">
                <a:tc>
                  <a:txBody>
                    <a:bodyPr/>
                    <a:lstStyle/>
                    <a:p>
                      <a:pPr algn="l" fontAlgn="t"/>
                      <a:r>
                        <a:rPr lang="en-US" sz="1200" b="0" i="0" u="none" strike="noStrike" dirty="0">
                          <a:solidFill>
                            <a:srgbClr val="000000"/>
                          </a:solidFill>
                          <a:effectLst/>
                          <a:latin typeface="Calibri" panose="020F0502020204030204" pitchFamily="34" charset="0"/>
                        </a:rPr>
                        <a:t>Approves Purchase Orders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77616185"/>
                  </a:ext>
                </a:extLst>
              </a:tr>
              <a:tr h="203968">
                <a:tc>
                  <a:txBody>
                    <a:bodyPr/>
                    <a:lstStyle/>
                    <a:p>
                      <a:pPr algn="l" fontAlgn="t"/>
                      <a:r>
                        <a:rPr lang="en-US" sz="1200" b="0" i="0" u="none" strike="noStrike" dirty="0">
                          <a:solidFill>
                            <a:srgbClr val="000000"/>
                          </a:solidFill>
                          <a:effectLst/>
                          <a:latin typeface="Calibri" panose="020F0502020204030204" pitchFamily="34" charset="0"/>
                        </a:rPr>
                        <a:t>Verifies Receipt of Order</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39872156"/>
                  </a:ext>
                </a:extLst>
              </a:tr>
              <a:tr h="203968">
                <a:tc>
                  <a:txBody>
                    <a:bodyPr/>
                    <a:lstStyle/>
                    <a:p>
                      <a:pPr algn="l" fontAlgn="t"/>
                      <a:r>
                        <a:rPr lang="en-US" sz="1200" b="0" i="0" u="none" strike="noStrike" dirty="0">
                          <a:solidFill>
                            <a:srgbClr val="000000"/>
                          </a:solidFill>
                          <a:effectLst/>
                          <a:latin typeface="Calibri" panose="020F0502020204030204" pitchFamily="34" charset="0"/>
                        </a:rPr>
                        <a:t>Authorizes disbursement</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638986727"/>
                  </a:ext>
                </a:extLst>
              </a:tr>
              <a:tr h="203968">
                <a:tc>
                  <a:txBody>
                    <a:bodyPr/>
                    <a:lstStyle/>
                    <a:p>
                      <a:pPr algn="l" fontAlgn="t"/>
                      <a:r>
                        <a:rPr lang="en-US" sz="1200" b="0" i="0" u="none" strike="noStrike" dirty="0">
                          <a:solidFill>
                            <a:srgbClr val="000000"/>
                          </a:solidFill>
                          <a:effectLst/>
                          <a:latin typeface="Calibri" panose="020F0502020204030204" pitchFamily="34" charset="0"/>
                        </a:rPr>
                        <a:t>Prepares Checks to Vendors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8390207"/>
                  </a:ext>
                </a:extLst>
              </a:tr>
              <a:tr h="203968">
                <a:tc>
                  <a:txBody>
                    <a:bodyPr/>
                    <a:lstStyle/>
                    <a:p>
                      <a:pPr algn="l" fontAlgn="t"/>
                      <a:r>
                        <a:rPr lang="en-US" sz="1200" b="0" i="0" u="none" strike="noStrike">
                          <a:solidFill>
                            <a:srgbClr val="000000"/>
                          </a:solidFill>
                          <a:effectLst/>
                          <a:latin typeface="Calibri" panose="020F0502020204030204" pitchFamily="34" charset="0"/>
                        </a:rPr>
                        <a:t>Signs Checks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26071214"/>
                  </a:ext>
                </a:extLst>
              </a:tr>
              <a:tr h="203968">
                <a:tc>
                  <a:txBody>
                    <a:bodyPr/>
                    <a:lstStyle/>
                    <a:p>
                      <a:pPr algn="l" fontAlgn="t"/>
                      <a:r>
                        <a:rPr lang="en-US" sz="1200" b="0" i="0" u="none" strike="noStrike">
                          <a:solidFill>
                            <a:srgbClr val="000000"/>
                          </a:solidFill>
                          <a:effectLst/>
                          <a:latin typeface="Calibri" panose="020F0502020204030204" pitchFamily="34" charset="0"/>
                        </a:rPr>
                        <a:t>Custodian of Check Signing Device</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72356200"/>
                  </a:ext>
                </a:extLst>
              </a:tr>
              <a:tr h="203968">
                <a:tc>
                  <a:txBody>
                    <a:bodyPr/>
                    <a:lstStyle/>
                    <a:p>
                      <a:pPr algn="l" fontAlgn="t"/>
                      <a:r>
                        <a:rPr lang="en-US" sz="1200" b="0" i="0" u="none" strike="noStrike" dirty="0">
                          <a:solidFill>
                            <a:srgbClr val="000000"/>
                          </a:solidFill>
                          <a:effectLst/>
                          <a:latin typeface="Calibri" panose="020F0502020204030204" pitchFamily="34" charset="0"/>
                        </a:rPr>
                        <a:t>Custodian of Blank Checks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57656376"/>
                  </a:ext>
                </a:extLst>
              </a:tr>
              <a:tr h="203968">
                <a:tc>
                  <a:txBody>
                    <a:bodyPr/>
                    <a:lstStyle/>
                    <a:p>
                      <a:pPr algn="l" fontAlgn="t"/>
                      <a:r>
                        <a:rPr lang="en-US" sz="1200" b="0" i="0" u="none" strike="noStrike" dirty="0">
                          <a:solidFill>
                            <a:srgbClr val="000000"/>
                          </a:solidFill>
                          <a:effectLst/>
                          <a:latin typeface="Calibri" panose="020F0502020204030204" pitchFamily="34" charset="0"/>
                        </a:rPr>
                        <a:t>Prepares Checks for Payment</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884075584"/>
                  </a:ext>
                </a:extLst>
              </a:tr>
              <a:tr h="203968">
                <a:tc>
                  <a:txBody>
                    <a:bodyPr/>
                    <a:lstStyle/>
                    <a:p>
                      <a:pPr algn="l" fontAlgn="t"/>
                      <a:r>
                        <a:rPr lang="en-US" sz="1200" b="0" i="0" u="none" strike="noStrike">
                          <a:solidFill>
                            <a:srgbClr val="000000"/>
                          </a:solidFill>
                          <a:effectLst/>
                          <a:latin typeface="Calibri" panose="020F0502020204030204" pitchFamily="34" charset="0"/>
                        </a:rPr>
                        <a:t>Distributes Checks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97921564"/>
                  </a:ext>
                </a:extLst>
              </a:tr>
              <a:tr h="203968">
                <a:tc>
                  <a:txBody>
                    <a:bodyPr/>
                    <a:lstStyle/>
                    <a:p>
                      <a:pPr algn="l" fontAlgn="t"/>
                      <a:r>
                        <a:rPr lang="en-US" sz="1200" b="0" i="0" u="none" strike="noStrike" dirty="0">
                          <a:solidFill>
                            <a:srgbClr val="000000"/>
                          </a:solidFill>
                          <a:effectLst/>
                          <a:latin typeface="Calibri" panose="020F0502020204030204" pitchFamily="34" charset="0"/>
                        </a:rPr>
                        <a:t>Reviews Checks Post Printing</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13678802"/>
                  </a:ext>
                </a:extLst>
              </a:tr>
              <a:tr h="203968">
                <a:tc>
                  <a:txBody>
                    <a:bodyPr/>
                    <a:lstStyle/>
                    <a:p>
                      <a:pPr algn="l" fontAlgn="t"/>
                      <a:r>
                        <a:rPr lang="en-US" sz="1200" b="0" i="0" u="none" strike="noStrike">
                          <a:solidFill>
                            <a:srgbClr val="000000"/>
                          </a:solidFill>
                          <a:effectLst/>
                          <a:latin typeface="Calibri" panose="020F0502020204030204" pitchFamily="34" charset="0"/>
                        </a:rPr>
                        <a:t>Post Disbursement</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87440761"/>
                  </a:ext>
                </a:extLst>
              </a:tr>
              <a:tr h="203968">
                <a:tc>
                  <a:txBody>
                    <a:bodyPr/>
                    <a:lstStyle/>
                    <a:p>
                      <a:pPr algn="l" fontAlgn="t"/>
                      <a:r>
                        <a:rPr lang="en-US" sz="1200" b="0" i="0" u="none" strike="noStrike">
                          <a:solidFill>
                            <a:srgbClr val="000000"/>
                          </a:solidFill>
                          <a:effectLst/>
                          <a:latin typeface="Calibri" panose="020F0502020204030204" pitchFamily="34" charset="0"/>
                        </a:rPr>
                        <a:t>Computes Cost Allocations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730874935"/>
                  </a:ext>
                </a:extLst>
              </a:tr>
              <a:tr h="203968">
                <a:tc>
                  <a:txBody>
                    <a:bodyPr/>
                    <a:lstStyle/>
                    <a:p>
                      <a:pPr algn="l" fontAlgn="t"/>
                      <a:r>
                        <a:rPr lang="en-US" sz="1200" b="0" i="0" u="none" strike="noStrike">
                          <a:solidFill>
                            <a:srgbClr val="000000"/>
                          </a:solidFill>
                          <a:effectLst/>
                          <a:latin typeface="Calibri" panose="020F0502020204030204" pitchFamily="34" charset="0"/>
                        </a:rPr>
                        <a:t>Prepares request for funds/Client Billing</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64715119"/>
                  </a:ext>
                </a:extLst>
              </a:tr>
              <a:tr h="203968">
                <a:tc>
                  <a:txBody>
                    <a:bodyPr/>
                    <a:lstStyle/>
                    <a:p>
                      <a:pPr algn="l" fontAlgn="t"/>
                      <a:r>
                        <a:rPr lang="en-US" sz="1200" b="0" i="0" u="none" strike="noStrike">
                          <a:solidFill>
                            <a:srgbClr val="000000"/>
                          </a:solidFill>
                          <a:effectLst/>
                          <a:latin typeface="Calibri" panose="020F0502020204030204" pitchFamily="34" charset="0"/>
                        </a:rPr>
                        <a:t>Receives Cash</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59115874"/>
                  </a:ext>
                </a:extLst>
              </a:tr>
              <a:tr h="203968">
                <a:tc>
                  <a:txBody>
                    <a:bodyPr/>
                    <a:lstStyle/>
                    <a:p>
                      <a:pPr algn="l" fontAlgn="t"/>
                      <a:r>
                        <a:rPr lang="en-US" sz="1200" b="0" i="0" u="none" strike="noStrike">
                          <a:solidFill>
                            <a:srgbClr val="000000"/>
                          </a:solidFill>
                          <a:effectLst/>
                          <a:latin typeface="Calibri" panose="020F0502020204030204" pitchFamily="34" charset="0"/>
                        </a:rPr>
                        <a:t>Posts Receipts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80463643"/>
                  </a:ext>
                </a:extLst>
              </a:tr>
              <a:tr h="203968">
                <a:tc>
                  <a:txBody>
                    <a:bodyPr/>
                    <a:lstStyle/>
                    <a:p>
                      <a:pPr algn="l" fontAlgn="t"/>
                      <a:r>
                        <a:rPr lang="en-US" sz="1200" b="0" i="0" u="none" strike="noStrike">
                          <a:solidFill>
                            <a:srgbClr val="000000"/>
                          </a:solidFill>
                          <a:effectLst/>
                          <a:latin typeface="Calibri" panose="020F0502020204030204" pitchFamily="34" charset="0"/>
                        </a:rPr>
                        <a:t>Deposits Receipts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640088558"/>
                  </a:ext>
                </a:extLst>
              </a:tr>
              <a:tr h="203968">
                <a:tc>
                  <a:txBody>
                    <a:bodyPr/>
                    <a:lstStyle/>
                    <a:p>
                      <a:pPr algn="l" fontAlgn="t"/>
                      <a:r>
                        <a:rPr lang="en-US" sz="1200" b="0" i="0" u="none" strike="noStrike">
                          <a:solidFill>
                            <a:srgbClr val="000000"/>
                          </a:solidFill>
                          <a:effectLst/>
                          <a:latin typeface="Calibri" panose="020F0502020204030204" pitchFamily="34" charset="0"/>
                        </a:rPr>
                        <a:t>Maintains General Ledger</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23373408"/>
                  </a:ext>
                </a:extLst>
              </a:tr>
              <a:tr h="203968">
                <a:tc>
                  <a:txBody>
                    <a:bodyPr/>
                    <a:lstStyle/>
                    <a:p>
                      <a:pPr algn="l" fontAlgn="t"/>
                      <a:r>
                        <a:rPr lang="en-US" sz="1200" b="0" i="0" u="none" strike="noStrike">
                          <a:solidFill>
                            <a:srgbClr val="000000"/>
                          </a:solidFill>
                          <a:effectLst/>
                          <a:latin typeface="Calibri" panose="020F0502020204030204" pitchFamily="34" charset="0"/>
                        </a:rPr>
                        <a:t>Prepares Financial Statements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356280148"/>
                  </a:ext>
                </a:extLst>
              </a:tr>
              <a:tr h="203968">
                <a:tc>
                  <a:txBody>
                    <a:bodyPr/>
                    <a:lstStyle/>
                    <a:p>
                      <a:pPr algn="l" fontAlgn="t"/>
                      <a:r>
                        <a:rPr lang="en-US" sz="1200" b="0" i="0" u="none" strike="noStrike">
                          <a:solidFill>
                            <a:srgbClr val="000000"/>
                          </a:solidFill>
                          <a:effectLst/>
                          <a:latin typeface="Calibri" panose="020F0502020204030204" pitchFamily="34" charset="0"/>
                        </a:rPr>
                        <a:t>Approves Financial Reports</a:t>
                      </a:r>
                    </a:p>
                  </a:txBody>
                  <a:tcPr marL="5441" marR="5441" marT="5441"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1200" b="0" i="0" u="none" strike="noStrike" dirty="0">
                          <a:solidFill>
                            <a:srgbClr val="000000"/>
                          </a:solidFill>
                          <a:effectLst/>
                          <a:latin typeface="Calibri" panose="020F0502020204030204" pitchFamily="34" charset="0"/>
                        </a:rPr>
                        <a:t> </a:t>
                      </a:r>
                    </a:p>
                  </a:txBody>
                  <a:tcPr marL="5441" marR="5441" marT="544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61230731"/>
                  </a:ext>
                </a:extLst>
              </a:tr>
            </a:tbl>
          </a:graphicData>
        </a:graphic>
      </p:graphicFrame>
    </p:spTree>
    <p:extLst>
      <p:ext uri="{BB962C8B-B14F-4D97-AF65-F5344CB8AC3E}">
        <p14:creationId xmlns:p14="http://schemas.microsoft.com/office/powerpoint/2010/main" val="3820908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10;&#10;">
            <a:extLst>
              <a:ext uri="{FF2B5EF4-FFF2-40B4-BE49-F238E27FC236}">
                <a16:creationId xmlns:a16="http://schemas.microsoft.com/office/drawing/2014/main" id="{A8943737-B3BC-33AC-A2F4-65D094A45B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10;&#10;">
            <a:extLst>
              <a:ext uri="{FF2B5EF4-FFF2-40B4-BE49-F238E27FC236}">
                <a16:creationId xmlns:a16="http://schemas.microsoft.com/office/drawing/2014/main" id="{56ED1471-7CE8-72D7-8D90-DECC6CB0D61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7"/>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8"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9">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0"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1">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#4-</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Indirect and Direct Costs for Effective Budgeting &amp; Resource Allocation</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743201" y="691376"/>
            <a:ext cx="6251510" cy="923330"/>
          </a:xfrm>
          <a:prstGeom prst="rect">
            <a:avLst/>
          </a:prstGeom>
          <a:noFill/>
        </p:spPr>
        <p:txBody>
          <a:bodyPr wrap="square" rtlCol="0">
            <a:spAutoFit/>
          </a:bodyPr>
          <a:lstStyle/>
          <a:p>
            <a:pPr algn="ctr"/>
            <a:r>
              <a:rPr lang="en-US" sz="5400" b="1" dirty="0">
                <a:solidFill>
                  <a:srgbClr val="0D4460"/>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73287c0d-a748-425f-a3da-64e9d2f399d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0" ma:contentTypeDescription="Create a new document." ma:contentTypeScope="" ma:versionID="62b9e1ac6b5c237a449dc41b2f94fb64">
  <xsd:schema xmlns:xsd="http://www.w3.org/2001/XMLSchema" xmlns:xs="http://www.w3.org/2001/XMLSchema" xmlns:p="http://schemas.microsoft.com/office/2006/metadata/properties" xmlns:ns2="1a052c00-aba3-4f99-a29a-03f5a1645f35" targetNamespace="http://schemas.microsoft.com/office/2006/metadata/properties" ma:root="true" ma:fieldsID="cccaa8cbf439b9d84807d971d9c175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2024-05-23T07:00:00+00:00</CompletionRequest>
    <Outcome_x002f_Actionitem xmlns="1a052c00-aba3-4f99-a29a-03f5a1645f35">
      <Value>In Progress</Value>
    </Outcome_x002f_Actionitem>
    <Reporter xmlns="1a052c00-aba3-4f99-a29a-03f5a1645f35">
      <UserInfo>
        <DisplayName/>
        <AccountId xsi:nil="true"/>
        <AccountType/>
      </UserInfo>
    </Report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9D107FB-2842-4349-85D1-AFED09072C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E50F3E-4833-448E-896F-43673F0CAA45}">
  <ds:schemaRefs>
    <ds:schemaRef ds:uri="http://schemas.openxmlformats.org/package/2006/metadata/core-properties"/>
    <ds:schemaRef ds:uri="http://purl.org/dc/terms/"/>
    <ds:schemaRef ds:uri="http://schemas.microsoft.com/office/2006/documentManagement/types"/>
    <ds:schemaRef ds:uri="http://purl.org/dc/dcmitype/"/>
    <ds:schemaRef ds:uri="http://purl.org/dc/elements/1.1/"/>
    <ds:schemaRef ds:uri="http://schemas.microsoft.com/office/infopath/2007/PartnerControls"/>
    <ds:schemaRef ds:uri="4cd59d27-ca2b-4708-b9c7-7fa281384922"/>
    <ds:schemaRef ds:uri="2f00f82b-dce9-458f-ab1d-1c5fd145e219"/>
    <ds:schemaRef ds:uri="http://schemas.microsoft.com/office/2006/metadata/properties"/>
    <ds:schemaRef ds:uri="http://www.w3.org/XML/1998/namespace"/>
    <ds:schemaRef ds:uri="1a052c00-aba3-4f99-a29a-03f5a1645f35"/>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784</TotalTime>
  <Words>2281</Words>
  <Application>Microsoft Office PowerPoint</Application>
  <PresentationFormat>Widescreen</PresentationFormat>
  <Paragraphs>391</Paragraphs>
  <Slides>28</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28</vt:i4>
      </vt:variant>
    </vt:vector>
  </HeadingPairs>
  <TitlesOfParts>
    <vt:vector size="37" baseType="lpstr">
      <vt:lpstr>Arial</vt:lpstr>
      <vt:lpstr>Avenir Next LT Pro</vt:lpstr>
      <vt:lpstr>Calibri</vt:lpstr>
      <vt:lpstr>Franklin Gothic Book</vt:lpstr>
      <vt:lpstr>Open Sans</vt:lpstr>
      <vt:lpstr>Source Sans Pro</vt:lpstr>
      <vt:lpstr>Times New Roman</vt:lpstr>
      <vt:lpstr>Wingdings</vt:lpstr>
      <vt:lpstr>Office Theme</vt:lpstr>
      <vt:lpstr>Virtual Fiscal Academy Strengthening Internal Controls: Enhancing Accountability and Mitigating Risks</vt:lpstr>
      <vt:lpstr>Brought to You by the… Next Level Now Collaborative</vt:lpstr>
      <vt:lpstr>Next Level Now Collaborative... </vt:lpstr>
      <vt:lpstr>About the Presenter</vt:lpstr>
      <vt:lpstr>Fiscal Virtual Academy</vt:lpstr>
      <vt:lpstr>Internal Controls Learning Objectives</vt:lpstr>
      <vt:lpstr>Reflection from  Previous Session…</vt:lpstr>
      <vt:lpstr>Fiscal Management in Workforce Development</vt:lpstr>
      <vt:lpstr>§ 200.302 Financial Management Summary…</vt:lpstr>
      <vt:lpstr>Rules, Regulation, and Guidelines</vt:lpstr>
      <vt:lpstr>Rules, Regulation, and Guidelines (continued)</vt:lpstr>
      <vt:lpstr>Cost Classification (2 CFR 200.403)</vt:lpstr>
      <vt:lpstr>Cost Classification (2 CFR 200.403) continued</vt:lpstr>
      <vt:lpstr>What’s Never Allowable (Billable)?</vt:lpstr>
      <vt:lpstr>“Internal” Controls – Trust but Verify!</vt:lpstr>
      <vt:lpstr>Internal Control Requirements (2 CFR 200.303)</vt:lpstr>
      <vt:lpstr>Internal Controls Cont. - What is Needed?</vt:lpstr>
      <vt:lpstr>Segregation of Duties (SOD)</vt:lpstr>
      <vt:lpstr>Accounts Payable Cycle</vt:lpstr>
      <vt:lpstr>Accounts Payable Cycle (continued)</vt:lpstr>
      <vt:lpstr>What Systems are You Currently Using?</vt:lpstr>
      <vt:lpstr>Personnel and Systems Must Support SOD</vt:lpstr>
      <vt:lpstr>Internal Controls - Who Checks?</vt:lpstr>
      <vt:lpstr>What Went Wrong?</vt:lpstr>
      <vt:lpstr>Remedies for Non-Compliance (2 CFR 200.339)</vt:lpstr>
      <vt:lpstr>Sample Segregation of Duties </vt:lpstr>
      <vt:lpstr>For More Information on the NEXT LEVEL NOW Collaborative…</vt:lpstr>
      <vt:lpstr>Coming Up Next: Session #4- Indirect and Direct Costs for Effective Budgeting &amp; Resource Allocation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Joseph Hanna</cp:lastModifiedBy>
  <cp:revision>138</cp:revision>
  <dcterms:created xsi:type="dcterms:W3CDTF">2019-01-24T22:09:38Z</dcterms:created>
  <dcterms:modified xsi:type="dcterms:W3CDTF">2024-05-20T13:52:03Z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