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5.xml" ContentType="application/vnd.openxmlformats-officedocument.presentationml.tags+xml"/>
  <Override PartName="/ppt/notesSlides/notesSlide19.xml" ContentType="application/vnd.openxmlformats-officedocument.presentationml.notesSlide+xml"/>
  <Override PartName="/ppt/tags/tag6.xml" ContentType="application/vnd.openxmlformats-officedocument.presentationml.tags+xml"/>
  <Override PartName="/ppt/notesSlides/notesSlide20.xml" ContentType="application/vnd.openxmlformats-officedocument.presentationml.notesSlide+xml"/>
  <Override PartName="/ppt/comments/modernComment_23B_E2B7E7EC.xml" ContentType="application/vnd.ms-powerpoint.comments+xml"/>
  <Override PartName="/ppt/tags/tag7.xml" ContentType="application/vnd.openxmlformats-officedocument.presentationml.tags+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omments/modernComment_263_E9EC4C9A.xml" ContentType="application/vnd.ms-powerpoint.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0.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47"/>
  </p:notesMasterIdLst>
  <p:sldIdLst>
    <p:sldId id="256" r:id="rId5"/>
    <p:sldId id="754" r:id="rId6"/>
    <p:sldId id="818" r:id="rId7"/>
    <p:sldId id="369" r:id="rId8"/>
    <p:sldId id="819" r:id="rId9"/>
    <p:sldId id="812" r:id="rId10"/>
    <p:sldId id="773" r:id="rId11"/>
    <p:sldId id="804" r:id="rId12"/>
    <p:sldId id="797" r:id="rId13"/>
    <p:sldId id="798" r:id="rId14"/>
    <p:sldId id="820" r:id="rId15"/>
    <p:sldId id="815" r:id="rId16"/>
    <p:sldId id="605" r:id="rId17"/>
    <p:sldId id="821" r:id="rId18"/>
    <p:sldId id="584" r:id="rId19"/>
    <p:sldId id="806" r:id="rId20"/>
    <p:sldId id="801" r:id="rId21"/>
    <p:sldId id="799" r:id="rId22"/>
    <p:sldId id="805" r:id="rId23"/>
    <p:sldId id="622" r:id="rId24"/>
    <p:sldId id="800" r:id="rId25"/>
    <p:sldId id="616" r:id="rId26"/>
    <p:sldId id="617" r:id="rId27"/>
    <p:sldId id="627" r:id="rId28"/>
    <p:sldId id="497" r:id="rId29"/>
    <p:sldId id="586" r:id="rId30"/>
    <p:sldId id="501" r:id="rId31"/>
    <p:sldId id="634" r:id="rId32"/>
    <p:sldId id="643" r:id="rId33"/>
    <p:sldId id="624" r:id="rId34"/>
    <p:sldId id="807" r:id="rId35"/>
    <p:sldId id="809" r:id="rId36"/>
    <p:sldId id="466" r:id="rId37"/>
    <p:sldId id="571" r:id="rId38"/>
    <p:sldId id="543" r:id="rId39"/>
    <p:sldId id="575" r:id="rId40"/>
    <p:sldId id="588" r:id="rId41"/>
    <p:sldId id="611" r:id="rId42"/>
    <p:sldId id="803" r:id="rId43"/>
    <p:sldId id="649" r:id="rId44"/>
    <p:sldId id="822" r:id="rId45"/>
    <p:sldId id="793" r:id="rId46"/>
  </p:sldIdLst>
  <p:sldSz cx="12192000" cy="6858000"/>
  <p:notesSz cx="6858000" cy="9144000"/>
  <p:custDataLst>
    <p:tags r:id="rId4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tual fiscal academy session 4" id="{A0E1E425-4D53-41AA-9435-48D7468EE202}">
          <p14:sldIdLst>
            <p14:sldId id="256"/>
            <p14:sldId id="754"/>
            <p14:sldId id="818"/>
            <p14:sldId id="369"/>
            <p14:sldId id="819"/>
            <p14:sldId id="812"/>
            <p14:sldId id="773"/>
            <p14:sldId id="804"/>
            <p14:sldId id="797"/>
            <p14:sldId id="798"/>
            <p14:sldId id="820"/>
            <p14:sldId id="815"/>
            <p14:sldId id="605"/>
            <p14:sldId id="821"/>
            <p14:sldId id="584"/>
            <p14:sldId id="806"/>
            <p14:sldId id="801"/>
            <p14:sldId id="799"/>
            <p14:sldId id="805"/>
            <p14:sldId id="622"/>
            <p14:sldId id="800"/>
            <p14:sldId id="616"/>
            <p14:sldId id="617"/>
            <p14:sldId id="627"/>
            <p14:sldId id="497"/>
            <p14:sldId id="586"/>
            <p14:sldId id="501"/>
            <p14:sldId id="634"/>
            <p14:sldId id="643"/>
            <p14:sldId id="624"/>
            <p14:sldId id="807"/>
            <p14:sldId id="809"/>
            <p14:sldId id="466"/>
            <p14:sldId id="571"/>
            <p14:sldId id="543"/>
            <p14:sldId id="575"/>
            <p14:sldId id="588"/>
            <p14:sldId id="611"/>
            <p14:sldId id="803"/>
            <p14:sldId id="649"/>
            <p14:sldId id="822"/>
            <p14:sldId id="7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4F6E05-03EF-EB0A-4256-B19ED372BE0E}" name="Joseph Hanna" initials="JH" userId="S::Joseph.Hanna@safalpartners.com::d91b82ed-48e2-4fae-b47c-be212bed4b8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4460"/>
    <a:srgbClr val="C75000"/>
    <a:srgbClr val="EC8006"/>
    <a:srgbClr val="0076AD"/>
    <a:srgbClr val="00548D"/>
    <a:srgbClr val="31B1ED"/>
    <a:srgbClr val="F69B18"/>
    <a:srgbClr val="0D477B"/>
    <a:srgbClr val="FF66CC"/>
    <a:srgbClr val="99FF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8A794E-7AD0-42C4-A041-FD6965898C96}" v="113" dt="2024-06-03T10:57:07.2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884" autoAdjust="0"/>
    <p:restoredTop sz="94673" autoAdjust="0"/>
  </p:normalViewPr>
  <p:slideViewPr>
    <p:cSldViewPr snapToGrid="0">
      <p:cViewPr varScale="1">
        <p:scale>
          <a:sx n="101" d="100"/>
          <a:sy n="101" d="100"/>
        </p:scale>
        <p:origin x="1092"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gs" Target="tags/tag1.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Hanna" userId="d91b82ed-48e2-4fae-b47c-be212bed4b88" providerId="ADAL" clId="{4B8A794E-7AD0-42C4-A041-FD6965898C96}"/>
    <pc:docChg chg="undo custSel addSld delSld modSld modSection">
      <pc:chgData name="Joseph Hanna" userId="d91b82ed-48e2-4fae-b47c-be212bed4b88" providerId="ADAL" clId="{4B8A794E-7AD0-42C4-A041-FD6965898C96}" dt="2024-06-03T11:15:29.028" v="763" actId="114"/>
      <pc:docMkLst>
        <pc:docMk/>
      </pc:docMkLst>
      <pc:sldChg chg="addSp delSp modSp add del mod modClrScheme chgLayout">
        <pc:chgData name="Joseph Hanna" userId="d91b82ed-48e2-4fae-b47c-be212bed4b88" providerId="ADAL" clId="{4B8A794E-7AD0-42C4-A041-FD6965898C96}" dt="2024-06-03T10:59:13.753" v="761" actId="13244"/>
        <pc:sldMkLst>
          <pc:docMk/>
          <pc:sldMk cId="1806127637" sldId="256"/>
        </pc:sldMkLst>
        <pc:spChg chg="mod">
          <ac:chgData name="Joseph Hanna" userId="d91b82ed-48e2-4fae-b47c-be212bed4b88" providerId="ADAL" clId="{4B8A794E-7AD0-42C4-A041-FD6965898C96}" dt="2024-06-03T10:49:15.710" v="665" actId="207"/>
          <ac:spMkLst>
            <pc:docMk/>
            <pc:sldMk cId="1806127637" sldId="256"/>
            <ac:spMk id="3" creationId="{B58C1A2C-6905-24C0-C426-B3E91E73834E}"/>
          </ac:spMkLst>
        </pc:spChg>
        <pc:spChg chg="add mod ord">
          <ac:chgData name="Joseph Hanna" userId="d91b82ed-48e2-4fae-b47c-be212bed4b88" providerId="ADAL" clId="{4B8A794E-7AD0-42C4-A041-FD6965898C96}" dt="2024-06-03T10:59:13.753" v="761" actId="13244"/>
          <ac:spMkLst>
            <pc:docMk/>
            <pc:sldMk cId="1806127637" sldId="256"/>
            <ac:spMk id="5" creationId="{923B4BCA-98CF-80AA-F587-14740E128D0B}"/>
          </ac:spMkLst>
        </pc:spChg>
        <pc:spChg chg="mod ord">
          <ac:chgData name="Joseph Hanna" userId="d91b82ed-48e2-4fae-b47c-be212bed4b88" providerId="ADAL" clId="{4B8A794E-7AD0-42C4-A041-FD6965898C96}" dt="2024-06-03T10:47:56.088" v="655" actId="14100"/>
          <ac:spMkLst>
            <pc:docMk/>
            <pc:sldMk cId="1806127637" sldId="256"/>
            <ac:spMk id="9" creationId="{06499482-E7BF-7C57-977B-40C9A8FA27C3}"/>
          </ac:spMkLst>
        </pc:spChg>
        <pc:picChg chg="del">
          <ac:chgData name="Joseph Hanna" userId="d91b82ed-48e2-4fae-b47c-be212bed4b88" providerId="ADAL" clId="{4B8A794E-7AD0-42C4-A041-FD6965898C96}" dt="2024-05-31T20:13:15.058" v="515" actId="478"/>
          <ac:picMkLst>
            <pc:docMk/>
            <pc:sldMk cId="1806127637" sldId="256"/>
            <ac:picMk id="8" creationId="{AB9DC972-7C31-C5F1-C6E8-FEA23581C2E7}"/>
          </ac:picMkLst>
        </pc:picChg>
      </pc:sldChg>
      <pc:sldChg chg="del">
        <pc:chgData name="Joseph Hanna" userId="d91b82ed-48e2-4fae-b47c-be212bed4b88" providerId="ADAL" clId="{4B8A794E-7AD0-42C4-A041-FD6965898C96}" dt="2024-05-31T19:59:51.659" v="312" actId="47"/>
        <pc:sldMkLst>
          <pc:docMk/>
          <pc:sldMk cId="0" sldId="286"/>
        </pc:sldMkLst>
      </pc:sldChg>
      <pc:sldChg chg="add">
        <pc:chgData name="Joseph Hanna" userId="d91b82ed-48e2-4fae-b47c-be212bed4b88" providerId="ADAL" clId="{4B8A794E-7AD0-42C4-A041-FD6965898C96}" dt="2024-05-31T19:42:15.494" v="2"/>
        <pc:sldMkLst>
          <pc:docMk/>
          <pc:sldMk cId="2353460657" sldId="369"/>
        </pc:sldMkLst>
      </pc:sldChg>
      <pc:sldChg chg="del">
        <pc:chgData name="Joseph Hanna" userId="d91b82ed-48e2-4fae-b47c-be212bed4b88" providerId="ADAL" clId="{4B8A794E-7AD0-42C4-A041-FD6965898C96}" dt="2024-05-31T19:42:07.480" v="1" actId="47"/>
        <pc:sldMkLst>
          <pc:docMk/>
          <pc:sldMk cId="4168104365" sldId="418"/>
        </pc:sldMkLst>
      </pc:sldChg>
      <pc:sldChg chg="modSp mod">
        <pc:chgData name="Joseph Hanna" userId="d91b82ed-48e2-4fae-b47c-be212bed4b88" providerId="ADAL" clId="{4B8A794E-7AD0-42C4-A041-FD6965898C96}" dt="2024-06-03T10:53:26.835" v="687" actId="14100"/>
        <pc:sldMkLst>
          <pc:docMk/>
          <pc:sldMk cId="1096945248" sldId="466"/>
        </pc:sldMkLst>
        <pc:spChg chg="mod">
          <ac:chgData name="Joseph Hanna" userId="d91b82ed-48e2-4fae-b47c-be212bed4b88" providerId="ADAL" clId="{4B8A794E-7AD0-42C4-A041-FD6965898C96}" dt="2024-06-03T10:53:26.835" v="687" actId="14100"/>
          <ac:spMkLst>
            <pc:docMk/>
            <pc:sldMk cId="1096945248" sldId="466"/>
            <ac:spMk id="152579" creationId="{00000000-0000-0000-0000-000000000000}"/>
          </ac:spMkLst>
        </pc:spChg>
      </pc:sldChg>
      <pc:sldChg chg="modSp mod">
        <pc:chgData name="Joseph Hanna" userId="d91b82ed-48e2-4fae-b47c-be212bed4b88" providerId="ADAL" clId="{4B8A794E-7AD0-42C4-A041-FD6965898C96}" dt="2024-05-31T20:12:38.598" v="513" actId="962"/>
        <pc:sldMkLst>
          <pc:docMk/>
          <pc:sldMk cId="2397800868" sldId="497"/>
        </pc:sldMkLst>
        <pc:spChg chg="mod">
          <ac:chgData name="Joseph Hanna" userId="d91b82ed-48e2-4fae-b47c-be212bed4b88" providerId="ADAL" clId="{4B8A794E-7AD0-42C4-A041-FD6965898C96}" dt="2024-05-31T19:55:36.914" v="279" actId="14100"/>
          <ac:spMkLst>
            <pc:docMk/>
            <pc:sldMk cId="2397800868" sldId="497"/>
            <ac:spMk id="54275" creationId="{00000000-0000-0000-0000-000000000000}"/>
          </ac:spMkLst>
        </pc:spChg>
        <pc:picChg chg="mod">
          <ac:chgData name="Joseph Hanna" userId="d91b82ed-48e2-4fae-b47c-be212bed4b88" providerId="ADAL" clId="{4B8A794E-7AD0-42C4-A041-FD6965898C96}" dt="2024-05-31T20:12:38.598" v="513" actId="962"/>
          <ac:picMkLst>
            <pc:docMk/>
            <pc:sldMk cId="2397800868" sldId="497"/>
            <ac:picMk id="6" creationId="{A43F2169-6065-8467-7F96-0B820FE6C875}"/>
          </ac:picMkLst>
        </pc:picChg>
      </pc:sldChg>
      <pc:sldChg chg="modSp mod">
        <pc:chgData name="Joseph Hanna" userId="d91b82ed-48e2-4fae-b47c-be212bed4b88" providerId="ADAL" clId="{4B8A794E-7AD0-42C4-A041-FD6965898C96}" dt="2024-06-03T10:52:36.103" v="681" actId="948"/>
        <pc:sldMkLst>
          <pc:docMk/>
          <pc:sldMk cId="829054810" sldId="501"/>
        </pc:sldMkLst>
        <pc:spChg chg="mod">
          <ac:chgData name="Joseph Hanna" userId="d91b82ed-48e2-4fae-b47c-be212bed4b88" providerId="ADAL" clId="{4B8A794E-7AD0-42C4-A041-FD6965898C96}" dt="2024-06-03T10:52:36.103" v="681" actId="948"/>
          <ac:spMkLst>
            <pc:docMk/>
            <pc:sldMk cId="829054810" sldId="501"/>
            <ac:spMk id="12" creationId="{C3A908F2-0FED-42F0-AF1F-81DE95EC15E8}"/>
          </ac:spMkLst>
        </pc:spChg>
      </pc:sldChg>
      <pc:sldChg chg="delSp modSp mod">
        <pc:chgData name="Joseph Hanna" userId="d91b82ed-48e2-4fae-b47c-be212bed4b88" providerId="ADAL" clId="{4B8A794E-7AD0-42C4-A041-FD6965898C96}" dt="2024-05-31T19:57:24.605" v="298" actId="962"/>
        <pc:sldMkLst>
          <pc:docMk/>
          <pc:sldMk cId="2593174481" sldId="543"/>
        </pc:sldMkLst>
        <pc:spChg chg="mod topLvl">
          <ac:chgData name="Joseph Hanna" userId="d91b82ed-48e2-4fae-b47c-be212bed4b88" providerId="ADAL" clId="{4B8A794E-7AD0-42C4-A041-FD6965898C96}" dt="2024-05-31T19:57:07.385" v="292" actId="962"/>
          <ac:spMkLst>
            <pc:docMk/>
            <pc:sldMk cId="2593174481" sldId="543"/>
            <ac:spMk id="6" creationId="{297B8969-8690-9DD3-6A36-619451A26533}"/>
          </ac:spMkLst>
        </pc:spChg>
        <pc:spChg chg="mod topLvl">
          <ac:chgData name="Joseph Hanna" userId="d91b82ed-48e2-4fae-b47c-be212bed4b88" providerId="ADAL" clId="{4B8A794E-7AD0-42C4-A041-FD6965898C96}" dt="2024-05-31T19:57:21.959" v="296" actId="962"/>
          <ac:spMkLst>
            <pc:docMk/>
            <pc:sldMk cId="2593174481" sldId="543"/>
            <ac:spMk id="7" creationId="{1F252D94-8831-4EEA-95B3-BC6BB8BD59AF}"/>
          </ac:spMkLst>
        </pc:spChg>
        <pc:spChg chg="mod topLvl">
          <ac:chgData name="Joseph Hanna" userId="d91b82ed-48e2-4fae-b47c-be212bed4b88" providerId="ADAL" clId="{4B8A794E-7AD0-42C4-A041-FD6965898C96}" dt="2024-05-31T19:57:16.423" v="294" actId="962"/>
          <ac:spMkLst>
            <pc:docMk/>
            <pc:sldMk cId="2593174481" sldId="543"/>
            <ac:spMk id="8" creationId="{017CD74B-02DC-0D9A-C87B-095338BF4874}"/>
          </ac:spMkLst>
        </pc:spChg>
        <pc:spChg chg="mod topLvl">
          <ac:chgData name="Joseph Hanna" userId="d91b82ed-48e2-4fae-b47c-be212bed4b88" providerId="ADAL" clId="{4B8A794E-7AD0-42C4-A041-FD6965898C96}" dt="2024-05-31T19:57:24.605" v="298" actId="962"/>
          <ac:spMkLst>
            <pc:docMk/>
            <pc:sldMk cId="2593174481" sldId="543"/>
            <ac:spMk id="9" creationId="{AF6545C4-F690-B6D4-B093-5A43E81B0D63}"/>
          </ac:spMkLst>
        </pc:spChg>
        <pc:grpChg chg="del mod">
          <ac:chgData name="Joseph Hanna" userId="d91b82ed-48e2-4fae-b47c-be212bed4b88" providerId="ADAL" clId="{4B8A794E-7AD0-42C4-A041-FD6965898C96}" dt="2024-05-31T19:56:40.454" v="288" actId="165"/>
          <ac:grpSpMkLst>
            <pc:docMk/>
            <pc:sldMk cId="2593174481" sldId="543"/>
            <ac:grpSpMk id="5" creationId="{9B343C32-AB81-DEC4-C1EE-E3CF6553F82A}"/>
          </ac:grpSpMkLst>
        </pc:grpChg>
        <pc:graphicFrameChg chg="del">
          <ac:chgData name="Joseph Hanna" userId="d91b82ed-48e2-4fae-b47c-be212bed4b88" providerId="ADAL" clId="{4B8A794E-7AD0-42C4-A041-FD6965898C96}" dt="2024-05-31T19:56:35.418" v="287" actId="18245"/>
          <ac:graphicFrameMkLst>
            <pc:docMk/>
            <pc:sldMk cId="2593174481" sldId="543"/>
            <ac:graphicFrameMk id="2" creationId="{B64B6D84-5492-4162-9429-80910963E5CF}"/>
          </ac:graphicFrameMkLst>
        </pc:graphicFrameChg>
      </pc:sldChg>
      <pc:sldChg chg="modSp mod addCm">
        <pc:chgData name="Joseph Hanna" userId="d91b82ed-48e2-4fae-b47c-be212bed4b88" providerId="ADAL" clId="{4B8A794E-7AD0-42C4-A041-FD6965898C96}" dt="2024-06-03T10:55:48.996" v="748"/>
        <pc:sldMkLst>
          <pc:docMk/>
          <pc:sldMk cId="3803703276" sldId="571"/>
        </pc:sldMkLst>
        <pc:spChg chg="mod">
          <ac:chgData name="Joseph Hanna" userId="d91b82ed-48e2-4fae-b47c-be212bed4b88" providerId="ADAL" clId="{4B8A794E-7AD0-42C4-A041-FD6965898C96}" dt="2024-06-03T10:55:14.209" v="747" actId="20577"/>
          <ac:spMkLst>
            <pc:docMk/>
            <pc:sldMk cId="3803703276" sldId="571"/>
            <ac:spMk id="69634" creationId="{00000000-0000-0000-0000-000000000000}"/>
          </ac:spMkLst>
        </pc:spChg>
        <pc:extLst>
          <p:ext xmlns:p="http://schemas.openxmlformats.org/presentationml/2006/main" uri="{D6D511B9-2390-475A-947B-AFAB55BFBCF1}">
            <pc226:cmChg xmlns:pc226="http://schemas.microsoft.com/office/powerpoint/2022/06/main/command" chg="add">
              <pc226:chgData name="Joseph Hanna" userId="d91b82ed-48e2-4fae-b47c-be212bed4b88" providerId="ADAL" clId="{4B8A794E-7AD0-42C4-A041-FD6965898C96}" dt="2024-06-03T10:55:48.996" v="748"/>
              <pc2:cmMkLst xmlns:pc2="http://schemas.microsoft.com/office/powerpoint/2019/9/main/command">
                <pc:docMk/>
                <pc:sldMk cId="3803703276" sldId="571"/>
                <pc2:cmMk id="{574713C2-E90A-4405-B7A0-61E06DF3A3DB}"/>
              </pc2:cmMkLst>
            </pc226:cmChg>
          </p:ext>
        </pc:extLst>
      </pc:sldChg>
      <pc:sldChg chg="modSp mod">
        <pc:chgData name="Joseph Hanna" userId="d91b82ed-48e2-4fae-b47c-be212bed4b88" providerId="ADAL" clId="{4B8A794E-7AD0-42C4-A041-FD6965898C96}" dt="2024-05-31T19:57:40.161" v="299" actId="948"/>
        <pc:sldMkLst>
          <pc:docMk/>
          <pc:sldMk cId="1237706641" sldId="575"/>
        </pc:sldMkLst>
        <pc:spChg chg="mod">
          <ac:chgData name="Joseph Hanna" userId="d91b82ed-48e2-4fae-b47c-be212bed4b88" providerId="ADAL" clId="{4B8A794E-7AD0-42C4-A041-FD6965898C96}" dt="2024-05-31T19:57:40.161" v="299" actId="948"/>
          <ac:spMkLst>
            <pc:docMk/>
            <pc:sldMk cId="1237706641" sldId="575"/>
            <ac:spMk id="9" creationId="{2C3FB99A-DECC-432E-A097-EAF96E61B6F0}"/>
          </ac:spMkLst>
        </pc:spChg>
      </pc:sldChg>
      <pc:sldChg chg="modSp mod">
        <pc:chgData name="Joseph Hanna" userId="d91b82ed-48e2-4fae-b47c-be212bed4b88" providerId="ADAL" clId="{4B8A794E-7AD0-42C4-A041-FD6965898C96}" dt="2024-05-31T20:09:50.409" v="492" actId="13244"/>
        <pc:sldMkLst>
          <pc:docMk/>
          <pc:sldMk cId="3646753196" sldId="584"/>
        </pc:sldMkLst>
        <pc:spChg chg="mod">
          <ac:chgData name="Joseph Hanna" userId="d91b82ed-48e2-4fae-b47c-be212bed4b88" providerId="ADAL" clId="{4B8A794E-7AD0-42C4-A041-FD6965898C96}" dt="2024-05-31T20:06:24.035" v="460" actId="33553"/>
          <ac:spMkLst>
            <pc:docMk/>
            <pc:sldMk cId="3646753196" sldId="584"/>
            <ac:spMk id="3" creationId="{00000000-0000-0000-0000-000000000000}"/>
          </ac:spMkLst>
        </pc:spChg>
        <pc:spChg chg="mod ord">
          <ac:chgData name="Joseph Hanna" userId="d91b82ed-48e2-4fae-b47c-be212bed4b88" providerId="ADAL" clId="{4B8A794E-7AD0-42C4-A041-FD6965898C96}" dt="2024-05-31T20:09:48.245" v="491" actId="13244"/>
          <ac:spMkLst>
            <pc:docMk/>
            <pc:sldMk cId="3646753196" sldId="584"/>
            <ac:spMk id="7" creationId="{5A5E6187-D227-C71C-7AD5-685D1CBAFEA3}"/>
          </ac:spMkLst>
        </pc:spChg>
        <pc:spChg chg="ord">
          <ac:chgData name="Joseph Hanna" userId="d91b82ed-48e2-4fae-b47c-be212bed4b88" providerId="ADAL" clId="{4B8A794E-7AD0-42C4-A041-FD6965898C96}" dt="2024-05-31T20:09:50.409" v="492" actId="13244"/>
          <ac:spMkLst>
            <pc:docMk/>
            <pc:sldMk cId="3646753196" sldId="584"/>
            <ac:spMk id="10" creationId="{BD69FFFC-B615-E3C0-1749-793F139D0825}"/>
          </ac:spMkLst>
        </pc:spChg>
        <pc:spChg chg="ord">
          <ac:chgData name="Joseph Hanna" userId="d91b82ed-48e2-4fae-b47c-be212bed4b88" providerId="ADAL" clId="{4B8A794E-7AD0-42C4-A041-FD6965898C96}" dt="2024-05-31T20:09:46.558" v="490" actId="13244"/>
          <ac:spMkLst>
            <pc:docMk/>
            <pc:sldMk cId="3646753196" sldId="584"/>
            <ac:spMk id="11" creationId="{2B6BFCE6-7129-3FBB-DA9B-E3D2F03B6A5B}"/>
          </ac:spMkLst>
        </pc:spChg>
        <pc:graphicFrameChg chg="modGraphic">
          <ac:chgData name="Joseph Hanna" userId="d91b82ed-48e2-4fae-b47c-be212bed4b88" providerId="ADAL" clId="{4B8A794E-7AD0-42C4-A041-FD6965898C96}" dt="2024-05-31T20:05:29.365" v="389" actId="13238"/>
          <ac:graphicFrameMkLst>
            <pc:docMk/>
            <pc:sldMk cId="3646753196" sldId="584"/>
            <ac:graphicFrameMk id="13" creationId="{52FCA786-BF62-8E32-07A7-EEFF076691A5}"/>
          </ac:graphicFrameMkLst>
        </pc:graphicFrameChg>
        <pc:cxnChg chg="mod">
          <ac:chgData name="Joseph Hanna" userId="d91b82ed-48e2-4fae-b47c-be212bed4b88" providerId="ADAL" clId="{4B8A794E-7AD0-42C4-A041-FD6965898C96}" dt="2024-05-31T20:04:05.366" v="355" actId="962"/>
          <ac:cxnSpMkLst>
            <pc:docMk/>
            <pc:sldMk cId="3646753196" sldId="584"/>
            <ac:cxnSpMk id="9" creationId="{A51DE4DD-1908-8E58-CD54-088A8B3F7D04}"/>
          </ac:cxnSpMkLst>
        </pc:cxnChg>
      </pc:sldChg>
      <pc:sldChg chg="modSp mod">
        <pc:chgData name="Joseph Hanna" userId="d91b82ed-48e2-4fae-b47c-be212bed4b88" providerId="ADAL" clId="{4B8A794E-7AD0-42C4-A041-FD6965898C96}" dt="2024-06-03T10:52:23.345" v="680" actId="27636"/>
        <pc:sldMkLst>
          <pc:docMk/>
          <pc:sldMk cId="3475838907" sldId="586"/>
        </pc:sldMkLst>
        <pc:spChg chg="mod">
          <ac:chgData name="Joseph Hanna" userId="d91b82ed-48e2-4fae-b47c-be212bed4b88" providerId="ADAL" clId="{4B8A794E-7AD0-42C4-A041-FD6965898C96}" dt="2024-06-03T10:52:23.345" v="680" actId="27636"/>
          <ac:spMkLst>
            <pc:docMk/>
            <pc:sldMk cId="3475838907" sldId="586"/>
            <ac:spMk id="9" creationId="{9DF96B4A-6AC3-4D7B-8DB8-A2ED05F946F4}"/>
          </ac:spMkLst>
        </pc:spChg>
      </pc:sldChg>
      <pc:sldChg chg="modSp mod">
        <pc:chgData name="Joseph Hanna" userId="d91b82ed-48e2-4fae-b47c-be212bed4b88" providerId="ADAL" clId="{4B8A794E-7AD0-42C4-A041-FD6965898C96}" dt="2024-05-31T19:57:55.765" v="301" actId="27636"/>
        <pc:sldMkLst>
          <pc:docMk/>
          <pc:sldMk cId="3198563927" sldId="588"/>
        </pc:sldMkLst>
        <pc:spChg chg="mod">
          <ac:chgData name="Joseph Hanna" userId="d91b82ed-48e2-4fae-b47c-be212bed4b88" providerId="ADAL" clId="{4B8A794E-7AD0-42C4-A041-FD6965898C96}" dt="2024-05-31T19:57:55.765" v="301" actId="27636"/>
          <ac:spMkLst>
            <pc:docMk/>
            <pc:sldMk cId="3198563927" sldId="588"/>
            <ac:spMk id="117763" creationId="{00000000-0000-0000-0000-000000000000}"/>
          </ac:spMkLst>
        </pc:spChg>
      </pc:sldChg>
      <pc:sldChg chg="add">
        <pc:chgData name="Joseph Hanna" userId="d91b82ed-48e2-4fae-b47c-be212bed4b88" providerId="ADAL" clId="{4B8A794E-7AD0-42C4-A041-FD6965898C96}" dt="2024-05-31T19:47:24.281" v="28"/>
        <pc:sldMkLst>
          <pc:docMk/>
          <pc:sldMk cId="2783303276" sldId="605"/>
        </pc:sldMkLst>
      </pc:sldChg>
      <pc:sldChg chg="addSp delSp modSp mod addCm">
        <pc:chgData name="Joseph Hanna" userId="d91b82ed-48e2-4fae-b47c-be212bed4b88" providerId="ADAL" clId="{4B8A794E-7AD0-42C4-A041-FD6965898C96}" dt="2024-06-03T10:58:52.055" v="760"/>
        <pc:sldMkLst>
          <pc:docMk/>
          <pc:sldMk cId="3924577434" sldId="611"/>
        </pc:sldMkLst>
        <pc:spChg chg="add del mod">
          <ac:chgData name="Joseph Hanna" userId="d91b82ed-48e2-4fae-b47c-be212bed4b88" providerId="ADAL" clId="{4B8A794E-7AD0-42C4-A041-FD6965898C96}" dt="2024-05-31T20:10:50.543" v="497" actId="14100"/>
          <ac:spMkLst>
            <pc:docMk/>
            <pc:sldMk cId="3924577434" sldId="611"/>
            <ac:spMk id="3" creationId="{00000000-0000-0000-0000-000000000000}"/>
          </ac:spMkLst>
        </pc:spChg>
        <pc:spChg chg="ord">
          <ac:chgData name="Joseph Hanna" userId="d91b82ed-48e2-4fae-b47c-be212bed4b88" providerId="ADAL" clId="{4B8A794E-7AD0-42C4-A041-FD6965898C96}" dt="2024-05-31T20:11:01.335" v="498" actId="13244"/>
          <ac:spMkLst>
            <pc:docMk/>
            <pc:sldMk cId="3924577434" sldId="611"/>
            <ac:spMk id="5" creationId="{ECE73E8E-38CF-3288-631C-97677BF5697E}"/>
          </ac:spMkLst>
        </pc:spChg>
        <pc:spChg chg="add del mod">
          <ac:chgData name="Joseph Hanna" userId="d91b82ed-48e2-4fae-b47c-be212bed4b88" providerId="ADAL" clId="{4B8A794E-7AD0-42C4-A041-FD6965898C96}" dt="2024-05-31T20:10:39.236" v="495" actId="478"/>
          <ac:spMkLst>
            <pc:docMk/>
            <pc:sldMk cId="3924577434" sldId="611"/>
            <ac:spMk id="7" creationId="{EFFB5532-F28B-0AB7-C156-CA6905372D66}"/>
          </ac:spMkLst>
        </pc:spChg>
        <pc:graphicFrameChg chg="modGraphic">
          <ac:chgData name="Joseph Hanna" userId="d91b82ed-48e2-4fae-b47c-be212bed4b88" providerId="ADAL" clId="{4B8A794E-7AD0-42C4-A041-FD6965898C96}" dt="2024-05-31T20:05:31.559" v="390" actId="13238"/>
          <ac:graphicFrameMkLst>
            <pc:docMk/>
            <pc:sldMk cId="3924577434" sldId="611"/>
            <ac:graphicFrameMk id="4" creationId="{6AA11F60-C702-1AEC-FC64-1FB5728F1513}"/>
          </ac:graphicFrameMkLst>
        </pc:graphicFrameChg>
        <pc:extLst>
          <p:ext xmlns:p="http://schemas.openxmlformats.org/presentationml/2006/main" uri="{D6D511B9-2390-475A-947B-AFAB55BFBCF1}">
            <pc226:cmChg xmlns:pc226="http://schemas.microsoft.com/office/powerpoint/2022/06/main/command" chg="add">
              <pc226:chgData name="Joseph Hanna" userId="d91b82ed-48e2-4fae-b47c-be212bed4b88" providerId="ADAL" clId="{4B8A794E-7AD0-42C4-A041-FD6965898C96}" dt="2024-06-03T10:58:52.055" v="760"/>
              <pc2:cmMkLst xmlns:pc2="http://schemas.microsoft.com/office/powerpoint/2019/9/main/command">
                <pc:docMk/>
                <pc:sldMk cId="3924577434" sldId="611"/>
                <pc2:cmMk id="{A98060E9-8813-4C39-B8D6-02B6932AD8EF}"/>
              </pc2:cmMkLst>
            </pc226:cmChg>
          </p:ext>
        </pc:extLst>
      </pc:sldChg>
      <pc:sldChg chg="delSp modSp mod">
        <pc:chgData name="Joseph Hanna" userId="d91b82ed-48e2-4fae-b47c-be212bed4b88" providerId="ADAL" clId="{4B8A794E-7AD0-42C4-A041-FD6965898C96}" dt="2024-05-31T20:05:12.214" v="388" actId="962"/>
        <pc:sldMkLst>
          <pc:docMk/>
          <pc:sldMk cId="441180373" sldId="616"/>
        </pc:sldMkLst>
        <pc:spChg chg="mod topLvl">
          <ac:chgData name="Joseph Hanna" userId="d91b82ed-48e2-4fae-b47c-be212bed4b88" providerId="ADAL" clId="{4B8A794E-7AD0-42C4-A041-FD6965898C96}" dt="2024-05-31T20:05:12.214" v="388" actId="962"/>
          <ac:spMkLst>
            <pc:docMk/>
            <pc:sldMk cId="441180373" sldId="616"/>
            <ac:spMk id="4" creationId="{B99987DA-AE38-2196-69E5-55E0374D0D74}"/>
          </ac:spMkLst>
        </pc:spChg>
        <pc:spChg chg="mod topLvl">
          <ac:chgData name="Joseph Hanna" userId="d91b82ed-48e2-4fae-b47c-be212bed4b88" providerId="ADAL" clId="{4B8A794E-7AD0-42C4-A041-FD6965898C96}" dt="2024-05-31T20:05:12.214" v="388" actId="962"/>
          <ac:spMkLst>
            <pc:docMk/>
            <pc:sldMk cId="441180373" sldId="616"/>
            <ac:spMk id="5" creationId="{F86450CF-5F5F-5A33-54DA-62F007C23605}"/>
          </ac:spMkLst>
        </pc:spChg>
        <pc:spChg chg="mod topLvl">
          <ac:chgData name="Joseph Hanna" userId="d91b82ed-48e2-4fae-b47c-be212bed4b88" providerId="ADAL" clId="{4B8A794E-7AD0-42C4-A041-FD6965898C96}" dt="2024-05-31T20:05:12.214" v="388" actId="962"/>
          <ac:spMkLst>
            <pc:docMk/>
            <pc:sldMk cId="441180373" sldId="616"/>
            <ac:spMk id="6" creationId="{0E682DAC-9919-0C2B-B202-C609E0FB79CF}"/>
          </ac:spMkLst>
        </pc:spChg>
        <pc:spChg chg="mod topLvl">
          <ac:chgData name="Joseph Hanna" userId="d91b82ed-48e2-4fae-b47c-be212bed4b88" providerId="ADAL" clId="{4B8A794E-7AD0-42C4-A041-FD6965898C96}" dt="2024-05-31T20:05:12.214" v="388" actId="962"/>
          <ac:spMkLst>
            <pc:docMk/>
            <pc:sldMk cId="441180373" sldId="616"/>
            <ac:spMk id="7" creationId="{882083E0-CA10-DCC2-441E-727B45221FF7}"/>
          </ac:spMkLst>
        </pc:spChg>
        <pc:spChg chg="mod topLvl">
          <ac:chgData name="Joseph Hanna" userId="d91b82ed-48e2-4fae-b47c-be212bed4b88" providerId="ADAL" clId="{4B8A794E-7AD0-42C4-A041-FD6965898C96}" dt="2024-05-31T20:05:12.214" v="388" actId="962"/>
          <ac:spMkLst>
            <pc:docMk/>
            <pc:sldMk cId="441180373" sldId="616"/>
            <ac:spMk id="8" creationId="{BA06043E-F584-351D-3C6F-D756DD6EF59C}"/>
          </ac:spMkLst>
        </pc:spChg>
        <pc:spChg chg="mod topLvl">
          <ac:chgData name="Joseph Hanna" userId="d91b82ed-48e2-4fae-b47c-be212bed4b88" providerId="ADAL" clId="{4B8A794E-7AD0-42C4-A041-FD6965898C96}" dt="2024-05-31T20:05:12.214" v="388" actId="962"/>
          <ac:spMkLst>
            <pc:docMk/>
            <pc:sldMk cId="441180373" sldId="616"/>
            <ac:spMk id="9" creationId="{854E98BC-7066-2528-18F8-41D557DC6B34}"/>
          </ac:spMkLst>
        </pc:spChg>
        <pc:grpChg chg="del mod">
          <ac:chgData name="Joseph Hanna" userId="d91b82ed-48e2-4fae-b47c-be212bed4b88" providerId="ADAL" clId="{4B8A794E-7AD0-42C4-A041-FD6965898C96}" dt="2024-05-31T20:04:55.270" v="358" actId="165"/>
          <ac:grpSpMkLst>
            <pc:docMk/>
            <pc:sldMk cId="441180373" sldId="616"/>
            <ac:grpSpMk id="3" creationId="{EC7184C2-D7AB-6F52-AD07-C300FF4ED859}"/>
          </ac:grpSpMkLst>
        </pc:grpChg>
        <pc:graphicFrameChg chg="del">
          <ac:chgData name="Joseph Hanna" userId="d91b82ed-48e2-4fae-b47c-be212bed4b88" providerId="ADAL" clId="{4B8A794E-7AD0-42C4-A041-FD6965898C96}" dt="2024-05-31T20:04:44.155" v="357" actId="18245"/>
          <ac:graphicFrameMkLst>
            <pc:docMk/>
            <pc:sldMk cId="441180373" sldId="616"/>
            <ac:graphicFrameMk id="40965" creationId="{53E48857-9963-7724-4C4E-EB7C3EA3FA94}"/>
          </ac:graphicFrameMkLst>
        </pc:graphicFrameChg>
      </pc:sldChg>
      <pc:sldChg chg="modSp mod">
        <pc:chgData name="Joseph Hanna" userId="d91b82ed-48e2-4fae-b47c-be212bed4b88" providerId="ADAL" clId="{4B8A794E-7AD0-42C4-A041-FD6965898C96}" dt="2024-05-31T19:55:07.959" v="276" actId="27636"/>
        <pc:sldMkLst>
          <pc:docMk/>
          <pc:sldMk cId="2545895891" sldId="617"/>
        </pc:sldMkLst>
        <pc:spChg chg="mod">
          <ac:chgData name="Joseph Hanna" userId="d91b82ed-48e2-4fae-b47c-be212bed4b88" providerId="ADAL" clId="{4B8A794E-7AD0-42C4-A041-FD6965898C96}" dt="2024-05-31T19:55:07.959" v="276" actId="27636"/>
          <ac:spMkLst>
            <pc:docMk/>
            <pc:sldMk cId="2545895891" sldId="617"/>
            <ac:spMk id="43010" creationId="{00000000-0000-0000-0000-000000000000}"/>
          </ac:spMkLst>
        </pc:spChg>
      </pc:sldChg>
      <pc:sldChg chg="modSp mod">
        <pc:chgData name="Joseph Hanna" userId="d91b82ed-48e2-4fae-b47c-be212bed4b88" providerId="ADAL" clId="{4B8A794E-7AD0-42C4-A041-FD6965898C96}" dt="2024-06-03T10:51:27.742" v="676" actId="255"/>
        <pc:sldMkLst>
          <pc:docMk/>
          <pc:sldMk cId="2350278337" sldId="622"/>
        </pc:sldMkLst>
        <pc:spChg chg="mod">
          <ac:chgData name="Joseph Hanna" userId="d91b82ed-48e2-4fae-b47c-be212bed4b88" providerId="ADAL" clId="{4B8A794E-7AD0-42C4-A041-FD6965898C96}" dt="2024-06-03T10:51:27.742" v="676" actId="255"/>
          <ac:spMkLst>
            <pc:docMk/>
            <pc:sldMk cId="2350278337" sldId="622"/>
            <ac:spMk id="53251" creationId="{00000000-0000-0000-0000-000000000000}"/>
          </ac:spMkLst>
        </pc:spChg>
        <pc:picChg chg="mod">
          <ac:chgData name="Joseph Hanna" userId="d91b82ed-48e2-4fae-b47c-be212bed4b88" providerId="ADAL" clId="{4B8A794E-7AD0-42C4-A041-FD6965898C96}" dt="2024-06-03T10:50:51.802" v="668" actId="14100"/>
          <ac:picMkLst>
            <pc:docMk/>
            <pc:sldMk cId="2350278337" sldId="622"/>
            <ac:picMk id="5" creationId="{0322F1F3-FA99-EF7A-75D9-352988F25C6A}"/>
          </ac:picMkLst>
        </pc:picChg>
      </pc:sldChg>
      <pc:sldChg chg="modSp mod">
        <pc:chgData name="Joseph Hanna" userId="d91b82ed-48e2-4fae-b47c-be212bed4b88" providerId="ADAL" clId="{4B8A794E-7AD0-42C4-A041-FD6965898C96}" dt="2024-05-31T19:56:03.874" v="283" actId="27636"/>
        <pc:sldMkLst>
          <pc:docMk/>
          <pc:sldMk cId="1907693801" sldId="624"/>
        </pc:sldMkLst>
        <pc:spChg chg="mod">
          <ac:chgData name="Joseph Hanna" userId="d91b82ed-48e2-4fae-b47c-be212bed4b88" providerId="ADAL" clId="{4B8A794E-7AD0-42C4-A041-FD6965898C96}" dt="2024-05-31T19:56:03.874" v="283" actId="27636"/>
          <ac:spMkLst>
            <pc:docMk/>
            <pc:sldMk cId="1907693801" sldId="624"/>
            <ac:spMk id="31746" creationId="{00000000-0000-0000-0000-000000000000}"/>
          </ac:spMkLst>
        </pc:spChg>
      </pc:sldChg>
      <pc:sldChg chg="modSp mod">
        <pc:chgData name="Joseph Hanna" userId="d91b82ed-48e2-4fae-b47c-be212bed4b88" providerId="ADAL" clId="{4B8A794E-7AD0-42C4-A041-FD6965898C96}" dt="2024-05-31T19:55:21.948" v="277" actId="948"/>
        <pc:sldMkLst>
          <pc:docMk/>
          <pc:sldMk cId="908990064" sldId="627"/>
        </pc:sldMkLst>
        <pc:spChg chg="mod">
          <ac:chgData name="Joseph Hanna" userId="d91b82ed-48e2-4fae-b47c-be212bed4b88" providerId="ADAL" clId="{4B8A794E-7AD0-42C4-A041-FD6965898C96}" dt="2024-05-31T19:55:21.948" v="277" actId="948"/>
          <ac:spMkLst>
            <pc:docMk/>
            <pc:sldMk cId="908990064" sldId="627"/>
            <ac:spMk id="77827" creationId="{00000000-0000-0000-0000-000000000000}"/>
          </ac:spMkLst>
        </pc:spChg>
      </pc:sldChg>
      <pc:sldChg chg="modSp mod">
        <pc:chgData name="Joseph Hanna" userId="d91b82ed-48e2-4fae-b47c-be212bed4b88" providerId="ADAL" clId="{4B8A794E-7AD0-42C4-A041-FD6965898C96}" dt="2024-06-03T10:52:50.541" v="684" actId="27636"/>
        <pc:sldMkLst>
          <pc:docMk/>
          <pc:sldMk cId="674812847" sldId="634"/>
        </pc:sldMkLst>
        <pc:spChg chg="mod">
          <ac:chgData name="Joseph Hanna" userId="d91b82ed-48e2-4fae-b47c-be212bed4b88" providerId="ADAL" clId="{4B8A794E-7AD0-42C4-A041-FD6965898C96}" dt="2024-06-03T10:52:50.541" v="684" actId="27636"/>
          <ac:spMkLst>
            <pc:docMk/>
            <pc:sldMk cId="674812847" sldId="634"/>
            <ac:spMk id="39939" creationId="{00000000-0000-0000-0000-000000000000}"/>
          </ac:spMkLst>
        </pc:spChg>
      </pc:sldChg>
      <pc:sldChg chg="modSp mod">
        <pc:chgData name="Joseph Hanna" userId="d91b82ed-48e2-4fae-b47c-be212bed4b88" providerId="ADAL" clId="{4B8A794E-7AD0-42C4-A041-FD6965898C96}" dt="2024-05-31T19:55:54.858" v="281" actId="14100"/>
        <pc:sldMkLst>
          <pc:docMk/>
          <pc:sldMk cId="1793429558" sldId="643"/>
        </pc:sldMkLst>
        <pc:spChg chg="mod">
          <ac:chgData name="Joseph Hanna" userId="d91b82ed-48e2-4fae-b47c-be212bed4b88" providerId="ADAL" clId="{4B8A794E-7AD0-42C4-A041-FD6965898C96}" dt="2024-05-31T19:55:54.858" v="281" actId="14100"/>
          <ac:spMkLst>
            <pc:docMk/>
            <pc:sldMk cId="1793429558" sldId="643"/>
            <ac:spMk id="11267" creationId="{00000000-0000-0000-0000-000000000000}"/>
          </ac:spMkLst>
        </pc:spChg>
      </pc:sldChg>
      <pc:sldChg chg="modSp mod">
        <pc:chgData name="Joseph Hanna" userId="d91b82ed-48e2-4fae-b47c-be212bed4b88" providerId="ADAL" clId="{4B8A794E-7AD0-42C4-A041-FD6965898C96}" dt="2024-05-31T19:59:37.455" v="310" actId="948"/>
        <pc:sldMkLst>
          <pc:docMk/>
          <pc:sldMk cId="1326496982" sldId="649"/>
        </pc:sldMkLst>
        <pc:spChg chg="mod">
          <ac:chgData name="Joseph Hanna" userId="d91b82ed-48e2-4fae-b47c-be212bed4b88" providerId="ADAL" clId="{4B8A794E-7AD0-42C4-A041-FD6965898C96}" dt="2024-05-31T19:59:37.455" v="310" actId="948"/>
          <ac:spMkLst>
            <pc:docMk/>
            <pc:sldMk cId="1326496982" sldId="649"/>
            <ac:spMk id="3" creationId="{25B4F26E-0CAD-4FAC-B20E-AF27FA8D42D0}"/>
          </ac:spMkLst>
        </pc:spChg>
      </pc:sldChg>
      <pc:sldChg chg="modSp">
        <pc:chgData name="Joseph Hanna" userId="d91b82ed-48e2-4fae-b47c-be212bed4b88" providerId="ADAL" clId="{4B8A794E-7AD0-42C4-A041-FD6965898C96}" dt="2024-06-03T10:50:03.112" v="666"/>
        <pc:sldMkLst>
          <pc:docMk/>
          <pc:sldMk cId="2627758440" sldId="754"/>
        </pc:sldMkLst>
        <pc:spChg chg="mod">
          <ac:chgData name="Joseph Hanna" userId="d91b82ed-48e2-4fae-b47c-be212bed4b88" providerId="ADAL" clId="{4B8A794E-7AD0-42C4-A041-FD6965898C96}" dt="2024-06-03T10:50:03.112" v="666"/>
          <ac:spMkLst>
            <pc:docMk/>
            <pc:sldMk cId="2627758440" sldId="754"/>
            <ac:spMk id="4" creationId="{2A920762-715A-B9F2-D70E-00B6830CA6A6}"/>
          </ac:spMkLst>
        </pc:spChg>
      </pc:sldChg>
      <pc:sldChg chg="addSp delSp modSp mod">
        <pc:chgData name="Joseph Hanna" userId="d91b82ed-48e2-4fae-b47c-be212bed4b88" providerId="ADAL" clId="{4B8A794E-7AD0-42C4-A041-FD6965898C96}" dt="2024-05-31T20:08:27.104" v="482" actId="962"/>
        <pc:sldMkLst>
          <pc:docMk/>
          <pc:sldMk cId="2118692797" sldId="773"/>
        </pc:sldMkLst>
        <pc:spChg chg="add mod ord">
          <ac:chgData name="Joseph Hanna" userId="d91b82ed-48e2-4fae-b47c-be212bed4b88" providerId="ADAL" clId="{4B8A794E-7AD0-42C4-A041-FD6965898C96}" dt="2024-05-31T20:08:22.822" v="481" actId="13244"/>
          <ac:spMkLst>
            <pc:docMk/>
            <pc:sldMk cId="2118692797" sldId="773"/>
            <ac:spMk id="2" creationId="{EF2A4265-C014-EE0D-82D4-5DBC96A41338}"/>
          </ac:spMkLst>
        </pc:spChg>
        <pc:spChg chg="del">
          <ac:chgData name="Joseph Hanna" userId="d91b82ed-48e2-4fae-b47c-be212bed4b88" providerId="ADAL" clId="{4B8A794E-7AD0-42C4-A041-FD6965898C96}" dt="2024-05-31T20:05:57.485" v="455" actId="478"/>
          <ac:spMkLst>
            <pc:docMk/>
            <pc:sldMk cId="2118692797" sldId="773"/>
            <ac:spMk id="6" creationId="{332A1D00-3CAE-7BF8-9EEE-F9D1F72EC741}"/>
          </ac:spMkLst>
        </pc:spChg>
        <pc:spChg chg="mod">
          <ac:chgData name="Joseph Hanna" userId="d91b82ed-48e2-4fae-b47c-be212bed4b88" providerId="ADAL" clId="{4B8A794E-7AD0-42C4-A041-FD6965898C96}" dt="2024-05-31T19:45:18.620" v="15" actId="948"/>
          <ac:spMkLst>
            <pc:docMk/>
            <pc:sldMk cId="2118692797" sldId="773"/>
            <ac:spMk id="7" creationId="{9EEC7D84-E951-DB22-749D-6660541F7034}"/>
          </ac:spMkLst>
        </pc:spChg>
        <pc:picChg chg="mod">
          <ac:chgData name="Joseph Hanna" userId="d91b82ed-48e2-4fae-b47c-be212bed4b88" providerId="ADAL" clId="{4B8A794E-7AD0-42C4-A041-FD6965898C96}" dt="2024-05-31T20:08:27.104" v="482" actId="962"/>
          <ac:picMkLst>
            <pc:docMk/>
            <pc:sldMk cId="2118692797" sldId="773"/>
            <ac:picMk id="5" creationId="{CF011894-D622-63A6-7020-7816AD30F923}"/>
          </ac:picMkLst>
        </pc:picChg>
      </pc:sldChg>
      <pc:sldChg chg="addSp delSp modSp del mod">
        <pc:chgData name="Joseph Hanna" userId="d91b82ed-48e2-4fae-b47c-be212bed4b88" providerId="ADAL" clId="{4B8A794E-7AD0-42C4-A041-FD6965898C96}" dt="2024-05-31T19:48:30.637" v="41" actId="47"/>
        <pc:sldMkLst>
          <pc:docMk/>
          <pc:sldMk cId="2443151222" sldId="786"/>
        </pc:sldMkLst>
        <pc:spChg chg="add del mod">
          <ac:chgData name="Joseph Hanna" userId="d91b82ed-48e2-4fae-b47c-be212bed4b88" providerId="ADAL" clId="{4B8A794E-7AD0-42C4-A041-FD6965898C96}" dt="2024-05-31T19:48:10.764" v="39" actId="478"/>
          <ac:spMkLst>
            <pc:docMk/>
            <pc:sldMk cId="2443151222" sldId="786"/>
            <ac:spMk id="3" creationId="{A963BAE1-225D-CB1D-E48A-36C25CF4997E}"/>
          </ac:spMkLst>
        </pc:spChg>
        <pc:spChg chg="add mod">
          <ac:chgData name="Joseph Hanna" userId="d91b82ed-48e2-4fae-b47c-be212bed4b88" providerId="ADAL" clId="{4B8A794E-7AD0-42C4-A041-FD6965898C96}" dt="2024-05-31T19:48:10.234" v="38"/>
          <ac:spMkLst>
            <pc:docMk/>
            <pc:sldMk cId="2443151222" sldId="786"/>
            <ac:spMk id="4" creationId="{60ECB0E8-E855-3595-EE28-A7795DCE9381}"/>
          </ac:spMkLst>
        </pc:spChg>
        <pc:spChg chg="add del">
          <ac:chgData name="Joseph Hanna" userId="d91b82ed-48e2-4fae-b47c-be212bed4b88" providerId="ADAL" clId="{4B8A794E-7AD0-42C4-A041-FD6965898C96}" dt="2024-05-31T19:48:10.764" v="39" actId="478"/>
          <ac:spMkLst>
            <pc:docMk/>
            <pc:sldMk cId="2443151222" sldId="786"/>
            <ac:spMk id="6" creationId="{20B313B9-6BB6-13A1-86D7-A07BBD4AFF79}"/>
          </ac:spMkLst>
        </pc:spChg>
      </pc:sldChg>
      <pc:sldChg chg="modSp add mod">
        <pc:chgData name="Joseph Hanna" userId="d91b82ed-48e2-4fae-b47c-be212bed4b88" providerId="ADAL" clId="{4B8A794E-7AD0-42C4-A041-FD6965898C96}" dt="2024-05-31T20:01:52.689" v="330"/>
        <pc:sldMkLst>
          <pc:docMk/>
          <pc:sldMk cId="3628699541" sldId="793"/>
        </pc:sldMkLst>
        <pc:spChg chg="mod">
          <ac:chgData name="Joseph Hanna" userId="d91b82ed-48e2-4fae-b47c-be212bed4b88" providerId="ADAL" clId="{4B8A794E-7AD0-42C4-A041-FD6965898C96}" dt="2024-05-31T20:01:52.689" v="330"/>
          <ac:spMkLst>
            <pc:docMk/>
            <pc:sldMk cId="3628699541" sldId="793"/>
            <ac:spMk id="9" creationId="{06499482-E7BF-7C57-977B-40C9A8FA27C3}"/>
          </ac:spMkLst>
        </pc:spChg>
      </pc:sldChg>
      <pc:sldChg chg="add">
        <pc:chgData name="Joseph Hanna" userId="d91b82ed-48e2-4fae-b47c-be212bed4b88" providerId="ADAL" clId="{4B8A794E-7AD0-42C4-A041-FD6965898C96}" dt="2024-05-31T19:46:08.397" v="20"/>
        <pc:sldMkLst>
          <pc:docMk/>
          <pc:sldMk cId="3936648412" sldId="797"/>
        </pc:sldMkLst>
      </pc:sldChg>
      <pc:sldChg chg="add">
        <pc:chgData name="Joseph Hanna" userId="d91b82ed-48e2-4fae-b47c-be212bed4b88" providerId="ADAL" clId="{4B8A794E-7AD0-42C4-A041-FD6965898C96}" dt="2024-05-31T19:46:42.700" v="22"/>
        <pc:sldMkLst>
          <pc:docMk/>
          <pc:sldMk cId="110838983" sldId="798"/>
        </pc:sldMkLst>
      </pc:sldChg>
      <pc:sldChg chg="modSp mod">
        <pc:chgData name="Joseph Hanna" userId="d91b82ed-48e2-4fae-b47c-be212bed4b88" providerId="ADAL" clId="{4B8A794E-7AD0-42C4-A041-FD6965898C96}" dt="2024-06-03T10:51:43.743" v="678" actId="14100"/>
        <pc:sldMkLst>
          <pc:docMk/>
          <pc:sldMk cId="2751915266" sldId="800"/>
        </pc:sldMkLst>
        <pc:spChg chg="mod">
          <ac:chgData name="Joseph Hanna" userId="d91b82ed-48e2-4fae-b47c-be212bed4b88" providerId="ADAL" clId="{4B8A794E-7AD0-42C4-A041-FD6965898C96}" dt="2024-06-03T10:51:43.743" v="678" actId="14100"/>
          <ac:spMkLst>
            <pc:docMk/>
            <pc:sldMk cId="2751915266" sldId="800"/>
            <ac:spMk id="31746" creationId="{00000000-0000-0000-0000-000000000000}"/>
          </ac:spMkLst>
        </pc:spChg>
      </pc:sldChg>
      <pc:sldChg chg="modSp mod">
        <pc:chgData name="Joseph Hanna" userId="d91b82ed-48e2-4fae-b47c-be212bed4b88" providerId="ADAL" clId="{4B8A794E-7AD0-42C4-A041-FD6965898C96}" dt="2024-05-31T19:52:13.229" v="272" actId="27636"/>
        <pc:sldMkLst>
          <pc:docMk/>
          <pc:sldMk cId="3181423495" sldId="801"/>
        </pc:sldMkLst>
        <pc:spChg chg="mod">
          <ac:chgData name="Joseph Hanna" userId="d91b82ed-48e2-4fae-b47c-be212bed4b88" providerId="ADAL" clId="{4B8A794E-7AD0-42C4-A041-FD6965898C96}" dt="2024-05-31T19:52:13.229" v="272" actId="27636"/>
          <ac:spMkLst>
            <pc:docMk/>
            <pc:sldMk cId="3181423495" sldId="801"/>
            <ac:spMk id="47107" creationId="{00000000-0000-0000-0000-000000000000}"/>
          </ac:spMkLst>
        </pc:spChg>
        <pc:picChg chg="mod">
          <ac:chgData name="Joseph Hanna" userId="d91b82ed-48e2-4fae-b47c-be212bed4b88" providerId="ADAL" clId="{4B8A794E-7AD0-42C4-A041-FD6965898C96}" dt="2024-05-31T19:52:02.582" v="269" actId="1076"/>
          <ac:picMkLst>
            <pc:docMk/>
            <pc:sldMk cId="3181423495" sldId="801"/>
            <ac:picMk id="4098" creationId="{6B87A140-AC4A-49A4-A369-82A9ECB6E41E}"/>
          </ac:picMkLst>
        </pc:picChg>
      </pc:sldChg>
      <pc:sldChg chg="del">
        <pc:chgData name="Joseph Hanna" userId="d91b82ed-48e2-4fae-b47c-be212bed4b88" providerId="ADAL" clId="{4B8A794E-7AD0-42C4-A041-FD6965898C96}" dt="2024-05-31T19:43:11.684" v="8" actId="47"/>
        <pc:sldMkLst>
          <pc:docMk/>
          <pc:sldMk cId="3633492418" sldId="802"/>
        </pc:sldMkLst>
      </pc:sldChg>
      <pc:sldChg chg="modSp mod">
        <pc:chgData name="Joseph Hanna" userId="d91b82ed-48e2-4fae-b47c-be212bed4b88" providerId="ADAL" clId="{4B8A794E-7AD0-42C4-A041-FD6965898C96}" dt="2024-05-31T20:06:57.834" v="462" actId="207"/>
        <pc:sldMkLst>
          <pc:docMk/>
          <pc:sldMk cId="1488838693" sldId="803"/>
        </pc:sldMkLst>
        <pc:graphicFrameChg chg="modGraphic">
          <ac:chgData name="Joseph Hanna" userId="d91b82ed-48e2-4fae-b47c-be212bed4b88" providerId="ADAL" clId="{4B8A794E-7AD0-42C4-A041-FD6965898C96}" dt="2024-05-31T20:06:57.834" v="462" actId="207"/>
          <ac:graphicFrameMkLst>
            <pc:docMk/>
            <pc:sldMk cId="1488838693" sldId="803"/>
            <ac:graphicFrameMk id="3" creationId="{418D1685-E09C-4311-A209-6A5D8395425A}"/>
          </ac:graphicFrameMkLst>
        </pc:graphicFrameChg>
      </pc:sldChg>
      <pc:sldChg chg="modSp mod">
        <pc:chgData name="Joseph Hanna" userId="d91b82ed-48e2-4fae-b47c-be212bed4b88" providerId="ADAL" clId="{4B8A794E-7AD0-42C4-A041-FD6965898C96}" dt="2024-05-31T20:04:00.467" v="353" actId="962"/>
        <pc:sldMkLst>
          <pc:docMk/>
          <pc:sldMk cId="3089920041" sldId="804"/>
        </pc:sldMkLst>
        <pc:spChg chg="mod">
          <ac:chgData name="Joseph Hanna" userId="d91b82ed-48e2-4fae-b47c-be212bed4b88" providerId="ADAL" clId="{4B8A794E-7AD0-42C4-A041-FD6965898C96}" dt="2024-05-31T19:45:37.839" v="18" actId="120"/>
          <ac:spMkLst>
            <pc:docMk/>
            <pc:sldMk cId="3089920041" sldId="804"/>
            <ac:spMk id="5" creationId="{3568C541-E257-CA7B-07D6-E02DDEB4953D}"/>
          </ac:spMkLst>
        </pc:spChg>
        <pc:spChg chg="mod">
          <ac:chgData name="Joseph Hanna" userId="d91b82ed-48e2-4fae-b47c-be212bed4b88" providerId="ADAL" clId="{4B8A794E-7AD0-42C4-A041-FD6965898C96}" dt="2024-05-31T19:45:41.120" v="19" actId="120"/>
          <ac:spMkLst>
            <pc:docMk/>
            <pc:sldMk cId="3089920041" sldId="804"/>
            <ac:spMk id="6" creationId="{14B39D4D-50E6-D95C-C345-0CF04B314693}"/>
          </ac:spMkLst>
        </pc:spChg>
        <pc:cxnChg chg="mod">
          <ac:chgData name="Joseph Hanna" userId="d91b82ed-48e2-4fae-b47c-be212bed4b88" providerId="ADAL" clId="{4B8A794E-7AD0-42C4-A041-FD6965898C96}" dt="2024-05-31T20:04:00.467" v="353" actId="962"/>
          <ac:cxnSpMkLst>
            <pc:docMk/>
            <pc:sldMk cId="3089920041" sldId="804"/>
            <ac:cxnSpMk id="3" creationId="{C5B89189-CFCC-551F-B243-C62601A86284}"/>
          </ac:cxnSpMkLst>
        </pc:cxnChg>
      </pc:sldChg>
      <pc:sldChg chg="modSp">
        <pc:chgData name="Joseph Hanna" userId="d91b82ed-48e2-4fae-b47c-be212bed4b88" providerId="ADAL" clId="{4B8A794E-7AD0-42C4-A041-FD6965898C96}" dt="2024-05-31T20:12:12.161" v="510" actId="20577"/>
        <pc:sldMkLst>
          <pc:docMk/>
          <pc:sldMk cId="1367476053" sldId="805"/>
        </pc:sldMkLst>
        <pc:spChg chg="mod">
          <ac:chgData name="Joseph Hanna" userId="d91b82ed-48e2-4fae-b47c-be212bed4b88" providerId="ADAL" clId="{4B8A794E-7AD0-42C4-A041-FD6965898C96}" dt="2024-05-31T20:12:12.161" v="510" actId="20577"/>
          <ac:spMkLst>
            <pc:docMk/>
            <pc:sldMk cId="1367476053" sldId="805"/>
            <ac:spMk id="2" creationId="{00000000-0000-0000-0000-000000000000}"/>
          </ac:spMkLst>
        </pc:spChg>
      </pc:sldChg>
      <pc:sldChg chg="modSp mod">
        <pc:chgData name="Joseph Hanna" userId="d91b82ed-48e2-4fae-b47c-be212bed4b88" providerId="ADAL" clId="{4B8A794E-7AD0-42C4-A041-FD6965898C96}" dt="2024-05-31T20:10:15.653" v="493" actId="962"/>
        <pc:sldMkLst>
          <pc:docMk/>
          <pc:sldMk cId="1993146271" sldId="806"/>
        </pc:sldMkLst>
        <pc:spChg chg="mod">
          <ac:chgData name="Joseph Hanna" userId="d91b82ed-48e2-4fae-b47c-be212bed4b88" providerId="ADAL" clId="{4B8A794E-7AD0-42C4-A041-FD6965898C96}" dt="2024-05-31T20:04:08.961" v="356" actId="962"/>
          <ac:spMkLst>
            <pc:docMk/>
            <pc:sldMk cId="1993146271" sldId="806"/>
            <ac:spMk id="10" creationId="{DD1262E1-7618-69E5-9863-794B708B545F}"/>
          </ac:spMkLst>
        </pc:spChg>
        <pc:picChg chg="mod">
          <ac:chgData name="Joseph Hanna" userId="d91b82ed-48e2-4fae-b47c-be212bed4b88" providerId="ADAL" clId="{4B8A794E-7AD0-42C4-A041-FD6965898C96}" dt="2024-05-31T19:51:49.699" v="267" actId="962"/>
          <ac:picMkLst>
            <pc:docMk/>
            <pc:sldMk cId="1993146271" sldId="806"/>
            <ac:picMk id="9" creationId="{64EC636F-334C-17DC-8E57-BC74DC01EBF1}"/>
          </ac:picMkLst>
        </pc:picChg>
        <pc:picChg chg="mod">
          <ac:chgData name="Joseph Hanna" userId="d91b82ed-48e2-4fae-b47c-be212bed4b88" providerId="ADAL" clId="{4B8A794E-7AD0-42C4-A041-FD6965898C96}" dt="2024-05-31T20:10:15.653" v="493" actId="962"/>
          <ac:picMkLst>
            <pc:docMk/>
            <pc:sldMk cId="1993146271" sldId="806"/>
            <ac:picMk id="13" creationId="{C0C04E72-7A07-7A53-59C1-2FA9B63742D0}"/>
          </ac:picMkLst>
        </pc:picChg>
      </pc:sldChg>
      <pc:sldChg chg="modSp mod">
        <pc:chgData name="Joseph Hanna" userId="d91b82ed-48e2-4fae-b47c-be212bed4b88" providerId="ADAL" clId="{4B8A794E-7AD0-42C4-A041-FD6965898C96}" dt="2024-05-31T20:12:01.023" v="507" actId="20577"/>
        <pc:sldMkLst>
          <pc:docMk/>
          <pc:sldMk cId="3497482524" sldId="807"/>
        </pc:sldMkLst>
        <pc:spChg chg="mod">
          <ac:chgData name="Joseph Hanna" userId="d91b82ed-48e2-4fae-b47c-be212bed4b88" providerId="ADAL" clId="{4B8A794E-7AD0-42C4-A041-FD6965898C96}" dt="2024-05-31T20:12:01.023" v="507" actId="20577"/>
          <ac:spMkLst>
            <pc:docMk/>
            <pc:sldMk cId="3497482524" sldId="807"/>
            <ac:spMk id="2" creationId="{00000000-0000-0000-0000-000000000000}"/>
          </ac:spMkLst>
        </pc:spChg>
        <pc:spChg chg="mod">
          <ac:chgData name="Joseph Hanna" userId="d91b82ed-48e2-4fae-b47c-be212bed4b88" providerId="ADAL" clId="{4B8A794E-7AD0-42C4-A041-FD6965898C96}" dt="2024-05-31T19:56:15.370" v="284" actId="948"/>
          <ac:spMkLst>
            <pc:docMk/>
            <pc:sldMk cId="3497482524" sldId="807"/>
            <ac:spMk id="3" creationId="{00000000-0000-0000-0000-000000000000}"/>
          </ac:spMkLst>
        </pc:spChg>
      </pc:sldChg>
      <pc:sldChg chg="del">
        <pc:chgData name="Joseph Hanna" userId="d91b82ed-48e2-4fae-b47c-be212bed4b88" providerId="ADAL" clId="{4B8A794E-7AD0-42C4-A041-FD6965898C96}" dt="2024-05-31T19:47:26.636" v="29" actId="47"/>
        <pc:sldMkLst>
          <pc:docMk/>
          <pc:sldMk cId="694840458" sldId="808"/>
        </pc:sldMkLst>
      </pc:sldChg>
      <pc:sldChg chg="modSp mod">
        <pc:chgData name="Joseph Hanna" userId="d91b82ed-48e2-4fae-b47c-be212bed4b88" providerId="ADAL" clId="{4B8A794E-7AD0-42C4-A041-FD6965898C96}" dt="2024-05-31T19:56:23.542" v="286" actId="27636"/>
        <pc:sldMkLst>
          <pc:docMk/>
          <pc:sldMk cId="625630694" sldId="809"/>
        </pc:sldMkLst>
        <pc:spChg chg="mod">
          <ac:chgData name="Joseph Hanna" userId="d91b82ed-48e2-4fae-b47c-be212bed4b88" providerId="ADAL" clId="{4B8A794E-7AD0-42C4-A041-FD6965898C96}" dt="2024-05-31T19:56:23.542" v="286" actId="27636"/>
          <ac:spMkLst>
            <pc:docMk/>
            <pc:sldMk cId="625630694" sldId="809"/>
            <ac:spMk id="59395" creationId="{00000000-0000-0000-0000-000000000000}"/>
          </ac:spMkLst>
        </pc:spChg>
      </pc:sldChg>
      <pc:sldChg chg="addSp delSp modSp del mod modClrScheme chgLayout">
        <pc:chgData name="Joseph Hanna" userId="d91b82ed-48e2-4fae-b47c-be212bed4b88" providerId="ADAL" clId="{4B8A794E-7AD0-42C4-A041-FD6965898C96}" dt="2024-06-03T10:46:10.048" v="541" actId="47"/>
        <pc:sldMkLst>
          <pc:docMk/>
          <pc:sldMk cId="603581004" sldId="810"/>
        </pc:sldMkLst>
        <pc:spChg chg="mod ord">
          <ac:chgData name="Joseph Hanna" userId="d91b82ed-48e2-4fae-b47c-be212bed4b88" providerId="ADAL" clId="{4B8A794E-7AD0-42C4-A041-FD6965898C96}" dt="2024-05-31T20:14:52.901" v="535" actId="13244"/>
          <ac:spMkLst>
            <pc:docMk/>
            <pc:sldMk cId="603581004" sldId="810"/>
            <ac:spMk id="2" creationId="{293CD009-F91A-E8EA-3FA7-7B0219BC367C}"/>
          </ac:spMkLst>
        </pc:spChg>
        <pc:spChg chg="mod ord">
          <ac:chgData name="Joseph Hanna" userId="d91b82ed-48e2-4fae-b47c-be212bed4b88" providerId="ADAL" clId="{4B8A794E-7AD0-42C4-A041-FD6965898C96}" dt="2024-05-31T20:14:56.024" v="537" actId="13244"/>
          <ac:spMkLst>
            <pc:docMk/>
            <pc:sldMk cId="603581004" sldId="810"/>
            <ac:spMk id="3" creationId="{B58C1A2C-6905-24C0-C426-B3E91E73834E}"/>
          </ac:spMkLst>
        </pc:spChg>
        <pc:spChg chg="mod">
          <ac:chgData name="Joseph Hanna" userId="d91b82ed-48e2-4fae-b47c-be212bed4b88" providerId="ADAL" clId="{4B8A794E-7AD0-42C4-A041-FD6965898C96}" dt="2024-05-31T20:07:27.452" v="468" actId="962"/>
          <ac:spMkLst>
            <pc:docMk/>
            <pc:sldMk cId="603581004" sldId="810"/>
            <ac:spMk id="4" creationId="{E3E8340D-A9C8-4BDF-A7B3-AF31F574C1CE}"/>
          </ac:spMkLst>
        </pc:spChg>
        <pc:spChg chg="add del mod ord">
          <ac:chgData name="Joseph Hanna" userId="d91b82ed-48e2-4fae-b47c-be212bed4b88" providerId="ADAL" clId="{4B8A794E-7AD0-42C4-A041-FD6965898C96}" dt="2024-05-31T20:13:36.630" v="520" actId="478"/>
          <ac:spMkLst>
            <pc:docMk/>
            <pc:sldMk cId="603581004" sldId="810"/>
            <ac:spMk id="5" creationId="{601B7AB6-D068-3411-77B4-1831B852B991}"/>
          </ac:spMkLst>
        </pc:spChg>
        <pc:spChg chg="mod ord">
          <ac:chgData name="Joseph Hanna" userId="d91b82ed-48e2-4fae-b47c-be212bed4b88" providerId="ADAL" clId="{4B8A794E-7AD0-42C4-A041-FD6965898C96}" dt="2024-05-31T20:14:54.536" v="536" actId="13244"/>
          <ac:spMkLst>
            <pc:docMk/>
            <pc:sldMk cId="603581004" sldId="810"/>
            <ac:spMk id="9" creationId="{06499482-E7BF-7C57-977B-40C9A8FA27C3}"/>
          </ac:spMkLst>
        </pc:spChg>
        <pc:picChg chg="mod ord">
          <ac:chgData name="Joseph Hanna" userId="d91b82ed-48e2-4fae-b47c-be212bed4b88" providerId="ADAL" clId="{4B8A794E-7AD0-42C4-A041-FD6965898C96}" dt="2024-05-31T20:14:56.871" v="538" actId="13244"/>
          <ac:picMkLst>
            <pc:docMk/>
            <pc:sldMk cId="603581004" sldId="810"/>
            <ac:picMk id="6" creationId="{E78055EB-3228-0D4A-BBA4-69ECAE931457}"/>
          </ac:picMkLst>
        </pc:picChg>
        <pc:picChg chg="add mod ord">
          <ac:chgData name="Joseph Hanna" userId="d91b82ed-48e2-4fae-b47c-be212bed4b88" providerId="ADAL" clId="{4B8A794E-7AD0-42C4-A041-FD6965898C96}" dt="2024-05-31T20:14:33.628" v="532" actId="167"/>
          <ac:picMkLst>
            <pc:docMk/>
            <pc:sldMk cId="603581004" sldId="810"/>
            <ac:picMk id="7" creationId="{798F2AC4-9F18-B4F8-41EA-70C3601C1F91}"/>
          </ac:picMkLst>
        </pc:picChg>
        <pc:picChg chg="add del mod ord">
          <ac:chgData name="Joseph Hanna" userId="d91b82ed-48e2-4fae-b47c-be212bed4b88" providerId="ADAL" clId="{4B8A794E-7AD0-42C4-A041-FD6965898C96}" dt="2024-05-31T20:13:35.593" v="519" actId="478"/>
          <ac:picMkLst>
            <pc:docMk/>
            <pc:sldMk cId="603581004" sldId="810"/>
            <ac:picMk id="8" creationId="{AB9DC972-7C31-C5F1-C6E8-FEA23581C2E7}"/>
          </ac:picMkLst>
        </pc:picChg>
      </pc:sldChg>
      <pc:sldChg chg="del">
        <pc:chgData name="Joseph Hanna" userId="d91b82ed-48e2-4fae-b47c-be212bed4b88" providerId="ADAL" clId="{4B8A794E-7AD0-42C4-A041-FD6965898C96}" dt="2024-05-31T19:42:18.443" v="3" actId="47"/>
        <pc:sldMkLst>
          <pc:docMk/>
          <pc:sldMk cId="4105173448" sldId="811"/>
        </pc:sldMkLst>
      </pc:sldChg>
      <pc:sldChg chg="addSp delSp modSp mod">
        <pc:chgData name="Joseph Hanna" userId="d91b82ed-48e2-4fae-b47c-be212bed4b88" providerId="ADAL" clId="{4B8A794E-7AD0-42C4-A041-FD6965898C96}" dt="2024-05-31T19:44:11.440" v="12" actId="27636"/>
        <pc:sldMkLst>
          <pc:docMk/>
          <pc:sldMk cId="2227158725" sldId="812"/>
        </pc:sldMkLst>
        <pc:spChg chg="mod">
          <ac:chgData name="Joseph Hanna" userId="d91b82ed-48e2-4fae-b47c-be212bed4b88" providerId="ADAL" clId="{4B8A794E-7AD0-42C4-A041-FD6965898C96}" dt="2024-05-31T19:44:11.440" v="12" actId="27636"/>
          <ac:spMkLst>
            <pc:docMk/>
            <pc:sldMk cId="2227158725" sldId="812"/>
            <ac:spMk id="3" creationId="{265D3D29-46F5-8DA9-D567-E2C7D1874B47}"/>
          </ac:spMkLst>
        </pc:spChg>
        <pc:spChg chg="add mod">
          <ac:chgData name="Joseph Hanna" userId="d91b82ed-48e2-4fae-b47c-be212bed4b88" providerId="ADAL" clId="{4B8A794E-7AD0-42C4-A041-FD6965898C96}" dt="2024-05-31T19:43:31.630" v="10"/>
          <ac:spMkLst>
            <pc:docMk/>
            <pc:sldMk cId="2227158725" sldId="812"/>
            <ac:spMk id="4" creationId="{C6AE03D5-6D5F-6641-29B5-C5844BD133CA}"/>
          </ac:spMkLst>
        </pc:spChg>
        <pc:spChg chg="del">
          <ac:chgData name="Joseph Hanna" userId="d91b82ed-48e2-4fae-b47c-be212bed4b88" providerId="ADAL" clId="{4B8A794E-7AD0-42C4-A041-FD6965898C96}" dt="2024-05-31T19:43:26.412" v="9" actId="478"/>
          <ac:spMkLst>
            <pc:docMk/>
            <pc:sldMk cId="2227158725" sldId="812"/>
            <ac:spMk id="5" creationId="{8C67B510-6D75-8BAA-DA0D-2F95E5007DA5}"/>
          </ac:spMkLst>
        </pc:spChg>
      </pc:sldChg>
      <pc:sldChg chg="del">
        <pc:chgData name="Joseph Hanna" userId="d91b82ed-48e2-4fae-b47c-be212bed4b88" providerId="ADAL" clId="{4B8A794E-7AD0-42C4-A041-FD6965898C96}" dt="2024-05-31T19:46:10.320" v="21" actId="47"/>
        <pc:sldMkLst>
          <pc:docMk/>
          <pc:sldMk cId="2275891517" sldId="813"/>
        </pc:sldMkLst>
      </pc:sldChg>
      <pc:sldChg chg="del">
        <pc:chgData name="Joseph Hanna" userId="d91b82ed-48e2-4fae-b47c-be212bed4b88" providerId="ADAL" clId="{4B8A794E-7AD0-42C4-A041-FD6965898C96}" dt="2024-05-31T19:46:45.439" v="23" actId="47"/>
        <pc:sldMkLst>
          <pc:docMk/>
          <pc:sldMk cId="1147599175" sldId="814"/>
        </pc:sldMkLst>
      </pc:sldChg>
      <pc:sldChg chg="modSp mod">
        <pc:chgData name="Joseph Hanna" userId="d91b82ed-48e2-4fae-b47c-be212bed4b88" providerId="ADAL" clId="{4B8A794E-7AD0-42C4-A041-FD6965898C96}" dt="2024-05-31T19:47:12.018" v="27" actId="14100"/>
        <pc:sldMkLst>
          <pc:docMk/>
          <pc:sldMk cId="327594517" sldId="815"/>
        </pc:sldMkLst>
        <pc:spChg chg="mod">
          <ac:chgData name="Joseph Hanna" userId="d91b82ed-48e2-4fae-b47c-be212bed4b88" providerId="ADAL" clId="{4B8A794E-7AD0-42C4-A041-FD6965898C96}" dt="2024-05-31T19:47:12.018" v="27" actId="14100"/>
          <ac:spMkLst>
            <pc:docMk/>
            <pc:sldMk cId="327594517" sldId="815"/>
            <ac:spMk id="3" creationId="{975B74AE-546C-4A26-BDD5-2BD124FD2C39}"/>
          </ac:spMkLst>
        </pc:spChg>
      </pc:sldChg>
      <pc:sldChg chg="delSp modSp del mod">
        <pc:chgData name="Joseph Hanna" userId="d91b82ed-48e2-4fae-b47c-be212bed4b88" providerId="ADAL" clId="{4B8A794E-7AD0-42C4-A041-FD6965898C96}" dt="2024-05-31T20:01:35.956" v="316" actId="47"/>
        <pc:sldMkLst>
          <pc:docMk/>
          <pc:sldMk cId="1860612746" sldId="817"/>
        </pc:sldMkLst>
        <pc:spChg chg="del">
          <ac:chgData name="Joseph Hanna" userId="d91b82ed-48e2-4fae-b47c-be212bed4b88" providerId="ADAL" clId="{4B8A794E-7AD0-42C4-A041-FD6965898C96}" dt="2024-05-31T20:00:44.305" v="315" actId="478"/>
          <ac:spMkLst>
            <pc:docMk/>
            <pc:sldMk cId="1860612746" sldId="817"/>
            <ac:spMk id="7" creationId="{CE8F6645-2B6B-1833-928E-6DC1CAED3133}"/>
          </ac:spMkLst>
        </pc:spChg>
        <pc:spChg chg="mod">
          <ac:chgData name="Joseph Hanna" userId="d91b82ed-48e2-4fae-b47c-be212bed4b88" providerId="ADAL" clId="{4B8A794E-7AD0-42C4-A041-FD6965898C96}" dt="2024-05-31T20:00:28.485" v="314" actId="108"/>
          <ac:spMkLst>
            <pc:docMk/>
            <pc:sldMk cId="1860612746" sldId="817"/>
            <ac:spMk id="9" creationId="{06499482-E7BF-7C57-977B-40C9A8FA27C3}"/>
          </ac:spMkLst>
        </pc:spChg>
      </pc:sldChg>
      <pc:sldChg chg="add">
        <pc:chgData name="Joseph Hanna" userId="d91b82ed-48e2-4fae-b47c-be212bed4b88" providerId="ADAL" clId="{4B8A794E-7AD0-42C4-A041-FD6965898C96}" dt="2024-05-31T19:42:04.986" v="0"/>
        <pc:sldMkLst>
          <pc:docMk/>
          <pc:sldMk cId="2920289037" sldId="818"/>
        </pc:sldMkLst>
      </pc:sldChg>
      <pc:sldChg chg="modSp add mod">
        <pc:chgData name="Joseph Hanna" userId="d91b82ed-48e2-4fae-b47c-be212bed4b88" providerId="ADAL" clId="{4B8A794E-7AD0-42C4-A041-FD6965898C96}" dt="2024-05-31T19:43:08.234" v="7" actId="255"/>
        <pc:sldMkLst>
          <pc:docMk/>
          <pc:sldMk cId="1004323966" sldId="819"/>
        </pc:sldMkLst>
        <pc:spChg chg="mod">
          <ac:chgData name="Joseph Hanna" userId="d91b82ed-48e2-4fae-b47c-be212bed4b88" providerId="ADAL" clId="{4B8A794E-7AD0-42C4-A041-FD6965898C96}" dt="2024-05-31T19:43:08.234" v="7" actId="255"/>
          <ac:spMkLst>
            <pc:docMk/>
            <pc:sldMk cId="1004323966" sldId="819"/>
            <ac:spMk id="9" creationId="{77AE628A-C5D9-D904-47D5-9CA66D19BE70}"/>
          </ac:spMkLst>
        </pc:spChg>
      </pc:sldChg>
      <pc:sldChg chg="add del">
        <pc:chgData name="Joseph Hanna" userId="d91b82ed-48e2-4fae-b47c-be212bed4b88" providerId="ADAL" clId="{4B8A794E-7AD0-42C4-A041-FD6965898C96}" dt="2024-05-31T19:44:58.794" v="14" actId="47"/>
        <pc:sldMkLst>
          <pc:docMk/>
          <pc:sldMk cId="3522126885" sldId="820"/>
        </pc:sldMkLst>
      </pc:sldChg>
      <pc:sldChg chg="add">
        <pc:chgData name="Joseph Hanna" userId="d91b82ed-48e2-4fae-b47c-be212bed4b88" providerId="ADAL" clId="{4B8A794E-7AD0-42C4-A041-FD6965898C96}" dt="2024-05-31T19:46:42.700" v="22"/>
        <pc:sldMkLst>
          <pc:docMk/>
          <pc:sldMk cId="4178134441" sldId="820"/>
        </pc:sldMkLst>
      </pc:sldChg>
      <pc:sldChg chg="delSp modSp add mod">
        <pc:chgData name="Joseph Hanna" userId="d91b82ed-48e2-4fae-b47c-be212bed4b88" providerId="ADAL" clId="{4B8A794E-7AD0-42C4-A041-FD6965898C96}" dt="2024-06-03T11:15:29.028" v="763" actId="114"/>
        <pc:sldMkLst>
          <pc:docMk/>
          <pc:sldMk cId="1826854514" sldId="821"/>
        </pc:sldMkLst>
        <pc:spChg chg="mod">
          <ac:chgData name="Joseph Hanna" userId="d91b82ed-48e2-4fae-b47c-be212bed4b88" providerId="ADAL" clId="{4B8A794E-7AD0-42C4-A041-FD6965898C96}" dt="2024-06-03T11:15:24.206" v="762" actId="948"/>
          <ac:spMkLst>
            <pc:docMk/>
            <pc:sldMk cId="1826854514" sldId="821"/>
            <ac:spMk id="6" creationId="{20B313B9-6BB6-13A1-86D7-A07BBD4AFF79}"/>
          </ac:spMkLst>
        </pc:spChg>
        <pc:spChg chg="mod ord">
          <ac:chgData name="Joseph Hanna" userId="d91b82ed-48e2-4fae-b47c-be212bed4b88" providerId="ADAL" clId="{4B8A794E-7AD0-42C4-A041-FD6965898C96}" dt="2024-06-03T11:15:29.028" v="763" actId="114"/>
          <ac:spMkLst>
            <pc:docMk/>
            <pc:sldMk cId="1826854514" sldId="821"/>
            <ac:spMk id="9" creationId="{03175AD3-779D-B2C3-C4F2-0C24EAFA3F86}"/>
          </ac:spMkLst>
        </pc:spChg>
        <pc:picChg chg="del">
          <ac:chgData name="Joseph Hanna" userId="d91b82ed-48e2-4fae-b47c-be212bed4b88" providerId="ADAL" clId="{4B8A794E-7AD0-42C4-A041-FD6965898C96}" dt="2024-05-31T20:08:41.412" v="483" actId="478"/>
          <ac:picMkLst>
            <pc:docMk/>
            <pc:sldMk cId="1826854514" sldId="821"/>
            <ac:picMk id="5" creationId="{BEE3620B-F112-2A39-1694-A9E8B65FE4C8}"/>
          </ac:picMkLst>
        </pc:picChg>
        <pc:picChg chg="mod">
          <ac:chgData name="Joseph Hanna" userId="d91b82ed-48e2-4fae-b47c-be212bed4b88" providerId="ADAL" clId="{4B8A794E-7AD0-42C4-A041-FD6965898C96}" dt="2024-05-31T20:12:24.306" v="511" actId="962"/>
          <ac:picMkLst>
            <pc:docMk/>
            <pc:sldMk cId="1826854514" sldId="821"/>
            <ac:picMk id="8" creationId="{3A12ACD3-4A2D-5AB9-C1BD-D7E0BE67D343}"/>
          </ac:picMkLst>
        </pc:picChg>
      </pc:sldChg>
      <pc:sldChg chg="add">
        <pc:chgData name="Joseph Hanna" userId="d91b82ed-48e2-4fae-b47c-be212bed4b88" providerId="ADAL" clId="{4B8A794E-7AD0-42C4-A041-FD6965898C96}" dt="2024-05-31T19:59:49.235" v="311"/>
        <pc:sldMkLst>
          <pc:docMk/>
          <pc:sldMk cId="0" sldId="822"/>
        </pc:sldMkLst>
      </pc:sldChg>
      <pc:sldChg chg="addSp delSp modSp add del mod">
        <pc:chgData name="Joseph Hanna" userId="d91b82ed-48e2-4fae-b47c-be212bed4b88" providerId="ADAL" clId="{4B8A794E-7AD0-42C4-A041-FD6965898C96}" dt="2024-05-31T19:58:47.841" v="308" actId="47"/>
        <pc:sldMkLst>
          <pc:docMk/>
          <pc:sldMk cId="1498370191" sldId="822"/>
        </pc:sldMkLst>
        <pc:spChg chg="mod">
          <ac:chgData name="Joseph Hanna" userId="d91b82ed-48e2-4fae-b47c-be212bed4b88" providerId="ADAL" clId="{4B8A794E-7AD0-42C4-A041-FD6965898C96}" dt="2024-05-31T19:58:32.117" v="307" actId="14100"/>
          <ac:spMkLst>
            <pc:docMk/>
            <pc:sldMk cId="1498370191" sldId="822"/>
            <ac:spMk id="2" creationId="{00000000-0000-0000-0000-000000000000}"/>
          </ac:spMkLst>
        </pc:spChg>
        <pc:spChg chg="del">
          <ac:chgData name="Joseph Hanna" userId="d91b82ed-48e2-4fae-b47c-be212bed4b88" providerId="ADAL" clId="{4B8A794E-7AD0-42C4-A041-FD6965898C96}" dt="2024-05-31T19:58:17.207" v="303" actId="478"/>
          <ac:spMkLst>
            <pc:docMk/>
            <pc:sldMk cId="1498370191" sldId="822"/>
            <ac:spMk id="3" creationId="{00000000-0000-0000-0000-000000000000}"/>
          </ac:spMkLst>
        </pc:spChg>
        <pc:spChg chg="del">
          <ac:chgData name="Joseph Hanna" userId="d91b82ed-48e2-4fae-b47c-be212bed4b88" providerId="ADAL" clId="{4B8A794E-7AD0-42C4-A041-FD6965898C96}" dt="2024-05-31T19:58:23.658" v="305" actId="478"/>
          <ac:spMkLst>
            <pc:docMk/>
            <pc:sldMk cId="1498370191" sldId="822"/>
            <ac:spMk id="5" creationId="{ECE73E8E-38CF-3288-631C-97677BF5697E}"/>
          </ac:spMkLst>
        </pc:spChg>
        <pc:spChg chg="add del mod">
          <ac:chgData name="Joseph Hanna" userId="d91b82ed-48e2-4fae-b47c-be212bed4b88" providerId="ADAL" clId="{4B8A794E-7AD0-42C4-A041-FD6965898C96}" dt="2024-05-31T19:58:20.056" v="304" actId="478"/>
          <ac:spMkLst>
            <pc:docMk/>
            <pc:sldMk cId="1498370191" sldId="822"/>
            <ac:spMk id="7" creationId="{95D0F9AB-D0C8-FEFA-1A04-A5DC172CB7E9}"/>
          </ac:spMkLst>
        </pc:spChg>
        <pc:graphicFrameChg chg="mod">
          <ac:chgData name="Joseph Hanna" userId="d91b82ed-48e2-4fae-b47c-be212bed4b88" providerId="ADAL" clId="{4B8A794E-7AD0-42C4-A041-FD6965898C96}" dt="2024-05-31T19:58:27.419" v="306" actId="1076"/>
          <ac:graphicFrameMkLst>
            <pc:docMk/>
            <pc:sldMk cId="1498370191" sldId="822"/>
            <ac:graphicFrameMk id="4" creationId="{6AA11F60-C702-1AEC-FC64-1FB5728F1513}"/>
          </ac:graphicFrameMkLst>
        </pc:graphicFrameChg>
      </pc:sldChg>
      <pc:sldChg chg="addSp delSp modSp new del mod">
        <pc:chgData name="Joseph Hanna" userId="d91b82ed-48e2-4fae-b47c-be212bed4b88" providerId="ADAL" clId="{4B8A794E-7AD0-42C4-A041-FD6965898C96}" dt="2024-06-03T10:58:02.482" v="759" actId="47"/>
        <pc:sldMkLst>
          <pc:docMk/>
          <pc:sldMk cId="3045278770" sldId="823"/>
        </pc:sldMkLst>
        <pc:spChg chg="del">
          <ac:chgData name="Joseph Hanna" userId="d91b82ed-48e2-4fae-b47c-be212bed4b88" providerId="ADAL" clId="{4B8A794E-7AD0-42C4-A041-FD6965898C96}" dt="2024-06-03T10:57:07.258" v="750"/>
          <ac:spMkLst>
            <pc:docMk/>
            <pc:sldMk cId="3045278770" sldId="823"/>
            <ac:spMk id="3" creationId="{CC8AB941-2EEB-87C6-0B66-0DF816289D5A}"/>
          </ac:spMkLst>
        </pc:spChg>
        <pc:graphicFrameChg chg="add mod modGraphic">
          <ac:chgData name="Joseph Hanna" userId="d91b82ed-48e2-4fae-b47c-be212bed4b88" providerId="ADAL" clId="{4B8A794E-7AD0-42C4-A041-FD6965898C96}" dt="2024-06-03T10:57:32.677" v="758" actId="948"/>
          <ac:graphicFrameMkLst>
            <pc:docMk/>
            <pc:sldMk cId="3045278770" sldId="823"/>
            <ac:graphicFrameMk id="4" creationId="{E98801A0-EA69-32D6-2FFC-DD76F740D3A3}"/>
          </ac:graphicFrameMkLst>
        </pc:graphicFrameChg>
      </pc:sldChg>
    </pc:docChg>
  </pc:docChgLst>
</pc:chgInfo>
</file>

<file path=ppt/comments/modernComment_23B_E2B7E7EC.xml><?xml version="1.0" encoding="utf-8"?>
<p188:cmLst xmlns:a="http://schemas.openxmlformats.org/drawingml/2006/main" xmlns:r="http://schemas.openxmlformats.org/officeDocument/2006/relationships" xmlns:p188="http://schemas.microsoft.com/office/powerpoint/2018/8/main">
  <p188:cm id="{574713C2-E90A-4405-B7A0-61E06DF3A3DB}" authorId="{EC4F6E05-03EF-EB0A-4256-B19ED372BE0E}" created="2024-06-03T10:55:48.964">
    <ac:txMkLst xmlns:ac="http://schemas.microsoft.com/office/drawing/2013/main/command">
      <pc:docMk xmlns:pc="http://schemas.microsoft.com/office/powerpoint/2013/main/command"/>
      <pc:sldMk xmlns:pc="http://schemas.microsoft.com/office/powerpoint/2013/main/command" cId="3803703276" sldId="571"/>
      <ac:spMk id="69634" creationId="{00000000-0000-0000-0000-000000000000}"/>
      <ac:txMk cp="550" len="21">
        <ac:context len="643" hash="649533661"/>
      </ac:txMk>
    </ac:txMkLst>
    <p188:pos x="8202930" y="3132171"/>
    <p188:txBody>
      <a:bodyPr/>
      <a:lstStyle/>
      <a:p>
        <a:r>
          <a:rPr lang="en-US"/>
          <a:t>Please ensure all links are working. </a:t>
        </a:r>
      </a:p>
    </p188:txBody>
  </p188:cm>
</p188:cmLst>
</file>

<file path=ppt/comments/modernComment_263_E9EC4C9A.xml><?xml version="1.0" encoding="utf-8"?>
<p188:cmLst xmlns:a="http://schemas.openxmlformats.org/drawingml/2006/main" xmlns:r="http://schemas.openxmlformats.org/officeDocument/2006/relationships" xmlns:p188="http://schemas.microsoft.com/office/powerpoint/2018/8/main">
  <p188:cm id="{A98060E9-8813-4C39-B8D6-02B6932AD8EF}" authorId="{EC4F6E05-03EF-EB0A-4256-B19ED372BE0E}" created="2024-06-03T10:58:52.008">
    <pc:sldMkLst xmlns:pc="http://schemas.microsoft.com/office/powerpoint/2013/main/command">
      <pc:docMk/>
      <pc:sldMk cId="3924577434" sldId="611"/>
    </pc:sldMkLst>
    <p188:txBody>
      <a:bodyPr/>
      <a:lstStyle/>
      <a:p>
        <a:r>
          <a:rPr lang="en-US"/>
          <a:t>Recommend separating the table into 3 slides to ensure adequate font size and spacing. I am unsure of the information to be appropriately separated.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6/3/2024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41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dirty="0"/>
          </a:p>
        </p:txBody>
      </p:sp>
      <p:sp>
        <p:nvSpPr>
          <p:cNvPr id="4813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DB644B2-DC71-408D-9703-AF8A46E524EE}"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1368073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CAC3A7-6BA4-44D5-966E-5712BA105B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charset="0"/>
            </a:endParaRPr>
          </a:p>
        </p:txBody>
      </p:sp>
    </p:spTree>
    <p:extLst>
      <p:ext uri="{BB962C8B-B14F-4D97-AF65-F5344CB8AC3E}">
        <p14:creationId xmlns:p14="http://schemas.microsoft.com/office/powerpoint/2010/main" val="4736424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CAC3A7-6BA4-44D5-966E-5712BA105B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charset="0"/>
            </a:endParaRPr>
          </a:p>
        </p:txBody>
      </p:sp>
    </p:spTree>
    <p:extLst>
      <p:ext uri="{BB962C8B-B14F-4D97-AF65-F5344CB8AC3E}">
        <p14:creationId xmlns:p14="http://schemas.microsoft.com/office/powerpoint/2010/main" val="1689650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54275" name="Notes Placeholder 2"/>
          <p:cNvSpPr>
            <a:spLocks noGrp="1"/>
          </p:cNvSpPr>
          <p:nvPr>
            <p:ph type="body" idx="1"/>
          </p:nvPr>
        </p:nvSpPr>
        <p:spPr bwMode="auto">
          <a:xfrm>
            <a:off x="731521" y="4560570"/>
            <a:ext cx="5852160" cy="472059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dirty="0"/>
          </a:p>
        </p:txBody>
      </p:sp>
      <p:sp>
        <p:nvSpPr>
          <p:cNvPr id="5427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cs typeface="Arial" panose="020B0604020202020204" pitchFamily="34" charset="0"/>
              </a:defRPr>
            </a:lvl1pPr>
            <a:lvl2pPr marL="785291" indent="-302034">
              <a:spcBef>
                <a:spcPct val="30000"/>
              </a:spcBef>
              <a:defRPr sz="1200">
                <a:solidFill>
                  <a:schemeClr val="tx1"/>
                </a:solidFill>
                <a:latin typeface="Calibri" panose="020F0502020204030204" pitchFamily="34" charset="0"/>
                <a:ea typeface="Arial" panose="020B0604020202020204" pitchFamily="34" charset="0"/>
                <a:cs typeface="Arial" panose="020B0604020202020204" pitchFamily="34" charset="0"/>
              </a:defRPr>
            </a:lvl2pPr>
            <a:lvl3pPr marL="1208139" indent="-241628">
              <a:spcBef>
                <a:spcPct val="30000"/>
              </a:spcBef>
              <a:defRPr sz="1200">
                <a:solidFill>
                  <a:schemeClr val="tx1"/>
                </a:solidFill>
                <a:latin typeface="Calibri" panose="020F0502020204030204" pitchFamily="34" charset="0"/>
                <a:ea typeface="Arial" panose="020B0604020202020204" pitchFamily="34" charset="0"/>
                <a:cs typeface="Arial" panose="020B0604020202020204" pitchFamily="34" charset="0"/>
              </a:defRPr>
            </a:lvl3pPr>
            <a:lvl4pPr marL="1691395" indent="-241628">
              <a:spcBef>
                <a:spcPct val="30000"/>
              </a:spcBef>
              <a:defRPr sz="1200">
                <a:solidFill>
                  <a:schemeClr val="tx1"/>
                </a:solidFill>
                <a:latin typeface="Calibri" panose="020F0502020204030204" pitchFamily="34" charset="0"/>
                <a:ea typeface="Arial" panose="020B0604020202020204" pitchFamily="34" charset="0"/>
                <a:cs typeface="Arial" panose="020B0604020202020204" pitchFamily="34" charset="0"/>
              </a:defRPr>
            </a:lvl4pPr>
            <a:lvl5pPr marL="2174650" indent="-241628">
              <a:spcBef>
                <a:spcPct val="30000"/>
              </a:spcBef>
              <a:defRPr sz="1200">
                <a:solidFill>
                  <a:schemeClr val="tx1"/>
                </a:solidFill>
                <a:latin typeface="Calibri" panose="020F0502020204030204" pitchFamily="34" charset="0"/>
                <a:ea typeface="Arial" panose="020B0604020202020204" pitchFamily="34" charset="0"/>
                <a:cs typeface="Arial" panose="020B0604020202020204" pitchFamily="34" charset="0"/>
              </a:defRPr>
            </a:lvl5pPr>
            <a:lvl6pPr marL="2657905" indent="-241628" eaLnBrk="0" fontAlgn="base" hangingPunct="0">
              <a:spcBef>
                <a:spcPct val="30000"/>
              </a:spcBef>
              <a:spcAft>
                <a:spcPct val="0"/>
              </a:spcAft>
              <a:defRPr sz="1200">
                <a:solidFill>
                  <a:schemeClr val="tx1"/>
                </a:solidFill>
                <a:latin typeface="Calibri" panose="020F0502020204030204" pitchFamily="34" charset="0"/>
                <a:ea typeface="Arial" panose="020B0604020202020204" pitchFamily="34" charset="0"/>
                <a:cs typeface="Arial" panose="020B0604020202020204" pitchFamily="34" charset="0"/>
              </a:defRPr>
            </a:lvl6pPr>
            <a:lvl7pPr marL="3141161" indent="-241628" eaLnBrk="0" fontAlgn="base" hangingPunct="0">
              <a:spcBef>
                <a:spcPct val="30000"/>
              </a:spcBef>
              <a:spcAft>
                <a:spcPct val="0"/>
              </a:spcAft>
              <a:defRPr sz="1200">
                <a:solidFill>
                  <a:schemeClr val="tx1"/>
                </a:solidFill>
                <a:latin typeface="Calibri" panose="020F0502020204030204" pitchFamily="34" charset="0"/>
                <a:ea typeface="Arial" panose="020B0604020202020204" pitchFamily="34" charset="0"/>
                <a:cs typeface="Arial" panose="020B0604020202020204" pitchFamily="34" charset="0"/>
              </a:defRPr>
            </a:lvl7pPr>
            <a:lvl8pPr marL="3624417" indent="-241628" eaLnBrk="0" fontAlgn="base" hangingPunct="0">
              <a:spcBef>
                <a:spcPct val="30000"/>
              </a:spcBef>
              <a:spcAft>
                <a:spcPct val="0"/>
              </a:spcAft>
              <a:defRPr sz="1200">
                <a:solidFill>
                  <a:schemeClr val="tx1"/>
                </a:solidFill>
                <a:latin typeface="Calibri" panose="020F0502020204030204" pitchFamily="34" charset="0"/>
                <a:ea typeface="Arial" panose="020B0604020202020204" pitchFamily="34" charset="0"/>
                <a:cs typeface="Arial" panose="020B0604020202020204" pitchFamily="34" charset="0"/>
              </a:defRPr>
            </a:lvl8pPr>
            <a:lvl9pPr marL="4107673" indent="-241628" eaLnBrk="0" fontAlgn="base" hangingPunct="0">
              <a:spcBef>
                <a:spcPct val="30000"/>
              </a:spcBef>
              <a:spcAft>
                <a:spcPct val="0"/>
              </a:spcAft>
              <a:defRPr sz="1200">
                <a:solidFill>
                  <a:schemeClr val="tx1"/>
                </a:solidFill>
                <a:latin typeface="Calibri" panose="020F0502020204030204" pitchFamily="34" charset="0"/>
                <a:ea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2D1EAB8-EFD7-4B31-85B8-9809A57A55B4}"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774830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2771" name="Notes Placeholder 2"/>
          <p:cNvSpPr>
            <a:spLocks noGrp="1"/>
          </p:cNvSpPr>
          <p:nvPr>
            <p:ph type="body" idx="1"/>
          </p:nvPr>
        </p:nvSpPr>
        <p:spPr bwMode="auto">
          <a:xfrm>
            <a:off x="731521" y="4560570"/>
            <a:ext cx="5852160" cy="472059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defTabSz="966511" eaLnBrk="1" hangingPunct="1">
              <a:lnSpc>
                <a:spcPct val="80000"/>
              </a:lnSpc>
              <a:spcBef>
                <a:spcPct val="0"/>
              </a:spcBef>
              <a:defRPr/>
            </a:pPr>
            <a:endParaRPr lang="en-US" altLang="en-US" dirty="0"/>
          </a:p>
        </p:txBody>
      </p:sp>
      <p:sp>
        <p:nvSpPr>
          <p:cNvPr id="32772"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DBBDB8-41AB-4E9E-92E4-1D01FE8AC4F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6369097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27651" name="Notes Placeholder 2"/>
          <p:cNvSpPr>
            <a:spLocks noGrp="1"/>
          </p:cNvSpPr>
          <p:nvPr>
            <p:ph type="body" idx="1"/>
          </p:nvPr>
        </p:nvSpPr>
        <p:spPr bwMode="auto">
          <a:xfrm>
            <a:off x="731521" y="4560570"/>
            <a:ext cx="5852160" cy="472059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a:bodyPr>
          <a:lstStyle/>
          <a:p>
            <a:pPr eaLnBrk="1" hangingPunct="1">
              <a:spcBef>
                <a:spcPct val="0"/>
              </a:spcBef>
              <a:tabLst>
                <a:tab pos="241628" algn="l"/>
              </a:tabLst>
              <a:defRPr/>
            </a:pPr>
            <a:endParaRPr lang="en-US" altLang="en-US" dirty="0"/>
          </a:p>
        </p:txBody>
      </p:sp>
      <p:sp>
        <p:nvSpPr>
          <p:cNvPr id="4198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9D7157A-4572-409E-8493-FF52F3C16403}"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450881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44035" name="Notes Placeholder 2"/>
          <p:cNvSpPr>
            <a:spLocks noGrp="1"/>
          </p:cNvSpPr>
          <p:nvPr>
            <p:ph type="body" idx="1"/>
          </p:nvPr>
        </p:nvSpPr>
        <p:spPr bwMode="auto">
          <a:xfrm>
            <a:off x="731521" y="4560570"/>
            <a:ext cx="5852160" cy="472059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ormAutofit/>
          </a:bodyPr>
          <a:lstStyle/>
          <a:p>
            <a:pPr eaLnBrk="1" hangingPunct="1">
              <a:spcBef>
                <a:spcPct val="0"/>
              </a:spcBef>
            </a:pPr>
            <a:endParaRPr lang="en-US" altLang="en-US" dirty="0"/>
          </a:p>
        </p:txBody>
      </p:sp>
      <p:sp>
        <p:nvSpPr>
          <p:cNvPr id="4403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26A2493-A4B3-4BF5-A2DE-B51EE51A6F0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2456627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8851" name="Notes Placeholder 2"/>
          <p:cNvSpPr>
            <a:spLocks noGrp="1"/>
          </p:cNvSpPr>
          <p:nvPr>
            <p:ph type="body" idx="1"/>
          </p:nvPr>
        </p:nvSpPr>
        <p:spPr bwMode="auto">
          <a:xfrm>
            <a:off x="731521" y="4560570"/>
            <a:ext cx="5852160" cy="472059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tabLst>
                <a:tab pos="241628" algn="l"/>
              </a:tabLst>
            </a:pPr>
            <a:endParaRPr lang="en-US" altLang="en-US" dirty="0"/>
          </a:p>
        </p:txBody>
      </p:sp>
      <p:sp>
        <p:nvSpPr>
          <p:cNvPr id="7885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AFC49A6-9A59-45C1-BD24-AAC6C30146B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207612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5299" name="Notes Placeholder 2"/>
          <p:cNvSpPr>
            <a:spLocks noGrp="1"/>
          </p:cNvSpPr>
          <p:nvPr>
            <p:ph type="body" idx="1"/>
          </p:nvPr>
        </p:nvSpPr>
        <p:spPr bwMode="auto">
          <a:xfrm>
            <a:off x="707708" y="4450477"/>
            <a:ext cx="5661660" cy="4606634"/>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tabLst>
                <a:tab pos="234932" algn="l"/>
                <a:tab pos="587331" algn="l"/>
              </a:tabLst>
            </a:pPr>
            <a:endParaRPr lang="en-US" dirty="0"/>
          </a:p>
        </p:txBody>
      </p:sp>
      <p:sp>
        <p:nvSpPr>
          <p:cNvPr id="5530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charset="0"/>
                <a:ea typeface="ＭＳ Ｐゴシック" charset="0"/>
                <a:cs typeface="Arial" charset="0"/>
              </a:defRPr>
            </a:lvl1pPr>
            <a:lvl2pPr marL="763530" indent="-293665">
              <a:defRPr sz="1200">
                <a:solidFill>
                  <a:schemeClr val="tx2"/>
                </a:solidFill>
                <a:latin typeface="Arial" charset="0"/>
                <a:ea typeface="Arial" charset="0"/>
                <a:cs typeface="Arial" charset="0"/>
              </a:defRPr>
            </a:lvl2pPr>
            <a:lvl3pPr marL="1174661" indent="-234932">
              <a:defRPr sz="1200">
                <a:solidFill>
                  <a:schemeClr val="tx2"/>
                </a:solidFill>
                <a:latin typeface="Arial" charset="0"/>
                <a:ea typeface="Arial" charset="0"/>
                <a:cs typeface="Arial" charset="0"/>
              </a:defRPr>
            </a:lvl3pPr>
            <a:lvl4pPr marL="1644526" indent="-234932">
              <a:defRPr sz="1200">
                <a:solidFill>
                  <a:schemeClr val="tx2"/>
                </a:solidFill>
                <a:latin typeface="Arial" charset="0"/>
                <a:ea typeface="Arial" charset="0"/>
                <a:cs typeface="Arial" charset="0"/>
              </a:defRPr>
            </a:lvl4pPr>
            <a:lvl5pPr marL="2114390" indent="-234932">
              <a:defRPr sz="1200">
                <a:solidFill>
                  <a:schemeClr val="tx2"/>
                </a:solidFill>
                <a:latin typeface="Arial" charset="0"/>
                <a:ea typeface="Arial" charset="0"/>
                <a:cs typeface="Arial" charset="0"/>
              </a:defRPr>
            </a:lvl5pPr>
            <a:lvl6pPr marL="2584254" indent="-234932" eaLnBrk="0" fontAlgn="base" hangingPunct="0">
              <a:spcBef>
                <a:spcPct val="0"/>
              </a:spcBef>
              <a:spcAft>
                <a:spcPct val="0"/>
              </a:spcAft>
              <a:defRPr sz="1200">
                <a:solidFill>
                  <a:schemeClr val="tx2"/>
                </a:solidFill>
                <a:latin typeface="Arial" charset="0"/>
                <a:ea typeface="Arial" charset="0"/>
                <a:cs typeface="Arial" charset="0"/>
              </a:defRPr>
            </a:lvl6pPr>
            <a:lvl7pPr marL="3054119" indent="-234932" eaLnBrk="0" fontAlgn="base" hangingPunct="0">
              <a:spcBef>
                <a:spcPct val="0"/>
              </a:spcBef>
              <a:spcAft>
                <a:spcPct val="0"/>
              </a:spcAft>
              <a:defRPr sz="1200">
                <a:solidFill>
                  <a:schemeClr val="tx2"/>
                </a:solidFill>
                <a:latin typeface="Arial" charset="0"/>
                <a:ea typeface="Arial" charset="0"/>
                <a:cs typeface="Arial" charset="0"/>
              </a:defRPr>
            </a:lvl7pPr>
            <a:lvl8pPr marL="3523983" indent="-234932" eaLnBrk="0" fontAlgn="base" hangingPunct="0">
              <a:spcBef>
                <a:spcPct val="0"/>
              </a:spcBef>
              <a:spcAft>
                <a:spcPct val="0"/>
              </a:spcAft>
              <a:defRPr sz="1200">
                <a:solidFill>
                  <a:schemeClr val="tx2"/>
                </a:solidFill>
                <a:latin typeface="Arial" charset="0"/>
                <a:ea typeface="Arial" charset="0"/>
                <a:cs typeface="Arial" charset="0"/>
              </a:defRPr>
            </a:lvl8pPr>
            <a:lvl9pPr marL="3993848" indent="-234932" eaLnBrk="0" fontAlgn="base" hangingPunct="0">
              <a:spcBef>
                <a:spcPct val="0"/>
              </a:spcBef>
              <a:spcAft>
                <a:spcPct val="0"/>
              </a:spcAft>
              <a:defRPr sz="1200">
                <a:solidFill>
                  <a:schemeClr val="tx2"/>
                </a:solidFill>
                <a:latin typeface="Arial" charset="0"/>
                <a:ea typeface="Arial" charset="0"/>
                <a:cs typeface="Arial" charset="0"/>
              </a:defRPr>
            </a:lvl9pPr>
          </a:lstStyle>
          <a:p>
            <a:fld id="{B9A39AB4-D823-764F-A2CC-FBD7C4668E8B}" type="slidenum">
              <a:rPr lang="en-US">
                <a:solidFill>
                  <a:schemeClr val="tx1"/>
                </a:solidFill>
                <a:latin typeface="Calibri" charset="0"/>
                <a:cs typeface="ＭＳ Ｐゴシック" charset="0"/>
              </a:rPr>
              <a:pPr/>
              <a:t>25</a:t>
            </a:fld>
            <a:endParaRPr lang="en-US" dirty="0">
              <a:solidFill>
                <a:schemeClr val="tx1"/>
              </a:solidFill>
              <a:latin typeface="Calibri" charset="0"/>
              <a:cs typeface="ＭＳ Ｐゴシック" charset="0"/>
            </a:endParaRPr>
          </a:p>
        </p:txBody>
      </p:sp>
    </p:spTree>
    <p:extLst>
      <p:ext uri="{BB962C8B-B14F-4D97-AF65-F5344CB8AC3E}">
        <p14:creationId xmlns:p14="http://schemas.microsoft.com/office/powerpoint/2010/main" val="73396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81923" name="Notes Placeholder 2"/>
          <p:cNvSpPr>
            <a:spLocks noGrp="1"/>
          </p:cNvSpPr>
          <p:nvPr>
            <p:ph type="body" idx="1"/>
          </p:nvPr>
        </p:nvSpPr>
        <p:spPr bwMode="auto">
          <a:xfrm>
            <a:off x="707708" y="4450477"/>
            <a:ext cx="5661660" cy="4606634"/>
          </a:xfrm>
        </p:spPr>
        <p:txBody>
          <a:bodyPr/>
          <a:lstStyle/>
          <a:p>
            <a:pPr eaLnBrk="1" hangingPunct="1">
              <a:spcBef>
                <a:spcPct val="0"/>
              </a:spcBef>
              <a:defRPr/>
            </a:pPr>
            <a:endParaRPr lang="en-US" altLang="en-US" dirty="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charset="0"/>
                <a:ea typeface="ＭＳ Ｐゴシック" charset="0"/>
                <a:cs typeface="Arial" charset="0"/>
              </a:defRPr>
            </a:lvl1pPr>
            <a:lvl2pPr marL="763530" indent="-293665">
              <a:defRPr sz="1200">
                <a:solidFill>
                  <a:schemeClr val="tx2"/>
                </a:solidFill>
                <a:latin typeface="Arial" charset="0"/>
                <a:ea typeface="Arial" charset="0"/>
                <a:cs typeface="Arial" charset="0"/>
              </a:defRPr>
            </a:lvl2pPr>
            <a:lvl3pPr marL="1174661" indent="-234932">
              <a:defRPr sz="1200">
                <a:solidFill>
                  <a:schemeClr val="tx2"/>
                </a:solidFill>
                <a:latin typeface="Arial" charset="0"/>
                <a:ea typeface="Arial" charset="0"/>
                <a:cs typeface="Arial" charset="0"/>
              </a:defRPr>
            </a:lvl3pPr>
            <a:lvl4pPr marL="1644526" indent="-234932">
              <a:defRPr sz="1200">
                <a:solidFill>
                  <a:schemeClr val="tx2"/>
                </a:solidFill>
                <a:latin typeface="Arial" charset="0"/>
                <a:ea typeface="Arial" charset="0"/>
                <a:cs typeface="Arial" charset="0"/>
              </a:defRPr>
            </a:lvl4pPr>
            <a:lvl5pPr marL="2114390" indent="-234932">
              <a:defRPr sz="1200">
                <a:solidFill>
                  <a:schemeClr val="tx2"/>
                </a:solidFill>
                <a:latin typeface="Arial" charset="0"/>
                <a:ea typeface="Arial" charset="0"/>
                <a:cs typeface="Arial" charset="0"/>
              </a:defRPr>
            </a:lvl5pPr>
            <a:lvl6pPr marL="2584254" indent="-234932" eaLnBrk="0" fontAlgn="base" hangingPunct="0">
              <a:spcBef>
                <a:spcPct val="0"/>
              </a:spcBef>
              <a:spcAft>
                <a:spcPct val="0"/>
              </a:spcAft>
              <a:defRPr sz="1200">
                <a:solidFill>
                  <a:schemeClr val="tx2"/>
                </a:solidFill>
                <a:latin typeface="Arial" charset="0"/>
                <a:ea typeface="Arial" charset="0"/>
                <a:cs typeface="Arial" charset="0"/>
              </a:defRPr>
            </a:lvl6pPr>
            <a:lvl7pPr marL="3054119" indent="-234932" eaLnBrk="0" fontAlgn="base" hangingPunct="0">
              <a:spcBef>
                <a:spcPct val="0"/>
              </a:spcBef>
              <a:spcAft>
                <a:spcPct val="0"/>
              </a:spcAft>
              <a:defRPr sz="1200">
                <a:solidFill>
                  <a:schemeClr val="tx2"/>
                </a:solidFill>
                <a:latin typeface="Arial" charset="0"/>
                <a:ea typeface="Arial" charset="0"/>
                <a:cs typeface="Arial" charset="0"/>
              </a:defRPr>
            </a:lvl7pPr>
            <a:lvl8pPr marL="3523983" indent="-234932" eaLnBrk="0" fontAlgn="base" hangingPunct="0">
              <a:spcBef>
                <a:spcPct val="0"/>
              </a:spcBef>
              <a:spcAft>
                <a:spcPct val="0"/>
              </a:spcAft>
              <a:defRPr sz="1200">
                <a:solidFill>
                  <a:schemeClr val="tx2"/>
                </a:solidFill>
                <a:latin typeface="Arial" charset="0"/>
                <a:ea typeface="Arial" charset="0"/>
                <a:cs typeface="Arial" charset="0"/>
              </a:defRPr>
            </a:lvl8pPr>
            <a:lvl9pPr marL="3993848" indent="-234932" eaLnBrk="0" fontAlgn="base" hangingPunct="0">
              <a:spcBef>
                <a:spcPct val="0"/>
              </a:spcBef>
              <a:spcAft>
                <a:spcPct val="0"/>
              </a:spcAft>
              <a:defRPr sz="1200">
                <a:solidFill>
                  <a:schemeClr val="tx2"/>
                </a:solidFill>
                <a:latin typeface="Arial" charset="0"/>
                <a:ea typeface="Arial" charset="0"/>
                <a:cs typeface="Arial" charset="0"/>
              </a:defRPr>
            </a:lvl9pPr>
          </a:lstStyle>
          <a:p>
            <a:fld id="{5F00DF45-7AFA-6F4A-BC14-12382BAD8B57}" type="slidenum">
              <a:rPr lang="en-US">
                <a:solidFill>
                  <a:schemeClr val="tx1"/>
                </a:solidFill>
                <a:latin typeface="Calibri" charset="0"/>
                <a:cs typeface="ＭＳ Ｐゴシック" charset="0"/>
              </a:rPr>
              <a:pPr/>
              <a:t>26</a:t>
            </a:fld>
            <a:endParaRPr lang="en-US" dirty="0">
              <a:solidFill>
                <a:schemeClr val="tx1"/>
              </a:solidFill>
              <a:latin typeface="Calibri" charset="0"/>
              <a:cs typeface="ＭＳ Ｐゴシック" charset="0"/>
            </a:endParaRPr>
          </a:p>
        </p:txBody>
      </p:sp>
    </p:spTree>
    <p:extLst>
      <p:ext uri="{BB962C8B-B14F-4D97-AF65-F5344CB8AC3E}">
        <p14:creationId xmlns:p14="http://schemas.microsoft.com/office/powerpoint/2010/main" val="18199990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3" name="Notes Placeholder 2"/>
          <p:cNvSpPr>
            <a:spLocks noGrp="1"/>
          </p:cNvSpPr>
          <p:nvPr>
            <p:ph type="body" idx="1"/>
          </p:nvPr>
        </p:nvSpPr>
        <p:spPr bwMode="auto">
          <a:xfrm>
            <a:off x="707708" y="4450477"/>
            <a:ext cx="5661660" cy="4606634"/>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dirty="0"/>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charset="0"/>
                <a:ea typeface="ＭＳ Ｐゴシック" charset="0"/>
                <a:cs typeface="Arial" charset="0"/>
              </a:defRPr>
            </a:lvl1pPr>
            <a:lvl2pPr marL="763530" indent="-293665">
              <a:defRPr sz="1200">
                <a:solidFill>
                  <a:schemeClr val="tx2"/>
                </a:solidFill>
                <a:latin typeface="Arial" charset="0"/>
                <a:ea typeface="Arial" charset="0"/>
                <a:cs typeface="Arial" charset="0"/>
              </a:defRPr>
            </a:lvl2pPr>
            <a:lvl3pPr marL="1174661" indent="-234932">
              <a:defRPr sz="1200">
                <a:solidFill>
                  <a:schemeClr val="tx2"/>
                </a:solidFill>
                <a:latin typeface="Arial" charset="0"/>
                <a:ea typeface="Arial" charset="0"/>
                <a:cs typeface="Arial" charset="0"/>
              </a:defRPr>
            </a:lvl3pPr>
            <a:lvl4pPr marL="1644526" indent="-234932">
              <a:defRPr sz="1200">
                <a:solidFill>
                  <a:schemeClr val="tx2"/>
                </a:solidFill>
                <a:latin typeface="Arial" charset="0"/>
                <a:ea typeface="Arial" charset="0"/>
                <a:cs typeface="Arial" charset="0"/>
              </a:defRPr>
            </a:lvl4pPr>
            <a:lvl5pPr marL="2114390" indent="-234932">
              <a:defRPr sz="1200">
                <a:solidFill>
                  <a:schemeClr val="tx2"/>
                </a:solidFill>
                <a:latin typeface="Arial" charset="0"/>
                <a:ea typeface="Arial" charset="0"/>
                <a:cs typeface="Arial" charset="0"/>
              </a:defRPr>
            </a:lvl5pPr>
            <a:lvl6pPr marL="2584254" indent="-234932" eaLnBrk="0" fontAlgn="base" hangingPunct="0">
              <a:spcBef>
                <a:spcPct val="0"/>
              </a:spcBef>
              <a:spcAft>
                <a:spcPct val="0"/>
              </a:spcAft>
              <a:defRPr sz="1200">
                <a:solidFill>
                  <a:schemeClr val="tx2"/>
                </a:solidFill>
                <a:latin typeface="Arial" charset="0"/>
                <a:ea typeface="Arial" charset="0"/>
                <a:cs typeface="Arial" charset="0"/>
              </a:defRPr>
            </a:lvl6pPr>
            <a:lvl7pPr marL="3054119" indent="-234932" eaLnBrk="0" fontAlgn="base" hangingPunct="0">
              <a:spcBef>
                <a:spcPct val="0"/>
              </a:spcBef>
              <a:spcAft>
                <a:spcPct val="0"/>
              </a:spcAft>
              <a:defRPr sz="1200">
                <a:solidFill>
                  <a:schemeClr val="tx2"/>
                </a:solidFill>
                <a:latin typeface="Arial" charset="0"/>
                <a:ea typeface="Arial" charset="0"/>
                <a:cs typeface="Arial" charset="0"/>
              </a:defRPr>
            </a:lvl7pPr>
            <a:lvl8pPr marL="3523983" indent="-234932" eaLnBrk="0" fontAlgn="base" hangingPunct="0">
              <a:spcBef>
                <a:spcPct val="0"/>
              </a:spcBef>
              <a:spcAft>
                <a:spcPct val="0"/>
              </a:spcAft>
              <a:defRPr sz="1200">
                <a:solidFill>
                  <a:schemeClr val="tx2"/>
                </a:solidFill>
                <a:latin typeface="Arial" charset="0"/>
                <a:ea typeface="Arial" charset="0"/>
                <a:cs typeface="Arial" charset="0"/>
              </a:defRPr>
            </a:lvl8pPr>
            <a:lvl9pPr marL="3993848" indent="-234932" eaLnBrk="0" fontAlgn="base" hangingPunct="0">
              <a:spcBef>
                <a:spcPct val="0"/>
              </a:spcBef>
              <a:spcAft>
                <a:spcPct val="0"/>
              </a:spcAft>
              <a:defRPr sz="1200">
                <a:solidFill>
                  <a:schemeClr val="tx2"/>
                </a:solidFill>
                <a:latin typeface="Arial" charset="0"/>
                <a:ea typeface="Arial" charset="0"/>
                <a:cs typeface="Arial" charset="0"/>
              </a:defRPr>
            </a:lvl9pPr>
          </a:lstStyle>
          <a:p>
            <a:fld id="{E8C3013B-34EC-1240-9B9B-7C1C36A35A1E}" type="slidenum">
              <a:rPr lang="en-US">
                <a:solidFill>
                  <a:schemeClr val="tx1"/>
                </a:solidFill>
                <a:latin typeface="Calibri" charset="0"/>
                <a:cs typeface="ＭＳ Ｐゴシック" charset="0"/>
              </a:rPr>
              <a:pPr/>
              <a:t>27</a:t>
            </a:fld>
            <a:endParaRPr lang="en-US" dirty="0">
              <a:solidFill>
                <a:schemeClr val="tx1"/>
              </a:solidFill>
              <a:latin typeface="Calibri" charset="0"/>
              <a:cs typeface="ＭＳ Ｐゴシック" charset="0"/>
            </a:endParaRPr>
          </a:p>
        </p:txBody>
      </p:sp>
    </p:spTree>
    <p:extLst>
      <p:ext uri="{BB962C8B-B14F-4D97-AF65-F5344CB8AC3E}">
        <p14:creationId xmlns:p14="http://schemas.microsoft.com/office/powerpoint/2010/main" val="39620433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panose="020B0604020202020204" pitchFamily="34" charset="0"/>
                <a:cs typeface="Arial" panose="020B0604020202020204" pitchFamily="34" charset="0"/>
              </a:defRPr>
            </a:lvl1pPr>
            <a:lvl2pPr marL="785291" indent="-302034">
              <a:defRPr sz="1200">
                <a:solidFill>
                  <a:schemeClr val="tx2"/>
                </a:solidFill>
                <a:latin typeface="Arial" panose="020B0604020202020204" pitchFamily="34" charset="0"/>
                <a:cs typeface="Arial" panose="020B0604020202020204" pitchFamily="34" charset="0"/>
              </a:defRPr>
            </a:lvl2pPr>
            <a:lvl3pPr marL="1208139" indent="-241628">
              <a:defRPr sz="1200">
                <a:solidFill>
                  <a:schemeClr val="tx2"/>
                </a:solidFill>
                <a:latin typeface="Arial" panose="020B0604020202020204" pitchFamily="34" charset="0"/>
                <a:cs typeface="Arial" panose="020B0604020202020204" pitchFamily="34" charset="0"/>
              </a:defRPr>
            </a:lvl3pPr>
            <a:lvl4pPr marL="1691395" indent="-241628">
              <a:defRPr sz="1200">
                <a:solidFill>
                  <a:schemeClr val="tx2"/>
                </a:solidFill>
                <a:latin typeface="Arial" panose="020B0604020202020204" pitchFamily="34" charset="0"/>
                <a:cs typeface="Arial" panose="020B0604020202020204" pitchFamily="34" charset="0"/>
              </a:defRPr>
            </a:lvl4pPr>
            <a:lvl5pPr marL="2174650" indent="-241628">
              <a:defRPr sz="1200">
                <a:solidFill>
                  <a:schemeClr val="tx2"/>
                </a:solidFill>
                <a:latin typeface="Arial" panose="020B0604020202020204" pitchFamily="34" charset="0"/>
                <a:cs typeface="Arial" panose="020B0604020202020204" pitchFamily="34" charset="0"/>
              </a:defRPr>
            </a:lvl5pPr>
            <a:lvl6pPr marL="2657905" indent="-241628"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6pPr>
            <a:lvl7pPr marL="3141161" indent="-241628"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7pPr>
            <a:lvl8pPr marL="3624417" indent="-241628"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8pPr>
            <a:lvl9pPr marL="4107673" indent="-241628" eaLnBrk="0" fontAlgn="base" hangingPunct="0">
              <a:spcBef>
                <a:spcPct val="0"/>
              </a:spcBef>
              <a:spcAft>
                <a:spcPct val="0"/>
              </a:spcAft>
              <a:defRPr sz="1200">
                <a:solidFill>
                  <a:schemeClr val="tx2"/>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D494CB-4B16-4494-AEC1-7E477BD445AD}"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panose="020B0600070205080204" pitchFamily="34" charset="-128"/>
              <a:cs typeface="Arial" panose="020B0604020202020204" pitchFamily="34" charset="0"/>
            </a:endParaRPr>
          </a:p>
        </p:txBody>
      </p:sp>
      <p:sp>
        <p:nvSpPr>
          <p:cNvPr id="89091" name="Rectangle 2"/>
          <p:cNvSpPr>
            <a:spLocks noGrp="1" noRot="1" noChangeAspect="1" noChangeArrowheads="1" noTextEdit="1"/>
          </p:cNvSpPr>
          <p:nvPr>
            <p:ph type="sldImg"/>
          </p:nvPr>
        </p:nvSpPr>
        <p:spPr bwMode="auto">
          <a:xfrm>
            <a:off x="457200" y="720725"/>
            <a:ext cx="6400800" cy="3600450"/>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4" name="Rectangle 3"/>
          <p:cNvSpPr>
            <a:spLocks noGrp="1" noChangeArrowheads="1"/>
          </p:cNvSpPr>
          <p:nvPr>
            <p:ph type="body" idx="1"/>
          </p:nvPr>
        </p:nvSpPr>
        <p:spPr bwMode="auto">
          <a:xfrm>
            <a:off x="731521" y="4559736"/>
            <a:ext cx="5852160" cy="4320540"/>
          </a:xfrm>
        </p:spPr>
        <p:txBody>
          <a:bodyPr>
            <a:normAutofit/>
          </a:bodyPr>
          <a:lstStyle/>
          <a:p>
            <a:pPr defTabSz="966511" eaLnBrk="1" hangingPunct="1">
              <a:spcBef>
                <a:spcPct val="0"/>
              </a:spcBef>
              <a:defRPr/>
            </a:pPr>
            <a:endParaRPr lang="en-US" altLang="en-US" dirty="0"/>
          </a:p>
        </p:txBody>
      </p:sp>
    </p:spTree>
    <p:extLst>
      <p:ext uri="{BB962C8B-B14F-4D97-AF65-F5344CB8AC3E}">
        <p14:creationId xmlns:p14="http://schemas.microsoft.com/office/powerpoint/2010/main" val="1275298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bwMode="auto">
          <a:xfrm>
            <a:off x="701675" y="4416425"/>
            <a:ext cx="560705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288" tIns="46145" rIns="92288" bIns="46145"/>
          <a:lstStyle/>
          <a:p>
            <a:pPr>
              <a:lnSpc>
                <a:spcPct val="80000"/>
              </a:lnSpc>
            </a:pPr>
            <a:endParaRPr lang="en-US" altLang="en-US" dirty="0"/>
          </a:p>
        </p:txBody>
      </p:sp>
    </p:spTree>
    <p:extLst>
      <p:ext uri="{BB962C8B-B14F-4D97-AF65-F5344CB8AC3E}">
        <p14:creationId xmlns:p14="http://schemas.microsoft.com/office/powerpoint/2010/main" val="36218234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2771" name="Notes Placeholder 2"/>
          <p:cNvSpPr>
            <a:spLocks noGrp="1"/>
          </p:cNvSpPr>
          <p:nvPr>
            <p:ph type="body" idx="1"/>
          </p:nvPr>
        </p:nvSpPr>
        <p:spPr bwMode="auto">
          <a:xfrm>
            <a:off x="731521" y="4560570"/>
            <a:ext cx="5852160" cy="472059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defTabSz="966511" eaLnBrk="1" hangingPunct="1">
              <a:spcBef>
                <a:spcPct val="0"/>
              </a:spcBef>
              <a:tabLst>
                <a:tab pos="0" algn="l"/>
                <a:tab pos="241628" algn="l"/>
              </a:tabLst>
              <a:defRPr/>
            </a:pPr>
            <a:endParaRPr lang="en-US" altLang="en-US" dirty="0"/>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CDBBDB8-41AB-4E9E-92E4-1D01FE8AC4F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0220078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2CAC3A7-6BA4-44D5-966E-5712BA105B8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ＭＳ Ｐゴシック" charset="0"/>
              <a:cs typeface="Arial" charset="0"/>
            </a:endParaRPr>
          </a:p>
        </p:txBody>
      </p:sp>
    </p:spTree>
    <p:extLst>
      <p:ext uri="{BB962C8B-B14F-4D97-AF65-F5344CB8AC3E}">
        <p14:creationId xmlns:p14="http://schemas.microsoft.com/office/powerpoint/2010/main" val="37299446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5843" name="Notes Placeholder 2"/>
          <p:cNvSpPr>
            <a:spLocks noGrp="1"/>
          </p:cNvSpPr>
          <p:nvPr>
            <p:ph type="body" idx="1"/>
          </p:nvPr>
        </p:nvSpPr>
        <p:spPr bwMode="auto">
          <a:xfrm>
            <a:off x="731521" y="4560570"/>
            <a:ext cx="5852160" cy="472059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spcBef>
                <a:spcPct val="0"/>
              </a:spcBef>
              <a:defRPr/>
            </a:pPr>
            <a:endParaRPr lang="en-US" altLang="en-US" dirty="0"/>
          </a:p>
        </p:txBody>
      </p:sp>
      <p:sp>
        <p:nvSpPr>
          <p:cNvPr id="60420"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1200">
                <a:solidFill>
                  <a:schemeClr val="tx2"/>
                </a:solidFill>
                <a:latin typeface="Arial" panose="020B0604020202020204" pitchFamily="34" charset="0"/>
                <a:ea typeface="MS PGothic" panose="020B0600070205080204" pitchFamily="34" charset="-128"/>
              </a:defRPr>
            </a:lvl1pPr>
            <a:lvl2pPr marL="785291" indent="-302034">
              <a:defRPr sz="1200">
                <a:solidFill>
                  <a:schemeClr val="tx2"/>
                </a:solidFill>
                <a:latin typeface="Arial" panose="020B0604020202020204" pitchFamily="34" charset="0"/>
                <a:ea typeface="MS PGothic" panose="020B0600070205080204" pitchFamily="34" charset="-128"/>
              </a:defRPr>
            </a:lvl2pPr>
            <a:lvl3pPr marL="1208139" indent="-241628">
              <a:defRPr sz="1200">
                <a:solidFill>
                  <a:schemeClr val="tx2"/>
                </a:solidFill>
                <a:latin typeface="Arial" panose="020B0604020202020204" pitchFamily="34" charset="0"/>
                <a:ea typeface="MS PGothic" panose="020B0600070205080204" pitchFamily="34" charset="-128"/>
              </a:defRPr>
            </a:lvl3pPr>
            <a:lvl4pPr marL="1691395" indent="-241628">
              <a:defRPr sz="1200">
                <a:solidFill>
                  <a:schemeClr val="tx2"/>
                </a:solidFill>
                <a:latin typeface="Arial" panose="020B0604020202020204" pitchFamily="34" charset="0"/>
                <a:ea typeface="MS PGothic" panose="020B0600070205080204" pitchFamily="34" charset="-128"/>
              </a:defRPr>
            </a:lvl4pPr>
            <a:lvl5pPr marL="2174650" indent="-241628">
              <a:defRPr sz="1200">
                <a:solidFill>
                  <a:schemeClr val="tx2"/>
                </a:solidFill>
                <a:latin typeface="Arial" panose="020B0604020202020204" pitchFamily="34" charset="0"/>
                <a:ea typeface="MS PGothic" panose="020B0600070205080204" pitchFamily="34" charset="-128"/>
              </a:defRPr>
            </a:lvl5pPr>
            <a:lvl6pPr marL="2657905"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6pPr>
            <a:lvl7pPr marL="3141161"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7pPr>
            <a:lvl8pPr marL="3624417"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8pPr>
            <a:lvl9pPr marL="4107673" indent="-241628" eaLnBrk="0" fontAlgn="base" hangingPunct="0">
              <a:spcBef>
                <a:spcPct val="0"/>
              </a:spcBef>
              <a:spcAft>
                <a:spcPct val="0"/>
              </a:spcAft>
              <a:defRPr sz="1200">
                <a:solidFill>
                  <a:schemeClr val="tx2"/>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844A5B7-B1BD-48DB-ABA0-E6B3BBFBCDE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8752357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3" name="Notes Placeholder 2"/>
          <p:cNvSpPr>
            <a:spLocks noGrp="1"/>
          </p:cNvSpPr>
          <p:nvPr>
            <p:ph type="body" idx="1"/>
          </p:nvPr>
        </p:nvSpPr>
        <p:spPr>
          <a:xfrm>
            <a:off x="914400" y="4654921"/>
            <a:ext cx="5486400" cy="3571504"/>
          </a:xfrm>
        </p:spPr>
        <p:txBody>
          <a:bodyPr/>
          <a:lstStyle/>
          <a:p>
            <a:pPr>
              <a:lnSpc>
                <a:spcPct val="90000"/>
              </a:lnSpc>
            </a:pPr>
            <a:endParaRPr lang="en-US" dirty="0"/>
          </a:p>
        </p:txBody>
      </p:sp>
      <p:sp>
        <p:nvSpPr>
          <p:cNvPr id="15360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2"/>
                </a:solidFill>
                <a:latin typeface="Arial" charset="0"/>
                <a:ea typeface="ＭＳ Ｐゴシック" charset="0"/>
                <a:cs typeface="Arial" charset="0"/>
              </a:defRPr>
            </a:lvl1pPr>
            <a:lvl2pPr marL="763530" indent="-293665">
              <a:defRPr sz="1200">
                <a:solidFill>
                  <a:schemeClr val="tx2"/>
                </a:solidFill>
                <a:latin typeface="Arial" charset="0"/>
                <a:ea typeface="Arial" charset="0"/>
                <a:cs typeface="Arial" charset="0"/>
              </a:defRPr>
            </a:lvl2pPr>
            <a:lvl3pPr marL="1174661" indent="-234932">
              <a:defRPr sz="1200">
                <a:solidFill>
                  <a:schemeClr val="tx2"/>
                </a:solidFill>
                <a:latin typeface="Arial" charset="0"/>
                <a:ea typeface="Arial" charset="0"/>
                <a:cs typeface="Arial" charset="0"/>
              </a:defRPr>
            </a:lvl3pPr>
            <a:lvl4pPr marL="1644526" indent="-234932">
              <a:defRPr sz="1200">
                <a:solidFill>
                  <a:schemeClr val="tx2"/>
                </a:solidFill>
                <a:latin typeface="Arial" charset="0"/>
                <a:ea typeface="Arial" charset="0"/>
                <a:cs typeface="Arial" charset="0"/>
              </a:defRPr>
            </a:lvl4pPr>
            <a:lvl5pPr marL="2114390" indent="-234932">
              <a:defRPr sz="1200">
                <a:solidFill>
                  <a:schemeClr val="tx2"/>
                </a:solidFill>
                <a:latin typeface="Arial" charset="0"/>
                <a:ea typeface="Arial" charset="0"/>
                <a:cs typeface="Arial" charset="0"/>
              </a:defRPr>
            </a:lvl5pPr>
            <a:lvl6pPr marL="2584254" indent="-234932" eaLnBrk="0" fontAlgn="base" hangingPunct="0">
              <a:spcBef>
                <a:spcPct val="0"/>
              </a:spcBef>
              <a:spcAft>
                <a:spcPct val="0"/>
              </a:spcAft>
              <a:defRPr sz="1200">
                <a:solidFill>
                  <a:schemeClr val="tx2"/>
                </a:solidFill>
                <a:latin typeface="Arial" charset="0"/>
                <a:ea typeface="Arial" charset="0"/>
                <a:cs typeface="Arial" charset="0"/>
              </a:defRPr>
            </a:lvl6pPr>
            <a:lvl7pPr marL="3054119" indent="-234932" eaLnBrk="0" fontAlgn="base" hangingPunct="0">
              <a:spcBef>
                <a:spcPct val="0"/>
              </a:spcBef>
              <a:spcAft>
                <a:spcPct val="0"/>
              </a:spcAft>
              <a:defRPr sz="1200">
                <a:solidFill>
                  <a:schemeClr val="tx2"/>
                </a:solidFill>
                <a:latin typeface="Arial" charset="0"/>
                <a:ea typeface="Arial" charset="0"/>
                <a:cs typeface="Arial" charset="0"/>
              </a:defRPr>
            </a:lvl7pPr>
            <a:lvl8pPr marL="3523983" indent="-234932" eaLnBrk="0" fontAlgn="base" hangingPunct="0">
              <a:spcBef>
                <a:spcPct val="0"/>
              </a:spcBef>
              <a:spcAft>
                <a:spcPct val="0"/>
              </a:spcAft>
              <a:defRPr sz="1200">
                <a:solidFill>
                  <a:schemeClr val="tx2"/>
                </a:solidFill>
                <a:latin typeface="Arial" charset="0"/>
                <a:ea typeface="Arial" charset="0"/>
                <a:cs typeface="Arial" charset="0"/>
              </a:defRPr>
            </a:lvl8pPr>
            <a:lvl9pPr marL="3993848" indent="-234932" eaLnBrk="0" fontAlgn="base" hangingPunct="0">
              <a:spcBef>
                <a:spcPct val="0"/>
              </a:spcBef>
              <a:spcAft>
                <a:spcPct val="0"/>
              </a:spcAft>
              <a:defRPr sz="1200">
                <a:solidFill>
                  <a:schemeClr val="tx2"/>
                </a:solidFill>
                <a:latin typeface="Arial" charset="0"/>
                <a:ea typeface="Arial" charset="0"/>
                <a:cs typeface="Arial" charset="0"/>
              </a:defRPr>
            </a:lvl9pPr>
          </a:lstStyle>
          <a:p>
            <a:fld id="{5663D879-E6F6-A545-B630-F8D6C2FA2D2C}" type="slidenum">
              <a:rPr lang="en-US">
                <a:solidFill>
                  <a:schemeClr val="tx1"/>
                </a:solidFill>
                <a:latin typeface="Calibri" charset="0"/>
              </a:rPr>
              <a:pPr/>
              <a:t>33</a:t>
            </a:fld>
            <a:endParaRPr lang="en-US" dirty="0">
              <a:solidFill>
                <a:schemeClr val="tx1"/>
              </a:solidFill>
              <a:latin typeface="Calibri" charset="0"/>
            </a:endParaRPr>
          </a:p>
        </p:txBody>
      </p:sp>
    </p:spTree>
    <p:extLst>
      <p:ext uri="{BB962C8B-B14F-4D97-AF65-F5344CB8AC3E}">
        <p14:creationId xmlns:p14="http://schemas.microsoft.com/office/powerpoint/2010/main" val="30605296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157699" name="Notes Placeholder 2"/>
          <p:cNvSpPr>
            <a:spLocks noGrp="1"/>
          </p:cNvSpPr>
          <p:nvPr>
            <p:ph type="body" idx="1"/>
          </p:nvPr>
        </p:nvSpPr>
        <p:spPr bwMode="auto">
          <a:xfrm>
            <a:off x="707708" y="4450477"/>
            <a:ext cx="5661660" cy="4606634"/>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endParaRPr lang="en-US" dirty="0"/>
          </a:p>
        </p:txBody>
      </p:sp>
      <p:sp>
        <p:nvSpPr>
          <p:cNvPr id="15770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Arial" charset="0"/>
              </a:defRPr>
            </a:lvl1pPr>
            <a:lvl2pPr marL="763530" indent="-293665">
              <a:defRPr sz="1200">
                <a:solidFill>
                  <a:schemeClr val="tx1"/>
                </a:solidFill>
                <a:latin typeface="Calibri" charset="0"/>
                <a:ea typeface="Arial" charset="0"/>
                <a:cs typeface="Arial" charset="0"/>
              </a:defRPr>
            </a:lvl2pPr>
            <a:lvl3pPr marL="1174661" indent="-234932">
              <a:defRPr sz="1200">
                <a:solidFill>
                  <a:schemeClr val="tx1"/>
                </a:solidFill>
                <a:latin typeface="Calibri" charset="0"/>
                <a:ea typeface="Arial" charset="0"/>
                <a:cs typeface="Arial" charset="0"/>
              </a:defRPr>
            </a:lvl3pPr>
            <a:lvl4pPr marL="1644526" indent="-234932">
              <a:defRPr sz="1200">
                <a:solidFill>
                  <a:schemeClr val="tx1"/>
                </a:solidFill>
                <a:latin typeface="Calibri" charset="0"/>
                <a:ea typeface="Arial" charset="0"/>
                <a:cs typeface="Arial" charset="0"/>
              </a:defRPr>
            </a:lvl4pPr>
            <a:lvl5pPr marL="2114390" indent="-234932">
              <a:defRPr sz="1200">
                <a:solidFill>
                  <a:schemeClr val="tx1"/>
                </a:solidFill>
                <a:latin typeface="Calibri" charset="0"/>
                <a:ea typeface="Arial" charset="0"/>
                <a:cs typeface="Arial" charset="0"/>
              </a:defRPr>
            </a:lvl5pPr>
            <a:lvl6pPr marL="2584254" indent="-234932" eaLnBrk="0" fontAlgn="base" hangingPunct="0">
              <a:spcBef>
                <a:spcPct val="30000"/>
              </a:spcBef>
              <a:spcAft>
                <a:spcPct val="0"/>
              </a:spcAft>
              <a:defRPr sz="1200">
                <a:solidFill>
                  <a:schemeClr val="tx1"/>
                </a:solidFill>
                <a:latin typeface="Calibri" charset="0"/>
                <a:ea typeface="Arial" charset="0"/>
                <a:cs typeface="Arial" charset="0"/>
              </a:defRPr>
            </a:lvl6pPr>
            <a:lvl7pPr marL="3054119" indent="-234932" eaLnBrk="0" fontAlgn="base" hangingPunct="0">
              <a:spcBef>
                <a:spcPct val="30000"/>
              </a:spcBef>
              <a:spcAft>
                <a:spcPct val="0"/>
              </a:spcAft>
              <a:defRPr sz="1200">
                <a:solidFill>
                  <a:schemeClr val="tx1"/>
                </a:solidFill>
                <a:latin typeface="Calibri" charset="0"/>
                <a:ea typeface="Arial" charset="0"/>
                <a:cs typeface="Arial" charset="0"/>
              </a:defRPr>
            </a:lvl7pPr>
            <a:lvl8pPr marL="3523983" indent="-234932" eaLnBrk="0" fontAlgn="base" hangingPunct="0">
              <a:spcBef>
                <a:spcPct val="30000"/>
              </a:spcBef>
              <a:spcAft>
                <a:spcPct val="0"/>
              </a:spcAft>
              <a:defRPr sz="1200">
                <a:solidFill>
                  <a:schemeClr val="tx1"/>
                </a:solidFill>
                <a:latin typeface="Calibri" charset="0"/>
                <a:ea typeface="Arial" charset="0"/>
                <a:cs typeface="Arial" charset="0"/>
              </a:defRPr>
            </a:lvl8pPr>
            <a:lvl9pPr marL="3993848" indent="-234932" eaLnBrk="0" fontAlgn="base" hangingPunct="0">
              <a:spcBef>
                <a:spcPct val="30000"/>
              </a:spcBef>
              <a:spcAft>
                <a:spcPct val="0"/>
              </a:spcAft>
              <a:defRPr sz="1200">
                <a:solidFill>
                  <a:schemeClr val="tx1"/>
                </a:solidFill>
                <a:latin typeface="Calibri" charset="0"/>
                <a:ea typeface="Arial" charset="0"/>
                <a:cs typeface="Arial" charset="0"/>
              </a:defRPr>
            </a:lvl9pPr>
          </a:lstStyle>
          <a:p>
            <a:fld id="{8A594B19-50BC-4F46-B86F-3980D417FB8B}" type="slidenum">
              <a:rPr lang="en-US"/>
              <a:pPr/>
              <a:t>34</a:t>
            </a:fld>
            <a:endParaRPr lang="en-US" dirty="0"/>
          </a:p>
        </p:txBody>
      </p:sp>
    </p:spTree>
    <p:extLst>
      <p:ext uri="{BB962C8B-B14F-4D97-AF65-F5344CB8AC3E}">
        <p14:creationId xmlns:p14="http://schemas.microsoft.com/office/powerpoint/2010/main" val="30066374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61443" name="Notes Placeholder 2"/>
          <p:cNvSpPr>
            <a:spLocks noGrp="1"/>
          </p:cNvSpPr>
          <p:nvPr>
            <p:ph type="body" idx="1"/>
          </p:nvPr>
        </p:nvSpPr>
        <p:spPr bwMode="auto">
          <a:xfrm>
            <a:off x="707708" y="4450477"/>
            <a:ext cx="5661660" cy="4606634"/>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defRPr/>
            </a:pPr>
            <a:endParaRPr lang="en-US" altLang="en-US" dirty="0"/>
          </a:p>
        </p:txBody>
      </p:sp>
      <p:sp>
        <p:nvSpPr>
          <p:cNvPr id="10035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Arial" charset="0"/>
              </a:defRPr>
            </a:lvl1pPr>
            <a:lvl2pPr marL="763530" indent="-293665">
              <a:defRPr sz="1200">
                <a:solidFill>
                  <a:schemeClr val="tx1"/>
                </a:solidFill>
                <a:latin typeface="Calibri" charset="0"/>
                <a:ea typeface="Arial" charset="0"/>
                <a:cs typeface="Arial" charset="0"/>
              </a:defRPr>
            </a:lvl2pPr>
            <a:lvl3pPr marL="1174661" indent="-234932">
              <a:defRPr sz="1200">
                <a:solidFill>
                  <a:schemeClr val="tx1"/>
                </a:solidFill>
                <a:latin typeface="Calibri" charset="0"/>
                <a:ea typeface="Arial" charset="0"/>
                <a:cs typeface="Arial" charset="0"/>
              </a:defRPr>
            </a:lvl3pPr>
            <a:lvl4pPr marL="1644526" indent="-234932">
              <a:defRPr sz="1200">
                <a:solidFill>
                  <a:schemeClr val="tx1"/>
                </a:solidFill>
                <a:latin typeface="Calibri" charset="0"/>
                <a:ea typeface="Arial" charset="0"/>
                <a:cs typeface="Arial" charset="0"/>
              </a:defRPr>
            </a:lvl4pPr>
            <a:lvl5pPr marL="2114390" indent="-234932">
              <a:defRPr sz="1200">
                <a:solidFill>
                  <a:schemeClr val="tx1"/>
                </a:solidFill>
                <a:latin typeface="Calibri" charset="0"/>
                <a:ea typeface="Arial" charset="0"/>
                <a:cs typeface="Arial" charset="0"/>
              </a:defRPr>
            </a:lvl5pPr>
            <a:lvl6pPr marL="2584254" indent="-234932" eaLnBrk="0" fontAlgn="base" hangingPunct="0">
              <a:spcBef>
                <a:spcPct val="30000"/>
              </a:spcBef>
              <a:spcAft>
                <a:spcPct val="0"/>
              </a:spcAft>
              <a:defRPr sz="1200">
                <a:solidFill>
                  <a:schemeClr val="tx1"/>
                </a:solidFill>
                <a:latin typeface="Calibri" charset="0"/>
                <a:ea typeface="Arial" charset="0"/>
                <a:cs typeface="Arial" charset="0"/>
              </a:defRPr>
            </a:lvl6pPr>
            <a:lvl7pPr marL="3054119" indent="-234932" eaLnBrk="0" fontAlgn="base" hangingPunct="0">
              <a:spcBef>
                <a:spcPct val="30000"/>
              </a:spcBef>
              <a:spcAft>
                <a:spcPct val="0"/>
              </a:spcAft>
              <a:defRPr sz="1200">
                <a:solidFill>
                  <a:schemeClr val="tx1"/>
                </a:solidFill>
                <a:latin typeface="Calibri" charset="0"/>
                <a:ea typeface="Arial" charset="0"/>
                <a:cs typeface="Arial" charset="0"/>
              </a:defRPr>
            </a:lvl7pPr>
            <a:lvl8pPr marL="3523983" indent="-234932" eaLnBrk="0" fontAlgn="base" hangingPunct="0">
              <a:spcBef>
                <a:spcPct val="30000"/>
              </a:spcBef>
              <a:spcAft>
                <a:spcPct val="0"/>
              </a:spcAft>
              <a:defRPr sz="1200">
                <a:solidFill>
                  <a:schemeClr val="tx1"/>
                </a:solidFill>
                <a:latin typeface="Calibri" charset="0"/>
                <a:ea typeface="Arial" charset="0"/>
                <a:cs typeface="Arial" charset="0"/>
              </a:defRPr>
            </a:lvl8pPr>
            <a:lvl9pPr marL="3993848" indent="-234932" eaLnBrk="0" fontAlgn="base" hangingPunct="0">
              <a:spcBef>
                <a:spcPct val="30000"/>
              </a:spcBef>
              <a:spcAft>
                <a:spcPct val="0"/>
              </a:spcAft>
              <a:defRPr sz="1200">
                <a:solidFill>
                  <a:schemeClr val="tx1"/>
                </a:solidFill>
                <a:latin typeface="Calibri" charset="0"/>
                <a:ea typeface="Arial" charset="0"/>
                <a:cs typeface="Arial" charset="0"/>
              </a:defRPr>
            </a:lvl9pPr>
          </a:lstStyle>
          <a:p>
            <a:fld id="{C2B12837-5191-7944-8EF2-F7BEEDA36265}" type="slidenum">
              <a:rPr lang="en-US"/>
              <a:pPr/>
              <a:t>35</a:t>
            </a:fld>
            <a:endParaRPr lang="en-US" dirty="0"/>
          </a:p>
        </p:txBody>
      </p:sp>
    </p:spTree>
    <p:extLst>
      <p:ext uri="{BB962C8B-B14F-4D97-AF65-F5344CB8AC3E}">
        <p14:creationId xmlns:p14="http://schemas.microsoft.com/office/powerpoint/2010/main" val="37213869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6083" name="Notes Placeholder 2"/>
          <p:cNvSpPr>
            <a:spLocks noGrp="1"/>
          </p:cNvSpPr>
          <p:nvPr>
            <p:ph type="body" idx="1"/>
          </p:nvPr>
        </p:nvSpPr>
        <p:spPr bwMode="auto">
          <a:xfrm>
            <a:off x="475013" y="4450476"/>
            <a:ext cx="6381399" cy="4693523"/>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eaLnBrk="1" hangingPunct="1">
              <a:lnSpc>
                <a:spcPct val="110000"/>
              </a:lnSpc>
            </a:pPr>
            <a:endParaRPr lang="en-US" dirty="0"/>
          </a:p>
        </p:txBody>
      </p:sp>
      <p:sp>
        <p:nvSpPr>
          <p:cNvPr id="1167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Arial" charset="0"/>
              </a:defRPr>
            </a:lvl1pPr>
            <a:lvl2pPr marL="763530" indent="-293665">
              <a:defRPr sz="1200">
                <a:solidFill>
                  <a:schemeClr val="tx1"/>
                </a:solidFill>
                <a:latin typeface="Calibri" charset="0"/>
                <a:ea typeface="Arial" charset="0"/>
                <a:cs typeface="Arial" charset="0"/>
              </a:defRPr>
            </a:lvl2pPr>
            <a:lvl3pPr marL="1174661" indent="-234932">
              <a:defRPr sz="1200">
                <a:solidFill>
                  <a:schemeClr val="tx1"/>
                </a:solidFill>
                <a:latin typeface="Calibri" charset="0"/>
                <a:ea typeface="Arial" charset="0"/>
                <a:cs typeface="Arial" charset="0"/>
              </a:defRPr>
            </a:lvl3pPr>
            <a:lvl4pPr marL="1644526" indent="-234932">
              <a:defRPr sz="1200">
                <a:solidFill>
                  <a:schemeClr val="tx1"/>
                </a:solidFill>
                <a:latin typeface="Calibri" charset="0"/>
                <a:ea typeface="Arial" charset="0"/>
                <a:cs typeface="Arial" charset="0"/>
              </a:defRPr>
            </a:lvl4pPr>
            <a:lvl5pPr marL="2114390" indent="-234932">
              <a:defRPr sz="1200">
                <a:solidFill>
                  <a:schemeClr val="tx1"/>
                </a:solidFill>
                <a:latin typeface="Calibri" charset="0"/>
                <a:ea typeface="Arial" charset="0"/>
                <a:cs typeface="Arial" charset="0"/>
              </a:defRPr>
            </a:lvl5pPr>
            <a:lvl6pPr marL="2584254" indent="-234932" eaLnBrk="0" fontAlgn="base" hangingPunct="0">
              <a:spcBef>
                <a:spcPct val="30000"/>
              </a:spcBef>
              <a:spcAft>
                <a:spcPct val="0"/>
              </a:spcAft>
              <a:defRPr sz="1200">
                <a:solidFill>
                  <a:schemeClr val="tx1"/>
                </a:solidFill>
                <a:latin typeface="Calibri" charset="0"/>
                <a:ea typeface="Arial" charset="0"/>
                <a:cs typeface="Arial" charset="0"/>
              </a:defRPr>
            </a:lvl6pPr>
            <a:lvl7pPr marL="3054119" indent="-234932" eaLnBrk="0" fontAlgn="base" hangingPunct="0">
              <a:spcBef>
                <a:spcPct val="30000"/>
              </a:spcBef>
              <a:spcAft>
                <a:spcPct val="0"/>
              </a:spcAft>
              <a:defRPr sz="1200">
                <a:solidFill>
                  <a:schemeClr val="tx1"/>
                </a:solidFill>
                <a:latin typeface="Calibri" charset="0"/>
                <a:ea typeface="Arial" charset="0"/>
                <a:cs typeface="Arial" charset="0"/>
              </a:defRPr>
            </a:lvl7pPr>
            <a:lvl8pPr marL="3523983" indent="-234932" eaLnBrk="0" fontAlgn="base" hangingPunct="0">
              <a:spcBef>
                <a:spcPct val="30000"/>
              </a:spcBef>
              <a:spcAft>
                <a:spcPct val="0"/>
              </a:spcAft>
              <a:defRPr sz="1200">
                <a:solidFill>
                  <a:schemeClr val="tx1"/>
                </a:solidFill>
                <a:latin typeface="Calibri" charset="0"/>
                <a:ea typeface="Arial" charset="0"/>
                <a:cs typeface="Arial" charset="0"/>
              </a:defRPr>
            </a:lvl8pPr>
            <a:lvl9pPr marL="3993848" indent="-234932" eaLnBrk="0" fontAlgn="base" hangingPunct="0">
              <a:spcBef>
                <a:spcPct val="30000"/>
              </a:spcBef>
              <a:spcAft>
                <a:spcPct val="0"/>
              </a:spcAft>
              <a:defRPr sz="1200">
                <a:solidFill>
                  <a:schemeClr val="tx1"/>
                </a:solidFill>
                <a:latin typeface="Calibri" charset="0"/>
                <a:ea typeface="Arial" charset="0"/>
                <a:cs typeface="Arial" charset="0"/>
              </a:defRPr>
            </a:lvl9pPr>
          </a:lstStyle>
          <a:p>
            <a:fld id="{3D7B47B5-D117-0D4E-9D67-C6DF5AD0387F}" type="slidenum">
              <a:rPr lang="en-US"/>
              <a:pPr/>
              <a:t>36</a:t>
            </a:fld>
            <a:endParaRPr lang="en-US" dirty="0"/>
          </a:p>
        </p:txBody>
      </p:sp>
    </p:spTree>
    <p:extLst>
      <p:ext uri="{BB962C8B-B14F-4D97-AF65-F5344CB8AC3E}">
        <p14:creationId xmlns:p14="http://schemas.microsoft.com/office/powerpoint/2010/main" val="4058116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48131" name="Notes Placeholder 2"/>
          <p:cNvSpPr>
            <a:spLocks noGrp="1"/>
          </p:cNvSpPr>
          <p:nvPr>
            <p:ph type="body" idx="1"/>
          </p:nvPr>
        </p:nvSpPr>
        <p:spPr bwMode="auto">
          <a:xfrm>
            <a:off x="707708" y="4450477"/>
            <a:ext cx="5661660" cy="4606634"/>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p>
            <a:pPr eaLnBrk="1" hangingPunct="1">
              <a:spcBef>
                <a:spcPct val="0"/>
              </a:spcBef>
              <a:defRPr/>
            </a:pPr>
            <a:endParaRPr lang="en-US" altLang="en-US" dirty="0"/>
          </a:p>
        </p:txBody>
      </p:sp>
      <p:sp>
        <p:nvSpPr>
          <p:cNvPr id="1187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1200">
                <a:solidFill>
                  <a:schemeClr val="tx1"/>
                </a:solidFill>
                <a:latin typeface="Calibri" charset="0"/>
                <a:ea typeface="ＭＳ Ｐゴシック" charset="0"/>
                <a:cs typeface="Arial" charset="0"/>
              </a:defRPr>
            </a:lvl1pPr>
            <a:lvl2pPr marL="763530" indent="-293665">
              <a:defRPr sz="1200">
                <a:solidFill>
                  <a:schemeClr val="tx1"/>
                </a:solidFill>
                <a:latin typeface="Calibri" charset="0"/>
                <a:ea typeface="Arial" charset="0"/>
                <a:cs typeface="Arial" charset="0"/>
              </a:defRPr>
            </a:lvl2pPr>
            <a:lvl3pPr marL="1174661" indent="-234932">
              <a:defRPr sz="1200">
                <a:solidFill>
                  <a:schemeClr val="tx1"/>
                </a:solidFill>
                <a:latin typeface="Calibri" charset="0"/>
                <a:ea typeface="Arial" charset="0"/>
                <a:cs typeface="Arial" charset="0"/>
              </a:defRPr>
            </a:lvl3pPr>
            <a:lvl4pPr marL="1644526" indent="-234932">
              <a:defRPr sz="1200">
                <a:solidFill>
                  <a:schemeClr val="tx1"/>
                </a:solidFill>
                <a:latin typeface="Calibri" charset="0"/>
                <a:ea typeface="Arial" charset="0"/>
                <a:cs typeface="Arial" charset="0"/>
              </a:defRPr>
            </a:lvl4pPr>
            <a:lvl5pPr marL="2114390" indent="-234932">
              <a:defRPr sz="1200">
                <a:solidFill>
                  <a:schemeClr val="tx1"/>
                </a:solidFill>
                <a:latin typeface="Calibri" charset="0"/>
                <a:ea typeface="Arial" charset="0"/>
                <a:cs typeface="Arial" charset="0"/>
              </a:defRPr>
            </a:lvl5pPr>
            <a:lvl6pPr marL="2584254" indent="-234932" eaLnBrk="0" fontAlgn="base" hangingPunct="0">
              <a:spcBef>
                <a:spcPct val="30000"/>
              </a:spcBef>
              <a:spcAft>
                <a:spcPct val="0"/>
              </a:spcAft>
              <a:defRPr sz="1200">
                <a:solidFill>
                  <a:schemeClr val="tx1"/>
                </a:solidFill>
                <a:latin typeface="Calibri" charset="0"/>
                <a:ea typeface="Arial" charset="0"/>
                <a:cs typeface="Arial" charset="0"/>
              </a:defRPr>
            </a:lvl6pPr>
            <a:lvl7pPr marL="3054119" indent="-234932" eaLnBrk="0" fontAlgn="base" hangingPunct="0">
              <a:spcBef>
                <a:spcPct val="30000"/>
              </a:spcBef>
              <a:spcAft>
                <a:spcPct val="0"/>
              </a:spcAft>
              <a:defRPr sz="1200">
                <a:solidFill>
                  <a:schemeClr val="tx1"/>
                </a:solidFill>
                <a:latin typeface="Calibri" charset="0"/>
                <a:ea typeface="Arial" charset="0"/>
                <a:cs typeface="Arial" charset="0"/>
              </a:defRPr>
            </a:lvl7pPr>
            <a:lvl8pPr marL="3523983" indent="-234932" eaLnBrk="0" fontAlgn="base" hangingPunct="0">
              <a:spcBef>
                <a:spcPct val="30000"/>
              </a:spcBef>
              <a:spcAft>
                <a:spcPct val="0"/>
              </a:spcAft>
              <a:defRPr sz="1200">
                <a:solidFill>
                  <a:schemeClr val="tx1"/>
                </a:solidFill>
                <a:latin typeface="Calibri" charset="0"/>
                <a:ea typeface="Arial" charset="0"/>
                <a:cs typeface="Arial" charset="0"/>
              </a:defRPr>
            </a:lvl8pPr>
            <a:lvl9pPr marL="3993848" indent="-234932" eaLnBrk="0" fontAlgn="base" hangingPunct="0">
              <a:spcBef>
                <a:spcPct val="30000"/>
              </a:spcBef>
              <a:spcAft>
                <a:spcPct val="0"/>
              </a:spcAft>
              <a:defRPr sz="1200">
                <a:solidFill>
                  <a:schemeClr val="tx1"/>
                </a:solidFill>
                <a:latin typeface="Calibri" charset="0"/>
                <a:ea typeface="Arial" charset="0"/>
                <a:cs typeface="Arial" charset="0"/>
              </a:defRPr>
            </a:lvl9pPr>
          </a:lstStyle>
          <a:p>
            <a:fld id="{2A5DF435-1805-4C4D-AC65-734565F77A0C}" type="slidenum">
              <a:rPr lang="en-US"/>
              <a:pPr/>
              <a:t>37</a:t>
            </a:fld>
            <a:endParaRPr lang="en-US" dirty="0"/>
          </a:p>
        </p:txBody>
      </p:sp>
    </p:spTree>
    <p:extLst>
      <p:ext uri="{BB962C8B-B14F-4D97-AF65-F5344CB8AC3E}">
        <p14:creationId xmlns:p14="http://schemas.microsoft.com/office/powerpoint/2010/main" val="3803249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3B9C1DB-188A-FF4F-9AB9-28431FC073B0}" type="slidenum">
              <a:rPr lang="en-US" smtClean="0"/>
              <a:pPr/>
              <a:t>38</a:t>
            </a:fld>
            <a:endParaRPr lang="en-US" dirty="0"/>
          </a:p>
        </p:txBody>
      </p:sp>
    </p:spTree>
    <p:extLst>
      <p:ext uri="{BB962C8B-B14F-4D97-AF65-F5344CB8AC3E}">
        <p14:creationId xmlns:p14="http://schemas.microsoft.com/office/powerpoint/2010/main" val="38289566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39</a:t>
            </a:fld>
            <a:endParaRPr lang="en-US" dirty="0"/>
          </a:p>
        </p:txBody>
      </p:sp>
    </p:spTree>
    <p:extLst>
      <p:ext uri="{BB962C8B-B14F-4D97-AF65-F5344CB8AC3E}">
        <p14:creationId xmlns:p14="http://schemas.microsoft.com/office/powerpoint/2010/main" val="17076172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14BB80-9B9C-4921-857A-03CE707AA442}" type="slidenum">
              <a:rPr lang="en-US" smtClean="0"/>
              <a:t>40</a:t>
            </a:fld>
            <a:endParaRPr lang="en-US" dirty="0"/>
          </a:p>
        </p:txBody>
      </p:sp>
    </p:spTree>
    <p:extLst>
      <p:ext uri="{BB962C8B-B14F-4D97-AF65-F5344CB8AC3E}">
        <p14:creationId xmlns:p14="http://schemas.microsoft.com/office/powerpoint/2010/main" val="3948064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41</a:t>
            </a:fld>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42</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638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D13F3BC3-6D4F-4A91-9397-DEB976DF5B59}"/>
              </a:ext>
            </a:extLst>
          </p:cNvPr>
          <p:cNvSpPr>
            <a:spLocks noGrp="1"/>
          </p:cNvSpPr>
          <p:nvPr>
            <p:ph type="body" sz="quarter" idx="13"/>
          </p:nvPr>
        </p:nvSpPr>
        <p:spPr>
          <a:xfrm>
            <a:off x="4622292"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A336BAA8-288D-4A65-AF12-E44ED08AF83A}"/>
              </a:ext>
            </a:extLst>
          </p:cNvPr>
          <p:cNvSpPr>
            <a:spLocks noGrp="1"/>
          </p:cNvSpPr>
          <p:nvPr>
            <p:ph sz="quarter" idx="14"/>
          </p:nvPr>
        </p:nvSpPr>
        <p:spPr>
          <a:xfrm>
            <a:off x="4622292"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7698867"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7698867"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dirty="0"/>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dirty="0"/>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2662956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27360826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6861310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45928" y="155702"/>
            <a:ext cx="1005840" cy="1005840"/>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4">
            <a:extLst>
              <a:ext uri="{FF2B5EF4-FFF2-40B4-BE49-F238E27FC236}">
                <a16:creationId xmlns:a16="http://schemas.microsoft.com/office/drawing/2014/main" id="{70B2A9F3-86FA-A053-2442-13A6F4B66CE5}"/>
              </a:ext>
            </a:extLst>
          </p:cNvPr>
          <p:cNvSpPr>
            <a:spLocks noGrp="1"/>
          </p:cNvSpPr>
          <p:nvPr>
            <p:ph type="body" sz="quarter" idx="10"/>
          </p:nvPr>
        </p:nvSpPr>
        <p:spPr>
          <a:xfrm>
            <a:off x="6965950" y="2270125"/>
            <a:ext cx="2967038" cy="696913"/>
          </a:xfrm>
        </p:spPr>
        <p:txBody>
          <a:bodyPr/>
          <a:lstStyle>
            <a:lvl1pPr marL="0" indent="0">
              <a:buNone/>
              <a:defRPr/>
            </a:lvl1pPr>
          </a:lstStyle>
          <a:p>
            <a:pPr lvl="0"/>
            <a:endParaRPr lang="en-US"/>
          </a:p>
        </p:txBody>
      </p:sp>
    </p:spTree>
    <p:extLst>
      <p:ext uri="{BB962C8B-B14F-4D97-AF65-F5344CB8AC3E}">
        <p14:creationId xmlns:p14="http://schemas.microsoft.com/office/powerpoint/2010/main" val="1739236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
        <p:nvSpPr>
          <p:cNvPr id="7" name="Content Placeholder 21">
            <a:extLst>
              <a:ext uri="{FF2B5EF4-FFF2-40B4-BE49-F238E27FC236}">
                <a16:creationId xmlns:a16="http://schemas.microsoft.com/office/drawing/2014/main" id="{B962F78C-15CF-E767-D3E5-1CA7D102CF61}"/>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8" name="Content Placeholder 21">
            <a:extLst>
              <a:ext uri="{FF2B5EF4-FFF2-40B4-BE49-F238E27FC236}">
                <a16:creationId xmlns:a16="http://schemas.microsoft.com/office/drawing/2014/main" id="{7D4DF193-6546-897B-3B1D-CC7AA2DCA9CD}"/>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9" name="Content Placeholder 21">
            <a:extLst>
              <a:ext uri="{FF2B5EF4-FFF2-40B4-BE49-F238E27FC236}">
                <a16:creationId xmlns:a16="http://schemas.microsoft.com/office/drawing/2014/main" id="{EB59AFFC-24A9-0E66-AB56-03401045123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0" name="Content Placeholder 21">
            <a:extLst>
              <a:ext uri="{FF2B5EF4-FFF2-40B4-BE49-F238E27FC236}">
                <a16:creationId xmlns:a16="http://schemas.microsoft.com/office/drawing/2014/main" id="{2A753E9E-5755-3BBE-2BCD-73946B33AF9C}"/>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1" name="Content Placeholder 21">
            <a:extLst>
              <a:ext uri="{FF2B5EF4-FFF2-40B4-BE49-F238E27FC236}">
                <a16:creationId xmlns:a16="http://schemas.microsoft.com/office/drawing/2014/main" id="{1436F308-DFFD-766A-E2A5-E4A8B2AECDC1}"/>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2" name="Content Placeholder 21">
            <a:extLst>
              <a:ext uri="{FF2B5EF4-FFF2-40B4-BE49-F238E27FC236}">
                <a16:creationId xmlns:a16="http://schemas.microsoft.com/office/drawing/2014/main" id="{D101D794-05EC-83CF-3935-A19223F4B6AE}"/>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3" name="Content Placeholder 21">
            <a:extLst>
              <a:ext uri="{FF2B5EF4-FFF2-40B4-BE49-F238E27FC236}">
                <a16:creationId xmlns:a16="http://schemas.microsoft.com/office/drawing/2014/main" id="{052F4111-55EA-A2C5-AA32-52F92DD2FF7F}"/>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4" name="Content Placeholder 21">
            <a:extLst>
              <a:ext uri="{FF2B5EF4-FFF2-40B4-BE49-F238E27FC236}">
                <a16:creationId xmlns:a16="http://schemas.microsoft.com/office/drawing/2014/main" id="{94BEB24A-A75F-B890-D4DC-85B3290163B9}"/>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5" name="Content Placeholder 21">
            <a:extLst>
              <a:ext uri="{FF2B5EF4-FFF2-40B4-BE49-F238E27FC236}">
                <a16:creationId xmlns:a16="http://schemas.microsoft.com/office/drawing/2014/main" id="{6066A684-8262-EB78-FC79-0596DB77A4F6}"/>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6" name="Content Placeholder 21">
            <a:extLst>
              <a:ext uri="{FF2B5EF4-FFF2-40B4-BE49-F238E27FC236}">
                <a16:creationId xmlns:a16="http://schemas.microsoft.com/office/drawing/2014/main" id="{DF07600A-99EB-9050-2FFF-10B2DEE3FB0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7" name="Content Placeholder 21">
            <a:extLst>
              <a:ext uri="{FF2B5EF4-FFF2-40B4-BE49-F238E27FC236}">
                <a16:creationId xmlns:a16="http://schemas.microsoft.com/office/drawing/2014/main" id="{9BD826CA-C8DF-56AA-A3CB-98AE353C229B}"/>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8" name="Content Placeholder 21">
            <a:extLst>
              <a:ext uri="{FF2B5EF4-FFF2-40B4-BE49-F238E27FC236}">
                <a16:creationId xmlns:a16="http://schemas.microsoft.com/office/drawing/2014/main" id="{66745BF1-028A-90F5-1417-72A79B69418D}"/>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0403986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1592" y="6617934"/>
            <a:ext cx="1667830"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2023 </a:t>
            </a:r>
            <a:r>
              <a:rPr lang="en-US" sz="1200" kern="1200" dirty="0" err="1">
                <a:solidFill>
                  <a:schemeClr val="bg1"/>
                </a:solidFill>
                <a:latin typeface="+mn-lt"/>
                <a:ea typeface="+mn-ea"/>
                <a:cs typeface="+mn-cs"/>
              </a:rPr>
              <a:t>Safal</a:t>
            </a:r>
            <a:r>
              <a:rPr lang="en-US" sz="1200" kern="1200" dirty="0">
                <a:solidFill>
                  <a:schemeClr val="bg1"/>
                </a:solidFill>
                <a:latin typeface="+mn-lt"/>
                <a:ea typeface="+mn-ea"/>
                <a:cs typeface="+mn-cs"/>
              </a:rPr>
              <a:t>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649" r:id="rId3"/>
    <p:sldLayoutId id="2147483653" r:id="rId4"/>
    <p:sldLayoutId id="2147483651" r:id="rId5"/>
    <p:sldLayoutId id="2147483658" r:id="rId6"/>
    <p:sldLayoutId id="2147483659" r:id="rId7"/>
    <p:sldLayoutId id="2147483660" r:id="rId8"/>
    <p:sldLayoutId id="2147483654" r:id="rId9"/>
    <p:sldLayoutId id="2147483666" r:id="rId10"/>
    <p:sldLayoutId id="2147483679" r:id="rId11"/>
    <p:sldLayoutId id="2147483681" r:id="rId12"/>
    <p:sldLayoutId id="2147483682" r:id="rId13"/>
    <p:sldLayoutId id="2147483683" r:id="rId14"/>
    <p:sldLayoutId id="2147483684" r:id="rId15"/>
    <p:sldLayoutId id="2147483685" r:id="rId16"/>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9.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safalpartners.com/" TargetMode="External"/><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hyperlink" Target="https://nextlevelnow.workforcegps.org/" TargetMode="Externa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20.jp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hyperlink" Target="http://www.dol.gov/oasam/boc/dcd/" TargetMode="External"/><Relationship Id="rId5" Type="http://schemas.openxmlformats.org/officeDocument/2006/relationships/hyperlink" Target="http://rates.psc.gov/" TargetMode="External"/><Relationship Id="rId4" Type="http://schemas.microsoft.com/office/2018/10/relationships/comments" Target="../comments/modernComment_23B_E2B7E7EC.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8.xml.rels><?xml version="1.0" encoding="UTF-8" standalone="yes"?>
<Relationships xmlns="http://schemas.openxmlformats.org/package/2006/relationships"><Relationship Id="rId3" Type="http://schemas.microsoft.com/office/2018/10/relationships/comments" Target="../comments/modernComment_263_E9EC4C9A.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hyperlink" Target="mailto:Melissa.Aguilar-Southard@safalpartners.com" TargetMode="External"/><Relationship Id="rId3" Type="http://schemas.openxmlformats.org/officeDocument/2006/relationships/notesSlide" Target="../notesSlides/notesSlide27.xml"/><Relationship Id="rId7" Type="http://schemas.openxmlformats.org/officeDocument/2006/relationships/image" Target="../media/image23.png"/><Relationship Id="rId2" Type="http://schemas.openxmlformats.org/officeDocument/2006/relationships/slideLayout" Target="../slideLayouts/slideLayout14.xml"/><Relationship Id="rId1" Type="http://schemas.openxmlformats.org/officeDocument/2006/relationships/tags" Target="../tags/tag10.xml"/><Relationship Id="rId6" Type="http://schemas.openxmlformats.org/officeDocument/2006/relationships/image" Target="../media/image22.png"/><Relationship Id="rId11" Type="http://schemas.openxmlformats.org/officeDocument/2006/relationships/image" Target="../media/image25.jpeg"/><Relationship Id="rId5" Type="http://schemas.openxmlformats.org/officeDocument/2006/relationships/image" Target="../media/image21.png"/><Relationship Id="rId10" Type="http://schemas.openxmlformats.org/officeDocument/2006/relationships/hyperlink" Target="mailto:Judy.Blanc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24.png"/></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51620"/>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838200" y="1204185"/>
            <a:ext cx="10515600" cy="891316"/>
          </a:xfrm>
        </p:spPr>
        <p:txBody>
          <a:bodyPr>
            <a:noAutofit/>
          </a:bodyPr>
          <a:lstStyle/>
          <a:p>
            <a:pPr algn="ctr">
              <a:lnSpc>
                <a:spcPct val="100000"/>
              </a:lnSpc>
              <a:spcBef>
                <a:spcPts val="0"/>
              </a:spcBef>
            </a:pPr>
            <a:r>
              <a:rPr lang="en-US" sz="5400" b="1" dirty="0">
                <a:latin typeface="Calibri" panose="020F0502020204030204" pitchFamily="34" charset="0"/>
                <a:cs typeface="Calibri" panose="020F0502020204030204" pitchFamily="34" charset="0"/>
              </a:rPr>
              <a:t>Virtual Fiscal Academy</a:t>
            </a:r>
            <a:endParaRPr lang="en-US" b="1" dirty="0"/>
          </a:p>
        </p:txBody>
      </p:sp>
      <p:sp>
        <p:nvSpPr>
          <p:cNvPr id="5" name="TextBox 4">
            <a:extLst>
              <a:ext uri="{FF2B5EF4-FFF2-40B4-BE49-F238E27FC236}">
                <a16:creationId xmlns:a16="http://schemas.microsoft.com/office/drawing/2014/main" id="{923B4BCA-98CF-80AA-F587-14740E128D0B}"/>
              </a:ext>
            </a:extLst>
          </p:cNvPr>
          <p:cNvSpPr txBox="1"/>
          <p:nvPr/>
        </p:nvSpPr>
        <p:spPr>
          <a:xfrm>
            <a:off x="1381124" y="2418602"/>
            <a:ext cx="9124950" cy="1319528"/>
          </a:xfrm>
          <a:prstGeom prst="rect">
            <a:avLst/>
          </a:prstGeom>
          <a:noFill/>
        </p:spPr>
        <p:txBody>
          <a:bodyPr wrap="square">
            <a:spAutoFit/>
          </a:bodyPr>
          <a:lstStyle/>
          <a:p>
            <a:pPr algn="ctr">
              <a:lnSpc>
                <a:spcPct val="114000"/>
              </a:lnSpc>
              <a:spcBef>
                <a:spcPts val="600"/>
              </a:spcBef>
              <a:spcAft>
                <a:spcPts val="600"/>
              </a:spcAft>
            </a:pPr>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Indirect and Direct Costs for Effective Budgeting &amp; Resource allocation </a:t>
            </a:r>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745587" y="3904501"/>
            <a:ext cx="10396025" cy="10080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sz="3200" b="1" dirty="0">
                <a:latin typeface="Calibri" panose="020F0502020204030204" pitchFamily="34" charset="0"/>
                <a:cs typeface="Calibri" panose="020F0502020204030204" pitchFamily="34" charset="0"/>
              </a:rPr>
              <a:t>Session #3</a:t>
            </a:r>
            <a:endParaRPr lang="en-US" b="1" dirty="0">
              <a:latin typeface="Calibri" panose="020F0502020204030204" pitchFamily="34" charset="0"/>
              <a:cs typeface="Calibri" panose="020F0502020204030204" pitchFamily="34" charset="0"/>
            </a:endParaRPr>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4150480"/>
            <a:ext cx="7737127" cy="1008063"/>
          </a:xfrm>
        </p:spPr>
        <p:txBody>
          <a:bodyPr>
            <a:noAutofit/>
          </a:bodyPr>
          <a:lstStyle/>
          <a:p>
            <a:r>
              <a:rPr lang="en-US" sz="4800" b="1" dirty="0">
                <a:latin typeface="Calibri" panose="020F0502020204030204" pitchFamily="34" charset="0"/>
                <a:cs typeface="Calibri" panose="020F0502020204030204" pitchFamily="34" charset="0"/>
              </a:rPr>
              <a:t>Brought to You by the…</a:t>
            </a:r>
            <a:br>
              <a:rPr lang="en-US" sz="4800" b="1" dirty="0">
                <a:latin typeface="Calibri" panose="020F0502020204030204" pitchFamily="34" charset="0"/>
                <a:cs typeface="Calibri" panose="020F0502020204030204" pitchFamily="34" charset="0"/>
              </a:rPr>
            </a:br>
            <a:br>
              <a:rPr lang="en-US" sz="4800" dirty="0">
                <a:latin typeface="Calibri" panose="020F0502020204030204" pitchFamily="34" charset="0"/>
                <a:cs typeface="Calibri" panose="020F0502020204030204" pitchFamily="34" charset="0"/>
              </a:rPr>
            </a:br>
            <a:r>
              <a:rPr lang="en-US" sz="4800" u="sng" dirty="0">
                <a:solidFill>
                  <a:schemeClr val="hlink"/>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Next Level Now Collaborative</a:t>
            </a:r>
            <a:endParaRPr lang="en-US" sz="4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7758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52E70E-2AC5-8F51-BE48-565E987C7C73}"/>
              </a:ext>
            </a:extLst>
          </p:cNvPr>
          <p:cNvSpPr>
            <a:spLocks noGrp="1"/>
          </p:cNvSpPr>
          <p:nvPr>
            <p:ph type="title"/>
          </p:nvPr>
        </p:nvSpPr>
        <p:spPr>
          <a:xfrm>
            <a:off x="838200" y="201421"/>
            <a:ext cx="9567672" cy="1005840"/>
          </a:xfrm>
        </p:spPr>
        <p:txBody>
          <a:bodyPr/>
          <a:lstStyle/>
          <a:p>
            <a:r>
              <a:rPr lang="en-US" sz="3600" dirty="0">
                <a:latin typeface="Calibri" panose="020F0502020204030204" pitchFamily="34" charset="0"/>
                <a:cs typeface="Calibri" panose="020F0502020204030204" pitchFamily="34" charset="0"/>
              </a:rPr>
              <a:t>Next Level Now Collaborative... </a:t>
            </a:r>
            <a:endParaRPr lang="en-US" dirty="0">
              <a:latin typeface="Calibri" panose="020F0502020204030204" pitchFamily="34" charset="0"/>
              <a:cs typeface="Calibri" panose="020F0502020204030204" pitchFamily="34" charset="0"/>
            </a:endParaRPr>
          </a:p>
        </p:txBody>
      </p:sp>
      <p:pic>
        <p:nvPicPr>
          <p:cNvPr id="2" name="Picture 5" descr="Picture of 5 Focus Areas for Next Level Now Collaborative">
            <a:extLst>
              <a:ext uri="{FF2B5EF4-FFF2-40B4-BE49-F238E27FC236}">
                <a16:creationId xmlns:a16="http://schemas.microsoft.com/office/drawing/2014/main" id="{5880EC2E-DA66-6532-A101-FDB101B505ED}"/>
              </a:ext>
            </a:extLst>
          </p:cNvPr>
          <p:cNvPicPr>
            <a:picLocks noChangeAspect="1"/>
          </p:cNvPicPr>
          <p:nvPr/>
        </p:nvPicPr>
        <p:blipFill>
          <a:blip r:embed="rId3"/>
          <a:stretch>
            <a:fillRect/>
          </a:stretch>
        </p:blipFill>
        <p:spPr>
          <a:xfrm>
            <a:off x="712935" y="1422918"/>
            <a:ext cx="6466373" cy="3344114"/>
          </a:xfrm>
          <a:prstGeom prst="rect">
            <a:avLst/>
          </a:prstGeom>
          <a:ln w="38100">
            <a:solidFill>
              <a:schemeClr val="accent2"/>
            </a:solidFill>
          </a:ln>
          <a:effectLst>
            <a:outerShdw blurRad="292100" dist="139700" dir="2700000" algn="tl" rotWithShape="0">
              <a:srgbClr val="333333">
                <a:alpha val="65000"/>
              </a:srgbClr>
            </a:outerShdw>
          </a:effectLst>
        </p:spPr>
      </p:pic>
      <p:sp>
        <p:nvSpPr>
          <p:cNvPr id="7" name="Text Placeholder 6">
            <a:extLst>
              <a:ext uri="{FF2B5EF4-FFF2-40B4-BE49-F238E27FC236}">
                <a16:creationId xmlns:a16="http://schemas.microsoft.com/office/drawing/2014/main" id="{E56525A7-B4D5-4730-EF0C-F9E3EC335D70}"/>
              </a:ext>
            </a:extLst>
          </p:cNvPr>
          <p:cNvSpPr>
            <a:spLocks noGrp="1"/>
          </p:cNvSpPr>
          <p:nvPr>
            <p:ph type="body" sz="quarter" idx="4294967295"/>
          </p:nvPr>
        </p:nvSpPr>
        <p:spPr>
          <a:xfrm>
            <a:off x="838200" y="5343830"/>
            <a:ext cx="5345112" cy="698500"/>
          </a:xfrm>
        </p:spPr>
        <p:txBody>
          <a:bodyPr>
            <a:normAutofit fontScale="92500"/>
          </a:bodyPr>
          <a:lstStyle>
            <a:lvl1pPr marL="0" indent="0">
              <a:buNone/>
              <a:defRPr/>
            </a:lvl1pPr>
          </a:lstStyle>
          <a:p>
            <a:r>
              <a:rPr lang="en-US" b="1" kern="0" dirty="0">
                <a:solidFill>
                  <a:srgbClr val="008CE3"/>
                </a:solidFill>
                <a:latin typeface="Calibri"/>
                <a:cs typeface="Calibri"/>
                <a:sym typeface="Calibri"/>
                <a:hlinkClick r:id="rId4">
                  <a:extLst>
                    <a:ext uri="{A12FA001-AC4F-418D-AE19-62706E023703}">
                      <ahyp:hlinkClr xmlns:ahyp="http://schemas.microsoft.com/office/drawing/2018/hyperlinkcolor" val="tx"/>
                    </a:ext>
                  </a:extLst>
                </a:hlinkClick>
              </a:rPr>
              <a:t>For More Info on NLN Community…</a:t>
            </a:r>
            <a:endParaRPr lang="en-US" b="1" kern="0" dirty="0">
              <a:solidFill>
                <a:srgbClr val="008CE3"/>
              </a:solidFill>
              <a:latin typeface="Calibri"/>
              <a:cs typeface="Calibri"/>
              <a:sym typeface="Calibri"/>
            </a:endParaRPr>
          </a:p>
        </p:txBody>
      </p:sp>
      <p:pic>
        <p:nvPicPr>
          <p:cNvPr id="15" name="Picture 14" descr="Qr code for Next Level Now. Link provided entitled For more info on NLN community&#10;&#10;">
            <a:extLst>
              <a:ext uri="{FF2B5EF4-FFF2-40B4-BE49-F238E27FC236}">
                <a16:creationId xmlns:a16="http://schemas.microsoft.com/office/drawing/2014/main" id="{37DB955D-8DC3-7616-68B1-1288FB2A0A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6090" y="4982689"/>
            <a:ext cx="1420783" cy="1420783"/>
          </a:xfrm>
          <a:prstGeom prst="rect">
            <a:avLst/>
          </a:prstGeom>
          <a:noFill/>
          <a:ln>
            <a:noFill/>
          </a:ln>
        </p:spPr>
      </p:pic>
      <p:grpSp>
        <p:nvGrpSpPr>
          <p:cNvPr id="3" name="Group 2" descr="Logos for Next Level Now Collaborative Partners.">
            <a:extLst>
              <a:ext uri="{FF2B5EF4-FFF2-40B4-BE49-F238E27FC236}">
                <a16:creationId xmlns:a16="http://schemas.microsoft.com/office/drawing/2014/main" id="{3B22B597-0C87-68E4-119E-8D46CF8CF6DA}"/>
              </a:ext>
            </a:extLst>
          </p:cNvPr>
          <p:cNvGrpSpPr/>
          <p:nvPr/>
        </p:nvGrpSpPr>
        <p:grpSpPr>
          <a:xfrm>
            <a:off x="7702076" y="1422918"/>
            <a:ext cx="3467826" cy="4178421"/>
            <a:chOff x="8604173" y="2599981"/>
            <a:chExt cx="2817831" cy="3211185"/>
          </a:xfrm>
        </p:grpSpPr>
        <p:pic>
          <p:nvPicPr>
            <p:cNvPr id="4" name="Google Shape;341;g1b8ff609911_1_299" descr="United States Department of Labor seal">
              <a:extLst>
                <a:ext uri="{FF2B5EF4-FFF2-40B4-BE49-F238E27FC236}">
                  <a16:creationId xmlns:a16="http://schemas.microsoft.com/office/drawing/2014/main" id="{122FF1E6-56C3-EB70-BA16-CCCC289A368B}"/>
                </a:ext>
              </a:extLst>
            </p:cNvPr>
            <p:cNvPicPr preferRelativeResize="0"/>
            <p:nvPr/>
          </p:nvPicPr>
          <p:blipFill rotWithShape="1">
            <a:blip r:embed="rId6">
              <a:alphaModFix/>
            </a:blip>
            <a:srcRect/>
            <a:stretch/>
          </p:blipFill>
          <p:spPr>
            <a:xfrm>
              <a:off x="8905496" y="2802724"/>
              <a:ext cx="760343" cy="607420"/>
            </a:xfrm>
            <a:prstGeom prst="rect">
              <a:avLst/>
            </a:prstGeom>
            <a:noFill/>
            <a:ln>
              <a:noFill/>
            </a:ln>
          </p:spPr>
        </p:pic>
        <p:sp>
          <p:nvSpPr>
            <p:cNvPr id="6" name="Google Shape;346;g1b8ff609911_1_299">
              <a:extLst>
                <a:ext uri="{FF2B5EF4-FFF2-40B4-BE49-F238E27FC236}">
                  <a16:creationId xmlns:a16="http://schemas.microsoft.com/office/drawing/2014/main" id="{B1F22C2E-8E0A-E01B-D3E9-B5C5FCBE9A37}"/>
                </a:ext>
              </a:extLst>
            </p:cNvPr>
            <p:cNvSpPr/>
            <p:nvPr/>
          </p:nvSpPr>
          <p:spPr>
            <a:xfrm>
              <a:off x="8604173" y="2599981"/>
              <a:ext cx="2817831" cy="3211185"/>
            </a:xfrm>
            <a:prstGeom prst="rect">
              <a:avLst/>
            </a:prstGeom>
            <a:noFill/>
            <a:ln w="3810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8" name="Google Shape;347;g1b8ff609911_1_299" descr="Safal Partners Logo">
              <a:hlinkClick r:id="rId7"/>
              <a:extLst>
                <a:ext uri="{FF2B5EF4-FFF2-40B4-BE49-F238E27FC236}">
                  <a16:creationId xmlns:a16="http://schemas.microsoft.com/office/drawing/2014/main" id="{34DD08F4-636A-C467-F444-3B59D9F81F27}"/>
                </a:ext>
              </a:extLst>
            </p:cNvPr>
            <p:cNvPicPr preferRelativeResize="0"/>
            <p:nvPr/>
          </p:nvPicPr>
          <p:blipFill rotWithShape="1">
            <a:blip r:embed="rId8">
              <a:clrChange>
                <a:clrFrom>
                  <a:srgbClr val="FFFFFF"/>
                </a:clrFrom>
                <a:clrTo>
                  <a:srgbClr val="FFFFFF">
                    <a:alpha val="0"/>
                  </a:srgbClr>
                </a:clrTo>
              </a:clrChange>
              <a:alphaModFix/>
            </a:blip>
            <a:srcRect/>
            <a:stretch/>
          </p:blipFill>
          <p:spPr>
            <a:xfrm>
              <a:off x="9202207" y="3539392"/>
              <a:ext cx="1655113" cy="660332"/>
            </a:xfrm>
            <a:prstGeom prst="rect">
              <a:avLst/>
            </a:prstGeom>
            <a:noFill/>
            <a:ln>
              <a:noFill/>
            </a:ln>
            <a:effectLst>
              <a:outerShdw blurRad="292100" dist="139700" dir="2700000" algn="tl" rotWithShape="0">
                <a:srgbClr val="333333">
                  <a:alpha val="64709"/>
                </a:srgbClr>
              </a:outerShdw>
            </a:effectLst>
          </p:spPr>
        </p:pic>
        <p:pic>
          <p:nvPicPr>
            <p:cNvPr id="9" name="Google Shape;348;g1b8ff609911_1_299" descr="Third Sector Capital Partners Logo">
              <a:extLst>
                <a:ext uri="{FF2B5EF4-FFF2-40B4-BE49-F238E27FC236}">
                  <a16:creationId xmlns:a16="http://schemas.microsoft.com/office/drawing/2014/main" id="{069365D0-600A-620E-7753-2221432E69C5}"/>
                </a:ext>
              </a:extLst>
            </p:cNvPr>
            <p:cNvPicPr preferRelativeResize="0"/>
            <p:nvPr/>
          </p:nvPicPr>
          <p:blipFill rotWithShape="1">
            <a:blip r:embed="rId9">
              <a:alphaModFix/>
            </a:blip>
            <a:srcRect/>
            <a:stretch/>
          </p:blipFill>
          <p:spPr>
            <a:xfrm>
              <a:off x="9573658" y="5387248"/>
              <a:ext cx="958106" cy="260313"/>
            </a:xfrm>
            <a:prstGeom prst="rect">
              <a:avLst/>
            </a:prstGeom>
            <a:noFill/>
            <a:ln>
              <a:noFill/>
            </a:ln>
            <a:effectLst>
              <a:outerShdw blurRad="50800" dist="38100" dir="5400000" algn="t" rotWithShape="0">
                <a:srgbClr val="000000">
                  <a:alpha val="40000"/>
                </a:srgbClr>
              </a:outerShdw>
            </a:effectLst>
          </p:spPr>
        </p:pic>
        <p:pic>
          <p:nvPicPr>
            <p:cNvPr id="10" name="Google Shape;349;g1b8ff609911_1_299" descr="National Association of Workforce Development Professionals Logo">
              <a:extLst>
                <a:ext uri="{FF2B5EF4-FFF2-40B4-BE49-F238E27FC236}">
                  <a16:creationId xmlns:a16="http://schemas.microsoft.com/office/drawing/2014/main" id="{249505C3-EE66-8A9A-067A-CBAAA0939706}"/>
                </a:ext>
              </a:extLst>
            </p:cNvPr>
            <p:cNvPicPr preferRelativeResize="0"/>
            <p:nvPr/>
          </p:nvPicPr>
          <p:blipFill rotWithShape="1">
            <a:blip r:embed="rId10">
              <a:alphaModFix/>
            </a:blip>
            <a:srcRect/>
            <a:stretch/>
          </p:blipFill>
          <p:spPr>
            <a:xfrm>
              <a:off x="8722059" y="4860818"/>
              <a:ext cx="2615410" cy="408757"/>
            </a:xfrm>
            <a:prstGeom prst="rect">
              <a:avLst/>
            </a:prstGeom>
            <a:noFill/>
            <a:ln>
              <a:noFill/>
            </a:ln>
          </p:spPr>
        </p:pic>
        <p:pic>
          <p:nvPicPr>
            <p:cNvPr id="11" name="Google Shape;350;g1b8ff609911_1_299" descr="National Association of Workforce Boards Logo">
              <a:extLst>
                <a:ext uri="{FF2B5EF4-FFF2-40B4-BE49-F238E27FC236}">
                  <a16:creationId xmlns:a16="http://schemas.microsoft.com/office/drawing/2014/main" id="{EB9D27C0-9D59-CB2B-FBC8-FCC250D97427}"/>
                </a:ext>
              </a:extLst>
            </p:cNvPr>
            <p:cNvPicPr preferRelativeResize="0"/>
            <p:nvPr/>
          </p:nvPicPr>
          <p:blipFill rotWithShape="1">
            <a:blip r:embed="rId11">
              <a:clrChange>
                <a:clrFrom>
                  <a:srgbClr val="FFFFFF"/>
                </a:clrFrom>
                <a:clrTo>
                  <a:srgbClr val="FFFFFF">
                    <a:alpha val="0"/>
                  </a:srgbClr>
                </a:clrTo>
              </a:clrChange>
              <a:alphaModFix/>
            </a:blip>
            <a:srcRect l="7669" t="19089" r="9404" b="21122"/>
            <a:stretch/>
          </p:blipFill>
          <p:spPr>
            <a:xfrm>
              <a:off x="9084830" y="4308158"/>
              <a:ext cx="1939253" cy="487955"/>
            </a:xfrm>
            <a:prstGeom prst="rect">
              <a:avLst/>
            </a:prstGeom>
            <a:noFill/>
            <a:ln>
              <a:noFill/>
            </a:ln>
          </p:spPr>
        </p:pic>
        <p:sp>
          <p:nvSpPr>
            <p:cNvPr id="12" name="Google Shape;351;g1b8ff609911_1_299">
              <a:extLst>
                <a:ext uri="{FF2B5EF4-FFF2-40B4-BE49-F238E27FC236}">
                  <a16:creationId xmlns:a16="http://schemas.microsoft.com/office/drawing/2014/main" id="{CE97A1CD-69A2-1EDC-0BFF-A8BE3AC690FD}"/>
                </a:ext>
              </a:extLst>
            </p:cNvPr>
            <p:cNvSpPr txBox="1"/>
            <p:nvPr/>
          </p:nvSpPr>
          <p:spPr>
            <a:xfrm>
              <a:off x="9630050" y="2901974"/>
              <a:ext cx="1512914" cy="4434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U.S. Department of Labor, Employment &amp; Training </a:t>
              </a:r>
              <a:endParaRPr sz="1400" dirty="0"/>
            </a:p>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Administration (ETA)</a:t>
              </a:r>
              <a:endParaRPr sz="105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2920289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4</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200" b="1" dirty="0">
                <a:solidFill>
                  <a:schemeClr val="accent1">
                    <a:lumMod val="75000"/>
                  </a:schemeClr>
                </a:solidFill>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10043239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normAutofit/>
          </a:bodyPr>
          <a:lstStyle/>
          <a:p>
            <a:r>
              <a:rPr lang="en-US" dirty="0">
                <a:latin typeface="Calibri" panose="020F0502020204030204" pitchFamily="34" charset="0"/>
                <a:cs typeface="Calibri" panose="020F0502020204030204" pitchFamily="34" charset="0"/>
              </a:rPr>
              <a:t>Indirect and Direct Costs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1176590" y="1409546"/>
            <a:ext cx="7482218" cy="5056378"/>
          </a:xfrm>
        </p:spPr>
        <p:txBody>
          <a:bodyPr>
            <a:normAutofit fontScale="92500" lnSpcReduction="10000"/>
          </a:bodyPr>
          <a:lstStyle/>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To provide participants with an understanding of direct and indirect costs and their impact on budgeting and resource allocation within organizations. </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distinction between direct and indirect costs and their significance in budgeting and resource allocation.</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the types and examples of direct and indirect costs within different organizational contexts.</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techniques for identifying and categorizing direct and indirect costs accurately.</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Explore strategies for controlling and managing direct and indirect costs to optimize budget utilization.</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Learn how to develop cost allocation plans to allocate indirect costs appropriately.</a:t>
            </a:r>
          </a:p>
          <a:p>
            <a:pPr marL="742950" lvl="1" indent="-285750">
              <a:lnSpc>
                <a:spcPct val="114000"/>
              </a:lnSpc>
              <a:spcBef>
                <a:spcPts val="600"/>
              </a:spcBef>
              <a:spcAft>
                <a:spcPts val="600"/>
              </a:spcAft>
              <a:buFont typeface="Wingdings" panose="05000000000000000000" pitchFamily="2" charset="2"/>
              <a:buChar char="§"/>
            </a:pPr>
            <a:r>
              <a:rPr lang="en-US" sz="1800" dirty="0">
                <a:latin typeface="Calibri" panose="020F0502020204030204" pitchFamily="34" charset="0"/>
                <a:cs typeface="Calibri" panose="020F0502020204030204" pitchFamily="34" charset="0"/>
              </a:rPr>
              <a:t>Understand the role of cost drivers and cost behavior in analyzing and forecasting direct and indirect costs.</a:t>
            </a:r>
          </a:p>
          <a:p>
            <a:pPr marL="457200" lvl="1" indent="0">
              <a:lnSpc>
                <a:spcPct val="114000"/>
              </a:lnSpc>
              <a:spcBef>
                <a:spcPts val="600"/>
              </a:spcBef>
              <a:spcAft>
                <a:spcPts val="600"/>
              </a:spcAft>
              <a:buNone/>
            </a:pPr>
            <a:endParaRPr lang="en-US" sz="1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C6AE03D5-6D5F-6641-29B5-C5844BD133CA}"/>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222715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A4265-C014-EE0D-82D4-5DBC96A41338}"/>
              </a:ext>
            </a:extLst>
          </p:cNvPr>
          <p:cNvSpPr>
            <a:spLocks noGrp="1"/>
          </p:cNvSpPr>
          <p:nvPr>
            <p:ph type="title"/>
          </p:nvPr>
        </p:nvSpPr>
        <p:spPr>
          <a:xfrm>
            <a:off x="363604" y="5226117"/>
            <a:ext cx="6207884" cy="1005840"/>
          </a:xfrm>
        </p:spPr>
        <p:txBody>
          <a:bodyPr>
            <a:normAutofit fontScale="90000"/>
          </a:bodyPr>
          <a:lstStyle/>
          <a:p>
            <a:pPr algn="ctr"/>
            <a:r>
              <a:rPr lang="en-US" dirty="0"/>
              <a:t>Reflection from Previous</a:t>
            </a:r>
            <a:r>
              <a:rPr lang="en-US" baseline="0" dirty="0"/>
              <a:t> Sessions…</a:t>
            </a:r>
            <a:endParaRPr lang="en-US" dirty="0"/>
          </a:p>
        </p:txBody>
      </p:sp>
      <p:pic>
        <p:nvPicPr>
          <p:cNvPr id="5" name="Content Placeholder 12">
            <a:extLst>
              <a:ext uri="{FF2B5EF4-FFF2-40B4-BE49-F238E27FC236}">
                <a16:creationId xmlns:a16="http://schemas.microsoft.com/office/drawing/2014/main" id="{CF011894-D622-63A6-7020-7816AD30F92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276012" y="335236"/>
            <a:ext cx="7674913" cy="4617764"/>
          </a:xfrm>
          <a:prstGeom prst="rect">
            <a:avLst/>
          </a:prstGeom>
        </p:spPr>
      </p:pic>
      <p:sp>
        <p:nvSpPr>
          <p:cNvPr id="7" name="Content Placeholder 5">
            <a:extLst>
              <a:ext uri="{FF2B5EF4-FFF2-40B4-BE49-F238E27FC236}">
                <a16:creationId xmlns:a16="http://schemas.microsoft.com/office/drawing/2014/main" id="{9EEC7D84-E951-DB22-749D-6660541F7034}"/>
              </a:ext>
            </a:extLst>
          </p:cNvPr>
          <p:cNvSpPr txBox="1">
            <a:spLocks/>
          </p:cNvSpPr>
          <p:nvPr/>
        </p:nvSpPr>
        <p:spPr>
          <a:xfrm>
            <a:off x="8199169" y="656479"/>
            <a:ext cx="3716819" cy="4795191"/>
          </a:xfrm>
          <a:prstGeom prst="rect">
            <a:avLst/>
          </a:prstGeom>
        </p:spPr>
        <p:txBody>
          <a:bodyPr vert="horz" lIns="45720" tIns="45720" rIns="45720" bIns="45720" rtlCol="0" anchor="ct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our purpose?</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is Fiscal Management in Workforce Development?</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rules, regulations and guidelines apply?</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 are allowable costs?</a:t>
            </a:r>
          </a:p>
          <a:p>
            <a:pPr marL="285750" indent="-285750">
              <a:lnSpc>
                <a:spcPct val="114000"/>
              </a:lnSpc>
              <a:spcBef>
                <a:spcPts val="600"/>
              </a:spcBef>
              <a:spcAft>
                <a:spcPts val="600"/>
              </a:spcAft>
              <a:buFont typeface="Wingdings" panose="05000000000000000000" pitchFamily="2" charset="2"/>
              <a:buChar char="§"/>
            </a:pPr>
            <a:r>
              <a:rPr lang="en-US" sz="2400" dirty="0">
                <a:latin typeface="Calibri" panose="020F0502020204030204" pitchFamily="34" charset="0"/>
                <a:cs typeface="Calibri" panose="020F0502020204030204" pitchFamily="34" charset="0"/>
              </a:rPr>
              <a:t>What’s never allowable under federal awards?</a:t>
            </a:r>
          </a:p>
        </p:txBody>
      </p:sp>
    </p:spTree>
    <p:extLst>
      <p:ext uri="{BB962C8B-B14F-4D97-AF65-F5344CB8AC3E}">
        <p14:creationId xmlns:p14="http://schemas.microsoft.com/office/powerpoint/2010/main" val="211869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920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p:txBody>
          <a:bodyPr>
            <a:normAutofit/>
          </a:bodyPr>
          <a:lstStyle/>
          <a:p>
            <a:r>
              <a:rPr lang="en-US" b="1" dirty="0">
                <a:effectLst/>
                <a:latin typeface="Calibri" panose="020F0502020204030204" pitchFamily="34" charset="0"/>
                <a:cs typeface="Calibri" panose="020F0502020204030204" pitchFamily="34" charset="0"/>
              </a:rPr>
              <a:t>§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1152144" y="1600200"/>
            <a:ext cx="4943856" cy="4576763"/>
          </a:xfrm>
        </p:spPr>
        <p:txBody>
          <a:bodyPr>
            <a:normAutofit lnSpcReduction="10000"/>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lnSpc>
                <a:spcPct val="114000"/>
              </a:lnSpc>
              <a:spcBef>
                <a:spcPts val="600"/>
              </a:spcBef>
              <a:spcAft>
                <a:spcPts val="600"/>
              </a:spcAft>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741296" y="1600200"/>
            <a:ext cx="4872206" cy="5016500"/>
          </a:xfrm>
        </p:spPr>
        <p:txBody>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393664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7898941" cy="5075788"/>
          </a:xfrm>
        </p:spPr>
        <p:txBody>
          <a:bodyPr>
            <a:noAutofit/>
          </a:bodyPr>
          <a:lstStyle/>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Request for Proposal (RFP)/Grant Application/Funding Opportunity Announcement (FOA)</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Enabling Statute - the “Act”, signed into law/existence (WIOA, etc.).</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Implementing regulations located at 20 CFR 600-699.</a:t>
            </a:r>
          </a:p>
        </p:txBody>
      </p:sp>
      <p:sp>
        <p:nvSpPr>
          <p:cNvPr id="5" name="TextBox 4">
            <a:extLst>
              <a:ext uri="{FF2B5EF4-FFF2-40B4-BE49-F238E27FC236}">
                <a16:creationId xmlns:a16="http://schemas.microsoft.com/office/drawing/2014/main" id="{7A4AADEA-5041-1431-ADB7-755A87C36109}"/>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11083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 (continued)</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548166" cy="2721863"/>
          </a:xfrm>
        </p:spPr>
        <p:txBody>
          <a:bodyPr>
            <a:noAutofit/>
          </a:bodyPr>
          <a:lstStyle/>
          <a:p>
            <a:pPr>
              <a:lnSpc>
                <a:spcPct val="134000"/>
              </a:lnSpc>
              <a:spcBef>
                <a:spcPts val="600"/>
              </a:spcBef>
              <a:spcAft>
                <a:spcPts val="600"/>
              </a:spcAft>
            </a:pPr>
            <a:r>
              <a:rPr lang="en-US" sz="2000" b="1" dirty="0">
                <a:latin typeface="Calibri" panose="020F0502020204030204" pitchFamily="34" charset="0"/>
                <a:cs typeface="Calibri" panose="020F0502020204030204" pitchFamily="34" charset="0"/>
              </a:rPr>
              <a:t>The Uniform Guidance (2 CFR § 200) </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Technical Corrections and DOL adoption of Uniform Guidance published 12/19/2014 at 2 CFR 2900</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DOL/State/Agency Policies/Monitoring Guide</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100" dirty="0"/>
          </a:p>
        </p:txBody>
      </p:sp>
      <p:sp>
        <p:nvSpPr>
          <p:cNvPr id="5" name="TextBox 4">
            <a:extLst>
              <a:ext uri="{FF2B5EF4-FFF2-40B4-BE49-F238E27FC236}">
                <a16:creationId xmlns:a16="http://schemas.microsoft.com/office/drawing/2014/main" id="{7A4AADEA-5041-1431-ADB7-755A87C36109}"/>
              </a:ext>
            </a:extLst>
          </p:cNvPr>
          <p:cNvSpPr txBox="1"/>
          <p:nvPr/>
        </p:nvSpPr>
        <p:spPr>
          <a:xfrm>
            <a:off x="9390888" y="4418369"/>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4178134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4863971"/>
          </a:xfrm>
        </p:spPr>
        <p:txBody>
          <a:bodyPr>
            <a:noAutofit/>
          </a:bodyPr>
          <a:lstStyle/>
          <a:p>
            <a:pPr marL="0" indent="0">
              <a:spcBef>
                <a:spcPts val="600"/>
              </a:spcBef>
              <a:spcAft>
                <a:spcPts val="600"/>
              </a:spcAft>
              <a:buNone/>
            </a:pPr>
            <a:r>
              <a:rPr lang="en-US" sz="1800" dirty="0">
                <a:latin typeface="Calibri" panose="020F0502020204030204" pitchFamily="34" charset="0"/>
                <a:cs typeface="Calibri" panose="020F0502020204030204" pitchFamily="34" charset="0"/>
              </a:rPr>
              <a:t>To be allowable under Federal awards, costs must meet the following general criteria:</a:t>
            </a:r>
          </a:p>
          <a:p>
            <a:pPr>
              <a:spcBef>
                <a:spcPts val="600"/>
              </a:spcBef>
              <a:spcAft>
                <a:spcPts val="600"/>
              </a:spcAft>
            </a:pPr>
            <a:r>
              <a:rPr lang="en-US" sz="1800" dirty="0">
                <a:latin typeface="Calibri" panose="020F0502020204030204" pitchFamily="34" charset="0"/>
                <a:cs typeface="Calibri" panose="020F0502020204030204" pitchFamily="34" charset="0"/>
              </a:rPr>
              <a:t>Be necessary and reasonable for the performance of the Federal award and be allocable thereto under these principles; Prudent person test –what would a reasonable person do in a similar situation? </a:t>
            </a:r>
          </a:p>
          <a:p>
            <a:pPr>
              <a:spcBef>
                <a:spcPts val="600"/>
              </a:spcBef>
              <a:spcAft>
                <a:spcPts val="600"/>
              </a:spcAft>
            </a:pPr>
            <a:r>
              <a:rPr lang="en-US" sz="1800" dirty="0">
                <a:latin typeface="Calibri" panose="020F0502020204030204" pitchFamily="34" charset="0"/>
                <a:cs typeface="Calibri" panose="020F0502020204030204" pitchFamily="34" charset="0"/>
              </a:rPr>
              <a:t>Conform to any limitations or exclusions set forth in these principles or in the Federal award as to types or amount of cost items;</a:t>
            </a:r>
          </a:p>
          <a:p>
            <a:pPr>
              <a:spcBef>
                <a:spcPts val="600"/>
              </a:spcBef>
              <a:spcAft>
                <a:spcPts val="600"/>
              </a:spcAft>
            </a:pPr>
            <a:r>
              <a:rPr lang="en-US" sz="1800" dirty="0">
                <a:latin typeface="Calibri" panose="020F0502020204030204" pitchFamily="34" charset="0"/>
                <a:cs typeface="Calibri" panose="020F0502020204030204" pitchFamily="34" charset="0"/>
              </a:rPr>
              <a:t>Be consistent with policies and procedures that apply uniformly to both federally-financed and other activities of the recipient or subrecipient;</a:t>
            </a:r>
          </a:p>
          <a:p>
            <a:pPr>
              <a:spcBef>
                <a:spcPts val="600"/>
              </a:spcBef>
              <a:spcAft>
                <a:spcPts val="600"/>
              </a:spcAft>
            </a:pPr>
            <a:r>
              <a:rPr lang="en-US" sz="1800" dirty="0">
                <a:latin typeface="Calibri" panose="020F0502020204030204" pitchFamily="34" charset="0"/>
                <a:cs typeface="Calibri" panose="020F0502020204030204" pitchFamily="34" charset="0"/>
              </a:rPr>
              <a:t>Be accorded consistent treatment; </a:t>
            </a:r>
          </a:p>
          <a:p>
            <a:pPr>
              <a:spcBef>
                <a:spcPts val="600"/>
              </a:spcBef>
              <a:spcAft>
                <a:spcPts val="600"/>
              </a:spcAft>
            </a:pPr>
            <a:r>
              <a:rPr lang="en-US" sz="1800" dirty="0">
                <a:latin typeface="Calibri" panose="020F0502020204030204" pitchFamily="34" charset="0"/>
                <a:cs typeface="Calibri" panose="020F0502020204030204" pitchFamily="34" charset="0"/>
              </a:rPr>
              <a:t>Be determined in accordance with generally accepted accounting principles (GAAP), except, for state and local governments and Indian tribes only, as otherwise provided for;</a:t>
            </a:r>
          </a:p>
          <a:p>
            <a:pPr>
              <a:spcBef>
                <a:spcPts val="600"/>
              </a:spcBef>
              <a:spcAft>
                <a:spcPts val="600"/>
              </a:spcAft>
            </a:pPr>
            <a:r>
              <a:rPr lang="en-US" sz="1800" dirty="0">
                <a:latin typeface="Calibri" panose="020F0502020204030204" pitchFamily="34" charset="0"/>
                <a:cs typeface="Calibri" panose="020F0502020204030204" pitchFamily="34" charset="0"/>
              </a:rPr>
              <a:t>Not be included as a cost or used to meet cost sharing or matching requirements of any other federally-financed program in either the current or a prior period; and,</a:t>
            </a:r>
          </a:p>
          <a:p>
            <a:pPr>
              <a:spcBef>
                <a:spcPts val="600"/>
              </a:spcBef>
              <a:spcAft>
                <a:spcPts val="600"/>
              </a:spcAft>
            </a:pPr>
            <a:r>
              <a:rPr lang="en-US" sz="1800" dirty="0">
                <a:latin typeface="Calibri" panose="020F0502020204030204" pitchFamily="34" charset="0"/>
                <a:cs typeface="Calibri" panose="020F0502020204030204" pitchFamily="34" charset="0"/>
              </a:rPr>
              <a:t>Be adequately documented</a:t>
            </a:r>
          </a:p>
          <a:p>
            <a:pPr>
              <a:spcBef>
                <a:spcPts val="600"/>
              </a:spcBef>
              <a:spcAft>
                <a:spcPts val="600"/>
              </a:spcAft>
            </a:pPr>
            <a:r>
              <a:rPr lang="en-US" sz="1800" dirty="0">
                <a:latin typeface="Calibri" panose="020F0502020204030204" pitchFamily="34" charset="0"/>
                <a:cs typeface="Calibri" panose="020F0502020204030204" pitchFamily="34" charset="0"/>
              </a:rPr>
              <a:t>Administrative closeout costs may be incurred until the due date of the final report(s).</a:t>
            </a:r>
          </a:p>
          <a:p>
            <a:pPr marL="0" indent="0">
              <a:spcBef>
                <a:spcPts val="600"/>
              </a:spcBef>
              <a:spcAft>
                <a:spcPts val="600"/>
              </a:spcAft>
              <a:buNone/>
            </a:pPr>
            <a:endParaRPr lang="en-US" sz="1800" dirty="0"/>
          </a:p>
        </p:txBody>
      </p:sp>
    </p:spTree>
    <p:extLst>
      <p:ext uri="{BB962C8B-B14F-4D97-AF65-F5344CB8AC3E}">
        <p14:creationId xmlns:p14="http://schemas.microsoft.com/office/powerpoint/2010/main" val="327594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chor="ctr">
            <a:normAutofit/>
          </a:bodyPr>
          <a:lstStyle/>
          <a:p>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What’s Never Allowable (Billable)?</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13</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Content Placeholder 29">
            <a:extLst>
              <a:ext uri="{FF2B5EF4-FFF2-40B4-BE49-F238E27FC236}">
                <a16:creationId xmlns:a16="http://schemas.microsoft.com/office/drawing/2014/main" id="{7AC1CC07-4BE5-4C6C-7A05-F6A3852785EB}"/>
              </a:ext>
            </a:extLst>
          </p:cNvPr>
          <p:cNvSpPr>
            <a:spLocks noGrp="1"/>
          </p:cNvSpPr>
          <p:nvPr>
            <p:ph sz="quarter" idx="13"/>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Alcoholic beverages</a:t>
            </a:r>
          </a:p>
        </p:txBody>
      </p:sp>
      <p:sp>
        <p:nvSpPr>
          <p:cNvPr id="31" name="Content Placeholder 30">
            <a:extLst>
              <a:ext uri="{FF2B5EF4-FFF2-40B4-BE49-F238E27FC236}">
                <a16:creationId xmlns:a16="http://schemas.microsoft.com/office/drawing/2014/main" id="{13FAAEF2-E39D-4512-279C-FE3A35327FB2}"/>
              </a:ext>
            </a:extLst>
          </p:cNvPr>
          <p:cNvSpPr>
            <a:spLocks noGrp="1"/>
          </p:cNvSpPr>
          <p:nvPr>
            <p:ph sz="quarter" idx="14"/>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Foreign travel</a:t>
            </a:r>
          </a:p>
        </p:txBody>
      </p:sp>
      <p:sp>
        <p:nvSpPr>
          <p:cNvPr id="32" name="Content Placeholder 31">
            <a:extLst>
              <a:ext uri="{FF2B5EF4-FFF2-40B4-BE49-F238E27FC236}">
                <a16:creationId xmlns:a16="http://schemas.microsoft.com/office/drawing/2014/main" id="{A85D62F6-E577-8B30-C762-06E128F86FB4}"/>
              </a:ext>
            </a:extLst>
          </p:cNvPr>
          <p:cNvSpPr>
            <a:spLocks noGrp="1"/>
          </p:cNvSpPr>
          <p:nvPr>
            <p:ph sz="quarter" idx="15"/>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Lobbying</a:t>
            </a:r>
          </a:p>
        </p:txBody>
      </p:sp>
      <p:sp>
        <p:nvSpPr>
          <p:cNvPr id="33" name="Content Placeholder 32">
            <a:extLst>
              <a:ext uri="{FF2B5EF4-FFF2-40B4-BE49-F238E27FC236}">
                <a16:creationId xmlns:a16="http://schemas.microsoft.com/office/drawing/2014/main" id="{3AA80E49-14CE-4364-FC86-E75E5E708161}"/>
              </a:ext>
            </a:extLst>
          </p:cNvPr>
          <p:cNvSpPr>
            <a:spLocks noGrp="1"/>
          </p:cNvSpPr>
          <p:nvPr>
            <p:ph sz="quarter" idx="16"/>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Entertainment</a:t>
            </a:r>
          </a:p>
        </p:txBody>
      </p:sp>
      <p:sp>
        <p:nvSpPr>
          <p:cNvPr id="34" name="Content Placeholder 33">
            <a:extLst>
              <a:ext uri="{FF2B5EF4-FFF2-40B4-BE49-F238E27FC236}">
                <a16:creationId xmlns:a16="http://schemas.microsoft.com/office/drawing/2014/main" id="{3BF922A0-7929-6990-0D51-A54FF5122ADB}"/>
              </a:ext>
            </a:extLst>
          </p:cNvPr>
          <p:cNvSpPr>
            <a:spLocks noGrp="1"/>
          </p:cNvSpPr>
          <p:nvPr>
            <p:ph sz="quarter" idx="17"/>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Good and services for personal use</a:t>
            </a:r>
          </a:p>
        </p:txBody>
      </p:sp>
      <p:sp>
        <p:nvSpPr>
          <p:cNvPr id="35" name="Content Placeholder 34">
            <a:extLst>
              <a:ext uri="{FF2B5EF4-FFF2-40B4-BE49-F238E27FC236}">
                <a16:creationId xmlns:a16="http://schemas.microsoft.com/office/drawing/2014/main" id="{443105A6-BB62-709C-81D4-6A9AA7A157D8}"/>
              </a:ext>
            </a:extLst>
          </p:cNvPr>
          <p:cNvSpPr>
            <a:spLocks noGrp="1"/>
          </p:cNvSpPr>
          <p:nvPr>
            <p:ph sz="quarter" idx="18"/>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Interest expense</a:t>
            </a:r>
          </a:p>
        </p:txBody>
      </p:sp>
      <p:sp>
        <p:nvSpPr>
          <p:cNvPr id="36" name="Content Placeholder 35">
            <a:extLst>
              <a:ext uri="{FF2B5EF4-FFF2-40B4-BE49-F238E27FC236}">
                <a16:creationId xmlns:a16="http://schemas.microsoft.com/office/drawing/2014/main" id="{339E6491-1DAB-0C09-27DB-2C4F5C97B087}"/>
              </a:ext>
            </a:extLst>
          </p:cNvPr>
          <p:cNvSpPr>
            <a:spLocks noGrp="1"/>
          </p:cNvSpPr>
          <p:nvPr>
            <p:ph sz="quarter" idx="19"/>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Political activities</a:t>
            </a:r>
          </a:p>
        </p:txBody>
      </p:sp>
      <p:sp>
        <p:nvSpPr>
          <p:cNvPr id="37" name="Content Placeholder 36">
            <a:extLst>
              <a:ext uri="{FF2B5EF4-FFF2-40B4-BE49-F238E27FC236}">
                <a16:creationId xmlns:a16="http://schemas.microsoft.com/office/drawing/2014/main" id="{CF5E45A9-AF72-0CD5-38AE-F3A4C6830AE9}"/>
              </a:ext>
            </a:extLst>
          </p:cNvPr>
          <p:cNvSpPr>
            <a:spLocks noGrp="1"/>
          </p:cNvSpPr>
          <p:nvPr>
            <p:ph sz="quarter" idx="20"/>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Losses, penalties and fines</a:t>
            </a:r>
          </a:p>
        </p:txBody>
      </p:sp>
      <p:sp>
        <p:nvSpPr>
          <p:cNvPr id="38" name="Content Placeholder 37">
            <a:extLst>
              <a:ext uri="{FF2B5EF4-FFF2-40B4-BE49-F238E27FC236}">
                <a16:creationId xmlns:a16="http://schemas.microsoft.com/office/drawing/2014/main" id="{9C44AE0B-DD13-AA4C-D5A6-5AD768C64955}"/>
              </a:ext>
            </a:extLst>
          </p:cNvPr>
          <p:cNvSpPr>
            <a:spLocks noGrp="1"/>
          </p:cNvSpPr>
          <p:nvPr>
            <p:ph sz="quarter" idx="21"/>
          </p:nvPr>
        </p:nvSpPr>
        <p:spPr>
          <a:solidFill>
            <a:srgbClr val="005E9E"/>
          </a:solidFill>
        </p:spPr>
        <p:txBody>
          <a:bodyPr/>
          <a:lstStyle/>
          <a:p>
            <a:pPr algn="ctr">
              <a:lnSpc>
                <a:spcPct val="114000"/>
              </a:lnSpc>
              <a:spcBef>
                <a:spcPts val="0"/>
              </a:spcBef>
            </a:pPr>
            <a:r>
              <a:rPr lang="en-US" dirty="0"/>
              <a:t>Legal claims against the Federal government</a:t>
            </a:r>
          </a:p>
        </p:txBody>
      </p:sp>
      <p:sp>
        <p:nvSpPr>
          <p:cNvPr id="39" name="Content Placeholder 38">
            <a:extLst>
              <a:ext uri="{FF2B5EF4-FFF2-40B4-BE49-F238E27FC236}">
                <a16:creationId xmlns:a16="http://schemas.microsoft.com/office/drawing/2014/main" id="{0A7C2792-A574-30AD-581C-E00CEB3B2B1D}"/>
              </a:ext>
            </a:extLst>
          </p:cNvPr>
          <p:cNvSpPr>
            <a:spLocks noGrp="1"/>
          </p:cNvSpPr>
          <p:nvPr>
            <p:ph sz="quarter" idx="22"/>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Donations, contributions, or gifts</a:t>
            </a:r>
          </a:p>
        </p:txBody>
      </p:sp>
      <p:sp>
        <p:nvSpPr>
          <p:cNvPr id="40" name="Content Placeholder 39">
            <a:extLst>
              <a:ext uri="{FF2B5EF4-FFF2-40B4-BE49-F238E27FC236}">
                <a16:creationId xmlns:a16="http://schemas.microsoft.com/office/drawing/2014/main" id="{5249563D-1E33-8514-8D70-C40EAD28024E}"/>
              </a:ext>
            </a:extLst>
          </p:cNvPr>
          <p:cNvSpPr>
            <a:spLocks noGrp="1"/>
          </p:cNvSpPr>
          <p:nvPr>
            <p:ph sz="quarter" idx="23"/>
          </p:nvPr>
        </p:nvSpPr>
        <p:spPr>
          <a:solidFill>
            <a:srgbClr val="005E9E"/>
          </a:solidFill>
        </p:spPr>
        <p:txBody>
          <a:bodyPr/>
          <a:lstStyle/>
          <a:p>
            <a:pPr algn="ctr">
              <a:lnSpc>
                <a:spcPct val="114000"/>
              </a:lnSpc>
              <a:spcBef>
                <a:spcPts val="0"/>
              </a:spcBef>
            </a:pPr>
            <a:r>
              <a:rPr lang="en-US" dirty="0"/>
              <a:t>General fundraising (wages and other expenses)</a:t>
            </a:r>
          </a:p>
        </p:txBody>
      </p:sp>
      <p:sp>
        <p:nvSpPr>
          <p:cNvPr id="41" name="Content Placeholder 40">
            <a:extLst>
              <a:ext uri="{FF2B5EF4-FFF2-40B4-BE49-F238E27FC236}">
                <a16:creationId xmlns:a16="http://schemas.microsoft.com/office/drawing/2014/main" id="{EC93C6FC-3C54-2D3B-8DCE-FBD17BEE4AB4}"/>
              </a:ext>
            </a:extLst>
          </p:cNvPr>
          <p:cNvSpPr>
            <a:spLocks noGrp="1"/>
          </p:cNvSpPr>
          <p:nvPr>
            <p:ph sz="quarter" idx="24"/>
          </p:nvPr>
        </p:nvSpPr>
        <p:spPr>
          <a:solidFill>
            <a:srgbClr val="005E9E"/>
          </a:solidFill>
        </p:spPr>
        <p:txBody>
          <a:bodyPr/>
          <a:lstStyle/>
          <a:p>
            <a:pPr algn="ctr">
              <a:lnSpc>
                <a:spcPct val="114000"/>
              </a:lnSpc>
              <a:spcBef>
                <a:spcPts val="0"/>
              </a:spcBef>
            </a:pPr>
            <a:r>
              <a:rPr lang="en-US" dirty="0"/>
              <a:t>And other items based on contractual agreement</a:t>
            </a:r>
          </a:p>
        </p:txBody>
      </p:sp>
    </p:spTree>
    <p:extLst>
      <p:ext uri="{BB962C8B-B14F-4D97-AF65-F5344CB8AC3E}">
        <p14:creationId xmlns:p14="http://schemas.microsoft.com/office/powerpoint/2010/main" val="2783303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0B313B9-6BB6-13A1-86D7-A07BBD4AFF79}"/>
              </a:ext>
            </a:extLst>
          </p:cNvPr>
          <p:cNvSpPr>
            <a:spLocks noGrp="1"/>
          </p:cNvSpPr>
          <p:nvPr>
            <p:ph type="title"/>
          </p:nvPr>
        </p:nvSpPr>
        <p:spPr>
          <a:xfrm>
            <a:off x="8778240" y="474132"/>
            <a:ext cx="3092028" cy="4745322"/>
          </a:xfrm>
          <a:solidFill>
            <a:schemeClr val="accent2"/>
          </a:solidFill>
        </p:spPr>
        <p:txBody>
          <a:bodyPr vert="horz" lIns="45720" tIns="45720" rIns="45720" bIns="45720" rtlCol="0" anchor="ctr">
            <a:normAutofit fontScale="90000"/>
          </a:bodyPr>
          <a:lstStyle/>
          <a:p>
            <a:pPr algn="ctr">
              <a:lnSpc>
                <a:spcPct val="114000"/>
              </a:lnSpc>
              <a:spcBef>
                <a:spcPts val="600"/>
              </a:spcBef>
              <a:spcAft>
                <a:spcPts val="600"/>
              </a:spcAft>
            </a:pPr>
            <a:br>
              <a:rPr lang="en-US" sz="2200" dirty="0">
                <a:solidFill>
                  <a:schemeClr val="bg1"/>
                </a:solidFill>
                <a:latin typeface="+mj-lt"/>
              </a:rPr>
            </a:br>
            <a:r>
              <a:rPr lang="en-US" sz="2200" dirty="0">
                <a:solidFill>
                  <a:schemeClr val="bg1"/>
                </a:solidFill>
                <a:latin typeface="Calibri" panose="020F0502020204030204" pitchFamily="34" charset="0"/>
                <a:cs typeface="Calibri" panose="020F0502020204030204" pitchFamily="34" charset="0"/>
              </a:rPr>
              <a:t>What are direct costs?</a:t>
            </a:r>
            <a:br>
              <a:rPr lang="en-US" sz="2200" dirty="0">
                <a:solidFill>
                  <a:schemeClr val="bg1"/>
                </a:solidFill>
                <a:latin typeface="Calibri" panose="020F0502020204030204" pitchFamily="34" charset="0"/>
                <a:cs typeface="Calibri" panose="020F0502020204030204" pitchFamily="34" charset="0"/>
              </a:rPr>
            </a:br>
            <a:br>
              <a:rPr lang="en-US" sz="2200" dirty="0">
                <a:solidFill>
                  <a:schemeClr val="bg1"/>
                </a:solidFill>
                <a:latin typeface="Calibri" panose="020F0502020204030204" pitchFamily="34" charset="0"/>
                <a:cs typeface="Calibri" panose="020F0502020204030204" pitchFamily="34" charset="0"/>
              </a:rPr>
            </a:br>
            <a:r>
              <a:rPr lang="en-US" sz="2200" dirty="0">
                <a:solidFill>
                  <a:schemeClr val="bg1"/>
                </a:solidFill>
                <a:latin typeface="Calibri" panose="020F0502020204030204" pitchFamily="34" charset="0"/>
                <a:cs typeface="Calibri" panose="020F0502020204030204" pitchFamily="34" charset="0"/>
              </a:rPr>
              <a:t>What are indirect costs?</a:t>
            </a:r>
            <a:br>
              <a:rPr lang="en-US" sz="2200" dirty="0">
                <a:solidFill>
                  <a:schemeClr val="bg1"/>
                </a:solidFill>
                <a:latin typeface="Calibri" panose="020F0502020204030204" pitchFamily="34" charset="0"/>
                <a:cs typeface="Calibri" panose="020F0502020204030204" pitchFamily="34" charset="0"/>
              </a:rPr>
            </a:br>
            <a:br>
              <a:rPr lang="en-US" sz="2200" dirty="0">
                <a:solidFill>
                  <a:schemeClr val="bg1"/>
                </a:solidFill>
                <a:latin typeface="Calibri" panose="020F0502020204030204" pitchFamily="34" charset="0"/>
                <a:cs typeface="Calibri" panose="020F0502020204030204" pitchFamily="34" charset="0"/>
              </a:rPr>
            </a:br>
            <a:r>
              <a:rPr lang="en-US" sz="2200" dirty="0">
                <a:solidFill>
                  <a:schemeClr val="bg1"/>
                </a:solidFill>
                <a:latin typeface="Calibri" panose="020F0502020204030204" pitchFamily="34" charset="0"/>
                <a:cs typeface="Calibri" panose="020F0502020204030204" pitchFamily="34" charset="0"/>
              </a:rPr>
              <a:t>What choices are available to recover indirect costs?</a:t>
            </a:r>
            <a:br>
              <a:rPr lang="en-US" sz="2200" dirty="0">
                <a:solidFill>
                  <a:schemeClr val="bg1"/>
                </a:solidFill>
                <a:latin typeface="Calibri" panose="020F0502020204030204" pitchFamily="34" charset="0"/>
                <a:cs typeface="Calibri" panose="020F0502020204030204" pitchFamily="34" charset="0"/>
              </a:rPr>
            </a:br>
            <a:br>
              <a:rPr lang="en-US" sz="2200" dirty="0">
                <a:solidFill>
                  <a:schemeClr val="bg1"/>
                </a:solidFill>
                <a:latin typeface="Calibri" panose="020F0502020204030204" pitchFamily="34" charset="0"/>
                <a:cs typeface="Calibri" panose="020F0502020204030204" pitchFamily="34" charset="0"/>
              </a:rPr>
            </a:br>
            <a:r>
              <a:rPr lang="en-US" sz="2200" dirty="0">
                <a:solidFill>
                  <a:schemeClr val="bg1"/>
                </a:solidFill>
                <a:latin typeface="Calibri" panose="020F0502020204030204" pitchFamily="34" charset="0"/>
                <a:cs typeface="Calibri" panose="020F0502020204030204" pitchFamily="34" charset="0"/>
              </a:rPr>
              <a:t>What are some examples of indirect vs. direct costs</a:t>
            </a:r>
            <a:r>
              <a:rPr lang="en-US" sz="2600" dirty="0">
                <a:solidFill>
                  <a:schemeClr val="bg1"/>
                </a:solidFill>
                <a:latin typeface="Calibri" panose="020F0502020204030204" pitchFamily="34" charset="0"/>
                <a:cs typeface="Calibri" panose="020F0502020204030204" pitchFamily="34" charset="0"/>
              </a:rPr>
              <a:t>?</a:t>
            </a:r>
            <a:br>
              <a:rPr lang="en-US" sz="2600" dirty="0">
                <a:solidFill>
                  <a:schemeClr val="bg1"/>
                </a:solidFill>
                <a:latin typeface="Calibri" panose="020F0502020204030204" pitchFamily="34" charset="0"/>
                <a:cs typeface="Calibri" panose="020F0502020204030204" pitchFamily="34" charset="0"/>
              </a:rPr>
            </a:br>
            <a:br>
              <a:rPr lang="en-US" sz="2600" dirty="0">
                <a:solidFill>
                  <a:schemeClr val="bg1"/>
                </a:solidFill>
                <a:latin typeface="Calibri" panose="020F0502020204030204" pitchFamily="34" charset="0"/>
                <a:cs typeface="Calibri" panose="020F0502020204030204" pitchFamily="34" charset="0"/>
              </a:rPr>
            </a:br>
            <a:br>
              <a:rPr lang="en-US" sz="2600" dirty="0">
                <a:solidFill>
                  <a:schemeClr val="bg1"/>
                </a:solidFill>
                <a:latin typeface="+mj-lt"/>
              </a:rPr>
            </a:br>
            <a:endParaRPr lang="en-US" sz="2600" dirty="0">
              <a:solidFill>
                <a:schemeClr val="bg1"/>
              </a:solidFill>
              <a:latin typeface="+mj-lt"/>
            </a:endParaRPr>
          </a:p>
        </p:txBody>
      </p:sp>
      <p:pic>
        <p:nvPicPr>
          <p:cNvPr id="8" name="Picture 7">
            <a:extLst>
              <a:ext uri="{FF2B5EF4-FFF2-40B4-BE49-F238E27FC236}">
                <a16:creationId xmlns:a16="http://schemas.microsoft.com/office/drawing/2014/main" id="{3A12ACD3-4A2D-5AB9-C1BD-D7E0BE67D34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512" y="474131"/>
            <a:ext cx="7975728" cy="4745321"/>
          </a:xfrm>
          <a:prstGeom prst="rect">
            <a:avLst/>
          </a:prstGeom>
        </p:spPr>
      </p:pic>
      <p:sp>
        <p:nvSpPr>
          <p:cNvPr id="9" name="TextBox 8">
            <a:extLst>
              <a:ext uri="{FF2B5EF4-FFF2-40B4-BE49-F238E27FC236}">
                <a16:creationId xmlns:a16="http://schemas.microsoft.com/office/drawing/2014/main" id="{03175AD3-779D-B2C3-C4F2-0C24EAFA3F86}"/>
              </a:ext>
            </a:extLst>
          </p:cNvPr>
          <p:cNvSpPr txBox="1"/>
          <p:nvPr/>
        </p:nvSpPr>
        <p:spPr>
          <a:xfrm>
            <a:off x="321730" y="5371854"/>
            <a:ext cx="11548537" cy="1046440"/>
          </a:xfrm>
          <a:prstGeom prst="rect">
            <a:avLst/>
          </a:prstGeom>
          <a:noFill/>
        </p:spPr>
        <p:txBody>
          <a:bodyPr wrap="square">
            <a:spAutoFit/>
          </a:bodyPr>
          <a:lstStyle/>
          <a:p>
            <a:pPr algn="ctr"/>
            <a:r>
              <a:rPr lang="en-US" sz="4400" b="1" dirty="0">
                <a:solidFill>
                  <a:srgbClr val="0D4460"/>
                </a:solidFill>
                <a:latin typeface="Calibri" panose="020F0502020204030204" pitchFamily="34" charset="0"/>
                <a:ea typeface="Open Sans" panose="020B0606030504020204" pitchFamily="34" charset="0"/>
                <a:cs typeface="Calibri" panose="020F0502020204030204" pitchFamily="34" charset="0"/>
              </a:rPr>
              <a:t>Direct and Indirect Costs</a:t>
            </a:r>
          </a:p>
          <a:p>
            <a:pPr algn="ctr"/>
            <a:r>
              <a:rPr lang="en-US" b="1" dirty="0">
                <a:solidFill>
                  <a:srgbClr val="0D4460"/>
                </a:solidFill>
                <a:latin typeface="Calibri" panose="020F0502020204030204" pitchFamily="34" charset="0"/>
                <a:ea typeface="Open Sans" panose="020B0606030504020204" pitchFamily="34" charset="0"/>
                <a:cs typeface="Calibri" panose="020F0502020204030204" pitchFamily="34" charset="0"/>
              </a:rPr>
              <a:t>Costs Directly and Indirectly contributing to success</a:t>
            </a:r>
          </a:p>
        </p:txBody>
      </p:sp>
    </p:spTree>
    <p:extLst>
      <p:ext uri="{BB962C8B-B14F-4D97-AF65-F5344CB8AC3E}">
        <p14:creationId xmlns:p14="http://schemas.microsoft.com/office/powerpoint/2010/main" val="1826854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idx="4294967295"/>
          </p:nvPr>
        </p:nvSpPr>
        <p:spPr>
          <a:xfrm>
            <a:off x="239697" y="207517"/>
            <a:ext cx="11141475"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Calibri" panose="020F0502020204030204" pitchFamily="34" charset="0"/>
                <a:ea typeface="Open Sans" panose="020B0606030504020204" pitchFamily="34" charset="0"/>
                <a:cs typeface="Calibri" panose="020F0502020204030204" pitchFamily="34" charset="0"/>
              </a:rPr>
              <a:t>Reflection from Session 2  - Simple Profit &amp; Loss Statement</a:t>
            </a:r>
          </a:p>
        </p:txBody>
      </p:sp>
      <p:sp>
        <p:nvSpPr>
          <p:cNvPr id="11" name="TextBox 10">
            <a:extLst>
              <a:ext uri="{FF2B5EF4-FFF2-40B4-BE49-F238E27FC236}">
                <a16:creationId xmlns:a16="http://schemas.microsoft.com/office/drawing/2014/main" id="{2B6BFCE6-7129-3FBB-DA9B-E3D2F03B6A5B}"/>
              </a:ext>
            </a:extLst>
          </p:cNvPr>
          <p:cNvSpPr txBox="1"/>
          <p:nvPr/>
        </p:nvSpPr>
        <p:spPr>
          <a:xfrm>
            <a:off x="1308842" y="2908022"/>
            <a:ext cx="1890943" cy="646331"/>
          </a:xfrm>
          <a:prstGeom prst="rect">
            <a:avLst/>
          </a:prstGeom>
          <a:noFill/>
        </p:spPr>
        <p:txBody>
          <a:bodyPr wrap="square" rtlCol="0">
            <a:spAutoFit/>
          </a:bodyPr>
          <a:lstStyle/>
          <a:p>
            <a:r>
              <a:rPr lang="en-US" dirty="0">
                <a:solidFill>
                  <a:schemeClr val="tx2"/>
                </a:solidFill>
                <a:latin typeface="Calibri" panose="020F0502020204030204" pitchFamily="34" charset="0"/>
                <a:cs typeface="Calibri" panose="020F0502020204030204" pitchFamily="34" charset="0"/>
              </a:rPr>
              <a:t>Why are these direct costs?</a:t>
            </a:r>
          </a:p>
        </p:txBody>
      </p:sp>
      <p:sp>
        <p:nvSpPr>
          <p:cNvPr id="7" name="Left Brace 6">
            <a:extLst>
              <a:ext uri="{FF2B5EF4-FFF2-40B4-BE49-F238E27FC236}">
                <a16:creationId xmlns:a16="http://schemas.microsoft.com/office/drawing/2014/main" id="{5A5E6187-D227-C71C-7AD5-685D1CBAFEA3}"/>
              </a:ext>
              <a:ext uri="{C183D7F6-B498-43B3-948B-1728B52AA6E4}">
                <adec:decorative xmlns:adec="http://schemas.microsoft.com/office/drawing/2017/decorative" val="1"/>
              </a:ext>
            </a:extLst>
          </p:cNvPr>
          <p:cNvSpPr/>
          <p:nvPr/>
        </p:nvSpPr>
        <p:spPr>
          <a:xfrm>
            <a:off x="3080551" y="2432483"/>
            <a:ext cx="119234" cy="141154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BD69FFFC-B615-E3C0-1749-793F139D0825}"/>
              </a:ext>
            </a:extLst>
          </p:cNvPr>
          <p:cNvSpPr txBox="1"/>
          <p:nvPr/>
        </p:nvSpPr>
        <p:spPr>
          <a:xfrm>
            <a:off x="1182642" y="4264784"/>
            <a:ext cx="1890943" cy="646331"/>
          </a:xfrm>
          <a:prstGeom prst="rect">
            <a:avLst/>
          </a:prstGeom>
          <a:noFill/>
        </p:spPr>
        <p:txBody>
          <a:bodyPr wrap="square" rtlCol="0">
            <a:spAutoFit/>
          </a:bodyPr>
          <a:lstStyle/>
          <a:p>
            <a:r>
              <a:rPr lang="en-US" dirty="0">
                <a:solidFill>
                  <a:schemeClr val="tx2"/>
                </a:solidFill>
                <a:latin typeface="Calibri" panose="020F0502020204030204" pitchFamily="34" charset="0"/>
                <a:cs typeface="Calibri" panose="020F0502020204030204" pitchFamily="34" charset="0"/>
              </a:rPr>
              <a:t>What makes up indirect costs?</a:t>
            </a:r>
          </a:p>
        </p:txBody>
      </p:sp>
      <p:graphicFrame>
        <p:nvGraphicFramePr>
          <p:cNvPr id="13" name="Table 12">
            <a:extLst>
              <a:ext uri="{FF2B5EF4-FFF2-40B4-BE49-F238E27FC236}">
                <a16:creationId xmlns:a16="http://schemas.microsoft.com/office/drawing/2014/main" id="{52FCA786-BF62-8E32-07A7-EEFF076691A5}"/>
              </a:ext>
            </a:extLst>
          </p:cNvPr>
          <p:cNvGraphicFramePr>
            <a:graphicFrameLocks noGrp="1"/>
          </p:cNvGraphicFramePr>
          <p:nvPr>
            <p:extLst>
              <p:ext uri="{D42A27DB-BD31-4B8C-83A1-F6EECF244321}">
                <p14:modId xmlns:p14="http://schemas.microsoft.com/office/powerpoint/2010/main" val="2254795261"/>
              </p:ext>
            </p:extLst>
          </p:nvPr>
        </p:nvGraphicFramePr>
        <p:xfrm>
          <a:off x="3199785" y="669182"/>
          <a:ext cx="5065325" cy="5834941"/>
        </p:xfrm>
        <a:graphic>
          <a:graphicData uri="http://schemas.openxmlformats.org/drawingml/2006/table">
            <a:tbl>
              <a:tblPr firstRow="1"/>
              <a:tblGrid>
                <a:gridCol w="2383683">
                  <a:extLst>
                    <a:ext uri="{9D8B030D-6E8A-4147-A177-3AD203B41FA5}">
                      <a16:colId xmlns:a16="http://schemas.microsoft.com/office/drawing/2014/main" val="4250734403"/>
                    </a:ext>
                  </a:extLst>
                </a:gridCol>
                <a:gridCol w="1168920">
                  <a:extLst>
                    <a:ext uri="{9D8B030D-6E8A-4147-A177-3AD203B41FA5}">
                      <a16:colId xmlns:a16="http://schemas.microsoft.com/office/drawing/2014/main" val="1029511630"/>
                    </a:ext>
                  </a:extLst>
                </a:gridCol>
                <a:gridCol w="343802">
                  <a:extLst>
                    <a:ext uri="{9D8B030D-6E8A-4147-A177-3AD203B41FA5}">
                      <a16:colId xmlns:a16="http://schemas.microsoft.com/office/drawing/2014/main" val="444429475"/>
                    </a:ext>
                  </a:extLst>
                </a:gridCol>
                <a:gridCol w="1168920">
                  <a:extLst>
                    <a:ext uri="{9D8B030D-6E8A-4147-A177-3AD203B41FA5}">
                      <a16:colId xmlns:a16="http://schemas.microsoft.com/office/drawing/2014/main" val="533317421"/>
                    </a:ext>
                  </a:extLst>
                </a:gridCol>
              </a:tblGrid>
              <a:tr h="170594">
                <a:tc>
                  <a:txBody>
                    <a:bodyPr/>
                    <a:lstStyle/>
                    <a:p>
                      <a:pPr algn="l" fontAlgn="b"/>
                      <a:r>
                        <a:rPr lang="en-US" sz="8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dirty="0">
                          <a:solidFill>
                            <a:srgbClr val="000000"/>
                          </a:solidFill>
                          <a:effectLst/>
                          <a:latin typeface="Aptos Narrow" panose="020B0004020202020204" pitchFamily="34" charset="0"/>
                        </a:rPr>
                        <a:t>2024</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a:solidFill>
                            <a:srgbClr val="000000"/>
                          </a:solidFill>
                          <a:effectLst/>
                          <a:latin typeface="Aptos Narrow" panose="020B0004020202020204" pitchFamily="34" charset="0"/>
                        </a:rPr>
                        <a:t>2023</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0457672"/>
                  </a:ext>
                </a:extLst>
              </a:tr>
              <a:tr h="170594">
                <a:tc>
                  <a:txBody>
                    <a:bodyPr/>
                    <a:lstStyle/>
                    <a:p>
                      <a:pPr algn="l" fontAlgn="b"/>
                      <a:r>
                        <a:rPr lang="en-US" sz="8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551534670"/>
                  </a:ext>
                </a:extLst>
              </a:tr>
              <a:tr h="170594">
                <a:tc>
                  <a:txBody>
                    <a:bodyPr/>
                    <a:lstStyle/>
                    <a:p>
                      <a:pPr algn="l" fontAlgn="b"/>
                      <a:r>
                        <a:rPr lang="en-US" sz="1100" b="1" i="0" u="none" strike="noStrike" dirty="0">
                          <a:solidFill>
                            <a:srgbClr val="000000"/>
                          </a:solidFill>
                          <a:effectLst/>
                          <a:latin typeface="Aptos Narrow" panose="020B0004020202020204" pitchFamily="34" charset="0"/>
                          <a:ea typeface="Times New Roman" panose="02020603050405020304" pitchFamily="18" charset="0"/>
                        </a:rPr>
                        <a:t>Contract revenue</a:t>
                      </a:r>
                      <a:endParaRPr lang="en-US" sz="1100" b="1" i="0" u="none" strike="noStrike" dirty="0">
                        <a:solidFill>
                          <a:srgbClr val="000000"/>
                        </a:solidFill>
                        <a:effectLst/>
                        <a:latin typeface="Aptos Narrow" panose="020B0004020202020204" pitchFamily="34" charset="0"/>
                      </a:endParaRP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9226927"/>
                  </a:ext>
                </a:extLst>
              </a:tr>
              <a:tr h="182505">
                <a:tc>
                  <a:txBody>
                    <a:bodyPr/>
                    <a:lstStyle/>
                    <a:p>
                      <a:pPr algn="l" fontAlgn="b"/>
                      <a:r>
                        <a:rPr lang="en-US" sz="1100" b="0" i="0" u="none" strike="noStrike" dirty="0">
                          <a:solidFill>
                            <a:srgbClr val="000000"/>
                          </a:solidFill>
                          <a:effectLst/>
                          <a:latin typeface="Aptos Narrow" panose="020B0004020202020204" pitchFamily="34" charset="0"/>
                        </a:rPr>
                        <a:t>Professional Consulting</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                  600,000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                  500,000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696436188"/>
                  </a:ext>
                </a:extLst>
              </a:tr>
              <a:tr h="170594">
                <a:tc>
                  <a:txBody>
                    <a:bodyPr/>
                    <a:lstStyle/>
                    <a:p>
                      <a:pPr algn="l" fontAlgn="b"/>
                      <a:r>
                        <a:rPr lang="en-US" sz="1100" b="0" i="0" u="none" strike="noStrike" dirty="0">
                          <a:solidFill>
                            <a:srgbClr val="000000"/>
                          </a:solidFill>
                          <a:effectLst/>
                          <a:latin typeface="Aptos Narrow" panose="020B0004020202020204" pitchFamily="34" charset="0"/>
                        </a:rPr>
                        <a:t>Workforce Development Services</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28,250,946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25,000,837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24467756"/>
                  </a:ext>
                </a:extLst>
              </a:tr>
              <a:tr h="170594">
                <a:tc>
                  <a:txBody>
                    <a:bodyPr/>
                    <a:lstStyle/>
                    <a:p>
                      <a:pPr algn="l" fontAlgn="b"/>
                      <a:r>
                        <a:rPr lang="en-US" sz="1100" b="0" i="0" u="none" strike="noStrike" dirty="0">
                          <a:solidFill>
                            <a:srgbClr val="000000"/>
                          </a:solidFill>
                          <a:effectLst/>
                          <a:latin typeface="Aptos Narrow" panose="020B0004020202020204" pitchFamily="34" charset="0"/>
                        </a:rPr>
                        <a:t>Other Services</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1,284,000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1,200,000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0960951"/>
                  </a:ext>
                </a:extLst>
              </a:tr>
              <a:tr h="170594">
                <a:tc>
                  <a:txBody>
                    <a:bodyPr/>
                    <a:lstStyle/>
                    <a:p>
                      <a:pPr algn="l" fontAlgn="b"/>
                      <a:r>
                        <a:rPr lang="en-US" sz="1100" b="1" i="0" u="none" strike="noStrike" dirty="0">
                          <a:solidFill>
                            <a:srgbClr val="000000"/>
                          </a:solidFill>
                          <a:effectLst/>
                          <a:latin typeface="Aptos Narrow" panose="020B0004020202020204" pitchFamily="34" charset="0"/>
                        </a:rPr>
                        <a:t>Total contract revenue</a:t>
                      </a:r>
                    </a:p>
                  </a:txBody>
                  <a:tcPr marL="123176" marR="6843" marT="6843" marB="0" anchor="b">
                    <a:lnL>
                      <a:noFill/>
                    </a:lnL>
                    <a:lnR>
                      <a:noFill/>
                    </a:lnR>
                    <a:lnT>
                      <a:noFill/>
                    </a:lnT>
                    <a:lnB>
                      <a:noFill/>
                    </a:lnB>
                    <a:solidFill>
                      <a:srgbClr val="FFFFFF"/>
                    </a:solidFill>
                  </a:tcPr>
                </a:tc>
                <a:tc>
                  <a:txBody>
                    <a:bodyPr/>
                    <a:lstStyle/>
                    <a:p>
                      <a:pPr algn="r" fontAlgn="b"/>
                      <a:r>
                        <a:rPr lang="en-US" sz="1100" b="1" i="0" u="none" strike="noStrike" dirty="0">
                          <a:solidFill>
                            <a:srgbClr val="000000"/>
                          </a:solidFill>
                          <a:effectLst/>
                          <a:latin typeface="Aptos Narrow" panose="020B0004020202020204" pitchFamily="34" charset="0"/>
                        </a:rPr>
                        <a:t>               30,134,946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a:solidFill>
                            <a:srgbClr val="000000"/>
                          </a:solidFill>
                          <a:effectLst/>
                          <a:latin typeface="Aptos Narrow" panose="020B0004020202020204" pitchFamily="34" charset="0"/>
                        </a:rPr>
                        <a:t>               26,700,837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81892320"/>
                  </a:ext>
                </a:extLst>
              </a:tr>
              <a:tr h="243463">
                <a:tc>
                  <a:txBody>
                    <a:bodyPr/>
                    <a:lstStyle/>
                    <a:p>
                      <a:pPr algn="l"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107105398"/>
                  </a:ext>
                </a:extLst>
              </a:tr>
              <a:tr h="170594">
                <a:tc>
                  <a:txBody>
                    <a:bodyPr/>
                    <a:lstStyle/>
                    <a:p>
                      <a:pPr algn="l" fontAlgn="b"/>
                      <a:r>
                        <a:rPr lang="en-US" sz="1100" b="1" i="0" u="none" strike="noStrike">
                          <a:solidFill>
                            <a:srgbClr val="000000"/>
                          </a:solidFill>
                          <a:effectLst/>
                          <a:latin typeface="Aptos Narrow" panose="020B0004020202020204" pitchFamily="34" charset="0"/>
                          <a:ea typeface="Times New Roman" panose="02020603050405020304" pitchFamily="18" charset="0"/>
                        </a:rPr>
                        <a:t>Direct contract costs</a:t>
                      </a:r>
                      <a:endParaRPr lang="en-US" sz="1100" b="1" i="0" u="none" strike="noStrike">
                        <a:solidFill>
                          <a:srgbClr val="000000"/>
                        </a:solidFill>
                        <a:effectLst/>
                        <a:latin typeface="Aptos Narrow" panose="020B0004020202020204" pitchFamily="34" charset="0"/>
                      </a:endParaRP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857033829"/>
                  </a:ext>
                </a:extLst>
              </a:tr>
              <a:tr h="170594">
                <a:tc>
                  <a:txBody>
                    <a:bodyPr/>
                    <a:lstStyle/>
                    <a:p>
                      <a:pPr algn="l" fontAlgn="b"/>
                      <a:r>
                        <a:rPr lang="en-US" sz="1100" b="0" i="0" u="none" strike="noStrike">
                          <a:solidFill>
                            <a:srgbClr val="000000"/>
                          </a:solidFill>
                          <a:effectLst/>
                          <a:latin typeface="Aptos Narrow" panose="020B0004020202020204" pitchFamily="34" charset="0"/>
                          <a:ea typeface="Times New Roman" panose="02020603050405020304" pitchFamily="18" charset="0"/>
                        </a:rPr>
                        <a:t>Direct labor</a:t>
                      </a:r>
                      <a:endParaRPr lang="en-US" sz="1100" b="0" i="0" u="none" strike="noStrike">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22,914,578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20,459,445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02071424"/>
                  </a:ext>
                </a:extLst>
              </a:tr>
              <a:tr h="170594">
                <a:tc>
                  <a:txBody>
                    <a:bodyPr/>
                    <a:lstStyle/>
                    <a:p>
                      <a:pPr algn="l" fontAlgn="b"/>
                      <a:r>
                        <a:rPr lang="en-US" sz="1100" b="0" i="0" u="none" strike="noStrike" dirty="0">
                          <a:solidFill>
                            <a:srgbClr val="000000"/>
                          </a:solidFill>
                          <a:effectLst/>
                          <a:latin typeface="Aptos Narrow" panose="020B0004020202020204" pitchFamily="34" charset="0"/>
                        </a:rPr>
                        <a:t>Public outreach</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25,000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20,000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215872259"/>
                  </a:ext>
                </a:extLst>
              </a:tr>
              <a:tr h="170594">
                <a:tc>
                  <a:txBody>
                    <a:bodyPr/>
                    <a:lstStyle/>
                    <a:p>
                      <a:pPr algn="l" fontAlgn="b"/>
                      <a:r>
                        <a:rPr lang="en-US" sz="1100" b="0" i="0" u="none" strike="noStrike" dirty="0">
                          <a:solidFill>
                            <a:srgbClr val="000000"/>
                          </a:solidFill>
                          <a:effectLst/>
                          <a:latin typeface="Aptos Narrow" panose="020B0004020202020204" pitchFamily="34" charset="0"/>
                        </a:rPr>
                        <a:t>Rent</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370,800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360,000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035528329"/>
                  </a:ext>
                </a:extLst>
              </a:tr>
              <a:tr h="170594">
                <a:tc>
                  <a:txBody>
                    <a:bodyPr/>
                    <a:lstStyle/>
                    <a:p>
                      <a:pPr algn="l" fontAlgn="b"/>
                      <a:r>
                        <a:rPr lang="en-US" sz="1100" b="0" i="0" u="none" strike="noStrike" dirty="0">
                          <a:solidFill>
                            <a:srgbClr val="000000"/>
                          </a:solidFill>
                          <a:effectLst/>
                          <a:latin typeface="Aptos Narrow" panose="020B0004020202020204" pitchFamily="34" charset="0"/>
                        </a:rPr>
                        <a:t>Utilities</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65,108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62,008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778106401"/>
                  </a:ext>
                </a:extLst>
              </a:tr>
              <a:tr h="170594">
                <a:tc>
                  <a:txBody>
                    <a:bodyPr/>
                    <a:lstStyle/>
                    <a:p>
                      <a:pPr algn="l" fontAlgn="b"/>
                      <a:r>
                        <a:rPr lang="en-US" sz="1100" b="0" i="0" u="none" strike="noStrike" dirty="0">
                          <a:solidFill>
                            <a:srgbClr val="000000"/>
                          </a:solidFill>
                          <a:effectLst/>
                          <a:latin typeface="Aptos Narrow" panose="020B0004020202020204" pitchFamily="34" charset="0"/>
                        </a:rPr>
                        <a:t>Insurance</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128,750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125,000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521169666"/>
                  </a:ext>
                </a:extLst>
              </a:tr>
              <a:tr h="170594">
                <a:tc>
                  <a:txBody>
                    <a:bodyPr/>
                    <a:lstStyle/>
                    <a:p>
                      <a:pPr algn="l" fontAlgn="b"/>
                      <a:r>
                        <a:rPr lang="en-US" sz="1100" b="0" i="0" u="none" strike="noStrike">
                          <a:solidFill>
                            <a:srgbClr val="000000"/>
                          </a:solidFill>
                          <a:effectLst/>
                          <a:latin typeface="Aptos Narrow" panose="020B0004020202020204" pitchFamily="34" charset="0"/>
                        </a:rPr>
                        <a:t>Consultants</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18,540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18,000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243774639"/>
                  </a:ext>
                </a:extLst>
              </a:tr>
              <a:tr h="170594">
                <a:tc>
                  <a:txBody>
                    <a:bodyPr/>
                    <a:lstStyle/>
                    <a:p>
                      <a:pPr algn="l" fontAlgn="b"/>
                      <a:r>
                        <a:rPr lang="en-US" sz="1100" b="0" i="0" u="none" strike="noStrike" dirty="0">
                          <a:solidFill>
                            <a:srgbClr val="000000"/>
                          </a:solidFill>
                          <a:effectLst/>
                          <a:latin typeface="Aptos Narrow" panose="020B0004020202020204" pitchFamily="34" charset="0"/>
                        </a:rPr>
                        <a:t>Office supplies</a:t>
                      </a: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81,900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78,000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69552067"/>
                  </a:ext>
                </a:extLst>
              </a:tr>
              <a:tr h="170594">
                <a:tc>
                  <a:txBody>
                    <a:bodyPr/>
                    <a:lstStyle/>
                    <a:p>
                      <a:pPr algn="l" fontAlgn="b"/>
                      <a:r>
                        <a:rPr lang="en-US" sz="1100" b="0" i="0" u="none" strike="noStrike" dirty="0">
                          <a:solidFill>
                            <a:srgbClr val="000000"/>
                          </a:solidFill>
                          <a:effectLst/>
                          <a:latin typeface="Aptos Narrow" panose="020B0004020202020204" pitchFamily="34" charset="0"/>
                          <a:ea typeface="Times New Roman" panose="02020603050405020304" pitchFamily="18" charset="0"/>
                        </a:rPr>
                        <a:t>Other contract costs</a:t>
                      </a:r>
                      <a:endParaRPr lang="en-US" sz="1100" b="0" i="0" u="none" strike="noStrike" dirty="0">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690,098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663,008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6707669"/>
                  </a:ext>
                </a:extLst>
              </a:tr>
              <a:tr h="170594">
                <a:tc>
                  <a:txBody>
                    <a:bodyPr/>
                    <a:lstStyle/>
                    <a:p>
                      <a:pPr algn="l" fontAlgn="b"/>
                      <a:r>
                        <a:rPr lang="en-US" sz="1100" b="1" i="0" u="none" strike="noStrike">
                          <a:solidFill>
                            <a:srgbClr val="000000"/>
                          </a:solidFill>
                          <a:effectLst/>
                          <a:latin typeface="Aptos Narrow" panose="020B0004020202020204" pitchFamily="34" charset="0"/>
                          <a:ea typeface="Times New Roman" panose="02020603050405020304" pitchFamily="18" charset="0"/>
                        </a:rPr>
                        <a:t>Total direct contract costs</a:t>
                      </a:r>
                      <a:endParaRPr lang="en-US" sz="1100" b="1" i="0" u="none" strike="noStrike">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100" b="1" i="0" u="none" strike="noStrike">
                          <a:solidFill>
                            <a:srgbClr val="000000"/>
                          </a:solidFill>
                          <a:effectLst/>
                          <a:latin typeface="Aptos Narrow" panose="020B0004020202020204" pitchFamily="34" charset="0"/>
                          <a:ea typeface="Times New Roman" panose="02020603050405020304" pitchFamily="18" charset="0"/>
                        </a:rPr>
                        <a:t>24,294,775</a:t>
                      </a:r>
                      <a:endParaRPr lang="en-US" sz="1100" b="1" i="0" u="none" strike="noStrike">
                        <a:solidFill>
                          <a:srgbClr val="000000"/>
                        </a:solidFill>
                        <a:effectLst/>
                        <a:latin typeface="Aptos Narrow" panose="020B0004020202020204" pitchFamily="34" charset="0"/>
                      </a:endParaRP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dirty="0">
                          <a:solidFill>
                            <a:srgbClr val="000000"/>
                          </a:solidFill>
                          <a:effectLst/>
                          <a:latin typeface="Aptos Narrow" panose="020B0004020202020204" pitchFamily="34" charset="0"/>
                          <a:ea typeface="Times New Roman" panose="02020603050405020304" pitchFamily="18" charset="0"/>
                        </a:rPr>
                        <a:t>21,785,461</a:t>
                      </a:r>
                      <a:endParaRPr lang="en-US" sz="1100" b="1" i="0" u="none" strike="noStrike" dirty="0">
                        <a:solidFill>
                          <a:srgbClr val="000000"/>
                        </a:solidFill>
                        <a:effectLst/>
                        <a:latin typeface="Aptos Narrow" panose="020B0004020202020204" pitchFamily="34" charset="0"/>
                      </a:endParaRP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229901720"/>
                  </a:ext>
                </a:extLst>
              </a:tr>
              <a:tr h="170594">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575136829"/>
                  </a:ext>
                </a:extLst>
              </a:tr>
              <a:tr h="170594">
                <a:tc>
                  <a:txBody>
                    <a:bodyPr/>
                    <a:lstStyle/>
                    <a:p>
                      <a:pPr algn="l" fontAlgn="b"/>
                      <a:r>
                        <a:rPr lang="en-US" sz="1100" b="0" i="0" u="none" strike="noStrike" dirty="0">
                          <a:solidFill>
                            <a:srgbClr val="000000"/>
                          </a:solidFill>
                          <a:effectLst/>
                          <a:latin typeface="Aptos Narrow" panose="020B0004020202020204" pitchFamily="34" charset="0"/>
                          <a:ea typeface="Times New Roman" panose="02020603050405020304" pitchFamily="18" charset="0"/>
                        </a:rPr>
                        <a:t>Gross profit</a:t>
                      </a:r>
                      <a:endParaRPr lang="en-US" sz="1100" b="0" i="0" u="none" strike="noStrike" dirty="0">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5,840,171</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4,915,376</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184761789"/>
                  </a:ext>
                </a:extLst>
              </a:tr>
              <a:tr h="170594">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931030169"/>
                  </a:ext>
                </a:extLst>
              </a:tr>
              <a:tr h="170594">
                <a:tc>
                  <a:txBody>
                    <a:bodyPr/>
                    <a:lstStyle/>
                    <a:p>
                      <a:pPr algn="l" fontAlgn="b"/>
                      <a:r>
                        <a:rPr lang="en-US" sz="1100" b="1" i="0" u="none" strike="noStrike">
                          <a:solidFill>
                            <a:srgbClr val="000000"/>
                          </a:solidFill>
                          <a:effectLst/>
                          <a:latin typeface="Aptos Narrow" panose="020B0004020202020204" pitchFamily="34" charset="0"/>
                          <a:ea typeface="Times New Roman" panose="02020603050405020304" pitchFamily="18" charset="0"/>
                        </a:rPr>
                        <a:t>Indirect costs</a:t>
                      </a:r>
                      <a:endParaRPr lang="en-US" sz="1100" b="1" i="0" u="none" strike="noStrike">
                        <a:solidFill>
                          <a:srgbClr val="000000"/>
                        </a:solidFill>
                        <a:effectLst/>
                        <a:latin typeface="Aptos Narrow" panose="020B0004020202020204" pitchFamily="34" charset="0"/>
                      </a:endParaRP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a:solidFill>
                            <a:srgbClr val="000000"/>
                          </a:solidFill>
                          <a:effectLst/>
                          <a:latin typeface="Aptos Narrow" panose="020B0004020202020204" pitchFamily="34" charset="0"/>
                        </a:rPr>
                        <a:t>2,839,963</a:t>
                      </a:r>
                    </a:p>
                  </a:txBody>
                  <a:tcPr marL="6843" marR="6843" marT="6843" marB="0" anchor="b">
                    <a:lnL>
                      <a:noFill/>
                    </a:lnL>
                    <a:lnR>
                      <a:noFill/>
                    </a:lnR>
                    <a:lnT>
                      <a:noFill/>
                    </a:lnT>
                    <a:lnB>
                      <a:noFill/>
                    </a:lnB>
                    <a:solidFill>
                      <a:srgbClr val="FFFFFF"/>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a:solidFill>
                            <a:srgbClr val="000000"/>
                          </a:solidFill>
                          <a:effectLst/>
                          <a:latin typeface="Aptos Narrow" panose="020B0004020202020204" pitchFamily="34" charset="0"/>
                        </a:rPr>
                        <a:t>2,704,727</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585198872"/>
                  </a:ext>
                </a:extLst>
              </a:tr>
              <a:tr h="170594">
                <a:tc>
                  <a:txBody>
                    <a:bodyPr/>
                    <a:lstStyle/>
                    <a:p>
                      <a:pPr algn="l"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220006623"/>
                  </a:ext>
                </a:extLst>
              </a:tr>
              <a:tr h="170594">
                <a:tc>
                  <a:txBody>
                    <a:bodyPr/>
                    <a:lstStyle/>
                    <a:p>
                      <a:pPr algn="l" fontAlgn="b"/>
                      <a:r>
                        <a:rPr lang="en-US" sz="1100" b="0" i="0" u="none" strike="noStrike">
                          <a:solidFill>
                            <a:srgbClr val="000000"/>
                          </a:solidFill>
                          <a:effectLst/>
                          <a:latin typeface="Aptos Narrow" panose="020B0004020202020204" pitchFamily="34" charset="0"/>
                          <a:ea typeface="Times New Roman" panose="02020603050405020304" pitchFamily="18" charset="0"/>
                        </a:rPr>
                        <a:t>Operating Income</a:t>
                      </a:r>
                      <a:endParaRPr lang="en-US" sz="1100" b="0" i="0" u="none" strike="noStrike">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3,000,207</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2,210,649</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50857895"/>
                  </a:ext>
                </a:extLst>
              </a:tr>
              <a:tr h="170594">
                <a:tc>
                  <a:txBody>
                    <a:bodyPr/>
                    <a:lstStyle/>
                    <a:p>
                      <a:pPr algn="l"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177909495"/>
                  </a:ext>
                </a:extLst>
              </a:tr>
              <a:tr h="170594">
                <a:tc>
                  <a:txBody>
                    <a:bodyPr/>
                    <a:lstStyle/>
                    <a:p>
                      <a:pPr algn="l" fontAlgn="b"/>
                      <a:r>
                        <a:rPr lang="en-US" sz="1100" b="1" i="0" u="none" strike="noStrike">
                          <a:solidFill>
                            <a:srgbClr val="000000"/>
                          </a:solidFill>
                          <a:effectLst/>
                          <a:latin typeface="Aptos Narrow" panose="020B0004020202020204" pitchFamily="34" charset="0"/>
                        </a:rPr>
                        <a:t>Non-Operating Gains (Losses)</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000897533"/>
                  </a:ext>
                </a:extLst>
              </a:tr>
              <a:tr h="170594">
                <a:tc>
                  <a:txBody>
                    <a:bodyPr/>
                    <a:lstStyle/>
                    <a:p>
                      <a:pPr algn="l" fontAlgn="b"/>
                      <a:r>
                        <a:rPr lang="en-US" sz="1100" b="0" i="0" u="none" strike="noStrike">
                          <a:solidFill>
                            <a:srgbClr val="000000"/>
                          </a:solidFill>
                          <a:effectLst/>
                          <a:latin typeface="Aptos Narrow" panose="020B0004020202020204" pitchFamily="34" charset="0"/>
                        </a:rPr>
                        <a:t>Interest Income, Net</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92,000</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a:solidFill>
                            <a:srgbClr val="000000"/>
                          </a:solidFill>
                          <a:effectLst/>
                          <a:latin typeface="Aptos Narrow" panose="020B0004020202020204" pitchFamily="34" charset="0"/>
                        </a:rPr>
                        <a:t>80,000</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247783434"/>
                  </a:ext>
                </a:extLst>
              </a:tr>
              <a:tr h="170594">
                <a:tc>
                  <a:txBody>
                    <a:bodyPr/>
                    <a:lstStyle/>
                    <a:p>
                      <a:pPr algn="l" fontAlgn="b"/>
                      <a:r>
                        <a:rPr lang="en-US" sz="1100" b="0" i="0" u="none" strike="noStrike">
                          <a:solidFill>
                            <a:srgbClr val="000000"/>
                          </a:solidFill>
                          <a:effectLst/>
                          <a:latin typeface="Aptos Narrow" panose="020B0004020202020204" pitchFamily="34" charset="0"/>
                        </a:rPr>
                        <a:t>Loss on Sale of Assets</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-4,800</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0</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378108"/>
                  </a:ext>
                </a:extLst>
              </a:tr>
              <a:tr h="170594">
                <a:tc>
                  <a:txBody>
                    <a:bodyPr/>
                    <a:lstStyle/>
                    <a:p>
                      <a:pPr algn="l" fontAlgn="b"/>
                      <a:r>
                        <a:rPr lang="en-US" sz="1100" b="1" i="0" u="none" strike="noStrike" dirty="0">
                          <a:solidFill>
                            <a:srgbClr val="000000"/>
                          </a:solidFill>
                          <a:effectLst/>
                          <a:latin typeface="Aptos Narrow" panose="020B0004020202020204" pitchFamily="34" charset="0"/>
                        </a:rPr>
                        <a:t>Total Non-Operating Gains (Losses)</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a:solidFill>
                            <a:srgbClr val="000000"/>
                          </a:solidFill>
                          <a:effectLst/>
                          <a:latin typeface="Aptos Narrow" panose="020B0004020202020204" pitchFamily="34" charset="0"/>
                        </a:rPr>
                        <a:t>87,200</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1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0" u="none" strike="noStrike" dirty="0">
                          <a:solidFill>
                            <a:srgbClr val="000000"/>
                          </a:solidFill>
                          <a:effectLst/>
                          <a:latin typeface="Aptos Narrow" panose="020B0004020202020204" pitchFamily="34" charset="0"/>
                        </a:rPr>
                        <a:t>80,000</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085606109"/>
                  </a:ext>
                </a:extLst>
              </a:tr>
              <a:tr h="170594">
                <a:tc>
                  <a:txBody>
                    <a:bodyPr/>
                    <a:lstStyle/>
                    <a:p>
                      <a:pPr algn="l"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54050367"/>
                  </a:ext>
                </a:extLst>
              </a:tr>
              <a:tr h="170594">
                <a:tc>
                  <a:txBody>
                    <a:bodyPr/>
                    <a:lstStyle/>
                    <a:p>
                      <a:pPr algn="l" fontAlgn="b"/>
                      <a:r>
                        <a:rPr lang="en-US" sz="1100" b="0" i="0" u="none" strike="noStrike" dirty="0">
                          <a:solidFill>
                            <a:srgbClr val="000000"/>
                          </a:solidFill>
                          <a:effectLst/>
                          <a:latin typeface="Aptos Narrow" panose="020B0004020202020204" pitchFamily="34" charset="0"/>
                        </a:rPr>
                        <a:t>Provision for Income Taxes</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64,000</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27,000</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730947754"/>
                  </a:ext>
                </a:extLst>
              </a:tr>
              <a:tr h="170594">
                <a:tc>
                  <a:txBody>
                    <a:bodyPr/>
                    <a:lstStyle/>
                    <a:p>
                      <a:pPr algn="l"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1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862598437"/>
                  </a:ext>
                </a:extLst>
              </a:tr>
              <a:tr h="170594">
                <a:tc>
                  <a:txBody>
                    <a:bodyPr/>
                    <a:lstStyle/>
                    <a:p>
                      <a:pPr algn="l" fontAlgn="b"/>
                      <a:r>
                        <a:rPr lang="en-US" sz="1100" b="1" i="1" u="none" strike="noStrike" dirty="0">
                          <a:solidFill>
                            <a:srgbClr val="000000"/>
                          </a:solidFill>
                          <a:effectLst/>
                          <a:latin typeface="Aptos Narrow" panose="020B0004020202020204" pitchFamily="34" charset="0"/>
                        </a:rPr>
                        <a:t>Net Income (Loss)</a:t>
                      </a:r>
                    </a:p>
                  </a:txBody>
                  <a:tcPr marL="6843" marR="6843" marT="6843" marB="0" anchor="b">
                    <a:lnL>
                      <a:noFill/>
                    </a:lnL>
                    <a:lnR>
                      <a:noFill/>
                    </a:lnR>
                    <a:lnT>
                      <a:noFill/>
                    </a:lnT>
                    <a:lnB>
                      <a:noFill/>
                    </a:lnB>
                    <a:solidFill>
                      <a:srgbClr val="FFFFFF"/>
                    </a:solidFill>
                  </a:tcPr>
                </a:tc>
                <a:tc>
                  <a:txBody>
                    <a:bodyPr/>
                    <a:lstStyle/>
                    <a:p>
                      <a:pPr algn="r" fontAlgn="b"/>
                      <a:r>
                        <a:rPr lang="en-US" sz="1100" b="1" i="1" u="none" strike="noStrike" dirty="0">
                          <a:solidFill>
                            <a:srgbClr val="000000"/>
                          </a:solidFill>
                          <a:effectLst/>
                          <a:latin typeface="Aptos Narrow" panose="020B0004020202020204" pitchFamily="34" charset="0"/>
                        </a:rPr>
                        <a:t> $             3,023,407 </a:t>
                      </a:r>
                    </a:p>
                  </a:txBody>
                  <a:tcPr marL="6843" marR="6843" marT="6843" marB="0" anchor="b">
                    <a:lnL>
                      <a:noFill/>
                    </a:lnL>
                    <a:lnR>
                      <a:noFill/>
                    </a:lnR>
                    <a:lnT>
                      <a:noFill/>
                    </a:lnT>
                    <a:lnB>
                      <a:noFill/>
                    </a:lnB>
                    <a:solidFill>
                      <a:srgbClr val="FFFFFF"/>
                    </a:solidFill>
                  </a:tcPr>
                </a:tc>
                <a:tc>
                  <a:txBody>
                    <a:bodyPr/>
                    <a:lstStyle/>
                    <a:p>
                      <a:pPr algn="l" fontAlgn="b"/>
                      <a:r>
                        <a:rPr lang="en-US" sz="1100" b="1" i="1"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100" b="1" i="1" u="none" strike="noStrike" dirty="0">
                          <a:solidFill>
                            <a:srgbClr val="000000"/>
                          </a:solidFill>
                          <a:effectLst/>
                          <a:latin typeface="Aptos Narrow" panose="020B0004020202020204" pitchFamily="34" charset="0"/>
                        </a:rPr>
                        <a:t> $             2,263,649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238821797"/>
                  </a:ext>
                </a:extLst>
              </a:tr>
            </a:tbl>
          </a:graphicData>
        </a:graphic>
      </p:graphicFrame>
      <p:cxnSp>
        <p:nvCxnSpPr>
          <p:cNvPr id="9" name="Straight Arrow Connector 8">
            <a:extLst>
              <a:ext uri="{FF2B5EF4-FFF2-40B4-BE49-F238E27FC236}">
                <a16:creationId xmlns:a16="http://schemas.microsoft.com/office/drawing/2014/main" id="{A51DE4DD-1908-8E58-CD54-088A8B3F7D04}"/>
              </a:ext>
              <a:ext uri="{C183D7F6-B498-43B3-948B-1728B52AA6E4}">
                <adec:decorative xmlns:adec="http://schemas.microsoft.com/office/drawing/2017/decorative" val="1"/>
              </a:ext>
            </a:extLst>
          </p:cNvPr>
          <p:cNvCxnSpPr/>
          <p:nvPr/>
        </p:nvCxnSpPr>
        <p:spPr>
          <a:xfrm flipH="1">
            <a:off x="2887769" y="4518735"/>
            <a:ext cx="2523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7531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5322A-5DF6-2A87-F983-1D2C2CE25D49}"/>
              </a:ext>
            </a:extLst>
          </p:cNvPr>
          <p:cNvSpPr>
            <a:spLocks noGrp="1"/>
          </p:cNvSpPr>
          <p:nvPr>
            <p:ph type="title"/>
          </p:nvPr>
        </p:nvSpPr>
        <p:spPr/>
        <p:txBody>
          <a:bodyPr/>
          <a:lstStyle/>
          <a:p>
            <a:r>
              <a:rPr lang="en-US" dirty="0"/>
              <a:t>Where can I find this information?</a:t>
            </a:r>
          </a:p>
        </p:txBody>
      </p:sp>
      <p:pic>
        <p:nvPicPr>
          <p:cNvPr id="9" name="Content Placeholder 8" descr="Table entitled Title 2 Grants and Agreements with Subpart E Cost principles part 200.400-200/476 circled in red. ">
            <a:extLst>
              <a:ext uri="{FF2B5EF4-FFF2-40B4-BE49-F238E27FC236}">
                <a16:creationId xmlns:a16="http://schemas.microsoft.com/office/drawing/2014/main" id="{64EC636F-334C-17DC-8E57-BC74DC01EBF1}"/>
              </a:ext>
            </a:extLst>
          </p:cNvPr>
          <p:cNvPicPr>
            <a:picLocks noGrp="1" noChangeAspect="1"/>
          </p:cNvPicPr>
          <p:nvPr>
            <p:ph idx="1"/>
          </p:nvPr>
        </p:nvPicPr>
        <p:blipFill rotWithShape="1">
          <a:blip r:embed="rId2"/>
          <a:srcRect l="4265" b="50391"/>
          <a:stretch/>
        </p:blipFill>
        <p:spPr>
          <a:xfrm>
            <a:off x="1740023" y="1855433"/>
            <a:ext cx="8504808" cy="3471169"/>
          </a:xfrm>
        </p:spPr>
      </p:pic>
      <p:sp>
        <p:nvSpPr>
          <p:cNvPr id="10" name="Oval 9">
            <a:extLst>
              <a:ext uri="{FF2B5EF4-FFF2-40B4-BE49-F238E27FC236}">
                <a16:creationId xmlns:a16="http://schemas.microsoft.com/office/drawing/2014/main" id="{DD1262E1-7618-69E5-9863-794B708B545F}"/>
              </a:ext>
              <a:ext uri="{C183D7F6-B498-43B3-948B-1728B52AA6E4}">
                <adec:decorative xmlns:adec="http://schemas.microsoft.com/office/drawing/2017/decorative" val="1"/>
              </a:ext>
            </a:extLst>
          </p:cNvPr>
          <p:cNvSpPr/>
          <p:nvPr/>
        </p:nvSpPr>
        <p:spPr>
          <a:xfrm>
            <a:off x="2556769" y="4651899"/>
            <a:ext cx="7625918" cy="435006"/>
          </a:xfrm>
          <a:prstGeom prst="ellipse">
            <a:avLst/>
          </a:prstGeom>
          <a:noFill/>
          <a:ln w="222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35854F6-1AF1-1FA4-E3F4-BA8F0C5F2582}"/>
              </a:ext>
            </a:extLst>
          </p:cNvPr>
          <p:cNvSpPr txBox="1"/>
          <p:nvPr/>
        </p:nvSpPr>
        <p:spPr>
          <a:xfrm>
            <a:off x="5992427" y="6080748"/>
            <a:ext cx="4731798" cy="369332"/>
          </a:xfrm>
          <a:prstGeom prst="rect">
            <a:avLst/>
          </a:prstGeom>
          <a:noFill/>
        </p:spPr>
        <p:txBody>
          <a:bodyPr wrap="square" rtlCol="0">
            <a:spAutoFit/>
          </a:bodyPr>
          <a:lstStyle/>
          <a:p>
            <a:r>
              <a:rPr lang="en-US" b="1" i="1" dirty="0">
                <a:solidFill>
                  <a:srgbClr val="0D4460"/>
                </a:solidFill>
                <a:latin typeface="Calibri" panose="020F0502020204030204" pitchFamily="34" charset="0"/>
                <a:cs typeface="Calibri" panose="020F0502020204030204" pitchFamily="34" charset="0"/>
              </a:rPr>
              <a:t>*Google electronic code of federal regulations</a:t>
            </a:r>
            <a:endParaRPr lang="en-US" dirty="0">
              <a:solidFill>
                <a:srgbClr val="0D4460"/>
              </a:solidFill>
              <a:latin typeface="Calibri" panose="020F0502020204030204" pitchFamily="34" charset="0"/>
              <a:cs typeface="Calibri" panose="020F0502020204030204" pitchFamily="34" charset="0"/>
            </a:endParaRPr>
          </a:p>
        </p:txBody>
      </p:sp>
      <p:pic>
        <p:nvPicPr>
          <p:cNvPr id="13" name="Picture 12">
            <a:extLst>
              <a:ext uri="{FF2B5EF4-FFF2-40B4-BE49-F238E27FC236}">
                <a16:creationId xmlns:a16="http://schemas.microsoft.com/office/drawing/2014/main" id="{C0C04E72-7A07-7A53-59C1-2FA9B63742D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8246" y="5326602"/>
            <a:ext cx="1777754" cy="1185169"/>
          </a:xfrm>
          <a:prstGeom prst="rect">
            <a:avLst/>
          </a:prstGeom>
        </p:spPr>
      </p:pic>
    </p:spTree>
    <p:extLst>
      <p:ext uri="{BB962C8B-B14F-4D97-AF65-F5344CB8AC3E}">
        <p14:creationId xmlns:p14="http://schemas.microsoft.com/office/powerpoint/2010/main" val="1993146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72E4F-8E52-4582-A499-F51C5594C229}"/>
              </a:ext>
            </a:extLst>
          </p:cNvPr>
          <p:cNvSpPr>
            <a:spLocks noGrp="1"/>
          </p:cNvSpPr>
          <p:nvPr>
            <p:ph type="title"/>
          </p:nvPr>
        </p:nvSpPr>
        <p:spPr/>
        <p:txBody>
          <a:bodyPr/>
          <a:lstStyle/>
          <a:p>
            <a:r>
              <a:rPr lang="en-US" altLang="en-US" dirty="0">
                <a:latin typeface="Calibri" panose="020F0502020204030204" pitchFamily="34" charset="0"/>
                <a:cs typeface="Calibri" panose="020F0502020204030204" pitchFamily="34" charset="0"/>
              </a:rPr>
              <a:t>Taking a Deeper Dive into Cost Types</a:t>
            </a:r>
            <a:endParaRPr lang="en-US" dirty="0">
              <a:latin typeface="Calibri" panose="020F0502020204030204" pitchFamily="34" charset="0"/>
              <a:cs typeface="Calibri" panose="020F0502020204030204" pitchFamily="34" charset="0"/>
            </a:endParaRPr>
          </a:p>
        </p:txBody>
      </p:sp>
      <p:sp>
        <p:nvSpPr>
          <p:cNvPr id="47107" name="Text Placeholder 2"/>
          <p:cNvSpPr>
            <a:spLocks noGrp="1"/>
          </p:cNvSpPr>
          <p:nvPr>
            <p:ph idx="1"/>
          </p:nvPr>
        </p:nvSpPr>
        <p:spPr bwMode="auto">
          <a:xfrm>
            <a:off x="1175385" y="1377347"/>
            <a:ext cx="3510915" cy="4564731"/>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20000"/>
          </a:bodyPr>
          <a:lstStyle/>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Direct Costs</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Program</a:t>
            </a:r>
            <a:endParaRPr lang="en-US" dirty="0">
              <a:latin typeface="Calibri" panose="020F0502020204030204" pitchFamily="34" charset="0"/>
              <a:cs typeface="Calibri" panose="020F0502020204030204" pitchFamily="34" charset="0"/>
            </a:endParaRPr>
          </a:p>
          <a:p>
            <a:pPr lvl="1">
              <a:lnSpc>
                <a:spcPct val="114000"/>
              </a:lnSpc>
              <a:spcBef>
                <a:spcPts val="600"/>
              </a:spcBef>
              <a:spcAft>
                <a:spcPts val="600"/>
              </a:spcAft>
              <a:buFont typeface="Courier New" panose="02070309020205020404" pitchFamily="49" charset="0"/>
              <a:buChar char="o"/>
            </a:pPr>
            <a:r>
              <a:rPr lang="en-US" dirty="0">
                <a:latin typeface="Calibri" panose="020F0502020204030204" pitchFamily="34" charset="0"/>
                <a:cs typeface="Calibri" panose="020F0502020204030204" pitchFamily="34" charset="0"/>
              </a:rPr>
              <a:t>Administrative</a:t>
            </a:r>
          </a:p>
          <a:p>
            <a:pPr lvl="0">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Shared Direct C</a:t>
            </a:r>
            <a:r>
              <a:rPr lang="en-US" dirty="0">
                <a:latin typeface="Calibri" panose="020F0502020204030204" pitchFamily="34" charset="0"/>
                <a:cs typeface="Calibri" panose="020F0502020204030204" pitchFamily="34" charset="0"/>
              </a:rPr>
              <a:t>osts</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Program</a:t>
            </a:r>
            <a:endParaRPr lang="en-US" dirty="0">
              <a:latin typeface="Calibri" panose="020F0502020204030204" pitchFamily="34" charset="0"/>
              <a:cs typeface="Calibri" panose="020F0502020204030204" pitchFamily="34" charset="0"/>
            </a:endParaRPr>
          </a:p>
          <a:p>
            <a:pPr lvl="1">
              <a:lnSpc>
                <a:spcPct val="114000"/>
              </a:lnSpc>
              <a:spcBef>
                <a:spcPts val="600"/>
              </a:spcBef>
              <a:spcAft>
                <a:spcPts val="600"/>
              </a:spcAft>
              <a:buFont typeface="Courier New" panose="02070309020205020404" pitchFamily="49" charset="0"/>
              <a:buChar char="o"/>
            </a:pPr>
            <a:r>
              <a:rPr lang="en-US" dirty="0">
                <a:latin typeface="Calibri" panose="020F0502020204030204" pitchFamily="34" charset="0"/>
                <a:cs typeface="Calibri" panose="020F0502020204030204" pitchFamily="34" charset="0"/>
              </a:rPr>
              <a:t>Administrative</a:t>
            </a:r>
          </a:p>
          <a:p>
            <a:pPr lvl="0">
              <a:lnSpc>
                <a:spcPct val="114000"/>
              </a:lnSpc>
              <a:spcBef>
                <a:spcPts val="600"/>
              </a:spcBef>
              <a:spcAft>
                <a:spcPts val="600"/>
              </a:spcAft>
            </a:pPr>
            <a:r>
              <a:rPr lang="en-US" dirty="0">
                <a:latin typeface="Calibri" panose="020F0502020204030204" pitchFamily="34" charset="0"/>
                <a:cs typeface="Calibri" panose="020F0502020204030204" pitchFamily="34" charset="0"/>
              </a:rPr>
              <a:t>Indirect Costs</a:t>
            </a:r>
          </a:p>
          <a:p>
            <a:pPr lvl="1">
              <a:lnSpc>
                <a:spcPct val="114000"/>
              </a:lnSpc>
              <a:spcBef>
                <a:spcPts val="600"/>
              </a:spcBef>
              <a:spcAft>
                <a:spcPts val="600"/>
              </a:spcAft>
            </a:pPr>
            <a:r>
              <a:rPr lang="en-US" altLang="en-US" dirty="0">
                <a:latin typeface="Calibri" panose="020F0502020204030204" pitchFamily="34" charset="0"/>
                <a:cs typeface="Calibri" panose="020F0502020204030204" pitchFamily="34" charset="0"/>
              </a:rPr>
              <a:t>Program</a:t>
            </a:r>
            <a:endParaRPr lang="en-US" dirty="0">
              <a:latin typeface="Calibri" panose="020F0502020204030204" pitchFamily="34" charset="0"/>
              <a:cs typeface="Calibri" panose="020F0502020204030204" pitchFamily="34" charset="0"/>
            </a:endParaRPr>
          </a:p>
          <a:p>
            <a:pPr lvl="1">
              <a:lnSpc>
                <a:spcPct val="114000"/>
              </a:lnSpc>
              <a:spcBef>
                <a:spcPts val="600"/>
              </a:spcBef>
              <a:spcAft>
                <a:spcPts val="600"/>
              </a:spcAft>
            </a:pPr>
            <a:r>
              <a:rPr lang="en-US" dirty="0">
                <a:latin typeface="Calibri" panose="020F0502020204030204" pitchFamily="34" charset="0"/>
                <a:cs typeface="Calibri" panose="020F0502020204030204" pitchFamily="34" charset="0"/>
              </a:rPr>
              <a:t>Administrative</a:t>
            </a:r>
          </a:p>
          <a:p>
            <a:pPr lvl="1">
              <a:lnSpc>
                <a:spcPct val="114000"/>
              </a:lnSpc>
              <a:spcBef>
                <a:spcPts val="600"/>
              </a:spcBef>
              <a:spcAft>
                <a:spcPts val="600"/>
              </a:spcAft>
            </a:pPr>
            <a:endParaRPr lang="en-US" dirty="0"/>
          </a:p>
        </p:txBody>
      </p:sp>
      <p:pic>
        <p:nvPicPr>
          <p:cNvPr id="4098" name="Picture 2" descr="notebook with words &quot;direct vs. indirect costs&quot;">
            <a:extLst>
              <a:ext uri="{FF2B5EF4-FFF2-40B4-BE49-F238E27FC236}">
                <a16:creationId xmlns:a16="http://schemas.microsoft.com/office/drawing/2014/main" id="{6B87A140-AC4A-49A4-A369-82A9ECB6E41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561117" y="1739238"/>
            <a:ext cx="5758544" cy="38409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423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What are Direct Costs?</a:t>
            </a:r>
          </a:p>
        </p:txBody>
      </p:sp>
      <p:sp>
        <p:nvSpPr>
          <p:cNvPr id="3" name="Content Placeholder 2"/>
          <p:cNvSpPr>
            <a:spLocks noGrp="1"/>
          </p:cNvSpPr>
          <p:nvPr>
            <p:ph idx="1"/>
          </p:nvPr>
        </p:nvSpPr>
        <p:spPr>
          <a:xfrm>
            <a:off x="1162050" y="1409700"/>
            <a:ext cx="10515600" cy="4576763"/>
          </a:xfrm>
        </p:spPr>
        <p:txBody>
          <a:bodyPr/>
          <a:lstStyle/>
          <a:p>
            <a:pPr marL="0" indent="0">
              <a:buNone/>
            </a:pPr>
            <a:r>
              <a:rPr lang="en-US" dirty="0">
                <a:latin typeface="Calibri" panose="020F0502020204030204" pitchFamily="34" charset="0"/>
                <a:cs typeface="Calibri" panose="020F0502020204030204" pitchFamily="34" charset="0"/>
              </a:rPr>
              <a:t>Those costs that can be easily identified with a particular cost objective (2 CFR 200.413).  Examples are costs that are specific to a single program:</a:t>
            </a:r>
          </a:p>
          <a:p>
            <a:r>
              <a:rPr lang="en-US" dirty="0">
                <a:latin typeface="Calibri" panose="020F0502020204030204" pitchFamily="34" charset="0"/>
                <a:cs typeface="Calibri" panose="020F0502020204030204" pitchFamily="34" charset="0"/>
              </a:rPr>
              <a:t>Salaries for a case manager who only works with your grants participants</a:t>
            </a:r>
          </a:p>
          <a:p>
            <a:r>
              <a:rPr lang="en-US" dirty="0">
                <a:latin typeface="Calibri" panose="020F0502020204030204" pitchFamily="34" charset="0"/>
                <a:cs typeface="Calibri" panose="020F0502020204030204" pitchFamily="34" charset="0"/>
              </a:rPr>
              <a:t>Square footage of space occupied by the case manager </a:t>
            </a:r>
          </a:p>
          <a:p>
            <a:r>
              <a:rPr lang="en-US" dirty="0">
                <a:latin typeface="Calibri" panose="020F0502020204030204" pitchFamily="34" charset="0"/>
                <a:cs typeface="Calibri" panose="020F0502020204030204" pitchFamily="34" charset="0"/>
              </a:rPr>
              <a:t>Supplies used by the case manager</a:t>
            </a:r>
          </a:p>
          <a:p>
            <a:r>
              <a:rPr lang="en-US" dirty="0">
                <a:latin typeface="Calibri" panose="020F0502020204030204" pitchFamily="34" charset="0"/>
                <a:cs typeface="Calibri" panose="020F0502020204030204" pitchFamily="34" charset="0"/>
              </a:rPr>
              <a:t>Communications devices, such as a cellphone used by the case manager</a:t>
            </a:r>
          </a:p>
        </p:txBody>
      </p:sp>
    </p:spTree>
    <p:extLst>
      <p:ext uri="{BB962C8B-B14F-4D97-AF65-F5344CB8AC3E}">
        <p14:creationId xmlns:p14="http://schemas.microsoft.com/office/powerpoint/2010/main" val="1542247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1. What are indirect costs?</a:t>
            </a:r>
          </a:p>
        </p:txBody>
      </p:sp>
      <p:sp>
        <p:nvSpPr>
          <p:cNvPr id="3" name="Content Placeholder 2"/>
          <p:cNvSpPr>
            <a:spLocks noGrp="1"/>
          </p:cNvSpPr>
          <p:nvPr>
            <p:ph idx="1"/>
          </p:nvPr>
        </p:nvSpPr>
        <p:spPr/>
        <p:txBody>
          <a:bodyPr/>
          <a:lstStyle/>
          <a:p>
            <a:pPr marL="0" indent="0">
              <a:buNone/>
            </a:pPr>
            <a:r>
              <a:rPr lang="en-US" dirty="0">
                <a:latin typeface="Calibri" panose="020F0502020204030204" pitchFamily="34" charset="0"/>
                <a:cs typeface="Calibri" panose="020F0502020204030204" pitchFamily="34" charset="0"/>
              </a:rPr>
              <a:t>Costs incurred for common or joint purposes, benefiting more than one cost objective, and are not readily identifiable to a specific cost objective.</a:t>
            </a:r>
          </a:p>
          <a:p>
            <a:r>
              <a:rPr lang="en-US" dirty="0">
                <a:latin typeface="Calibri" panose="020F0502020204030204" pitchFamily="34" charset="0"/>
                <a:cs typeface="Calibri" panose="020F0502020204030204" pitchFamily="34" charset="0"/>
              </a:rPr>
              <a:t>Administrative Salaries</a:t>
            </a:r>
          </a:p>
          <a:p>
            <a:r>
              <a:rPr lang="en-US" dirty="0">
                <a:latin typeface="Calibri" panose="020F0502020204030204" pitchFamily="34" charset="0"/>
                <a:cs typeface="Calibri" panose="020F0502020204030204" pitchFamily="34" charset="0"/>
              </a:rPr>
              <a:t>Executive Director Salary*</a:t>
            </a:r>
          </a:p>
          <a:p>
            <a:r>
              <a:rPr lang="en-US" dirty="0">
                <a:latin typeface="Calibri" panose="020F0502020204030204" pitchFamily="34" charset="0"/>
                <a:cs typeface="Calibri" panose="020F0502020204030204" pitchFamily="34" charset="0"/>
              </a:rPr>
              <a:t>Administrative space and operational expenses</a:t>
            </a:r>
          </a:p>
        </p:txBody>
      </p:sp>
      <p:sp>
        <p:nvSpPr>
          <p:cNvPr id="4" name="TextBox 3">
            <a:extLst>
              <a:ext uri="{FF2B5EF4-FFF2-40B4-BE49-F238E27FC236}">
                <a16:creationId xmlns:a16="http://schemas.microsoft.com/office/drawing/2014/main" id="{0940A7FF-0FB9-B2CD-9C1A-F1C71D1D3539}"/>
              </a:ext>
            </a:extLst>
          </p:cNvPr>
          <p:cNvSpPr txBox="1"/>
          <p:nvPr/>
        </p:nvSpPr>
        <p:spPr>
          <a:xfrm>
            <a:off x="1360226" y="4562475"/>
            <a:ext cx="10515600" cy="1200329"/>
          </a:xfrm>
          <a:prstGeom prst="rect">
            <a:avLst/>
          </a:prstGeom>
          <a:noFill/>
        </p:spPr>
        <p:txBody>
          <a:bodyPr wrap="square" rtlCol="0">
            <a:spAutoFit/>
          </a:bodyPr>
          <a:lstStyle/>
          <a:p>
            <a:r>
              <a:rPr lang="en-US" dirty="0">
                <a:solidFill>
                  <a:srgbClr val="0D4460"/>
                </a:solidFill>
                <a:latin typeface="Calibri" panose="020F0502020204030204" pitchFamily="34" charset="0"/>
                <a:cs typeface="Calibri" panose="020F0502020204030204" pitchFamily="34" charset="0"/>
              </a:rPr>
              <a:t>*§ 683.290(a) No funds available under title I of WIOA or the Wagner-</a:t>
            </a:r>
            <a:r>
              <a:rPr lang="en-US" dirty="0" err="1">
                <a:solidFill>
                  <a:srgbClr val="0D4460"/>
                </a:solidFill>
                <a:latin typeface="Calibri" panose="020F0502020204030204" pitchFamily="34" charset="0"/>
                <a:cs typeface="Calibri" panose="020F0502020204030204" pitchFamily="34" charset="0"/>
              </a:rPr>
              <a:t>Peyser</a:t>
            </a:r>
            <a:r>
              <a:rPr lang="en-US" dirty="0">
                <a:solidFill>
                  <a:srgbClr val="0D4460"/>
                </a:solidFill>
                <a:latin typeface="Calibri" panose="020F0502020204030204" pitchFamily="34" charset="0"/>
                <a:cs typeface="Calibri" panose="020F0502020204030204" pitchFamily="34" charset="0"/>
              </a:rPr>
              <a:t> Act may be used by a recipient or subrecipient of such funds to pay the salary and bonuses of an individual, either as direct costs or indirect costs, at a rate in excess of the annual rate of basic pay prescribed for level II of the Executive Schedule under 5 U.S.C. 5313, which can be found at https://www.opm.gov/</a:t>
            </a:r>
          </a:p>
        </p:txBody>
      </p:sp>
    </p:spTree>
    <p:extLst>
      <p:ext uri="{BB962C8B-B14F-4D97-AF65-F5344CB8AC3E}">
        <p14:creationId xmlns:p14="http://schemas.microsoft.com/office/powerpoint/2010/main" val="13674760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8063"/>
          </a:xfrm>
        </p:spPr>
        <p:txBody>
          <a:bodyPr anchor="ctr">
            <a:normAutofit/>
          </a:bodyPr>
          <a:lstStyle/>
          <a:p>
            <a:pPr defTabSz="854075">
              <a:spcBef>
                <a:spcPct val="20000"/>
              </a:spcBef>
            </a:pPr>
            <a:r>
              <a:rPr lang="en-US" altLang="en-US" dirty="0">
                <a:latin typeface="Calibri" panose="020F0502020204030204" pitchFamily="34" charset="0"/>
                <a:cs typeface="Calibri" panose="020F0502020204030204" pitchFamily="34" charset="0"/>
              </a:rPr>
              <a:t>What are Direct Shared Costs?</a:t>
            </a:r>
            <a:endParaRPr lang="en-US" dirty="0">
              <a:latin typeface="Calibri" panose="020F0502020204030204" pitchFamily="34" charset="0"/>
              <a:cs typeface="Calibri" panose="020F0502020204030204" pitchFamily="34" charset="0"/>
            </a:endParaRPr>
          </a:p>
        </p:txBody>
      </p:sp>
      <p:sp>
        <p:nvSpPr>
          <p:cNvPr id="53251" name="Text Placeholder 1"/>
          <p:cNvSpPr>
            <a:spLocks noGrp="1"/>
          </p:cNvSpPr>
          <p:nvPr>
            <p:ph idx="1"/>
          </p:nvPr>
        </p:nvSpPr>
        <p:spPr bwMode="auto">
          <a:xfrm>
            <a:off x="838199" y="1419226"/>
            <a:ext cx="6185721" cy="4757738"/>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numCol="1" rtlCol="0" anchorCtr="0" compatLnSpc="1">
            <a:prstTxWarp prst="textNoShape">
              <a:avLst/>
            </a:prstTxWarp>
            <a:noAutofit/>
          </a:bodyPr>
          <a:lstStyle/>
          <a:p>
            <a:pPr>
              <a:lnSpc>
                <a:spcPct val="114000"/>
              </a:lnSpc>
              <a:spcBef>
                <a:spcPts val="600"/>
              </a:spcBef>
              <a:spcAft>
                <a:spcPts val="600"/>
              </a:spcAft>
            </a:pPr>
            <a:r>
              <a:rPr lang="en-US" altLang="en-US" sz="1700" dirty="0">
                <a:latin typeface="Calibri" panose="020F0502020204030204" pitchFamily="34" charset="0"/>
                <a:cs typeface="Calibri" panose="020F0502020204030204" pitchFamily="34" charset="0"/>
              </a:rPr>
              <a:t>Costs that benefit </a:t>
            </a:r>
            <a:r>
              <a:rPr lang="en-US" altLang="en-US" sz="1700" b="1" dirty="0">
                <a:latin typeface="Calibri" panose="020F0502020204030204" pitchFamily="34" charset="0"/>
                <a:cs typeface="Calibri" panose="020F0502020204030204" pitchFamily="34" charset="0"/>
              </a:rPr>
              <a:t>more than one </a:t>
            </a:r>
            <a:r>
              <a:rPr lang="en-US" altLang="en-US" sz="1700" dirty="0">
                <a:latin typeface="Calibri" panose="020F0502020204030204" pitchFamily="34" charset="0"/>
                <a:cs typeface="Calibri" panose="020F0502020204030204" pitchFamily="34" charset="0"/>
              </a:rPr>
              <a:t>program:</a:t>
            </a:r>
          </a:p>
          <a:p>
            <a:pPr lvl="1" fontAlgn="base">
              <a:lnSpc>
                <a:spcPct val="114000"/>
              </a:lnSpc>
              <a:spcBef>
                <a:spcPts val="600"/>
              </a:spcBef>
              <a:spcAft>
                <a:spcPts val="600"/>
              </a:spcAft>
              <a:buFont typeface="Courier New" panose="02070309020205020404" pitchFamily="49" charset="0"/>
              <a:buChar char="o"/>
              <a:defRPr/>
            </a:pPr>
            <a:r>
              <a:rPr lang="en-US" altLang="en-US" sz="1700" dirty="0">
                <a:latin typeface="Calibri" panose="020F0502020204030204" pitchFamily="34" charset="0"/>
                <a:cs typeface="Calibri" panose="020F0502020204030204" pitchFamily="34" charset="0"/>
              </a:rPr>
              <a:t>Salaries for a case manager who only works with adult, dislocated workers, and youth participants</a:t>
            </a:r>
            <a:endParaRPr lang="en-US" sz="1700" dirty="0">
              <a:latin typeface="Calibri" panose="020F0502020204030204" pitchFamily="34" charset="0"/>
              <a:cs typeface="Calibri" panose="020F0502020204030204" pitchFamily="34" charset="0"/>
            </a:endParaRPr>
          </a:p>
          <a:p>
            <a:pPr lvl="1" fontAlgn="base">
              <a:lnSpc>
                <a:spcPct val="114000"/>
              </a:lnSpc>
              <a:spcBef>
                <a:spcPts val="600"/>
              </a:spcBef>
              <a:spcAft>
                <a:spcPts val="600"/>
              </a:spcAft>
              <a:buFont typeface="Courier New" panose="02070309020205020404" pitchFamily="49" charset="0"/>
              <a:buChar char="o"/>
              <a:defRPr/>
            </a:pPr>
            <a:r>
              <a:rPr lang="en-US" altLang="en-US" sz="1700" dirty="0">
                <a:latin typeface="Calibri" panose="020F0502020204030204" pitchFamily="34" charset="0"/>
                <a:cs typeface="Calibri" panose="020F0502020204030204" pitchFamily="34" charset="0"/>
              </a:rPr>
              <a:t>Facilities costs related to several programs being operated within the same space. </a:t>
            </a:r>
            <a:endParaRPr lang="en-US" sz="1700" dirty="0">
              <a:latin typeface="Calibri" panose="020F0502020204030204" pitchFamily="34" charset="0"/>
              <a:cs typeface="Calibri" panose="020F0502020204030204" pitchFamily="34" charset="0"/>
            </a:endParaRPr>
          </a:p>
          <a:p>
            <a:pPr lvl="1" fontAlgn="base">
              <a:lnSpc>
                <a:spcPct val="114000"/>
              </a:lnSpc>
              <a:spcBef>
                <a:spcPts val="600"/>
              </a:spcBef>
              <a:spcAft>
                <a:spcPts val="600"/>
              </a:spcAft>
              <a:buFont typeface="Courier New" panose="02070309020205020404" pitchFamily="49" charset="0"/>
              <a:buChar char="o"/>
              <a:defRPr/>
            </a:pPr>
            <a:r>
              <a:rPr lang="en-US" altLang="en-US" sz="1700" dirty="0">
                <a:latin typeface="Calibri" panose="020F0502020204030204" pitchFamily="34" charset="0"/>
                <a:cs typeface="Calibri" panose="020F0502020204030204" pitchFamily="34" charset="0"/>
              </a:rPr>
              <a:t>Communications devices, such as a cellphone </a:t>
            </a:r>
            <a:br>
              <a:rPr lang="en-US" altLang="en-US" sz="1700" dirty="0">
                <a:latin typeface="Calibri" panose="020F0502020204030204" pitchFamily="34" charset="0"/>
                <a:cs typeface="Calibri" panose="020F0502020204030204" pitchFamily="34" charset="0"/>
              </a:rPr>
            </a:br>
            <a:r>
              <a:rPr lang="en-US" altLang="en-US" sz="1700" dirty="0">
                <a:latin typeface="Calibri" panose="020F0502020204030204" pitchFamily="34" charset="0"/>
                <a:cs typeface="Calibri" panose="020F0502020204030204" pitchFamily="34" charset="0"/>
              </a:rPr>
              <a:t>used by the case manager</a:t>
            </a:r>
            <a:endParaRPr lang="en-US" sz="1700" dirty="0">
              <a:latin typeface="Calibri" panose="020F0502020204030204" pitchFamily="34" charset="0"/>
              <a:cs typeface="Calibri" panose="020F0502020204030204" pitchFamily="34" charset="0"/>
            </a:endParaRPr>
          </a:p>
          <a:p>
            <a:pPr lvl="1" fontAlgn="base">
              <a:lnSpc>
                <a:spcPct val="114000"/>
              </a:lnSpc>
              <a:spcBef>
                <a:spcPts val="600"/>
              </a:spcBef>
              <a:spcAft>
                <a:spcPts val="600"/>
              </a:spcAft>
              <a:buFont typeface="Courier New" panose="02070309020205020404" pitchFamily="49" charset="0"/>
              <a:buChar char="o"/>
              <a:defRPr/>
            </a:pPr>
            <a:r>
              <a:rPr lang="en-US" altLang="en-US" sz="1700" dirty="0">
                <a:latin typeface="Calibri" panose="020F0502020204030204" pitchFamily="34" charset="0"/>
                <a:cs typeface="Calibri" panose="020F0502020204030204" pitchFamily="34" charset="0"/>
              </a:rPr>
              <a:t>Supplies used by the case manager</a:t>
            </a:r>
          </a:p>
          <a:p>
            <a:pPr lvl="1" fontAlgn="base">
              <a:lnSpc>
                <a:spcPct val="114000"/>
              </a:lnSpc>
              <a:spcBef>
                <a:spcPts val="600"/>
              </a:spcBef>
              <a:spcAft>
                <a:spcPts val="600"/>
              </a:spcAft>
              <a:buFont typeface="Courier New" panose="02070309020205020404" pitchFamily="49" charset="0"/>
              <a:buChar char="o"/>
              <a:defRPr/>
            </a:pPr>
            <a:r>
              <a:rPr lang="en-US" sz="1700" dirty="0">
                <a:latin typeface="Calibri" panose="020F0502020204030204" pitchFamily="34" charset="0"/>
                <a:cs typeface="Calibri" panose="020F0502020204030204" pitchFamily="34" charset="0"/>
              </a:rPr>
              <a:t>Will be allocated</a:t>
            </a:r>
            <a:r>
              <a:rPr lang="en-US" sz="1700" u="sng" dirty="0">
                <a:latin typeface="Calibri" panose="020F0502020204030204" pitchFamily="34" charset="0"/>
                <a:cs typeface="Calibri" panose="020F0502020204030204" pitchFamily="34" charset="0"/>
              </a:rPr>
              <a:t> </a:t>
            </a:r>
            <a:r>
              <a:rPr lang="en-US" sz="1700" dirty="0">
                <a:latin typeface="Calibri" panose="020F0502020204030204" pitchFamily="34" charset="0"/>
                <a:cs typeface="Calibri" panose="020F0502020204030204" pitchFamily="34" charset="0"/>
              </a:rPr>
              <a:t>to final cost objective based on benefits received.</a:t>
            </a:r>
          </a:p>
          <a:p>
            <a:pPr lvl="1" fontAlgn="base">
              <a:lnSpc>
                <a:spcPct val="114000"/>
              </a:lnSpc>
              <a:spcBef>
                <a:spcPts val="600"/>
              </a:spcBef>
              <a:spcAft>
                <a:spcPts val="600"/>
              </a:spcAft>
              <a:buFont typeface="Courier New" panose="02070309020205020404" pitchFamily="49" charset="0"/>
              <a:buChar char="o"/>
              <a:defRPr/>
            </a:pPr>
            <a:r>
              <a:rPr lang="en-US" sz="1700" b="1" dirty="0">
                <a:latin typeface="Calibri" panose="020F0502020204030204" pitchFamily="34" charset="0"/>
                <a:cs typeface="Calibri" panose="020F0502020204030204" pitchFamily="34" charset="0"/>
              </a:rPr>
              <a:t>THINK</a:t>
            </a:r>
            <a:r>
              <a:rPr lang="en-US" sz="1700" dirty="0">
                <a:latin typeface="Calibri" panose="020F0502020204030204" pitchFamily="34" charset="0"/>
                <a:cs typeface="Calibri" panose="020F0502020204030204" pitchFamily="34" charset="0"/>
              </a:rPr>
              <a:t>  of roommates having to share household expenses.</a:t>
            </a:r>
          </a:p>
          <a:p>
            <a:pPr lvl="1" fontAlgn="base">
              <a:lnSpc>
                <a:spcPct val="114000"/>
              </a:lnSpc>
              <a:spcBef>
                <a:spcPts val="600"/>
              </a:spcBef>
              <a:spcAft>
                <a:spcPts val="600"/>
              </a:spcAft>
              <a:buFont typeface="Courier New" panose="02070309020205020404" pitchFamily="49" charset="0"/>
              <a:buChar char="o"/>
              <a:defRPr/>
            </a:pPr>
            <a:r>
              <a:rPr lang="en-US" sz="1700" dirty="0">
                <a:latin typeface="Calibri" panose="020F0502020204030204" pitchFamily="34" charset="0"/>
                <a:cs typeface="Calibri" panose="020F0502020204030204" pitchFamily="34" charset="0"/>
              </a:rPr>
              <a:t>One cost multiple identifiable parties benefiting</a:t>
            </a:r>
            <a:r>
              <a:rPr lang="en-US" sz="1700" dirty="0"/>
              <a:t>.  </a:t>
            </a:r>
          </a:p>
        </p:txBody>
      </p:sp>
      <p:pic>
        <p:nvPicPr>
          <p:cNvPr id="5" name="Picture 4">
            <a:extLst>
              <a:ext uri="{FF2B5EF4-FFF2-40B4-BE49-F238E27FC236}">
                <a16:creationId xmlns:a16="http://schemas.microsoft.com/office/drawing/2014/main" id="{0322F1F3-FA99-EF7A-75D9-352988F25C6A}"/>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1143" r="13561" b="-3"/>
          <a:stretch/>
        </p:blipFill>
        <p:spPr>
          <a:xfrm>
            <a:off x="7023920" y="1600200"/>
            <a:ext cx="4329880" cy="3838575"/>
          </a:xfrm>
          <a:prstGeom prst="rect">
            <a:avLst/>
          </a:prstGeom>
          <a:noFill/>
        </p:spPr>
      </p:pic>
      <p:sp>
        <p:nvSpPr>
          <p:cNvPr id="3" name="Slide Number Placeholder 2" hidden="1">
            <a:extLst>
              <a:ext uri="{FF2B5EF4-FFF2-40B4-BE49-F238E27FC236}">
                <a16:creationId xmlns:a16="http://schemas.microsoft.com/office/drawing/2014/main" id="{E9B6D994-E7B0-48B1-B6EF-872CD1369AD3}"/>
              </a:ext>
            </a:extLst>
          </p:cNvPr>
          <p:cNvSpPr>
            <a:spLocks noGrp="1"/>
          </p:cNvSpPr>
          <p:nvPr>
            <p:ph type="sldNum" sz="quarter" idx="12"/>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EF1280C-1E94-430E-A516-D051ECA45720}" type="slidenum">
              <a:rPr lang="en-US" smtClean="0"/>
              <a:pPr>
                <a:spcAft>
                  <a:spcPts val="600"/>
                </a:spcAft>
              </a:pPr>
              <a:t>20</a:t>
            </a:fld>
            <a:endParaRPr lang="en-US"/>
          </a:p>
        </p:txBody>
      </p:sp>
    </p:spTree>
    <p:extLst>
      <p:ext uri="{BB962C8B-B14F-4D97-AF65-F5344CB8AC3E}">
        <p14:creationId xmlns:p14="http://schemas.microsoft.com/office/powerpoint/2010/main" val="23502783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DE93FA1-ABEE-4EE2-9137-557AC396CE20}"/>
              </a:ext>
            </a:extLst>
          </p:cNvPr>
          <p:cNvSpPr>
            <a:spLocks noGrp="1"/>
          </p:cNvSpPr>
          <p:nvPr>
            <p:ph type="title"/>
          </p:nvPr>
        </p:nvSpPr>
        <p:spPr/>
        <p:txBody>
          <a:bodyPr/>
          <a:lstStyle/>
          <a:p>
            <a:r>
              <a:rPr lang="en-US" altLang="en-US" dirty="0">
                <a:latin typeface="Calibri" panose="020F0502020204030204" pitchFamily="34" charset="0"/>
                <a:cs typeface="Calibri" panose="020F0502020204030204" pitchFamily="34" charset="0"/>
              </a:rPr>
              <a:t>Cost Allocation – Definition (2 CFR 200.1)</a:t>
            </a:r>
            <a:endParaRPr lang="en-US" dirty="0">
              <a:latin typeface="Calibri" panose="020F0502020204030204" pitchFamily="34" charset="0"/>
              <a:cs typeface="Calibri" panose="020F0502020204030204" pitchFamily="34" charset="0"/>
            </a:endParaRPr>
          </a:p>
        </p:txBody>
      </p:sp>
      <p:sp>
        <p:nvSpPr>
          <p:cNvPr id="31746" name="Text Placeholder 1"/>
          <p:cNvSpPr>
            <a:spLocks noGrp="1"/>
          </p:cNvSpPr>
          <p:nvPr>
            <p:ph idx="1"/>
          </p:nvPr>
        </p:nvSpPr>
        <p:spPr bwMode="auto">
          <a:xfrm>
            <a:off x="838200" y="1600201"/>
            <a:ext cx="10515600" cy="38862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lnSpc>
                <a:spcPct val="114000"/>
              </a:lnSpc>
              <a:spcBef>
                <a:spcPts val="600"/>
              </a:spcBef>
              <a:spcAft>
                <a:spcPts val="600"/>
              </a:spcAft>
              <a:buNone/>
            </a:pPr>
            <a:r>
              <a:rPr lang="en-US" altLang="en-US" dirty="0">
                <a:latin typeface="Calibri" panose="020F0502020204030204" pitchFamily="34" charset="0"/>
                <a:cs typeface="Calibri" panose="020F0502020204030204" pitchFamily="34" charset="0"/>
              </a:rPr>
              <a:t>2 CFR 200.1</a:t>
            </a:r>
            <a:endParaRPr lang="en-US" dirty="0">
              <a:latin typeface="Calibri" panose="020F0502020204030204" pitchFamily="34" charset="0"/>
              <a:cs typeface="Calibri" panose="020F0502020204030204" pitchFamily="34" charset="0"/>
            </a:endParaRPr>
          </a:p>
          <a:p>
            <a:pPr fontAlgn="base">
              <a:lnSpc>
                <a:spcPct val="114000"/>
              </a:lnSpc>
              <a:spcBef>
                <a:spcPts val="600"/>
              </a:spcBef>
              <a:spcAft>
                <a:spcPts val="600"/>
              </a:spcAft>
              <a:defRPr/>
            </a:pPr>
            <a:r>
              <a:rPr lang="en-US" altLang="en-US" dirty="0">
                <a:latin typeface="Calibri" panose="020F0502020204030204" pitchFamily="34" charset="0"/>
                <a:cs typeface="Calibri" panose="020F0502020204030204" pitchFamily="34" charset="0"/>
              </a:rPr>
              <a:t>Allocation</a:t>
            </a:r>
          </a:p>
          <a:p>
            <a:pPr lvl="1" fontAlgn="base">
              <a:lnSpc>
                <a:spcPct val="114000"/>
              </a:lnSpc>
              <a:spcBef>
                <a:spcPts val="600"/>
              </a:spcBef>
              <a:spcAft>
                <a:spcPts val="600"/>
              </a:spcAft>
              <a:buFont typeface="Courier New" panose="02070309020205020404" pitchFamily="49" charset="0"/>
              <a:buChar char="o"/>
              <a:defRPr/>
            </a:pPr>
            <a:r>
              <a:rPr lang="en-US" altLang="en-US" dirty="0">
                <a:latin typeface="Calibri" panose="020F0502020204030204" pitchFamily="34" charset="0"/>
                <a:cs typeface="Calibri" panose="020F0502020204030204" pitchFamily="34" charset="0"/>
              </a:rPr>
              <a:t>The process of assigning a cost, or a group of costs, to one or more cost objective(s), in reasonable proportion to the benefit provided or other equitable relationship. </a:t>
            </a:r>
          </a:p>
          <a:p>
            <a:pPr lvl="1" fontAlgn="base">
              <a:lnSpc>
                <a:spcPct val="114000"/>
              </a:lnSpc>
              <a:spcBef>
                <a:spcPts val="600"/>
              </a:spcBef>
              <a:spcAft>
                <a:spcPts val="600"/>
              </a:spcAft>
              <a:buFont typeface="Courier New" panose="02070309020205020404" pitchFamily="49" charset="0"/>
              <a:buChar char="o"/>
              <a:defRPr/>
            </a:pPr>
            <a:r>
              <a:rPr lang="en-US" altLang="en-US" dirty="0">
                <a:latin typeface="Calibri" panose="020F0502020204030204" pitchFamily="34" charset="0"/>
                <a:cs typeface="Calibri" panose="020F0502020204030204" pitchFamily="34" charset="0"/>
              </a:rPr>
              <a:t>The process may entail assigning a cost(s) directly to a final cost objective or through one or more intermediate cost objectives.</a:t>
            </a:r>
          </a:p>
        </p:txBody>
      </p:sp>
      <p:sp>
        <p:nvSpPr>
          <p:cNvPr id="5" name="Slide Number Placeholder 4">
            <a:extLst>
              <a:ext uri="{FF2B5EF4-FFF2-40B4-BE49-F238E27FC236}">
                <a16:creationId xmlns:a16="http://schemas.microsoft.com/office/drawing/2014/main" id="{74F0DC44-3B4E-4FDC-A0F2-6456E2BBE0E6}"/>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21</a:t>
            </a:fld>
            <a:endParaRPr lang="en-US" dirty="0"/>
          </a:p>
        </p:txBody>
      </p:sp>
    </p:spTree>
    <p:extLst>
      <p:ext uri="{BB962C8B-B14F-4D97-AF65-F5344CB8AC3E}">
        <p14:creationId xmlns:p14="http://schemas.microsoft.com/office/powerpoint/2010/main" val="2751915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5674-7337-43D3-8921-018AE43509DB}"/>
              </a:ext>
            </a:extLst>
          </p:cNvPr>
          <p:cNvSpPr>
            <a:spLocks noGrp="1"/>
          </p:cNvSpPr>
          <p:nvPr>
            <p:ph type="title"/>
          </p:nvPr>
        </p:nvSpPr>
        <p:spPr>
          <a:xfrm>
            <a:off x="838200" y="201421"/>
            <a:ext cx="10515600" cy="1005840"/>
          </a:xfrm>
        </p:spPr>
        <p:txBody>
          <a:bodyPr anchor="ctr">
            <a:normAutofit/>
          </a:bodyPr>
          <a:lstStyle/>
          <a:p>
            <a:r>
              <a:rPr lang="en-US" altLang="en-US" dirty="0"/>
              <a:t>Cost Objectives – Definitions (2 CFR 200.1) </a:t>
            </a:r>
            <a:endParaRPr lang="en-US" dirty="0"/>
          </a:p>
        </p:txBody>
      </p:sp>
      <p:sp>
        <p:nvSpPr>
          <p:cNvPr id="4" name="Freeform: Shape 3">
            <a:extLst>
              <a:ext uri="{FF2B5EF4-FFF2-40B4-BE49-F238E27FC236}">
                <a16:creationId xmlns:a16="http://schemas.microsoft.com/office/drawing/2014/main" id="{B99987DA-AE38-2196-69E5-55E0374D0D74}"/>
              </a:ext>
            </a:extLst>
          </p:cNvPr>
          <p:cNvSpPr/>
          <p:nvPr/>
        </p:nvSpPr>
        <p:spPr>
          <a:xfrm>
            <a:off x="1211062" y="1781780"/>
            <a:ext cx="10515600" cy="1134000"/>
          </a:xfrm>
          <a:custGeom>
            <a:avLst/>
            <a:gdLst>
              <a:gd name="connsiteX0" fmla="*/ 0 w 10515600"/>
              <a:gd name="connsiteY0" fmla="*/ 0 h 1134000"/>
              <a:gd name="connsiteX1" fmla="*/ 10515600 w 10515600"/>
              <a:gd name="connsiteY1" fmla="*/ 0 h 1134000"/>
              <a:gd name="connsiteX2" fmla="*/ 10515600 w 10515600"/>
              <a:gd name="connsiteY2" fmla="*/ 1134000 h 1134000"/>
              <a:gd name="connsiteX3" fmla="*/ 0 w 10515600"/>
              <a:gd name="connsiteY3" fmla="*/ 1134000 h 1134000"/>
              <a:gd name="connsiteX4" fmla="*/ 0 w 10515600"/>
              <a:gd name="connsiteY4" fmla="*/ 0 h 1134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134000">
                <a:moveTo>
                  <a:pt x="0" y="0"/>
                </a:moveTo>
                <a:lnTo>
                  <a:pt x="10515600" y="0"/>
                </a:lnTo>
                <a:lnTo>
                  <a:pt x="10515600" y="1134000"/>
                </a:lnTo>
                <a:lnTo>
                  <a:pt x="0" y="1134000"/>
                </a:lnTo>
                <a:lnTo>
                  <a:pt x="0" y="0"/>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a:solidFill>
                  <a:srgbClr val="0D4460"/>
                </a:solidFill>
                <a:latin typeface="Calibri" panose="020F0502020204030204" pitchFamily="34" charset="0"/>
                <a:cs typeface="Calibri" panose="020F0502020204030204" pitchFamily="34" charset="0"/>
              </a:rPr>
              <a:t>a program, function, activity, award, organizational subdivision, contract, or work unit for which cost data are desired and for which provision is made to accumulate and measure the cost of processes, products, jobs, and capital projects. </a:t>
            </a:r>
            <a:endParaRPr lang="en-US" sz="1600" kern="1200" dirty="0">
              <a:solidFill>
                <a:srgbClr val="0D4460"/>
              </a:solidFill>
              <a:latin typeface="Calibri" panose="020F0502020204030204" pitchFamily="34" charset="0"/>
              <a:cs typeface="Calibri" panose="020F0502020204030204" pitchFamily="34" charset="0"/>
            </a:endParaRPr>
          </a:p>
        </p:txBody>
      </p:sp>
      <p:sp>
        <p:nvSpPr>
          <p:cNvPr id="5" name="Freeform: Shape 4">
            <a:extLst>
              <a:ext uri="{FF2B5EF4-FFF2-40B4-BE49-F238E27FC236}">
                <a16:creationId xmlns:a16="http://schemas.microsoft.com/office/drawing/2014/main" id="{F86450CF-5F5F-5A33-54DA-62F007C23605}"/>
              </a:ext>
            </a:extLst>
          </p:cNvPr>
          <p:cNvSpPr/>
          <p:nvPr/>
        </p:nvSpPr>
        <p:spPr>
          <a:xfrm>
            <a:off x="1736842" y="1545620"/>
            <a:ext cx="7360920" cy="472320"/>
          </a:xfrm>
          <a:custGeom>
            <a:avLst/>
            <a:gdLst>
              <a:gd name="connsiteX0" fmla="*/ 0 w 7360920"/>
              <a:gd name="connsiteY0" fmla="*/ 78722 h 472320"/>
              <a:gd name="connsiteX1" fmla="*/ 78722 w 7360920"/>
              <a:gd name="connsiteY1" fmla="*/ 0 h 472320"/>
              <a:gd name="connsiteX2" fmla="*/ 7282198 w 7360920"/>
              <a:gd name="connsiteY2" fmla="*/ 0 h 472320"/>
              <a:gd name="connsiteX3" fmla="*/ 7360920 w 7360920"/>
              <a:gd name="connsiteY3" fmla="*/ 78722 h 472320"/>
              <a:gd name="connsiteX4" fmla="*/ 7360920 w 7360920"/>
              <a:gd name="connsiteY4" fmla="*/ 393598 h 472320"/>
              <a:gd name="connsiteX5" fmla="*/ 7282198 w 7360920"/>
              <a:gd name="connsiteY5" fmla="*/ 472320 h 472320"/>
              <a:gd name="connsiteX6" fmla="*/ 78722 w 7360920"/>
              <a:gd name="connsiteY6" fmla="*/ 472320 h 472320"/>
              <a:gd name="connsiteX7" fmla="*/ 0 w 7360920"/>
              <a:gd name="connsiteY7" fmla="*/ 393598 h 472320"/>
              <a:gd name="connsiteX8" fmla="*/ 0 w 736092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0920" h="472320">
                <a:moveTo>
                  <a:pt x="0" y="78722"/>
                </a:moveTo>
                <a:cubicBezTo>
                  <a:pt x="0" y="35245"/>
                  <a:pt x="35245" y="0"/>
                  <a:pt x="78722" y="0"/>
                </a:cubicBezTo>
                <a:lnTo>
                  <a:pt x="7282198" y="0"/>
                </a:lnTo>
                <a:cubicBezTo>
                  <a:pt x="7325675" y="0"/>
                  <a:pt x="7360920" y="35245"/>
                  <a:pt x="7360920" y="78722"/>
                </a:cubicBezTo>
                <a:lnTo>
                  <a:pt x="7360920" y="393598"/>
                </a:lnTo>
                <a:cubicBezTo>
                  <a:pt x="7360920" y="437075"/>
                  <a:pt x="7325675" y="472320"/>
                  <a:pt x="7282198" y="472320"/>
                </a:cubicBezTo>
                <a:lnTo>
                  <a:pt x="78722" y="472320"/>
                </a:lnTo>
                <a:cubicBezTo>
                  <a:pt x="35245" y="472320"/>
                  <a:pt x="0" y="437075"/>
                  <a:pt x="0" y="393598"/>
                </a:cubicBezTo>
                <a:lnTo>
                  <a:pt x="0" y="78722"/>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01282" tIns="23057" rIns="301282" bIns="23057" numCol="1" spcCol="1270" anchor="ctr" anchorCtr="0">
            <a:noAutofit/>
          </a:bodyPr>
          <a:lstStyle/>
          <a:p>
            <a:pPr marL="0" lvl="0" indent="0" algn="l" defTabSz="711200">
              <a:lnSpc>
                <a:spcPct val="90000"/>
              </a:lnSpc>
              <a:spcBef>
                <a:spcPct val="0"/>
              </a:spcBef>
              <a:spcAft>
                <a:spcPct val="35000"/>
              </a:spcAft>
              <a:buNone/>
            </a:pPr>
            <a:r>
              <a:rPr lang="en-US" sz="1600" b="0" i="0" kern="1200" dirty="0">
                <a:latin typeface="Calibri" panose="020F0502020204030204" pitchFamily="34" charset="0"/>
                <a:cs typeface="Calibri" panose="020F0502020204030204" pitchFamily="34" charset="0"/>
              </a:rPr>
              <a:t>Cost Objective</a:t>
            </a:r>
            <a:endParaRPr lang="en-US" sz="1600" kern="1200" dirty="0">
              <a:latin typeface="Calibri" panose="020F0502020204030204" pitchFamily="34" charset="0"/>
              <a:cs typeface="Calibri" panose="020F0502020204030204" pitchFamily="34" charset="0"/>
            </a:endParaRPr>
          </a:p>
        </p:txBody>
      </p:sp>
      <p:sp>
        <p:nvSpPr>
          <p:cNvPr id="6" name="Freeform: Shape 5">
            <a:extLst>
              <a:ext uri="{FF2B5EF4-FFF2-40B4-BE49-F238E27FC236}">
                <a16:creationId xmlns:a16="http://schemas.microsoft.com/office/drawing/2014/main" id="{0E682DAC-9919-0C2B-B202-C609E0FB79CF}"/>
              </a:ext>
            </a:extLst>
          </p:cNvPr>
          <p:cNvSpPr/>
          <p:nvPr/>
        </p:nvSpPr>
        <p:spPr>
          <a:xfrm>
            <a:off x="1211062" y="3238340"/>
            <a:ext cx="10515600" cy="1159200"/>
          </a:xfrm>
          <a:custGeom>
            <a:avLst/>
            <a:gdLst>
              <a:gd name="connsiteX0" fmla="*/ 0 w 10515600"/>
              <a:gd name="connsiteY0" fmla="*/ 0 h 1159200"/>
              <a:gd name="connsiteX1" fmla="*/ 10515600 w 10515600"/>
              <a:gd name="connsiteY1" fmla="*/ 0 h 1159200"/>
              <a:gd name="connsiteX2" fmla="*/ 10515600 w 10515600"/>
              <a:gd name="connsiteY2" fmla="*/ 1159200 h 1159200"/>
              <a:gd name="connsiteX3" fmla="*/ 0 w 10515600"/>
              <a:gd name="connsiteY3" fmla="*/ 1159200 h 1159200"/>
              <a:gd name="connsiteX4" fmla="*/ 0 w 10515600"/>
              <a:gd name="connsiteY4" fmla="*/ 0 h 115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159200">
                <a:moveTo>
                  <a:pt x="0" y="0"/>
                </a:moveTo>
                <a:lnTo>
                  <a:pt x="10515600" y="0"/>
                </a:lnTo>
                <a:lnTo>
                  <a:pt x="10515600" y="1159200"/>
                </a:lnTo>
                <a:lnTo>
                  <a:pt x="0" y="1159200"/>
                </a:lnTo>
                <a:lnTo>
                  <a:pt x="0" y="0"/>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a:solidFill>
                  <a:srgbClr val="0D4460"/>
                </a:solidFill>
                <a:latin typeface="Calibri" panose="020F0502020204030204" pitchFamily="34" charset="0"/>
                <a:cs typeface="Calibri" panose="020F0502020204030204" pitchFamily="34" charset="0"/>
              </a:rPr>
              <a:t>A cost objective used to accumulate indirect or service-center costs that are subsequently allocated to one or more indirect cost pools or final cost objectives</a:t>
            </a:r>
            <a:endParaRPr lang="en-US" sz="1600" kern="1200" dirty="0">
              <a:solidFill>
                <a:srgbClr val="0D4460"/>
              </a:solidFill>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0" i="0" kern="1200" dirty="0">
                <a:solidFill>
                  <a:srgbClr val="0D4460"/>
                </a:solidFill>
                <a:latin typeface="Calibri" panose="020F0502020204030204" pitchFamily="34" charset="0"/>
                <a:cs typeface="Calibri" panose="020F0502020204030204" pitchFamily="34" charset="0"/>
              </a:rPr>
              <a:t>Example: WIOA One-stop’s facilities costs (rent, utilities, repairs and maintenance costs, etc.)</a:t>
            </a:r>
            <a:endParaRPr lang="en-US" sz="1600" kern="1200" dirty="0">
              <a:solidFill>
                <a:srgbClr val="0D4460"/>
              </a:solidFill>
              <a:latin typeface="Calibri" panose="020F0502020204030204" pitchFamily="34" charset="0"/>
              <a:cs typeface="Calibri" panose="020F0502020204030204" pitchFamily="34" charset="0"/>
            </a:endParaRPr>
          </a:p>
        </p:txBody>
      </p:sp>
      <p:sp>
        <p:nvSpPr>
          <p:cNvPr id="7" name="Freeform: Shape 6">
            <a:extLst>
              <a:ext uri="{FF2B5EF4-FFF2-40B4-BE49-F238E27FC236}">
                <a16:creationId xmlns:a16="http://schemas.microsoft.com/office/drawing/2014/main" id="{882083E0-CA10-DCC2-441E-727B45221FF7}"/>
              </a:ext>
            </a:extLst>
          </p:cNvPr>
          <p:cNvSpPr/>
          <p:nvPr/>
        </p:nvSpPr>
        <p:spPr>
          <a:xfrm>
            <a:off x="1736842" y="3002180"/>
            <a:ext cx="7360920" cy="472320"/>
          </a:xfrm>
          <a:custGeom>
            <a:avLst/>
            <a:gdLst>
              <a:gd name="connsiteX0" fmla="*/ 0 w 7360920"/>
              <a:gd name="connsiteY0" fmla="*/ 78722 h 472320"/>
              <a:gd name="connsiteX1" fmla="*/ 78722 w 7360920"/>
              <a:gd name="connsiteY1" fmla="*/ 0 h 472320"/>
              <a:gd name="connsiteX2" fmla="*/ 7282198 w 7360920"/>
              <a:gd name="connsiteY2" fmla="*/ 0 h 472320"/>
              <a:gd name="connsiteX3" fmla="*/ 7360920 w 7360920"/>
              <a:gd name="connsiteY3" fmla="*/ 78722 h 472320"/>
              <a:gd name="connsiteX4" fmla="*/ 7360920 w 7360920"/>
              <a:gd name="connsiteY4" fmla="*/ 393598 h 472320"/>
              <a:gd name="connsiteX5" fmla="*/ 7282198 w 7360920"/>
              <a:gd name="connsiteY5" fmla="*/ 472320 h 472320"/>
              <a:gd name="connsiteX6" fmla="*/ 78722 w 7360920"/>
              <a:gd name="connsiteY6" fmla="*/ 472320 h 472320"/>
              <a:gd name="connsiteX7" fmla="*/ 0 w 7360920"/>
              <a:gd name="connsiteY7" fmla="*/ 393598 h 472320"/>
              <a:gd name="connsiteX8" fmla="*/ 0 w 736092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0920" h="472320">
                <a:moveTo>
                  <a:pt x="0" y="78722"/>
                </a:moveTo>
                <a:cubicBezTo>
                  <a:pt x="0" y="35245"/>
                  <a:pt x="35245" y="0"/>
                  <a:pt x="78722" y="0"/>
                </a:cubicBezTo>
                <a:lnTo>
                  <a:pt x="7282198" y="0"/>
                </a:lnTo>
                <a:cubicBezTo>
                  <a:pt x="7325675" y="0"/>
                  <a:pt x="7360920" y="35245"/>
                  <a:pt x="7360920" y="78722"/>
                </a:cubicBezTo>
                <a:lnTo>
                  <a:pt x="7360920" y="393598"/>
                </a:lnTo>
                <a:cubicBezTo>
                  <a:pt x="7360920" y="437075"/>
                  <a:pt x="7325675" y="472320"/>
                  <a:pt x="7282198" y="472320"/>
                </a:cubicBezTo>
                <a:lnTo>
                  <a:pt x="78722" y="472320"/>
                </a:lnTo>
                <a:cubicBezTo>
                  <a:pt x="35245" y="472320"/>
                  <a:pt x="0" y="437075"/>
                  <a:pt x="0" y="393598"/>
                </a:cubicBezTo>
                <a:lnTo>
                  <a:pt x="0" y="78722"/>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01282" tIns="23057" rIns="301282" bIns="23057" numCol="1" spcCol="1270" anchor="ctr" anchorCtr="0">
            <a:noAutofit/>
          </a:bodyPr>
          <a:lstStyle/>
          <a:p>
            <a:pPr marL="0" lvl="0" indent="0" algn="l" defTabSz="711200">
              <a:lnSpc>
                <a:spcPct val="90000"/>
              </a:lnSpc>
              <a:spcBef>
                <a:spcPct val="0"/>
              </a:spcBef>
              <a:spcAft>
                <a:spcPct val="35000"/>
              </a:spcAft>
              <a:buNone/>
            </a:pPr>
            <a:r>
              <a:rPr lang="en-US" sz="1600" b="0" i="0" kern="1200" dirty="0">
                <a:latin typeface="Calibri" panose="020F0502020204030204" pitchFamily="34" charset="0"/>
                <a:cs typeface="Calibri" panose="020F0502020204030204" pitchFamily="34" charset="0"/>
              </a:rPr>
              <a:t>Intermediate Cost Objective</a:t>
            </a:r>
            <a:endParaRPr lang="en-US" sz="1600" kern="1200" dirty="0">
              <a:latin typeface="Calibri" panose="020F0502020204030204" pitchFamily="34" charset="0"/>
              <a:cs typeface="Calibri" panose="020F0502020204030204" pitchFamily="34" charset="0"/>
            </a:endParaRPr>
          </a:p>
        </p:txBody>
      </p:sp>
      <p:sp>
        <p:nvSpPr>
          <p:cNvPr id="8" name="Freeform: Shape 7">
            <a:extLst>
              <a:ext uri="{FF2B5EF4-FFF2-40B4-BE49-F238E27FC236}">
                <a16:creationId xmlns:a16="http://schemas.microsoft.com/office/drawing/2014/main" id="{BA06043E-F584-351D-3C6F-D756DD6EF59C}"/>
              </a:ext>
            </a:extLst>
          </p:cNvPr>
          <p:cNvSpPr/>
          <p:nvPr/>
        </p:nvSpPr>
        <p:spPr>
          <a:xfrm>
            <a:off x="1211062" y="4720100"/>
            <a:ext cx="10515600" cy="1209600"/>
          </a:xfrm>
          <a:custGeom>
            <a:avLst/>
            <a:gdLst>
              <a:gd name="connsiteX0" fmla="*/ 0 w 10515600"/>
              <a:gd name="connsiteY0" fmla="*/ 0 h 1209600"/>
              <a:gd name="connsiteX1" fmla="*/ 10515600 w 10515600"/>
              <a:gd name="connsiteY1" fmla="*/ 0 h 1209600"/>
              <a:gd name="connsiteX2" fmla="*/ 10515600 w 10515600"/>
              <a:gd name="connsiteY2" fmla="*/ 1209600 h 1209600"/>
              <a:gd name="connsiteX3" fmla="*/ 0 w 10515600"/>
              <a:gd name="connsiteY3" fmla="*/ 1209600 h 1209600"/>
              <a:gd name="connsiteX4" fmla="*/ 0 w 10515600"/>
              <a:gd name="connsiteY4" fmla="*/ 0 h 12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15600" h="1209600">
                <a:moveTo>
                  <a:pt x="0" y="0"/>
                </a:moveTo>
                <a:lnTo>
                  <a:pt x="10515600" y="0"/>
                </a:lnTo>
                <a:lnTo>
                  <a:pt x="10515600" y="1209600"/>
                </a:lnTo>
                <a:lnTo>
                  <a:pt x="0" y="1209600"/>
                </a:lnTo>
                <a:lnTo>
                  <a:pt x="0" y="0"/>
                </a:lnTo>
                <a:close/>
              </a:path>
            </a:pathLst>
          </a:custGeom>
        </p:spPr>
        <p:style>
          <a:lnRef idx="1">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816127" tIns="333248" rIns="816127" bIns="113792" numCol="1" spcCol="1270" anchor="t" anchorCtr="0">
            <a:noAutofit/>
          </a:bodyPr>
          <a:lstStyle/>
          <a:p>
            <a:pPr marL="171450" lvl="1" indent="-171450" algn="l" defTabSz="711200">
              <a:lnSpc>
                <a:spcPct val="90000"/>
              </a:lnSpc>
              <a:spcBef>
                <a:spcPct val="0"/>
              </a:spcBef>
              <a:spcAft>
                <a:spcPct val="15000"/>
              </a:spcAft>
              <a:buChar char="•"/>
            </a:pPr>
            <a:r>
              <a:rPr lang="en-US" sz="1600" b="0" i="0" kern="1200" dirty="0">
                <a:solidFill>
                  <a:srgbClr val="0D4460"/>
                </a:solidFill>
                <a:latin typeface="Calibri" panose="020F0502020204030204" pitchFamily="34" charset="0"/>
                <a:cs typeface="Calibri" panose="020F0502020204030204" pitchFamily="34" charset="0"/>
              </a:rPr>
              <a:t>Both direct and indirect costs are allocated to it</a:t>
            </a:r>
            <a:endParaRPr lang="en-US" sz="1600" kern="1200" dirty="0">
              <a:solidFill>
                <a:srgbClr val="0D4460"/>
              </a:solidFill>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0" i="0" kern="1200" dirty="0">
                <a:solidFill>
                  <a:srgbClr val="0D4460"/>
                </a:solidFill>
                <a:latin typeface="Calibri" panose="020F0502020204030204" pitchFamily="34" charset="0"/>
                <a:cs typeface="Calibri" panose="020F0502020204030204" pitchFamily="34" charset="0"/>
              </a:rPr>
              <a:t>One of the final accumulation points: an award, internal project, other direct activity</a:t>
            </a:r>
            <a:endParaRPr lang="en-US" sz="1600" kern="1200" dirty="0">
              <a:solidFill>
                <a:srgbClr val="0D4460"/>
              </a:solidFill>
              <a:latin typeface="Calibri" panose="020F0502020204030204" pitchFamily="34" charset="0"/>
              <a:cs typeface="Calibri" panose="020F0502020204030204" pitchFamily="34" charset="0"/>
            </a:endParaRPr>
          </a:p>
          <a:p>
            <a:pPr marL="171450" lvl="1" indent="-171450" algn="l" defTabSz="711200">
              <a:lnSpc>
                <a:spcPct val="90000"/>
              </a:lnSpc>
              <a:spcBef>
                <a:spcPct val="0"/>
              </a:spcBef>
              <a:spcAft>
                <a:spcPct val="15000"/>
              </a:spcAft>
              <a:buChar char="•"/>
            </a:pPr>
            <a:r>
              <a:rPr lang="en-US" sz="1600" b="0" i="0" kern="1200" dirty="0">
                <a:solidFill>
                  <a:srgbClr val="0D4460"/>
                </a:solidFill>
                <a:latin typeface="Calibri" panose="020F0502020204030204" pitchFamily="34" charset="0"/>
                <a:cs typeface="Calibri" panose="020F0502020204030204" pitchFamily="34" charset="0"/>
              </a:rPr>
              <a:t>Example: WIOA Adult program award</a:t>
            </a:r>
            <a:endParaRPr lang="en-US" sz="1600" kern="1200" dirty="0">
              <a:solidFill>
                <a:srgbClr val="0D4460"/>
              </a:solidFill>
              <a:latin typeface="Calibri" panose="020F0502020204030204" pitchFamily="34" charset="0"/>
              <a:cs typeface="Calibri" panose="020F0502020204030204" pitchFamily="34" charset="0"/>
            </a:endParaRPr>
          </a:p>
        </p:txBody>
      </p:sp>
      <p:sp>
        <p:nvSpPr>
          <p:cNvPr id="9" name="Freeform: Shape 8">
            <a:extLst>
              <a:ext uri="{FF2B5EF4-FFF2-40B4-BE49-F238E27FC236}">
                <a16:creationId xmlns:a16="http://schemas.microsoft.com/office/drawing/2014/main" id="{854E98BC-7066-2528-18F8-41D557DC6B34}"/>
              </a:ext>
            </a:extLst>
          </p:cNvPr>
          <p:cNvSpPr/>
          <p:nvPr/>
        </p:nvSpPr>
        <p:spPr>
          <a:xfrm>
            <a:off x="1736842" y="4483940"/>
            <a:ext cx="7360920" cy="472320"/>
          </a:xfrm>
          <a:custGeom>
            <a:avLst/>
            <a:gdLst>
              <a:gd name="connsiteX0" fmla="*/ 0 w 7360920"/>
              <a:gd name="connsiteY0" fmla="*/ 78722 h 472320"/>
              <a:gd name="connsiteX1" fmla="*/ 78722 w 7360920"/>
              <a:gd name="connsiteY1" fmla="*/ 0 h 472320"/>
              <a:gd name="connsiteX2" fmla="*/ 7282198 w 7360920"/>
              <a:gd name="connsiteY2" fmla="*/ 0 h 472320"/>
              <a:gd name="connsiteX3" fmla="*/ 7360920 w 7360920"/>
              <a:gd name="connsiteY3" fmla="*/ 78722 h 472320"/>
              <a:gd name="connsiteX4" fmla="*/ 7360920 w 7360920"/>
              <a:gd name="connsiteY4" fmla="*/ 393598 h 472320"/>
              <a:gd name="connsiteX5" fmla="*/ 7282198 w 7360920"/>
              <a:gd name="connsiteY5" fmla="*/ 472320 h 472320"/>
              <a:gd name="connsiteX6" fmla="*/ 78722 w 7360920"/>
              <a:gd name="connsiteY6" fmla="*/ 472320 h 472320"/>
              <a:gd name="connsiteX7" fmla="*/ 0 w 7360920"/>
              <a:gd name="connsiteY7" fmla="*/ 393598 h 472320"/>
              <a:gd name="connsiteX8" fmla="*/ 0 w 7360920"/>
              <a:gd name="connsiteY8" fmla="*/ 78722 h 472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60920" h="472320">
                <a:moveTo>
                  <a:pt x="0" y="78722"/>
                </a:moveTo>
                <a:cubicBezTo>
                  <a:pt x="0" y="35245"/>
                  <a:pt x="35245" y="0"/>
                  <a:pt x="78722" y="0"/>
                </a:cubicBezTo>
                <a:lnTo>
                  <a:pt x="7282198" y="0"/>
                </a:lnTo>
                <a:cubicBezTo>
                  <a:pt x="7325675" y="0"/>
                  <a:pt x="7360920" y="35245"/>
                  <a:pt x="7360920" y="78722"/>
                </a:cubicBezTo>
                <a:lnTo>
                  <a:pt x="7360920" y="393598"/>
                </a:lnTo>
                <a:cubicBezTo>
                  <a:pt x="7360920" y="437075"/>
                  <a:pt x="7325675" y="472320"/>
                  <a:pt x="7282198" y="472320"/>
                </a:cubicBezTo>
                <a:lnTo>
                  <a:pt x="78722" y="472320"/>
                </a:lnTo>
                <a:cubicBezTo>
                  <a:pt x="35245" y="472320"/>
                  <a:pt x="0" y="437075"/>
                  <a:pt x="0" y="393598"/>
                </a:cubicBezTo>
                <a:lnTo>
                  <a:pt x="0" y="78722"/>
                </a:lnTo>
                <a:close/>
              </a:path>
            </a:pathLst>
          </a:cu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spcFirstLastPara="0" vert="horz" wrap="square" lIns="301282" tIns="23057" rIns="301282" bIns="23057" numCol="1" spcCol="1270" anchor="ctr" anchorCtr="0">
            <a:noAutofit/>
          </a:bodyPr>
          <a:lstStyle/>
          <a:p>
            <a:pPr marL="0" lvl="0" indent="0" algn="l" defTabSz="711200">
              <a:lnSpc>
                <a:spcPct val="90000"/>
              </a:lnSpc>
              <a:spcBef>
                <a:spcPct val="0"/>
              </a:spcBef>
              <a:spcAft>
                <a:spcPct val="35000"/>
              </a:spcAft>
              <a:buNone/>
            </a:pPr>
            <a:r>
              <a:rPr lang="en-US" sz="1600" b="0" i="0" kern="1200" dirty="0">
                <a:latin typeface="Calibri" panose="020F0502020204030204" pitchFamily="34" charset="0"/>
                <a:cs typeface="Calibri" panose="020F0502020204030204" pitchFamily="34" charset="0"/>
              </a:rPr>
              <a:t>Final Cost Objective</a:t>
            </a:r>
            <a:endParaRPr lang="en-US" sz="1600" kern="1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1180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D690458-8CED-464C-8402-7BE3C92C7AC9}"/>
              </a:ext>
            </a:extLst>
          </p:cNvPr>
          <p:cNvSpPr>
            <a:spLocks noGrp="1"/>
          </p:cNvSpPr>
          <p:nvPr>
            <p:ph type="title"/>
          </p:nvPr>
        </p:nvSpPr>
        <p:spPr/>
        <p:txBody>
          <a:bodyPr>
            <a:normAutofit/>
          </a:bodyPr>
          <a:lstStyle/>
          <a:p>
            <a:r>
              <a:rPr lang="en-US" altLang="en-US" dirty="0"/>
              <a:t>Cost Pooling</a:t>
            </a:r>
            <a:endParaRPr lang="en-US" dirty="0"/>
          </a:p>
        </p:txBody>
      </p:sp>
      <p:sp>
        <p:nvSpPr>
          <p:cNvPr id="43010" name="Content Placeholder 4"/>
          <p:cNvSpPr>
            <a:spLocks noGrp="1"/>
          </p:cNvSpPr>
          <p:nvPr>
            <p:ph idx="1"/>
          </p:nvPr>
        </p:nvSpPr>
        <p:spPr bwMode="auto"/>
        <p:txBody>
          <a:bodyPr vert="horz" wrap="square" lIns="91440" tIns="45720" rIns="91440" bIns="45720" numCol="1" rtlCol="0" anchor="t" anchorCtr="0" compatLnSpc="1">
            <a:prstTxWarp prst="textNoShape">
              <a:avLst/>
            </a:prstTxWarp>
            <a:normAutofit fontScale="92500"/>
          </a:bodyPr>
          <a:lstStyle/>
          <a:p>
            <a:pPr marL="571500" lvl="1" indent="-571500">
              <a:lnSpc>
                <a:spcPct val="114000"/>
              </a:lnSpc>
              <a:spcBef>
                <a:spcPts val="600"/>
              </a:spcBef>
              <a:spcAft>
                <a:spcPts val="600"/>
              </a:spcAft>
              <a:buClr>
                <a:schemeClr val="accent2"/>
              </a:buClr>
              <a:defRPr/>
            </a:pPr>
            <a:r>
              <a:rPr lang="en-US" altLang="en-US" dirty="0">
                <a:solidFill>
                  <a:schemeClr val="tx1"/>
                </a:solidFill>
                <a:latin typeface="Calibri" panose="020F0502020204030204" pitchFamily="34" charset="0"/>
                <a:cs typeface="Calibri" panose="020F0502020204030204" pitchFamily="34" charset="0"/>
              </a:rPr>
              <a:t>Direct charge costs to a final cost objective when possible</a:t>
            </a:r>
          </a:p>
          <a:p>
            <a:pPr marL="571500" lvl="1" indent="-571500">
              <a:lnSpc>
                <a:spcPct val="114000"/>
              </a:lnSpc>
              <a:spcBef>
                <a:spcPts val="600"/>
              </a:spcBef>
              <a:spcAft>
                <a:spcPts val="600"/>
              </a:spcAft>
              <a:buClr>
                <a:schemeClr val="accent2"/>
              </a:buClr>
              <a:defRPr/>
            </a:pPr>
            <a:r>
              <a:rPr lang="en-US" altLang="en-US" dirty="0">
                <a:solidFill>
                  <a:schemeClr val="tx1"/>
                </a:solidFill>
                <a:latin typeface="Calibri" panose="020F0502020204030204" pitchFamily="34" charset="0"/>
                <a:cs typeface="Calibri" panose="020F0502020204030204" pitchFamily="34" charset="0"/>
              </a:rPr>
              <a:t>When that is not possible or practical, use an intermediate cost objective (cost pool)</a:t>
            </a:r>
          </a:p>
          <a:p>
            <a:pPr lvl="1">
              <a:lnSpc>
                <a:spcPct val="114000"/>
              </a:lnSpc>
              <a:spcBef>
                <a:spcPts val="600"/>
              </a:spcBef>
              <a:spcAft>
                <a:spcPts val="600"/>
              </a:spcAft>
              <a:buFont typeface="Courier New" panose="02070309020205020404" pitchFamily="49" charset="0"/>
              <a:buChar char="o"/>
              <a:defRPr/>
            </a:pPr>
            <a:r>
              <a:rPr lang="en-US" altLang="en-US" sz="2000" dirty="0">
                <a:latin typeface="Calibri" panose="020F0502020204030204" pitchFamily="34" charset="0"/>
                <a:cs typeface="Calibri" panose="020F0502020204030204" pitchFamily="34" charset="0"/>
              </a:rPr>
              <a:t>For any type of cost or grouping of similar costs not readily identified with a single final cost objective (Example: case management function; salaries, space cost, supplies, etc.)</a:t>
            </a:r>
          </a:p>
          <a:p>
            <a:pPr lvl="1">
              <a:lnSpc>
                <a:spcPct val="114000"/>
              </a:lnSpc>
              <a:spcBef>
                <a:spcPts val="600"/>
              </a:spcBef>
              <a:spcAft>
                <a:spcPts val="600"/>
              </a:spcAft>
              <a:buFont typeface="Courier New" panose="02070309020205020404" pitchFamily="49" charset="0"/>
              <a:buChar char="o"/>
              <a:defRPr/>
            </a:pPr>
            <a:r>
              <a:rPr lang="en-US" altLang="en-US" sz="2000" dirty="0">
                <a:latin typeface="Calibri" panose="020F0502020204030204" pitchFamily="34" charset="0"/>
                <a:cs typeface="Calibri" panose="020F0502020204030204" pitchFamily="34" charset="0"/>
              </a:rPr>
              <a:t>Ultimately allocated to final cost objectives in proportion to the relative benefits received (Example: WIOA Adult, DW, Youth programs)</a:t>
            </a:r>
          </a:p>
          <a:p>
            <a:pPr lvl="1" fontAlgn="base">
              <a:lnSpc>
                <a:spcPct val="114000"/>
              </a:lnSpc>
              <a:spcBef>
                <a:spcPts val="600"/>
              </a:spcBef>
              <a:spcAft>
                <a:spcPts val="600"/>
              </a:spcAft>
              <a:buFont typeface="Courier New" panose="02070309020205020404" pitchFamily="49" charset="0"/>
              <a:buChar char="o"/>
              <a:defRPr/>
            </a:pPr>
            <a:r>
              <a:rPr lang="en-US" altLang="en-US" sz="2000" dirty="0">
                <a:latin typeface="Calibri" panose="020F0502020204030204" pitchFamily="34" charset="0"/>
                <a:cs typeface="Calibri" panose="020F0502020204030204" pitchFamily="34" charset="0"/>
              </a:rPr>
              <a:t>Limited to shared direct and indirect costs</a:t>
            </a:r>
          </a:p>
          <a:p>
            <a:pPr lvl="1" fontAlgn="base">
              <a:lnSpc>
                <a:spcPct val="114000"/>
              </a:lnSpc>
              <a:spcBef>
                <a:spcPts val="600"/>
              </a:spcBef>
              <a:spcAft>
                <a:spcPts val="600"/>
              </a:spcAft>
              <a:buFont typeface="Courier New" panose="02070309020205020404" pitchFamily="49" charset="0"/>
              <a:buChar char="o"/>
              <a:defRPr/>
            </a:pPr>
            <a:r>
              <a:rPr lang="en-US" altLang="en-US" sz="2000" dirty="0">
                <a:latin typeface="Calibri" panose="020F0502020204030204" pitchFamily="34" charset="0"/>
                <a:cs typeface="Calibri" panose="020F0502020204030204" pitchFamily="34" charset="0"/>
              </a:rPr>
              <a:t>Only actual, not budgeted, costs may be pooled when being charged to awards</a:t>
            </a:r>
          </a:p>
          <a:p>
            <a:pPr lvl="1" fontAlgn="base">
              <a:lnSpc>
                <a:spcPct val="114000"/>
              </a:lnSpc>
              <a:spcBef>
                <a:spcPts val="600"/>
              </a:spcBef>
              <a:spcAft>
                <a:spcPts val="600"/>
              </a:spcAft>
              <a:buFont typeface="Courier New" panose="02070309020205020404" pitchFamily="49" charset="0"/>
              <a:buChar char="o"/>
              <a:defRPr/>
            </a:pPr>
            <a:r>
              <a:rPr lang="en-US" altLang="en-US" sz="2000" dirty="0">
                <a:latin typeface="Calibri" panose="020F0502020204030204" pitchFamily="34" charset="0"/>
                <a:cs typeface="Calibri" panose="020F0502020204030204" pitchFamily="34" charset="0"/>
              </a:rPr>
              <a:t>All costs in the pool must be allowable costs for all the cost objectives to which the pooled costs will subsequently be allocated</a:t>
            </a:r>
          </a:p>
        </p:txBody>
      </p:sp>
    </p:spTree>
    <p:extLst>
      <p:ext uri="{BB962C8B-B14F-4D97-AF65-F5344CB8AC3E}">
        <p14:creationId xmlns:p14="http://schemas.microsoft.com/office/powerpoint/2010/main" val="25458958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FC5E738-92F6-423D-939E-26322AC77991}"/>
              </a:ext>
            </a:extLst>
          </p:cNvPr>
          <p:cNvSpPr>
            <a:spLocks noGrp="1"/>
          </p:cNvSpPr>
          <p:nvPr>
            <p:ph type="title"/>
          </p:nvPr>
        </p:nvSpPr>
        <p:spPr/>
        <p:txBody>
          <a:bodyPr/>
          <a:lstStyle/>
          <a:p>
            <a:r>
              <a:rPr lang="en-US" altLang="en-US" dirty="0">
                <a:latin typeface="Calibri" panose="020F0502020204030204" pitchFamily="34" charset="0"/>
                <a:cs typeface="Calibri" panose="020F0502020204030204" pitchFamily="34" charset="0"/>
              </a:rPr>
              <a:t>Measuring Benefit</a:t>
            </a:r>
            <a:endParaRPr lang="en-US" dirty="0">
              <a:latin typeface="Calibri" panose="020F0502020204030204" pitchFamily="34" charset="0"/>
              <a:cs typeface="Calibri" panose="020F0502020204030204" pitchFamily="34" charset="0"/>
            </a:endParaRPr>
          </a:p>
        </p:txBody>
      </p:sp>
      <p:sp>
        <p:nvSpPr>
          <p:cNvPr id="77827" name="Text Placeholder 1"/>
          <p:cNvSpPr>
            <a:spLocks noGrp="1"/>
          </p:cNvSpPr>
          <p:nvPr>
            <p:ph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457200" lvl="1" indent="-457200" fontAlgn="base">
              <a:lnSpc>
                <a:spcPct val="114000"/>
              </a:lnSpc>
              <a:spcBef>
                <a:spcPts val="600"/>
              </a:spcBef>
              <a:spcAft>
                <a:spcPts val="600"/>
              </a:spcAft>
              <a:buClr>
                <a:schemeClr val="accent2"/>
              </a:buClr>
              <a:defRPr/>
            </a:pPr>
            <a:r>
              <a:rPr lang="en-US" altLang="en-US" sz="2800" dirty="0">
                <a:solidFill>
                  <a:schemeClr val="tx1"/>
                </a:solidFill>
                <a:latin typeface="Calibri" panose="020F0502020204030204" pitchFamily="34" charset="0"/>
                <a:cs typeface="Calibri" panose="020F0502020204030204" pitchFamily="34" charset="0"/>
              </a:rPr>
              <a:t>Costs are allocable to a particular cost objective to the extent of relative benefits provided to that cost objective</a:t>
            </a:r>
          </a:p>
          <a:p>
            <a:pPr lvl="1" fontAlgn="base">
              <a:lnSpc>
                <a:spcPct val="114000"/>
              </a:lnSpc>
              <a:spcBef>
                <a:spcPts val="600"/>
              </a:spcBef>
              <a:spcAft>
                <a:spcPts val="600"/>
              </a:spcAft>
              <a:buFont typeface="Courier New" panose="02070309020205020404" pitchFamily="49" charset="0"/>
              <a:buChar char="o"/>
              <a:defRPr/>
            </a:pPr>
            <a:r>
              <a:rPr lang="en-US" altLang="en-US" dirty="0">
                <a:latin typeface="Calibri" panose="020F0502020204030204" pitchFamily="34" charset="0"/>
                <a:cs typeface="Calibri" panose="020F0502020204030204" pitchFamily="34" charset="0"/>
              </a:rPr>
              <a:t>If no benefit received, then it is not allocable to that objective</a:t>
            </a:r>
          </a:p>
          <a:p>
            <a:pPr marL="457200" lvl="1" indent="-457200" fontAlgn="base">
              <a:lnSpc>
                <a:spcPct val="114000"/>
              </a:lnSpc>
              <a:spcBef>
                <a:spcPts val="600"/>
              </a:spcBef>
              <a:spcAft>
                <a:spcPts val="600"/>
              </a:spcAft>
              <a:buClr>
                <a:schemeClr val="accent2"/>
              </a:buClr>
              <a:defRPr/>
            </a:pPr>
            <a:r>
              <a:rPr lang="en-US" altLang="en-US" sz="2800" dirty="0">
                <a:solidFill>
                  <a:schemeClr val="tx1"/>
                </a:solidFill>
                <a:latin typeface="Calibri" panose="020F0502020204030204" pitchFamily="34" charset="0"/>
                <a:cs typeface="Calibri" panose="020F0502020204030204" pitchFamily="34" charset="0"/>
              </a:rPr>
              <a:t>Method used for measuring benefit is an integral part of the process for allocating costs </a:t>
            </a:r>
          </a:p>
          <a:p>
            <a:pPr lvl="1" fontAlgn="base">
              <a:lnSpc>
                <a:spcPct val="114000"/>
              </a:lnSpc>
              <a:spcBef>
                <a:spcPts val="600"/>
              </a:spcBef>
              <a:spcAft>
                <a:spcPts val="600"/>
              </a:spcAft>
              <a:buFont typeface="Courier New" panose="02070309020205020404" pitchFamily="49" charset="0"/>
              <a:buChar char="o"/>
              <a:defRPr/>
            </a:pPr>
            <a:r>
              <a:rPr lang="en-US" altLang="en-US" dirty="0">
                <a:latin typeface="Calibri" panose="020F0502020204030204" pitchFamily="34" charset="0"/>
                <a:cs typeface="Calibri" panose="020F0502020204030204" pitchFamily="34" charset="0"/>
              </a:rPr>
              <a:t>The method used is the allocation base </a:t>
            </a:r>
          </a:p>
          <a:p>
            <a:pPr marL="457200" lvl="1" indent="-457200">
              <a:lnSpc>
                <a:spcPct val="114000"/>
              </a:lnSpc>
              <a:spcBef>
                <a:spcPts val="600"/>
              </a:spcBef>
              <a:spcAft>
                <a:spcPts val="600"/>
              </a:spcAft>
              <a:buClr>
                <a:schemeClr val="accent2"/>
              </a:buClr>
              <a:defRPr/>
            </a:pPr>
            <a:r>
              <a:rPr lang="en-US" altLang="en-US" sz="2800" dirty="0">
                <a:solidFill>
                  <a:schemeClr val="tx1"/>
                </a:solidFill>
                <a:latin typeface="Calibri" panose="020F0502020204030204" pitchFamily="34" charset="0"/>
                <a:cs typeface="Calibri" panose="020F0502020204030204" pitchFamily="34" charset="0"/>
              </a:rPr>
              <a:t>Costs pooled or assigned to intermediate cost objectives must be allocated to final cost objectives using an acceptable allocation base</a:t>
            </a:r>
          </a:p>
          <a:p>
            <a:pPr>
              <a:lnSpc>
                <a:spcPct val="114000"/>
              </a:lnSpc>
              <a:spcBef>
                <a:spcPts val="600"/>
              </a:spcBef>
              <a:spcAft>
                <a:spcPts val="600"/>
              </a:spcAft>
            </a:pPr>
            <a:endParaRPr lang="en-US" altLang="en-US" sz="3200" dirty="0"/>
          </a:p>
        </p:txBody>
      </p:sp>
    </p:spTree>
    <p:extLst>
      <p:ext uri="{BB962C8B-B14F-4D97-AF65-F5344CB8AC3E}">
        <p14:creationId xmlns:p14="http://schemas.microsoft.com/office/powerpoint/2010/main" val="9089900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188C5-078A-46B1-A6F8-31584474A0E5}"/>
              </a:ext>
            </a:extLst>
          </p:cNvPr>
          <p:cNvSpPr>
            <a:spLocks noGrp="1"/>
          </p:cNvSpPr>
          <p:nvPr>
            <p:ph type="title"/>
          </p:nvPr>
        </p:nvSpPr>
        <p:spPr>
          <a:xfrm>
            <a:off x="838200" y="201421"/>
            <a:ext cx="10515600" cy="1005840"/>
          </a:xfrm>
        </p:spPr>
        <p:txBody>
          <a:bodyPr anchor="ctr">
            <a:normAutofit/>
          </a:bodyPr>
          <a:lstStyle/>
          <a:p>
            <a:r>
              <a:rPr lang="en-US" dirty="0">
                <a:latin typeface="Calibri" panose="020F0502020204030204" pitchFamily="34" charset="0"/>
                <a:cs typeface="Calibri" panose="020F0502020204030204" pitchFamily="34" charset="0"/>
              </a:rPr>
              <a:t>Cost Allocation Plan (CAP) – Definition </a:t>
            </a:r>
          </a:p>
        </p:txBody>
      </p:sp>
      <p:sp>
        <p:nvSpPr>
          <p:cNvPr id="54275" name="Text Placeholder 1"/>
          <p:cNvSpPr>
            <a:spLocks noGrp="1"/>
          </p:cNvSpPr>
          <p:nvPr>
            <p:ph idx="1"/>
          </p:nvPr>
        </p:nvSpPr>
        <p:spPr bwMode="auto">
          <a:xfrm>
            <a:off x="838200" y="1600201"/>
            <a:ext cx="5162550" cy="3371850"/>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lIns="91440" tIns="45720" rIns="91440" bIns="45720" numCol="1" rtlCol="0" anchorCtr="0" compatLnSpc="1">
            <a:prstTxWarp prst="textNoShape">
              <a:avLst/>
            </a:prstTxWarp>
            <a:normAutofit/>
          </a:bodyPr>
          <a:lstStyle/>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What is a cost allocation plan? </a:t>
            </a:r>
          </a:p>
          <a:p>
            <a:pPr lvl="1">
              <a:lnSpc>
                <a:spcPct val="114000"/>
              </a:lnSpc>
              <a:spcBef>
                <a:spcPts val="600"/>
              </a:spcBef>
              <a:spcAft>
                <a:spcPts val="600"/>
              </a:spcAft>
              <a:buFont typeface="Courier New" panose="02070309020205020404" pitchFamily="49" charset="0"/>
              <a:buChar char="o"/>
            </a:pPr>
            <a:r>
              <a:rPr lang="en-US" sz="2800" dirty="0">
                <a:latin typeface="Calibri" panose="020F0502020204030204" pitchFamily="34" charset="0"/>
                <a:cs typeface="Calibri" panose="020F0502020204030204" pitchFamily="34" charset="0"/>
              </a:rPr>
              <a:t>A document that identifies, accumulates, and distributes allowable costs and identifies the allocation methods used for distribution.</a:t>
            </a:r>
          </a:p>
        </p:txBody>
      </p:sp>
      <p:pic>
        <p:nvPicPr>
          <p:cNvPr id="6" name="Picture 5">
            <a:extLst>
              <a:ext uri="{FF2B5EF4-FFF2-40B4-BE49-F238E27FC236}">
                <a16:creationId xmlns:a16="http://schemas.microsoft.com/office/drawing/2014/main" id="{A43F2169-6065-8467-7F96-0B820FE6C875}"/>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23149" r="15092" b="-2"/>
          <a:stretch/>
        </p:blipFill>
        <p:spPr>
          <a:xfrm>
            <a:off x="6191250" y="1600200"/>
            <a:ext cx="5162550" cy="4576763"/>
          </a:xfrm>
          <a:prstGeom prst="rect">
            <a:avLst/>
          </a:prstGeom>
          <a:noFill/>
        </p:spPr>
      </p:pic>
      <p:sp>
        <p:nvSpPr>
          <p:cNvPr id="3" name="Slide Number Placeholder 2" hidden="1">
            <a:extLst>
              <a:ext uri="{FF2B5EF4-FFF2-40B4-BE49-F238E27FC236}">
                <a16:creationId xmlns:a16="http://schemas.microsoft.com/office/drawing/2014/main" id="{9E618E25-9378-4861-B4E9-B8F5135CD0A5}"/>
              </a:ext>
            </a:extLst>
          </p:cNvPr>
          <p:cNvSpPr>
            <a:spLocks noGrp="1"/>
          </p:cNvSpPr>
          <p:nvPr>
            <p:ph type="sldNum" sz="quarter" idx="12"/>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EF1280C-1E94-430E-A516-D051ECA45720}" type="slidenum">
              <a:rPr lang="en-US" smtClean="0"/>
              <a:pPr>
                <a:spcAft>
                  <a:spcPts val="600"/>
                </a:spcAft>
              </a:pPr>
              <a:t>25</a:t>
            </a:fld>
            <a:endParaRPr lang="en-US"/>
          </a:p>
        </p:txBody>
      </p:sp>
    </p:spTree>
    <p:custDataLst>
      <p:tags r:id="rId1"/>
    </p:custDataLst>
    <p:extLst>
      <p:ext uri="{BB962C8B-B14F-4D97-AF65-F5344CB8AC3E}">
        <p14:creationId xmlns:p14="http://schemas.microsoft.com/office/powerpoint/2010/main" val="2397800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531B533-63A3-434A-B4E1-2CB51506D7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Cost Allocation Plans (CAPs)</a:t>
            </a:r>
          </a:p>
        </p:txBody>
      </p:sp>
      <p:sp>
        <p:nvSpPr>
          <p:cNvPr id="9" name="Content Placeholder 8">
            <a:extLst>
              <a:ext uri="{FF2B5EF4-FFF2-40B4-BE49-F238E27FC236}">
                <a16:creationId xmlns:a16="http://schemas.microsoft.com/office/drawing/2014/main" id="{9DF96B4A-6AC3-4D7B-8DB8-A2ED05F946F4}"/>
              </a:ext>
            </a:extLst>
          </p:cNvPr>
          <p:cNvSpPr>
            <a:spLocks noGrp="1"/>
          </p:cNvSpPr>
          <p:nvPr>
            <p:ph idx="1"/>
          </p:nvPr>
        </p:nvSpPr>
        <p:spPr>
          <a:xfrm>
            <a:off x="1085850" y="1447800"/>
            <a:ext cx="10515600" cy="4576763"/>
          </a:xfrm>
        </p:spPr>
        <p:txBody>
          <a:bodyPr>
            <a:normAutofit lnSpcReduction="10000"/>
          </a:bodyPr>
          <a:lstStyle/>
          <a:p>
            <a:pPr marL="0" indent="0">
              <a:lnSpc>
                <a:spcPct val="114000"/>
              </a:lnSpc>
              <a:spcBef>
                <a:spcPts val="600"/>
              </a:spcBef>
              <a:spcAft>
                <a:spcPts val="600"/>
              </a:spcAft>
              <a:buNone/>
            </a:pPr>
            <a:r>
              <a:rPr lang="en-US" altLang="en-US" dirty="0">
                <a:latin typeface="Calibri" panose="020F0502020204030204" pitchFamily="34" charset="0"/>
                <a:cs typeface="Calibri" panose="020F0502020204030204" pitchFamily="34" charset="0"/>
              </a:rPr>
              <a:t>Minimum requirements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In writing</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Supported by formal accounting records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Signed by authorized agency official</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Include a process for reconciliation and adjustment</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Periodically validated and updated</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Costs should then be allocated in accordance with the methodology contained in the CAP</a:t>
            </a:r>
          </a:p>
        </p:txBody>
      </p:sp>
      <p:sp>
        <p:nvSpPr>
          <p:cNvPr id="5" name="Slide Number Placeholder 4">
            <a:extLst>
              <a:ext uri="{FF2B5EF4-FFF2-40B4-BE49-F238E27FC236}">
                <a16:creationId xmlns:a16="http://schemas.microsoft.com/office/drawing/2014/main" id="{06449EC5-142F-4D59-A532-CEE3856DEDE2}"/>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26</a:t>
            </a:fld>
            <a:endParaRPr lang="en-US" dirty="0"/>
          </a:p>
        </p:txBody>
      </p:sp>
    </p:spTree>
    <p:custDataLst>
      <p:tags r:id="rId1"/>
    </p:custDataLst>
    <p:extLst>
      <p:ext uri="{BB962C8B-B14F-4D97-AF65-F5344CB8AC3E}">
        <p14:creationId xmlns:p14="http://schemas.microsoft.com/office/powerpoint/2010/main" val="34758389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FA34F59-CCB9-41A9-BE2B-B78CB659772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CAP Elements</a:t>
            </a:r>
          </a:p>
        </p:txBody>
      </p:sp>
      <p:sp>
        <p:nvSpPr>
          <p:cNvPr id="12" name="Content Placeholder 11">
            <a:extLst>
              <a:ext uri="{FF2B5EF4-FFF2-40B4-BE49-F238E27FC236}">
                <a16:creationId xmlns:a16="http://schemas.microsoft.com/office/drawing/2014/main" id="{C3A908F2-0FED-42F0-AF1F-81DE95EC15E8}"/>
              </a:ext>
            </a:extLst>
          </p:cNvPr>
          <p:cNvSpPr>
            <a:spLocks noGrp="1"/>
          </p:cNvSpPr>
          <p:nvPr>
            <p:ph idx="1"/>
          </p:nvPr>
        </p:nvSpPr>
        <p:spPr>
          <a:xfrm>
            <a:off x="1171575" y="1390650"/>
            <a:ext cx="10515600" cy="4576763"/>
          </a:xfrm>
        </p:spPr>
        <p:txBody>
          <a:bodyPr>
            <a:normAutofit/>
          </a:bodyPr>
          <a:lstStyle/>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Background and mission statement, including organizational chart</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Description of the types of services provided </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Copies of financial statements and current budgets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Shared expenses included in the cost of services to be allocated</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Allocation bases used for distributing expenses to benefitting cost objectives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Certification by authorized official</a:t>
            </a:r>
          </a:p>
        </p:txBody>
      </p:sp>
      <p:sp>
        <p:nvSpPr>
          <p:cNvPr id="11" name="Slide Number Placeholder 10">
            <a:extLst>
              <a:ext uri="{FF2B5EF4-FFF2-40B4-BE49-F238E27FC236}">
                <a16:creationId xmlns:a16="http://schemas.microsoft.com/office/drawing/2014/main" id="{02BA2ADD-F466-4C47-906F-DC915893C1C9}"/>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27</a:t>
            </a:fld>
            <a:endParaRPr lang="en-US" dirty="0"/>
          </a:p>
        </p:txBody>
      </p:sp>
    </p:spTree>
    <p:custDataLst>
      <p:tags r:id="rId1"/>
    </p:custDataLst>
    <p:extLst>
      <p:ext uri="{BB962C8B-B14F-4D97-AF65-F5344CB8AC3E}">
        <p14:creationId xmlns:p14="http://schemas.microsoft.com/office/powerpoint/2010/main" val="8290548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310CF08-2643-4E3D-8BEB-F72B4AEDB418}"/>
              </a:ext>
            </a:extLst>
          </p:cNvPr>
          <p:cNvSpPr>
            <a:spLocks noGrp="1"/>
          </p:cNvSpPr>
          <p:nvPr>
            <p:ph type="title"/>
          </p:nvPr>
        </p:nvSpPr>
        <p:spPr/>
        <p:txBody>
          <a:bodyPr>
            <a:normAutofit/>
          </a:bodyPr>
          <a:lstStyle/>
          <a:p>
            <a:pPr>
              <a:spcBef>
                <a:spcPts val="0"/>
              </a:spcBef>
            </a:pPr>
            <a:r>
              <a:rPr lang="en-US" altLang="en-US" dirty="0">
                <a:latin typeface="Calibri" panose="020F0502020204030204" pitchFamily="34" charset="0"/>
                <a:ea typeface="MS PGothic" panose="020B0600070205080204" pitchFamily="34" charset="-128"/>
                <a:cs typeface="Calibri" panose="020F0502020204030204" pitchFamily="34" charset="0"/>
              </a:rPr>
              <a:t>Unacceptable Allocation Bases</a:t>
            </a:r>
            <a:endParaRPr lang="en-US" dirty="0">
              <a:latin typeface="Calibri" panose="020F0502020204030204" pitchFamily="34" charset="0"/>
              <a:cs typeface="Calibri" panose="020F0502020204030204" pitchFamily="34" charset="0"/>
            </a:endParaRPr>
          </a:p>
        </p:txBody>
      </p:sp>
      <p:sp>
        <p:nvSpPr>
          <p:cNvPr id="39939" name="Content Placeholder 3"/>
          <p:cNvSpPr>
            <a:spLocks noGrp="1"/>
          </p:cNvSpPr>
          <p:nvPr>
            <p:ph idx="1"/>
          </p:nvPr>
        </p:nvSpPr>
        <p:spPr bwMode="auto">
          <a:xfrm>
            <a:off x="1295400" y="1419225"/>
            <a:ext cx="10515600" cy="45767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a:lnSpc>
                <a:spcPct val="114000"/>
              </a:lnSpc>
              <a:spcBef>
                <a:spcPts val="600"/>
              </a:spcBef>
              <a:spcAft>
                <a:spcPts val="600"/>
              </a:spcAft>
            </a:pPr>
            <a:r>
              <a:rPr lang="en-US" dirty="0">
                <a:latin typeface="Calibri" panose="020F0502020204030204" pitchFamily="34" charset="0"/>
                <a:ea typeface="MS PGothic" panose="020B0600070205080204" pitchFamily="34" charset="-128"/>
                <a:cs typeface="Calibri" panose="020F0502020204030204" pitchFamily="34" charset="0"/>
              </a:rPr>
              <a:t>Funds Available</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Plans, budgets or estimates not adjusted for actual costs</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Non-contemporaneous data such as results from prior periods </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Job descriptions</a:t>
            </a:r>
            <a:endParaRPr lang="en-US" dirty="0">
              <a:latin typeface="Calibri" panose="020F0502020204030204" pitchFamily="34" charset="0"/>
              <a:ea typeface="MS PGothic" panose="020B0600070205080204" pitchFamily="34" charset="-128"/>
              <a:cs typeface="Calibri" panose="020F0502020204030204" pitchFamily="34" charset="0"/>
            </a:endParaRP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Number of staff hours budgeted to an activity not adjusted to actual hours</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Planned expenditure levels </a:t>
            </a:r>
          </a:p>
          <a:p>
            <a:pPr>
              <a:lnSpc>
                <a:spcPct val="114000"/>
              </a:lnSpc>
              <a:spcBef>
                <a:spcPts val="600"/>
              </a:spcBef>
              <a:spcAft>
                <a:spcPts val="600"/>
              </a:spcAft>
            </a:pPr>
            <a:r>
              <a:rPr lang="en-US" altLang="en-US" dirty="0">
                <a:latin typeface="Calibri" panose="020F0502020204030204" pitchFamily="34" charset="0"/>
                <a:ea typeface="MS PGothic" panose="020B0600070205080204" pitchFamily="34" charset="-128"/>
                <a:cs typeface="Calibri" panose="020F0502020204030204" pitchFamily="34" charset="0"/>
              </a:rPr>
              <a:t>Planned participant levels</a:t>
            </a:r>
          </a:p>
        </p:txBody>
      </p:sp>
      <p:sp>
        <p:nvSpPr>
          <p:cNvPr id="7" name="Slide Number Placeholder 6">
            <a:extLst>
              <a:ext uri="{FF2B5EF4-FFF2-40B4-BE49-F238E27FC236}">
                <a16:creationId xmlns:a16="http://schemas.microsoft.com/office/drawing/2014/main" id="{47703FD9-6337-4DBD-8B17-324C381CBEAE}"/>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28</a:t>
            </a:fld>
            <a:endParaRPr lang="en-US" dirty="0"/>
          </a:p>
        </p:txBody>
      </p:sp>
    </p:spTree>
    <p:extLst>
      <p:ext uri="{BB962C8B-B14F-4D97-AF65-F5344CB8AC3E}">
        <p14:creationId xmlns:p14="http://schemas.microsoft.com/office/powerpoint/2010/main" val="674812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dirty="0">
                <a:latin typeface="Calibri" panose="020F0502020204030204" pitchFamily="34" charset="0"/>
                <a:cs typeface="Calibri" panose="020F0502020204030204" pitchFamily="34" charset="0"/>
              </a:rPr>
              <a:t>Treatment of Costs</a:t>
            </a:r>
          </a:p>
        </p:txBody>
      </p:sp>
      <p:sp>
        <p:nvSpPr>
          <p:cNvPr id="11267" name="Content Placeholder 2"/>
          <p:cNvSpPr>
            <a:spLocks noGrp="1"/>
          </p:cNvSpPr>
          <p:nvPr>
            <p:ph idx="1"/>
          </p:nvPr>
        </p:nvSpPr>
        <p:spPr>
          <a:xfrm>
            <a:off x="838200" y="1600200"/>
            <a:ext cx="10515600" cy="3819525"/>
          </a:xfrm>
        </p:spPr>
        <p:txBody>
          <a:bodyPr/>
          <a:lstStyle/>
          <a:p>
            <a:pPr>
              <a:lnSpc>
                <a:spcPct val="114000"/>
              </a:lnSpc>
              <a:spcBef>
                <a:spcPts val="600"/>
              </a:spcBef>
              <a:spcAft>
                <a:spcPts val="600"/>
              </a:spcAft>
            </a:pPr>
            <a:r>
              <a:rPr lang="en-US" altLang="en-US" dirty="0">
                <a:latin typeface="Calibri" panose="020F0502020204030204" pitchFamily="34" charset="0"/>
                <a:cs typeface="Calibri" panose="020F0502020204030204" pitchFamily="34" charset="0"/>
              </a:rPr>
              <a:t>Direct Charge Whenever Possible</a:t>
            </a:r>
          </a:p>
          <a:p>
            <a:pPr>
              <a:lnSpc>
                <a:spcPct val="114000"/>
              </a:lnSpc>
              <a:spcBef>
                <a:spcPts val="600"/>
              </a:spcBef>
              <a:spcAft>
                <a:spcPts val="600"/>
              </a:spcAft>
            </a:pPr>
            <a:r>
              <a:rPr lang="en-US" altLang="en-US" dirty="0">
                <a:latin typeface="Calibri" panose="020F0502020204030204" pitchFamily="34" charset="0"/>
                <a:cs typeface="Calibri" panose="020F0502020204030204" pitchFamily="34" charset="0"/>
              </a:rPr>
              <a:t>Consistent Treatment</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In Accounting System</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Over Time</a:t>
            </a:r>
          </a:p>
          <a:p>
            <a:pPr>
              <a:lnSpc>
                <a:spcPct val="114000"/>
              </a:lnSpc>
              <a:spcBef>
                <a:spcPts val="600"/>
              </a:spcBef>
              <a:spcAft>
                <a:spcPts val="600"/>
              </a:spcAft>
            </a:pPr>
            <a:r>
              <a:rPr lang="en-US" altLang="en-US" dirty="0">
                <a:latin typeface="Calibri" panose="020F0502020204030204" pitchFamily="34" charset="0"/>
                <a:cs typeface="Calibri" panose="020F0502020204030204" pitchFamily="34" charset="0"/>
              </a:rPr>
              <a:t>Measuring Benefit</a:t>
            </a:r>
          </a:p>
          <a:p>
            <a:pPr lvl="1">
              <a:lnSpc>
                <a:spcPct val="114000"/>
              </a:lnSpc>
              <a:spcBef>
                <a:spcPts val="600"/>
              </a:spcBef>
              <a:spcAft>
                <a:spcPts val="600"/>
              </a:spcAft>
              <a:buFont typeface="Courier New" panose="02070309020205020404" pitchFamily="49" charset="0"/>
              <a:buChar char="o"/>
            </a:pPr>
            <a:r>
              <a:rPr lang="en-US" altLang="en-US" dirty="0">
                <a:latin typeface="Calibri" panose="020F0502020204030204" pitchFamily="34" charset="0"/>
                <a:cs typeface="Calibri" panose="020F0502020204030204" pitchFamily="34" charset="0"/>
              </a:rPr>
              <a:t>Benefit Determines Allocation</a:t>
            </a:r>
          </a:p>
        </p:txBody>
      </p:sp>
    </p:spTree>
    <p:extLst>
      <p:ext uri="{BB962C8B-B14F-4D97-AF65-F5344CB8AC3E}">
        <p14:creationId xmlns:p14="http://schemas.microsoft.com/office/powerpoint/2010/main" val="17934295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70DED1F-ACC0-4D09-8F18-627CE9F3E751}"/>
              </a:ext>
            </a:extLst>
          </p:cNvPr>
          <p:cNvSpPr>
            <a:spLocks noGrp="1"/>
          </p:cNvSpPr>
          <p:nvPr>
            <p:ph type="title"/>
          </p:nvPr>
        </p:nvSpPr>
        <p:spPr/>
        <p:txBody>
          <a:bodyPr/>
          <a:lstStyle/>
          <a:p>
            <a:r>
              <a:rPr lang="en-US" altLang="en-US" dirty="0">
                <a:latin typeface="Calibri" panose="020F0502020204030204" pitchFamily="34" charset="0"/>
                <a:cs typeface="Calibri" panose="020F0502020204030204" pitchFamily="34" charset="0"/>
              </a:rPr>
              <a:t>Indirect Costs Defined (2 CFR 200.1)</a:t>
            </a:r>
            <a:endParaRPr lang="en-US" dirty="0">
              <a:latin typeface="Calibri" panose="020F0502020204030204" pitchFamily="34" charset="0"/>
              <a:cs typeface="Calibri" panose="020F0502020204030204" pitchFamily="34" charset="0"/>
            </a:endParaRPr>
          </a:p>
        </p:txBody>
      </p:sp>
      <p:sp>
        <p:nvSpPr>
          <p:cNvPr id="31746" name="Text Placeholder 1"/>
          <p:cNvSpPr>
            <a:spLocks noGrp="1"/>
          </p:cNvSpPr>
          <p:nvPr>
            <p:ph idx="1"/>
          </p:nvPr>
        </p:nvSpPr>
        <p:spPr bwMode="auto">
          <a:xfrm>
            <a:off x="1009650" y="1352550"/>
            <a:ext cx="10515600" cy="45767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p>
            <a:pPr>
              <a:lnSpc>
                <a:spcPct val="124000"/>
              </a:lnSpc>
              <a:spcBef>
                <a:spcPts val="600"/>
              </a:spcBef>
              <a:spcAft>
                <a:spcPts val="600"/>
              </a:spcAft>
            </a:pPr>
            <a:r>
              <a:rPr lang="en-US" altLang="en-US" sz="3000" dirty="0">
                <a:latin typeface="Calibri" panose="020F0502020204030204" pitchFamily="34" charset="0"/>
                <a:cs typeface="Calibri" panose="020F0502020204030204" pitchFamily="34" charset="0"/>
              </a:rPr>
              <a:t>Indirect costs</a:t>
            </a:r>
            <a:endParaRPr lang="en-US" sz="3000" dirty="0">
              <a:latin typeface="Calibri" panose="020F0502020204030204" pitchFamily="34" charset="0"/>
              <a:cs typeface="Calibri" panose="020F0502020204030204" pitchFamily="34" charset="0"/>
            </a:endParaRPr>
          </a:p>
          <a:p>
            <a:pPr lvl="1" fontAlgn="base">
              <a:lnSpc>
                <a:spcPct val="124000"/>
              </a:lnSpc>
              <a:spcBef>
                <a:spcPts val="600"/>
              </a:spcBef>
              <a:spcAft>
                <a:spcPts val="600"/>
              </a:spcAft>
              <a:buFont typeface="Courier New" panose="02070309020205020404" pitchFamily="49" charset="0"/>
              <a:buChar char="o"/>
              <a:defRPr/>
            </a:pPr>
            <a:r>
              <a:rPr lang="en-US" altLang="en-US" sz="2200" dirty="0">
                <a:latin typeface="Calibri" panose="020F0502020204030204" pitchFamily="34" charset="0"/>
                <a:cs typeface="Calibri" panose="020F0502020204030204" pitchFamily="34" charset="0"/>
              </a:rPr>
              <a:t>Costs incurred for a common or joint purpose benefitting more than one cost objective, and not readily assignable to the cost objectives specifically benefitted, without effort disproportionate to the results achieved. </a:t>
            </a:r>
          </a:p>
          <a:p>
            <a:pPr lvl="1" fontAlgn="base">
              <a:lnSpc>
                <a:spcPct val="124000"/>
              </a:lnSpc>
              <a:spcBef>
                <a:spcPts val="600"/>
              </a:spcBef>
              <a:spcAft>
                <a:spcPts val="600"/>
              </a:spcAft>
              <a:buFont typeface="Courier New" panose="02070309020205020404" pitchFamily="49" charset="0"/>
              <a:buChar char="o"/>
              <a:defRPr/>
            </a:pPr>
            <a:r>
              <a:rPr lang="en-US" altLang="en-US" sz="2200" dirty="0">
                <a:latin typeface="Calibri" panose="020F0502020204030204" pitchFamily="34" charset="0"/>
                <a:cs typeface="Calibri" panose="020F0502020204030204" pitchFamily="34" charset="0"/>
              </a:rPr>
              <a:t>To facilitate equitable distribution of indirect expenses to the cost objectives served, it may be necessary to establish a number of pools of indirect costs.</a:t>
            </a:r>
          </a:p>
          <a:p>
            <a:pPr lvl="1" fontAlgn="base">
              <a:lnSpc>
                <a:spcPct val="124000"/>
              </a:lnSpc>
              <a:spcBef>
                <a:spcPts val="600"/>
              </a:spcBef>
              <a:spcAft>
                <a:spcPts val="600"/>
              </a:spcAft>
              <a:buFont typeface="Courier New" panose="02070309020205020404" pitchFamily="49" charset="0"/>
              <a:buChar char="o"/>
              <a:defRPr/>
            </a:pPr>
            <a:r>
              <a:rPr lang="en-US" altLang="en-US" sz="2200" dirty="0">
                <a:latin typeface="Calibri" panose="020F0502020204030204" pitchFamily="34" charset="0"/>
                <a:cs typeface="Calibri" panose="020F0502020204030204" pitchFamily="34" charset="0"/>
              </a:rPr>
              <a:t>Indirect cost pools must be distributed to benefitted cost objectives on bases that will produce an equitable result in consideration of relative benefits derived.</a:t>
            </a:r>
          </a:p>
          <a:p>
            <a:pPr lvl="1" fontAlgn="base">
              <a:lnSpc>
                <a:spcPct val="124000"/>
              </a:lnSpc>
              <a:spcBef>
                <a:spcPts val="600"/>
              </a:spcBef>
              <a:spcAft>
                <a:spcPts val="600"/>
              </a:spcAft>
              <a:buFont typeface="Courier New" panose="02070309020205020404" pitchFamily="49" charset="0"/>
              <a:buChar char="o"/>
              <a:defRPr/>
            </a:pPr>
            <a:r>
              <a:rPr lang="en-US" altLang="en-US" dirty="0">
                <a:latin typeface="Calibri" panose="020F0502020204030204" pitchFamily="34" charset="0"/>
                <a:cs typeface="Calibri" panose="020F0502020204030204" pitchFamily="34" charset="0"/>
              </a:rPr>
              <a:t>The term facilities and administrative (F&amp;A) cost is often used to refer to indirect costs by Institutions of Higher Education.</a:t>
            </a:r>
          </a:p>
        </p:txBody>
      </p:sp>
      <p:sp>
        <p:nvSpPr>
          <p:cNvPr id="10" name="Slide Number Placeholder 9">
            <a:extLst>
              <a:ext uri="{FF2B5EF4-FFF2-40B4-BE49-F238E27FC236}">
                <a16:creationId xmlns:a16="http://schemas.microsoft.com/office/drawing/2014/main" id="{0CAEFD43-A71B-458F-BBD2-5500B34C6E01}"/>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30</a:t>
            </a:fld>
            <a:endParaRPr lang="en-US" dirty="0"/>
          </a:p>
        </p:txBody>
      </p:sp>
    </p:spTree>
    <p:extLst>
      <p:ext uri="{BB962C8B-B14F-4D97-AF65-F5344CB8AC3E}">
        <p14:creationId xmlns:p14="http://schemas.microsoft.com/office/powerpoint/2010/main" val="19076938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alibri" panose="020F0502020204030204" pitchFamily="34" charset="0"/>
                <a:cs typeface="Calibri" panose="020F0502020204030204" pitchFamily="34" charset="0"/>
              </a:rPr>
              <a:t>2.</a:t>
            </a:r>
            <a:r>
              <a:rPr lang="en-US" baseline="0" dirty="0">
                <a:latin typeface="Calibri" panose="020F0502020204030204" pitchFamily="34" charset="0"/>
                <a:cs typeface="Calibri" panose="020F0502020204030204" pitchFamily="34" charset="0"/>
              </a:rPr>
              <a:t> </a:t>
            </a:r>
            <a:r>
              <a:rPr lang="en-US" dirty="0">
                <a:latin typeface="Calibri" panose="020F0502020204030204" pitchFamily="34" charset="0"/>
                <a:cs typeface="Calibri" panose="020F0502020204030204" pitchFamily="34" charset="0"/>
              </a:rPr>
              <a:t>What are indirect costs?</a:t>
            </a:r>
          </a:p>
        </p:txBody>
      </p:sp>
      <p:sp>
        <p:nvSpPr>
          <p:cNvPr id="3" name="Content Placeholder 2"/>
          <p:cNvSpPr>
            <a:spLocks noGrp="1"/>
          </p:cNvSpPr>
          <p:nvPr>
            <p:ph idx="1"/>
          </p:nvPr>
        </p:nvSpPr>
        <p:spPr>
          <a:xfrm>
            <a:off x="1038225" y="1504950"/>
            <a:ext cx="10515600" cy="4576763"/>
          </a:xfrm>
        </p:spPr>
        <p:txBody>
          <a:bodyPr/>
          <a:lstStyle/>
          <a:p>
            <a:pPr marL="0" indent="0">
              <a:lnSpc>
                <a:spcPct val="114000"/>
              </a:lnSpc>
              <a:spcBef>
                <a:spcPts val="600"/>
              </a:spcBef>
              <a:spcAft>
                <a:spcPts val="600"/>
              </a:spcAft>
              <a:buNone/>
            </a:pPr>
            <a:r>
              <a:rPr lang="en-US" dirty="0">
                <a:latin typeface="Calibri" panose="020F0502020204030204" pitchFamily="34" charset="0"/>
                <a:cs typeface="Calibri" panose="020F0502020204030204" pitchFamily="34" charset="0"/>
              </a:rPr>
              <a:t>Costs incurred for common or joint purposes, benefiting more than one cost objective, and are not readily identifiable to a specific cost objective.</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Administrative Salaries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Executive Director Salary*</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Administrative space and operational expenses</a:t>
            </a:r>
          </a:p>
        </p:txBody>
      </p:sp>
    </p:spTree>
    <p:extLst>
      <p:ext uri="{BB962C8B-B14F-4D97-AF65-F5344CB8AC3E}">
        <p14:creationId xmlns:p14="http://schemas.microsoft.com/office/powerpoint/2010/main" val="3497482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prstGeom prst="rect">
            <a:avLst/>
          </a:prstGeom>
        </p:spPr>
        <p:txBody>
          <a:bodyPr>
            <a:normAutofit/>
          </a:bodyPr>
          <a:lstStyle/>
          <a:p>
            <a:pPr lvl="0">
              <a:spcBef>
                <a:spcPct val="20000"/>
              </a:spcBef>
            </a:pPr>
            <a:r>
              <a:rPr lang="en-US" altLang="en-US" dirty="0"/>
              <a:t>Indirect Costs </a:t>
            </a:r>
            <a:endParaRPr lang="en-US" dirty="0"/>
          </a:p>
        </p:txBody>
      </p:sp>
      <p:sp>
        <p:nvSpPr>
          <p:cNvPr id="59395" name="Text Placeholder 1"/>
          <p:cNvSpPr>
            <a:spLocks noGrp="1"/>
          </p:cNvSpPr>
          <p:nvPr>
            <p:ph idx="1"/>
          </p:nvPr>
        </p:nvSpPr>
        <p:spPr bwMode="auto">
          <a:xfrm>
            <a:off x="838200" y="1304925"/>
            <a:ext cx="10515600" cy="4576763"/>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marL="0" marR="0" indent="0" algn="just">
              <a:lnSpc>
                <a:spcPct val="115000"/>
              </a:lnSpc>
              <a:spcBef>
                <a:spcPts val="600"/>
              </a:spcBef>
              <a:spcAft>
                <a:spcPts val="600"/>
              </a:spcAft>
              <a:buNone/>
              <a:tabLst>
                <a:tab pos="5943600" algn="l"/>
              </a:tabLst>
            </a:pPr>
            <a:r>
              <a:rPr lang="en-US" sz="2400" dirty="0">
                <a:effectLst/>
                <a:latin typeface="Calibri" panose="020F0502020204030204" pitchFamily="34" charset="0"/>
                <a:cs typeface="Calibri" panose="020F0502020204030204" pitchFamily="34" charset="0"/>
              </a:rPr>
              <a:t>In accordance with 2 CFR 200.332(a)(4), all pass-through entities in sub-awarding some or all of the Federal award to eligible sub-recipients must approve either:</a:t>
            </a:r>
          </a:p>
          <a:p>
            <a:pPr marL="685800" marR="0" indent="-457200" algn="just">
              <a:lnSpc>
                <a:spcPct val="115000"/>
              </a:lnSpc>
              <a:spcBef>
                <a:spcPts val="600"/>
              </a:spcBef>
              <a:spcAft>
                <a:spcPts val="600"/>
              </a:spcAft>
              <a:buFont typeface="+mj-lt"/>
              <a:buAutoNum type="arabicPeriod"/>
              <a:tabLst>
                <a:tab pos="5943600" algn="l"/>
              </a:tabLst>
            </a:pPr>
            <a:r>
              <a:rPr lang="en-US" sz="2400" dirty="0">
                <a:effectLst/>
                <a:latin typeface="Calibri" panose="020F0502020204030204" pitchFamily="34" charset="0"/>
                <a:cs typeface="Calibri" panose="020F0502020204030204" pitchFamily="34" charset="0"/>
              </a:rPr>
              <a:t>The Federally-negotiated indirect cost rate</a:t>
            </a:r>
          </a:p>
          <a:p>
            <a:pPr marL="685800" indent="-457200" algn="just">
              <a:lnSpc>
                <a:spcPct val="115000"/>
              </a:lnSpc>
              <a:spcBef>
                <a:spcPts val="600"/>
              </a:spcBef>
              <a:spcAft>
                <a:spcPts val="600"/>
              </a:spcAft>
              <a:buFont typeface="+mj-lt"/>
              <a:buAutoNum type="arabicPeriod"/>
              <a:tabLst>
                <a:tab pos="5943600" algn="l"/>
              </a:tabLst>
            </a:pPr>
            <a:r>
              <a:rPr lang="en-US" sz="2400" dirty="0">
                <a:effectLst/>
                <a:latin typeface="Calibri" panose="020F0502020204030204" pitchFamily="34" charset="0"/>
                <a:cs typeface="Calibri" panose="020F0502020204030204" pitchFamily="34" charset="0"/>
              </a:rPr>
              <a:t>Negotiate an indirect rate with the sub-recipient, which can be based on a prior negotiated rate between a different pass-through entity and the same sub-recipient. If basing the rate on a previously negotiated rate, the pass-through entity is not required to collect information justifying this rate, but may elect to do so.</a:t>
            </a:r>
          </a:p>
          <a:p>
            <a:pPr marL="685800" marR="0" indent="-457200" algn="just">
              <a:lnSpc>
                <a:spcPct val="115000"/>
              </a:lnSpc>
              <a:spcBef>
                <a:spcPts val="600"/>
              </a:spcBef>
              <a:spcAft>
                <a:spcPts val="600"/>
              </a:spcAft>
              <a:buFont typeface="+mj-lt"/>
              <a:buAutoNum type="arabicPeriod"/>
              <a:tabLst>
                <a:tab pos="5943600" algn="l"/>
              </a:tabLst>
            </a:pPr>
            <a:r>
              <a:rPr lang="en-US" sz="2400" dirty="0">
                <a:effectLst/>
                <a:latin typeface="Calibri" panose="020F0502020204030204" pitchFamily="34" charset="0"/>
                <a:cs typeface="Calibri" panose="020F0502020204030204" pitchFamily="34" charset="0"/>
              </a:rPr>
              <a:t>The 10% de Minimis rate</a:t>
            </a:r>
            <a:r>
              <a:rPr lang="en-US" sz="2400" dirty="0">
                <a:latin typeface="Calibri" panose="020F0502020204030204" pitchFamily="34" charset="0"/>
                <a:cs typeface="Calibri" panose="020F0502020204030204" pitchFamily="34" charset="0"/>
              </a:rPr>
              <a:t>.  Increasing to 15%, per revisions to the Uniform Guidance, published April 22, 2024, effective October 1, 2024.</a:t>
            </a:r>
            <a:endParaRPr lang="en-US" sz="2400" dirty="0">
              <a:effectLst/>
              <a:latin typeface="Calibri" panose="020F0502020204030204" pitchFamily="34" charset="0"/>
              <a:cs typeface="Calibri" panose="020F0502020204030204" pitchFamily="34" charset="0"/>
            </a:endParaRPr>
          </a:p>
        </p:txBody>
      </p:sp>
      <p:sp>
        <p:nvSpPr>
          <p:cNvPr id="2" name="Slide Number Placeholder 1">
            <a:extLst>
              <a:ext uri="{FF2B5EF4-FFF2-40B4-BE49-F238E27FC236}">
                <a16:creationId xmlns:a16="http://schemas.microsoft.com/office/drawing/2014/main" id="{DB3D1DB0-8EDC-44BD-A275-1E883F79E444}"/>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32</a:t>
            </a:fld>
            <a:endParaRPr lang="en-US" dirty="0"/>
          </a:p>
        </p:txBody>
      </p:sp>
    </p:spTree>
    <p:extLst>
      <p:ext uri="{BB962C8B-B14F-4D97-AF65-F5344CB8AC3E}">
        <p14:creationId xmlns:p14="http://schemas.microsoft.com/office/powerpoint/2010/main" val="625630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A75806-6401-47D7-B217-93BD6D07AD4D}"/>
              </a:ext>
            </a:extLst>
          </p:cNvPr>
          <p:cNvSpPr>
            <a:spLocks noGrp="1"/>
          </p:cNvSpPr>
          <p:nvPr>
            <p:ph type="title"/>
          </p:nvPr>
        </p:nvSpPr>
        <p:spPr>
          <a:xfrm>
            <a:off x="838200" y="366659"/>
            <a:ext cx="10515600" cy="1005840"/>
          </a:xfrm>
        </p:spPr>
        <p:txBody>
          <a:bodyPr/>
          <a:lstStyle/>
          <a:p>
            <a:r>
              <a:rPr lang="en-US" dirty="0">
                <a:latin typeface="Calibri" panose="020F0502020204030204" pitchFamily="34" charset="0"/>
                <a:cs typeface="Calibri" panose="020F0502020204030204" pitchFamily="34" charset="0"/>
              </a:rPr>
              <a:t>Federally-Approved Rate Applies to All Grants</a:t>
            </a:r>
          </a:p>
        </p:txBody>
      </p:sp>
      <p:sp>
        <p:nvSpPr>
          <p:cNvPr id="152579" name="Text Placeholder 2"/>
          <p:cNvSpPr>
            <a:spLocks noGrp="1"/>
          </p:cNvSpPr>
          <p:nvPr>
            <p:ph idx="1"/>
          </p:nvPr>
        </p:nvSpPr>
        <p:spPr bwMode="auto">
          <a:xfrm>
            <a:off x="1257300" y="1600200"/>
            <a:ext cx="10096500" cy="45767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lvl="0">
              <a:lnSpc>
                <a:spcPct val="114000"/>
              </a:lnSpc>
              <a:spcBef>
                <a:spcPts val="600"/>
              </a:spcBef>
              <a:spcAft>
                <a:spcPts val="600"/>
              </a:spcAft>
            </a:pPr>
            <a:r>
              <a:rPr lang="en-US" dirty="0">
                <a:latin typeface="Calibri" panose="020F0502020204030204" pitchFamily="34" charset="0"/>
                <a:cs typeface="Calibri" panose="020F0502020204030204" pitchFamily="34" charset="0"/>
              </a:rPr>
              <a:t>All Federal agencies accept the rate as Federally approved for their grants as well.</a:t>
            </a:r>
          </a:p>
          <a:p>
            <a:pPr lvl="0">
              <a:lnSpc>
                <a:spcPct val="114000"/>
              </a:lnSpc>
              <a:spcBef>
                <a:spcPts val="600"/>
              </a:spcBef>
              <a:spcAft>
                <a:spcPts val="600"/>
              </a:spcAft>
            </a:pPr>
            <a:r>
              <a:rPr lang="en-US" dirty="0">
                <a:latin typeface="Calibri" panose="020F0502020204030204" pitchFamily="34" charset="0"/>
                <a:cs typeface="Calibri" panose="020F0502020204030204" pitchFamily="34" charset="0"/>
              </a:rPr>
              <a:t>Includes situations when the organization is a subrecipient of another grant</a:t>
            </a:r>
          </a:p>
          <a:p>
            <a:pPr lvl="0">
              <a:lnSpc>
                <a:spcPct val="114000"/>
              </a:lnSpc>
              <a:spcBef>
                <a:spcPts val="600"/>
              </a:spcBef>
              <a:spcAft>
                <a:spcPts val="600"/>
              </a:spcAft>
            </a:pPr>
            <a:r>
              <a:rPr lang="en-US" dirty="0">
                <a:latin typeface="Calibri" panose="020F0502020204030204" pitchFamily="34" charset="0"/>
                <a:cs typeface="Calibri" panose="020F0502020204030204" pitchFamily="34" charset="0"/>
              </a:rPr>
              <a:t>Actual allowable charges may be limited</a:t>
            </a:r>
          </a:p>
          <a:p>
            <a:pPr lvl="1" fontAlgn="base">
              <a:lnSpc>
                <a:spcPct val="114000"/>
              </a:lnSpc>
              <a:spcBef>
                <a:spcPts val="600"/>
              </a:spcBef>
              <a:spcAft>
                <a:spcPts val="600"/>
              </a:spcAft>
              <a:buFont typeface="Courier New" panose="02070309020205020404" pitchFamily="49" charset="0"/>
              <a:buChar char="o"/>
              <a:defRPr/>
            </a:pPr>
            <a:r>
              <a:rPr lang="en-US" sz="2000" dirty="0">
                <a:latin typeface="Calibri" panose="020F0502020204030204" pitchFamily="34" charset="0"/>
                <a:cs typeface="Calibri" panose="020F0502020204030204" pitchFamily="34" charset="0"/>
              </a:rPr>
              <a:t>Grant budget</a:t>
            </a:r>
          </a:p>
          <a:p>
            <a:pPr lvl="1" fontAlgn="base">
              <a:lnSpc>
                <a:spcPct val="114000"/>
              </a:lnSpc>
              <a:spcBef>
                <a:spcPts val="600"/>
              </a:spcBef>
              <a:spcAft>
                <a:spcPts val="600"/>
              </a:spcAft>
              <a:buFont typeface="Courier New" panose="02070309020205020404" pitchFamily="49" charset="0"/>
              <a:buChar char="o"/>
              <a:defRPr/>
            </a:pPr>
            <a:r>
              <a:rPr lang="en-US" sz="2000" dirty="0">
                <a:latin typeface="Calibri" panose="020F0502020204030204" pitchFamily="34" charset="0"/>
                <a:cs typeface="Calibri" panose="020F0502020204030204" pitchFamily="34" charset="0"/>
              </a:rPr>
              <a:t>Cost limitations</a:t>
            </a:r>
          </a:p>
          <a:p>
            <a:pPr lvl="1" fontAlgn="base">
              <a:lnSpc>
                <a:spcPct val="114000"/>
              </a:lnSpc>
              <a:spcBef>
                <a:spcPts val="600"/>
              </a:spcBef>
              <a:spcAft>
                <a:spcPts val="600"/>
              </a:spcAft>
              <a:buFont typeface="Courier New" panose="02070309020205020404" pitchFamily="49" charset="0"/>
              <a:buChar char="o"/>
              <a:defRPr/>
            </a:pPr>
            <a:r>
              <a:rPr lang="en-US" sz="2000" dirty="0">
                <a:latin typeface="Calibri" panose="020F0502020204030204" pitchFamily="34" charset="0"/>
                <a:cs typeface="Calibri" panose="020F0502020204030204" pitchFamily="34" charset="0"/>
              </a:rPr>
              <a:t>Federal regulations</a:t>
            </a:r>
          </a:p>
          <a:p>
            <a:pPr lvl="1" fontAlgn="base">
              <a:lnSpc>
                <a:spcPct val="114000"/>
              </a:lnSpc>
              <a:spcBef>
                <a:spcPts val="600"/>
              </a:spcBef>
              <a:spcAft>
                <a:spcPts val="600"/>
              </a:spcAft>
              <a:buFont typeface="Courier New" panose="02070309020205020404" pitchFamily="49" charset="0"/>
              <a:buChar char="o"/>
              <a:defRPr/>
            </a:pPr>
            <a:r>
              <a:rPr lang="en-US" sz="2000" dirty="0">
                <a:latin typeface="Calibri" panose="020F0502020204030204" pitchFamily="34" charset="0"/>
                <a:cs typeface="Calibri" panose="020F0502020204030204" pitchFamily="34" charset="0"/>
              </a:rPr>
              <a:t>Available funds</a:t>
            </a:r>
            <a:endParaRPr lang="en-US" sz="1800" dirty="0">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923FB946-F706-465B-B92B-FCC5E7C0F947}"/>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33</a:t>
            </a:fld>
            <a:endParaRPr lang="en-US" dirty="0"/>
          </a:p>
        </p:txBody>
      </p:sp>
    </p:spTree>
    <p:custDataLst>
      <p:tags r:id="rId1"/>
    </p:custDataLst>
    <p:extLst>
      <p:ext uri="{BB962C8B-B14F-4D97-AF65-F5344CB8AC3E}">
        <p14:creationId xmlns:p14="http://schemas.microsoft.com/office/powerpoint/2010/main" val="10969452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6E698-A0D5-4FF9-BC40-0F5CD5272D30}"/>
              </a:ext>
            </a:extLst>
          </p:cNvPr>
          <p:cNvSpPr>
            <a:spLocks noGrp="1"/>
          </p:cNvSpPr>
          <p:nvPr>
            <p:ph type="title"/>
          </p:nvPr>
        </p:nvSpPr>
        <p:spPr>
          <a:xfrm>
            <a:off x="518160" y="292378"/>
            <a:ext cx="10515600" cy="1005840"/>
          </a:xfrm>
        </p:spPr>
        <p:txBody>
          <a:bodyPr>
            <a:normAutofit/>
          </a:bodyPr>
          <a:lstStyle/>
          <a:p>
            <a:r>
              <a:rPr lang="en-US" dirty="0">
                <a:latin typeface="Calibri" panose="020F0502020204030204" pitchFamily="34" charset="0"/>
                <a:cs typeface="Calibri" panose="020F0502020204030204" pitchFamily="34" charset="0"/>
              </a:rPr>
              <a:t>Cognizant Federal Agency (Direct Recipient)</a:t>
            </a:r>
          </a:p>
        </p:txBody>
      </p:sp>
      <p:sp>
        <p:nvSpPr>
          <p:cNvPr id="69634" name="Content Placeholder 4"/>
          <p:cNvSpPr>
            <a:spLocks noGrp="1"/>
          </p:cNvSpPr>
          <p:nvPr>
            <p:ph idx="1"/>
          </p:nvPr>
        </p:nvSpPr>
        <p:spPr bwMode="auto">
          <a:xfrm>
            <a:off x="1036320" y="1420779"/>
            <a:ext cx="11155680" cy="4983885"/>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pPr marL="0" indent="0">
              <a:lnSpc>
                <a:spcPct val="105000"/>
              </a:lnSpc>
              <a:buNone/>
              <a:defRPr/>
            </a:pPr>
            <a:r>
              <a:rPr lang="en-US" altLang="en-US" sz="2400" dirty="0">
                <a:latin typeface="Calibri" panose="020F0502020204030204" pitchFamily="34" charset="0"/>
                <a:cs typeface="Calibri" panose="020F0502020204030204" pitchFamily="34" charset="0"/>
              </a:rPr>
              <a:t>Cognizant agency for indirect costs (2 CFR 200.1)</a:t>
            </a:r>
          </a:p>
          <a:p>
            <a:pPr eaLnBrk="1" hangingPunct="1">
              <a:defRPr/>
            </a:pPr>
            <a:r>
              <a:rPr lang="en-US" altLang="en-US" sz="2400" dirty="0">
                <a:latin typeface="Calibri" panose="020F0502020204030204" pitchFamily="34" charset="0"/>
                <a:cs typeface="Calibri" panose="020F0502020204030204" pitchFamily="34" charset="0"/>
              </a:rPr>
              <a:t>The Federal agency responsible for reviewing, negotiating, and approving cost allocation plans or indirect cost proposals on behalf of all Federal agencies</a:t>
            </a:r>
          </a:p>
          <a:p>
            <a:pPr eaLnBrk="1" hangingPunct="1">
              <a:defRPr/>
            </a:pPr>
            <a:r>
              <a:rPr lang="en-US" altLang="en-US" sz="2400" dirty="0">
                <a:latin typeface="Calibri" panose="020F0502020204030204" pitchFamily="34" charset="0"/>
                <a:cs typeface="Calibri" panose="020F0502020204030204" pitchFamily="34" charset="0"/>
              </a:rPr>
              <a:t>ICR proposal submitted to the cognizant Federal agency.</a:t>
            </a:r>
          </a:p>
          <a:p>
            <a:pPr eaLnBrk="1" hangingPunct="1">
              <a:defRPr/>
            </a:pPr>
            <a:r>
              <a:rPr lang="en-US" altLang="en-US" sz="2400" dirty="0">
                <a:latin typeface="Calibri" panose="020F0502020204030204" pitchFamily="34" charset="0"/>
                <a:cs typeface="Calibri" panose="020F0502020204030204" pitchFamily="34" charset="0"/>
              </a:rPr>
              <a:t>Largest dollar volume of </a:t>
            </a:r>
            <a:r>
              <a:rPr lang="en-US" altLang="en-US" sz="2400" b="1" dirty="0">
                <a:latin typeface="Calibri" panose="020F0502020204030204" pitchFamily="34" charset="0"/>
                <a:cs typeface="Calibri" panose="020F0502020204030204" pitchFamily="34" charset="0"/>
              </a:rPr>
              <a:t>direct</a:t>
            </a:r>
            <a:r>
              <a:rPr lang="en-US" altLang="en-US" sz="2400" dirty="0">
                <a:latin typeface="Calibri" panose="020F0502020204030204" pitchFamily="34" charset="0"/>
                <a:cs typeface="Calibri" panose="020F0502020204030204" pitchFamily="34" charset="0"/>
              </a:rPr>
              <a:t> Federal funding (normally) determines the cognizant agency. Concept flows down to state, local, or other levels of funding.</a:t>
            </a:r>
          </a:p>
          <a:p>
            <a:pPr eaLnBrk="1" hangingPunct="1">
              <a:defRPr/>
            </a:pPr>
            <a:r>
              <a:rPr lang="en-US" altLang="en-US" sz="2400" dirty="0">
                <a:latin typeface="Calibri" panose="020F0502020204030204" pitchFamily="34" charset="0"/>
                <a:cs typeface="Calibri" panose="020F0502020204030204" pitchFamily="34" charset="0"/>
              </a:rPr>
              <a:t>HHS is cognizant for all States’ Statewide Indirect Cost Allocation Plans (SWICAP) and for most educational institutions; for info: </a:t>
            </a:r>
            <a:r>
              <a:rPr lang="en-US" altLang="en-US" sz="2400" dirty="0">
                <a:latin typeface="Calibri" panose="020F0502020204030204" pitchFamily="34" charset="0"/>
                <a:cs typeface="Calibri" panose="020F0502020204030204" pitchFamily="34" charset="0"/>
                <a:hlinkClick r:id="rId5"/>
              </a:rPr>
              <a:t>http://rates.psc.gov/</a:t>
            </a:r>
            <a:endParaRPr lang="en-US" altLang="en-US" sz="2400" dirty="0">
              <a:latin typeface="Calibri" panose="020F0502020204030204" pitchFamily="34" charset="0"/>
              <a:cs typeface="Calibri" panose="020F0502020204030204" pitchFamily="34" charset="0"/>
            </a:endParaRPr>
          </a:p>
          <a:p>
            <a:pPr eaLnBrk="1" hangingPunct="1">
              <a:defRPr/>
            </a:pPr>
            <a:r>
              <a:rPr lang="en-US" altLang="en-US" sz="2400" dirty="0">
                <a:latin typeface="Calibri" panose="020F0502020204030204" pitchFamily="34" charset="0"/>
                <a:cs typeface="Calibri" panose="020F0502020204030204" pitchFamily="34" charset="0"/>
              </a:rPr>
              <a:t>If DOL recipient, visit </a:t>
            </a:r>
            <a:r>
              <a:rPr lang="en-US" altLang="en-US" sz="2400" dirty="0">
                <a:latin typeface="Calibri" panose="020F0502020204030204" pitchFamily="34" charset="0"/>
                <a:cs typeface="Calibri" panose="020F0502020204030204" pitchFamily="34" charset="0"/>
                <a:hlinkClick r:id="rId6"/>
              </a:rPr>
              <a:t>Division of Cost Determination (DCD) </a:t>
            </a:r>
            <a:r>
              <a:rPr lang="en-US" altLang="en-US" sz="2400" dirty="0">
                <a:latin typeface="Calibri" panose="020F0502020204030204" pitchFamily="34" charset="0"/>
                <a:cs typeface="Calibri" panose="020F0502020204030204" pitchFamily="34" charset="0"/>
              </a:rPr>
              <a:t>for info.</a:t>
            </a:r>
          </a:p>
        </p:txBody>
      </p:sp>
      <p:sp>
        <p:nvSpPr>
          <p:cNvPr id="3" name="Slide Number Placeholder 2">
            <a:extLst>
              <a:ext uri="{FF2B5EF4-FFF2-40B4-BE49-F238E27FC236}">
                <a16:creationId xmlns:a16="http://schemas.microsoft.com/office/drawing/2014/main" id="{4274EC30-E428-48B0-A7A3-B50543C6F632}"/>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34</a:t>
            </a:fld>
            <a:endParaRPr lang="en-US" dirty="0"/>
          </a:p>
        </p:txBody>
      </p:sp>
    </p:spTree>
    <p:custDataLst>
      <p:tags r:id="rId1"/>
    </p:custDataLst>
    <p:extLst>
      <p:ext uri="{BB962C8B-B14F-4D97-AF65-F5344CB8AC3E}">
        <p14:creationId xmlns:p14="http://schemas.microsoft.com/office/powerpoint/2010/main" val="3803703276"/>
      </p:ext>
    </p:extLst>
  </p:cSld>
  <p:clrMapOvr>
    <a:masterClrMapping/>
  </p:clrMapOvr>
  <p:extLst>
    <p:ext uri="{6950BFC3-D8DA-4A85-94F7-54DA5524770B}">
      <p188:commentRel xmlns:p188="http://schemas.microsoft.com/office/powerpoint/2018/8/main" r:id="rId4"/>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D5E220-0FDF-4F2D-BB09-C5BD682B18B2}"/>
              </a:ext>
            </a:extLst>
          </p:cNvPr>
          <p:cNvSpPr>
            <a:spLocks noGrp="1"/>
          </p:cNvSpPr>
          <p:nvPr>
            <p:ph type="title"/>
          </p:nvPr>
        </p:nvSpPr>
        <p:spPr>
          <a:xfrm>
            <a:off x="838200" y="387852"/>
            <a:ext cx="10515600" cy="1005840"/>
          </a:xfrm>
        </p:spPr>
        <p:txBody>
          <a:bodyPr anchor="ctr">
            <a:normAutofit/>
          </a:bodyPr>
          <a:lstStyle/>
          <a:p>
            <a:r>
              <a:rPr lang="en-US" dirty="0">
                <a:latin typeface="Calibri" panose="020F0502020204030204" pitchFamily="34" charset="0"/>
                <a:cs typeface="Calibri" panose="020F0502020204030204" pitchFamily="34" charset="0"/>
              </a:rPr>
              <a:t>Types of Bases Used to Determine ICR</a:t>
            </a:r>
          </a:p>
        </p:txBody>
      </p:sp>
      <p:sp>
        <p:nvSpPr>
          <p:cNvPr id="6" name="Freeform: Shape 5" descr="Direct salaries&#10;">
            <a:extLst>
              <a:ext uri="{FF2B5EF4-FFF2-40B4-BE49-F238E27FC236}">
                <a16:creationId xmlns:a16="http://schemas.microsoft.com/office/drawing/2014/main" id="{297B8969-8690-9DD3-6A36-619451A26533}"/>
              </a:ext>
            </a:extLst>
          </p:cNvPr>
          <p:cNvSpPr/>
          <p:nvPr/>
        </p:nvSpPr>
        <p:spPr>
          <a:xfrm>
            <a:off x="2402960" y="1602414"/>
            <a:ext cx="3517180" cy="2110308"/>
          </a:xfrm>
          <a:custGeom>
            <a:avLst/>
            <a:gdLst>
              <a:gd name="connsiteX0" fmla="*/ 0 w 3517180"/>
              <a:gd name="connsiteY0" fmla="*/ 0 h 2110308"/>
              <a:gd name="connsiteX1" fmla="*/ 3517180 w 3517180"/>
              <a:gd name="connsiteY1" fmla="*/ 0 h 2110308"/>
              <a:gd name="connsiteX2" fmla="*/ 3517180 w 3517180"/>
              <a:gd name="connsiteY2" fmla="*/ 2110308 h 2110308"/>
              <a:gd name="connsiteX3" fmla="*/ 0 w 3517180"/>
              <a:gd name="connsiteY3" fmla="*/ 2110308 h 2110308"/>
              <a:gd name="connsiteX4" fmla="*/ 0 w 3517180"/>
              <a:gd name="connsiteY4" fmla="*/ 0 h 2110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7180" h="2110308">
                <a:moveTo>
                  <a:pt x="0" y="0"/>
                </a:moveTo>
                <a:lnTo>
                  <a:pt x="3517180" y="0"/>
                </a:lnTo>
                <a:lnTo>
                  <a:pt x="3517180" y="2110308"/>
                </a:lnTo>
                <a:lnTo>
                  <a:pt x="0" y="2110308"/>
                </a:lnTo>
                <a:lnTo>
                  <a:pt x="0" y="0"/>
                </a:lnTo>
                <a:close/>
              </a:path>
            </a:pathLst>
          </a:custGeom>
          <a:solidFill>
            <a:srgbClr val="C75000"/>
          </a:solidFill>
        </p:spPr>
        <p:style>
          <a:lnRef idx="3">
            <a:schemeClr val="lt1">
              <a:hueOff val="0"/>
              <a:satOff val="0"/>
              <a:lumOff val="0"/>
              <a:alphaOff val="0"/>
            </a:schemeClr>
          </a:lnRef>
          <a:fillRef idx="1">
            <a:scrgbClr r="0" g="0" b="0"/>
          </a:fillRef>
          <a:effectRef idx="1">
            <a:schemeClr val="accent3">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marL="0" lvl="0" indent="0" algn="ctr" defTabSz="1689100">
              <a:lnSpc>
                <a:spcPct val="100000"/>
              </a:lnSpc>
              <a:spcBef>
                <a:spcPct val="0"/>
              </a:spcBef>
              <a:spcAft>
                <a:spcPct val="35000"/>
              </a:spcAft>
              <a:buNone/>
            </a:pPr>
            <a:r>
              <a:rPr lang="en-US" sz="3800" kern="1200" dirty="0">
                <a:latin typeface="Calibri" panose="020F0502020204030204" pitchFamily="34" charset="0"/>
                <a:cs typeface="Calibri" panose="020F0502020204030204" pitchFamily="34" charset="0"/>
              </a:rPr>
              <a:t>Direct salaries</a:t>
            </a:r>
          </a:p>
        </p:txBody>
      </p:sp>
      <p:sp>
        <p:nvSpPr>
          <p:cNvPr id="7" name="Freeform: Shape 6" descr="Direct salaries and fringe benefits&#10;">
            <a:extLst>
              <a:ext uri="{FF2B5EF4-FFF2-40B4-BE49-F238E27FC236}">
                <a16:creationId xmlns:a16="http://schemas.microsoft.com/office/drawing/2014/main" id="{1F252D94-8831-4EEA-95B3-BC6BB8BD59AF}"/>
              </a:ext>
            </a:extLst>
          </p:cNvPr>
          <p:cNvSpPr/>
          <p:nvPr/>
        </p:nvSpPr>
        <p:spPr>
          <a:xfrm>
            <a:off x="6271859" y="1602414"/>
            <a:ext cx="3517180" cy="2110308"/>
          </a:xfrm>
          <a:custGeom>
            <a:avLst/>
            <a:gdLst>
              <a:gd name="connsiteX0" fmla="*/ 0 w 3517180"/>
              <a:gd name="connsiteY0" fmla="*/ 0 h 2110308"/>
              <a:gd name="connsiteX1" fmla="*/ 3517180 w 3517180"/>
              <a:gd name="connsiteY1" fmla="*/ 0 h 2110308"/>
              <a:gd name="connsiteX2" fmla="*/ 3517180 w 3517180"/>
              <a:gd name="connsiteY2" fmla="*/ 2110308 h 2110308"/>
              <a:gd name="connsiteX3" fmla="*/ 0 w 3517180"/>
              <a:gd name="connsiteY3" fmla="*/ 2110308 h 2110308"/>
              <a:gd name="connsiteX4" fmla="*/ 0 w 3517180"/>
              <a:gd name="connsiteY4" fmla="*/ 0 h 2110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7180" h="2110308">
                <a:moveTo>
                  <a:pt x="0" y="0"/>
                </a:moveTo>
                <a:lnTo>
                  <a:pt x="3517180" y="0"/>
                </a:lnTo>
                <a:lnTo>
                  <a:pt x="3517180" y="2110308"/>
                </a:lnTo>
                <a:lnTo>
                  <a:pt x="0" y="2110308"/>
                </a:lnTo>
                <a:lnTo>
                  <a:pt x="0" y="0"/>
                </a:lnTo>
                <a:close/>
              </a:path>
            </a:pathLst>
          </a:custGeom>
          <a:solidFill>
            <a:srgbClr val="C75000"/>
          </a:solidFill>
        </p:spPr>
        <p:style>
          <a:lnRef idx="3">
            <a:schemeClr val="lt1">
              <a:hueOff val="0"/>
              <a:satOff val="0"/>
              <a:lumOff val="0"/>
              <a:alphaOff val="0"/>
            </a:schemeClr>
          </a:lnRef>
          <a:fillRef idx="1">
            <a:scrgbClr r="0" g="0" b="0"/>
          </a:fillRef>
          <a:effectRef idx="1">
            <a:schemeClr val="accent3">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marL="0" lvl="0" indent="0" algn="ctr" defTabSz="1689100">
              <a:lnSpc>
                <a:spcPct val="100000"/>
              </a:lnSpc>
              <a:spcBef>
                <a:spcPct val="0"/>
              </a:spcBef>
              <a:spcAft>
                <a:spcPct val="35000"/>
              </a:spcAft>
              <a:buNone/>
            </a:pPr>
            <a:r>
              <a:rPr lang="en-US" sz="3800" kern="1200" dirty="0">
                <a:latin typeface="Calibri" panose="020F0502020204030204" pitchFamily="34" charset="0"/>
                <a:cs typeface="Calibri" panose="020F0502020204030204" pitchFamily="34" charset="0"/>
              </a:rPr>
              <a:t>Direct salaries and fringe benefits</a:t>
            </a:r>
          </a:p>
        </p:txBody>
      </p:sp>
      <p:sp>
        <p:nvSpPr>
          <p:cNvPr id="8" name="Freeform: Shape 7" descr="Total direct costs&#10;">
            <a:extLst>
              <a:ext uri="{FF2B5EF4-FFF2-40B4-BE49-F238E27FC236}">
                <a16:creationId xmlns:a16="http://schemas.microsoft.com/office/drawing/2014/main" id="{017CD74B-02DC-0D9A-C87B-095338BF4874}"/>
              </a:ext>
            </a:extLst>
          </p:cNvPr>
          <p:cNvSpPr/>
          <p:nvPr/>
        </p:nvSpPr>
        <p:spPr>
          <a:xfrm>
            <a:off x="2402960" y="4064440"/>
            <a:ext cx="3517180" cy="2110308"/>
          </a:xfrm>
          <a:custGeom>
            <a:avLst/>
            <a:gdLst>
              <a:gd name="connsiteX0" fmla="*/ 0 w 3517180"/>
              <a:gd name="connsiteY0" fmla="*/ 0 h 2110308"/>
              <a:gd name="connsiteX1" fmla="*/ 3517180 w 3517180"/>
              <a:gd name="connsiteY1" fmla="*/ 0 h 2110308"/>
              <a:gd name="connsiteX2" fmla="*/ 3517180 w 3517180"/>
              <a:gd name="connsiteY2" fmla="*/ 2110308 h 2110308"/>
              <a:gd name="connsiteX3" fmla="*/ 0 w 3517180"/>
              <a:gd name="connsiteY3" fmla="*/ 2110308 h 2110308"/>
              <a:gd name="connsiteX4" fmla="*/ 0 w 3517180"/>
              <a:gd name="connsiteY4" fmla="*/ 0 h 2110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7180" h="2110308">
                <a:moveTo>
                  <a:pt x="0" y="0"/>
                </a:moveTo>
                <a:lnTo>
                  <a:pt x="3517180" y="0"/>
                </a:lnTo>
                <a:lnTo>
                  <a:pt x="3517180" y="2110308"/>
                </a:lnTo>
                <a:lnTo>
                  <a:pt x="0" y="2110308"/>
                </a:lnTo>
                <a:lnTo>
                  <a:pt x="0" y="0"/>
                </a:lnTo>
                <a:close/>
              </a:path>
            </a:pathLst>
          </a:custGeom>
          <a:solidFill>
            <a:srgbClr val="C75000"/>
          </a:solidFill>
        </p:spPr>
        <p:style>
          <a:lnRef idx="3">
            <a:schemeClr val="lt1">
              <a:hueOff val="0"/>
              <a:satOff val="0"/>
              <a:lumOff val="0"/>
              <a:alphaOff val="0"/>
            </a:schemeClr>
          </a:lnRef>
          <a:fillRef idx="1">
            <a:scrgbClr r="0" g="0" b="0"/>
          </a:fillRef>
          <a:effectRef idx="1">
            <a:schemeClr val="accent3">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marL="0" lvl="0" indent="0" algn="ctr" defTabSz="1689100">
              <a:lnSpc>
                <a:spcPct val="100000"/>
              </a:lnSpc>
              <a:spcBef>
                <a:spcPct val="0"/>
              </a:spcBef>
              <a:spcAft>
                <a:spcPct val="35000"/>
              </a:spcAft>
              <a:buNone/>
            </a:pPr>
            <a:r>
              <a:rPr lang="en-US" sz="3800" kern="1200" dirty="0">
                <a:latin typeface="Calibri" panose="020F0502020204030204" pitchFamily="34" charset="0"/>
                <a:cs typeface="Calibri" panose="020F0502020204030204" pitchFamily="34" charset="0"/>
              </a:rPr>
              <a:t>Total direct costs</a:t>
            </a:r>
          </a:p>
        </p:txBody>
      </p:sp>
      <p:sp>
        <p:nvSpPr>
          <p:cNvPr id="9" name="Freeform: Shape 8" descr="Modified Total Direct Costs (MTDC)&#10;">
            <a:extLst>
              <a:ext uri="{FF2B5EF4-FFF2-40B4-BE49-F238E27FC236}">
                <a16:creationId xmlns:a16="http://schemas.microsoft.com/office/drawing/2014/main" id="{AF6545C4-F690-B6D4-B093-5A43E81B0D63}"/>
              </a:ext>
            </a:extLst>
          </p:cNvPr>
          <p:cNvSpPr/>
          <p:nvPr/>
        </p:nvSpPr>
        <p:spPr>
          <a:xfrm>
            <a:off x="6271859" y="4064440"/>
            <a:ext cx="3517180" cy="2110308"/>
          </a:xfrm>
          <a:custGeom>
            <a:avLst/>
            <a:gdLst>
              <a:gd name="connsiteX0" fmla="*/ 0 w 3517180"/>
              <a:gd name="connsiteY0" fmla="*/ 0 h 2110308"/>
              <a:gd name="connsiteX1" fmla="*/ 3517180 w 3517180"/>
              <a:gd name="connsiteY1" fmla="*/ 0 h 2110308"/>
              <a:gd name="connsiteX2" fmla="*/ 3517180 w 3517180"/>
              <a:gd name="connsiteY2" fmla="*/ 2110308 h 2110308"/>
              <a:gd name="connsiteX3" fmla="*/ 0 w 3517180"/>
              <a:gd name="connsiteY3" fmla="*/ 2110308 h 2110308"/>
              <a:gd name="connsiteX4" fmla="*/ 0 w 3517180"/>
              <a:gd name="connsiteY4" fmla="*/ 0 h 21103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7180" h="2110308">
                <a:moveTo>
                  <a:pt x="0" y="0"/>
                </a:moveTo>
                <a:lnTo>
                  <a:pt x="3517180" y="0"/>
                </a:lnTo>
                <a:lnTo>
                  <a:pt x="3517180" y="2110308"/>
                </a:lnTo>
                <a:lnTo>
                  <a:pt x="0" y="2110308"/>
                </a:lnTo>
                <a:lnTo>
                  <a:pt x="0" y="0"/>
                </a:lnTo>
                <a:close/>
              </a:path>
            </a:pathLst>
          </a:custGeom>
          <a:solidFill>
            <a:srgbClr val="C75000"/>
          </a:solidFill>
        </p:spPr>
        <p:style>
          <a:lnRef idx="3">
            <a:schemeClr val="lt1">
              <a:hueOff val="0"/>
              <a:satOff val="0"/>
              <a:lumOff val="0"/>
              <a:alphaOff val="0"/>
            </a:schemeClr>
          </a:lnRef>
          <a:fillRef idx="1">
            <a:scrgbClr r="0" g="0" b="0"/>
          </a:fillRef>
          <a:effectRef idx="1">
            <a:schemeClr val="accent3">
              <a:hueOff val="0"/>
              <a:satOff val="0"/>
              <a:lumOff val="0"/>
              <a:alphaOff val="0"/>
            </a:schemeClr>
          </a:effectRef>
          <a:fontRef idx="minor">
            <a:schemeClr val="lt1"/>
          </a:fontRef>
        </p:style>
        <p:txBody>
          <a:bodyPr spcFirstLastPara="0" vert="horz" wrap="square" lIns="144780" tIns="144780" rIns="144780" bIns="144780" numCol="1" spcCol="1270" anchor="ctr" anchorCtr="0">
            <a:noAutofit/>
          </a:bodyPr>
          <a:lstStyle/>
          <a:p>
            <a:pPr marL="0" lvl="0" indent="0" algn="ctr" defTabSz="1689100">
              <a:lnSpc>
                <a:spcPct val="100000"/>
              </a:lnSpc>
              <a:spcBef>
                <a:spcPct val="0"/>
              </a:spcBef>
              <a:spcAft>
                <a:spcPct val="35000"/>
              </a:spcAft>
              <a:buNone/>
            </a:pPr>
            <a:r>
              <a:rPr lang="en-US" sz="3800" kern="1200" dirty="0">
                <a:latin typeface="Calibri" panose="020F0502020204030204" pitchFamily="34" charset="0"/>
                <a:cs typeface="Calibri" panose="020F0502020204030204" pitchFamily="34" charset="0"/>
              </a:rPr>
              <a:t>Modified Total Direct Costs (MTDC)</a:t>
            </a:r>
          </a:p>
        </p:txBody>
      </p:sp>
      <p:sp>
        <p:nvSpPr>
          <p:cNvPr id="4" name="Slide Number Placeholder 3" hidden="1">
            <a:extLst>
              <a:ext uri="{FF2B5EF4-FFF2-40B4-BE49-F238E27FC236}">
                <a16:creationId xmlns:a16="http://schemas.microsoft.com/office/drawing/2014/main" id="{169535F7-FF8B-4F35-94BA-BA1716BA96C9}"/>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AEF1280C-1E94-430E-A516-D051ECA45720}" type="slidenum">
              <a:rPr lang="en-US" smtClean="0"/>
              <a:pPr>
                <a:spcAft>
                  <a:spcPts val="600"/>
                </a:spcAft>
              </a:pPr>
              <a:t>35</a:t>
            </a:fld>
            <a:endParaRPr lang="en-US"/>
          </a:p>
        </p:txBody>
      </p:sp>
    </p:spTree>
    <p:custDataLst>
      <p:tags r:id="rId1"/>
    </p:custDataLst>
    <p:extLst>
      <p:ext uri="{BB962C8B-B14F-4D97-AF65-F5344CB8AC3E}">
        <p14:creationId xmlns:p14="http://schemas.microsoft.com/office/powerpoint/2010/main" val="25931744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0BB255-DE54-4C42-8B6B-B8ECFC10BB5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De Minimis Rate – Definition </a:t>
            </a:r>
          </a:p>
        </p:txBody>
      </p:sp>
      <p:sp>
        <p:nvSpPr>
          <p:cNvPr id="9" name="Content Placeholder 8">
            <a:extLst>
              <a:ext uri="{FF2B5EF4-FFF2-40B4-BE49-F238E27FC236}">
                <a16:creationId xmlns:a16="http://schemas.microsoft.com/office/drawing/2014/main" id="{2C3FB99A-DECC-432E-A097-EAF96E61B6F0}"/>
              </a:ext>
            </a:extLst>
          </p:cNvPr>
          <p:cNvSpPr>
            <a:spLocks noGrp="1"/>
          </p:cNvSpPr>
          <p:nvPr>
            <p:ph idx="1"/>
          </p:nvPr>
        </p:nvSpPr>
        <p:spPr/>
        <p:txBody>
          <a:bodyPr>
            <a:normAutofit/>
          </a:bodyPr>
          <a:lstStyle/>
          <a:p>
            <a:pPr>
              <a:lnSpc>
                <a:spcPct val="114000"/>
              </a:lnSpc>
              <a:spcBef>
                <a:spcPts val="600"/>
              </a:spcBef>
              <a:spcAft>
                <a:spcPts val="600"/>
              </a:spcAft>
              <a:defRPr/>
            </a:pPr>
            <a:r>
              <a:rPr lang="en-US" altLang="en-US" dirty="0">
                <a:latin typeface="Calibri" panose="020F0502020204030204" pitchFamily="34" charset="0"/>
                <a:cs typeface="Calibri" panose="020F0502020204030204" pitchFamily="34" charset="0"/>
              </a:rPr>
              <a:t>2 CFR 200.414(f) </a:t>
            </a:r>
            <a:r>
              <a:rPr lang="en-US" dirty="0">
                <a:latin typeface="Calibri" panose="020F0502020204030204" pitchFamily="34" charset="0"/>
                <a:cs typeface="Calibri" panose="020F0502020204030204" pitchFamily="34" charset="0"/>
              </a:rPr>
              <a:t>An eligible entity</a:t>
            </a:r>
          </a:p>
          <a:p>
            <a:pPr lvl="1" fontAlgn="base">
              <a:lnSpc>
                <a:spcPct val="114000"/>
              </a:lnSpc>
              <a:spcBef>
                <a:spcPts val="600"/>
              </a:spcBef>
              <a:spcAft>
                <a:spcPts val="600"/>
              </a:spcAft>
              <a:buFont typeface="Courier New" panose="02070309020205020404" pitchFamily="49" charset="0"/>
              <a:buChar char="o"/>
              <a:defRPr/>
            </a:pPr>
            <a:r>
              <a:rPr lang="en-US" sz="2800" dirty="0">
                <a:latin typeface="Calibri" panose="020F0502020204030204" pitchFamily="34" charset="0"/>
                <a:cs typeface="Calibri" panose="020F0502020204030204" pitchFamily="34" charset="0"/>
              </a:rPr>
              <a:t>Has indirect costs; never received a negotiated indirect cost rate</a:t>
            </a:r>
          </a:p>
          <a:p>
            <a:pPr lvl="1" fontAlgn="base">
              <a:lnSpc>
                <a:spcPct val="114000"/>
              </a:lnSpc>
              <a:spcBef>
                <a:spcPts val="600"/>
              </a:spcBef>
              <a:spcAft>
                <a:spcPts val="600"/>
              </a:spcAft>
              <a:buFont typeface="Courier New" panose="02070309020205020404" pitchFamily="49" charset="0"/>
              <a:buChar char="o"/>
              <a:defRPr/>
            </a:pPr>
            <a:r>
              <a:rPr lang="en-US" sz="2800" dirty="0">
                <a:latin typeface="Calibri" panose="020F0502020204030204" pitchFamily="34" charset="0"/>
                <a:cs typeface="Calibri" panose="020F0502020204030204" pitchFamily="34" charset="0"/>
              </a:rPr>
              <a:t>May charge 10% of modified total direct costs (MTDC), revised to 15% with the Final Rule.</a:t>
            </a:r>
          </a:p>
        </p:txBody>
      </p:sp>
      <p:sp>
        <p:nvSpPr>
          <p:cNvPr id="6" name="Slide Number Placeholder 5">
            <a:extLst>
              <a:ext uri="{FF2B5EF4-FFF2-40B4-BE49-F238E27FC236}">
                <a16:creationId xmlns:a16="http://schemas.microsoft.com/office/drawing/2014/main" id="{1A907ECC-A164-4B81-A95B-27D93DBFDC14}"/>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36</a:t>
            </a:fld>
            <a:endParaRPr lang="en-US" dirty="0"/>
          </a:p>
        </p:txBody>
      </p:sp>
    </p:spTree>
    <p:custDataLst>
      <p:tags r:id="rId1"/>
    </p:custDataLst>
    <p:extLst>
      <p:ext uri="{BB962C8B-B14F-4D97-AF65-F5344CB8AC3E}">
        <p14:creationId xmlns:p14="http://schemas.microsoft.com/office/powerpoint/2010/main" val="1237706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A24C14-AFAC-44E6-A378-376D089385E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Modified Total Direct Costs</a:t>
            </a:r>
          </a:p>
        </p:txBody>
      </p:sp>
      <p:sp>
        <p:nvSpPr>
          <p:cNvPr id="117763" name="Text Placeholder 1"/>
          <p:cNvSpPr>
            <a:spLocks noGrp="1"/>
          </p:cNvSpPr>
          <p:nvPr>
            <p:ph idx="1"/>
          </p:nvPr>
        </p:nvSpPr>
        <p:spPr bwMode="auto">
          <a:xfrm>
            <a:off x="1200150" y="1517581"/>
            <a:ext cx="10515600" cy="45767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lnSpcReduction="10000"/>
          </a:bodyPr>
          <a:lstStyle/>
          <a:p>
            <a:pPr marL="0" indent="0">
              <a:lnSpc>
                <a:spcPct val="114000"/>
              </a:lnSpc>
              <a:spcBef>
                <a:spcPts val="600"/>
              </a:spcBef>
              <a:spcAft>
                <a:spcPts val="600"/>
              </a:spcAft>
              <a:buNone/>
              <a:defRPr/>
            </a:pPr>
            <a:r>
              <a:rPr lang="en-US" sz="2600" dirty="0">
                <a:latin typeface="Calibri" panose="020F0502020204030204" pitchFamily="34" charset="0"/>
                <a:cs typeface="Calibri" panose="020F0502020204030204" pitchFamily="34" charset="0"/>
              </a:rPr>
              <a:t>Modified Total Direct Costs (MTDC):</a:t>
            </a:r>
            <a:endParaRPr lang="en-US" altLang="en-US" sz="2600" dirty="0">
              <a:latin typeface="Calibri" panose="020F0502020204030204" pitchFamily="34" charset="0"/>
              <a:cs typeface="Calibri" panose="020F0502020204030204" pitchFamily="34" charset="0"/>
            </a:endParaRPr>
          </a:p>
          <a:p>
            <a:pPr>
              <a:lnSpc>
                <a:spcPct val="114000"/>
              </a:lnSpc>
              <a:spcBef>
                <a:spcPts val="600"/>
              </a:spcBef>
              <a:spcAft>
                <a:spcPts val="600"/>
              </a:spcAft>
              <a:defRPr/>
            </a:pPr>
            <a:r>
              <a:rPr lang="en-US" sz="2600" dirty="0">
                <a:latin typeface="Calibri" panose="020F0502020204030204" pitchFamily="34" charset="0"/>
                <a:cs typeface="Calibri" panose="020F0502020204030204" pitchFamily="34" charset="0"/>
              </a:rPr>
              <a:t>Actual salaries, wages, fringe benefits, materials and supplies, services, travel; subawards up to the first $25,000 of each subaward (changing to 50,000).</a:t>
            </a:r>
          </a:p>
          <a:p>
            <a:pPr marL="0" indent="0">
              <a:lnSpc>
                <a:spcPct val="114000"/>
              </a:lnSpc>
              <a:spcBef>
                <a:spcPts val="600"/>
              </a:spcBef>
              <a:spcAft>
                <a:spcPts val="600"/>
              </a:spcAft>
              <a:buNone/>
              <a:defRPr/>
            </a:pPr>
            <a:r>
              <a:rPr lang="en-US" sz="2600" dirty="0">
                <a:latin typeface="Calibri" panose="020F0502020204030204" pitchFamily="34" charset="0"/>
                <a:cs typeface="Calibri" panose="020F0502020204030204" pitchFamily="34" charset="0"/>
              </a:rPr>
              <a:t>MTDC Exclusions:</a:t>
            </a:r>
            <a:endParaRPr lang="en-US" altLang="en-US" sz="2600" dirty="0">
              <a:latin typeface="Calibri" panose="020F0502020204030204" pitchFamily="34" charset="0"/>
              <a:cs typeface="Calibri" panose="020F0502020204030204" pitchFamily="34" charset="0"/>
            </a:endParaRPr>
          </a:p>
          <a:p>
            <a:pPr>
              <a:lnSpc>
                <a:spcPct val="114000"/>
              </a:lnSpc>
              <a:spcBef>
                <a:spcPts val="600"/>
              </a:spcBef>
              <a:spcAft>
                <a:spcPts val="600"/>
              </a:spcAft>
              <a:defRPr/>
            </a:pPr>
            <a:r>
              <a:rPr lang="en-US" sz="2600" dirty="0">
                <a:latin typeface="Calibri" panose="020F0502020204030204" pitchFamily="34" charset="0"/>
                <a:cs typeface="Calibri" panose="020F0502020204030204" pitchFamily="34" charset="0"/>
              </a:rPr>
              <a:t>Equipment, capital expenditures, patient care, rental costs, tuition and participant support costs</a:t>
            </a:r>
          </a:p>
          <a:p>
            <a:pPr>
              <a:lnSpc>
                <a:spcPct val="114000"/>
              </a:lnSpc>
              <a:spcBef>
                <a:spcPts val="600"/>
              </a:spcBef>
              <a:spcAft>
                <a:spcPts val="600"/>
              </a:spcAft>
              <a:defRPr/>
            </a:pPr>
            <a:r>
              <a:rPr lang="en-US" sz="2600" dirty="0">
                <a:latin typeface="Calibri" panose="020F0502020204030204" pitchFamily="34" charset="0"/>
                <a:cs typeface="Calibri" panose="020F0502020204030204" pitchFamily="34" charset="0"/>
              </a:rPr>
              <a:t>Portion of each subaward in excess of $25,000 (changing to 50,000).</a:t>
            </a:r>
          </a:p>
          <a:p>
            <a:pPr>
              <a:lnSpc>
                <a:spcPct val="114000"/>
              </a:lnSpc>
              <a:spcBef>
                <a:spcPts val="600"/>
              </a:spcBef>
              <a:spcAft>
                <a:spcPts val="600"/>
              </a:spcAft>
              <a:defRPr/>
            </a:pPr>
            <a:r>
              <a:rPr lang="en-US" sz="2600" dirty="0">
                <a:latin typeface="Calibri" panose="020F0502020204030204" pitchFamily="34" charset="0"/>
                <a:cs typeface="Calibri" panose="020F0502020204030204" pitchFamily="34" charset="0"/>
              </a:rPr>
              <a:t>Other items may be excluded by Federal cognizant agency</a:t>
            </a:r>
            <a:endParaRPr lang="en-US" dirty="0">
              <a:latin typeface="Calibri" panose="020F0502020204030204" pitchFamily="34" charset="0"/>
              <a:cs typeface="Calibri" panose="020F0502020204030204" pitchFamily="34" charset="0"/>
            </a:endParaRPr>
          </a:p>
        </p:txBody>
      </p:sp>
      <p:sp>
        <p:nvSpPr>
          <p:cNvPr id="9" name="Slide Number Placeholder 8">
            <a:extLst>
              <a:ext uri="{FF2B5EF4-FFF2-40B4-BE49-F238E27FC236}">
                <a16:creationId xmlns:a16="http://schemas.microsoft.com/office/drawing/2014/main" id="{9F97C07F-5713-486C-9AFB-C7D3894346BA}"/>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37</a:t>
            </a:fld>
            <a:endParaRPr lang="en-US" dirty="0"/>
          </a:p>
        </p:txBody>
      </p:sp>
    </p:spTree>
    <p:custDataLst>
      <p:tags r:id="rId1"/>
    </p:custDataLst>
    <p:extLst>
      <p:ext uri="{BB962C8B-B14F-4D97-AF65-F5344CB8AC3E}">
        <p14:creationId xmlns:p14="http://schemas.microsoft.com/office/powerpoint/2010/main" val="3198563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Sample Indirect Costs based on 2024</a:t>
            </a:r>
          </a:p>
        </p:txBody>
      </p:sp>
      <p:sp>
        <p:nvSpPr>
          <p:cNvPr id="3" name="Content Placeholder 2"/>
          <p:cNvSpPr>
            <a:spLocks noGrp="1"/>
          </p:cNvSpPr>
          <p:nvPr>
            <p:ph idx="1"/>
          </p:nvPr>
        </p:nvSpPr>
        <p:spPr>
          <a:xfrm>
            <a:off x="1137424" y="1644977"/>
            <a:ext cx="5958701" cy="3298498"/>
          </a:xfrm>
        </p:spPr>
        <p:txBody>
          <a:bodyPr/>
          <a:lstStyle/>
          <a:p>
            <a:pPr marL="4763" indent="-4763" defTabSz="854075" fontAlgn="base">
              <a:lnSpc>
                <a:spcPct val="100000"/>
              </a:lnSpc>
              <a:spcBef>
                <a:spcPct val="20000"/>
              </a:spcBef>
              <a:spcAft>
                <a:spcPts val="2000"/>
              </a:spcAft>
              <a:buClr>
                <a:srgbClr val="83992A"/>
              </a:buClr>
              <a:buSzPct val="115000"/>
              <a:buNone/>
            </a:pPr>
            <a:r>
              <a:rPr lang="en-US" altLang="en-US" sz="2400" kern="0" dirty="0">
                <a:latin typeface="Calibri" panose="020F0502020204030204" pitchFamily="34" charset="0"/>
                <a:cs typeface="Calibri" panose="020F0502020204030204" pitchFamily="34" charset="0"/>
              </a:rPr>
              <a:t>Simple Indirect based on 2024: </a:t>
            </a:r>
          </a:p>
          <a:p>
            <a:pPr marL="4763" indent="-4763" defTabSz="854075" fontAlgn="base">
              <a:lnSpc>
                <a:spcPct val="100000"/>
              </a:lnSpc>
              <a:spcBef>
                <a:spcPct val="20000"/>
              </a:spcBef>
              <a:spcAft>
                <a:spcPct val="0"/>
              </a:spcAft>
              <a:buClr>
                <a:srgbClr val="83992A"/>
              </a:buClr>
              <a:buSzPct val="115000"/>
              <a:buNone/>
            </a:pPr>
            <a:r>
              <a:rPr lang="en-US" altLang="en-US" sz="2400" kern="0" dirty="0">
                <a:latin typeface="Calibri" panose="020F0502020204030204" pitchFamily="34" charset="0"/>
                <a:cs typeface="Calibri" panose="020F0502020204030204" pitchFamily="34" charset="0"/>
              </a:rPr>
              <a:t>	</a:t>
            </a:r>
            <a:r>
              <a:rPr lang="en-US" altLang="en-US" sz="2400" u="sng" kern="0" dirty="0">
                <a:latin typeface="Calibri" panose="020F0502020204030204" pitchFamily="34" charset="0"/>
                <a:cs typeface="Calibri" panose="020F0502020204030204" pitchFamily="34" charset="0"/>
              </a:rPr>
              <a:t>Indirect Costs (Pool) =	$  2,839,963</a:t>
            </a:r>
          </a:p>
          <a:p>
            <a:pPr marL="4763" indent="-4763" defTabSz="854075" fontAlgn="base">
              <a:lnSpc>
                <a:spcPct val="100000"/>
              </a:lnSpc>
              <a:spcBef>
                <a:spcPct val="20000"/>
              </a:spcBef>
              <a:spcAft>
                <a:spcPct val="0"/>
              </a:spcAft>
              <a:buClr>
                <a:srgbClr val="83992A"/>
              </a:buClr>
              <a:buSzPct val="115000"/>
              <a:buNone/>
            </a:pPr>
            <a:r>
              <a:rPr lang="en-US" altLang="en-US" sz="2400" kern="0" dirty="0">
                <a:latin typeface="Calibri" panose="020F0502020204030204" pitchFamily="34" charset="0"/>
                <a:cs typeface="Calibri" panose="020F0502020204030204" pitchFamily="34" charset="0"/>
              </a:rPr>
              <a:t>	Direct Costs  (Base) =	$22,914,578</a:t>
            </a:r>
          </a:p>
          <a:p>
            <a:pPr marL="4763" indent="-4763" defTabSz="854075" fontAlgn="base">
              <a:lnSpc>
                <a:spcPct val="100000"/>
              </a:lnSpc>
              <a:spcBef>
                <a:spcPct val="20000"/>
              </a:spcBef>
              <a:spcAft>
                <a:spcPct val="0"/>
              </a:spcAft>
              <a:buClr>
                <a:srgbClr val="83992A"/>
              </a:buClr>
              <a:buSzPct val="115000"/>
              <a:buNone/>
            </a:pPr>
            <a:r>
              <a:rPr lang="en-US" altLang="en-US" sz="2400" kern="0" dirty="0">
                <a:latin typeface="Calibri" panose="020F0502020204030204" pitchFamily="34" charset="0"/>
                <a:cs typeface="Calibri" panose="020F0502020204030204" pitchFamily="34" charset="0"/>
              </a:rPr>
              <a:t>	</a:t>
            </a:r>
            <a:r>
              <a:rPr lang="en-US" altLang="en-US" sz="1800" b="1" kern="0" dirty="0">
                <a:latin typeface="Calibri" panose="020F0502020204030204" pitchFamily="34" charset="0"/>
                <a:cs typeface="Calibri" panose="020F0502020204030204" pitchFamily="34" charset="0"/>
              </a:rPr>
              <a:t>(E.g., Direct Salaries &amp; Benefits)</a:t>
            </a:r>
          </a:p>
          <a:p>
            <a:pPr marL="4763" indent="-4763" defTabSz="854075" fontAlgn="base">
              <a:lnSpc>
                <a:spcPct val="100000"/>
              </a:lnSpc>
              <a:spcBef>
                <a:spcPts val="2000"/>
              </a:spcBef>
              <a:spcAft>
                <a:spcPts val="500"/>
              </a:spcAft>
              <a:buClr>
                <a:srgbClr val="83992A"/>
              </a:buClr>
              <a:buSzPct val="115000"/>
              <a:buNone/>
            </a:pPr>
            <a:r>
              <a:rPr lang="en-US" altLang="en-US" sz="2400" kern="0" dirty="0">
                <a:latin typeface="Calibri" panose="020F0502020204030204" pitchFamily="34" charset="0"/>
                <a:cs typeface="Calibri" panose="020F0502020204030204" pitchFamily="34" charset="0"/>
              </a:rPr>
              <a:t>	Indirect Cost Rate =	        12.40%</a:t>
            </a:r>
          </a:p>
        </p:txBody>
      </p:sp>
      <p:sp>
        <p:nvSpPr>
          <p:cNvPr id="5" name="TextBox 4">
            <a:extLst>
              <a:ext uri="{FF2B5EF4-FFF2-40B4-BE49-F238E27FC236}">
                <a16:creationId xmlns:a16="http://schemas.microsoft.com/office/drawing/2014/main" id="{ECE73E8E-38CF-3288-631C-97677BF5697E}"/>
              </a:ext>
            </a:extLst>
          </p:cNvPr>
          <p:cNvSpPr txBox="1"/>
          <p:nvPr/>
        </p:nvSpPr>
        <p:spPr>
          <a:xfrm>
            <a:off x="1500326" y="5548544"/>
            <a:ext cx="5042517" cy="923330"/>
          </a:xfrm>
          <a:prstGeom prst="rect">
            <a:avLst/>
          </a:prstGeom>
          <a:noFill/>
        </p:spPr>
        <p:txBody>
          <a:bodyPr wrap="square" rtlCol="0">
            <a:spAutoFit/>
          </a:bodyPr>
          <a:lstStyle/>
          <a:p>
            <a:r>
              <a:rPr lang="en-US" b="1" i="1" dirty="0">
                <a:solidFill>
                  <a:srgbClr val="0D4460"/>
                </a:solidFill>
                <a:latin typeface="Calibri" panose="020F0502020204030204" pitchFamily="34" charset="0"/>
                <a:cs typeface="Calibri" panose="020F0502020204030204" pitchFamily="34" charset="0"/>
              </a:rPr>
              <a:t>How to lower indirect cost rate?</a:t>
            </a:r>
          </a:p>
          <a:p>
            <a:r>
              <a:rPr lang="en-US" dirty="0">
                <a:solidFill>
                  <a:srgbClr val="0D4460"/>
                </a:solidFill>
                <a:latin typeface="Calibri" panose="020F0502020204030204" pitchFamily="34" charset="0"/>
                <a:cs typeface="Calibri" panose="020F0502020204030204" pitchFamily="34" charset="0"/>
              </a:rPr>
              <a:t> - Decrease the indirect Costs (pool) </a:t>
            </a:r>
            <a:r>
              <a:rPr lang="en-US" b="1" i="1" dirty="0">
                <a:solidFill>
                  <a:srgbClr val="0D4460"/>
                </a:solidFill>
                <a:latin typeface="Calibri" panose="020F0502020204030204" pitchFamily="34" charset="0"/>
                <a:cs typeface="Calibri" panose="020F0502020204030204" pitchFamily="34" charset="0"/>
              </a:rPr>
              <a:t>OR</a:t>
            </a:r>
          </a:p>
          <a:p>
            <a:r>
              <a:rPr lang="en-US" dirty="0">
                <a:solidFill>
                  <a:srgbClr val="0D4460"/>
                </a:solidFill>
                <a:latin typeface="Calibri" panose="020F0502020204030204" pitchFamily="34" charset="0"/>
                <a:cs typeface="Calibri" panose="020F0502020204030204" pitchFamily="34" charset="0"/>
              </a:rPr>
              <a:t>+ Increase Direct Cots (base</a:t>
            </a:r>
            <a:r>
              <a:rPr lang="en-US" dirty="0"/>
              <a:t>)</a:t>
            </a:r>
          </a:p>
        </p:txBody>
      </p:sp>
      <p:graphicFrame>
        <p:nvGraphicFramePr>
          <p:cNvPr id="4" name="Table 3">
            <a:extLst>
              <a:ext uri="{FF2B5EF4-FFF2-40B4-BE49-F238E27FC236}">
                <a16:creationId xmlns:a16="http://schemas.microsoft.com/office/drawing/2014/main" id="{6AA11F60-C702-1AEC-FC64-1FB5728F1513}"/>
              </a:ext>
            </a:extLst>
          </p:cNvPr>
          <p:cNvGraphicFramePr>
            <a:graphicFrameLocks noGrp="1"/>
          </p:cNvGraphicFramePr>
          <p:nvPr>
            <p:extLst>
              <p:ext uri="{D42A27DB-BD31-4B8C-83A1-F6EECF244321}">
                <p14:modId xmlns:p14="http://schemas.microsoft.com/office/powerpoint/2010/main" val="1230140639"/>
              </p:ext>
            </p:extLst>
          </p:nvPr>
        </p:nvGraphicFramePr>
        <p:xfrm>
          <a:off x="7197172" y="1249160"/>
          <a:ext cx="4156628" cy="5407419"/>
        </p:xfrm>
        <a:graphic>
          <a:graphicData uri="http://schemas.openxmlformats.org/drawingml/2006/table">
            <a:tbl>
              <a:tblPr firstRow="1"/>
              <a:tblGrid>
                <a:gridCol w="1956061">
                  <a:extLst>
                    <a:ext uri="{9D8B030D-6E8A-4147-A177-3AD203B41FA5}">
                      <a16:colId xmlns:a16="http://schemas.microsoft.com/office/drawing/2014/main" val="4250734403"/>
                    </a:ext>
                  </a:extLst>
                </a:gridCol>
                <a:gridCol w="959221">
                  <a:extLst>
                    <a:ext uri="{9D8B030D-6E8A-4147-A177-3AD203B41FA5}">
                      <a16:colId xmlns:a16="http://schemas.microsoft.com/office/drawing/2014/main" val="1029511630"/>
                    </a:ext>
                  </a:extLst>
                </a:gridCol>
                <a:gridCol w="282125">
                  <a:extLst>
                    <a:ext uri="{9D8B030D-6E8A-4147-A177-3AD203B41FA5}">
                      <a16:colId xmlns:a16="http://schemas.microsoft.com/office/drawing/2014/main" val="444429475"/>
                    </a:ext>
                  </a:extLst>
                </a:gridCol>
                <a:gridCol w="959221">
                  <a:extLst>
                    <a:ext uri="{9D8B030D-6E8A-4147-A177-3AD203B41FA5}">
                      <a16:colId xmlns:a16="http://schemas.microsoft.com/office/drawing/2014/main" val="533317421"/>
                    </a:ext>
                  </a:extLst>
                </a:gridCol>
              </a:tblGrid>
              <a:tr h="153805">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dirty="0">
                          <a:solidFill>
                            <a:srgbClr val="000000"/>
                          </a:solidFill>
                          <a:effectLst/>
                          <a:latin typeface="Aptos Narrow" panose="020B0004020202020204" pitchFamily="34" charset="0"/>
                        </a:rPr>
                        <a:t>2024</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a:solidFill>
                            <a:srgbClr val="000000"/>
                          </a:solidFill>
                          <a:effectLst/>
                          <a:latin typeface="Aptos Narrow" panose="020B0004020202020204" pitchFamily="34" charset="0"/>
                        </a:rPr>
                        <a:t>2023</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90457672"/>
                  </a:ext>
                </a:extLst>
              </a:tr>
              <a:tr h="153805">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551534670"/>
                  </a:ext>
                </a:extLst>
              </a:tr>
              <a:tr h="153805">
                <a:tc>
                  <a:txBody>
                    <a:bodyPr/>
                    <a:lstStyle/>
                    <a:p>
                      <a:pPr algn="l" fontAlgn="b"/>
                      <a:r>
                        <a:rPr lang="en-US" sz="1000" b="1" i="0" u="none" strike="noStrike" dirty="0">
                          <a:solidFill>
                            <a:srgbClr val="000000"/>
                          </a:solidFill>
                          <a:effectLst/>
                          <a:latin typeface="Aptos Narrow" panose="020B0004020202020204" pitchFamily="34" charset="0"/>
                          <a:ea typeface="Times New Roman" panose="02020603050405020304" pitchFamily="18" charset="0"/>
                        </a:rPr>
                        <a:t>Contract revenue</a:t>
                      </a:r>
                      <a:endParaRPr lang="en-US" sz="1000" b="1" i="0" u="none" strike="noStrike" dirty="0">
                        <a:solidFill>
                          <a:srgbClr val="000000"/>
                        </a:solidFill>
                        <a:effectLst/>
                        <a:latin typeface="Aptos Narrow" panose="020B0004020202020204" pitchFamily="34" charset="0"/>
                      </a:endParaRP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9226927"/>
                  </a:ext>
                </a:extLst>
              </a:tr>
              <a:tr h="153805">
                <a:tc>
                  <a:txBody>
                    <a:bodyPr/>
                    <a:lstStyle/>
                    <a:p>
                      <a:pPr algn="l" fontAlgn="b"/>
                      <a:r>
                        <a:rPr lang="en-US" sz="1000" b="0" i="0" u="none" strike="noStrike" dirty="0">
                          <a:solidFill>
                            <a:srgbClr val="000000"/>
                          </a:solidFill>
                          <a:effectLst/>
                          <a:latin typeface="Aptos Narrow" panose="020B0004020202020204" pitchFamily="34" charset="0"/>
                        </a:rPr>
                        <a:t>Professional Consulting</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                  600,000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                  500,000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696436188"/>
                  </a:ext>
                </a:extLst>
              </a:tr>
              <a:tr h="153805">
                <a:tc>
                  <a:txBody>
                    <a:bodyPr/>
                    <a:lstStyle/>
                    <a:p>
                      <a:pPr algn="l" fontAlgn="b"/>
                      <a:r>
                        <a:rPr lang="en-US" sz="1000" b="0" i="0" u="none" strike="noStrike" dirty="0">
                          <a:solidFill>
                            <a:srgbClr val="000000"/>
                          </a:solidFill>
                          <a:effectLst/>
                          <a:latin typeface="Aptos Narrow" panose="020B0004020202020204" pitchFamily="34" charset="0"/>
                        </a:rPr>
                        <a:t>Workforce Development Services</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28,250,946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25,000,837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24467756"/>
                  </a:ext>
                </a:extLst>
              </a:tr>
              <a:tr h="301001">
                <a:tc>
                  <a:txBody>
                    <a:bodyPr/>
                    <a:lstStyle/>
                    <a:p>
                      <a:pPr algn="l" fontAlgn="b"/>
                      <a:r>
                        <a:rPr lang="en-US" sz="1000" b="0" i="0" u="none" strike="noStrike" dirty="0">
                          <a:solidFill>
                            <a:srgbClr val="000000"/>
                          </a:solidFill>
                          <a:effectLst/>
                          <a:latin typeface="Aptos Narrow" panose="020B0004020202020204" pitchFamily="34" charset="0"/>
                        </a:rPr>
                        <a:t>Other Services</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1,284,000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1,200,000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0960951"/>
                  </a:ext>
                </a:extLst>
              </a:tr>
              <a:tr h="153805">
                <a:tc>
                  <a:txBody>
                    <a:bodyPr/>
                    <a:lstStyle/>
                    <a:p>
                      <a:pPr algn="l" fontAlgn="b"/>
                      <a:r>
                        <a:rPr lang="en-US" sz="1000" b="1" i="0" u="none" strike="noStrike" dirty="0">
                          <a:solidFill>
                            <a:srgbClr val="000000"/>
                          </a:solidFill>
                          <a:effectLst/>
                          <a:latin typeface="Aptos Narrow" panose="020B0004020202020204" pitchFamily="34" charset="0"/>
                        </a:rPr>
                        <a:t>Total contract revenue</a:t>
                      </a:r>
                    </a:p>
                  </a:txBody>
                  <a:tcPr marL="123176" marR="6843" marT="6843" marB="0" anchor="b">
                    <a:lnL>
                      <a:noFill/>
                    </a:lnL>
                    <a:lnR>
                      <a:noFill/>
                    </a:lnR>
                    <a:lnT>
                      <a:noFill/>
                    </a:lnT>
                    <a:lnB>
                      <a:noFill/>
                    </a:lnB>
                    <a:solidFill>
                      <a:srgbClr val="FFFFFF"/>
                    </a:solidFill>
                  </a:tcPr>
                </a:tc>
                <a:tc>
                  <a:txBody>
                    <a:bodyPr/>
                    <a:lstStyle/>
                    <a:p>
                      <a:pPr algn="r" fontAlgn="b"/>
                      <a:r>
                        <a:rPr lang="en-US" sz="1000" b="1" i="0" u="none" strike="noStrike" dirty="0">
                          <a:solidFill>
                            <a:srgbClr val="000000"/>
                          </a:solidFill>
                          <a:effectLst/>
                          <a:latin typeface="Aptos Narrow" panose="020B0004020202020204" pitchFamily="34" charset="0"/>
                        </a:rPr>
                        <a:t>               30,134,946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dirty="0">
                          <a:solidFill>
                            <a:srgbClr val="000000"/>
                          </a:solidFill>
                          <a:effectLst/>
                          <a:latin typeface="Aptos Narrow" panose="020B0004020202020204" pitchFamily="34" charset="0"/>
                        </a:rPr>
                        <a:t>               26,700,837 </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381892320"/>
                  </a:ext>
                </a:extLst>
              </a:tr>
              <a:tr h="153805">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107105398"/>
                  </a:ext>
                </a:extLst>
              </a:tr>
              <a:tr h="153805">
                <a:tc>
                  <a:txBody>
                    <a:bodyPr/>
                    <a:lstStyle/>
                    <a:p>
                      <a:pPr algn="l" fontAlgn="b"/>
                      <a:r>
                        <a:rPr lang="en-US" sz="1000" b="1" i="0" u="none" strike="noStrike">
                          <a:solidFill>
                            <a:srgbClr val="000000"/>
                          </a:solidFill>
                          <a:effectLst/>
                          <a:latin typeface="Aptos Narrow" panose="020B0004020202020204" pitchFamily="34" charset="0"/>
                          <a:ea typeface="Times New Roman" panose="02020603050405020304" pitchFamily="18" charset="0"/>
                        </a:rPr>
                        <a:t>Direct contract costs</a:t>
                      </a:r>
                      <a:endParaRPr lang="en-US" sz="1000" b="1" i="0" u="none" strike="noStrike">
                        <a:solidFill>
                          <a:srgbClr val="000000"/>
                        </a:solidFill>
                        <a:effectLst/>
                        <a:latin typeface="Aptos Narrow" panose="020B0004020202020204" pitchFamily="34" charset="0"/>
                      </a:endParaRP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857033829"/>
                  </a:ext>
                </a:extLst>
              </a:tr>
              <a:tr h="153805">
                <a:tc>
                  <a:txBody>
                    <a:bodyPr/>
                    <a:lstStyle/>
                    <a:p>
                      <a:pPr algn="l" fontAlgn="b"/>
                      <a:r>
                        <a:rPr lang="en-US" sz="1000" b="0" i="0" u="none" strike="noStrike" dirty="0">
                          <a:solidFill>
                            <a:srgbClr val="000000"/>
                          </a:solidFill>
                          <a:effectLst/>
                          <a:highlight>
                            <a:srgbClr val="FFFF00"/>
                          </a:highlight>
                          <a:latin typeface="Aptos Narrow" panose="020B0004020202020204" pitchFamily="34" charset="0"/>
                          <a:ea typeface="Times New Roman" panose="02020603050405020304" pitchFamily="18" charset="0"/>
                        </a:rPr>
                        <a:t>Direct labor</a:t>
                      </a:r>
                      <a:endParaRPr lang="en-US" sz="1000" b="0" i="0" u="none" strike="noStrike" dirty="0">
                        <a:solidFill>
                          <a:srgbClr val="000000"/>
                        </a:solidFill>
                        <a:effectLst/>
                        <a:highlight>
                          <a:srgbClr val="FFFF00"/>
                        </a:highligh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highlight>
                            <a:srgbClr val="FFFF00"/>
                          </a:highlight>
                          <a:latin typeface="Aptos Narrow" panose="020B0004020202020204" pitchFamily="34" charset="0"/>
                        </a:rPr>
                        <a:t>               22,914,578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highlight>
                            <a:srgbClr val="FFFF00"/>
                          </a:highligh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highlight>
                            <a:srgbClr val="FFFF00"/>
                          </a:highlight>
                          <a:latin typeface="Aptos Narrow" panose="020B0004020202020204" pitchFamily="34" charset="0"/>
                        </a:rPr>
                        <a:t>               20,459,445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02071424"/>
                  </a:ext>
                </a:extLst>
              </a:tr>
              <a:tr h="153805">
                <a:tc>
                  <a:txBody>
                    <a:bodyPr/>
                    <a:lstStyle/>
                    <a:p>
                      <a:pPr algn="l" fontAlgn="b"/>
                      <a:r>
                        <a:rPr lang="en-US" sz="1000" b="0" i="0" u="none" strike="noStrike" dirty="0">
                          <a:solidFill>
                            <a:srgbClr val="000000"/>
                          </a:solidFill>
                          <a:effectLst/>
                          <a:latin typeface="Aptos Narrow" panose="020B0004020202020204" pitchFamily="34" charset="0"/>
                        </a:rPr>
                        <a:t>Public outreach</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25,000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20,000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215872259"/>
                  </a:ext>
                </a:extLst>
              </a:tr>
              <a:tr h="153805">
                <a:tc>
                  <a:txBody>
                    <a:bodyPr/>
                    <a:lstStyle/>
                    <a:p>
                      <a:pPr algn="l" fontAlgn="b"/>
                      <a:r>
                        <a:rPr lang="en-US" sz="1000" b="0" i="0" u="none" strike="noStrike" dirty="0">
                          <a:solidFill>
                            <a:srgbClr val="000000"/>
                          </a:solidFill>
                          <a:effectLst/>
                          <a:latin typeface="Aptos Narrow" panose="020B0004020202020204" pitchFamily="34" charset="0"/>
                        </a:rPr>
                        <a:t>Rent</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370,800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360,000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035528329"/>
                  </a:ext>
                </a:extLst>
              </a:tr>
              <a:tr h="153805">
                <a:tc>
                  <a:txBody>
                    <a:bodyPr/>
                    <a:lstStyle/>
                    <a:p>
                      <a:pPr algn="l" fontAlgn="b"/>
                      <a:r>
                        <a:rPr lang="en-US" sz="1000" b="0" i="0" u="none" strike="noStrike" dirty="0">
                          <a:solidFill>
                            <a:srgbClr val="000000"/>
                          </a:solidFill>
                          <a:effectLst/>
                          <a:latin typeface="Aptos Narrow" panose="020B0004020202020204" pitchFamily="34" charset="0"/>
                        </a:rPr>
                        <a:t>Utilities</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65,108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62,008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778106401"/>
                  </a:ext>
                </a:extLst>
              </a:tr>
              <a:tr h="153805">
                <a:tc>
                  <a:txBody>
                    <a:bodyPr/>
                    <a:lstStyle/>
                    <a:p>
                      <a:pPr algn="l" fontAlgn="b"/>
                      <a:r>
                        <a:rPr lang="en-US" sz="1000" b="0" i="0" u="none" strike="noStrike" dirty="0">
                          <a:solidFill>
                            <a:srgbClr val="000000"/>
                          </a:solidFill>
                          <a:effectLst/>
                          <a:latin typeface="Aptos Narrow" panose="020B0004020202020204" pitchFamily="34" charset="0"/>
                        </a:rPr>
                        <a:t>Insurance</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128,750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125,000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521169666"/>
                  </a:ext>
                </a:extLst>
              </a:tr>
              <a:tr h="153805">
                <a:tc>
                  <a:txBody>
                    <a:bodyPr/>
                    <a:lstStyle/>
                    <a:p>
                      <a:pPr algn="l" fontAlgn="b"/>
                      <a:r>
                        <a:rPr lang="en-US" sz="1000" b="0" i="0" u="none" strike="noStrike" dirty="0">
                          <a:solidFill>
                            <a:srgbClr val="000000"/>
                          </a:solidFill>
                          <a:effectLst/>
                          <a:latin typeface="Aptos Narrow" panose="020B0004020202020204" pitchFamily="34" charset="0"/>
                        </a:rPr>
                        <a:t>Consultants</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18,540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18,000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243774639"/>
                  </a:ext>
                </a:extLst>
              </a:tr>
              <a:tr h="153805">
                <a:tc>
                  <a:txBody>
                    <a:bodyPr/>
                    <a:lstStyle/>
                    <a:p>
                      <a:pPr algn="l" fontAlgn="b"/>
                      <a:r>
                        <a:rPr lang="en-US" sz="1000" b="0" i="0" u="none" strike="noStrike" dirty="0">
                          <a:solidFill>
                            <a:srgbClr val="000000"/>
                          </a:solidFill>
                          <a:effectLst/>
                          <a:latin typeface="Aptos Narrow" panose="020B0004020202020204" pitchFamily="34" charset="0"/>
                        </a:rPr>
                        <a:t>Office supplies</a:t>
                      </a: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81,900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78,000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69552067"/>
                  </a:ext>
                </a:extLst>
              </a:tr>
              <a:tr h="153805">
                <a:tc>
                  <a:txBody>
                    <a:bodyPr/>
                    <a:lstStyle/>
                    <a:p>
                      <a:pPr algn="l" fontAlgn="b"/>
                      <a:r>
                        <a:rPr lang="en-US" sz="1000" b="0" i="0" u="none" strike="noStrike">
                          <a:solidFill>
                            <a:srgbClr val="000000"/>
                          </a:solidFill>
                          <a:effectLst/>
                          <a:latin typeface="Aptos Narrow" panose="020B0004020202020204" pitchFamily="34" charset="0"/>
                          <a:ea typeface="Times New Roman" panose="02020603050405020304" pitchFamily="18" charset="0"/>
                        </a:rPr>
                        <a:t>Other contract costs</a:t>
                      </a:r>
                      <a:endParaRPr lang="en-US" sz="1000" b="0" i="0" u="none" strike="noStrike">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690,098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663,008 </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76707669"/>
                  </a:ext>
                </a:extLst>
              </a:tr>
              <a:tr h="153805">
                <a:tc>
                  <a:txBody>
                    <a:bodyPr/>
                    <a:lstStyle/>
                    <a:p>
                      <a:pPr algn="l" fontAlgn="b"/>
                      <a:r>
                        <a:rPr lang="en-US" sz="1000" b="1" i="0" u="none" strike="noStrike">
                          <a:solidFill>
                            <a:srgbClr val="000000"/>
                          </a:solidFill>
                          <a:effectLst/>
                          <a:latin typeface="Aptos Narrow" panose="020B0004020202020204" pitchFamily="34" charset="0"/>
                          <a:ea typeface="Times New Roman" panose="02020603050405020304" pitchFamily="18" charset="0"/>
                        </a:rPr>
                        <a:t>Total direct contract costs</a:t>
                      </a:r>
                      <a:endParaRPr lang="en-US" sz="1000" b="1" i="0" u="none" strike="noStrike">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000" b="1" i="0" u="none" strike="noStrike">
                          <a:solidFill>
                            <a:srgbClr val="000000"/>
                          </a:solidFill>
                          <a:effectLst/>
                          <a:latin typeface="Aptos Narrow" panose="020B0004020202020204" pitchFamily="34" charset="0"/>
                          <a:ea typeface="Times New Roman" panose="02020603050405020304" pitchFamily="18" charset="0"/>
                        </a:rPr>
                        <a:t>24,294,775</a:t>
                      </a:r>
                      <a:endParaRPr lang="en-US" sz="1000" b="1" i="0" u="none" strike="noStrike">
                        <a:solidFill>
                          <a:srgbClr val="000000"/>
                        </a:solidFill>
                        <a:effectLst/>
                        <a:latin typeface="Aptos Narrow" panose="020B0004020202020204" pitchFamily="34" charset="0"/>
                      </a:endParaRP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dirty="0">
                          <a:solidFill>
                            <a:srgbClr val="000000"/>
                          </a:solidFill>
                          <a:effectLst/>
                          <a:latin typeface="Aptos Narrow" panose="020B0004020202020204" pitchFamily="34" charset="0"/>
                          <a:ea typeface="Times New Roman" panose="02020603050405020304" pitchFamily="18" charset="0"/>
                        </a:rPr>
                        <a:t>21,785,461</a:t>
                      </a:r>
                      <a:endParaRPr lang="en-US" sz="1000" b="1" i="0" u="none" strike="noStrike" dirty="0">
                        <a:solidFill>
                          <a:srgbClr val="000000"/>
                        </a:solidFill>
                        <a:effectLst/>
                        <a:latin typeface="Aptos Narrow" panose="020B0004020202020204" pitchFamily="34" charset="0"/>
                      </a:endParaRP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2229901720"/>
                  </a:ext>
                </a:extLst>
              </a:tr>
              <a:tr h="153805">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575136829"/>
                  </a:ext>
                </a:extLst>
              </a:tr>
              <a:tr h="153805">
                <a:tc>
                  <a:txBody>
                    <a:bodyPr/>
                    <a:lstStyle/>
                    <a:p>
                      <a:pPr algn="l" fontAlgn="b"/>
                      <a:r>
                        <a:rPr lang="en-US" sz="1000" b="0" i="0" u="none" strike="noStrike" dirty="0">
                          <a:solidFill>
                            <a:srgbClr val="000000"/>
                          </a:solidFill>
                          <a:effectLst/>
                          <a:latin typeface="Aptos Narrow" panose="020B0004020202020204" pitchFamily="34" charset="0"/>
                          <a:ea typeface="Times New Roman" panose="02020603050405020304" pitchFamily="18" charset="0"/>
                        </a:rPr>
                        <a:t>Gross profit</a:t>
                      </a:r>
                      <a:endParaRPr lang="en-US" sz="1000" b="0" i="0" u="none" strike="noStrike" dirty="0">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5,840,171</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4,915,376</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184761789"/>
                  </a:ext>
                </a:extLst>
              </a:tr>
              <a:tr h="153805">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931030169"/>
                  </a:ext>
                </a:extLst>
              </a:tr>
              <a:tr h="153805">
                <a:tc>
                  <a:txBody>
                    <a:bodyPr/>
                    <a:lstStyle/>
                    <a:p>
                      <a:pPr algn="l" fontAlgn="b"/>
                      <a:r>
                        <a:rPr lang="en-US" sz="1000" b="1" i="0" u="none" strike="noStrike" dirty="0">
                          <a:solidFill>
                            <a:srgbClr val="000000"/>
                          </a:solidFill>
                          <a:effectLst/>
                          <a:highlight>
                            <a:srgbClr val="FFFF00"/>
                          </a:highlight>
                          <a:latin typeface="Aptos Narrow" panose="020B0004020202020204" pitchFamily="34" charset="0"/>
                          <a:ea typeface="Times New Roman" panose="02020603050405020304" pitchFamily="18" charset="0"/>
                        </a:rPr>
                        <a:t>Indirect costs</a:t>
                      </a:r>
                      <a:endParaRPr lang="en-US" sz="1000" b="1" i="0" u="none" strike="noStrike" dirty="0">
                        <a:solidFill>
                          <a:srgbClr val="000000"/>
                        </a:solidFill>
                        <a:effectLst/>
                        <a:highlight>
                          <a:srgbClr val="FFFF00"/>
                        </a:highlight>
                        <a:latin typeface="Aptos Narrow" panose="020B0004020202020204" pitchFamily="34" charset="0"/>
                      </a:endParaRP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dirty="0">
                          <a:solidFill>
                            <a:srgbClr val="000000"/>
                          </a:solidFill>
                          <a:effectLst/>
                          <a:highlight>
                            <a:srgbClr val="FFFF00"/>
                          </a:highlight>
                          <a:latin typeface="Aptos Narrow" panose="020B0004020202020204" pitchFamily="34" charset="0"/>
                        </a:rPr>
                        <a:t>2,839,963</a:t>
                      </a:r>
                    </a:p>
                  </a:txBody>
                  <a:tcPr marL="6843" marR="6843" marT="6843" marB="0" anchor="b">
                    <a:lnL>
                      <a:noFill/>
                    </a:lnL>
                    <a:lnR>
                      <a:noFill/>
                    </a:lnR>
                    <a:lnT>
                      <a:noFill/>
                    </a:lnT>
                    <a:lnB>
                      <a:noFill/>
                    </a:lnB>
                    <a:solidFill>
                      <a:srgbClr val="FFFFFF"/>
                    </a:solidFill>
                  </a:tcPr>
                </a:tc>
                <a:tc>
                  <a:txBody>
                    <a:bodyPr/>
                    <a:lstStyle/>
                    <a:p>
                      <a:pPr algn="l" fontAlgn="b"/>
                      <a:r>
                        <a:rPr lang="en-US" sz="1000" b="1" i="0" u="none" strike="noStrike" dirty="0">
                          <a:solidFill>
                            <a:srgbClr val="000000"/>
                          </a:solidFill>
                          <a:effectLst/>
                          <a:highlight>
                            <a:srgbClr val="FFFF00"/>
                          </a:highligh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dirty="0">
                          <a:solidFill>
                            <a:srgbClr val="000000"/>
                          </a:solidFill>
                          <a:effectLst/>
                          <a:highlight>
                            <a:srgbClr val="FFFF00"/>
                          </a:highlight>
                          <a:latin typeface="Aptos Narrow" panose="020B0004020202020204" pitchFamily="34" charset="0"/>
                        </a:rPr>
                        <a:t>2,704,727</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585198872"/>
                  </a:ext>
                </a:extLst>
              </a:tr>
              <a:tr h="153805">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220006623"/>
                  </a:ext>
                </a:extLst>
              </a:tr>
              <a:tr h="153805">
                <a:tc>
                  <a:txBody>
                    <a:bodyPr/>
                    <a:lstStyle/>
                    <a:p>
                      <a:pPr algn="l" fontAlgn="b"/>
                      <a:r>
                        <a:rPr lang="en-US" sz="1000" b="0" i="0" u="none" strike="noStrike">
                          <a:solidFill>
                            <a:srgbClr val="000000"/>
                          </a:solidFill>
                          <a:effectLst/>
                          <a:latin typeface="Aptos Narrow" panose="020B0004020202020204" pitchFamily="34" charset="0"/>
                          <a:ea typeface="Times New Roman" panose="02020603050405020304" pitchFamily="18" charset="0"/>
                        </a:rPr>
                        <a:t>Operating Income</a:t>
                      </a:r>
                      <a:endParaRPr lang="en-US" sz="1000" b="0" i="0" u="none" strike="noStrike">
                        <a:solidFill>
                          <a:srgbClr val="000000"/>
                        </a:solidFill>
                        <a:effectLst/>
                        <a:latin typeface="Aptos Narrow" panose="020B0004020202020204" pitchFamily="34" charset="0"/>
                      </a:endParaRPr>
                    </a:p>
                  </a:txBody>
                  <a:tcPr marL="123176" marR="6843" marT="6843" marB="0" anchor="b">
                    <a:lnL>
                      <a:noFill/>
                    </a:lnL>
                    <a:lnR>
                      <a:noFill/>
                    </a:lnR>
                    <a:lnT>
                      <a:noFill/>
                    </a:lnT>
                    <a:lnB>
                      <a:noFill/>
                    </a:lnB>
                    <a:solidFill>
                      <a:srgbClr val="FFFFFF"/>
                    </a:solidFill>
                  </a:tcPr>
                </a:tc>
                <a:tc>
                  <a:txBody>
                    <a:bodyPr/>
                    <a:lstStyle/>
                    <a:p>
                      <a:pPr algn="r" fontAlgn="b"/>
                      <a:r>
                        <a:rPr lang="en-US" sz="1000" b="0" i="0" u="none" strike="noStrike">
                          <a:solidFill>
                            <a:srgbClr val="000000"/>
                          </a:solidFill>
                          <a:effectLst/>
                          <a:latin typeface="Aptos Narrow" panose="020B0004020202020204" pitchFamily="34" charset="0"/>
                        </a:rPr>
                        <a:t>3,000,207</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2,210,649</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50857895"/>
                  </a:ext>
                </a:extLst>
              </a:tr>
              <a:tr h="153805">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177909495"/>
                  </a:ext>
                </a:extLst>
              </a:tr>
              <a:tr h="153805">
                <a:tc>
                  <a:txBody>
                    <a:bodyPr/>
                    <a:lstStyle/>
                    <a:p>
                      <a:pPr algn="l" fontAlgn="b"/>
                      <a:r>
                        <a:rPr lang="en-US" sz="1000" b="1" i="0" u="none" strike="noStrike">
                          <a:solidFill>
                            <a:srgbClr val="000000"/>
                          </a:solidFill>
                          <a:effectLst/>
                          <a:latin typeface="Aptos Narrow" panose="020B0004020202020204" pitchFamily="34" charset="0"/>
                        </a:rPr>
                        <a:t>Non-Operating Gains (Losses)</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000897533"/>
                  </a:ext>
                </a:extLst>
              </a:tr>
              <a:tr h="153805">
                <a:tc>
                  <a:txBody>
                    <a:bodyPr/>
                    <a:lstStyle/>
                    <a:p>
                      <a:pPr algn="l" fontAlgn="b"/>
                      <a:r>
                        <a:rPr lang="en-US" sz="1000" b="0" i="0" u="none" strike="noStrike">
                          <a:solidFill>
                            <a:srgbClr val="000000"/>
                          </a:solidFill>
                          <a:effectLst/>
                          <a:latin typeface="Aptos Narrow" panose="020B0004020202020204" pitchFamily="34" charset="0"/>
                        </a:rPr>
                        <a:t>Interest Income, Net</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92,000</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80,000</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3247783434"/>
                  </a:ext>
                </a:extLst>
              </a:tr>
              <a:tr h="153805">
                <a:tc>
                  <a:txBody>
                    <a:bodyPr/>
                    <a:lstStyle/>
                    <a:p>
                      <a:pPr algn="l" fontAlgn="b"/>
                      <a:r>
                        <a:rPr lang="en-US" sz="1000" b="0" i="0" u="none" strike="noStrike">
                          <a:solidFill>
                            <a:srgbClr val="000000"/>
                          </a:solidFill>
                          <a:effectLst/>
                          <a:latin typeface="Aptos Narrow" panose="020B0004020202020204" pitchFamily="34" charset="0"/>
                        </a:rPr>
                        <a:t>Loss on Sale of Assets</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-4,800</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0</a:t>
                      </a:r>
                    </a:p>
                  </a:txBody>
                  <a:tcPr marL="6843" marR="6843" marT="6843" marB="0" anchor="b">
                    <a:lnL>
                      <a:noFill/>
                    </a:lnL>
                    <a:lnR>
                      <a:noFill/>
                    </a:lnR>
                    <a:lnT>
                      <a:noFill/>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2378108"/>
                  </a:ext>
                </a:extLst>
              </a:tr>
              <a:tr h="153805">
                <a:tc>
                  <a:txBody>
                    <a:bodyPr/>
                    <a:lstStyle/>
                    <a:p>
                      <a:pPr algn="l" fontAlgn="b"/>
                      <a:r>
                        <a:rPr lang="en-US" sz="1000" b="1" i="0" u="none" strike="noStrike" dirty="0">
                          <a:solidFill>
                            <a:srgbClr val="000000"/>
                          </a:solidFill>
                          <a:effectLst/>
                          <a:latin typeface="Aptos Narrow" panose="020B0004020202020204" pitchFamily="34" charset="0"/>
                        </a:rPr>
                        <a:t>Total Non-Operating Gains (Losses)</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a:solidFill>
                            <a:srgbClr val="000000"/>
                          </a:solidFill>
                          <a:effectLst/>
                          <a:latin typeface="Aptos Narrow" panose="020B0004020202020204" pitchFamily="34" charset="0"/>
                        </a:rPr>
                        <a:t>87,200</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tc>
                  <a:txBody>
                    <a:bodyPr/>
                    <a:lstStyle/>
                    <a:p>
                      <a:pPr algn="l" fontAlgn="b"/>
                      <a:r>
                        <a:rPr lang="en-US" sz="1000" b="1"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0" u="none" strike="noStrike">
                          <a:solidFill>
                            <a:srgbClr val="000000"/>
                          </a:solidFill>
                          <a:effectLst/>
                          <a:latin typeface="Aptos Narrow" panose="020B0004020202020204" pitchFamily="34" charset="0"/>
                        </a:rPr>
                        <a:t>80,000</a:t>
                      </a:r>
                    </a:p>
                  </a:txBody>
                  <a:tcPr marL="6843" marR="6843" marT="6843" marB="0" anchor="b">
                    <a:lnL>
                      <a:noFill/>
                    </a:lnL>
                    <a:lnR>
                      <a:noFill/>
                    </a:lnR>
                    <a:lnT w="6350" cap="flat" cmpd="sng" algn="ctr">
                      <a:solidFill>
                        <a:srgbClr val="000000"/>
                      </a:solidFill>
                      <a:prstDash val="solid"/>
                      <a:round/>
                      <a:headEnd type="none" w="med" len="med"/>
                      <a:tailEnd type="none" w="med" len="med"/>
                    </a:lnT>
                    <a:lnB>
                      <a:noFill/>
                    </a:lnB>
                    <a:solidFill>
                      <a:srgbClr val="FFFFFF"/>
                    </a:solidFill>
                  </a:tcPr>
                </a:tc>
                <a:extLst>
                  <a:ext uri="{0D108BD9-81ED-4DB2-BD59-A6C34878D82A}">
                    <a16:rowId xmlns:a16="http://schemas.microsoft.com/office/drawing/2014/main" val="4085606109"/>
                  </a:ext>
                </a:extLst>
              </a:tr>
              <a:tr h="153805">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54050367"/>
                  </a:ext>
                </a:extLst>
              </a:tr>
              <a:tr h="153805">
                <a:tc>
                  <a:txBody>
                    <a:bodyPr/>
                    <a:lstStyle/>
                    <a:p>
                      <a:pPr algn="l" fontAlgn="b"/>
                      <a:r>
                        <a:rPr lang="en-US" sz="1000" b="0" i="0" u="none" strike="noStrike" dirty="0">
                          <a:solidFill>
                            <a:srgbClr val="000000"/>
                          </a:solidFill>
                          <a:effectLst/>
                          <a:latin typeface="Aptos Narrow" panose="020B0004020202020204" pitchFamily="34" charset="0"/>
                        </a:rPr>
                        <a:t>Provision for Income Taxes</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64,000</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27,000</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2730947754"/>
                  </a:ext>
                </a:extLst>
              </a:tr>
              <a:tr h="153805">
                <a:tc>
                  <a:txBody>
                    <a:bodyPr/>
                    <a:lstStyle/>
                    <a:p>
                      <a:pPr algn="l"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l" fontAlgn="b"/>
                      <a:r>
                        <a:rPr lang="en-US" sz="1000" b="0" i="0" u="none" strike="noStrike">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0" i="0"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1862598437"/>
                  </a:ext>
                </a:extLst>
              </a:tr>
              <a:tr h="153805">
                <a:tc>
                  <a:txBody>
                    <a:bodyPr/>
                    <a:lstStyle/>
                    <a:p>
                      <a:pPr algn="l" fontAlgn="b"/>
                      <a:r>
                        <a:rPr lang="en-US" sz="1000" b="1" i="1" u="none" strike="noStrike" dirty="0">
                          <a:solidFill>
                            <a:srgbClr val="000000"/>
                          </a:solidFill>
                          <a:effectLst/>
                          <a:latin typeface="Aptos Narrow" panose="020B0004020202020204" pitchFamily="34" charset="0"/>
                        </a:rPr>
                        <a:t>Net Income (Loss)</a:t>
                      </a:r>
                    </a:p>
                  </a:txBody>
                  <a:tcPr marL="6843" marR="6843" marT="6843" marB="0" anchor="b">
                    <a:lnL>
                      <a:noFill/>
                    </a:lnL>
                    <a:lnR>
                      <a:noFill/>
                    </a:lnR>
                    <a:lnT>
                      <a:noFill/>
                    </a:lnT>
                    <a:lnB>
                      <a:noFill/>
                    </a:lnB>
                    <a:solidFill>
                      <a:srgbClr val="FFFFFF"/>
                    </a:solidFill>
                  </a:tcPr>
                </a:tc>
                <a:tc>
                  <a:txBody>
                    <a:bodyPr/>
                    <a:lstStyle/>
                    <a:p>
                      <a:pPr algn="r" fontAlgn="b"/>
                      <a:r>
                        <a:rPr lang="en-US" sz="1000" b="1" i="1" u="none" strike="noStrike" dirty="0">
                          <a:solidFill>
                            <a:srgbClr val="000000"/>
                          </a:solidFill>
                          <a:effectLst/>
                          <a:latin typeface="Aptos Narrow" panose="020B0004020202020204" pitchFamily="34" charset="0"/>
                        </a:rPr>
                        <a:t> $             3,023,407 </a:t>
                      </a:r>
                    </a:p>
                  </a:txBody>
                  <a:tcPr marL="6843" marR="6843" marT="6843" marB="0" anchor="b">
                    <a:lnL>
                      <a:noFill/>
                    </a:lnL>
                    <a:lnR>
                      <a:noFill/>
                    </a:lnR>
                    <a:lnT>
                      <a:noFill/>
                    </a:lnT>
                    <a:lnB>
                      <a:noFill/>
                    </a:lnB>
                    <a:solidFill>
                      <a:srgbClr val="FFFFFF"/>
                    </a:solidFill>
                  </a:tcPr>
                </a:tc>
                <a:tc>
                  <a:txBody>
                    <a:bodyPr/>
                    <a:lstStyle/>
                    <a:p>
                      <a:pPr algn="l" fontAlgn="b"/>
                      <a:r>
                        <a:rPr lang="en-US" sz="1000" b="1" i="1" u="none" strike="noStrike" dirty="0">
                          <a:solidFill>
                            <a:srgbClr val="000000"/>
                          </a:solidFill>
                          <a:effectLst/>
                          <a:latin typeface="Aptos Narrow" panose="020B0004020202020204" pitchFamily="34" charset="0"/>
                        </a:rPr>
                        <a:t> </a:t>
                      </a:r>
                    </a:p>
                  </a:txBody>
                  <a:tcPr marL="6843" marR="6843" marT="6843" marB="0" anchor="b">
                    <a:lnL>
                      <a:noFill/>
                    </a:lnL>
                    <a:lnR>
                      <a:noFill/>
                    </a:lnR>
                    <a:lnT>
                      <a:noFill/>
                    </a:lnT>
                    <a:lnB>
                      <a:noFill/>
                    </a:lnB>
                    <a:solidFill>
                      <a:srgbClr val="FFFFFF"/>
                    </a:solidFill>
                  </a:tcPr>
                </a:tc>
                <a:tc>
                  <a:txBody>
                    <a:bodyPr/>
                    <a:lstStyle/>
                    <a:p>
                      <a:pPr algn="r" fontAlgn="b"/>
                      <a:r>
                        <a:rPr lang="en-US" sz="1000" b="1" i="1" u="none" strike="noStrike" dirty="0">
                          <a:solidFill>
                            <a:srgbClr val="000000"/>
                          </a:solidFill>
                          <a:effectLst/>
                          <a:latin typeface="Aptos Narrow" panose="020B0004020202020204" pitchFamily="34" charset="0"/>
                        </a:rPr>
                        <a:t> $             2,263,649 </a:t>
                      </a:r>
                    </a:p>
                  </a:txBody>
                  <a:tcPr marL="6843" marR="6843" marT="6843" marB="0" anchor="b">
                    <a:lnL>
                      <a:noFill/>
                    </a:lnL>
                    <a:lnR>
                      <a:noFill/>
                    </a:lnR>
                    <a:lnT>
                      <a:noFill/>
                    </a:lnT>
                    <a:lnB>
                      <a:noFill/>
                    </a:lnB>
                    <a:solidFill>
                      <a:srgbClr val="FFFFFF"/>
                    </a:solidFill>
                  </a:tcPr>
                </a:tc>
                <a:extLst>
                  <a:ext uri="{0D108BD9-81ED-4DB2-BD59-A6C34878D82A}">
                    <a16:rowId xmlns:a16="http://schemas.microsoft.com/office/drawing/2014/main" val="4238821797"/>
                  </a:ext>
                </a:extLst>
              </a:tr>
            </a:tbl>
          </a:graphicData>
        </a:graphic>
      </p:graphicFrame>
    </p:spTree>
    <p:extLst>
      <p:ext uri="{BB962C8B-B14F-4D97-AF65-F5344CB8AC3E}">
        <p14:creationId xmlns:p14="http://schemas.microsoft.com/office/powerpoint/2010/main" val="3924577434"/>
      </p:ext>
    </p:extLst>
  </p:cSld>
  <p:clrMapOvr>
    <a:masterClrMapping/>
  </p:clrMapOvr>
  <p:extLst>
    <p:ext uri="{6950BFC3-D8DA-4A85-94F7-54DA5524770B}">
      <p188:commentRel xmlns:p188="http://schemas.microsoft.com/office/powerpoint/2018/8/main" r:id="rId3"/>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B43E2-D640-46FB-A2FD-2F75C6A8FC20}"/>
              </a:ext>
            </a:extLst>
          </p:cNvPr>
          <p:cNvSpPr>
            <a:spLocks noGrp="1"/>
          </p:cNvSpPr>
          <p:nvPr>
            <p:ph type="title"/>
          </p:nvPr>
        </p:nvSpPr>
        <p:spPr/>
        <p:txBody>
          <a:bodyPr/>
          <a:lstStyle/>
          <a:p>
            <a:r>
              <a:rPr lang="en-US" dirty="0"/>
              <a:t>Applying an Indirect Rate – Example  </a:t>
            </a:r>
          </a:p>
        </p:txBody>
      </p:sp>
      <p:graphicFrame>
        <p:nvGraphicFramePr>
          <p:cNvPr id="3" name="Table 2" descr="Example calculation of indirect cost rate">
            <a:extLst>
              <a:ext uri="{FF2B5EF4-FFF2-40B4-BE49-F238E27FC236}">
                <a16:creationId xmlns:a16="http://schemas.microsoft.com/office/drawing/2014/main" id="{418D1685-E09C-4311-A209-6A5D8395425A}"/>
              </a:ext>
            </a:extLst>
          </p:cNvPr>
          <p:cNvGraphicFramePr>
            <a:graphicFrameLocks noGrp="1"/>
          </p:cNvGraphicFramePr>
          <p:nvPr>
            <p:extLst>
              <p:ext uri="{D42A27DB-BD31-4B8C-83A1-F6EECF244321}">
                <p14:modId xmlns:p14="http://schemas.microsoft.com/office/powerpoint/2010/main" val="975332550"/>
              </p:ext>
            </p:extLst>
          </p:nvPr>
        </p:nvGraphicFramePr>
        <p:xfrm>
          <a:off x="1292964" y="1945640"/>
          <a:ext cx="9604679" cy="3193407"/>
        </p:xfrm>
        <a:graphic>
          <a:graphicData uri="http://schemas.openxmlformats.org/drawingml/2006/table">
            <a:tbl>
              <a:tblPr firstRow="1">
                <a:effectLst>
                  <a:outerShdw blurRad="63500" sx="102000" sy="102000" algn="ctr" rotWithShape="0">
                    <a:prstClr val="black">
                      <a:alpha val="40000"/>
                    </a:prstClr>
                  </a:outerShdw>
                </a:effectLst>
                <a:tableStyleId>{5C22544A-7EE6-4342-B048-85BDC9FD1C3A}</a:tableStyleId>
              </a:tblPr>
              <a:tblGrid>
                <a:gridCol w="6560855">
                  <a:extLst>
                    <a:ext uri="{9D8B030D-6E8A-4147-A177-3AD203B41FA5}">
                      <a16:colId xmlns:a16="http://schemas.microsoft.com/office/drawing/2014/main" val="2210089059"/>
                    </a:ext>
                  </a:extLst>
                </a:gridCol>
                <a:gridCol w="3043824">
                  <a:extLst>
                    <a:ext uri="{9D8B030D-6E8A-4147-A177-3AD203B41FA5}">
                      <a16:colId xmlns:a16="http://schemas.microsoft.com/office/drawing/2014/main" val="2033916855"/>
                    </a:ext>
                  </a:extLst>
                </a:gridCol>
              </a:tblGrid>
              <a:tr h="521987">
                <a:tc>
                  <a:txBody>
                    <a:bodyPr/>
                    <a:lstStyle/>
                    <a:p>
                      <a:r>
                        <a:rPr lang="en-US" sz="2800" dirty="0">
                          <a:latin typeface="Calibri" panose="020F0502020204030204" pitchFamily="34" charset="0"/>
                          <a:cs typeface="Calibri" panose="020F0502020204030204" pitchFamily="34" charset="0"/>
                        </a:rPr>
                        <a:t>Program A</a:t>
                      </a:r>
                    </a:p>
                  </a:txBody>
                  <a:tcPr anchor="ctr">
                    <a:solidFill>
                      <a:schemeClr val="accent2"/>
                    </a:solidFill>
                  </a:tcPr>
                </a:tc>
                <a:tc>
                  <a:txBody>
                    <a:bodyPr/>
                    <a:lstStyle/>
                    <a:p>
                      <a:endParaRPr lang="en-US" sz="2800" dirty="0"/>
                    </a:p>
                  </a:txBody>
                  <a:tcPr anchor="ctr">
                    <a:solidFill>
                      <a:schemeClr val="accent2"/>
                    </a:solidFill>
                  </a:tcPr>
                </a:tc>
                <a:extLst>
                  <a:ext uri="{0D108BD9-81ED-4DB2-BD59-A6C34878D82A}">
                    <a16:rowId xmlns:a16="http://schemas.microsoft.com/office/drawing/2014/main" val="87020509"/>
                  </a:ext>
                </a:extLst>
              </a:tr>
              <a:tr h="863270">
                <a:tc>
                  <a:txBody>
                    <a:bodyPr/>
                    <a:lstStyle/>
                    <a:p>
                      <a:r>
                        <a:rPr lang="en-US" sz="2800" dirty="0">
                          <a:latin typeface="Calibri" panose="020F0502020204030204" pitchFamily="34" charset="0"/>
                          <a:cs typeface="Calibri" panose="020F0502020204030204" pitchFamily="34" charset="0"/>
                        </a:rPr>
                        <a:t>Approved NICRA</a:t>
                      </a:r>
                    </a:p>
                  </a:txBody>
                  <a:tcPr anchor="ctr"/>
                </a:tc>
                <a:tc>
                  <a:txBody>
                    <a:bodyPr/>
                    <a:lstStyle/>
                    <a:p>
                      <a:pPr algn="r"/>
                      <a:r>
                        <a:rPr lang="en-US" sz="2800" dirty="0">
                          <a:latin typeface="Calibri" panose="020F0502020204030204" pitchFamily="34" charset="0"/>
                          <a:cs typeface="Calibri" panose="020F0502020204030204" pitchFamily="34" charset="0"/>
                        </a:rPr>
                        <a:t>12.40%</a:t>
                      </a:r>
                    </a:p>
                  </a:txBody>
                  <a:tcPr anchor="ctr"/>
                </a:tc>
                <a:extLst>
                  <a:ext uri="{0D108BD9-81ED-4DB2-BD59-A6C34878D82A}">
                    <a16:rowId xmlns:a16="http://schemas.microsoft.com/office/drawing/2014/main" val="1570854860"/>
                  </a:ext>
                </a:extLst>
              </a:tr>
              <a:tr h="863270">
                <a:tc>
                  <a:txBody>
                    <a:bodyPr/>
                    <a:lstStyle/>
                    <a:p>
                      <a:r>
                        <a:rPr lang="en-US" sz="2800" dirty="0">
                          <a:latin typeface="Calibri" panose="020F0502020204030204" pitchFamily="34" charset="0"/>
                          <a:cs typeface="Calibri" panose="020F0502020204030204" pitchFamily="34" charset="0"/>
                        </a:rPr>
                        <a:t>Base Rate (Salary + Fringe Cost Pool)</a:t>
                      </a:r>
                    </a:p>
                  </a:txBody>
                  <a:tcPr anchor="ctr"/>
                </a:tc>
                <a:tc>
                  <a:txBody>
                    <a:bodyPr/>
                    <a:lstStyle/>
                    <a:p>
                      <a:pPr algn="r"/>
                      <a:r>
                        <a:rPr lang="en-US" sz="2800" u="sng" dirty="0">
                          <a:latin typeface="Calibri" panose="020F0502020204030204" pitchFamily="34" charset="0"/>
                          <a:cs typeface="Calibri" panose="020F0502020204030204" pitchFamily="34" charset="0"/>
                        </a:rPr>
                        <a:t>x $800,000</a:t>
                      </a:r>
                    </a:p>
                  </a:txBody>
                  <a:tcPr anchor="ctr"/>
                </a:tc>
                <a:extLst>
                  <a:ext uri="{0D108BD9-81ED-4DB2-BD59-A6C34878D82A}">
                    <a16:rowId xmlns:a16="http://schemas.microsoft.com/office/drawing/2014/main" val="1986300133"/>
                  </a:ext>
                </a:extLst>
              </a:tr>
              <a:tr h="863270">
                <a:tc>
                  <a:txBody>
                    <a:bodyPr/>
                    <a:lstStyle/>
                    <a:p>
                      <a:r>
                        <a:rPr lang="en-US" sz="2800" dirty="0">
                          <a:latin typeface="Calibri" panose="020F0502020204030204" pitchFamily="34" charset="0"/>
                          <a:cs typeface="Calibri" panose="020F0502020204030204" pitchFamily="34" charset="0"/>
                        </a:rPr>
                        <a:t>Calculated Indirect that could be recovered from Program 1</a:t>
                      </a:r>
                    </a:p>
                  </a:txBody>
                  <a:tcPr anchor="ctr"/>
                </a:tc>
                <a:tc>
                  <a:txBody>
                    <a:bodyPr/>
                    <a:lstStyle/>
                    <a:p>
                      <a:pPr algn="r"/>
                      <a:r>
                        <a:rPr lang="en-US" sz="2800" dirty="0">
                          <a:latin typeface="Calibri" panose="020F0502020204030204" pitchFamily="34" charset="0"/>
                          <a:cs typeface="Calibri" panose="020F0502020204030204" pitchFamily="34" charset="0"/>
                        </a:rPr>
                        <a:t>$99,200</a:t>
                      </a:r>
                    </a:p>
                  </a:txBody>
                  <a:tcPr anchor="ctr"/>
                </a:tc>
                <a:extLst>
                  <a:ext uri="{0D108BD9-81ED-4DB2-BD59-A6C34878D82A}">
                    <a16:rowId xmlns:a16="http://schemas.microsoft.com/office/drawing/2014/main" val="2736667671"/>
                  </a:ext>
                </a:extLst>
              </a:tr>
            </a:tbl>
          </a:graphicData>
        </a:graphic>
      </p:graphicFrame>
      <p:sp>
        <p:nvSpPr>
          <p:cNvPr id="4" name="Slide Number Placeholder 3">
            <a:extLst>
              <a:ext uri="{FF2B5EF4-FFF2-40B4-BE49-F238E27FC236}">
                <a16:creationId xmlns:a16="http://schemas.microsoft.com/office/drawing/2014/main" id="{8B9D1358-7E03-4494-BE0A-36E7BB9FBF6C}"/>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39</a:t>
            </a:fld>
            <a:endParaRPr lang="en-US" dirty="0"/>
          </a:p>
        </p:txBody>
      </p:sp>
    </p:spTree>
    <p:extLst>
      <p:ext uri="{BB962C8B-B14F-4D97-AF65-F5344CB8AC3E}">
        <p14:creationId xmlns:p14="http://schemas.microsoft.com/office/powerpoint/2010/main" val="14888386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CF644-BC7D-4759-BA00-66E46273529C}"/>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Indirect Costs at Grant Closeout</a:t>
            </a:r>
          </a:p>
        </p:txBody>
      </p:sp>
      <p:sp>
        <p:nvSpPr>
          <p:cNvPr id="3" name="Content Placeholder 2">
            <a:extLst>
              <a:ext uri="{FF2B5EF4-FFF2-40B4-BE49-F238E27FC236}">
                <a16:creationId xmlns:a16="http://schemas.microsoft.com/office/drawing/2014/main" id="{25B4F26E-0CAD-4FAC-B20E-AF27FA8D42D0}"/>
              </a:ext>
            </a:extLst>
          </p:cNvPr>
          <p:cNvSpPr>
            <a:spLocks noGrp="1"/>
          </p:cNvSpPr>
          <p:nvPr>
            <p:ph idx="1"/>
          </p:nvPr>
        </p:nvSpPr>
        <p:spPr>
          <a:xfrm>
            <a:off x="946785" y="1427870"/>
            <a:ext cx="10702290" cy="4756184"/>
          </a:xfrm>
        </p:spPr>
        <p:txBody>
          <a:bodyPr>
            <a:normAutofit/>
          </a:bodyPr>
          <a:lstStyle/>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Indirect costs are reportable in section 13 of ETA-9130</a:t>
            </a: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Unrecovered indirect costs may be included as part of cost sharing or matching only with the prior approval of the Federal awarding agency or pass-through entity. 2 CFR 200.306(c).</a:t>
            </a: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Unrecovered indirect cost means the difference between the amount charged to the Federal award and the amount which could have been charged to the Federal award under the recipient's or subrecipient's approved indirect cost rate</a:t>
            </a:r>
          </a:p>
          <a:p>
            <a:pPr>
              <a:lnSpc>
                <a:spcPct val="114000"/>
              </a:lnSpc>
              <a:spcBef>
                <a:spcPts val="600"/>
              </a:spcBef>
              <a:spcAft>
                <a:spcPts val="600"/>
              </a:spcAft>
            </a:pPr>
            <a:r>
              <a:rPr lang="en-US" sz="2400" dirty="0">
                <a:latin typeface="Calibri" panose="020F0502020204030204" pitchFamily="34" charset="0"/>
                <a:cs typeface="Calibri" panose="020F0502020204030204" pitchFamily="34" charset="0"/>
              </a:rPr>
              <a:t>If you use a provisional indirect cost rate during the grant period of performance but receive a different final rate at grant closeout, you should make adjustments to expenses and submit an amended closeout package. </a:t>
            </a:r>
          </a:p>
        </p:txBody>
      </p:sp>
      <p:sp>
        <p:nvSpPr>
          <p:cNvPr id="4" name="Slide Number Placeholder 3">
            <a:extLst>
              <a:ext uri="{FF2B5EF4-FFF2-40B4-BE49-F238E27FC236}">
                <a16:creationId xmlns:a16="http://schemas.microsoft.com/office/drawing/2014/main" id="{EF995D08-6B2B-46E2-86EB-BDD41F4E1FFB}"/>
              </a:ext>
            </a:extLst>
          </p:cNvPr>
          <p:cNvSpPr>
            <a:spLocks noGrp="1"/>
          </p:cNvSpPr>
          <p:nvPr>
            <p:ph type="sldNum" sz="quarter" idx="4294967295"/>
          </p:nvPr>
        </p:nvSpPr>
        <p:spPr>
          <a:xfrm>
            <a:off x="9229876" y="6404664"/>
            <a:ext cx="27432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F1280C-1E94-430E-A516-D051ECA45720}" type="slidenum">
              <a:rPr lang="en-US" smtClean="0"/>
              <a:pPr/>
              <a:t>40</a:t>
            </a:fld>
            <a:endParaRPr lang="en-US" dirty="0"/>
          </a:p>
        </p:txBody>
      </p:sp>
    </p:spTree>
    <p:extLst>
      <p:ext uri="{BB962C8B-B14F-4D97-AF65-F5344CB8AC3E}">
        <p14:creationId xmlns:p14="http://schemas.microsoft.com/office/powerpoint/2010/main" val="13264969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10;&#10;">
            <a:extLst>
              <a:ext uri="{FF2B5EF4-FFF2-40B4-BE49-F238E27FC236}">
                <a16:creationId xmlns:a16="http://schemas.microsoft.com/office/drawing/2014/main" id="{A8943737-B3BC-33AC-A2F4-65D094A45B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10;&#10;">
            <a:extLst>
              <a:ext uri="{FF2B5EF4-FFF2-40B4-BE49-F238E27FC236}">
                <a16:creationId xmlns:a16="http://schemas.microsoft.com/office/drawing/2014/main" id="{56ED1471-7CE8-72D7-8D90-DECC6CB0D61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7"/>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8"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9">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0"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1">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#5-</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Differentiating Administrative and Programmatic Costs - Best Practices for Budgeting and Financial Management Purposes</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743201" y="691376"/>
            <a:ext cx="6251510" cy="923330"/>
          </a:xfrm>
          <a:prstGeom prst="rect">
            <a:avLst/>
          </a:prstGeom>
          <a:noFill/>
        </p:spPr>
        <p:txBody>
          <a:bodyPr wrap="square" rtlCol="0">
            <a:spAutoFit/>
          </a:bodyPr>
          <a:lstStyle/>
          <a:p>
            <a:pPr algn="ctr"/>
            <a:r>
              <a:rPr lang="en-US" sz="5400" b="1" dirty="0">
                <a:solidFill>
                  <a:srgbClr val="0D4460"/>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215d2d66-c163-4495-8369-b201a2078e6b"/>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0" ma:contentTypeDescription="Create a new document." ma:contentTypeScope="" ma:versionID="62b9e1ac6b5c237a449dc41b2f94fb64">
  <xsd:schema xmlns:xsd="http://www.w3.org/2001/XMLSchema" xmlns:xs="http://www.w3.org/2001/XMLSchema" xmlns:p="http://schemas.microsoft.com/office/2006/metadata/properties" xmlns:ns2="1a052c00-aba3-4f99-a29a-03f5a1645f35" targetNamespace="http://schemas.microsoft.com/office/2006/metadata/properties" ma:root="true" ma:fieldsID="cccaa8cbf439b9d84807d971d9c175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2024-05-28T07:00:00+00:00</CompletionRequest>
    <Outcome_x002f_Actionitem xmlns="1a052c00-aba3-4f99-a29a-03f5a1645f35">
      <Value>In Progress</Value>
    </Outcome_x002f_Actionitem>
    <Reporter xmlns="1a052c00-aba3-4f99-a29a-03f5a1645f35">
      <UserInfo>
        <DisplayName/>
        <AccountId xsi:nil="true"/>
        <AccountType/>
      </UserInfo>
    </Reporte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48AE2DC-7732-407A-9A6F-9D0F0B3D62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4E50F3E-4833-448E-896F-43673F0CAA45}">
  <ds:schemaRefs>
    <ds:schemaRef ds:uri="http://www.w3.org/XML/1998/namespace"/>
    <ds:schemaRef ds:uri="http://purl.org/dc/terms/"/>
    <ds:schemaRef ds:uri="http://purl.org/dc/dcmitype/"/>
    <ds:schemaRef ds:uri="http://schemas.microsoft.com/office/2006/metadata/properties"/>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4cd59d27-ca2b-4708-b9c7-7fa281384922"/>
    <ds:schemaRef ds:uri="2f00f82b-dce9-458f-ab1d-1c5fd145e219"/>
    <ds:schemaRef ds:uri="1a052c00-aba3-4f99-a29a-03f5a1645f35"/>
  </ds:schemaRefs>
</ds:datastoreItem>
</file>

<file path=customXml/itemProps3.xml><?xml version="1.0" encoding="utf-8"?>
<ds:datastoreItem xmlns:ds="http://schemas.openxmlformats.org/officeDocument/2006/customXml" ds:itemID="{5C422E21-D854-42F4-B8A2-7F3698CAC8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3243</TotalTime>
  <Words>3391</Words>
  <Application>Microsoft Office PowerPoint</Application>
  <PresentationFormat>Widescreen</PresentationFormat>
  <Paragraphs>589</Paragraphs>
  <Slides>42</Slides>
  <Notes>28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42</vt:i4>
      </vt:variant>
    </vt:vector>
  </HeadingPairs>
  <TitlesOfParts>
    <vt:vector size="52" baseType="lpstr">
      <vt:lpstr>Aptos Narrow</vt:lpstr>
      <vt:lpstr>Arial</vt:lpstr>
      <vt:lpstr>Avenir Next LT Pro</vt:lpstr>
      <vt:lpstr>Calibri</vt:lpstr>
      <vt:lpstr>Courier New</vt:lpstr>
      <vt:lpstr>Franklin Gothic Book</vt:lpstr>
      <vt:lpstr>Open Sans</vt:lpstr>
      <vt:lpstr>Source Sans Pro</vt:lpstr>
      <vt:lpstr>Wingdings</vt:lpstr>
      <vt:lpstr>Office Theme</vt:lpstr>
      <vt:lpstr>Virtual Fiscal Academy</vt:lpstr>
      <vt:lpstr>Brought to You by the…  Next Level Now Collaborative</vt:lpstr>
      <vt:lpstr>Next Level Now Collaborative... </vt:lpstr>
      <vt:lpstr>About the Presenter</vt:lpstr>
      <vt:lpstr>Fiscal Virtual Academy</vt:lpstr>
      <vt:lpstr>Indirect and Direct Costs Learning Objectives</vt:lpstr>
      <vt:lpstr>Reflection from Previous Sessions…</vt:lpstr>
      <vt:lpstr>Fiscal Management in Workforce Development</vt:lpstr>
      <vt:lpstr>§ 200.302 Financial Management Summary…</vt:lpstr>
      <vt:lpstr>Rules, Regulation, and Guidelines</vt:lpstr>
      <vt:lpstr>Rules, Regulation, and Guidelines (continued)</vt:lpstr>
      <vt:lpstr>Cost Classification (2 CFR 200.403)</vt:lpstr>
      <vt:lpstr>What’s Never Allowable (Billable)?</vt:lpstr>
      <vt:lpstr> What are direct costs?  What are indirect costs?  What choices are available to recover indirect costs?  What are some examples of indirect vs. direct costs?   </vt:lpstr>
      <vt:lpstr>Reflection from Session 2  - Simple Profit &amp; Loss Statement</vt:lpstr>
      <vt:lpstr>Where can I find this information?</vt:lpstr>
      <vt:lpstr>Taking a Deeper Dive into Cost Types</vt:lpstr>
      <vt:lpstr>What are Direct Costs?</vt:lpstr>
      <vt:lpstr>1. What are indirect costs?</vt:lpstr>
      <vt:lpstr>What are Direct Shared Costs?</vt:lpstr>
      <vt:lpstr>Cost Allocation – Definition (2 CFR 200.1)</vt:lpstr>
      <vt:lpstr>Cost Objectives – Definitions (2 CFR 200.1) </vt:lpstr>
      <vt:lpstr>Cost Pooling</vt:lpstr>
      <vt:lpstr>Measuring Benefit</vt:lpstr>
      <vt:lpstr>Cost Allocation Plan (CAP) – Definition </vt:lpstr>
      <vt:lpstr>Cost Allocation Plans (CAPs)</vt:lpstr>
      <vt:lpstr>CAP Elements</vt:lpstr>
      <vt:lpstr>Unacceptable Allocation Bases</vt:lpstr>
      <vt:lpstr>Treatment of Costs</vt:lpstr>
      <vt:lpstr>Indirect Costs Defined (2 CFR 200.1)</vt:lpstr>
      <vt:lpstr>2. What are indirect costs?</vt:lpstr>
      <vt:lpstr>Indirect Costs </vt:lpstr>
      <vt:lpstr>Federally-Approved Rate Applies to All Grants</vt:lpstr>
      <vt:lpstr>Cognizant Federal Agency (Direct Recipient)</vt:lpstr>
      <vt:lpstr>Types of Bases Used to Determine ICR</vt:lpstr>
      <vt:lpstr>De Minimis Rate – Definition </vt:lpstr>
      <vt:lpstr>Modified Total Direct Costs</vt:lpstr>
      <vt:lpstr>Sample Indirect Costs based on 2024</vt:lpstr>
      <vt:lpstr>Applying an Indirect Rate – Example  </vt:lpstr>
      <vt:lpstr>Indirect Costs at Grant Closeout</vt:lpstr>
      <vt:lpstr>For More Information on the NEXT LEVEL NOW Collaborative…</vt:lpstr>
      <vt:lpstr>Coming Up Next: Session #5- Differentiating Administrative and Programmatic Costs - Best Practices for Budgeting and Financial Management Purposes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Level Now Collaborative Slide Deck</dc:title>
  <dc:subject/>
  <dc:creator>Kim Meadows</dc:creator>
  <cp:keywords/>
  <dc:description/>
  <cp:lastModifiedBy>Joseph Hanna</cp:lastModifiedBy>
  <cp:revision>149</cp:revision>
  <dcterms:created xsi:type="dcterms:W3CDTF">2019-01-24T22:09:38Z</dcterms:created>
  <dcterms:modified xsi:type="dcterms:W3CDTF">2024-06-03T11:15:33Z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