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7"/>
  </p:notesMasterIdLst>
  <p:sldIdLst>
    <p:sldId id="256" r:id="rId5"/>
    <p:sldId id="821" r:id="rId6"/>
    <p:sldId id="822" r:id="rId7"/>
    <p:sldId id="369" r:id="rId8"/>
    <p:sldId id="823" r:id="rId9"/>
    <p:sldId id="803" r:id="rId10"/>
    <p:sldId id="824" r:id="rId11"/>
    <p:sldId id="825" r:id="rId12"/>
    <p:sldId id="805" r:id="rId13"/>
    <p:sldId id="820" r:id="rId14"/>
    <p:sldId id="826" r:id="rId15"/>
    <p:sldId id="807" r:id="rId16"/>
    <p:sldId id="827" r:id="rId17"/>
    <p:sldId id="605" r:id="rId18"/>
    <p:sldId id="801" r:id="rId19"/>
    <p:sldId id="786" r:id="rId20"/>
    <p:sldId id="810" r:id="rId21"/>
    <p:sldId id="828" r:id="rId22"/>
    <p:sldId id="811" r:id="rId23"/>
    <p:sldId id="829" r:id="rId24"/>
    <p:sldId id="830" r:id="rId25"/>
    <p:sldId id="812" r:id="rId26"/>
    <p:sldId id="831" r:id="rId27"/>
    <p:sldId id="813" r:id="rId28"/>
    <p:sldId id="832" r:id="rId29"/>
    <p:sldId id="814" r:id="rId30"/>
    <p:sldId id="816" r:id="rId31"/>
    <p:sldId id="818" r:id="rId32"/>
    <p:sldId id="833" r:id="rId33"/>
    <p:sldId id="819" r:id="rId34"/>
    <p:sldId id="834" r:id="rId35"/>
    <p:sldId id="793" r:id="rId36"/>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E1E425-4D53-41AA-9435-48D7468EE202}">
          <p14:sldIdLst>
            <p14:sldId id="256"/>
            <p14:sldId id="821"/>
            <p14:sldId id="822"/>
            <p14:sldId id="369"/>
            <p14:sldId id="823"/>
            <p14:sldId id="803"/>
            <p14:sldId id="824"/>
            <p14:sldId id="825"/>
            <p14:sldId id="805"/>
            <p14:sldId id="820"/>
            <p14:sldId id="826"/>
            <p14:sldId id="807"/>
            <p14:sldId id="827"/>
            <p14:sldId id="605"/>
            <p14:sldId id="801"/>
            <p14:sldId id="786"/>
            <p14:sldId id="810"/>
            <p14:sldId id="828"/>
            <p14:sldId id="811"/>
            <p14:sldId id="829"/>
            <p14:sldId id="830"/>
            <p14:sldId id="812"/>
            <p14:sldId id="831"/>
            <p14:sldId id="813"/>
            <p14:sldId id="832"/>
            <p14:sldId id="814"/>
            <p14:sldId id="816"/>
            <p14:sldId id="818"/>
            <p14:sldId id="833"/>
            <p14:sldId id="819"/>
            <p14:sldId id="834"/>
            <p14:sldId id="7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384261-A7B9-3D92-DC1F-F1AAC0DFB7E5}" name="Lisa Rice" initials="LR" userId="S::lisa.rice@safalpartners.com::da68d56e-ad6c-437e-8950-9d35568b76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460"/>
    <a:srgbClr val="C7500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96C9AF-48B1-4675-B330-28C1D1C47EA8}" v="30" dt="2024-06-03T12:26:14.6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94"/>
  </p:normalViewPr>
  <p:slideViewPr>
    <p:cSldViewPr snapToGrid="0">
      <p:cViewPr varScale="1">
        <p:scale>
          <a:sx n="101" d="100"/>
          <a:sy n="101" d="100"/>
        </p:scale>
        <p:origin x="21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Hanna" userId="d91b82ed-48e2-4fae-b47c-be212bed4b88" providerId="ADAL" clId="{4296C9AF-48B1-4675-B330-28C1D1C47EA8}"/>
    <pc:docChg chg="undo custSel addSld delSld modSld modSection">
      <pc:chgData name="Joseph Hanna" userId="d91b82ed-48e2-4fae-b47c-be212bed4b88" providerId="ADAL" clId="{4296C9AF-48B1-4675-B330-28C1D1C47EA8}" dt="2024-06-03T12:26:57.455" v="1000" actId="20577"/>
      <pc:docMkLst>
        <pc:docMk/>
      </pc:docMkLst>
      <pc:sldChg chg="addSp modSp add mod">
        <pc:chgData name="Joseph Hanna" userId="d91b82ed-48e2-4fae-b47c-be212bed4b88" providerId="ADAL" clId="{4296C9AF-48B1-4675-B330-28C1D1C47EA8}" dt="2024-06-03T11:03:58.787" v="221" actId="14100"/>
        <pc:sldMkLst>
          <pc:docMk/>
          <pc:sldMk cId="1806127637" sldId="256"/>
        </pc:sldMkLst>
        <pc:spChg chg="mod">
          <ac:chgData name="Joseph Hanna" userId="d91b82ed-48e2-4fae-b47c-be212bed4b88" providerId="ADAL" clId="{4296C9AF-48B1-4675-B330-28C1D1C47EA8}" dt="2024-06-03T11:03:58.787" v="221" actId="14100"/>
          <ac:spMkLst>
            <pc:docMk/>
            <pc:sldMk cId="1806127637" sldId="256"/>
            <ac:spMk id="3" creationId="{B58C1A2C-6905-24C0-C426-B3E91E73834E}"/>
          </ac:spMkLst>
        </pc:spChg>
        <pc:spChg chg="add mod">
          <ac:chgData name="Joseph Hanna" userId="d91b82ed-48e2-4fae-b47c-be212bed4b88" providerId="ADAL" clId="{4296C9AF-48B1-4675-B330-28C1D1C47EA8}" dt="2024-06-03T11:03:48.916" v="192" actId="1035"/>
          <ac:spMkLst>
            <pc:docMk/>
            <pc:sldMk cId="1806127637" sldId="256"/>
            <ac:spMk id="5" creationId="{D7F6E11A-F6AC-8D06-A4A1-812F8B893918}"/>
          </ac:spMkLst>
        </pc:spChg>
        <pc:spChg chg="mod">
          <ac:chgData name="Joseph Hanna" userId="d91b82ed-48e2-4fae-b47c-be212bed4b88" providerId="ADAL" clId="{4296C9AF-48B1-4675-B330-28C1D1C47EA8}" dt="2024-06-03T11:03:45.100" v="176" actId="1035"/>
          <ac:spMkLst>
            <pc:docMk/>
            <pc:sldMk cId="1806127637" sldId="256"/>
            <ac:spMk id="9" creationId="{06499482-E7BF-7C57-977B-40C9A8FA27C3}"/>
          </ac:spMkLst>
        </pc:spChg>
        <pc:picChg chg="mod">
          <ac:chgData name="Joseph Hanna" userId="d91b82ed-48e2-4fae-b47c-be212bed4b88" providerId="ADAL" clId="{4296C9AF-48B1-4675-B330-28C1D1C47EA8}" dt="2024-06-03T11:03:40.701" v="155" actId="1035"/>
          <ac:picMkLst>
            <pc:docMk/>
            <pc:sldMk cId="1806127637" sldId="256"/>
            <ac:picMk id="8" creationId="{AB9DC972-7C31-C5F1-C6E8-FEA23581C2E7}"/>
          </ac:picMkLst>
        </pc:picChg>
      </pc:sldChg>
      <pc:sldChg chg="del">
        <pc:chgData name="Joseph Hanna" userId="d91b82ed-48e2-4fae-b47c-be212bed4b88" providerId="ADAL" clId="{4296C9AF-48B1-4675-B330-28C1D1C47EA8}" dt="2024-06-03T12:26:03.925" v="911" actId="47"/>
        <pc:sldMkLst>
          <pc:docMk/>
          <pc:sldMk cId="0" sldId="286"/>
        </pc:sldMkLst>
      </pc:sldChg>
      <pc:sldChg chg="add">
        <pc:chgData name="Joseph Hanna" userId="d91b82ed-48e2-4fae-b47c-be212bed4b88" providerId="ADAL" clId="{4296C9AF-48B1-4675-B330-28C1D1C47EA8}" dt="2024-06-03T11:00:54.726" v="0"/>
        <pc:sldMkLst>
          <pc:docMk/>
          <pc:sldMk cId="2353460657" sldId="369"/>
        </pc:sldMkLst>
      </pc:sldChg>
      <pc:sldChg chg="del">
        <pc:chgData name="Joseph Hanna" userId="d91b82ed-48e2-4fae-b47c-be212bed4b88" providerId="ADAL" clId="{4296C9AF-48B1-4675-B330-28C1D1C47EA8}" dt="2024-06-03T11:04:46.856" v="225" actId="47"/>
        <pc:sldMkLst>
          <pc:docMk/>
          <pc:sldMk cId="4168104365" sldId="418"/>
        </pc:sldMkLst>
      </pc:sldChg>
      <pc:sldChg chg="add">
        <pc:chgData name="Joseph Hanna" userId="d91b82ed-48e2-4fae-b47c-be212bed4b88" providerId="ADAL" clId="{4296C9AF-48B1-4675-B330-28C1D1C47EA8}" dt="2024-06-03T11:13:56.171" v="361"/>
        <pc:sldMkLst>
          <pc:docMk/>
          <pc:sldMk cId="2783303276" sldId="605"/>
        </pc:sldMkLst>
      </pc:sldChg>
      <pc:sldChg chg="del">
        <pc:chgData name="Joseph Hanna" userId="d91b82ed-48e2-4fae-b47c-be212bed4b88" providerId="ADAL" clId="{4296C9AF-48B1-4675-B330-28C1D1C47EA8}" dt="2024-06-03T11:01:09.816" v="2" actId="47"/>
        <pc:sldMkLst>
          <pc:docMk/>
          <pc:sldMk cId="2627758440" sldId="754"/>
        </pc:sldMkLst>
      </pc:sldChg>
      <pc:sldChg chg="del">
        <pc:chgData name="Joseph Hanna" userId="d91b82ed-48e2-4fae-b47c-be212bed4b88" providerId="ADAL" clId="{4296C9AF-48B1-4675-B330-28C1D1C47EA8}" dt="2024-06-03T11:07:24.308" v="286" actId="47"/>
        <pc:sldMkLst>
          <pc:docMk/>
          <pc:sldMk cId="2118692797" sldId="773"/>
        </pc:sldMkLst>
      </pc:sldChg>
      <pc:sldChg chg="modSp mod">
        <pc:chgData name="Joseph Hanna" userId="d91b82ed-48e2-4fae-b47c-be212bed4b88" providerId="ADAL" clId="{4296C9AF-48B1-4675-B330-28C1D1C47EA8}" dt="2024-06-03T11:17:33.176" v="397" actId="114"/>
        <pc:sldMkLst>
          <pc:docMk/>
          <pc:sldMk cId="2443151222" sldId="786"/>
        </pc:sldMkLst>
        <pc:spChg chg="mod">
          <ac:chgData name="Joseph Hanna" userId="d91b82ed-48e2-4fae-b47c-be212bed4b88" providerId="ADAL" clId="{4296C9AF-48B1-4675-B330-28C1D1C47EA8}" dt="2024-06-03T11:17:26.810" v="396" actId="20577"/>
          <ac:spMkLst>
            <pc:docMk/>
            <pc:sldMk cId="2443151222" sldId="786"/>
            <ac:spMk id="6" creationId="{20B313B9-6BB6-13A1-86D7-A07BBD4AFF79}"/>
          </ac:spMkLst>
        </pc:spChg>
        <pc:spChg chg="mod">
          <ac:chgData name="Joseph Hanna" userId="d91b82ed-48e2-4fae-b47c-be212bed4b88" providerId="ADAL" clId="{4296C9AF-48B1-4675-B330-28C1D1C47EA8}" dt="2024-06-03T11:17:33.176" v="397" actId="114"/>
          <ac:spMkLst>
            <pc:docMk/>
            <pc:sldMk cId="2443151222" sldId="786"/>
            <ac:spMk id="9" creationId="{03175AD3-779D-B2C3-C4F2-0C24EAFA3F86}"/>
          </ac:spMkLst>
        </pc:spChg>
      </pc:sldChg>
      <pc:sldChg chg="modSp add mod">
        <pc:chgData name="Joseph Hanna" userId="d91b82ed-48e2-4fae-b47c-be212bed4b88" providerId="ADAL" clId="{4296C9AF-48B1-4675-B330-28C1D1C47EA8}" dt="2024-06-03T12:26:57.455" v="1000" actId="20577"/>
        <pc:sldMkLst>
          <pc:docMk/>
          <pc:sldMk cId="3628699541" sldId="793"/>
        </pc:sldMkLst>
        <pc:spChg chg="mod">
          <ac:chgData name="Joseph Hanna" userId="d91b82ed-48e2-4fae-b47c-be212bed4b88" providerId="ADAL" clId="{4296C9AF-48B1-4675-B330-28C1D1C47EA8}" dt="2024-06-03T12:26:57.455" v="1000" actId="20577"/>
          <ac:spMkLst>
            <pc:docMk/>
            <pc:sldMk cId="3628699541" sldId="793"/>
            <ac:spMk id="9" creationId="{06499482-E7BF-7C57-977B-40C9A8FA27C3}"/>
          </ac:spMkLst>
        </pc:spChg>
      </pc:sldChg>
      <pc:sldChg chg="del">
        <pc:chgData name="Joseph Hanna" userId="d91b82ed-48e2-4fae-b47c-be212bed4b88" providerId="ADAL" clId="{4296C9AF-48B1-4675-B330-28C1D1C47EA8}" dt="2024-06-03T11:01:07.645" v="1" actId="47"/>
        <pc:sldMkLst>
          <pc:docMk/>
          <pc:sldMk cId="603581004" sldId="799"/>
        </pc:sldMkLst>
      </pc:sldChg>
      <pc:sldChg chg="del">
        <pc:chgData name="Joseph Hanna" userId="d91b82ed-48e2-4fae-b47c-be212bed4b88" providerId="ADAL" clId="{4296C9AF-48B1-4675-B330-28C1D1C47EA8}" dt="2024-06-03T11:04:48.446" v="226" actId="47"/>
        <pc:sldMkLst>
          <pc:docMk/>
          <pc:sldMk cId="4105173448" sldId="800"/>
        </pc:sldMkLst>
      </pc:sldChg>
      <pc:sldChg chg="modSp mod">
        <pc:chgData name="Joseph Hanna" userId="d91b82ed-48e2-4fae-b47c-be212bed4b88" providerId="ADAL" clId="{4296C9AF-48B1-4675-B330-28C1D1C47EA8}" dt="2024-06-03T11:14:56.199" v="377" actId="1076"/>
        <pc:sldMkLst>
          <pc:docMk/>
          <pc:sldMk cId="3181423495" sldId="801"/>
        </pc:sldMkLst>
        <pc:spChg chg="mod">
          <ac:chgData name="Joseph Hanna" userId="d91b82ed-48e2-4fae-b47c-be212bed4b88" providerId="ADAL" clId="{4296C9AF-48B1-4675-B330-28C1D1C47EA8}" dt="2024-06-03T11:14:52.227" v="376" actId="14100"/>
          <ac:spMkLst>
            <pc:docMk/>
            <pc:sldMk cId="3181423495" sldId="801"/>
            <ac:spMk id="47107" creationId="{00000000-0000-0000-0000-000000000000}"/>
          </ac:spMkLst>
        </pc:spChg>
        <pc:picChg chg="mod">
          <ac:chgData name="Joseph Hanna" userId="d91b82ed-48e2-4fae-b47c-be212bed4b88" providerId="ADAL" clId="{4296C9AF-48B1-4675-B330-28C1D1C47EA8}" dt="2024-06-03T11:14:56.199" v="377" actId="1076"/>
          <ac:picMkLst>
            <pc:docMk/>
            <pc:sldMk cId="3181423495" sldId="801"/>
            <ac:picMk id="4098" creationId="{6B87A140-AC4A-49A4-A369-82A9ECB6E41E}"/>
          </ac:picMkLst>
        </pc:picChg>
      </pc:sldChg>
      <pc:sldChg chg="del">
        <pc:chgData name="Joseph Hanna" userId="d91b82ed-48e2-4fae-b47c-be212bed4b88" providerId="ADAL" clId="{4296C9AF-48B1-4675-B330-28C1D1C47EA8}" dt="2024-06-03T11:04:50.587" v="227" actId="47"/>
        <pc:sldMkLst>
          <pc:docMk/>
          <pc:sldMk cId="3633492418" sldId="802"/>
        </pc:sldMkLst>
      </pc:sldChg>
      <pc:sldChg chg="addSp delSp modSp mod">
        <pc:chgData name="Joseph Hanna" userId="d91b82ed-48e2-4fae-b47c-be212bed4b88" providerId="ADAL" clId="{4296C9AF-48B1-4675-B330-28C1D1C47EA8}" dt="2024-06-03T11:06:22.943" v="237" actId="14100"/>
        <pc:sldMkLst>
          <pc:docMk/>
          <pc:sldMk cId="2227158725" sldId="803"/>
        </pc:sldMkLst>
        <pc:spChg chg="mod">
          <ac:chgData name="Joseph Hanna" userId="d91b82ed-48e2-4fae-b47c-be212bed4b88" providerId="ADAL" clId="{4296C9AF-48B1-4675-B330-28C1D1C47EA8}" dt="2024-06-03T11:06:22.943" v="237" actId="14100"/>
          <ac:spMkLst>
            <pc:docMk/>
            <pc:sldMk cId="2227158725" sldId="803"/>
            <ac:spMk id="3" creationId="{265D3D29-46F5-8DA9-D567-E2C7D1874B47}"/>
          </ac:spMkLst>
        </pc:spChg>
        <pc:spChg chg="add mod">
          <ac:chgData name="Joseph Hanna" userId="d91b82ed-48e2-4fae-b47c-be212bed4b88" providerId="ADAL" clId="{4296C9AF-48B1-4675-B330-28C1D1C47EA8}" dt="2024-06-03T11:05:50.737" v="230" actId="14100"/>
          <ac:spMkLst>
            <pc:docMk/>
            <pc:sldMk cId="2227158725" sldId="803"/>
            <ac:spMk id="4" creationId="{AD476EBC-2CF9-EBAE-56B9-CDFF45BCBF34}"/>
          </ac:spMkLst>
        </pc:spChg>
        <pc:spChg chg="del">
          <ac:chgData name="Joseph Hanna" userId="d91b82ed-48e2-4fae-b47c-be212bed4b88" providerId="ADAL" clId="{4296C9AF-48B1-4675-B330-28C1D1C47EA8}" dt="2024-06-03T11:05:44.860" v="228" actId="478"/>
          <ac:spMkLst>
            <pc:docMk/>
            <pc:sldMk cId="2227158725" sldId="803"/>
            <ac:spMk id="5" creationId="{8C67B510-6D75-8BAA-DA0D-2F95E5007DA5}"/>
          </ac:spMkLst>
        </pc:spChg>
      </pc:sldChg>
      <pc:sldChg chg="del">
        <pc:chgData name="Joseph Hanna" userId="d91b82ed-48e2-4fae-b47c-be212bed4b88" providerId="ADAL" clId="{4296C9AF-48B1-4675-B330-28C1D1C47EA8}" dt="2024-06-03T11:07:52.570" v="288" actId="47"/>
        <pc:sldMkLst>
          <pc:docMk/>
          <pc:sldMk cId="3089920041" sldId="804"/>
        </pc:sldMkLst>
      </pc:sldChg>
      <pc:sldChg chg="modSp mod">
        <pc:chgData name="Joseph Hanna" userId="d91b82ed-48e2-4fae-b47c-be212bed4b88" providerId="ADAL" clId="{4296C9AF-48B1-4675-B330-28C1D1C47EA8}" dt="2024-06-03T11:13:28.139" v="360" actId="403"/>
        <pc:sldMkLst>
          <pc:docMk/>
          <pc:sldMk cId="327594517" sldId="807"/>
        </pc:sldMkLst>
        <pc:spChg chg="mod">
          <ac:chgData name="Joseph Hanna" userId="d91b82ed-48e2-4fae-b47c-be212bed4b88" providerId="ADAL" clId="{4296C9AF-48B1-4675-B330-28C1D1C47EA8}" dt="2024-06-03T11:13:28.139" v="360" actId="403"/>
          <ac:spMkLst>
            <pc:docMk/>
            <pc:sldMk cId="327594517" sldId="807"/>
            <ac:spMk id="3" creationId="{975B74AE-546C-4A26-BDD5-2BD124FD2C39}"/>
          </ac:spMkLst>
        </pc:spChg>
      </pc:sldChg>
      <pc:sldChg chg="del">
        <pc:chgData name="Joseph Hanna" userId="d91b82ed-48e2-4fae-b47c-be212bed4b88" providerId="ADAL" clId="{4296C9AF-48B1-4675-B330-28C1D1C47EA8}" dt="2024-06-03T11:13:58.294" v="362" actId="47"/>
        <pc:sldMkLst>
          <pc:docMk/>
          <pc:sldMk cId="694840458" sldId="808"/>
        </pc:sldMkLst>
      </pc:sldChg>
      <pc:sldChg chg="delSp modSp mod">
        <pc:chgData name="Joseph Hanna" userId="d91b82ed-48e2-4fae-b47c-be212bed4b88" providerId="ADAL" clId="{4296C9AF-48B1-4675-B330-28C1D1C47EA8}" dt="2024-06-03T11:20:22.671" v="430" actId="14100"/>
        <pc:sldMkLst>
          <pc:docMk/>
          <pc:sldMk cId="1024241887" sldId="810"/>
        </pc:sldMkLst>
        <pc:spChg chg="mod">
          <ac:chgData name="Joseph Hanna" userId="d91b82ed-48e2-4fae-b47c-be212bed4b88" providerId="ADAL" clId="{4296C9AF-48B1-4675-B330-28C1D1C47EA8}" dt="2024-06-03T11:20:22.671" v="430" actId="14100"/>
          <ac:spMkLst>
            <pc:docMk/>
            <pc:sldMk cId="1024241887" sldId="810"/>
            <ac:spMk id="4" creationId="{0DD8BA05-0F6E-456A-242A-2B25F7123041}"/>
          </ac:spMkLst>
        </pc:spChg>
        <pc:spChg chg="mod">
          <ac:chgData name="Joseph Hanna" userId="d91b82ed-48e2-4fae-b47c-be212bed4b88" providerId="ADAL" clId="{4296C9AF-48B1-4675-B330-28C1D1C47EA8}" dt="2024-06-03T11:20:13.368" v="426" actId="1076"/>
          <ac:spMkLst>
            <pc:docMk/>
            <pc:sldMk cId="1024241887" sldId="810"/>
            <ac:spMk id="5" creationId="{3568C541-E257-CA7B-07D6-E02DDEB4953D}"/>
          </ac:spMkLst>
        </pc:spChg>
        <pc:spChg chg="del">
          <ac:chgData name="Joseph Hanna" userId="d91b82ed-48e2-4fae-b47c-be212bed4b88" providerId="ADAL" clId="{4296C9AF-48B1-4675-B330-28C1D1C47EA8}" dt="2024-06-03T11:18:21.841" v="402" actId="478"/>
          <ac:spMkLst>
            <pc:docMk/>
            <pc:sldMk cId="1024241887" sldId="810"/>
            <ac:spMk id="6" creationId="{14B39D4D-50E6-D95C-C345-0CF04B314693}"/>
          </ac:spMkLst>
        </pc:spChg>
        <pc:cxnChg chg="del">
          <ac:chgData name="Joseph Hanna" userId="d91b82ed-48e2-4fae-b47c-be212bed4b88" providerId="ADAL" clId="{4296C9AF-48B1-4675-B330-28C1D1C47EA8}" dt="2024-06-03T11:18:18.889" v="401" actId="478"/>
          <ac:cxnSpMkLst>
            <pc:docMk/>
            <pc:sldMk cId="1024241887" sldId="810"/>
            <ac:cxnSpMk id="3" creationId="{C5B89189-CFCC-551F-B243-C62601A86284}"/>
          </ac:cxnSpMkLst>
        </pc:cxnChg>
      </pc:sldChg>
      <pc:sldChg chg="delSp modSp mod">
        <pc:chgData name="Joseph Hanna" userId="d91b82ed-48e2-4fae-b47c-be212bed4b88" providerId="ADAL" clId="{4296C9AF-48B1-4675-B330-28C1D1C47EA8}" dt="2024-06-03T11:24:14.577" v="520" actId="14100"/>
        <pc:sldMkLst>
          <pc:docMk/>
          <pc:sldMk cId="819651486" sldId="811"/>
        </pc:sldMkLst>
        <pc:spChg chg="mod">
          <ac:chgData name="Joseph Hanna" userId="d91b82ed-48e2-4fae-b47c-be212bed4b88" providerId="ADAL" clId="{4296C9AF-48B1-4675-B330-28C1D1C47EA8}" dt="2024-06-03T11:22:55.129" v="484" actId="20577"/>
          <ac:spMkLst>
            <pc:docMk/>
            <pc:sldMk cId="819651486" sldId="811"/>
            <ac:spMk id="4" creationId="{0DD8BA05-0F6E-456A-242A-2B25F7123041}"/>
          </ac:spMkLst>
        </pc:spChg>
        <pc:spChg chg="mod">
          <ac:chgData name="Joseph Hanna" userId="d91b82ed-48e2-4fae-b47c-be212bed4b88" providerId="ADAL" clId="{4296C9AF-48B1-4675-B330-28C1D1C47EA8}" dt="2024-06-03T11:24:14.577" v="520" actId="14100"/>
          <ac:spMkLst>
            <pc:docMk/>
            <pc:sldMk cId="819651486" sldId="811"/>
            <ac:spMk id="5" creationId="{3568C541-E257-CA7B-07D6-E02DDEB4953D}"/>
          </ac:spMkLst>
        </pc:spChg>
        <pc:spChg chg="del">
          <ac:chgData name="Joseph Hanna" userId="d91b82ed-48e2-4fae-b47c-be212bed4b88" providerId="ADAL" clId="{4296C9AF-48B1-4675-B330-28C1D1C47EA8}" dt="2024-06-03T11:22:58.931" v="485" actId="478"/>
          <ac:spMkLst>
            <pc:docMk/>
            <pc:sldMk cId="819651486" sldId="811"/>
            <ac:spMk id="6" creationId="{14B39D4D-50E6-D95C-C345-0CF04B314693}"/>
          </ac:spMkLst>
        </pc:spChg>
        <pc:cxnChg chg="del">
          <ac:chgData name="Joseph Hanna" userId="d91b82ed-48e2-4fae-b47c-be212bed4b88" providerId="ADAL" clId="{4296C9AF-48B1-4675-B330-28C1D1C47EA8}" dt="2024-06-03T11:22:58.931" v="485" actId="478"/>
          <ac:cxnSpMkLst>
            <pc:docMk/>
            <pc:sldMk cId="819651486" sldId="811"/>
            <ac:cxnSpMk id="3" creationId="{C5B89189-CFCC-551F-B243-C62601A86284}"/>
          </ac:cxnSpMkLst>
        </pc:cxnChg>
      </pc:sldChg>
      <pc:sldChg chg="delSp modSp mod">
        <pc:chgData name="Joseph Hanna" userId="d91b82ed-48e2-4fae-b47c-be212bed4b88" providerId="ADAL" clId="{4296C9AF-48B1-4675-B330-28C1D1C47EA8}" dt="2024-06-03T11:27:10.825" v="572" actId="14100"/>
        <pc:sldMkLst>
          <pc:docMk/>
          <pc:sldMk cId="1659494058" sldId="812"/>
        </pc:sldMkLst>
        <pc:spChg chg="mod">
          <ac:chgData name="Joseph Hanna" userId="d91b82ed-48e2-4fae-b47c-be212bed4b88" providerId="ADAL" clId="{4296C9AF-48B1-4675-B330-28C1D1C47EA8}" dt="2024-06-03T11:26:34.592" v="564" actId="20577"/>
          <ac:spMkLst>
            <pc:docMk/>
            <pc:sldMk cId="1659494058" sldId="812"/>
            <ac:spMk id="4" creationId="{0DD8BA05-0F6E-456A-242A-2B25F7123041}"/>
          </ac:spMkLst>
        </pc:spChg>
        <pc:spChg chg="mod">
          <ac:chgData name="Joseph Hanna" userId="d91b82ed-48e2-4fae-b47c-be212bed4b88" providerId="ADAL" clId="{4296C9AF-48B1-4675-B330-28C1D1C47EA8}" dt="2024-06-03T11:27:10.825" v="572" actId="14100"/>
          <ac:spMkLst>
            <pc:docMk/>
            <pc:sldMk cId="1659494058" sldId="812"/>
            <ac:spMk id="5" creationId="{3568C541-E257-CA7B-07D6-E02DDEB4953D}"/>
          </ac:spMkLst>
        </pc:spChg>
        <pc:spChg chg="del">
          <ac:chgData name="Joseph Hanna" userId="d91b82ed-48e2-4fae-b47c-be212bed4b88" providerId="ADAL" clId="{4296C9AF-48B1-4675-B330-28C1D1C47EA8}" dt="2024-06-03T11:26:55.205" v="567" actId="478"/>
          <ac:spMkLst>
            <pc:docMk/>
            <pc:sldMk cId="1659494058" sldId="812"/>
            <ac:spMk id="6" creationId="{14B39D4D-50E6-D95C-C345-0CF04B314693}"/>
          </ac:spMkLst>
        </pc:spChg>
        <pc:cxnChg chg="del">
          <ac:chgData name="Joseph Hanna" userId="d91b82ed-48e2-4fae-b47c-be212bed4b88" providerId="ADAL" clId="{4296C9AF-48B1-4675-B330-28C1D1C47EA8}" dt="2024-06-03T11:26:55.205" v="567" actId="478"/>
          <ac:cxnSpMkLst>
            <pc:docMk/>
            <pc:sldMk cId="1659494058" sldId="812"/>
            <ac:cxnSpMk id="3" creationId="{C5B89189-CFCC-551F-B243-C62601A86284}"/>
          </ac:cxnSpMkLst>
        </pc:cxnChg>
      </pc:sldChg>
      <pc:sldChg chg="delSp modSp mod">
        <pc:chgData name="Joseph Hanna" userId="d91b82ed-48e2-4fae-b47c-be212bed4b88" providerId="ADAL" clId="{4296C9AF-48B1-4675-B330-28C1D1C47EA8}" dt="2024-06-03T12:11:23.048" v="598" actId="403"/>
        <pc:sldMkLst>
          <pc:docMk/>
          <pc:sldMk cId="3942228076" sldId="813"/>
        </pc:sldMkLst>
        <pc:spChg chg="mod">
          <ac:chgData name="Joseph Hanna" userId="d91b82ed-48e2-4fae-b47c-be212bed4b88" providerId="ADAL" clId="{4296C9AF-48B1-4675-B330-28C1D1C47EA8}" dt="2024-06-03T12:11:23.048" v="598" actId="403"/>
          <ac:spMkLst>
            <pc:docMk/>
            <pc:sldMk cId="3942228076" sldId="813"/>
            <ac:spMk id="5" creationId="{3568C541-E257-CA7B-07D6-E02DDEB4953D}"/>
          </ac:spMkLst>
        </pc:spChg>
        <pc:spChg chg="del">
          <ac:chgData name="Joseph Hanna" userId="d91b82ed-48e2-4fae-b47c-be212bed4b88" providerId="ADAL" clId="{4296C9AF-48B1-4675-B330-28C1D1C47EA8}" dt="2024-06-03T12:11:08.157" v="594" actId="478"/>
          <ac:spMkLst>
            <pc:docMk/>
            <pc:sldMk cId="3942228076" sldId="813"/>
            <ac:spMk id="6" creationId="{14B39D4D-50E6-D95C-C345-0CF04B314693}"/>
          </ac:spMkLst>
        </pc:spChg>
        <pc:cxnChg chg="del">
          <ac:chgData name="Joseph Hanna" userId="d91b82ed-48e2-4fae-b47c-be212bed4b88" providerId="ADAL" clId="{4296C9AF-48B1-4675-B330-28C1D1C47EA8}" dt="2024-06-03T12:11:08.157" v="594" actId="478"/>
          <ac:cxnSpMkLst>
            <pc:docMk/>
            <pc:sldMk cId="3942228076" sldId="813"/>
            <ac:cxnSpMk id="3" creationId="{C5B89189-CFCC-551F-B243-C62601A86284}"/>
          </ac:cxnSpMkLst>
        </pc:cxnChg>
      </pc:sldChg>
      <pc:sldChg chg="modSp mod">
        <pc:chgData name="Joseph Hanna" userId="d91b82ed-48e2-4fae-b47c-be212bed4b88" providerId="ADAL" clId="{4296C9AF-48B1-4675-B330-28C1D1C47EA8}" dt="2024-06-03T12:12:23.814" v="609" actId="14100"/>
        <pc:sldMkLst>
          <pc:docMk/>
          <pc:sldMk cId="3310945618" sldId="814"/>
        </pc:sldMkLst>
        <pc:spChg chg="mod">
          <ac:chgData name="Joseph Hanna" userId="d91b82ed-48e2-4fae-b47c-be212bed4b88" providerId="ADAL" clId="{4296C9AF-48B1-4675-B330-28C1D1C47EA8}" dt="2024-06-03T12:12:23.814" v="609" actId="14100"/>
          <ac:spMkLst>
            <pc:docMk/>
            <pc:sldMk cId="3310945618" sldId="814"/>
            <ac:spMk id="3" creationId="{975B74AE-546C-4A26-BDD5-2BD124FD2C39}"/>
          </ac:spMkLst>
        </pc:spChg>
      </pc:sldChg>
      <pc:sldChg chg="modSp mod">
        <pc:chgData name="Joseph Hanna" userId="d91b82ed-48e2-4fae-b47c-be212bed4b88" providerId="ADAL" clId="{4296C9AF-48B1-4675-B330-28C1D1C47EA8}" dt="2024-06-03T12:12:43.959" v="611" actId="948"/>
        <pc:sldMkLst>
          <pc:docMk/>
          <pc:sldMk cId="1211192297" sldId="816"/>
        </pc:sldMkLst>
        <pc:spChg chg="mod">
          <ac:chgData name="Joseph Hanna" userId="d91b82ed-48e2-4fae-b47c-be212bed4b88" providerId="ADAL" clId="{4296C9AF-48B1-4675-B330-28C1D1C47EA8}" dt="2024-06-03T12:12:43.959" v="611" actId="948"/>
          <ac:spMkLst>
            <pc:docMk/>
            <pc:sldMk cId="1211192297" sldId="816"/>
            <ac:spMk id="3" creationId="{975B74AE-546C-4A26-BDD5-2BD124FD2C39}"/>
          </ac:spMkLst>
        </pc:spChg>
      </pc:sldChg>
      <pc:sldChg chg="del">
        <pc:chgData name="Joseph Hanna" userId="d91b82ed-48e2-4fae-b47c-be212bed4b88" providerId="ADAL" clId="{4296C9AF-48B1-4675-B330-28C1D1C47EA8}" dt="2024-06-03T12:26:16.975" v="913" actId="47"/>
        <pc:sldMkLst>
          <pc:docMk/>
          <pc:sldMk cId="1860612746" sldId="817"/>
        </pc:sldMkLst>
      </pc:sldChg>
      <pc:sldChg chg="addSp delSp modSp mod">
        <pc:chgData name="Joseph Hanna" userId="d91b82ed-48e2-4fae-b47c-be212bed4b88" providerId="ADAL" clId="{4296C9AF-48B1-4675-B330-28C1D1C47EA8}" dt="2024-06-03T12:19:48.501" v="741" actId="113"/>
        <pc:sldMkLst>
          <pc:docMk/>
          <pc:sldMk cId="3794341980" sldId="818"/>
        </pc:sldMkLst>
        <pc:spChg chg="add mod">
          <ac:chgData name="Joseph Hanna" userId="d91b82ed-48e2-4fae-b47c-be212bed4b88" providerId="ADAL" clId="{4296C9AF-48B1-4675-B330-28C1D1C47EA8}" dt="2024-06-03T12:19:42.399" v="739" actId="1076"/>
          <ac:spMkLst>
            <pc:docMk/>
            <pc:sldMk cId="3794341980" sldId="818"/>
            <ac:spMk id="3" creationId="{AF1FA5EE-41E0-FB03-52EC-6F7702D449DD}"/>
          </ac:spMkLst>
        </pc:spChg>
        <pc:spChg chg="mod">
          <ac:chgData name="Joseph Hanna" userId="d91b82ed-48e2-4fae-b47c-be212bed4b88" providerId="ADAL" clId="{4296C9AF-48B1-4675-B330-28C1D1C47EA8}" dt="2024-06-03T12:19:48.501" v="741" actId="113"/>
          <ac:spMkLst>
            <pc:docMk/>
            <pc:sldMk cId="3794341980" sldId="818"/>
            <ac:spMk id="12" creationId="{1BE72E1A-39AC-1C5C-567E-33F9C10572E0}"/>
          </ac:spMkLst>
        </pc:spChg>
        <pc:spChg chg="del">
          <ac:chgData name="Joseph Hanna" userId="d91b82ed-48e2-4fae-b47c-be212bed4b88" providerId="ADAL" clId="{4296C9AF-48B1-4675-B330-28C1D1C47EA8}" dt="2024-06-03T12:13:04.359" v="613" actId="478"/>
          <ac:spMkLst>
            <pc:docMk/>
            <pc:sldMk cId="3794341980" sldId="818"/>
            <ac:spMk id="13" creationId="{8E016F83-57C8-39AC-DD35-31CF2695ECAD}"/>
          </ac:spMkLst>
        </pc:spChg>
        <pc:graphicFrameChg chg="mod modGraphic">
          <ac:chgData name="Joseph Hanna" userId="d91b82ed-48e2-4fae-b47c-be212bed4b88" providerId="ADAL" clId="{4296C9AF-48B1-4675-B330-28C1D1C47EA8}" dt="2024-06-03T12:19:42.399" v="739" actId="1076"/>
          <ac:graphicFrameMkLst>
            <pc:docMk/>
            <pc:sldMk cId="3794341980" sldId="818"/>
            <ac:graphicFrameMk id="10" creationId="{A36ECF1D-73BC-4273-7B65-CC30BB7EAD3C}"/>
          </ac:graphicFrameMkLst>
        </pc:graphicFrameChg>
        <pc:graphicFrameChg chg="del">
          <ac:chgData name="Joseph Hanna" userId="d91b82ed-48e2-4fae-b47c-be212bed4b88" providerId="ADAL" clId="{4296C9AF-48B1-4675-B330-28C1D1C47EA8}" dt="2024-06-03T12:13:04.359" v="613" actId="478"/>
          <ac:graphicFrameMkLst>
            <pc:docMk/>
            <pc:sldMk cId="3794341980" sldId="818"/>
            <ac:graphicFrameMk id="16" creationId="{DD79D202-DE85-A64A-706F-536E9BD3461E}"/>
          </ac:graphicFrameMkLst>
        </pc:graphicFrameChg>
      </pc:sldChg>
      <pc:sldChg chg="modSp mod">
        <pc:chgData name="Joseph Hanna" userId="d91b82ed-48e2-4fae-b47c-be212bed4b88" providerId="ADAL" clId="{4296C9AF-48B1-4675-B330-28C1D1C47EA8}" dt="2024-06-03T12:25:36.782" v="909" actId="962"/>
        <pc:sldMkLst>
          <pc:docMk/>
          <pc:sldMk cId="114327174" sldId="819"/>
        </pc:sldMkLst>
        <pc:spChg chg="mod">
          <ac:chgData name="Joseph Hanna" userId="d91b82ed-48e2-4fae-b47c-be212bed4b88" providerId="ADAL" clId="{4296C9AF-48B1-4675-B330-28C1D1C47EA8}" dt="2024-06-03T12:25:30.160" v="908" actId="255"/>
          <ac:spMkLst>
            <pc:docMk/>
            <pc:sldMk cId="114327174" sldId="819"/>
            <ac:spMk id="3" creationId="{975B74AE-546C-4A26-BDD5-2BD124FD2C39}"/>
          </ac:spMkLst>
        </pc:spChg>
        <pc:picChg chg="mod">
          <ac:chgData name="Joseph Hanna" userId="d91b82ed-48e2-4fae-b47c-be212bed4b88" providerId="ADAL" clId="{4296C9AF-48B1-4675-B330-28C1D1C47EA8}" dt="2024-06-03T12:25:36.782" v="909" actId="962"/>
          <ac:picMkLst>
            <pc:docMk/>
            <pc:sldMk cId="114327174" sldId="819"/>
            <ac:picMk id="4" creationId="{D67D3C19-0E08-C0BD-B7CA-6CBE52B77A7C}"/>
          </ac:picMkLst>
        </pc:picChg>
      </pc:sldChg>
      <pc:sldChg chg="addSp delSp modSp mod">
        <pc:chgData name="Joseph Hanna" userId="d91b82ed-48e2-4fae-b47c-be212bed4b88" providerId="ADAL" clId="{4296C9AF-48B1-4675-B330-28C1D1C47EA8}" dt="2024-06-03T11:10:54.529" v="337" actId="14100"/>
        <pc:sldMkLst>
          <pc:docMk/>
          <pc:sldMk cId="3091049102" sldId="820"/>
        </pc:sldMkLst>
        <pc:spChg chg="mod">
          <ac:chgData name="Joseph Hanna" userId="d91b82ed-48e2-4fae-b47c-be212bed4b88" providerId="ADAL" clId="{4296C9AF-48B1-4675-B330-28C1D1C47EA8}" dt="2024-06-03T11:10:54.529" v="337" actId="14100"/>
          <ac:spMkLst>
            <pc:docMk/>
            <pc:sldMk cId="3091049102" sldId="820"/>
            <ac:spMk id="3" creationId="{972140C6-0520-FEB6-6AB4-D2D0E87F57E7}"/>
          </ac:spMkLst>
        </pc:spChg>
        <pc:spChg chg="add mod">
          <ac:chgData name="Joseph Hanna" userId="d91b82ed-48e2-4fae-b47c-be212bed4b88" providerId="ADAL" clId="{4296C9AF-48B1-4675-B330-28C1D1C47EA8}" dt="2024-06-03T11:08:52.403" v="290"/>
          <ac:spMkLst>
            <pc:docMk/>
            <pc:sldMk cId="3091049102" sldId="820"/>
            <ac:spMk id="4" creationId="{193E26E3-002B-725C-7128-D6DF4641B86B}"/>
          </ac:spMkLst>
        </pc:spChg>
        <pc:spChg chg="del">
          <ac:chgData name="Joseph Hanna" userId="d91b82ed-48e2-4fae-b47c-be212bed4b88" providerId="ADAL" clId="{4296C9AF-48B1-4675-B330-28C1D1C47EA8}" dt="2024-06-03T11:08:51.459" v="289" actId="478"/>
          <ac:spMkLst>
            <pc:docMk/>
            <pc:sldMk cId="3091049102" sldId="820"/>
            <ac:spMk id="5" creationId="{7A4AADEA-5041-1431-ADB7-755A87C36109}"/>
          </ac:spMkLst>
        </pc:spChg>
      </pc:sldChg>
      <pc:sldChg chg="add">
        <pc:chgData name="Joseph Hanna" userId="d91b82ed-48e2-4fae-b47c-be212bed4b88" providerId="ADAL" clId="{4296C9AF-48B1-4675-B330-28C1D1C47EA8}" dt="2024-06-03T11:00:54.726" v="0"/>
        <pc:sldMkLst>
          <pc:docMk/>
          <pc:sldMk cId="465161588" sldId="821"/>
        </pc:sldMkLst>
      </pc:sldChg>
      <pc:sldChg chg="add">
        <pc:chgData name="Joseph Hanna" userId="d91b82ed-48e2-4fae-b47c-be212bed4b88" providerId="ADAL" clId="{4296C9AF-48B1-4675-B330-28C1D1C47EA8}" dt="2024-06-03T11:00:54.726" v="0"/>
        <pc:sldMkLst>
          <pc:docMk/>
          <pc:sldMk cId="2861896565" sldId="822"/>
        </pc:sldMkLst>
      </pc:sldChg>
      <pc:sldChg chg="modSp add mod">
        <pc:chgData name="Joseph Hanna" userId="d91b82ed-48e2-4fae-b47c-be212bed4b88" providerId="ADAL" clId="{4296C9AF-48B1-4675-B330-28C1D1C47EA8}" dt="2024-06-03T11:04:34.474" v="224" actId="108"/>
        <pc:sldMkLst>
          <pc:docMk/>
          <pc:sldMk cId="3448319127" sldId="823"/>
        </pc:sldMkLst>
        <pc:spChg chg="mod">
          <ac:chgData name="Joseph Hanna" userId="d91b82ed-48e2-4fae-b47c-be212bed4b88" providerId="ADAL" clId="{4296C9AF-48B1-4675-B330-28C1D1C47EA8}" dt="2024-06-03T11:04:34.474" v="224" actId="108"/>
          <ac:spMkLst>
            <pc:docMk/>
            <pc:sldMk cId="3448319127" sldId="823"/>
            <ac:spMk id="9" creationId="{77AE628A-C5D9-D904-47D5-9CA66D19BE70}"/>
          </ac:spMkLst>
        </pc:spChg>
      </pc:sldChg>
      <pc:sldChg chg="modSp add mod">
        <pc:chgData name="Joseph Hanna" userId="d91b82ed-48e2-4fae-b47c-be212bed4b88" providerId="ADAL" clId="{4296C9AF-48B1-4675-B330-28C1D1C47EA8}" dt="2024-06-03T11:07:17.305" v="285" actId="20577"/>
        <pc:sldMkLst>
          <pc:docMk/>
          <pc:sldMk cId="3681340988" sldId="824"/>
        </pc:sldMkLst>
        <pc:spChg chg="mod">
          <ac:chgData name="Joseph Hanna" userId="d91b82ed-48e2-4fae-b47c-be212bed4b88" providerId="ADAL" clId="{4296C9AF-48B1-4675-B330-28C1D1C47EA8}" dt="2024-06-03T11:07:17.305" v="285" actId="20577"/>
          <ac:spMkLst>
            <pc:docMk/>
            <pc:sldMk cId="3681340988" sldId="824"/>
            <ac:spMk id="7" creationId="{9EEC7D84-E951-DB22-749D-6660541F7034}"/>
          </ac:spMkLst>
        </pc:spChg>
      </pc:sldChg>
      <pc:sldChg chg="add">
        <pc:chgData name="Joseph Hanna" userId="d91b82ed-48e2-4fae-b47c-be212bed4b88" providerId="ADAL" clId="{4296C9AF-48B1-4675-B330-28C1D1C47EA8}" dt="2024-06-03T11:07:49.070" v="287"/>
        <pc:sldMkLst>
          <pc:docMk/>
          <pc:sldMk cId="721563845" sldId="825"/>
        </pc:sldMkLst>
      </pc:sldChg>
      <pc:sldChg chg="modSp add mod">
        <pc:chgData name="Joseph Hanna" userId="d91b82ed-48e2-4fae-b47c-be212bed4b88" providerId="ADAL" clId="{4296C9AF-48B1-4675-B330-28C1D1C47EA8}" dt="2024-06-03T11:11:52.288" v="342" actId="14100"/>
        <pc:sldMkLst>
          <pc:docMk/>
          <pc:sldMk cId="3031794062" sldId="826"/>
        </pc:sldMkLst>
        <pc:spChg chg="mod">
          <ac:chgData name="Joseph Hanna" userId="d91b82ed-48e2-4fae-b47c-be212bed4b88" providerId="ADAL" clId="{4296C9AF-48B1-4675-B330-28C1D1C47EA8}" dt="2024-06-03T11:10:03.554" v="325" actId="20577"/>
          <ac:spMkLst>
            <pc:docMk/>
            <pc:sldMk cId="3031794062" sldId="826"/>
            <ac:spMk id="2" creationId="{6B6B08AA-B036-AF63-BB4F-C11DD183C6D0}"/>
          </ac:spMkLst>
        </pc:spChg>
        <pc:spChg chg="mod">
          <ac:chgData name="Joseph Hanna" userId="d91b82ed-48e2-4fae-b47c-be212bed4b88" providerId="ADAL" clId="{4296C9AF-48B1-4675-B330-28C1D1C47EA8}" dt="2024-06-03T11:11:52.288" v="342" actId="14100"/>
          <ac:spMkLst>
            <pc:docMk/>
            <pc:sldMk cId="3031794062" sldId="826"/>
            <ac:spMk id="3" creationId="{972140C6-0520-FEB6-6AB4-D2D0E87F57E7}"/>
          </ac:spMkLst>
        </pc:spChg>
      </pc:sldChg>
      <pc:sldChg chg="modSp add mod">
        <pc:chgData name="Joseph Hanna" userId="d91b82ed-48e2-4fae-b47c-be212bed4b88" providerId="ADAL" clId="{4296C9AF-48B1-4675-B330-28C1D1C47EA8}" dt="2024-06-03T11:13:12.124" v="357" actId="403"/>
        <pc:sldMkLst>
          <pc:docMk/>
          <pc:sldMk cId="1679582599" sldId="827"/>
        </pc:sldMkLst>
        <pc:spChg chg="mod">
          <ac:chgData name="Joseph Hanna" userId="d91b82ed-48e2-4fae-b47c-be212bed4b88" providerId="ADAL" clId="{4296C9AF-48B1-4675-B330-28C1D1C47EA8}" dt="2024-06-03T11:13:12.124" v="357" actId="403"/>
          <ac:spMkLst>
            <pc:docMk/>
            <pc:sldMk cId="1679582599" sldId="827"/>
            <ac:spMk id="3" creationId="{975B74AE-546C-4A26-BDD5-2BD124FD2C39}"/>
          </ac:spMkLst>
        </pc:spChg>
        <pc:spChg chg="mod">
          <ac:chgData name="Joseph Hanna" userId="d91b82ed-48e2-4fae-b47c-be212bed4b88" providerId="ADAL" clId="{4296C9AF-48B1-4675-B330-28C1D1C47EA8}" dt="2024-06-03T11:12:52.454" v="354" actId="20577"/>
          <ac:spMkLst>
            <pc:docMk/>
            <pc:sldMk cId="1679582599" sldId="827"/>
            <ac:spMk id="6" creationId="{70A7EF77-B3A6-4EC7-9C15-89EEB984E020}"/>
          </ac:spMkLst>
        </pc:spChg>
      </pc:sldChg>
      <pc:sldChg chg="addSp delSp modSp add mod">
        <pc:chgData name="Joseph Hanna" userId="d91b82ed-48e2-4fae-b47c-be212bed4b88" providerId="ADAL" clId="{4296C9AF-48B1-4675-B330-28C1D1C47EA8}" dt="2024-06-03T11:22:12.121" v="480" actId="14100"/>
        <pc:sldMkLst>
          <pc:docMk/>
          <pc:sldMk cId="3873171627" sldId="828"/>
        </pc:sldMkLst>
        <pc:spChg chg="mod">
          <ac:chgData name="Joseph Hanna" userId="d91b82ed-48e2-4fae-b47c-be212bed4b88" providerId="ADAL" clId="{4296C9AF-48B1-4675-B330-28C1D1C47EA8}" dt="2024-06-03T11:20:34.110" v="460" actId="20577"/>
          <ac:spMkLst>
            <pc:docMk/>
            <pc:sldMk cId="3873171627" sldId="828"/>
            <ac:spMk id="4" creationId="{0DD8BA05-0F6E-456A-242A-2B25F7123041}"/>
          </ac:spMkLst>
        </pc:spChg>
        <pc:spChg chg="del">
          <ac:chgData name="Joseph Hanna" userId="d91b82ed-48e2-4fae-b47c-be212bed4b88" providerId="ADAL" clId="{4296C9AF-48B1-4675-B330-28C1D1C47EA8}" dt="2024-06-03T11:20:37.264" v="461" actId="478"/>
          <ac:spMkLst>
            <pc:docMk/>
            <pc:sldMk cId="3873171627" sldId="828"/>
            <ac:spMk id="5" creationId="{3568C541-E257-CA7B-07D6-E02DDEB4953D}"/>
          </ac:spMkLst>
        </pc:spChg>
        <pc:spChg chg="mod">
          <ac:chgData name="Joseph Hanna" userId="d91b82ed-48e2-4fae-b47c-be212bed4b88" providerId="ADAL" clId="{4296C9AF-48B1-4675-B330-28C1D1C47EA8}" dt="2024-06-03T11:22:12.121" v="480" actId="14100"/>
          <ac:spMkLst>
            <pc:docMk/>
            <pc:sldMk cId="3873171627" sldId="828"/>
            <ac:spMk id="6" creationId="{14B39D4D-50E6-D95C-C345-0CF04B314693}"/>
          </ac:spMkLst>
        </pc:spChg>
        <pc:spChg chg="add del mod">
          <ac:chgData name="Joseph Hanna" userId="d91b82ed-48e2-4fae-b47c-be212bed4b88" providerId="ADAL" clId="{4296C9AF-48B1-4675-B330-28C1D1C47EA8}" dt="2024-06-03T11:20:39.385" v="462" actId="478"/>
          <ac:spMkLst>
            <pc:docMk/>
            <pc:sldMk cId="3873171627" sldId="828"/>
            <ac:spMk id="8" creationId="{77FC21AC-7E0C-FEFC-C3D7-2E77E0E8CDCC}"/>
          </ac:spMkLst>
        </pc:spChg>
        <pc:cxnChg chg="del">
          <ac:chgData name="Joseph Hanna" userId="d91b82ed-48e2-4fae-b47c-be212bed4b88" providerId="ADAL" clId="{4296C9AF-48B1-4675-B330-28C1D1C47EA8}" dt="2024-06-03T11:20:37.264" v="461" actId="478"/>
          <ac:cxnSpMkLst>
            <pc:docMk/>
            <pc:sldMk cId="3873171627" sldId="828"/>
            <ac:cxnSpMk id="3" creationId="{C5B89189-CFCC-551F-B243-C62601A86284}"/>
          </ac:cxnSpMkLst>
        </pc:cxnChg>
      </pc:sldChg>
      <pc:sldChg chg="addSp delSp modSp add mod">
        <pc:chgData name="Joseph Hanna" userId="d91b82ed-48e2-4fae-b47c-be212bed4b88" providerId="ADAL" clId="{4296C9AF-48B1-4675-B330-28C1D1C47EA8}" dt="2024-06-03T11:25:29.132" v="546" actId="403"/>
        <pc:sldMkLst>
          <pc:docMk/>
          <pc:sldMk cId="696242180" sldId="829"/>
        </pc:sldMkLst>
        <pc:spChg chg="mod">
          <ac:chgData name="Joseph Hanna" userId="d91b82ed-48e2-4fae-b47c-be212bed4b88" providerId="ADAL" clId="{4296C9AF-48B1-4675-B330-28C1D1C47EA8}" dt="2024-06-03T11:24:21.569" v="523" actId="20577"/>
          <ac:spMkLst>
            <pc:docMk/>
            <pc:sldMk cId="696242180" sldId="829"/>
            <ac:spMk id="4" creationId="{0DD8BA05-0F6E-456A-242A-2B25F7123041}"/>
          </ac:spMkLst>
        </pc:spChg>
        <pc:spChg chg="del">
          <ac:chgData name="Joseph Hanna" userId="d91b82ed-48e2-4fae-b47c-be212bed4b88" providerId="ADAL" clId="{4296C9AF-48B1-4675-B330-28C1D1C47EA8}" dt="2024-06-03T11:24:25.164" v="524" actId="478"/>
          <ac:spMkLst>
            <pc:docMk/>
            <pc:sldMk cId="696242180" sldId="829"/>
            <ac:spMk id="5" creationId="{3568C541-E257-CA7B-07D6-E02DDEB4953D}"/>
          </ac:spMkLst>
        </pc:spChg>
        <pc:spChg chg="mod">
          <ac:chgData name="Joseph Hanna" userId="d91b82ed-48e2-4fae-b47c-be212bed4b88" providerId="ADAL" clId="{4296C9AF-48B1-4675-B330-28C1D1C47EA8}" dt="2024-06-03T11:25:29.132" v="546" actId="403"/>
          <ac:spMkLst>
            <pc:docMk/>
            <pc:sldMk cId="696242180" sldId="829"/>
            <ac:spMk id="6" creationId="{14B39D4D-50E6-D95C-C345-0CF04B314693}"/>
          </ac:spMkLst>
        </pc:spChg>
        <pc:spChg chg="add del mod">
          <ac:chgData name="Joseph Hanna" userId="d91b82ed-48e2-4fae-b47c-be212bed4b88" providerId="ADAL" clId="{4296C9AF-48B1-4675-B330-28C1D1C47EA8}" dt="2024-06-03T11:24:28.057" v="525" actId="478"/>
          <ac:spMkLst>
            <pc:docMk/>
            <pc:sldMk cId="696242180" sldId="829"/>
            <ac:spMk id="7" creationId="{B939D7C4-E976-8F81-7DC0-DAE6C07E2E4C}"/>
          </ac:spMkLst>
        </pc:spChg>
        <pc:cxnChg chg="del">
          <ac:chgData name="Joseph Hanna" userId="d91b82ed-48e2-4fae-b47c-be212bed4b88" providerId="ADAL" clId="{4296C9AF-48B1-4675-B330-28C1D1C47EA8}" dt="2024-06-03T11:24:25.164" v="524" actId="478"/>
          <ac:cxnSpMkLst>
            <pc:docMk/>
            <pc:sldMk cId="696242180" sldId="829"/>
            <ac:cxnSpMk id="3" creationId="{C5B89189-CFCC-551F-B243-C62601A86284}"/>
          </ac:cxnSpMkLst>
        </pc:cxnChg>
      </pc:sldChg>
      <pc:sldChg chg="modSp add del mod">
        <pc:chgData name="Joseph Hanna" userId="d91b82ed-48e2-4fae-b47c-be212bed4b88" providerId="ADAL" clId="{4296C9AF-48B1-4675-B330-28C1D1C47EA8}" dt="2024-06-03T11:19:42.235" v="419" actId="47"/>
        <pc:sldMkLst>
          <pc:docMk/>
          <pc:sldMk cId="926344431" sldId="829"/>
        </pc:sldMkLst>
        <pc:spChg chg="mod">
          <ac:chgData name="Joseph Hanna" userId="d91b82ed-48e2-4fae-b47c-be212bed4b88" providerId="ADAL" clId="{4296C9AF-48B1-4675-B330-28C1D1C47EA8}" dt="2024-06-03T11:19:39.174" v="418" actId="20577"/>
          <ac:spMkLst>
            <pc:docMk/>
            <pc:sldMk cId="926344431" sldId="829"/>
            <ac:spMk id="4" creationId="{0DD8BA05-0F6E-456A-242A-2B25F7123041}"/>
          </ac:spMkLst>
        </pc:spChg>
      </pc:sldChg>
      <pc:sldChg chg="modSp add mod">
        <pc:chgData name="Joseph Hanna" userId="d91b82ed-48e2-4fae-b47c-be212bed4b88" providerId="ADAL" clId="{4296C9AF-48B1-4675-B330-28C1D1C47EA8}" dt="2024-06-03T11:25:50.728" v="551" actId="14100"/>
        <pc:sldMkLst>
          <pc:docMk/>
          <pc:sldMk cId="2876661045" sldId="830"/>
        </pc:sldMkLst>
        <pc:spChg chg="mod">
          <ac:chgData name="Joseph Hanna" userId="d91b82ed-48e2-4fae-b47c-be212bed4b88" providerId="ADAL" clId="{4296C9AF-48B1-4675-B330-28C1D1C47EA8}" dt="2024-06-03T11:25:06.756" v="537" actId="20577"/>
          <ac:spMkLst>
            <pc:docMk/>
            <pc:sldMk cId="2876661045" sldId="830"/>
            <ac:spMk id="4" creationId="{0DD8BA05-0F6E-456A-242A-2B25F7123041}"/>
          </ac:spMkLst>
        </pc:spChg>
        <pc:spChg chg="mod">
          <ac:chgData name="Joseph Hanna" userId="d91b82ed-48e2-4fae-b47c-be212bed4b88" providerId="ADAL" clId="{4296C9AF-48B1-4675-B330-28C1D1C47EA8}" dt="2024-06-03T11:25:50.728" v="551" actId="14100"/>
          <ac:spMkLst>
            <pc:docMk/>
            <pc:sldMk cId="2876661045" sldId="830"/>
            <ac:spMk id="6" creationId="{14B39D4D-50E6-D95C-C345-0CF04B314693}"/>
          </ac:spMkLst>
        </pc:spChg>
      </pc:sldChg>
      <pc:sldChg chg="addSp delSp modSp add mod">
        <pc:chgData name="Joseph Hanna" userId="d91b82ed-48e2-4fae-b47c-be212bed4b88" providerId="ADAL" clId="{4296C9AF-48B1-4675-B330-28C1D1C47EA8}" dt="2024-06-03T11:28:00.412" v="592" actId="27636"/>
        <pc:sldMkLst>
          <pc:docMk/>
          <pc:sldMk cId="304823511" sldId="831"/>
        </pc:sldMkLst>
        <pc:spChg chg="mod">
          <ac:chgData name="Joseph Hanna" userId="d91b82ed-48e2-4fae-b47c-be212bed4b88" providerId="ADAL" clId="{4296C9AF-48B1-4675-B330-28C1D1C47EA8}" dt="2024-06-03T11:26:39.575" v="566" actId="20577"/>
          <ac:spMkLst>
            <pc:docMk/>
            <pc:sldMk cId="304823511" sldId="831"/>
            <ac:spMk id="4" creationId="{0DD8BA05-0F6E-456A-242A-2B25F7123041}"/>
          </ac:spMkLst>
        </pc:spChg>
        <pc:spChg chg="del">
          <ac:chgData name="Joseph Hanna" userId="d91b82ed-48e2-4fae-b47c-be212bed4b88" providerId="ADAL" clId="{4296C9AF-48B1-4675-B330-28C1D1C47EA8}" dt="2024-06-03T11:27:18.657" v="573" actId="478"/>
          <ac:spMkLst>
            <pc:docMk/>
            <pc:sldMk cId="304823511" sldId="831"/>
            <ac:spMk id="5" creationId="{3568C541-E257-CA7B-07D6-E02DDEB4953D}"/>
          </ac:spMkLst>
        </pc:spChg>
        <pc:spChg chg="mod">
          <ac:chgData name="Joseph Hanna" userId="d91b82ed-48e2-4fae-b47c-be212bed4b88" providerId="ADAL" clId="{4296C9AF-48B1-4675-B330-28C1D1C47EA8}" dt="2024-06-03T11:28:00.412" v="592" actId="27636"/>
          <ac:spMkLst>
            <pc:docMk/>
            <pc:sldMk cId="304823511" sldId="831"/>
            <ac:spMk id="6" creationId="{14B39D4D-50E6-D95C-C345-0CF04B314693}"/>
          </ac:spMkLst>
        </pc:spChg>
        <pc:spChg chg="add del mod">
          <ac:chgData name="Joseph Hanna" userId="d91b82ed-48e2-4fae-b47c-be212bed4b88" providerId="ADAL" clId="{4296C9AF-48B1-4675-B330-28C1D1C47EA8}" dt="2024-06-03T11:27:22.188" v="574" actId="478"/>
          <ac:spMkLst>
            <pc:docMk/>
            <pc:sldMk cId="304823511" sldId="831"/>
            <ac:spMk id="7" creationId="{78EDC2C1-D96C-A766-CA94-107191E59308}"/>
          </ac:spMkLst>
        </pc:spChg>
        <pc:cxnChg chg="del">
          <ac:chgData name="Joseph Hanna" userId="d91b82ed-48e2-4fae-b47c-be212bed4b88" providerId="ADAL" clId="{4296C9AF-48B1-4675-B330-28C1D1C47EA8}" dt="2024-06-03T11:27:18.657" v="573" actId="478"/>
          <ac:cxnSpMkLst>
            <pc:docMk/>
            <pc:sldMk cId="304823511" sldId="831"/>
            <ac:cxnSpMk id="3" creationId="{C5B89189-CFCC-551F-B243-C62601A86284}"/>
          </ac:cxnSpMkLst>
        </pc:cxnChg>
      </pc:sldChg>
      <pc:sldChg chg="addSp delSp modSp add mod">
        <pc:chgData name="Joseph Hanna" userId="d91b82ed-48e2-4fae-b47c-be212bed4b88" providerId="ADAL" clId="{4296C9AF-48B1-4675-B330-28C1D1C47EA8}" dt="2024-06-03T12:12:04.563" v="607" actId="403"/>
        <pc:sldMkLst>
          <pc:docMk/>
          <pc:sldMk cId="1258843290" sldId="832"/>
        </pc:sldMkLst>
        <pc:spChg chg="mod">
          <ac:chgData name="Joseph Hanna" userId="d91b82ed-48e2-4fae-b47c-be212bed4b88" providerId="ADAL" clId="{4296C9AF-48B1-4675-B330-28C1D1C47EA8}" dt="2024-06-03T12:11:44.422" v="602" actId="115"/>
          <ac:spMkLst>
            <pc:docMk/>
            <pc:sldMk cId="1258843290" sldId="832"/>
            <ac:spMk id="4" creationId="{0DD8BA05-0F6E-456A-242A-2B25F7123041}"/>
          </ac:spMkLst>
        </pc:spChg>
        <pc:spChg chg="del">
          <ac:chgData name="Joseph Hanna" userId="d91b82ed-48e2-4fae-b47c-be212bed4b88" providerId="ADAL" clId="{4296C9AF-48B1-4675-B330-28C1D1C47EA8}" dt="2024-06-03T12:11:30.387" v="599" actId="478"/>
          <ac:spMkLst>
            <pc:docMk/>
            <pc:sldMk cId="1258843290" sldId="832"/>
            <ac:spMk id="5" creationId="{3568C541-E257-CA7B-07D6-E02DDEB4953D}"/>
          </ac:spMkLst>
        </pc:spChg>
        <pc:spChg chg="mod">
          <ac:chgData name="Joseph Hanna" userId="d91b82ed-48e2-4fae-b47c-be212bed4b88" providerId="ADAL" clId="{4296C9AF-48B1-4675-B330-28C1D1C47EA8}" dt="2024-06-03T12:12:04.563" v="607" actId="403"/>
          <ac:spMkLst>
            <pc:docMk/>
            <pc:sldMk cId="1258843290" sldId="832"/>
            <ac:spMk id="6" creationId="{14B39D4D-50E6-D95C-C345-0CF04B314693}"/>
          </ac:spMkLst>
        </pc:spChg>
        <pc:spChg chg="add del mod">
          <ac:chgData name="Joseph Hanna" userId="d91b82ed-48e2-4fae-b47c-be212bed4b88" providerId="ADAL" clId="{4296C9AF-48B1-4675-B330-28C1D1C47EA8}" dt="2024-06-03T12:11:34.595" v="600" actId="478"/>
          <ac:spMkLst>
            <pc:docMk/>
            <pc:sldMk cId="1258843290" sldId="832"/>
            <ac:spMk id="7" creationId="{0AA7A678-E5F2-7314-7767-910D5E5BFFA1}"/>
          </ac:spMkLst>
        </pc:spChg>
        <pc:cxnChg chg="del">
          <ac:chgData name="Joseph Hanna" userId="d91b82ed-48e2-4fae-b47c-be212bed4b88" providerId="ADAL" clId="{4296C9AF-48B1-4675-B330-28C1D1C47EA8}" dt="2024-06-03T12:11:30.387" v="599" actId="478"/>
          <ac:cxnSpMkLst>
            <pc:docMk/>
            <pc:sldMk cId="1258843290" sldId="832"/>
            <ac:cxnSpMk id="3" creationId="{C5B89189-CFCC-551F-B243-C62601A86284}"/>
          </ac:cxnSpMkLst>
        </pc:cxnChg>
      </pc:sldChg>
      <pc:sldChg chg="addSp delSp modSp add mod">
        <pc:chgData name="Joseph Hanna" userId="d91b82ed-48e2-4fae-b47c-be212bed4b88" providerId="ADAL" clId="{4296C9AF-48B1-4675-B330-28C1D1C47EA8}" dt="2024-06-03T12:24:54.371" v="901" actId="20577"/>
        <pc:sldMkLst>
          <pc:docMk/>
          <pc:sldMk cId="3609381343" sldId="833"/>
        </pc:sldMkLst>
        <pc:spChg chg="add del mod">
          <ac:chgData name="Joseph Hanna" userId="d91b82ed-48e2-4fae-b47c-be212bed4b88" providerId="ADAL" clId="{4296C9AF-48B1-4675-B330-28C1D1C47EA8}" dt="2024-06-03T12:19:57.576" v="743" actId="478"/>
          <ac:spMkLst>
            <pc:docMk/>
            <pc:sldMk cId="3609381343" sldId="833"/>
            <ac:spMk id="3" creationId="{5C5BB680-10B7-C4F1-8748-55306A04B065}"/>
          </ac:spMkLst>
        </pc:spChg>
        <pc:spChg chg="add mod">
          <ac:chgData name="Joseph Hanna" userId="d91b82ed-48e2-4fae-b47c-be212bed4b88" providerId="ADAL" clId="{4296C9AF-48B1-4675-B330-28C1D1C47EA8}" dt="2024-06-03T12:24:46.599" v="899" actId="208"/>
          <ac:spMkLst>
            <pc:docMk/>
            <pc:sldMk cId="3609381343" sldId="833"/>
            <ac:spMk id="4" creationId="{3F5C3675-C6DD-1649-876F-C3342FB2B7C8}"/>
          </ac:spMkLst>
        </pc:spChg>
        <pc:spChg chg="add del mod">
          <ac:chgData name="Joseph Hanna" userId="d91b82ed-48e2-4fae-b47c-be212bed4b88" providerId="ADAL" clId="{4296C9AF-48B1-4675-B330-28C1D1C47EA8}" dt="2024-06-03T12:24:31.846" v="895" actId="478"/>
          <ac:spMkLst>
            <pc:docMk/>
            <pc:sldMk cId="3609381343" sldId="833"/>
            <ac:spMk id="5" creationId="{F1D9F026-9029-7C0B-DABF-673E294919F8}"/>
          </ac:spMkLst>
        </pc:spChg>
        <pc:spChg chg="mod">
          <ac:chgData name="Joseph Hanna" userId="d91b82ed-48e2-4fae-b47c-be212bed4b88" providerId="ADAL" clId="{4296C9AF-48B1-4675-B330-28C1D1C47EA8}" dt="2024-06-03T12:20:05.808" v="755" actId="20577"/>
          <ac:spMkLst>
            <pc:docMk/>
            <pc:sldMk cId="3609381343" sldId="833"/>
            <ac:spMk id="6" creationId="{70A7EF77-B3A6-4EC7-9C15-89EEB984E020}"/>
          </ac:spMkLst>
        </pc:spChg>
        <pc:spChg chg="add mod">
          <ac:chgData name="Joseph Hanna" userId="d91b82ed-48e2-4fae-b47c-be212bed4b88" providerId="ADAL" clId="{4296C9AF-48B1-4675-B330-28C1D1C47EA8}" dt="2024-06-03T12:24:54.371" v="901" actId="20577"/>
          <ac:spMkLst>
            <pc:docMk/>
            <pc:sldMk cId="3609381343" sldId="833"/>
            <ac:spMk id="7" creationId="{460F48C3-0A12-0E1F-F460-A4559A8B1821}"/>
          </ac:spMkLst>
        </pc:spChg>
        <pc:spChg chg="del">
          <ac:chgData name="Joseph Hanna" userId="d91b82ed-48e2-4fae-b47c-be212bed4b88" providerId="ADAL" clId="{4296C9AF-48B1-4675-B330-28C1D1C47EA8}" dt="2024-06-03T12:19:54.564" v="742" actId="478"/>
          <ac:spMkLst>
            <pc:docMk/>
            <pc:sldMk cId="3609381343" sldId="833"/>
            <ac:spMk id="12" creationId="{1BE72E1A-39AC-1C5C-567E-33F9C10572E0}"/>
          </ac:spMkLst>
        </pc:spChg>
        <pc:spChg chg="mod">
          <ac:chgData name="Joseph Hanna" userId="d91b82ed-48e2-4fae-b47c-be212bed4b88" providerId="ADAL" clId="{4296C9AF-48B1-4675-B330-28C1D1C47EA8}" dt="2024-06-03T12:20:19.632" v="758" actId="113"/>
          <ac:spMkLst>
            <pc:docMk/>
            <pc:sldMk cId="3609381343" sldId="833"/>
            <ac:spMk id="13" creationId="{8E016F83-57C8-39AC-DD35-31CF2695ECAD}"/>
          </ac:spMkLst>
        </pc:spChg>
        <pc:graphicFrameChg chg="del">
          <ac:chgData name="Joseph Hanna" userId="d91b82ed-48e2-4fae-b47c-be212bed4b88" providerId="ADAL" clId="{4296C9AF-48B1-4675-B330-28C1D1C47EA8}" dt="2024-06-03T12:19:54.564" v="742" actId="478"/>
          <ac:graphicFrameMkLst>
            <pc:docMk/>
            <pc:sldMk cId="3609381343" sldId="833"/>
            <ac:graphicFrameMk id="10" creationId="{A36ECF1D-73BC-4273-7B65-CC30BB7EAD3C}"/>
          </ac:graphicFrameMkLst>
        </pc:graphicFrameChg>
        <pc:graphicFrameChg chg="mod modGraphic">
          <ac:chgData name="Joseph Hanna" userId="d91b82ed-48e2-4fae-b47c-be212bed4b88" providerId="ADAL" clId="{4296C9AF-48B1-4675-B330-28C1D1C47EA8}" dt="2024-06-03T12:23:51.697" v="866"/>
          <ac:graphicFrameMkLst>
            <pc:docMk/>
            <pc:sldMk cId="3609381343" sldId="833"/>
            <ac:graphicFrameMk id="16" creationId="{DD79D202-DE85-A64A-706F-536E9BD3461E}"/>
          </ac:graphicFrameMkLst>
        </pc:graphicFrameChg>
      </pc:sldChg>
      <pc:sldChg chg="add">
        <pc:chgData name="Joseph Hanna" userId="d91b82ed-48e2-4fae-b47c-be212bed4b88" providerId="ADAL" clId="{4296C9AF-48B1-4675-B330-28C1D1C47EA8}" dt="2024-06-03T12:26:01.378" v="910"/>
        <pc:sldMkLst>
          <pc:docMk/>
          <pc:sldMk cId="0" sldId="83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B644B2-DC71-408D-9703-AF8A46E524E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136807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31</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32</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3439033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2691524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45928" y="155702"/>
            <a:ext cx="1005840" cy="1005840"/>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4">
            <a:extLst>
              <a:ext uri="{FF2B5EF4-FFF2-40B4-BE49-F238E27FC236}">
                <a16:creationId xmlns:a16="http://schemas.microsoft.com/office/drawing/2014/main" id="{70B2A9F3-86FA-A053-2442-13A6F4B66CE5}"/>
              </a:ext>
            </a:extLst>
          </p:cNvPr>
          <p:cNvSpPr>
            <a:spLocks noGrp="1"/>
          </p:cNvSpPr>
          <p:nvPr>
            <p:ph type="body" sz="quarter" idx="10"/>
          </p:nvPr>
        </p:nvSpPr>
        <p:spPr>
          <a:xfrm>
            <a:off x="6965950" y="2270125"/>
            <a:ext cx="2967038" cy="696913"/>
          </a:xfrm>
        </p:spPr>
        <p:txBody>
          <a:bodyPr/>
          <a:lstStyle>
            <a:lvl1pPr marL="0" indent="0">
              <a:buNone/>
              <a:defRPr/>
            </a:lvl1pPr>
          </a:lstStyle>
          <a:p>
            <a:pPr lvl="0"/>
            <a:endParaRPr lang="en-US"/>
          </a:p>
        </p:txBody>
      </p:sp>
    </p:spTree>
    <p:extLst>
      <p:ext uri="{BB962C8B-B14F-4D97-AF65-F5344CB8AC3E}">
        <p14:creationId xmlns:p14="http://schemas.microsoft.com/office/powerpoint/2010/main" val="1449335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297896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 id="2147483685" r:id="rId15"/>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safalpartners.com/"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hyperlink" Target="https://nextlevelnow.workforcegps.org/"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2" Type="http://schemas.openxmlformats.org/officeDocument/2006/relationships/hyperlink" Target="file:///\\kra-fs-01\1900_Profile$\zruiz\Downloads\WIOA%20Admin%20vs%20Program%20Costs%20vs%20Indirect%20Handout%20-%2007.06.2018%20(1).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file:///\\kra-fs-01\1900_Profile$\zruiz\Downloads\WIOA%20Admin%20vs%20Program%20Costs%20vs%20Indirect%20Handout%20-%2007.06.2018%20(1).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opm.gov/"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mailto:Melissa.Aguilar-Southard@safalpartners.com" TargetMode="External"/><Relationship Id="rId3" Type="http://schemas.openxmlformats.org/officeDocument/2006/relationships/notesSlide" Target="../notesSlides/notesSlide4.xml"/><Relationship Id="rId7"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24.png"/><Relationship Id="rId11" Type="http://schemas.openxmlformats.org/officeDocument/2006/relationships/image" Target="../media/image27.jpeg"/><Relationship Id="rId5" Type="http://schemas.openxmlformats.org/officeDocument/2006/relationships/image" Target="../media/image23.png"/><Relationship Id="rId10" Type="http://schemas.openxmlformats.org/officeDocument/2006/relationships/hyperlink" Target="mailto:Judy.Blanc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80195"/>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846977"/>
            <a:ext cx="10515600" cy="1191374"/>
          </a:xfrm>
        </p:spPr>
        <p:txBody>
          <a:bodyPr>
            <a:noAutofit/>
          </a:bodyPr>
          <a:lstStyle/>
          <a:p>
            <a:pPr algn="ct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endParaRPr lang="en-US" b="1" dirty="0"/>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2524124" y="4416930"/>
            <a:ext cx="7058047" cy="68382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#5</a:t>
            </a:r>
            <a:endParaRPr lang="en-US" b="1" dirty="0">
              <a:latin typeface="Calibri" panose="020F0502020204030204" pitchFamily="34" charset="0"/>
              <a:cs typeface="Calibri" panose="020F0502020204030204" pitchFamily="34" charset="0"/>
            </a:endParaRPr>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D7F6E11A-F6AC-8D06-A4A1-812F8B893918}"/>
              </a:ext>
            </a:extLst>
          </p:cNvPr>
          <p:cNvSpPr txBox="1"/>
          <p:nvPr/>
        </p:nvSpPr>
        <p:spPr>
          <a:xfrm>
            <a:off x="1228724" y="2159441"/>
            <a:ext cx="9429750" cy="1947713"/>
          </a:xfrm>
          <a:prstGeom prst="rect">
            <a:avLst/>
          </a:prstGeom>
          <a:noFill/>
        </p:spPr>
        <p:txBody>
          <a:bodyPr wrap="square">
            <a:spAutoFit/>
          </a:bodyPr>
          <a:lstStyle/>
          <a:p>
            <a:pPr algn="ctr">
              <a:lnSpc>
                <a:spcPct val="114000"/>
              </a:lnSpc>
              <a:spcBef>
                <a:spcPts val="600"/>
              </a:spcBef>
              <a:spcAft>
                <a:spcPts val="600"/>
              </a:spcAft>
            </a:pPr>
            <a:r>
              <a:rPr lang="en-US" sz="3600" b="1" dirty="0">
                <a:solidFill>
                  <a:srgbClr val="0D4460"/>
                </a:solidFill>
                <a:latin typeface="Calibri" panose="020F0502020204030204" pitchFamily="34" charset="0"/>
                <a:cs typeface="Calibri" panose="020F0502020204030204" pitchFamily="34" charset="0"/>
              </a:rPr>
              <a:t>Differentiating Administrative and Programmatic Costs – Best Practices for Budgeting and Financial Management Purposes</a:t>
            </a:r>
            <a:endParaRPr lang="en-US" sz="3600" dirty="0">
              <a:solidFill>
                <a:srgbClr val="0D4460"/>
              </a:solidFill>
            </a:endParaRPr>
          </a:p>
        </p:txBody>
      </p:sp>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3429000"/>
            <a:ext cx="7737127" cy="2286000"/>
          </a:xfrm>
        </p:spPr>
        <p:txBody>
          <a:bodyPr>
            <a:noAutofit/>
          </a:bodyPr>
          <a:lstStyle/>
          <a:p>
            <a:pPr>
              <a:lnSpc>
                <a:spcPct val="150000"/>
              </a:lnSpc>
              <a:spcBef>
                <a:spcPts val="1200"/>
              </a:spcBef>
              <a:spcAft>
                <a:spcPts val="1200"/>
              </a:spcAft>
            </a:pPr>
            <a:r>
              <a:rPr lang="en-US" sz="4800" b="1" dirty="0">
                <a:latin typeface="Calibri" panose="020F0502020204030204" pitchFamily="34" charset="0"/>
                <a:cs typeface="Calibri" panose="020F0502020204030204" pitchFamily="34" charset="0"/>
              </a:rPr>
              <a:t>Brought to You by the…</a:t>
            </a:r>
            <a:br>
              <a:rPr lang="en-US" sz="4800" dirty="0">
                <a:latin typeface="Calibri" panose="020F0502020204030204" pitchFamily="34" charset="0"/>
                <a:cs typeface="Calibri" panose="020F0502020204030204" pitchFamily="34" charset="0"/>
              </a:rPr>
            </a:br>
            <a:r>
              <a:rPr lang="en-US" sz="4800" u="sng" dirty="0">
                <a:solidFill>
                  <a:srgbClr val="008CE3"/>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solidFill>
                <a:srgbClr val="008CE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516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52E70E-2AC5-8F51-BE48-565E987C7C73}"/>
              </a:ext>
            </a:extLst>
          </p:cNvPr>
          <p:cNvSpPr>
            <a:spLocks noGrp="1"/>
          </p:cNvSpPr>
          <p:nvPr>
            <p:ph type="title"/>
          </p:nvPr>
        </p:nvSpPr>
        <p:spPr>
          <a:xfrm>
            <a:off x="838200" y="201421"/>
            <a:ext cx="9567672" cy="1005840"/>
          </a:xfrm>
        </p:spPr>
        <p:txBody>
          <a:bodyPr/>
          <a:lstStyle/>
          <a:p>
            <a:r>
              <a:rPr lang="en-US" sz="3600" dirty="0">
                <a:latin typeface="Calibri" panose="020F0502020204030204" pitchFamily="34" charset="0"/>
                <a:cs typeface="Calibri" panose="020F0502020204030204" pitchFamily="34" charset="0"/>
              </a:rPr>
              <a:t>Next Level Now Collaborative... </a:t>
            </a:r>
            <a:endParaRPr lang="en-US" dirty="0">
              <a:latin typeface="Calibri" panose="020F0502020204030204" pitchFamily="34" charset="0"/>
              <a:cs typeface="Calibri" panose="020F0502020204030204" pitchFamily="34" charset="0"/>
            </a:endParaRPr>
          </a:p>
        </p:txBody>
      </p:sp>
      <p:pic>
        <p:nvPicPr>
          <p:cNvPr id="2" name="Picture 5" descr="Picture of 5 Focus Areas for Next Level Now Collaborative">
            <a:extLst>
              <a:ext uri="{FF2B5EF4-FFF2-40B4-BE49-F238E27FC236}">
                <a16:creationId xmlns:a16="http://schemas.microsoft.com/office/drawing/2014/main" id="{5880EC2E-DA66-6532-A101-FDB101B505ED}"/>
              </a:ext>
            </a:extLst>
          </p:cNvPr>
          <p:cNvPicPr>
            <a:picLocks noChangeAspect="1"/>
          </p:cNvPicPr>
          <p:nvPr/>
        </p:nvPicPr>
        <p:blipFill>
          <a:blip r:embed="rId3"/>
          <a:stretch>
            <a:fillRect/>
          </a:stretch>
        </p:blipFill>
        <p:spPr>
          <a:xfrm>
            <a:off x="712935" y="1422918"/>
            <a:ext cx="6466373" cy="3344114"/>
          </a:xfrm>
          <a:prstGeom prst="rect">
            <a:avLst/>
          </a:prstGeom>
          <a:ln w="38100">
            <a:solidFill>
              <a:schemeClr val="accent2"/>
            </a:solidFill>
          </a:ln>
          <a:effectLst>
            <a:outerShdw blurRad="292100" dist="139700" dir="2700000" algn="tl" rotWithShape="0">
              <a:srgbClr val="333333">
                <a:alpha val="65000"/>
              </a:srgbClr>
            </a:outerShdw>
          </a:effectLst>
        </p:spPr>
      </p:pic>
      <p:sp>
        <p:nvSpPr>
          <p:cNvPr id="7" name="Text Placeholder 6">
            <a:extLst>
              <a:ext uri="{FF2B5EF4-FFF2-40B4-BE49-F238E27FC236}">
                <a16:creationId xmlns:a16="http://schemas.microsoft.com/office/drawing/2014/main" id="{E56525A7-B4D5-4730-EF0C-F9E3EC335D70}"/>
              </a:ext>
            </a:extLst>
          </p:cNvPr>
          <p:cNvSpPr>
            <a:spLocks noGrp="1"/>
          </p:cNvSpPr>
          <p:nvPr>
            <p:ph type="body" sz="quarter" idx="4294967295"/>
          </p:nvPr>
        </p:nvSpPr>
        <p:spPr>
          <a:xfrm>
            <a:off x="838200" y="5343830"/>
            <a:ext cx="5345112" cy="698500"/>
          </a:xfrm>
        </p:spPr>
        <p:txBody>
          <a:bodyPr>
            <a:normAutofit fontScale="92500"/>
          </a:bodyPr>
          <a:lstStyle>
            <a:lvl1pPr marL="0" indent="0">
              <a:buNone/>
              <a:defRPr/>
            </a:lvl1pPr>
          </a:lstStyle>
          <a:p>
            <a:r>
              <a:rPr lang="en-US" b="1" kern="0" dirty="0">
                <a:solidFill>
                  <a:srgbClr val="008CE3"/>
                </a:solidFill>
                <a:latin typeface="Calibri"/>
                <a:cs typeface="Calibri"/>
                <a:sym typeface="Calibri"/>
                <a:hlinkClick r:id="rId4">
                  <a:extLst>
                    <a:ext uri="{A12FA001-AC4F-418D-AE19-62706E023703}">
                      <ahyp:hlinkClr xmlns:ahyp="http://schemas.microsoft.com/office/drawing/2018/hyperlinkcolor" val="tx"/>
                    </a:ext>
                  </a:extLst>
                </a:hlinkClick>
              </a:rPr>
              <a:t>For More Info on NLN Community…</a:t>
            </a:r>
            <a:endParaRPr lang="en-US" b="1" kern="0" dirty="0">
              <a:solidFill>
                <a:srgbClr val="008CE3"/>
              </a:solidFill>
              <a:latin typeface="Calibri"/>
              <a:cs typeface="Calibri"/>
              <a:sym typeface="Calibri"/>
            </a:endParaRPr>
          </a:p>
        </p:txBody>
      </p:sp>
      <p:pic>
        <p:nvPicPr>
          <p:cNvPr id="15" name="Picture 14" descr="Qr code for Next Level Now. Link provided entitled For more info on NLN community&#10;&#10;">
            <a:extLst>
              <a:ext uri="{FF2B5EF4-FFF2-40B4-BE49-F238E27FC236}">
                <a16:creationId xmlns:a16="http://schemas.microsoft.com/office/drawing/2014/main" id="{37DB955D-8DC3-7616-68B1-1288FB2A0A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6090" y="4982689"/>
            <a:ext cx="1420783" cy="1420783"/>
          </a:xfrm>
          <a:prstGeom prst="rect">
            <a:avLst/>
          </a:prstGeom>
          <a:noFill/>
          <a:ln>
            <a:noFill/>
          </a:ln>
        </p:spPr>
      </p:pic>
      <p:grpSp>
        <p:nvGrpSpPr>
          <p:cNvPr id="3" name="Group 2" descr="Logos for Next Level Now Collaborative Partners.">
            <a:extLst>
              <a:ext uri="{FF2B5EF4-FFF2-40B4-BE49-F238E27FC236}">
                <a16:creationId xmlns:a16="http://schemas.microsoft.com/office/drawing/2014/main" id="{3B22B597-0C87-68E4-119E-8D46CF8CF6DA}"/>
              </a:ext>
            </a:extLst>
          </p:cNvPr>
          <p:cNvGrpSpPr/>
          <p:nvPr/>
        </p:nvGrpSpPr>
        <p:grpSpPr>
          <a:xfrm>
            <a:off x="7702076" y="1422918"/>
            <a:ext cx="3467826" cy="4178421"/>
            <a:chOff x="8604173" y="2599981"/>
            <a:chExt cx="2817831" cy="3211185"/>
          </a:xfrm>
        </p:grpSpPr>
        <p:pic>
          <p:nvPicPr>
            <p:cNvPr id="4" name="Google Shape;341;g1b8ff609911_1_299" descr="United States Department of Labor seal">
              <a:extLst>
                <a:ext uri="{FF2B5EF4-FFF2-40B4-BE49-F238E27FC236}">
                  <a16:creationId xmlns:a16="http://schemas.microsoft.com/office/drawing/2014/main" id="{122FF1E6-56C3-EB70-BA16-CCCC289A368B}"/>
                </a:ext>
              </a:extLst>
            </p:cNvPr>
            <p:cNvPicPr preferRelativeResize="0"/>
            <p:nvPr/>
          </p:nvPicPr>
          <p:blipFill rotWithShape="1">
            <a:blip r:embed="rId6">
              <a:alphaModFix/>
            </a:blip>
            <a:srcRect/>
            <a:stretch/>
          </p:blipFill>
          <p:spPr>
            <a:xfrm>
              <a:off x="8905496" y="2802724"/>
              <a:ext cx="760343" cy="607420"/>
            </a:xfrm>
            <a:prstGeom prst="rect">
              <a:avLst/>
            </a:prstGeom>
            <a:noFill/>
            <a:ln>
              <a:noFill/>
            </a:ln>
          </p:spPr>
        </p:pic>
        <p:sp>
          <p:nvSpPr>
            <p:cNvPr id="6" name="Google Shape;346;g1b8ff609911_1_299">
              <a:extLst>
                <a:ext uri="{FF2B5EF4-FFF2-40B4-BE49-F238E27FC236}">
                  <a16:creationId xmlns:a16="http://schemas.microsoft.com/office/drawing/2014/main" id="{B1F22C2E-8E0A-E01B-D3E9-B5C5FCBE9A37}"/>
                </a:ext>
              </a:extLst>
            </p:cNvPr>
            <p:cNvSpPr/>
            <p:nvPr/>
          </p:nvSpPr>
          <p:spPr>
            <a:xfrm>
              <a:off x="8604173" y="2599981"/>
              <a:ext cx="2817831" cy="3211185"/>
            </a:xfrm>
            <a:prstGeom prst="rect">
              <a:avLst/>
            </a:prstGeom>
            <a:noFill/>
            <a:ln w="3810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 name="Google Shape;347;g1b8ff609911_1_299" descr="Safal Partners Logo">
              <a:hlinkClick r:id="rId7"/>
              <a:extLst>
                <a:ext uri="{FF2B5EF4-FFF2-40B4-BE49-F238E27FC236}">
                  <a16:creationId xmlns:a16="http://schemas.microsoft.com/office/drawing/2014/main" id="{34DD08F4-636A-C467-F444-3B59D9F81F27}"/>
                </a:ext>
              </a:extLst>
            </p:cNvPr>
            <p:cNvPicPr preferRelativeResize="0"/>
            <p:nvPr/>
          </p:nvPicPr>
          <p:blipFill rotWithShape="1">
            <a:blip r:embed="rId8">
              <a:clrChange>
                <a:clrFrom>
                  <a:srgbClr val="FFFFFF"/>
                </a:clrFrom>
                <a:clrTo>
                  <a:srgbClr val="FFFFFF">
                    <a:alpha val="0"/>
                  </a:srgbClr>
                </a:clrTo>
              </a:clrChange>
              <a:alphaModFix/>
            </a:blip>
            <a:srcRect/>
            <a:stretch/>
          </p:blipFill>
          <p:spPr>
            <a:xfrm>
              <a:off x="9202207" y="3539392"/>
              <a:ext cx="1655113" cy="660332"/>
            </a:xfrm>
            <a:prstGeom prst="rect">
              <a:avLst/>
            </a:prstGeom>
            <a:noFill/>
            <a:ln>
              <a:noFill/>
            </a:ln>
            <a:effectLst>
              <a:outerShdw blurRad="292100" dist="139700" dir="2700000" algn="tl" rotWithShape="0">
                <a:srgbClr val="333333">
                  <a:alpha val="64709"/>
                </a:srgbClr>
              </a:outerShdw>
            </a:effectLst>
          </p:spPr>
        </p:pic>
        <p:pic>
          <p:nvPicPr>
            <p:cNvPr id="9" name="Google Shape;348;g1b8ff609911_1_299" descr="Third Sector Capital Partners Logo">
              <a:extLst>
                <a:ext uri="{FF2B5EF4-FFF2-40B4-BE49-F238E27FC236}">
                  <a16:creationId xmlns:a16="http://schemas.microsoft.com/office/drawing/2014/main" id="{069365D0-600A-620E-7753-2221432E69C5}"/>
                </a:ext>
              </a:extLst>
            </p:cNvPr>
            <p:cNvPicPr preferRelativeResize="0"/>
            <p:nvPr/>
          </p:nvPicPr>
          <p:blipFill rotWithShape="1">
            <a:blip r:embed="rId9">
              <a:alphaModFix/>
            </a:blip>
            <a:srcRect/>
            <a:stretch/>
          </p:blipFill>
          <p:spPr>
            <a:xfrm>
              <a:off x="9573658" y="5387248"/>
              <a:ext cx="958106" cy="260313"/>
            </a:xfrm>
            <a:prstGeom prst="rect">
              <a:avLst/>
            </a:prstGeom>
            <a:noFill/>
            <a:ln>
              <a:noFill/>
            </a:ln>
            <a:effectLst>
              <a:outerShdw blurRad="50800" dist="38100" dir="5400000" algn="t" rotWithShape="0">
                <a:srgbClr val="000000">
                  <a:alpha val="40000"/>
                </a:srgbClr>
              </a:outerShdw>
            </a:effectLst>
          </p:spPr>
        </p:pic>
        <p:pic>
          <p:nvPicPr>
            <p:cNvPr id="10" name="Google Shape;349;g1b8ff609911_1_299" descr="National Association of Workforce Development Professionals Logo">
              <a:extLst>
                <a:ext uri="{FF2B5EF4-FFF2-40B4-BE49-F238E27FC236}">
                  <a16:creationId xmlns:a16="http://schemas.microsoft.com/office/drawing/2014/main" id="{249505C3-EE66-8A9A-067A-CBAAA0939706}"/>
                </a:ext>
              </a:extLst>
            </p:cNvPr>
            <p:cNvPicPr preferRelativeResize="0"/>
            <p:nvPr/>
          </p:nvPicPr>
          <p:blipFill rotWithShape="1">
            <a:blip r:embed="rId10">
              <a:alphaModFix/>
            </a:blip>
            <a:srcRect/>
            <a:stretch/>
          </p:blipFill>
          <p:spPr>
            <a:xfrm>
              <a:off x="8722059" y="4860818"/>
              <a:ext cx="2615410" cy="408757"/>
            </a:xfrm>
            <a:prstGeom prst="rect">
              <a:avLst/>
            </a:prstGeom>
            <a:noFill/>
            <a:ln>
              <a:noFill/>
            </a:ln>
          </p:spPr>
        </p:pic>
        <p:pic>
          <p:nvPicPr>
            <p:cNvPr id="11" name="Google Shape;350;g1b8ff609911_1_299" descr="National Association of Workforce Boards Logo">
              <a:extLst>
                <a:ext uri="{FF2B5EF4-FFF2-40B4-BE49-F238E27FC236}">
                  <a16:creationId xmlns:a16="http://schemas.microsoft.com/office/drawing/2014/main" id="{EB9D27C0-9D59-CB2B-FBC8-FCC250D97427}"/>
                </a:ext>
              </a:extLst>
            </p:cNvPr>
            <p:cNvPicPr preferRelativeResize="0"/>
            <p:nvPr/>
          </p:nvPicPr>
          <p:blipFill rotWithShape="1">
            <a:blip r:embed="rId11">
              <a:clrChange>
                <a:clrFrom>
                  <a:srgbClr val="FFFFFF"/>
                </a:clrFrom>
                <a:clrTo>
                  <a:srgbClr val="FFFFFF">
                    <a:alpha val="0"/>
                  </a:srgbClr>
                </a:clrTo>
              </a:clrChange>
              <a:alphaModFix/>
            </a:blip>
            <a:srcRect l="7669" t="19089" r="9404" b="21122"/>
            <a:stretch/>
          </p:blipFill>
          <p:spPr>
            <a:xfrm>
              <a:off x="9084830" y="4308158"/>
              <a:ext cx="1939253" cy="487955"/>
            </a:xfrm>
            <a:prstGeom prst="rect">
              <a:avLst/>
            </a:prstGeom>
            <a:noFill/>
            <a:ln>
              <a:noFill/>
            </a:ln>
          </p:spPr>
        </p:pic>
        <p:sp>
          <p:nvSpPr>
            <p:cNvPr id="12" name="Google Shape;351;g1b8ff609911_1_299">
              <a:extLst>
                <a:ext uri="{FF2B5EF4-FFF2-40B4-BE49-F238E27FC236}">
                  <a16:creationId xmlns:a16="http://schemas.microsoft.com/office/drawing/2014/main" id="{CE97A1CD-69A2-1EDC-0BFF-A8BE3AC690FD}"/>
                </a:ext>
              </a:extLst>
            </p:cNvPr>
            <p:cNvSpPr txBox="1"/>
            <p:nvPr/>
          </p:nvSpPr>
          <p:spPr>
            <a:xfrm>
              <a:off x="9630050" y="2901974"/>
              <a:ext cx="1512914" cy="4434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U.S. Department of Labor, Employment &amp; Training </a:t>
              </a:r>
              <a:endParaRPr sz="1400" dirty="0"/>
            </a:p>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Administration (ETA)</a:t>
              </a:r>
              <a:endParaRPr sz="105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861896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solidFill>
                  <a:schemeClr val="tx1"/>
                </a:solidFill>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solidFill>
                  <a:schemeClr val="tx1"/>
                </a:solidFill>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solidFill>
                  <a:schemeClr val="tx1"/>
                </a:solidFill>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400" b="1" dirty="0">
                <a:solidFill>
                  <a:srgbClr val="118CC5"/>
                </a:solidFill>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344831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fontScale="90000"/>
          </a:bodyPr>
          <a:lstStyle/>
          <a:p>
            <a:r>
              <a:rPr lang="en-US" dirty="0">
                <a:latin typeface="Calibri" panose="020F0502020204030204" pitchFamily="34" charset="0"/>
                <a:cs typeface="Calibri" panose="020F0502020204030204" pitchFamily="34" charset="0"/>
              </a:rPr>
              <a:t>Differentiating Administrative and Programmatic Costs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343024" y="1409546"/>
            <a:ext cx="7667625" cy="5056378"/>
          </a:xfrm>
        </p:spPr>
        <p:txBody>
          <a:bodyPr>
            <a:noAutofit/>
          </a:bodyPr>
          <a:lstStyle/>
          <a:p>
            <a:pPr>
              <a:lnSpc>
                <a:spcPct val="114000"/>
              </a:lnSpc>
              <a:spcBef>
                <a:spcPts val="600"/>
              </a:spcBef>
              <a:spcAft>
                <a:spcPts val="600"/>
              </a:spcAft>
            </a:pPr>
            <a:r>
              <a:rPr lang="en-US" sz="1600" b="1" dirty="0">
                <a:latin typeface="Calibri" panose="020F0502020204030204" pitchFamily="34" charset="0"/>
                <a:cs typeface="Calibri" panose="020F0502020204030204" pitchFamily="34" charset="0"/>
              </a:rPr>
              <a:t>To provide participants with a solid understanding of the distinctions between administrative and programmatic costs and their significance in budgeting and financial management. </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definitions and distinctions between administrative and programmatic costs and their impact on budgeting and financial management.</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Explore regulatory guidelines and compliance requirements related to the differentiation of administrative and programmatic costs.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Learn best practices for accurately identifying, categorizing, and allocating administrative and programmatic expenses.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Explore strategies for optimizing budgeting processes by effectively managing administrative and programmatic costs.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Learn techniques for forecasting, monitoring, and controlling administrative and programmatic expenses to ensure financial stability.</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Discover approaches for aligning administrative and programmatic costs with organizational goals and objectives.</a:t>
            </a:r>
          </a:p>
        </p:txBody>
      </p:sp>
      <p:sp>
        <p:nvSpPr>
          <p:cNvPr id="4" name="TextBox 3">
            <a:extLst>
              <a:ext uri="{FF2B5EF4-FFF2-40B4-BE49-F238E27FC236}">
                <a16:creationId xmlns:a16="http://schemas.microsoft.com/office/drawing/2014/main" id="{AD476EBC-2CF9-EBAE-56B9-CDFF45BCBF34}"/>
              </a:ext>
            </a:extLst>
          </p:cNvPr>
          <p:cNvSpPr txBox="1"/>
          <p:nvPr/>
        </p:nvSpPr>
        <p:spPr>
          <a:xfrm>
            <a:off x="9906000" y="2557754"/>
            <a:ext cx="2124101"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4265-C014-EE0D-82D4-5DBC96A41338}"/>
              </a:ext>
            </a:extLst>
          </p:cNvPr>
          <p:cNvSpPr>
            <a:spLocks noGrp="1"/>
          </p:cNvSpPr>
          <p:nvPr>
            <p:ph type="title"/>
          </p:nvPr>
        </p:nvSpPr>
        <p:spPr>
          <a:xfrm>
            <a:off x="363604" y="5226117"/>
            <a:ext cx="6207884" cy="1005840"/>
          </a:xfrm>
        </p:spPr>
        <p:txBody>
          <a:bodyPr>
            <a:normAutofit fontScale="90000"/>
          </a:bodyPr>
          <a:lstStyle/>
          <a:p>
            <a:pPr algn="ctr"/>
            <a:r>
              <a:rPr lang="en-US" dirty="0"/>
              <a:t>Reflection from Previous</a:t>
            </a:r>
            <a:r>
              <a:rPr lang="en-US" baseline="0" dirty="0"/>
              <a:t> Sessions…</a:t>
            </a:r>
            <a:endParaRPr lang="en-US" dirty="0"/>
          </a:p>
        </p:txBody>
      </p:sp>
      <p:pic>
        <p:nvPicPr>
          <p:cNvPr id="5" name="Content Placeholder 12">
            <a:extLst>
              <a:ext uri="{FF2B5EF4-FFF2-40B4-BE49-F238E27FC236}">
                <a16:creationId xmlns:a16="http://schemas.microsoft.com/office/drawing/2014/main" id="{CF011894-D622-63A6-7020-7816AD30F9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6012" y="335236"/>
            <a:ext cx="7674913" cy="4617764"/>
          </a:xfrm>
          <a:prstGeom prst="rect">
            <a:avLst/>
          </a:prstGeom>
        </p:spPr>
      </p:pic>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199169" y="656479"/>
            <a:ext cx="3716819" cy="4795191"/>
          </a:xfrm>
          <a:prstGeom prst="rect">
            <a:avLst/>
          </a:prstGeom>
        </p:spPr>
        <p:txBody>
          <a:bodyPr vert="horz" lIns="45720" tIns="45720" rIns="45720" bIns="45720" rtlCol="0" anchor="ctr">
            <a:normAutofit fontScale="92500"/>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our purpose?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Fiscal Management in Workforce Development?</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rules, regulations and guidelines apply?</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allowable costs?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never allowable under federal awards?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direct, shared, and indirect costs?</a:t>
            </a:r>
          </a:p>
        </p:txBody>
      </p:sp>
    </p:spTree>
    <p:extLst>
      <p:ext uri="{BB962C8B-B14F-4D97-AF65-F5344CB8AC3E}">
        <p14:creationId xmlns:p14="http://schemas.microsoft.com/office/powerpoint/2010/main" val="3681340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56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942975" y="1457325"/>
            <a:ext cx="5257800" cy="4576763"/>
          </a:xfrm>
        </p:spPr>
        <p:txBody>
          <a:bodyPr/>
          <a:lstStyle/>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buFont typeface="Wingdings" panose="05000000000000000000" pitchFamily="2" charset="2"/>
              <a:buChar char="§"/>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517627" y="1457325"/>
            <a:ext cx="5181600" cy="5016500"/>
          </a:xfrm>
        </p:spPr>
        <p:txBody>
          <a:bodyPr/>
          <a:lstStyle/>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buNone/>
            </a:pPr>
            <a:endParaRPr lang="en-US" dirty="0"/>
          </a:p>
        </p:txBody>
      </p:sp>
    </p:spTree>
    <p:extLst>
      <p:ext uri="{BB962C8B-B14F-4D97-AF65-F5344CB8AC3E}">
        <p14:creationId xmlns:p14="http://schemas.microsoft.com/office/powerpoint/2010/main" val="227589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4" y="1356361"/>
            <a:ext cx="8283371" cy="4882514"/>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Request for Proposal (RFP)/Grant Application/Funding Opportunity Announcement (FOA)</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Enabling Statute - the “Act”, signed into law/existence (WIOA, etc.).</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Code of Federal Regulation (implementing regulations 20 CFR 600-699 )</a:t>
            </a:r>
          </a:p>
        </p:txBody>
      </p:sp>
      <p:sp>
        <p:nvSpPr>
          <p:cNvPr id="4" name="TextBox 3">
            <a:extLst>
              <a:ext uri="{FF2B5EF4-FFF2-40B4-BE49-F238E27FC236}">
                <a16:creationId xmlns:a16="http://schemas.microsoft.com/office/drawing/2014/main" id="{193E26E3-002B-725C-7128-D6DF4641B86B}"/>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09104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 (continued)</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4" y="1356360"/>
            <a:ext cx="8388097" cy="2425065"/>
          </a:xfrm>
        </p:spPr>
        <p:txBody>
          <a:bodyPr>
            <a:noAutofit/>
          </a:bodyPr>
          <a:lstStyle/>
          <a:p>
            <a:pPr algn="l" rtl="0" fontAlgn="base">
              <a:lnSpc>
                <a:spcPct val="114000"/>
              </a:lnSpc>
              <a:spcBef>
                <a:spcPts val="600"/>
              </a:spcBef>
              <a:spcAft>
                <a:spcPts val="600"/>
              </a:spcAft>
              <a:buFont typeface="Arial" panose="020B0604020202020204" pitchFamily="34" charset="0"/>
              <a:buChar char="•"/>
            </a:pPr>
            <a:r>
              <a:rPr lang="en-US" sz="2000" b="1" dirty="0">
                <a:latin typeface="Calibri" panose="020F0502020204030204" pitchFamily="34" charset="0"/>
                <a:cs typeface="Calibri" panose="020F0502020204030204" pitchFamily="34" charset="0"/>
              </a:rPr>
              <a:t>The Uniform Guidance (2 CFR § 200) ​</a:t>
            </a:r>
          </a:p>
          <a:p>
            <a:pPr algn="l" rtl="0" fontAlgn="base">
              <a:lnSpc>
                <a:spcPct val="114000"/>
              </a:lnSpc>
              <a:spcBef>
                <a:spcPts val="600"/>
              </a:spcBef>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Technical Corrections and DOL adoption of Uniform Guidance published 12/19/2014 at 2 CFR 2900​</a:t>
            </a:r>
          </a:p>
          <a:p>
            <a:pPr algn="l" rtl="0" fontAlgn="base">
              <a:lnSpc>
                <a:spcPct val="114000"/>
              </a:lnSpc>
              <a:spcBef>
                <a:spcPts val="600"/>
              </a:spcBef>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DOL/State/Agency Policies/Monitoring Guide​</a:t>
            </a:r>
          </a:p>
          <a:p>
            <a:pPr algn="l" rtl="0" fontAlgn="base">
              <a:lnSpc>
                <a:spcPct val="114000"/>
              </a:lnSpc>
              <a:spcBef>
                <a:spcPts val="600"/>
              </a:spcBef>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Agreement Terms</a:t>
            </a:r>
          </a:p>
        </p:txBody>
      </p:sp>
      <p:sp>
        <p:nvSpPr>
          <p:cNvPr id="4" name="TextBox 3">
            <a:extLst>
              <a:ext uri="{FF2B5EF4-FFF2-40B4-BE49-F238E27FC236}">
                <a16:creationId xmlns:a16="http://schemas.microsoft.com/office/drawing/2014/main" id="{193E26E3-002B-725C-7128-D6DF4641B86B}"/>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031794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necessary and reasonable </a:t>
            </a:r>
            <a:r>
              <a:rPr lang="en-US" sz="2000" dirty="0">
                <a:latin typeface="Calibri" panose="020F0502020204030204" pitchFamily="34" charset="0"/>
                <a:cs typeface="Calibri" panose="020F0502020204030204" pitchFamily="34" charset="0"/>
              </a:rPr>
              <a:t>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Conform to any limitations or exclusions </a:t>
            </a:r>
            <a:r>
              <a:rPr lang="en-US" sz="2000" dirty="0">
                <a:latin typeface="Calibri" panose="020F0502020204030204" pitchFamily="34" charset="0"/>
                <a:cs typeface="Calibri" panose="020F0502020204030204" pitchFamily="34" charset="0"/>
              </a:rPr>
              <a:t>set forth in these principles or in the Federal award as to types or amount of cost items;</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consistent with policies and procedures </a:t>
            </a:r>
            <a:r>
              <a:rPr lang="en-US" sz="2000" dirty="0">
                <a:latin typeface="Calibri" panose="020F0502020204030204" pitchFamily="34" charset="0"/>
                <a:cs typeface="Calibri" panose="020F0502020204030204" pitchFamily="34" charset="0"/>
              </a:rPr>
              <a:t>that apply uniformly to both federally-financed and other activities of the non-Federal entity;</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accorded consistent treatment</a:t>
            </a:r>
            <a:r>
              <a:rPr lang="en-US" sz="2000" u="sng" dirty="0">
                <a:latin typeface="Calibri" panose="020F0502020204030204" pitchFamily="34" charset="0"/>
                <a:cs typeface="Calibri" panose="020F0502020204030204" pitchFamily="34" charset="0"/>
              </a:rPr>
              <a:t>;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determined </a:t>
            </a:r>
            <a:r>
              <a:rPr lang="en-US" sz="2000" dirty="0">
                <a:latin typeface="Calibri" panose="020F0502020204030204" pitchFamily="34" charset="0"/>
                <a:cs typeface="Calibri" panose="020F0502020204030204" pitchFamily="34" charset="0"/>
              </a:rPr>
              <a:t>in accordance with generally accepted accounting principles </a:t>
            </a:r>
            <a:r>
              <a:rPr lang="en-US" sz="2000" u="sng" dirty="0">
                <a:latin typeface="Calibri" panose="020F0502020204030204" pitchFamily="34" charset="0"/>
                <a:cs typeface="Calibri" panose="020F0502020204030204" pitchFamily="34" charset="0"/>
              </a:rPr>
              <a:t>(GAAP</a:t>
            </a:r>
            <a:r>
              <a:rPr lang="en-US" sz="2000" dirty="0">
                <a:latin typeface="Calibri" panose="020F0502020204030204" pitchFamily="34" charset="0"/>
                <a:cs typeface="Calibri" panose="020F0502020204030204" pitchFamily="34" charset="0"/>
              </a:rPr>
              <a:t>), except, for state and local governments and Indian tribes only, as otherwise provided for;</a:t>
            </a:r>
          </a:p>
        </p:txBody>
      </p:sp>
    </p:spTree>
    <p:extLst>
      <p:ext uri="{BB962C8B-B14F-4D97-AF65-F5344CB8AC3E}">
        <p14:creationId xmlns:p14="http://schemas.microsoft.com/office/powerpoint/2010/main" val="327594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 continued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2863721"/>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Not be included as a cost or used to meet cost sharing </a:t>
            </a:r>
            <a:r>
              <a:rPr lang="en-US" sz="2000" dirty="0">
                <a:latin typeface="Calibri" panose="020F0502020204030204" pitchFamily="34" charset="0"/>
                <a:cs typeface="Calibri" panose="020F0502020204030204" pitchFamily="34" charset="0"/>
              </a:rPr>
              <a:t>or matching requirements of any other federally-financed program in either the current or a prior period; and,</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adequately documented</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Must be incurred during the approved budget period</a:t>
            </a:r>
            <a:r>
              <a:rPr lang="en-US" sz="2000" dirty="0">
                <a:latin typeface="Calibri" panose="020F0502020204030204" pitchFamily="34" charset="0"/>
                <a:cs typeface="Calibri" panose="020F0502020204030204" pitchFamily="34" charset="0"/>
              </a:rPr>
              <a:t>.</a:t>
            </a:r>
          </a:p>
          <a:p>
            <a:pPr marL="0" indent="0">
              <a:lnSpc>
                <a:spcPct val="114000"/>
              </a:lnSpc>
              <a:spcBef>
                <a:spcPts val="600"/>
              </a:spcBef>
              <a:spcAft>
                <a:spcPts val="600"/>
              </a:spcAft>
              <a:buNone/>
            </a:pPr>
            <a:endParaRPr lang="en-US" sz="2000" dirty="0"/>
          </a:p>
        </p:txBody>
      </p:sp>
    </p:spTree>
    <p:extLst>
      <p:ext uri="{BB962C8B-B14F-4D97-AF65-F5344CB8AC3E}">
        <p14:creationId xmlns:p14="http://schemas.microsoft.com/office/powerpoint/2010/main" val="167958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2783303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2E4F-8E52-4582-A499-F51C5594C229}"/>
              </a:ext>
            </a:extLst>
          </p:cNvPr>
          <p:cNvSpPr>
            <a:spLocks noGrp="1"/>
          </p:cNvSpPr>
          <p:nvPr>
            <p:ph type="title"/>
          </p:nvPr>
        </p:nvSpPr>
        <p:spPr>
          <a:xfrm>
            <a:off x="838200" y="371507"/>
            <a:ext cx="10515600" cy="1005840"/>
          </a:xfrm>
        </p:spPr>
        <p:txBody>
          <a:bodyPr/>
          <a:lstStyle/>
          <a:p>
            <a:r>
              <a:rPr lang="en-US" dirty="0"/>
              <a:t>From Session 4</a:t>
            </a:r>
          </a:p>
        </p:txBody>
      </p:sp>
      <p:sp>
        <p:nvSpPr>
          <p:cNvPr id="47107" name="Text Placeholder 2"/>
          <p:cNvSpPr>
            <a:spLocks noGrp="1"/>
          </p:cNvSpPr>
          <p:nvPr>
            <p:ph idx="1"/>
          </p:nvPr>
        </p:nvSpPr>
        <p:spPr bwMode="auto">
          <a:xfrm>
            <a:off x="1489710" y="1287844"/>
            <a:ext cx="3872865" cy="526535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Direct Costs</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buFont typeface="Courier New" panose="02070309020205020404" pitchFamily="49" charset="0"/>
              <a:buChar char="o"/>
            </a:pPr>
            <a:r>
              <a:rPr lang="en-US" dirty="0">
                <a:latin typeface="Calibri" panose="020F0502020204030204" pitchFamily="34" charset="0"/>
                <a:cs typeface="Calibri" panose="020F0502020204030204" pitchFamily="34" charset="0"/>
              </a:rPr>
              <a:t>Administrative</a:t>
            </a:r>
          </a:p>
          <a:p>
            <a:pPr lvl="0">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Shared Direct C</a:t>
            </a:r>
            <a:r>
              <a:rPr lang="en-US" dirty="0">
                <a:latin typeface="Calibri" panose="020F0502020204030204" pitchFamily="34" charset="0"/>
                <a:cs typeface="Calibri" panose="020F0502020204030204" pitchFamily="34" charset="0"/>
              </a:rPr>
              <a:t>osts</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buFont typeface="Courier New" panose="02070309020205020404" pitchFamily="49" charset="0"/>
              <a:buChar char="o"/>
            </a:pPr>
            <a:r>
              <a:rPr lang="en-US" dirty="0">
                <a:latin typeface="Calibri" panose="020F0502020204030204" pitchFamily="34" charset="0"/>
                <a:cs typeface="Calibri" panose="020F0502020204030204" pitchFamily="34" charset="0"/>
              </a:rPr>
              <a:t>Administrative</a:t>
            </a:r>
          </a:p>
          <a:p>
            <a:pPr lvl="0">
              <a:lnSpc>
                <a:spcPct val="114000"/>
              </a:lnSpc>
              <a:spcBef>
                <a:spcPts val="600"/>
              </a:spcBef>
              <a:spcAft>
                <a:spcPts val="600"/>
              </a:spcAft>
            </a:pPr>
            <a:r>
              <a:rPr lang="en-US" dirty="0">
                <a:latin typeface="Calibri" panose="020F0502020204030204" pitchFamily="34" charset="0"/>
                <a:cs typeface="Calibri" panose="020F0502020204030204" pitchFamily="34" charset="0"/>
              </a:rPr>
              <a:t>Indirect Costs</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buFont typeface="Courier New" panose="02070309020205020404" pitchFamily="49" charset="0"/>
              <a:buChar char="o"/>
            </a:pPr>
            <a:r>
              <a:rPr lang="en-US" dirty="0">
                <a:latin typeface="Calibri" panose="020F0502020204030204" pitchFamily="34" charset="0"/>
                <a:cs typeface="Calibri" panose="020F0502020204030204" pitchFamily="34" charset="0"/>
              </a:rPr>
              <a:t>Administrative</a:t>
            </a:r>
          </a:p>
          <a:p>
            <a:pPr lvl="1">
              <a:lnSpc>
                <a:spcPct val="114000"/>
              </a:lnSpc>
              <a:spcBef>
                <a:spcPts val="600"/>
              </a:spcBef>
              <a:spcAft>
                <a:spcPts val="600"/>
              </a:spcAft>
            </a:pPr>
            <a:endParaRPr lang="en-US" dirty="0"/>
          </a:p>
        </p:txBody>
      </p:sp>
      <p:pic>
        <p:nvPicPr>
          <p:cNvPr id="4098" name="Picture 2" descr="notebook with words &quot;direct vs. indirect costs&quot;">
            <a:extLst>
              <a:ext uri="{FF2B5EF4-FFF2-40B4-BE49-F238E27FC236}">
                <a16:creationId xmlns:a16="http://schemas.microsoft.com/office/drawing/2014/main" id="{6B87A140-AC4A-49A4-A369-82A9ECB6E41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07154" y="1815438"/>
            <a:ext cx="5246646" cy="3499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42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group of people standing around a table&#10;&#10;Description automatically generated">
            <a:extLst>
              <a:ext uri="{FF2B5EF4-FFF2-40B4-BE49-F238E27FC236}">
                <a16:creationId xmlns:a16="http://schemas.microsoft.com/office/drawing/2014/main" id="{BEE3620B-F112-2A39-1694-A9E8B65FE4C8}"/>
              </a:ext>
            </a:extLst>
          </p:cNvPr>
          <p:cNvPicPr>
            <a:picLocks noGrp="1" noChangeAspect="1"/>
          </p:cNvPicPr>
          <p:nvPr>
            <p:ph sz="quarter" idx="16"/>
          </p:nvPr>
        </p:nvPicPr>
        <p:blipFill>
          <a:blip r:embed="rId2"/>
          <a:stretch>
            <a:fillRect/>
          </a:stretch>
        </p:blipFill>
        <p:spPr>
          <a:xfrm>
            <a:off x="321731" y="321732"/>
            <a:ext cx="7064121" cy="4250268"/>
          </a:xfrm>
        </p:spPr>
      </p:pic>
      <p:sp>
        <p:nvSpPr>
          <p:cNvPr id="6" name="Content Placeholder 5">
            <a:extLst>
              <a:ext uri="{FF2B5EF4-FFF2-40B4-BE49-F238E27FC236}">
                <a16:creationId xmlns:a16="http://schemas.microsoft.com/office/drawing/2014/main" id="{20B313B9-6BB6-13A1-86D7-A07BBD4AFF79}"/>
              </a:ext>
            </a:extLst>
          </p:cNvPr>
          <p:cNvSpPr>
            <a:spLocks noGrp="1"/>
          </p:cNvSpPr>
          <p:nvPr>
            <p:ph type="title"/>
          </p:nvPr>
        </p:nvSpPr>
        <p:spPr>
          <a:xfrm>
            <a:off x="8778240" y="474132"/>
            <a:ext cx="3092028" cy="4745322"/>
          </a:xfrm>
          <a:solidFill>
            <a:schemeClr val="accent2"/>
          </a:solidFill>
        </p:spPr>
        <p:txBody>
          <a:bodyPr vert="horz" lIns="45720" tIns="45720" rIns="45720" bIns="45720" rtlCol="0" anchor="ctr">
            <a:normAutofit/>
          </a:bodyPr>
          <a:lstStyle/>
          <a:p>
            <a:pPr algn="ctr">
              <a:lnSpc>
                <a:spcPct val="150000"/>
              </a:lnSpc>
              <a:spcBef>
                <a:spcPts val="600"/>
              </a:spcBef>
              <a:spcAft>
                <a:spcPts val="1800"/>
              </a:spcAft>
            </a:pPr>
            <a:r>
              <a:rPr lang="en-US" sz="2000" dirty="0">
                <a:solidFill>
                  <a:schemeClr val="bg1"/>
                </a:solidFill>
                <a:latin typeface="Calibri" panose="020F0502020204030204" pitchFamily="34" charset="0"/>
                <a:cs typeface="Calibri" panose="020F0502020204030204" pitchFamily="34" charset="0"/>
              </a:rPr>
              <a:t>What are program costs?</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What are administrative costs?</a:t>
            </a:r>
            <a:br>
              <a:rPr lang="en-US" sz="2000" dirty="0">
                <a:solidFill>
                  <a:schemeClr val="bg1"/>
                </a:solidFill>
                <a:latin typeface="Calibri" panose="020F0502020204030204" pitchFamily="34" charset="0"/>
                <a:cs typeface="Calibri" panose="020F0502020204030204" pitchFamily="34" charset="0"/>
              </a:rPr>
            </a:b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What are some the administrative limitations?</a:t>
            </a:r>
            <a:br>
              <a:rPr lang="en-US" sz="2000" dirty="0">
                <a:solidFill>
                  <a:schemeClr val="bg1"/>
                </a:solidFill>
                <a:latin typeface="Calibri" panose="020F0502020204030204" pitchFamily="34" charset="0"/>
                <a:cs typeface="Calibri" panose="020F0502020204030204" pitchFamily="34" charset="0"/>
              </a:rPr>
            </a:b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What are some strategies to streamline administrative processes?</a:t>
            </a:r>
            <a:endParaRPr lang="en-US" sz="2400" dirty="0">
              <a:solidFill>
                <a:schemeClr val="bg1"/>
              </a:solidFill>
              <a:latin typeface="+mj-lt"/>
            </a:endParaRPr>
          </a:p>
        </p:txBody>
      </p:sp>
      <p:sp>
        <p:nvSpPr>
          <p:cNvPr id="9" name="TextBox 8">
            <a:extLst>
              <a:ext uri="{FF2B5EF4-FFF2-40B4-BE49-F238E27FC236}">
                <a16:creationId xmlns:a16="http://schemas.microsoft.com/office/drawing/2014/main" id="{03175AD3-779D-B2C3-C4F2-0C24EAFA3F86}"/>
              </a:ext>
            </a:extLst>
          </p:cNvPr>
          <p:cNvSpPr txBox="1"/>
          <p:nvPr/>
        </p:nvSpPr>
        <p:spPr>
          <a:xfrm>
            <a:off x="321730" y="5371854"/>
            <a:ext cx="11548537" cy="707886"/>
          </a:xfrm>
          <a:prstGeom prst="rect">
            <a:avLst/>
          </a:prstGeom>
          <a:noFill/>
        </p:spPr>
        <p:txBody>
          <a:bodyPr wrap="square">
            <a:spAutoFit/>
          </a:bodyPr>
          <a:lstStyle/>
          <a:p>
            <a:pPr algn="ctr"/>
            <a:r>
              <a:rPr lang="en-US" sz="4000" b="1" dirty="0">
                <a:solidFill>
                  <a:srgbClr val="0D4460"/>
                </a:solidFill>
                <a:latin typeface="Calibri" panose="020F0502020204030204" pitchFamily="34" charset="0"/>
                <a:ea typeface="Open Sans" panose="020B0606030504020204" pitchFamily="34" charset="0"/>
                <a:cs typeface="Calibri" panose="020F0502020204030204" pitchFamily="34" charset="0"/>
              </a:rPr>
              <a:t>Program vs. Admin - Both are essential, one is limited</a:t>
            </a:r>
          </a:p>
        </p:txBody>
      </p:sp>
      <p:pic>
        <p:nvPicPr>
          <p:cNvPr id="3" name="Picture 2" descr="A person standing in front of a whiteboard&#10;&#10;Description automatically generated">
            <a:extLst>
              <a:ext uri="{FF2B5EF4-FFF2-40B4-BE49-F238E27FC236}">
                <a16:creationId xmlns:a16="http://schemas.microsoft.com/office/drawing/2014/main" id="{305AFF50-8099-B41F-169E-A37A1B8A40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798" y="474133"/>
            <a:ext cx="4046442" cy="2369776"/>
          </a:xfrm>
          <a:prstGeom prst="rect">
            <a:avLst/>
          </a:prstGeom>
        </p:spPr>
      </p:pic>
      <p:pic>
        <p:nvPicPr>
          <p:cNvPr id="8" name="Picture 7" descr="A person sitting in a chair talking to another person&#10;&#10;Description automatically generated">
            <a:extLst>
              <a:ext uri="{FF2B5EF4-FFF2-40B4-BE49-F238E27FC236}">
                <a16:creationId xmlns:a16="http://schemas.microsoft.com/office/drawing/2014/main" id="{A8E60FAB-1205-9BD3-845C-1CDF84577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006" y="477716"/>
            <a:ext cx="4050792" cy="2366193"/>
          </a:xfrm>
          <a:prstGeom prst="rect">
            <a:avLst/>
          </a:prstGeom>
        </p:spPr>
      </p:pic>
      <p:pic>
        <p:nvPicPr>
          <p:cNvPr id="11" name="Picture 10" descr="A group of people standing around a desk&#10;&#10;Description automatically generated">
            <a:extLst>
              <a:ext uri="{FF2B5EF4-FFF2-40B4-BE49-F238E27FC236}">
                <a16:creationId xmlns:a16="http://schemas.microsoft.com/office/drawing/2014/main" id="{CAF4552A-1FA4-313F-FB8A-3C1098C891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07" y="2843908"/>
            <a:ext cx="4046442" cy="2366193"/>
          </a:xfrm>
          <a:prstGeom prst="rect">
            <a:avLst/>
          </a:prstGeom>
        </p:spPr>
      </p:pic>
      <p:pic>
        <p:nvPicPr>
          <p:cNvPr id="13" name="Picture 12" descr="A person sitting at a desk working on a computer&#10;&#10;Description automatically generated">
            <a:extLst>
              <a:ext uri="{FF2B5EF4-FFF2-40B4-BE49-F238E27FC236}">
                <a16:creationId xmlns:a16="http://schemas.microsoft.com/office/drawing/2014/main" id="{C864B8F1-3836-0F66-0B22-587B892B89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7449" y="2843907"/>
            <a:ext cx="4055140" cy="2366192"/>
          </a:xfrm>
          <a:prstGeom prst="rect">
            <a:avLst/>
          </a:prstGeom>
        </p:spPr>
      </p:pic>
    </p:spTree>
    <p:extLst>
      <p:ext uri="{BB962C8B-B14F-4D97-AF65-F5344CB8AC3E}">
        <p14:creationId xmlns:p14="http://schemas.microsoft.com/office/powerpoint/2010/main" val="2443151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378646"/>
            <a:ext cx="10515600" cy="754829"/>
          </a:xfrm>
        </p:spPr>
        <p:txBody>
          <a:bodyPr/>
          <a:lstStyle/>
          <a:p>
            <a:r>
              <a:rPr lang="en-US" dirty="0">
                <a:latin typeface="Calibri" panose="020F0502020204030204" pitchFamily="34" charset="0"/>
                <a:cs typeface="Calibri" panose="020F0502020204030204" pitchFamily="34" charset="0"/>
              </a:rPr>
              <a:t>Program Costs</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838200" y="1257300"/>
            <a:ext cx="10515600" cy="4887682"/>
          </a:xfrm>
        </p:spPr>
        <p:txBody>
          <a:bodyPr>
            <a:noAutofit/>
          </a:bodyPr>
          <a:lstStyle/>
          <a:p>
            <a:pPr marL="571500" indent="-457200">
              <a:lnSpc>
                <a:spcPct val="114000"/>
              </a:lnSpc>
              <a:spcBef>
                <a:spcPts val="300"/>
              </a:spcBef>
              <a:spcAft>
                <a:spcPts val="300"/>
              </a:spcAft>
              <a:buFont typeface="+mj-lt"/>
              <a:buAutoNum type="arabicPeriod"/>
            </a:pPr>
            <a:r>
              <a:rPr lang="en-US" sz="1700" b="1" dirty="0">
                <a:latin typeface="Calibri" panose="020F0502020204030204" pitchFamily="34" charset="0"/>
                <a:cs typeface="Calibri" panose="020F0502020204030204" pitchFamily="34" charset="0"/>
              </a:rPr>
              <a:t>Costs tied to the direct provision of workforce investment services including services to participants and employers. Such costs may include the following:</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career services;</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business services for employers;</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performance measures/outcomes;</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continuous improvement activities;</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tracking or monitoring of participant and performance information;</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employment statistics information, including job listing information, job skills information, and demand occupation information;</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performance and program cost information on eligible training providers, youth activities, and appropriate education activities;</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local area performance information;</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information related to supportive services; and</a:t>
            </a:r>
          </a:p>
          <a:p>
            <a:pPr marL="914400" lvl="1" indent="-342900">
              <a:lnSpc>
                <a:spcPct val="114000"/>
              </a:lnSpc>
              <a:spcBef>
                <a:spcPts val="300"/>
              </a:spcBef>
              <a:spcAft>
                <a:spcPts val="300"/>
              </a:spcAft>
            </a:pPr>
            <a:r>
              <a:rPr lang="en-US" sz="1700" dirty="0">
                <a:latin typeface="Calibri" panose="020F0502020204030204" pitchFamily="34" charset="0"/>
                <a:cs typeface="Calibri" panose="020F0502020204030204" pitchFamily="34" charset="0"/>
              </a:rPr>
              <a:t>information related to unemployment insurance claims for program participants</a:t>
            </a:r>
            <a:endParaRPr lang="en-US" sz="1700" dirty="0"/>
          </a:p>
        </p:txBody>
      </p:sp>
      <p:sp>
        <p:nvSpPr>
          <p:cNvPr id="2" name="TextBox 1">
            <a:extLst>
              <a:ext uri="{FF2B5EF4-FFF2-40B4-BE49-F238E27FC236}">
                <a16:creationId xmlns:a16="http://schemas.microsoft.com/office/drawing/2014/main" id="{357983A1-7543-4BEE-2106-23FA54617E1F}"/>
              </a:ext>
            </a:extLst>
          </p:cNvPr>
          <p:cNvSpPr txBox="1"/>
          <p:nvPr/>
        </p:nvSpPr>
        <p:spPr>
          <a:xfrm>
            <a:off x="6968972" y="6268807"/>
            <a:ext cx="4946036" cy="307777"/>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Source: </a:t>
            </a:r>
            <a:r>
              <a:rPr lang="en-US" sz="1400" dirty="0">
                <a:latin typeface="Calibri" panose="020F0502020204030204" pitchFamily="34" charset="0"/>
                <a:cs typeface="Calibri" panose="020F0502020204030204" pitchFamily="34" charset="0"/>
                <a:hlinkClick r:id="rId2" action="ppaction://hlinkfile"/>
              </a:rPr>
              <a:t>WIOA Admin  vs Program vs Indirect Handout</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4241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378646"/>
            <a:ext cx="10515600" cy="1005840"/>
          </a:xfrm>
        </p:spPr>
        <p:txBody>
          <a:bodyPr/>
          <a:lstStyle/>
          <a:p>
            <a:r>
              <a:rPr lang="en-US" dirty="0">
                <a:latin typeface="Calibri" panose="020F0502020204030204" pitchFamily="34" charset="0"/>
                <a:cs typeface="Calibri" panose="020F0502020204030204" pitchFamily="34" charset="0"/>
              </a:rPr>
              <a:t>Program Costs (continued)</a:t>
            </a:r>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1198499" y="1507309"/>
            <a:ext cx="9795001" cy="4131491"/>
          </a:xfrm>
        </p:spPr>
        <p:txBody>
          <a:bodyPr>
            <a:normAutofit/>
          </a:bodyPr>
          <a:lstStyle/>
          <a:p>
            <a:pPr marL="457200" indent="-342900">
              <a:lnSpc>
                <a:spcPct val="114000"/>
              </a:lnSpc>
              <a:spcBef>
                <a:spcPts val="600"/>
              </a:spcBef>
              <a:spcAft>
                <a:spcPts val="600"/>
              </a:spcAft>
              <a:buFont typeface="+mj-lt"/>
              <a:buAutoNum type="arabicPeriod" startAt="2"/>
            </a:pPr>
            <a:r>
              <a:rPr lang="en-US" sz="1800" b="1" dirty="0">
                <a:latin typeface="Calibri" panose="020F0502020204030204" pitchFamily="34" charset="0"/>
                <a:cs typeface="Calibri" panose="020F0502020204030204" pitchFamily="34" charset="0"/>
              </a:rPr>
              <a:t>All costs incurred for functions and activities of subrecipients, except those entities listed as “General Guidelines”, and contractors are charged as program costs. </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For example, an entity contracted to provide youth services incurs incidental costs for processing youth work experience. The entity’s payroll may charge all of its costs to program costs. </a:t>
            </a:r>
          </a:p>
          <a:p>
            <a:pPr marL="457200" indent="-342900">
              <a:lnSpc>
                <a:spcPct val="114000"/>
              </a:lnSpc>
              <a:spcBef>
                <a:spcPts val="600"/>
              </a:spcBef>
              <a:spcAft>
                <a:spcPts val="600"/>
              </a:spcAft>
              <a:buFont typeface="+mj-lt"/>
              <a:buAutoNum type="arabicPeriod" startAt="3"/>
            </a:pPr>
            <a:r>
              <a:rPr lang="en-US" sz="1800" b="1" dirty="0">
                <a:latin typeface="Calibri" panose="020F0502020204030204" pitchFamily="34" charset="0"/>
                <a:cs typeface="Calibri" panose="020F0502020204030204" pitchFamily="34" charset="0"/>
              </a:rPr>
              <a:t>Costs of the following information systems, including the purchase, systems development and operating (e.g. data entry) costs are charged as program costs</a:t>
            </a:r>
            <a:r>
              <a:rPr lang="en-US" sz="1800" dirty="0">
                <a:latin typeface="Calibri" panose="020F0502020204030204" pitchFamily="34" charset="0"/>
                <a:cs typeface="Calibri" panose="020F0502020204030204" pitchFamily="34" charset="0"/>
              </a:rPr>
              <a:t>. Unless funding, award or other notices say otherwise. </a:t>
            </a:r>
          </a:p>
          <a:p>
            <a:pPr marL="457200" indent="-342900">
              <a:lnSpc>
                <a:spcPct val="114000"/>
              </a:lnSpc>
              <a:spcBef>
                <a:spcPts val="600"/>
              </a:spcBef>
              <a:spcAft>
                <a:spcPts val="600"/>
              </a:spcAft>
              <a:buFont typeface="+mj-lt"/>
              <a:buAutoNum type="arabicPeriod" startAt="3"/>
            </a:pPr>
            <a:r>
              <a:rPr lang="en-US" sz="1800" b="1" dirty="0">
                <a:latin typeface="Calibri" panose="020F0502020204030204" pitchFamily="34" charset="0"/>
                <a:cs typeface="Calibri" panose="020F0502020204030204" pitchFamily="34" charset="0"/>
              </a:rPr>
              <a:t>Negotiation of a Memorandum of Understanding (MOU) or Infrastructure Funding Agreement (IFA) </a:t>
            </a:r>
            <a:r>
              <a:rPr lang="en-US" sz="1800" dirty="0">
                <a:latin typeface="Calibri" panose="020F0502020204030204" pitchFamily="34" charset="0"/>
                <a:cs typeface="Calibri" panose="020F0502020204030204" pitchFamily="34" charset="0"/>
              </a:rPr>
              <a:t>(20 CFR 683.205(a)(5)).</a:t>
            </a:r>
          </a:p>
        </p:txBody>
      </p:sp>
      <p:sp>
        <p:nvSpPr>
          <p:cNvPr id="2" name="TextBox 1">
            <a:extLst>
              <a:ext uri="{FF2B5EF4-FFF2-40B4-BE49-F238E27FC236}">
                <a16:creationId xmlns:a16="http://schemas.microsoft.com/office/drawing/2014/main" id="{357983A1-7543-4BEE-2106-23FA54617E1F}"/>
              </a:ext>
            </a:extLst>
          </p:cNvPr>
          <p:cNvSpPr txBox="1"/>
          <p:nvPr/>
        </p:nvSpPr>
        <p:spPr>
          <a:xfrm>
            <a:off x="6968972" y="6268807"/>
            <a:ext cx="4946036" cy="307777"/>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Source: </a:t>
            </a:r>
            <a:r>
              <a:rPr lang="en-US" sz="1400" dirty="0">
                <a:latin typeface="Calibri" panose="020F0502020204030204" pitchFamily="34" charset="0"/>
                <a:cs typeface="Calibri" panose="020F0502020204030204" pitchFamily="34" charset="0"/>
                <a:hlinkClick r:id="rId2" action="ppaction://hlinkfile"/>
              </a:rPr>
              <a:t>WIOA Admin  vs Program vs Indirect Handout</a:t>
            </a: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3171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1. Administrative Costs</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343024" y="1318381"/>
            <a:ext cx="10515601" cy="4576763"/>
          </a:xfrm>
        </p:spPr>
        <p:txBody>
          <a:bodyPr>
            <a:noAutofit/>
          </a:bodyPr>
          <a:lstStyle/>
          <a:p>
            <a:pPr marL="114300" indent="0">
              <a:lnSpc>
                <a:spcPct val="114000"/>
              </a:lnSpc>
              <a:spcBef>
                <a:spcPts val="600"/>
              </a:spcBef>
              <a:spcAft>
                <a:spcPts val="600"/>
              </a:spcAft>
              <a:buNone/>
            </a:pPr>
            <a:r>
              <a:rPr lang="en-US" sz="2000" b="1" dirty="0">
                <a:latin typeface="Calibri" panose="020F0502020204030204" pitchFamily="34" charset="0"/>
                <a:cs typeface="Calibri" panose="020F0502020204030204" pitchFamily="34" charset="0"/>
              </a:rPr>
              <a:t>General Guidelines:</a:t>
            </a:r>
          </a:p>
          <a:p>
            <a:pPr marL="457200" indent="-342900">
              <a:lnSpc>
                <a:spcPct val="114000"/>
              </a:lnSpc>
              <a:spcBef>
                <a:spcPts val="600"/>
              </a:spcBef>
              <a:spcAft>
                <a:spcPts val="600"/>
              </a:spcAft>
              <a:buFont typeface="Wingdings" panose="05000000000000000000" pitchFamily="2" charset="2"/>
              <a:buChar char="q"/>
            </a:pPr>
            <a:r>
              <a:rPr lang="en-US" sz="1700" dirty="0">
                <a:latin typeface="Calibri" panose="020F0502020204030204" pitchFamily="34" charset="0"/>
                <a:cs typeface="Calibri" panose="020F0502020204030204" pitchFamily="34" charset="0"/>
              </a:rPr>
              <a:t>Costs that are not related to the direct provision of workforce investment services, including services to participants and employers. These costs can be both personnel and non-personnel and both direct and indirect.</a:t>
            </a:r>
          </a:p>
          <a:p>
            <a:pPr marL="457200" indent="-342900">
              <a:lnSpc>
                <a:spcPct val="114000"/>
              </a:lnSpc>
              <a:spcBef>
                <a:spcPts val="600"/>
              </a:spcBef>
              <a:spcAft>
                <a:spcPts val="600"/>
              </a:spcAft>
              <a:buFont typeface="Wingdings" panose="05000000000000000000" pitchFamily="2" charset="2"/>
              <a:buChar char="q"/>
            </a:pPr>
            <a:r>
              <a:rPr lang="en-US" sz="1700" dirty="0">
                <a:latin typeface="Calibri" panose="020F0502020204030204" pitchFamily="34" charset="0"/>
                <a:cs typeface="Calibri" panose="020F0502020204030204" pitchFamily="34" charset="0"/>
              </a:rPr>
              <a:t>Administrative Costs may be incurred by:</a:t>
            </a:r>
          </a:p>
          <a:p>
            <a:pPr marL="857250" lvl="1" indent="-285750">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State and Local Workforce Development Boards, </a:t>
            </a:r>
          </a:p>
          <a:p>
            <a:pPr marL="857250" lvl="1" indent="-285750">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Regions, and </a:t>
            </a:r>
          </a:p>
          <a:p>
            <a:pPr marL="857250" lvl="1" indent="-285750">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Direct grant recipients including: </a:t>
            </a:r>
          </a:p>
          <a:p>
            <a:pPr marL="1314450" lvl="2" indent="-285750">
              <a:lnSpc>
                <a:spcPct val="114000"/>
              </a:lnSpc>
              <a:spcBef>
                <a:spcPts val="600"/>
              </a:spcBef>
              <a:spcAft>
                <a:spcPts val="600"/>
              </a:spcAft>
              <a:buFont typeface="Wingdings" panose="05000000000000000000" pitchFamily="2" charset="2"/>
              <a:buChar char="v"/>
            </a:pPr>
            <a:r>
              <a:rPr lang="en-US" sz="1700" dirty="0">
                <a:latin typeface="Calibri" panose="020F0502020204030204" pitchFamily="34" charset="0"/>
                <a:cs typeface="Calibri" panose="020F0502020204030204" pitchFamily="34" charset="0"/>
              </a:rPr>
              <a:t>State grant recipients, </a:t>
            </a:r>
          </a:p>
          <a:p>
            <a:pPr marL="1314450" lvl="2" indent="-285750">
              <a:lnSpc>
                <a:spcPct val="114000"/>
              </a:lnSpc>
              <a:spcBef>
                <a:spcPts val="600"/>
              </a:spcBef>
              <a:spcAft>
                <a:spcPts val="600"/>
              </a:spcAft>
              <a:buFont typeface="Wingdings" panose="05000000000000000000" pitchFamily="2" charset="2"/>
              <a:buChar char="v"/>
            </a:pPr>
            <a:r>
              <a:rPr lang="en-US" sz="1700" dirty="0">
                <a:latin typeface="Calibri" panose="020F0502020204030204" pitchFamily="34" charset="0"/>
                <a:cs typeface="Calibri" panose="020F0502020204030204" pitchFamily="34" charset="0"/>
              </a:rPr>
              <a:t>Local grant recipients, </a:t>
            </a:r>
          </a:p>
          <a:p>
            <a:pPr marL="1314450" lvl="2" indent="-285750">
              <a:lnSpc>
                <a:spcPct val="114000"/>
              </a:lnSpc>
              <a:spcBef>
                <a:spcPts val="600"/>
              </a:spcBef>
              <a:spcAft>
                <a:spcPts val="600"/>
              </a:spcAft>
              <a:buFont typeface="Wingdings" panose="05000000000000000000" pitchFamily="2" charset="2"/>
              <a:buChar char="v"/>
            </a:pPr>
            <a:r>
              <a:rPr lang="en-US" sz="1700" dirty="0">
                <a:latin typeface="Calibri" panose="020F0502020204030204" pitchFamily="34" charset="0"/>
                <a:cs typeface="Calibri" panose="020F0502020204030204" pitchFamily="34" charset="0"/>
              </a:rPr>
              <a:t>One-stop operators, </a:t>
            </a:r>
          </a:p>
          <a:p>
            <a:pPr marL="1314450" lvl="2" indent="-285750">
              <a:lnSpc>
                <a:spcPct val="114000"/>
              </a:lnSpc>
              <a:spcBef>
                <a:spcPts val="600"/>
              </a:spcBef>
              <a:spcAft>
                <a:spcPts val="600"/>
              </a:spcAft>
              <a:buFont typeface="Wingdings" panose="05000000000000000000" pitchFamily="2" charset="2"/>
              <a:buChar char="v"/>
            </a:pPr>
            <a:r>
              <a:rPr lang="en-US" sz="1700" dirty="0">
                <a:latin typeface="Calibri" panose="020F0502020204030204" pitchFamily="34" charset="0"/>
                <a:cs typeface="Calibri" panose="020F0502020204030204" pitchFamily="34" charset="0"/>
              </a:rPr>
              <a:t>Local grant subrecipients, and </a:t>
            </a:r>
          </a:p>
          <a:p>
            <a:pPr marL="1314450" lvl="2" indent="-285750">
              <a:lnSpc>
                <a:spcPct val="114000"/>
              </a:lnSpc>
              <a:spcBef>
                <a:spcPts val="600"/>
              </a:spcBef>
              <a:spcAft>
                <a:spcPts val="600"/>
              </a:spcAft>
              <a:buFont typeface="Wingdings" panose="05000000000000000000" pitchFamily="2" charset="2"/>
              <a:buChar char="v"/>
            </a:pPr>
            <a:r>
              <a:rPr lang="en-US" sz="1700" dirty="0">
                <a:latin typeface="Calibri" panose="020F0502020204030204" pitchFamily="34" charset="0"/>
                <a:cs typeface="Calibri" panose="020F0502020204030204" pitchFamily="34" charset="0"/>
              </a:rPr>
              <a:t>Local fiscal agents.</a:t>
            </a:r>
          </a:p>
        </p:txBody>
      </p:sp>
    </p:spTree>
    <p:extLst>
      <p:ext uri="{BB962C8B-B14F-4D97-AF65-F5344CB8AC3E}">
        <p14:creationId xmlns:p14="http://schemas.microsoft.com/office/powerpoint/2010/main" val="819651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2. Administrative Costs</a:t>
            </a:r>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1714501" y="1495641"/>
            <a:ext cx="9639299" cy="4638675"/>
          </a:xfrm>
        </p:spPr>
        <p:txBody>
          <a:bodyPr>
            <a:noAutofit/>
          </a:bodyPr>
          <a:lstStyle/>
          <a:p>
            <a:pPr marL="571500" indent="-457200">
              <a:lnSpc>
                <a:spcPct val="114000"/>
              </a:lnSpc>
              <a:spcBef>
                <a:spcPts val="600"/>
              </a:spcBef>
              <a:spcAft>
                <a:spcPts val="600"/>
              </a:spcAft>
              <a:buFont typeface="+mj-lt"/>
              <a:buAutoNum type="arabicPeriod"/>
            </a:pPr>
            <a:r>
              <a:rPr lang="en-US" sz="2400" b="1" dirty="0">
                <a:latin typeface="Calibri" panose="020F0502020204030204" pitchFamily="34" charset="0"/>
                <a:cs typeface="Calibri" panose="020F0502020204030204" pitchFamily="34" charset="0"/>
              </a:rPr>
              <a:t>General administrative functions and coordination of the following functions (20 CFR 683.215(b)(1)(</a:t>
            </a:r>
            <a:r>
              <a:rPr lang="en-US" sz="2400" b="1" dirty="0" err="1">
                <a:latin typeface="Calibri" panose="020F0502020204030204" pitchFamily="34" charset="0"/>
                <a:cs typeface="Calibri" panose="020F0502020204030204" pitchFamily="34" charset="0"/>
              </a:rPr>
              <a:t>i</a:t>
            </a:r>
            <a:r>
              <a:rPr lang="en-US" sz="2400" b="1" dirty="0">
                <a:latin typeface="Calibri" panose="020F0502020204030204" pitchFamily="34" charset="0"/>
                <a:cs typeface="Calibri" panose="020F0502020204030204" pitchFamily="34" charset="0"/>
              </a:rPr>
              <a:t>-x)):</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accounting, budgeting, financial and cash management;</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procurement and purchasing;</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property management;</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personnel management;</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payroll functions;</a:t>
            </a:r>
          </a:p>
          <a:p>
            <a:pPr marL="914400" lvl="1" indent="-342900">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resolution of findings arising from audits, reviews,</a:t>
            </a:r>
          </a:p>
        </p:txBody>
      </p:sp>
    </p:spTree>
    <p:extLst>
      <p:ext uri="{BB962C8B-B14F-4D97-AF65-F5344CB8AC3E}">
        <p14:creationId xmlns:p14="http://schemas.microsoft.com/office/powerpoint/2010/main" val="696242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3. Administrative Costs</a:t>
            </a:r>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1714501" y="1495641"/>
            <a:ext cx="9544049" cy="4638675"/>
          </a:xfrm>
        </p:spPr>
        <p:txBody>
          <a:bodyPr>
            <a:noAutofit/>
          </a:bodyPr>
          <a:lstStyle/>
          <a:p>
            <a:pPr marL="571500" indent="-457200">
              <a:lnSpc>
                <a:spcPct val="114000"/>
              </a:lnSpc>
              <a:spcBef>
                <a:spcPts val="600"/>
              </a:spcBef>
              <a:spcAft>
                <a:spcPts val="600"/>
              </a:spcAft>
              <a:buFont typeface="+mj-lt"/>
              <a:buAutoNum type="arabicPeriod"/>
            </a:pPr>
            <a:r>
              <a:rPr lang="en-US" sz="2000" b="1" dirty="0">
                <a:latin typeface="Calibri" panose="020F0502020204030204" pitchFamily="34" charset="0"/>
                <a:cs typeface="Calibri" panose="020F0502020204030204" pitchFamily="34" charset="0"/>
              </a:rPr>
              <a:t>General administrative functions and coordination of the following functions (20 CFR 683.215(b)(1)(</a:t>
            </a:r>
            <a:r>
              <a:rPr lang="en-US" sz="2000" b="1" dirty="0" err="1">
                <a:latin typeface="Calibri" panose="020F0502020204030204" pitchFamily="34" charset="0"/>
                <a:cs typeface="Calibri" panose="020F0502020204030204" pitchFamily="34" charset="0"/>
              </a:rPr>
              <a:t>i</a:t>
            </a:r>
            <a:r>
              <a:rPr lang="en-US" sz="2000" b="1" dirty="0">
                <a:latin typeface="Calibri" panose="020F0502020204030204" pitchFamily="34" charset="0"/>
                <a:cs typeface="Calibri" panose="020F0502020204030204" pitchFamily="34" charset="0"/>
              </a:rPr>
              <a:t>-x)):</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investigations and incident reports;</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audits;</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general legal services functions;</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information system development (see item # 5)</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development of systems and procedures including information systems, for administrative functions; and</a:t>
            </a:r>
          </a:p>
          <a:p>
            <a:pPr marL="914400" lvl="1" indent="-34290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fiscal agent responsibilities.</a:t>
            </a:r>
          </a:p>
          <a:p>
            <a:pPr marL="114300" indent="0">
              <a:lnSpc>
                <a:spcPct val="114000"/>
              </a:lnSpc>
              <a:spcBef>
                <a:spcPts val="600"/>
              </a:spcBef>
              <a:spcAft>
                <a:spcPts val="600"/>
              </a:spcAft>
              <a:buNone/>
            </a:pPr>
            <a:endParaRPr lang="en-US"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6661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445891"/>
            <a:ext cx="10515600" cy="1005840"/>
          </a:xfrm>
        </p:spPr>
        <p:txBody>
          <a:bodyPr/>
          <a:lstStyle/>
          <a:p>
            <a:r>
              <a:rPr lang="en-US" dirty="0">
                <a:latin typeface="Calibri" panose="020F0502020204030204" pitchFamily="34" charset="0"/>
                <a:cs typeface="Calibri" panose="020F0502020204030204" pitchFamily="34" charset="0"/>
              </a:rPr>
              <a:t>4. Administrative Costs </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314450" y="1451731"/>
            <a:ext cx="10039350" cy="4576763"/>
          </a:xfrm>
        </p:spPr>
        <p:txBody>
          <a:bodyPr>
            <a:normAutofit lnSpcReduction="10000"/>
          </a:bodyPr>
          <a:lstStyle/>
          <a:p>
            <a:pPr marL="571500" indent="-457200">
              <a:lnSpc>
                <a:spcPct val="114000"/>
              </a:lnSpc>
              <a:spcBef>
                <a:spcPts val="600"/>
              </a:spcBef>
              <a:spcAft>
                <a:spcPts val="600"/>
              </a:spcAft>
              <a:buFont typeface="+mj-lt"/>
              <a:buAutoNum type="arabicPeriod" startAt="2"/>
            </a:pPr>
            <a:r>
              <a:rPr lang="en-US" sz="1800" b="1" dirty="0">
                <a:latin typeface="Calibri" panose="020F0502020204030204" pitchFamily="34" charset="0"/>
                <a:cs typeface="Calibri" panose="020F0502020204030204" pitchFamily="34" charset="0"/>
              </a:rPr>
              <a:t>Performing oversight and monitoring related to WIOA Administrative functions (20 CFR 683.215(b)(2)).</a:t>
            </a:r>
          </a:p>
          <a:p>
            <a:pPr marL="571500" indent="-457200">
              <a:lnSpc>
                <a:spcPct val="114000"/>
              </a:lnSpc>
              <a:spcBef>
                <a:spcPts val="600"/>
              </a:spcBef>
              <a:spcAft>
                <a:spcPts val="600"/>
              </a:spcAft>
              <a:buFont typeface="+mj-lt"/>
              <a:buAutoNum type="arabicPeriod" startAt="2"/>
            </a:pPr>
            <a:r>
              <a:rPr lang="en-US" sz="1800" b="1" dirty="0">
                <a:latin typeface="Calibri" panose="020F0502020204030204" pitchFamily="34" charset="0"/>
                <a:cs typeface="Calibri" panose="020F0502020204030204" pitchFamily="34" charset="0"/>
              </a:rPr>
              <a:t>Costs of goods and services required for administrative functions of the program, including goods and services such as (20 CFR 683.215(b)(3)): </a:t>
            </a:r>
          </a:p>
          <a:p>
            <a:pPr marL="857250" lvl="1" indent="-28575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rental or purchase of equipment</a:t>
            </a:r>
          </a:p>
          <a:p>
            <a:pPr marL="857250" lvl="1" indent="-28575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Utilities</a:t>
            </a:r>
          </a:p>
          <a:p>
            <a:pPr marL="857250" lvl="1" indent="-28575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office supplies </a:t>
            </a:r>
          </a:p>
          <a:p>
            <a:pPr marL="857250" lvl="1" indent="-28575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postage, and </a:t>
            </a:r>
          </a:p>
          <a:p>
            <a:pPr marL="857250" lvl="1" indent="-285750">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rental and maintenance of office space.</a:t>
            </a:r>
          </a:p>
          <a:p>
            <a:pPr marL="571500" indent="-457200">
              <a:lnSpc>
                <a:spcPct val="114000"/>
              </a:lnSpc>
              <a:spcBef>
                <a:spcPts val="600"/>
              </a:spcBef>
              <a:spcAft>
                <a:spcPts val="600"/>
              </a:spcAft>
              <a:buFont typeface="+mj-lt"/>
              <a:buAutoNum type="arabicPeriod" startAt="2"/>
            </a:pPr>
            <a:r>
              <a:rPr lang="en-US" sz="1800" b="1" dirty="0">
                <a:latin typeface="Calibri" panose="020F0502020204030204" pitchFamily="34" charset="0"/>
                <a:cs typeface="Calibri" panose="020F0502020204030204" pitchFamily="34" charset="0"/>
              </a:rPr>
              <a:t>Travel costs incurred for official business in carrying out administrative activities (20 CFR 683.215(b)(4)).</a:t>
            </a:r>
          </a:p>
          <a:p>
            <a:pPr marL="114300" indent="0">
              <a:lnSpc>
                <a:spcPct val="114000"/>
              </a:lnSpc>
              <a:spcBef>
                <a:spcPts val="600"/>
              </a:spcBef>
              <a:spcAft>
                <a:spcPts val="600"/>
              </a:spcAft>
              <a:buNone/>
            </a:pPr>
            <a:endParaRPr lang="en-US" sz="1800" b="1" dirty="0">
              <a:latin typeface="Calibri" panose="020F0502020204030204" pitchFamily="34" charset="0"/>
              <a:cs typeface="Calibri" panose="020F0502020204030204" pitchFamily="34" charset="0"/>
            </a:endParaRPr>
          </a:p>
          <a:p>
            <a:pPr marL="571500" lvl="1" indent="0">
              <a:lnSpc>
                <a:spcPct val="114000"/>
              </a:lnSpc>
              <a:spcBef>
                <a:spcPts val="600"/>
              </a:spcBef>
              <a:spcAft>
                <a:spcPts val="600"/>
              </a:spcAft>
              <a:buNone/>
            </a:pPr>
            <a:endParaRPr lang="en-US" sz="1200" dirty="0"/>
          </a:p>
        </p:txBody>
      </p:sp>
    </p:spTree>
    <p:extLst>
      <p:ext uri="{BB962C8B-B14F-4D97-AF65-F5344CB8AC3E}">
        <p14:creationId xmlns:p14="http://schemas.microsoft.com/office/powerpoint/2010/main" val="1659494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445891"/>
            <a:ext cx="10515600" cy="820934"/>
          </a:xfrm>
        </p:spPr>
        <p:txBody>
          <a:bodyPr/>
          <a:lstStyle/>
          <a:p>
            <a:r>
              <a:rPr lang="en-US" dirty="0">
                <a:latin typeface="Calibri" panose="020F0502020204030204" pitchFamily="34" charset="0"/>
                <a:cs typeface="Calibri" panose="020F0502020204030204" pitchFamily="34" charset="0"/>
              </a:rPr>
              <a:t>5. Administrative Costs Cont.</a:t>
            </a:r>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1333500" y="1495641"/>
            <a:ext cx="9915526" cy="4638675"/>
          </a:xfrm>
        </p:spPr>
        <p:txBody>
          <a:bodyPr>
            <a:normAutofit fontScale="92500" lnSpcReduction="10000"/>
          </a:bodyPr>
          <a:lstStyle/>
          <a:p>
            <a:pPr marL="571500" indent="-457200">
              <a:lnSpc>
                <a:spcPct val="114000"/>
              </a:lnSpc>
              <a:spcBef>
                <a:spcPts val="600"/>
              </a:spcBef>
              <a:spcAft>
                <a:spcPts val="600"/>
              </a:spcAft>
              <a:buFont typeface="+mj-lt"/>
              <a:buAutoNum type="arabicPeriod" startAt="5"/>
            </a:pPr>
            <a:r>
              <a:rPr lang="en-US" sz="2600" b="1" dirty="0">
                <a:latin typeface="Calibri" panose="020F0502020204030204" pitchFamily="34" charset="0"/>
                <a:cs typeface="Calibri" panose="020F0502020204030204" pitchFamily="34" charset="0"/>
              </a:rPr>
              <a:t>Costs of information systems related to administrative functions including the purchase, development, and operating costs of such systems (20 CFR 683.215(b)(5)). For example:</a:t>
            </a:r>
          </a:p>
          <a:p>
            <a:pPr marL="914400" lvl="1" indent="-342900">
              <a:lnSpc>
                <a:spcPct val="114000"/>
              </a:lnSpc>
              <a:spcBef>
                <a:spcPts val="600"/>
              </a:spcBef>
              <a:spcAft>
                <a:spcPts val="600"/>
              </a:spcAft>
            </a:pPr>
            <a:r>
              <a:rPr lang="en-US" sz="2200" dirty="0">
                <a:latin typeface="Calibri" panose="020F0502020204030204" pitchFamily="34" charset="0"/>
                <a:cs typeface="Calibri" panose="020F0502020204030204" pitchFamily="34" charset="0"/>
              </a:rPr>
              <a:t>Personnel,</a:t>
            </a:r>
          </a:p>
          <a:p>
            <a:pPr marL="914400" lvl="1" indent="-342900">
              <a:lnSpc>
                <a:spcPct val="114000"/>
              </a:lnSpc>
              <a:spcBef>
                <a:spcPts val="600"/>
              </a:spcBef>
              <a:spcAft>
                <a:spcPts val="600"/>
              </a:spcAft>
            </a:pPr>
            <a:r>
              <a:rPr lang="en-US" sz="2200" dirty="0">
                <a:latin typeface="Calibri" panose="020F0502020204030204" pitchFamily="34" charset="0"/>
                <a:cs typeface="Calibri" panose="020F0502020204030204" pitchFamily="34" charset="0"/>
              </a:rPr>
              <a:t>procurement and purchasing,</a:t>
            </a:r>
          </a:p>
          <a:p>
            <a:pPr marL="914400" lvl="1" indent="-342900">
              <a:lnSpc>
                <a:spcPct val="114000"/>
              </a:lnSpc>
              <a:spcBef>
                <a:spcPts val="600"/>
              </a:spcBef>
              <a:spcAft>
                <a:spcPts val="600"/>
              </a:spcAft>
            </a:pPr>
            <a:r>
              <a:rPr lang="en-US" sz="2200" dirty="0">
                <a:latin typeface="Calibri" panose="020F0502020204030204" pitchFamily="34" charset="0"/>
                <a:cs typeface="Calibri" panose="020F0502020204030204" pitchFamily="34" charset="0"/>
              </a:rPr>
              <a:t>property management, and</a:t>
            </a:r>
          </a:p>
          <a:p>
            <a:pPr marL="914400" lvl="1" indent="-342900">
              <a:lnSpc>
                <a:spcPct val="114000"/>
              </a:lnSpc>
              <a:spcBef>
                <a:spcPts val="600"/>
              </a:spcBef>
              <a:spcAft>
                <a:spcPts val="600"/>
              </a:spcAft>
            </a:pPr>
            <a:r>
              <a:rPr lang="en-US" sz="2200" dirty="0">
                <a:latin typeface="Calibri" panose="020F0502020204030204" pitchFamily="34" charset="0"/>
                <a:cs typeface="Calibri" panose="020F0502020204030204" pitchFamily="34" charset="0"/>
              </a:rPr>
              <a:t>accounting and payroll systems.</a:t>
            </a:r>
          </a:p>
          <a:p>
            <a:pPr marL="571500" lvl="1" indent="0">
              <a:lnSpc>
                <a:spcPct val="114000"/>
              </a:lnSpc>
              <a:spcBef>
                <a:spcPts val="600"/>
              </a:spcBef>
              <a:spcAft>
                <a:spcPts val="600"/>
              </a:spcAft>
              <a:buNone/>
            </a:pPr>
            <a:endParaRPr lang="en-US" sz="1800" dirty="0">
              <a:latin typeface="Calibri" panose="020F0502020204030204" pitchFamily="34" charset="0"/>
              <a:cs typeface="Calibri" panose="020F0502020204030204" pitchFamily="34" charset="0"/>
            </a:endParaRPr>
          </a:p>
          <a:p>
            <a:pPr marL="571500" indent="-457200">
              <a:lnSpc>
                <a:spcPct val="114000"/>
              </a:lnSpc>
              <a:spcBef>
                <a:spcPts val="600"/>
              </a:spcBef>
              <a:spcAft>
                <a:spcPts val="600"/>
              </a:spcAft>
              <a:buFont typeface="+mj-lt"/>
              <a:buAutoNum type="arabicPeriod" startAt="5"/>
            </a:pPr>
            <a:r>
              <a:rPr lang="en-US" sz="2600" b="1" dirty="0">
                <a:latin typeface="Calibri" panose="020F0502020204030204" pitchFamily="34" charset="0"/>
                <a:cs typeface="Calibri" panose="020F0502020204030204" pitchFamily="34" charset="0"/>
              </a:rPr>
              <a:t>Awards to subrecipients or contractors that are solely for the performance of administrative functions.</a:t>
            </a:r>
          </a:p>
        </p:txBody>
      </p:sp>
    </p:spTree>
    <p:extLst>
      <p:ext uri="{BB962C8B-B14F-4D97-AF65-F5344CB8AC3E}">
        <p14:creationId xmlns:p14="http://schemas.microsoft.com/office/powerpoint/2010/main" val="304823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445891"/>
            <a:ext cx="10515600" cy="1005840"/>
          </a:xfrm>
        </p:spPr>
        <p:txBody>
          <a:bodyPr/>
          <a:lstStyle/>
          <a:p>
            <a:r>
              <a:rPr lang="en-US" dirty="0">
                <a:latin typeface="Calibri" panose="020F0502020204030204" pitchFamily="34" charset="0"/>
                <a:cs typeface="Calibri" panose="020F0502020204030204" pitchFamily="34" charset="0"/>
              </a:rPr>
              <a:t>Administrative </a:t>
            </a:r>
            <a:r>
              <a:rPr lang="en-US" u="sng" dirty="0">
                <a:latin typeface="Calibri" panose="020F0502020204030204" pitchFamily="34" charset="0"/>
                <a:cs typeface="Calibri" panose="020F0502020204030204" pitchFamily="34" charset="0"/>
              </a:rPr>
              <a:t>or</a:t>
            </a:r>
            <a:r>
              <a:rPr lang="en-US" dirty="0">
                <a:latin typeface="Calibri" panose="020F0502020204030204" pitchFamily="34" charset="0"/>
                <a:cs typeface="Calibri" panose="020F0502020204030204" pitchFamily="34" charset="0"/>
              </a:rPr>
              <a:t> Program Costs</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314450" y="1451731"/>
            <a:ext cx="9391650" cy="4576763"/>
          </a:xfrm>
        </p:spPr>
        <p:txBody>
          <a:bodyPr>
            <a:normAutofit/>
          </a:bodyPr>
          <a:lstStyle/>
          <a:p>
            <a:pPr marL="114300" indent="0">
              <a:lnSpc>
                <a:spcPct val="114000"/>
              </a:lnSpc>
              <a:spcBef>
                <a:spcPts val="600"/>
              </a:spcBef>
              <a:spcAft>
                <a:spcPts val="600"/>
              </a:spcAft>
              <a:buNone/>
            </a:pPr>
            <a:r>
              <a:rPr lang="en-US" sz="2000" b="1" dirty="0">
                <a:latin typeface="Calibri" panose="020F0502020204030204" pitchFamily="34" charset="0"/>
                <a:cs typeface="Calibri" panose="020F0502020204030204" pitchFamily="34" charset="0"/>
              </a:rPr>
              <a:t>These costs might be charged as administrative or program costs depending on the circumstance.</a:t>
            </a:r>
          </a:p>
          <a:p>
            <a:pPr marL="457200" indent="-342900">
              <a:lnSpc>
                <a:spcPct val="114000"/>
              </a:lnSpc>
              <a:spcBef>
                <a:spcPts val="600"/>
              </a:spcBef>
              <a:spcAft>
                <a:spcPts val="600"/>
              </a:spcAft>
              <a:buFont typeface="+mj-lt"/>
              <a:buAutoNum type="arabicPeriod"/>
            </a:pPr>
            <a:r>
              <a:rPr lang="en-US" sz="2000" b="1" dirty="0">
                <a:latin typeface="Calibri" panose="020F0502020204030204" pitchFamily="34" charset="0"/>
                <a:cs typeface="Calibri" panose="020F0502020204030204" pitchFamily="34" charset="0"/>
              </a:rPr>
              <a:t>Personnel and related non-personnel costs of staff who perform both administrative functions and programmatic services </a:t>
            </a:r>
            <a:r>
              <a:rPr lang="en-US" sz="2000" dirty="0">
                <a:latin typeface="Calibri" panose="020F0502020204030204" pitchFamily="34" charset="0"/>
                <a:cs typeface="Calibri" panose="020F0502020204030204" pitchFamily="34" charset="0"/>
              </a:rPr>
              <a:t>are allocated to the benefitting cost objectives/categories</a:t>
            </a:r>
          </a:p>
          <a:p>
            <a:pPr marL="457200" indent="-342900">
              <a:lnSpc>
                <a:spcPct val="114000"/>
              </a:lnSpc>
              <a:spcBef>
                <a:spcPts val="600"/>
              </a:spcBef>
              <a:spcAft>
                <a:spcPts val="600"/>
              </a:spcAft>
              <a:buFont typeface="+mj-lt"/>
              <a:buAutoNum type="arabicPeriod"/>
            </a:pPr>
            <a:r>
              <a:rPr lang="en-US" sz="2000" b="1" dirty="0">
                <a:latin typeface="Calibri" panose="020F0502020204030204" pitchFamily="34" charset="0"/>
                <a:cs typeface="Calibri" panose="020F0502020204030204" pitchFamily="34" charset="0"/>
              </a:rPr>
              <a:t>Continuous improvement activities </a:t>
            </a:r>
            <a:r>
              <a:rPr lang="en-US" sz="2000" dirty="0">
                <a:latin typeface="Calibri" panose="020F0502020204030204" pitchFamily="34" charset="0"/>
                <a:cs typeface="Calibri" panose="020F0502020204030204" pitchFamily="34" charset="0"/>
              </a:rPr>
              <a:t>are charged based on the purpose or nature of the activity to be improved. Documentation of such charges must be maintained.</a:t>
            </a:r>
            <a:endParaRPr lang="en-US" sz="2000" b="1" dirty="0">
              <a:latin typeface="Calibri" panose="020F0502020204030204" pitchFamily="34" charset="0"/>
              <a:cs typeface="Calibri" panose="020F0502020204030204" pitchFamily="34" charset="0"/>
            </a:endParaRPr>
          </a:p>
          <a:p>
            <a:pPr marL="571500" lvl="1" indent="0">
              <a:lnSpc>
                <a:spcPct val="114000"/>
              </a:lnSpc>
              <a:spcBef>
                <a:spcPts val="600"/>
              </a:spcBef>
              <a:spcAft>
                <a:spcPts val="600"/>
              </a:spcAft>
              <a:buNone/>
            </a:pPr>
            <a:endParaRPr lang="en-US" sz="1400" dirty="0"/>
          </a:p>
        </p:txBody>
      </p:sp>
    </p:spTree>
    <p:extLst>
      <p:ext uri="{BB962C8B-B14F-4D97-AF65-F5344CB8AC3E}">
        <p14:creationId xmlns:p14="http://schemas.microsoft.com/office/powerpoint/2010/main" val="3942228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445891"/>
            <a:ext cx="10515600" cy="1005840"/>
          </a:xfrm>
        </p:spPr>
        <p:txBody>
          <a:bodyPr/>
          <a:lstStyle/>
          <a:p>
            <a:r>
              <a:rPr lang="en-US" dirty="0">
                <a:latin typeface="Calibri" panose="020F0502020204030204" pitchFamily="34" charset="0"/>
                <a:cs typeface="Calibri" panose="020F0502020204030204" pitchFamily="34" charset="0"/>
              </a:rPr>
              <a:t>Administrative </a:t>
            </a:r>
            <a:r>
              <a:rPr lang="en-US" u="sng" dirty="0">
                <a:latin typeface="Calibri" panose="020F0502020204030204" pitchFamily="34" charset="0"/>
                <a:cs typeface="Calibri" panose="020F0502020204030204" pitchFamily="34" charset="0"/>
              </a:rPr>
              <a:t>or</a:t>
            </a:r>
            <a:r>
              <a:rPr lang="en-US" dirty="0">
                <a:latin typeface="Calibri" panose="020F0502020204030204" pitchFamily="34" charset="0"/>
                <a:cs typeface="Calibri" panose="020F0502020204030204" pitchFamily="34" charset="0"/>
              </a:rPr>
              <a:t> Program Costs</a:t>
            </a:r>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1532878" y="1581367"/>
            <a:ext cx="9135122" cy="3543084"/>
          </a:xfrm>
        </p:spPr>
        <p:txBody>
          <a:bodyPr>
            <a:normAutofit/>
          </a:bodyPr>
          <a:lstStyle/>
          <a:p>
            <a:pPr marL="571500" indent="-457200">
              <a:lnSpc>
                <a:spcPct val="114000"/>
              </a:lnSpc>
              <a:spcBef>
                <a:spcPts val="600"/>
              </a:spcBef>
              <a:spcAft>
                <a:spcPts val="600"/>
              </a:spcAft>
              <a:buFont typeface="+mj-lt"/>
              <a:buAutoNum type="arabicPeriod" startAt="3"/>
            </a:pPr>
            <a:r>
              <a:rPr lang="en-US" sz="2000" b="1" dirty="0">
                <a:latin typeface="Calibri" panose="020F0502020204030204" pitchFamily="34" charset="0"/>
                <a:cs typeface="Calibri" panose="020F0502020204030204" pitchFamily="34" charset="0"/>
              </a:rPr>
              <a:t>Infrastructure costs for title I programs </a:t>
            </a:r>
          </a:p>
          <a:p>
            <a:pPr marL="571500" lvl="1"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Title I WIOA partner programs can use administrative and program funds to pay for infrastructure costs. However, the definition of administrative costs may differ in other partner programs. Partner’s contributions for infrastructure costs are subject to the partner programs’ administrative cost definition and limitations. For title IV WIOA partner programs, such as Vocational Rehabilitation (VR), agencies must report funds spent for infrastructure costs as administrative costs (20 CFR 678.720).</a:t>
            </a:r>
          </a:p>
        </p:txBody>
      </p:sp>
    </p:spTree>
    <p:extLst>
      <p:ext uri="{BB962C8B-B14F-4D97-AF65-F5344CB8AC3E}">
        <p14:creationId xmlns:p14="http://schemas.microsoft.com/office/powerpoint/2010/main" val="1258843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Maximum Spending Requirements on Admin</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285874" y="1441579"/>
            <a:ext cx="10375835" cy="4576763"/>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Conform to any limitations or exclusions </a:t>
            </a:r>
            <a:r>
              <a:rPr lang="en-US" sz="1800" dirty="0">
                <a:latin typeface="Calibri" panose="020F0502020204030204" pitchFamily="34" charset="0"/>
                <a:cs typeface="Calibri" panose="020F0502020204030204" pitchFamily="34" charset="0"/>
              </a:rPr>
              <a:t>set forth in these principles or in the Federal award as to types or amount of cost items (2 CFR 200.403)</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No funds available under title I of WIOA or the Wagner-</a:t>
            </a:r>
            <a:r>
              <a:rPr lang="en-US" sz="1800" dirty="0" err="1">
                <a:latin typeface="Calibri" panose="020F0502020204030204" pitchFamily="34" charset="0"/>
                <a:cs typeface="Calibri" panose="020F0502020204030204" pitchFamily="34" charset="0"/>
              </a:rPr>
              <a:t>Peyser</a:t>
            </a:r>
            <a:r>
              <a:rPr lang="en-US" sz="1800" dirty="0">
                <a:latin typeface="Calibri" panose="020F0502020204030204" pitchFamily="34" charset="0"/>
                <a:cs typeface="Calibri" panose="020F0502020204030204" pitchFamily="34" charset="0"/>
              </a:rPr>
              <a:t> Act may be used by a recipient or subrecipient of such funds to pay the salary and bonuses of an individual, either as direct costs or indirect costs, at a rate in excess of the annual rate of basic pay prescribed for level II of the Executive Schedule under 5 U.S.C. 5313, which can be found at </a:t>
            </a:r>
            <a:r>
              <a:rPr lang="en-US" sz="1800" dirty="0">
                <a:latin typeface="Calibri" panose="020F0502020204030204" pitchFamily="34" charset="0"/>
                <a:cs typeface="Calibri" panose="020F0502020204030204" pitchFamily="34" charset="0"/>
                <a:hlinkClick r:id="rId2"/>
              </a:rPr>
              <a:t>https://www.opm.gov/</a:t>
            </a:r>
            <a:r>
              <a:rPr lang="en-US" sz="1800" dirty="0">
                <a:latin typeface="Calibri" panose="020F0502020204030204" pitchFamily="34" charset="0"/>
                <a:cs typeface="Calibri" panose="020F0502020204030204" pitchFamily="34" charset="0"/>
              </a:rPr>
              <a:t>;  $221,900 for Year 2024; applies to subrecipients and not contractors. (20 CFR 683.290)</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Local area expenditures for administrative purposes under WIOA formula grants are limited to no more than </a:t>
            </a:r>
            <a:r>
              <a:rPr lang="en-US" sz="1800" b="1" dirty="0">
                <a:latin typeface="Calibri" panose="020F0502020204030204" pitchFamily="34" charset="0"/>
                <a:cs typeface="Calibri" panose="020F0502020204030204" pitchFamily="34" charset="0"/>
              </a:rPr>
              <a:t>10 percent </a:t>
            </a:r>
            <a:r>
              <a:rPr lang="en-US" sz="1800" dirty="0">
                <a:latin typeface="Calibri" panose="020F0502020204030204" pitchFamily="34" charset="0"/>
                <a:cs typeface="Calibri" panose="020F0502020204030204" pitchFamily="34" charset="0"/>
              </a:rPr>
              <a:t>of the amount allocated to the local area.  Remember administrative can be indirect and indirect, and this is a different limitation than the “de minimis” indirect (increased from 10% or 15% per the recent Uniform Guidance revisions).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Grantors may impose additional limitations. </a:t>
            </a:r>
          </a:p>
          <a:p>
            <a:pPr>
              <a:lnSpc>
                <a:spcPct val="114000"/>
              </a:lnSpc>
              <a:spcBef>
                <a:spcPts val="600"/>
              </a:spcBef>
              <a:spcAft>
                <a:spcPts val="600"/>
              </a:spcAft>
            </a:pPr>
            <a:r>
              <a:rPr lang="en-US" sz="1800" i="1" dirty="0">
                <a:latin typeface="Calibri" panose="020F0502020204030204" pitchFamily="34" charset="0"/>
                <a:cs typeface="Calibri" panose="020F0502020204030204" pitchFamily="34" charset="0"/>
              </a:rPr>
              <a:t>What are some other examples of administrative limitations?</a:t>
            </a: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3310945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Minimum Spending Requirements on Program</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260409" y="1425833"/>
            <a:ext cx="5054665"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Workforce Boards have a judiciary responsibility to ensure appropriate use and management of funds, to include investment of funds in employment and training activities to maximize performance outcomes (20 CFR 679.370).</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WIOA Youth Formula prioritizes work experience through a 20% minimum expenditure rate for the work experience program element.</a:t>
            </a:r>
          </a:p>
          <a:p>
            <a:pPr>
              <a:lnSpc>
                <a:spcPct val="114000"/>
              </a:lnSpc>
              <a:spcBef>
                <a:spcPts val="600"/>
              </a:spcBef>
              <a:spcAft>
                <a:spcPts val="600"/>
              </a:spcAft>
            </a:pPr>
            <a:r>
              <a:rPr lang="en-US" sz="2000" i="1" dirty="0">
                <a:latin typeface="Calibri" panose="020F0502020204030204" pitchFamily="34" charset="0"/>
                <a:cs typeface="Calibri" panose="020F0502020204030204" pitchFamily="34" charset="0"/>
              </a:rPr>
              <a:t>What are some other examples of program expenditure requirements?</a:t>
            </a: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pic>
        <p:nvPicPr>
          <p:cNvPr id="4" name="Picture 3" descr="A group of people in a meeting">
            <a:extLst>
              <a:ext uri="{FF2B5EF4-FFF2-40B4-BE49-F238E27FC236}">
                <a16:creationId xmlns:a16="http://schemas.microsoft.com/office/drawing/2014/main" id="{20F516BA-1D69-48F9-0574-B17C97C032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788" y="1784596"/>
            <a:ext cx="4447712" cy="3080551"/>
          </a:xfrm>
          <a:prstGeom prst="rect">
            <a:avLst/>
          </a:prstGeom>
        </p:spPr>
      </p:pic>
    </p:spTree>
    <p:extLst>
      <p:ext uri="{BB962C8B-B14F-4D97-AF65-F5344CB8AC3E}">
        <p14:creationId xmlns:p14="http://schemas.microsoft.com/office/powerpoint/2010/main" val="1211192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Personnel Charge Examples</a:t>
            </a:r>
          </a:p>
        </p:txBody>
      </p:sp>
      <p:graphicFrame>
        <p:nvGraphicFramePr>
          <p:cNvPr id="10" name="Content Placeholder 9">
            <a:extLst>
              <a:ext uri="{FF2B5EF4-FFF2-40B4-BE49-F238E27FC236}">
                <a16:creationId xmlns:a16="http://schemas.microsoft.com/office/drawing/2014/main" id="{A36ECF1D-73BC-4273-7B65-CC30BB7EAD3C}"/>
              </a:ext>
            </a:extLst>
          </p:cNvPr>
          <p:cNvGraphicFramePr>
            <a:graphicFrameLocks noGrp="1"/>
          </p:cNvGraphicFramePr>
          <p:nvPr>
            <p:ph idx="1"/>
            <p:extLst>
              <p:ext uri="{D42A27DB-BD31-4B8C-83A1-F6EECF244321}">
                <p14:modId xmlns:p14="http://schemas.microsoft.com/office/powerpoint/2010/main" val="976043432"/>
              </p:ext>
            </p:extLst>
          </p:nvPr>
        </p:nvGraphicFramePr>
        <p:xfrm>
          <a:off x="1203928" y="2933700"/>
          <a:ext cx="9586440" cy="2059305"/>
        </p:xfrm>
        <a:graphic>
          <a:graphicData uri="http://schemas.openxmlformats.org/drawingml/2006/table">
            <a:tbl>
              <a:tblPr firstRow="1">
                <a:tableStyleId>{7E9639D4-E3E2-4D34-9284-5A2195B3D0D7}</a:tableStyleId>
              </a:tblPr>
              <a:tblGrid>
                <a:gridCol w="2767997">
                  <a:extLst>
                    <a:ext uri="{9D8B030D-6E8A-4147-A177-3AD203B41FA5}">
                      <a16:colId xmlns:a16="http://schemas.microsoft.com/office/drawing/2014/main" val="2576763155"/>
                    </a:ext>
                  </a:extLst>
                </a:gridCol>
                <a:gridCol w="1737429">
                  <a:extLst>
                    <a:ext uri="{9D8B030D-6E8A-4147-A177-3AD203B41FA5}">
                      <a16:colId xmlns:a16="http://schemas.microsoft.com/office/drawing/2014/main" val="2396601711"/>
                    </a:ext>
                  </a:extLst>
                </a:gridCol>
                <a:gridCol w="1091496">
                  <a:extLst>
                    <a:ext uri="{9D8B030D-6E8A-4147-A177-3AD203B41FA5}">
                      <a16:colId xmlns:a16="http://schemas.microsoft.com/office/drawing/2014/main" val="1295659803"/>
                    </a:ext>
                  </a:extLst>
                </a:gridCol>
                <a:gridCol w="1209675">
                  <a:extLst>
                    <a:ext uri="{9D8B030D-6E8A-4147-A177-3AD203B41FA5}">
                      <a16:colId xmlns:a16="http://schemas.microsoft.com/office/drawing/2014/main" val="812570894"/>
                    </a:ext>
                  </a:extLst>
                </a:gridCol>
                <a:gridCol w="1530726">
                  <a:extLst>
                    <a:ext uri="{9D8B030D-6E8A-4147-A177-3AD203B41FA5}">
                      <a16:colId xmlns:a16="http://schemas.microsoft.com/office/drawing/2014/main" val="4021516405"/>
                    </a:ext>
                  </a:extLst>
                </a:gridCol>
                <a:gridCol w="1249117">
                  <a:extLst>
                    <a:ext uri="{9D8B030D-6E8A-4147-A177-3AD203B41FA5}">
                      <a16:colId xmlns:a16="http://schemas.microsoft.com/office/drawing/2014/main" val="3459343332"/>
                    </a:ext>
                  </a:extLst>
                </a:gridCol>
              </a:tblGrid>
              <a:tr h="190500">
                <a:tc>
                  <a:txBody>
                    <a:bodyPr/>
                    <a:lstStyle/>
                    <a:p>
                      <a:pPr algn="ctr"/>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PERSONNEL COSTS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Admin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Program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Total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Unallowable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800" b="1" kern="1200" dirty="0">
                          <a:solidFill>
                            <a:schemeClr val="tx1"/>
                          </a:solidFill>
                          <a:latin typeface="Calibri" panose="020F0502020204030204" pitchFamily="34" charset="0"/>
                          <a:ea typeface="Calibri" panose="020F0502020204030204" pitchFamily="34" charset="0"/>
                          <a:cs typeface="Calibri" panose="020F050202020403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111302000"/>
                  </a:ext>
                </a:extLst>
              </a:tr>
              <a:tr h="190500">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CEO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58,100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280,000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5555205"/>
                  </a:ext>
                </a:extLst>
              </a:tr>
              <a:tr h="190500">
                <a:tc>
                  <a:txBody>
                    <a:bodyPr/>
                    <a:lstStyle/>
                    <a:p>
                      <a:pPr algn="l"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CFO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8,100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230,000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5433381"/>
                  </a:ext>
                </a:extLst>
              </a:tr>
              <a:tr h="190500">
                <a:tc>
                  <a:txBody>
                    <a:bodyPr/>
                    <a:lstStyle/>
                    <a:p>
                      <a:pPr algn="l"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Legal Counsel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15,000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236,900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6737661"/>
                  </a:ext>
                </a:extLst>
              </a:tr>
              <a:tr h="190500">
                <a:tc>
                  <a:txBody>
                    <a:bodyPr/>
                    <a:lstStyle/>
                    <a:p>
                      <a:pPr algn="l"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Human Resources Director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190,000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190,000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190,000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3914776"/>
                  </a:ext>
                </a:extLst>
              </a:tr>
              <a:tr h="190500">
                <a:tc>
                  <a:txBody>
                    <a:bodyPr/>
                    <a:lstStyle/>
                    <a:p>
                      <a:pPr algn="l"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Information Technology Officer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53,000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168,900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221,900 </a:t>
                      </a:r>
                      <a:endParaRPr lang="en-US" sz="18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16,100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8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238,000 </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283301"/>
                  </a:ext>
                </a:extLst>
              </a:tr>
            </a:tbl>
          </a:graphicData>
        </a:graphic>
      </p:graphicFrame>
      <p:sp>
        <p:nvSpPr>
          <p:cNvPr id="12" name="TextBox 11">
            <a:extLst>
              <a:ext uri="{FF2B5EF4-FFF2-40B4-BE49-F238E27FC236}">
                <a16:creationId xmlns:a16="http://schemas.microsoft.com/office/drawing/2014/main" id="{1BE72E1A-39AC-1C5C-567E-33F9C10572E0}"/>
              </a:ext>
            </a:extLst>
          </p:cNvPr>
          <p:cNvSpPr txBox="1"/>
          <p:nvPr/>
        </p:nvSpPr>
        <p:spPr>
          <a:xfrm>
            <a:off x="1059866" y="1941666"/>
            <a:ext cx="3747430"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Corporate Personnel</a:t>
            </a:r>
          </a:p>
        </p:txBody>
      </p:sp>
      <p:sp>
        <p:nvSpPr>
          <p:cNvPr id="3" name="TextBox 2">
            <a:extLst>
              <a:ext uri="{FF2B5EF4-FFF2-40B4-BE49-F238E27FC236}">
                <a16:creationId xmlns:a16="http://schemas.microsoft.com/office/drawing/2014/main" id="{AF1FA5EE-41E0-FB03-52EC-6F7702D449DD}"/>
              </a:ext>
            </a:extLst>
          </p:cNvPr>
          <p:cNvSpPr txBox="1"/>
          <p:nvPr/>
        </p:nvSpPr>
        <p:spPr>
          <a:xfrm>
            <a:off x="3962400" y="2549343"/>
            <a:ext cx="4010026" cy="369332"/>
          </a:xfrm>
          <a:prstGeom prst="rect">
            <a:avLst/>
          </a:prstGeom>
          <a:solidFill>
            <a:schemeClr val="bg1">
              <a:lumMod val="85000"/>
            </a:schemeClr>
          </a:solidFill>
        </p:spPr>
        <p:txBody>
          <a:bodyPr wrap="square">
            <a:spAutoFit/>
          </a:bodyPr>
          <a:lstStyle/>
          <a:p>
            <a:pPr algn="ctr"/>
            <a:r>
              <a:rPr lang="en-US" sz="1800" b="1" i="0" u="none" strike="noStrike" dirty="0">
                <a:solidFill>
                  <a:srgbClr val="000000"/>
                </a:solidFill>
                <a:effectLst/>
                <a:latin typeface="Arial" panose="020B0604020202020204" pitchFamily="34" charset="0"/>
              </a:rPr>
              <a:t>Indirect</a:t>
            </a:r>
            <a:endParaRPr lang="en-US" dirty="0"/>
          </a:p>
        </p:txBody>
      </p:sp>
    </p:spTree>
    <p:extLst>
      <p:ext uri="{BB962C8B-B14F-4D97-AF65-F5344CB8AC3E}">
        <p14:creationId xmlns:p14="http://schemas.microsoft.com/office/powerpoint/2010/main" val="3794341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Personnel Charge Examples (continued)</a:t>
            </a:r>
          </a:p>
        </p:txBody>
      </p:sp>
      <p:sp>
        <p:nvSpPr>
          <p:cNvPr id="13" name="TextBox 12">
            <a:extLst>
              <a:ext uri="{FF2B5EF4-FFF2-40B4-BE49-F238E27FC236}">
                <a16:creationId xmlns:a16="http://schemas.microsoft.com/office/drawing/2014/main" id="{8E016F83-57C8-39AC-DD35-31CF2695ECAD}"/>
              </a:ext>
            </a:extLst>
          </p:cNvPr>
          <p:cNvSpPr txBox="1"/>
          <p:nvPr/>
        </p:nvSpPr>
        <p:spPr>
          <a:xfrm>
            <a:off x="754225" y="1441579"/>
            <a:ext cx="3747430" cy="400110"/>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Center Personnel</a:t>
            </a:r>
          </a:p>
        </p:txBody>
      </p:sp>
      <p:graphicFrame>
        <p:nvGraphicFramePr>
          <p:cNvPr id="16" name="Table 15">
            <a:extLst>
              <a:ext uri="{FF2B5EF4-FFF2-40B4-BE49-F238E27FC236}">
                <a16:creationId xmlns:a16="http://schemas.microsoft.com/office/drawing/2014/main" id="{DD79D202-DE85-A64A-706F-536E9BD3461E}"/>
              </a:ext>
            </a:extLst>
          </p:cNvPr>
          <p:cNvGraphicFramePr>
            <a:graphicFrameLocks noGrp="1"/>
          </p:cNvGraphicFramePr>
          <p:nvPr>
            <p:extLst>
              <p:ext uri="{D42A27DB-BD31-4B8C-83A1-F6EECF244321}">
                <p14:modId xmlns:p14="http://schemas.microsoft.com/office/powerpoint/2010/main" val="922426191"/>
              </p:ext>
            </p:extLst>
          </p:nvPr>
        </p:nvGraphicFramePr>
        <p:xfrm>
          <a:off x="1400176" y="2847529"/>
          <a:ext cx="10229849" cy="3390624"/>
        </p:xfrm>
        <a:graphic>
          <a:graphicData uri="http://schemas.openxmlformats.org/drawingml/2006/table">
            <a:tbl>
              <a:tblPr firstRow="1">
                <a:tableStyleId>{7E9639D4-E3E2-4D34-9284-5A2195B3D0D7}</a:tableStyleId>
              </a:tblPr>
              <a:tblGrid>
                <a:gridCol w="2571749">
                  <a:extLst>
                    <a:ext uri="{9D8B030D-6E8A-4147-A177-3AD203B41FA5}">
                      <a16:colId xmlns:a16="http://schemas.microsoft.com/office/drawing/2014/main" val="183959855"/>
                    </a:ext>
                  </a:extLst>
                </a:gridCol>
                <a:gridCol w="723900">
                  <a:extLst>
                    <a:ext uri="{9D8B030D-6E8A-4147-A177-3AD203B41FA5}">
                      <a16:colId xmlns:a16="http://schemas.microsoft.com/office/drawing/2014/main" val="3724186361"/>
                    </a:ext>
                  </a:extLst>
                </a:gridCol>
                <a:gridCol w="895350">
                  <a:extLst>
                    <a:ext uri="{9D8B030D-6E8A-4147-A177-3AD203B41FA5}">
                      <a16:colId xmlns:a16="http://schemas.microsoft.com/office/drawing/2014/main" val="3579726325"/>
                    </a:ext>
                  </a:extLst>
                </a:gridCol>
                <a:gridCol w="752475">
                  <a:extLst>
                    <a:ext uri="{9D8B030D-6E8A-4147-A177-3AD203B41FA5}">
                      <a16:colId xmlns:a16="http://schemas.microsoft.com/office/drawing/2014/main" val="2830317192"/>
                    </a:ext>
                  </a:extLst>
                </a:gridCol>
                <a:gridCol w="847725">
                  <a:extLst>
                    <a:ext uri="{9D8B030D-6E8A-4147-A177-3AD203B41FA5}">
                      <a16:colId xmlns:a16="http://schemas.microsoft.com/office/drawing/2014/main" val="2107246729"/>
                    </a:ext>
                  </a:extLst>
                </a:gridCol>
                <a:gridCol w="1009650">
                  <a:extLst>
                    <a:ext uri="{9D8B030D-6E8A-4147-A177-3AD203B41FA5}">
                      <a16:colId xmlns:a16="http://schemas.microsoft.com/office/drawing/2014/main" val="2291089247"/>
                    </a:ext>
                  </a:extLst>
                </a:gridCol>
                <a:gridCol w="800100">
                  <a:extLst>
                    <a:ext uri="{9D8B030D-6E8A-4147-A177-3AD203B41FA5}">
                      <a16:colId xmlns:a16="http://schemas.microsoft.com/office/drawing/2014/main" val="309485278"/>
                    </a:ext>
                  </a:extLst>
                </a:gridCol>
                <a:gridCol w="1685925">
                  <a:extLst>
                    <a:ext uri="{9D8B030D-6E8A-4147-A177-3AD203B41FA5}">
                      <a16:colId xmlns:a16="http://schemas.microsoft.com/office/drawing/2014/main" val="3125177608"/>
                    </a:ext>
                  </a:extLst>
                </a:gridCol>
                <a:gridCol w="942975">
                  <a:extLst>
                    <a:ext uri="{9D8B030D-6E8A-4147-A177-3AD203B41FA5}">
                      <a16:colId xmlns:a16="http://schemas.microsoft.com/office/drawing/2014/main" val="1429644856"/>
                    </a:ext>
                  </a:extLst>
                </a:gridCol>
              </a:tblGrid>
              <a:tr h="164649">
                <a:tc>
                  <a:txBody>
                    <a:bodyPr/>
                    <a:lstStyle/>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PERSONNEL COSTS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Admin</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Program</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Total</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Admin </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Program </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l" fontAlgn="b"/>
                      <a:r>
                        <a:rPr lang="en-US" sz="1800" b="1"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Total </a:t>
                      </a:r>
                      <a:endParaRPr lang="en-US" sz="18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Unallowable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000670770"/>
                  </a:ext>
                </a:extLst>
              </a:tr>
              <a:tr h="164649">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Director of Workforce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5,000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57,071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62,071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6,000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60,410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66,410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128,481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4293240"/>
                  </a:ext>
                </a:extLst>
              </a:tr>
              <a:tr h="164649">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Business Services Manager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40,322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40,322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32,849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32,849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73,171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0866820"/>
                  </a:ext>
                </a:extLst>
              </a:tr>
              <a:tr h="164649">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Career Agent/WIOA 01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23,626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23,626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25,442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25,442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49,068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8824916"/>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Career Agent/WIOA 02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23,626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23,626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25,442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25,442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49,068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0713645"/>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Eligibility/Intake Specialist 01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22,550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22,550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24,430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24,430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46,980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5665143"/>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Eligibility/Intake Specialist 02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22,550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22,550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24,430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24,430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46,980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7917573"/>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Project Accountant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40,322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40,322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32,849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32,849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73,171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717496"/>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Program Assistant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20,765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20,765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22,495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22,495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43,260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9963801"/>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Quality Assurance Specialist II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31,057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31,057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22,812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22,812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53,869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2593511"/>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Resource Room Specialist 01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38,036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38,036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19,422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19,422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57,458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7139532"/>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Resource Room Specialist 02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18,036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18,036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19,422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19,422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37,458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906648"/>
                  </a:ext>
                </a:extLst>
              </a:tr>
              <a:tr h="164649">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Workshop Facilitator 01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28,281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28,281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29,806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29,806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lnSpc>
                          <a:spcPct val="100000"/>
                        </a:lnSpc>
                        <a:spcBef>
                          <a:spcPts val="300"/>
                        </a:spcBef>
                        <a:spcAft>
                          <a:spcPts val="300"/>
                        </a:spcAft>
                      </a:pPr>
                      <a:r>
                        <a:rPr lang="en-US" sz="1600" b="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lnSpc>
                          <a:spcPct val="100000"/>
                        </a:lnSpc>
                        <a:spcBef>
                          <a:spcPts val="300"/>
                        </a:spcBef>
                        <a:spcAft>
                          <a:spcPts val="300"/>
                        </a:spcAft>
                      </a:pPr>
                      <a:r>
                        <a:rPr lang="en-US" sz="1600"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58,087 </a:t>
                      </a:r>
                      <a:endPar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8232" marR="8232" marT="823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803671"/>
                  </a:ext>
                </a:extLst>
              </a:tr>
            </a:tbl>
          </a:graphicData>
        </a:graphic>
      </p:graphicFrame>
      <p:sp>
        <p:nvSpPr>
          <p:cNvPr id="4" name="TextBox 3">
            <a:extLst>
              <a:ext uri="{FF2B5EF4-FFF2-40B4-BE49-F238E27FC236}">
                <a16:creationId xmlns:a16="http://schemas.microsoft.com/office/drawing/2014/main" id="{3F5C3675-C6DD-1649-876F-C3342FB2B7C8}"/>
              </a:ext>
            </a:extLst>
          </p:cNvPr>
          <p:cNvSpPr txBox="1"/>
          <p:nvPr/>
        </p:nvSpPr>
        <p:spPr>
          <a:xfrm>
            <a:off x="3962400" y="2478197"/>
            <a:ext cx="2343150" cy="369332"/>
          </a:xfrm>
          <a:prstGeom prst="rect">
            <a:avLst/>
          </a:prstGeom>
          <a:solidFill>
            <a:schemeClr val="bg1">
              <a:lumMod val="85000"/>
            </a:schemeClr>
          </a:solidFill>
          <a:ln>
            <a:solidFill>
              <a:schemeClr val="tx1"/>
            </a:solidFill>
          </a:ln>
        </p:spPr>
        <p:txBody>
          <a:bodyPr wrap="square">
            <a:spAutoFit/>
          </a:bodyPr>
          <a:lstStyle/>
          <a:p>
            <a:pPr algn="ctr"/>
            <a:r>
              <a:rPr lang="en-US" sz="1800" b="1" i="0" u="none" strike="noStrike" dirty="0">
                <a:solidFill>
                  <a:srgbClr val="000000"/>
                </a:solidFill>
                <a:effectLst/>
                <a:latin typeface="Arial" panose="020B0604020202020204" pitchFamily="34" charset="0"/>
              </a:rPr>
              <a:t>Funding Source 1</a:t>
            </a:r>
            <a:endParaRPr lang="en-US" dirty="0"/>
          </a:p>
        </p:txBody>
      </p:sp>
      <p:sp>
        <p:nvSpPr>
          <p:cNvPr id="7" name="TextBox 6">
            <a:extLst>
              <a:ext uri="{FF2B5EF4-FFF2-40B4-BE49-F238E27FC236}">
                <a16:creationId xmlns:a16="http://schemas.microsoft.com/office/drawing/2014/main" id="{460F48C3-0A12-0E1F-F460-A4559A8B1821}"/>
              </a:ext>
            </a:extLst>
          </p:cNvPr>
          <p:cNvSpPr txBox="1"/>
          <p:nvPr/>
        </p:nvSpPr>
        <p:spPr>
          <a:xfrm>
            <a:off x="6343650" y="2478197"/>
            <a:ext cx="2628900" cy="369332"/>
          </a:xfrm>
          <a:prstGeom prst="rect">
            <a:avLst/>
          </a:prstGeom>
          <a:solidFill>
            <a:schemeClr val="bg1">
              <a:lumMod val="85000"/>
            </a:schemeClr>
          </a:solidFill>
          <a:ln>
            <a:solidFill>
              <a:schemeClr val="tx1"/>
            </a:solidFill>
          </a:ln>
        </p:spPr>
        <p:txBody>
          <a:bodyPr wrap="square">
            <a:spAutoFit/>
          </a:bodyPr>
          <a:lstStyle/>
          <a:p>
            <a:pPr algn="ctr"/>
            <a:r>
              <a:rPr lang="en-US" sz="1800" b="1" i="0" u="none" strike="noStrike" dirty="0">
                <a:solidFill>
                  <a:srgbClr val="000000"/>
                </a:solidFill>
                <a:effectLst/>
                <a:latin typeface="Arial" panose="020B0604020202020204" pitchFamily="34" charset="0"/>
              </a:rPr>
              <a:t>Funding Source 2</a:t>
            </a:r>
            <a:endParaRPr lang="en-US" dirty="0"/>
          </a:p>
        </p:txBody>
      </p:sp>
    </p:spTree>
    <p:extLst>
      <p:ext uri="{BB962C8B-B14F-4D97-AF65-F5344CB8AC3E}">
        <p14:creationId xmlns:p14="http://schemas.microsoft.com/office/powerpoint/2010/main" val="3609381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Strategies for Success</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4975"/>
            <a:ext cx="6683439" cy="4897077"/>
          </a:xfrm>
        </p:spPr>
        <p:txBody>
          <a:bodyPr>
            <a:noAutofit/>
          </a:bodyPr>
          <a:lstStyle/>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Detail chart of accounts that can separate each funding source, admin and program, and unallowable costs.</a:t>
            </a:r>
          </a:p>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Project Management accounting system for cost pooling and indirect allocation.</a:t>
            </a:r>
          </a:p>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Budget and monthly budget updates to monitor “minimum and maximum” spending requirements.</a:t>
            </a:r>
          </a:p>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Timesheet entry must allow personnel to charge to multiple funding streams, based on their actual efforts for the pay period.</a:t>
            </a:r>
          </a:p>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Efforts must be made to streamline the services and functions to reduce administrative costs by minimizing duplication and effectively using information technology to improve services</a:t>
            </a:r>
            <a:r>
              <a:rPr lang="en-US" sz="1700" i="1" dirty="0">
                <a:latin typeface="Calibri" panose="020F0502020204030204" pitchFamily="34" charset="0"/>
                <a:cs typeface="Calibri" panose="020F0502020204030204" pitchFamily="34" charset="0"/>
              </a:rPr>
              <a:t>.</a:t>
            </a:r>
          </a:p>
          <a:p>
            <a:pPr>
              <a:lnSpc>
                <a:spcPct val="114000"/>
              </a:lnSpc>
              <a:spcBef>
                <a:spcPts val="600"/>
              </a:spcBef>
              <a:spcAft>
                <a:spcPts val="600"/>
              </a:spcAft>
            </a:pPr>
            <a:r>
              <a:rPr lang="en-US" sz="1700" dirty="0">
                <a:latin typeface="Calibri" panose="020F0502020204030204" pitchFamily="34" charset="0"/>
                <a:cs typeface="Calibri" panose="020F0502020204030204" pitchFamily="34" charset="0"/>
              </a:rPr>
              <a:t>How are you using Generative AI for Accounting and other processes?</a:t>
            </a:r>
          </a:p>
          <a:p>
            <a:pPr>
              <a:lnSpc>
                <a:spcPct val="114000"/>
              </a:lnSpc>
              <a:spcBef>
                <a:spcPts val="600"/>
              </a:spcBef>
              <a:spcAft>
                <a:spcPts val="600"/>
              </a:spcAft>
            </a:pPr>
            <a:r>
              <a:rPr lang="en-US" sz="1700" i="1" dirty="0">
                <a:latin typeface="Calibri" panose="020F0502020204030204" pitchFamily="34" charset="0"/>
                <a:cs typeface="Calibri" panose="020F0502020204030204" pitchFamily="34" charset="0"/>
              </a:rPr>
              <a:t>Other recommendations?</a:t>
            </a:r>
          </a:p>
          <a:p>
            <a:pPr marL="0" indent="0">
              <a:lnSpc>
                <a:spcPct val="114000"/>
              </a:lnSpc>
              <a:spcBef>
                <a:spcPts val="600"/>
              </a:spcBef>
              <a:spcAft>
                <a:spcPts val="600"/>
              </a:spcAft>
              <a:buNone/>
            </a:pPr>
            <a:endParaRPr lang="en-US" sz="1700" i="1"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7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sz="17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700" dirty="0"/>
          </a:p>
        </p:txBody>
      </p:sp>
      <p:pic>
        <p:nvPicPr>
          <p:cNvPr id="4" name="Picture 3">
            <a:extLst>
              <a:ext uri="{FF2B5EF4-FFF2-40B4-BE49-F238E27FC236}">
                <a16:creationId xmlns:a16="http://schemas.microsoft.com/office/drawing/2014/main" id="{D67D3C19-0E08-C0BD-B7CA-6CBE52B77A7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3375" y="2266470"/>
            <a:ext cx="3616389" cy="2909934"/>
          </a:xfrm>
          <a:prstGeom prst="rect">
            <a:avLst/>
          </a:prstGeom>
        </p:spPr>
      </p:pic>
    </p:spTree>
    <p:extLst>
      <p:ext uri="{BB962C8B-B14F-4D97-AF65-F5344CB8AC3E}">
        <p14:creationId xmlns:p14="http://schemas.microsoft.com/office/powerpoint/2010/main" val="114327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10;&#10;">
            <a:extLst>
              <a:ext uri="{FF2B5EF4-FFF2-40B4-BE49-F238E27FC236}">
                <a16:creationId xmlns:a16="http://schemas.microsoft.com/office/drawing/2014/main" id="{A8943737-B3BC-33AC-A2F4-65D094A45B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10;&#10;">
            <a:extLst>
              <a:ext uri="{FF2B5EF4-FFF2-40B4-BE49-F238E27FC236}">
                <a16:creationId xmlns:a16="http://schemas.microsoft.com/office/drawing/2014/main" id="{56ED1471-7CE8-72D7-8D90-DECC6CB0D6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7"/>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8"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9">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0"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1">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#6-</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Procurement Standards: Streamlining Process for Effective Resource Acquisition </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rgbClr val="0D4460"/>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5642b46e-1f2e-4c2e-8cb3-c2235321956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0" ma:contentTypeDescription="Create a new document." ma:contentTypeScope="" ma:versionID="62b9e1ac6b5c237a449dc41b2f94fb64">
  <xsd:schema xmlns:xsd="http://www.w3.org/2001/XMLSchema" xmlns:xs="http://www.w3.org/2001/XMLSchema" xmlns:p="http://schemas.microsoft.com/office/2006/metadata/properties" xmlns:ns2="1a052c00-aba3-4f99-a29a-03f5a1645f35" targetNamespace="http://schemas.microsoft.com/office/2006/metadata/properties" ma:root="true" ma:fieldsID="cccaa8cbf439b9d84807d971d9c175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2024-05-30T07:00:00+00:00</CompletionRequest>
    <Outcome_x002f_Actionitem xmlns="1a052c00-aba3-4f99-a29a-03f5a1645f35">
      <Value>In Progress</Value>
    </Outcome_x002f_Actionitem>
    <Reporter xmlns="1a052c00-aba3-4f99-a29a-03f5a1645f35">
      <UserInfo>
        <DisplayName/>
        <AccountId xsi:nil="true"/>
        <AccountType/>
      </UserInfo>
    </Report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79BC2A-61B2-4EA4-8325-BDDEEBA58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E50F3E-4833-448E-896F-43673F0CAA45}">
  <ds:schemaRefs>
    <ds:schemaRef ds:uri="http://schemas.openxmlformats.org/package/2006/metadata/core-properties"/>
    <ds:schemaRef ds:uri="http://www.w3.org/XML/1998/namespace"/>
    <ds:schemaRef ds:uri="http://schemas.microsoft.com/office/2006/documentManagement/types"/>
    <ds:schemaRef ds:uri="http://purl.org/dc/terms/"/>
    <ds:schemaRef ds:uri="http://purl.org/dc/dcmitype/"/>
    <ds:schemaRef ds:uri="2f00f82b-dce9-458f-ab1d-1c5fd145e219"/>
    <ds:schemaRef ds:uri="http://purl.org/dc/elements/1.1/"/>
    <ds:schemaRef ds:uri="http://schemas.microsoft.com/office/infopath/2007/PartnerControls"/>
    <ds:schemaRef ds:uri="4cd59d27-ca2b-4708-b9c7-7fa281384922"/>
    <ds:schemaRef ds:uri="http://schemas.microsoft.com/office/2006/metadata/properties"/>
    <ds:schemaRef ds:uri="1a052c00-aba3-4f99-a29a-03f5a1645f35"/>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985</TotalTime>
  <Words>2579</Words>
  <Application>Microsoft Office PowerPoint</Application>
  <PresentationFormat>Widescreen</PresentationFormat>
  <Paragraphs>386</Paragraphs>
  <Slides>32</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Avenir Next LT Pro</vt:lpstr>
      <vt:lpstr>Calibri</vt:lpstr>
      <vt:lpstr>Courier New</vt:lpstr>
      <vt:lpstr>Franklin Gothic Book</vt:lpstr>
      <vt:lpstr>Open Sans</vt:lpstr>
      <vt:lpstr>Source Sans Pro</vt:lpstr>
      <vt:lpstr>Wingdings</vt:lpstr>
      <vt:lpstr>Office Theme</vt:lpstr>
      <vt:lpstr>Virtual Fiscal Academy</vt:lpstr>
      <vt:lpstr>Brought to You by the… Next Level Now Collaborative</vt:lpstr>
      <vt:lpstr>Next Level Now Collaborative... </vt:lpstr>
      <vt:lpstr>About the Presenter</vt:lpstr>
      <vt:lpstr>Fiscal Virtual Academy</vt:lpstr>
      <vt:lpstr>Differentiating Administrative and Programmatic Costs Learning Objectives</vt:lpstr>
      <vt:lpstr>Reflection from Previous Sessions…</vt:lpstr>
      <vt:lpstr>Fiscal Management in Workforce Development</vt:lpstr>
      <vt:lpstr>§ 200.302 Financial Management Summary…</vt:lpstr>
      <vt:lpstr>Rules, Regulation, and Guidelines</vt:lpstr>
      <vt:lpstr>Rules, Regulation, and Guidelines (continued)</vt:lpstr>
      <vt:lpstr>Cost Classification (2 CFR 200.403)</vt:lpstr>
      <vt:lpstr>Cost Classification (2 CFR 200.403) continued</vt:lpstr>
      <vt:lpstr>What’s Never Allowable (Billable)?</vt:lpstr>
      <vt:lpstr>From Session 4</vt:lpstr>
      <vt:lpstr>What are program costs? What are administrative costs?  What are some the administrative limitations?  What are some strategies to streamline administrative processes?</vt:lpstr>
      <vt:lpstr>Program Costs</vt:lpstr>
      <vt:lpstr>Program Costs (continued)</vt:lpstr>
      <vt:lpstr>1. Administrative Costs</vt:lpstr>
      <vt:lpstr>2. Administrative Costs</vt:lpstr>
      <vt:lpstr>3. Administrative Costs</vt:lpstr>
      <vt:lpstr>4. Administrative Costs </vt:lpstr>
      <vt:lpstr>5. Administrative Costs Cont.</vt:lpstr>
      <vt:lpstr>Administrative or Program Costs</vt:lpstr>
      <vt:lpstr>Administrative or Program Costs</vt:lpstr>
      <vt:lpstr>Maximum Spending Requirements on Admin</vt:lpstr>
      <vt:lpstr>Minimum Spending Requirements on Program</vt:lpstr>
      <vt:lpstr>Personnel Charge Examples</vt:lpstr>
      <vt:lpstr>Personnel Charge Examples (continued)</vt:lpstr>
      <vt:lpstr>Strategies for Success</vt:lpstr>
      <vt:lpstr>For More Information on the NEXT LEVEL NOW Collaborative…</vt:lpstr>
      <vt:lpstr>Coming Up Next: Session #6- Procurement Standards: Streamlining Process for Effective Resource Acquisition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Joseph Hanna</cp:lastModifiedBy>
  <cp:revision>154</cp:revision>
  <dcterms:created xsi:type="dcterms:W3CDTF">2019-01-24T22:09:38Z</dcterms:created>
  <dcterms:modified xsi:type="dcterms:W3CDTF">2024-06-03T12:27:06Z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