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3"/>
  </p:notesMasterIdLst>
  <p:sldIdLst>
    <p:sldId id="799" r:id="rId5"/>
    <p:sldId id="754" r:id="rId6"/>
    <p:sldId id="1673" r:id="rId7"/>
    <p:sldId id="800" r:id="rId8"/>
    <p:sldId id="802" r:id="rId9"/>
    <p:sldId id="803" r:id="rId10"/>
    <p:sldId id="773" r:id="rId11"/>
    <p:sldId id="805" r:id="rId12"/>
    <p:sldId id="806" r:id="rId13"/>
    <p:sldId id="809" r:id="rId14"/>
    <p:sldId id="605" r:id="rId15"/>
    <p:sldId id="810" r:id="rId16"/>
    <p:sldId id="811" r:id="rId17"/>
    <p:sldId id="857" r:id="rId18"/>
    <p:sldId id="836" r:id="rId19"/>
    <p:sldId id="835" r:id="rId20"/>
    <p:sldId id="837" r:id="rId21"/>
    <p:sldId id="838" r:id="rId22"/>
    <p:sldId id="911" r:id="rId23"/>
    <p:sldId id="820" r:id="rId24"/>
    <p:sldId id="821" r:id="rId25"/>
    <p:sldId id="839" r:id="rId26"/>
    <p:sldId id="906" r:id="rId27"/>
    <p:sldId id="907" r:id="rId28"/>
    <p:sldId id="908" r:id="rId29"/>
    <p:sldId id="1674" r:id="rId30"/>
    <p:sldId id="841" r:id="rId31"/>
    <p:sldId id="909" r:id="rId32"/>
    <p:sldId id="842" r:id="rId33"/>
    <p:sldId id="843" r:id="rId34"/>
    <p:sldId id="844" r:id="rId35"/>
    <p:sldId id="845" r:id="rId36"/>
    <p:sldId id="846" r:id="rId37"/>
    <p:sldId id="847" r:id="rId38"/>
    <p:sldId id="848" r:id="rId39"/>
    <p:sldId id="849" r:id="rId40"/>
    <p:sldId id="850" r:id="rId41"/>
    <p:sldId id="851" r:id="rId42"/>
    <p:sldId id="852" r:id="rId43"/>
    <p:sldId id="840" r:id="rId44"/>
    <p:sldId id="853" r:id="rId45"/>
    <p:sldId id="774" r:id="rId46"/>
    <p:sldId id="902" r:id="rId47"/>
    <p:sldId id="904" r:id="rId48"/>
    <p:sldId id="903" r:id="rId49"/>
    <p:sldId id="750" r:id="rId50"/>
    <p:sldId id="299" r:id="rId51"/>
    <p:sldId id="856" r:id="rId52"/>
  </p:sldIdLst>
  <p:sldSz cx="12192000" cy="6858000"/>
  <p:notesSz cx="6858000"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A0E1E425-4D53-41AA-9435-48D7468EE202}">
          <p14:sldIdLst>
            <p14:sldId id="799"/>
          </p14:sldIdLst>
        </p14:section>
        <p14:section name="Next Level Now Info and Speaker Intro" id="{E447914D-C7B4-4BCE-B169-2AAA1AA04E76}">
          <p14:sldIdLst>
            <p14:sldId id="754"/>
            <p14:sldId id="1673"/>
            <p14:sldId id="800"/>
          </p14:sldIdLst>
        </p14:section>
        <p14:section name="Content Slides" id="{C3D20DDA-FCD4-438F-AF07-3090295F88A4}">
          <p14:sldIdLst>
            <p14:sldId id="802"/>
            <p14:sldId id="803"/>
            <p14:sldId id="773"/>
            <p14:sldId id="805"/>
            <p14:sldId id="806"/>
            <p14:sldId id="809"/>
            <p14:sldId id="605"/>
            <p14:sldId id="810"/>
            <p14:sldId id="811"/>
            <p14:sldId id="857"/>
            <p14:sldId id="836"/>
            <p14:sldId id="835"/>
            <p14:sldId id="837"/>
            <p14:sldId id="838"/>
            <p14:sldId id="911"/>
            <p14:sldId id="820"/>
            <p14:sldId id="821"/>
            <p14:sldId id="839"/>
            <p14:sldId id="906"/>
            <p14:sldId id="907"/>
            <p14:sldId id="908"/>
            <p14:sldId id="1674"/>
            <p14:sldId id="841"/>
            <p14:sldId id="909"/>
            <p14:sldId id="842"/>
            <p14:sldId id="843"/>
            <p14:sldId id="844"/>
            <p14:sldId id="845"/>
            <p14:sldId id="846"/>
            <p14:sldId id="847"/>
            <p14:sldId id="848"/>
            <p14:sldId id="849"/>
            <p14:sldId id="850"/>
            <p14:sldId id="851"/>
            <p14:sldId id="852"/>
            <p14:sldId id="840"/>
            <p14:sldId id="853"/>
            <p14:sldId id="774"/>
            <p14:sldId id="902"/>
            <p14:sldId id="904"/>
            <p14:sldId id="903"/>
          </p14:sldIdLst>
        </p14:section>
        <p14:section name="Q&amp;A" id="{91A61BA8-DB2E-4901-94C9-CE7E842AC87C}">
          <p14:sldIdLst>
            <p14:sldId id="750"/>
          </p14:sldIdLst>
        </p14:section>
        <p14:section name="NLN Info and Closing Slide" id="{15C4DE2D-4AE8-4B88-BAA1-AFE2E5E60C30}">
          <p14:sldIdLst>
            <p14:sldId id="299"/>
            <p14:sldId id="856"/>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5000"/>
    <a:srgbClr val="0D446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A43CC-A0DA-4FC2-91C9-FB52D6615039}" v="497" dt="2024-11-18T16:33:34.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85857" autoAdjust="0"/>
  </p:normalViewPr>
  <p:slideViewPr>
    <p:cSldViewPr snapToGrid="0">
      <p:cViewPr varScale="1">
        <p:scale>
          <a:sx n="92" d="100"/>
          <a:sy n="92" d="100"/>
        </p:scale>
        <p:origin x="1278" y="66"/>
      </p:cViewPr>
      <p:guideLst/>
    </p:cSldViewPr>
  </p:slideViewPr>
  <p:outlineViewPr>
    <p:cViewPr>
      <p:scale>
        <a:sx n="33" d="100"/>
        <a:sy n="33" d="100"/>
      </p:scale>
      <p:origin x="0" y="-633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Rice" userId="da68d56e-ad6c-437e-8950-9d35568b768d" providerId="ADAL" clId="{9D4D848E-8E0C-4B83-8FA8-E4FD21DE5E71}"/>
    <pc:docChg chg="custSel addSld modSld modSection">
      <pc:chgData name="Lisa Rice" userId="da68d56e-ad6c-437e-8950-9d35568b768d" providerId="ADAL" clId="{9D4D848E-8E0C-4B83-8FA8-E4FD21DE5E71}" dt="2024-11-05T20:47:39.860" v="1321" actId="20577"/>
      <pc:docMkLst>
        <pc:docMk/>
      </pc:docMkLst>
      <pc:sldChg chg="modNotesTx">
        <pc:chgData name="Lisa Rice" userId="da68d56e-ad6c-437e-8950-9d35568b768d" providerId="ADAL" clId="{9D4D848E-8E0C-4B83-8FA8-E4FD21DE5E71}" dt="2024-11-05T20:47:39.860" v="1321" actId="20577"/>
        <pc:sldMkLst>
          <pc:docMk/>
          <pc:sldMk cId="0" sldId="299"/>
        </pc:sldMkLst>
      </pc:sldChg>
      <pc:sldChg chg="modSp mod">
        <pc:chgData name="Lisa Rice" userId="da68d56e-ad6c-437e-8950-9d35568b768d" providerId="ADAL" clId="{9D4D848E-8E0C-4B83-8FA8-E4FD21DE5E71}" dt="2024-11-05T19:16:29.396" v="27" actId="9"/>
        <pc:sldMkLst>
          <pc:docMk/>
          <pc:sldMk cId="2783303276" sldId="605"/>
        </pc:sldMkLst>
        <pc:spChg chg="mod">
          <ac:chgData name="Lisa Rice" userId="da68d56e-ad6c-437e-8950-9d35568b768d" providerId="ADAL" clId="{9D4D848E-8E0C-4B83-8FA8-E4FD21DE5E71}" dt="2024-11-05T19:16:29.396" v="27" actId="9"/>
          <ac:spMkLst>
            <pc:docMk/>
            <pc:sldMk cId="2783303276" sldId="605"/>
            <ac:spMk id="3" creationId="{EA8B6166-B3E0-7C21-D7BB-DEF2547E5009}"/>
          </ac:spMkLst>
        </pc:spChg>
      </pc:sldChg>
      <pc:sldChg chg="modNotesTx">
        <pc:chgData name="Lisa Rice" userId="da68d56e-ad6c-437e-8950-9d35568b768d" providerId="ADAL" clId="{9D4D848E-8E0C-4B83-8FA8-E4FD21DE5E71}" dt="2024-11-05T20:46:46.038" v="1296" actId="20577"/>
        <pc:sldMkLst>
          <pc:docMk/>
          <pc:sldMk cId="2872045121" sldId="750"/>
        </pc:sldMkLst>
      </pc:sldChg>
      <pc:sldChg chg="modNotesTx">
        <pc:chgData name="Lisa Rice" userId="da68d56e-ad6c-437e-8950-9d35568b768d" providerId="ADAL" clId="{9D4D848E-8E0C-4B83-8FA8-E4FD21DE5E71}" dt="2024-11-05T20:34:33.395" v="387" actId="20577"/>
        <pc:sldMkLst>
          <pc:docMk/>
          <pc:sldMk cId="2627758440" sldId="754"/>
        </pc:sldMkLst>
      </pc:sldChg>
      <pc:sldChg chg="modSp mod modNotesTx">
        <pc:chgData name="Lisa Rice" userId="da68d56e-ad6c-437e-8950-9d35568b768d" providerId="ADAL" clId="{9D4D848E-8E0C-4B83-8FA8-E4FD21DE5E71}" dt="2024-11-05T20:34:00.819" v="359" actId="20577"/>
        <pc:sldMkLst>
          <pc:docMk/>
          <pc:sldMk cId="603581004" sldId="799"/>
        </pc:sldMkLst>
        <pc:spChg chg="mod">
          <ac:chgData name="Lisa Rice" userId="da68d56e-ad6c-437e-8950-9d35568b768d" providerId="ADAL" clId="{9D4D848E-8E0C-4B83-8FA8-E4FD21DE5E71}" dt="2024-11-05T19:14:53.094" v="13" actId="20577"/>
          <ac:spMkLst>
            <pc:docMk/>
            <pc:sldMk cId="603581004" sldId="799"/>
            <ac:spMk id="3" creationId="{B58C1A2C-6905-24C0-C426-B3E91E73834E}"/>
          </ac:spMkLst>
        </pc:spChg>
      </pc:sldChg>
      <pc:sldChg chg="modNotesTx">
        <pc:chgData name="Lisa Rice" userId="da68d56e-ad6c-437e-8950-9d35568b768d" providerId="ADAL" clId="{9D4D848E-8E0C-4B83-8FA8-E4FD21DE5E71}" dt="2024-11-05T20:37:06.078" v="746" actId="20577"/>
        <pc:sldMkLst>
          <pc:docMk/>
          <pc:sldMk cId="4105173448" sldId="800"/>
        </pc:sldMkLst>
      </pc:sldChg>
      <pc:sldChg chg="modSp mod modNotesTx">
        <pc:chgData name="Lisa Rice" userId="da68d56e-ad6c-437e-8950-9d35568b768d" providerId="ADAL" clId="{9D4D848E-8E0C-4B83-8FA8-E4FD21DE5E71}" dt="2024-11-05T20:37:19.307" v="775" actId="20577"/>
        <pc:sldMkLst>
          <pc:docMk/>
          <pc:sldMk cId="3633492418" sldId="802"/>
        </pc:sldMkLst>
        <pc:spChg chg="mod">
          <ac:chgData name="Lisa Rice" userId="da68d56e-ad6c-437e-8950-9d35568b768d" providerId="ADAL" clId="{9D4D848E-8E0C-4B83-8FA8-E4FD21DE5E71}" dt="2024-11-05T19:15:22.183" v="24" actId="20577"/>
          <ac:spMkLst>
            <pc:docMk/>
            <pc:sldMk cId="3633492418" sldId="802"/>
            <ac:spMk id="8" creationId="{92E1BA25-35A7-F51D-BA3E-90E0A8787857}"/>
          </ac:spMkLst>
        </pc:spChg>
      </pc:sldChg>
      <pc:sldChg chg="modSp mod">
        <pc:chgData name="Lisa Rice" userId="da68d56e-ad6c-437e-8950-9d35568b768d" providerId="ADAL" clId="{9D4D848E-8E0C-4B83-8FA8-E4FD21DE5E71}" dt="2024-11-05T19:17:07.537" v="29" actId="14100"/>
        <pc:sldMkLst>
          <pc:docMk/>
          <pc:sldMk cId="12738458" sldId="811"/>
        </pc:sldMkLst>
        <pc:graphicFrameChg chg="mod modGraphic">
          <ac:chgData name="Lisa Rice" userId="da68d56e-ad6c-437e-8950-9d35568b768d" providerId="ADAL" clId="{9D4D848E-8E0C-4B83-8FA8-E4FD21DE5E71}" dt="2024-11-05T19:17:07.537" v="29" actId="14100"/>
          <ac:graphicFrameMkLst>
            <pc:docMk/>
            <pc:sldMk cId="12738458" sldId="811"/>
            <ac:graphicFrameMk id="4" creationId="{6525C324-2F85-300D-01F4-C449DB13F199}"/>
          </ac:graphicFrameMkLst>
        </pc:graphicFrameChg>
      </pc:sldChg>
      <pc:sldChg chg="modSp mod">
        <pc:chgData name="Lisa Rice" userId="da68d56e-ad6c-437e-8950-9d35568b768d" providerId="ADAL" clId="{9D4D848E-8E0C-4B83-8FA8-E4FD21DE5E71}" dt="2024-11-05T19:18:58.252" v="36" actId="1076"/>
        <pc:sldMkLst>
          <pc:docMk/>
          <pc:sldMk cId="3812781272" sldId="820"/>
        </pc:sldMkLst>
        <pc:spChg chg="mod">
          <ac:chgData name="Lisa Rice" userId="da68d56e-ad6c-437e-8950-9d35568b768d" providerId="ADAL" clId="{9D4D848E-8E0C-4B83-8FA8-E4FD21DE5E71}" dt="2024-11-05T19:18:58.252" v="36" actId="1076"/>
          <ac:spMkLst>
            <pc:docMk/>
            <pc:sldMk cId="3812781272" sldId="820"/>
            <ac:spMk id="3" creationId="{892A9790-0861-49EC-11F6-105154C3DE05}"/>
          </ac:spMkLst>
        </pc:spChg>
      </pc:sldChg>
      <pc:sldChg chg="modSp mod modNotesTx">
        <pc:chgData name="Lisa Rice" userId="da68d56e-ad6c-437e-8950-9d35568b768d" providerId="ADAL" clId="{9D4D848E-8E0C-4B83-8FA8-E4FD21DE5E71}" dt="2024-11-05T20:46:59.685" v="1310" actId="20577"/>
        <pc:sldMkLst>
          <pc:docMk/>
          <pc:sldMk cId="1860612746" sldId="856"/>
        </pc:sldMkLst>
        <pc:spChg chg="mod">
          <ac:chgData name="Lisa Rice" userId="da68d56e-ad6c-437e-8950-9d35568b768d" providerId="ADAL" clId="{9D4D848E-8E0C-4B83-8FA8-E4FD21DE5E71}" dt="2024-11-05T20:38:49.885" v="813" actId="14100"/>
          <ac:spMkLst>
            <pc:docMk/>
            <pc:sldMk cId="1860612746" sldId="856"/>
            <ac:spMk id="9" creationId="{06499482-E7BF-7C57-977B-40C9A8FA27C3}"/>
          </ac:spMkLst>
        </pc:spChg>
      </pc:sldChg>
      <pc:sldChg chg="delSp modSp mod">
        <pc:chgData name="Lisa Rice" userId="da68d56e-ad6c-437e-8950-9d35568b768d" providerId="ADAL" clId="{9D4D848E-8E0C-4B83-8FA8-E4FD21DE5E71}" dt="2024-11-05T19:19:56.939" v="44" actId="14100"/>
        <pc:sldMkLst>
          <pc:docMk/>
          <pc:sldMk cId="4283110588" sldId="908"/>
        </pc:sldMkLst>
        <pc:spChg chg="del">
          <ac:chgData name="Lisa Rice" userId="da68d56e-ad6c-437e-8950-9d35568b768d" providerId="ADAL" clId="{9D4D848E-8E0C-4B83-8FA8-E4FD21DE5E71}" dt="2024-11-05T19:19:53.290" v="43" actId="478"/>
          <ac:spMkLst>
            <pc:docMk/>
            <pc:sldMk cId="4283110588" sldId="908"/>
            <ac:spMk id="2" creationId="{5142894B-6017-C95F-1517-4FD643C1E36F}"/>
          </ac:spMkLst>
        </pc:spChg>
        <pc:spChg chg="mod">
          <ac:chgData name="Lisa Rice" userId="da68d56e-ad6c-437e-8950-9d35568b768d" providerId="ADAL" clId="{9D4D848E-8E0C-4B83-8FA8-E4FD21DE5E71}" dt="2024-11-05T19:19:56.939" v="44" actId="14100"/>
          <ac:spMkLst>
            <pc:docMk/>
            <pc:sldMk cId="4283110588" sldId="908"/>
            <ac:spMk id="3" creationId="{4F56A226-7026-767B-AC78-F3887B77BC70}"/>
          </ac:spMkLst>
        </pc:spChg>
      </pc:sldChg>
      <pc:sldChg chg="modNotesTx">
        <pc:chgData name="Lisa Rice" userId="da68d56e-ad6c-437e-8950-9d35568b768d" providerId="ADAL" clId="{9D4D848E-8E0C-4B83-8FA8-E4FD21DE5E71}" dt="2024-11-05T20:35:01.613" v="399" actId="20577"/>
        <pc:sldMkLst>
          <pc:docMk/>
          <pc:sldMk cId="1677857820" sldId="1673"/>
        </pc:sldMkLst>
      </pc:sldChg>
      <pc:sldChg chg="addSp delSp modSp add mod">
        <pc:chgData name="Lisa Rice" userId="da68d56e-ad6c-437e-8950-9d35568b768d" providerId="ADAL" clId="{9D4D848E-8E0C-4B83-8FA8-E4FD21DE5E71}" dt="2024-11-05T19:20:23.764" v="53" actId="255"/>
        <pc:sldMkLst>
          <pc:docMk/>
          <pc:sldMk cId="217416914" sldId="1674"/>
        </pc:sldMkLst>
        <pc:spChg chg="mod">
          <ac:chgData name="Lisa Rice" userId="da68d56e-ad6c-437e-8950-9d35568b768d" providerId="ADAL" clId="{9D4D848E-8E0C-4B83-8FA8-E4FD21DE5E71}" dt="2024-11-05T19:20:23.764" v="53" actId="255"/>
          <ac:spMkLst>
            <pc:docMk/>
            <pc:sldMk cId="217416914" sldId="1674"/>
            <ac:spMk id="2" creationId="{13C34DA2-CAE6-7F83-CF71-258409CE674F}"/>
          </ac:spMkLst>
        </pc:spChg>
        <pc:spChg chg="del">
          <ac:chgData name="Lisa Rice" userId="da68d56e-ad6c-437e-8950-9d35568b768d" providerId="ADAL" clId="{9D4D848E-8E0C-4B83-8FA8-E4FD21DE5E71}" dt="2024-11-05T19:20:03.407" v="45" actId="478"/>
          <ac:spMkLst>
            <pc:docMk/>
            <pc:sldMk cId="217416914" sldId="1674"/>
            <ac:spMk id="3" creationId="{7AA75A5A-227E-04FF-5997-3B37A1D26AEA}"/>
          </ac:spMkLst>
        </pc:spChg>
        <pc:spChg chg="add del mod">
          <ac:chgData name="Lisa Rice" userId="da68d56e-ad6c-437e-8950-9d35568b768d" providerId="ADAL" clId="{9D4D848E-8E0C-4B83-8FA8-E4FD21DE5E71}" dt="2024-11-05T19:20:14.017" v="51" actId="478"/>
          <ac:spMkLst>
            <pc:docMk/>
            <pc:sldMk cId="217416914" sldId="1674"/>
            <ac:spMk id="5" creationId="{4765BFAF-B1C3-AE01-1F83-384DE319F831}"/>
          </ac:spMkLst>
        </pc:spChg>
        <pc:spChg chg="mod">
          <ac:chgData name="Lisa Rice" userId="da68d56e-ad6c-437e-8950-9d35568b768d" providerId="ADAL" clId="{9D4D848E-8E0C-4B83-8FA8-E4FD21DE5E71}" dt="2024-11-05T19:20:08.638" v="50" actId="20577"/>
          <ac:spMkLst>
            <pc:docMk/>
            <pc:sldMk cId="217416914" sldId="1674"/>
            <ac:spMk id="6" creationId="{CD372C70-B086-AE11-E921-C409FA5E7CC6}"/>
          </ac:spMkLst>
        </pc:spChg>
      </pc:sldChg>
    </pc:docChg>
  </pc:docChgLst>
  <pc:docChgLst>
    <pc:chgData name="Molly Deahl" userId="7cb69d8f-06cf-4eca-8dfe-ca63e8151bc8" providerId="ADAL" clId="{4BAA43CC-A0DA-4FC2-91C9-FB52D6615039}"/>
    <pc:docChg chg="custSel modSld modMainMaster addSection modSection">
      <pc:chgData name="Molly Deahl" userId="7cb69d8f-06cf-4eca-8dfe-ca63e8151bc8" providerId="ADAL" clId="{4BAA43CC-A0DA-4FC2-91C9-FB52D6615039}" dt="2024-11-18T16:32:39.180" v="522" actId="17846"/>
      <pc:docMkLst>
        <pc:docMk/>
      </pc:docMkLst>
      <pc:sldChg chg="addSp delSp modSp mod">
        <pc:chgData name="Molly Deahl" userId="7cb69d8f-06cf-4eca-8dfe-ca63e8151bc8" providerId="ADAL" clId="{4BAA43CC-A0DA-4FC2-91C9-FB52D6615039}" dt="2024-11-18T16:30:07.060" v="512" actId="962"/>
        <pc:sldMkLst>
          <pc:docMk/>
          <pc:sldMk cId="2118692797" sldId="773"/>
        </pc:sldMkLst>
        <pc:spChg chg="add mod">
          <ac:chgData name="Molly Deahl" userId="7cb69d8f-06cf-4eca-8dfe-ca63e8151bc8" providerId="ADAL" clId="{4BAA43CC-A0DA-4FC2-91C9-FB52D6615039}" dt="2024-11-18T16:19:40.010" v="82" actId="1076"/>
          <ac:spMkLst>
            <pc:docMk/>
            <pc:sldMk cId="2118692797" sldId="773"/>
            <ac:spMk id="2" creationId="{6D712F7D-AD31-A835-4CEF-21E333C7E608}"/>
          </ac:spMkLst>
        </pc:spChg>
        <pc:spChg chg="mod ord">
          <ac:chgData name="Molly Deahl" userId="7cb69d8f-06cf-4eca-8dfe-ca63e8151bc8" providerId="ADAL" clId="{4BAA43CC-A0DA-4FC2-91C9-FB52D6615039}" dt="2024-11-18T16:29:29.801" v="508"/>
          <ac:spMkLst>
            <pc:docMk/>
            <pc:sldMk cId="2118692797" sldId="773"/>
            <ac:spMk id="6" creationId="{332A1D00-3CAE-7BF8-9EEE-F9D1F72EC741}"/>
          </ac:spMkLst>
        </pc:spChg>
        <pc:spChg chg="del">
          <ac:chgData name="Molly Deahl" userId="7cb69d8f-06cf-4eca-8dfe-ca63e8151bc8" providerId="ADAL" clId="{4BAA43CC-A0DA-4FC2-91C9-FB52D6615039}" dt="2024-11-18T16:19:37.234" v="81" actId="478"/>
          <ac:spMkLst>
            <pc:docMk/>
            <pc:sldMk cId="2118692797" sldId="773"/>
            <ac:spMk id="7" creationId="{9EEC7D84-E951-DB22-749D-6660541F7034}"/>
          </ac:spMkLst>
        </pc:spChg>
        <pc:picChg chg="mod">
          <ac:chgData name="Molly Deahl" userId="7cb69d8f-06cf-4eca-8dfe-ca63e8151bc8" providerId="ADAL" clId="{4BAA43CC-A0DA-4FC2-91C9-FB52D6615039}" dt="2024-11-18T16:30:07.060" v="512" actId="962"/>
          <ac:picMkLst>
            <pc:docMk/>
            <pc:sldMk cId="2118692797" sldId="773"/>
            <ac:picMk id="5" creationId="{CF011894-D622-63A6-7020-7816AD30F923}"/>
          </ac:picMkLst>
        </pc:picChg>
      </pc:sldChg>
      <pc:sldChg chg="addSp delSp modSp mod">
        <pc:chgData name="Molly Deahl" userId="7cb69d8f-06cf-4eca-8dfe-ca63e8151bc8" providerId="ADAL" clId="{4BAA43CC-A0DA-4FC2-91C9-FB52D6615039}" dt="2024-11-18T16:27:53.787" v="460" actId="962"/>
        <pc:sldMkLst>
          <pc:docMk/>
          <pc:sldMk cId="2966517640" sldId="774"/>
        </pc:sldMkLst>
        <pc:spChg chg="add mod">
          <ac:chgData name="Molly Deahl" userId="7cb69d8f-06cf-4eca-8dfe-ca63e8151bc8" providerId="ADAL" clId="{4BAA43CC-A0DA-4FC2-91C9-FB52D6615039}" dt="2024-11-18T16:15:50.652" v="35" actId="20577"/>
          <ac:spMkLst>
            <pc:docMk/>
            <pc:sldMk cId="2966517640" sldId="774"/>
            <ac:spMk id="2" creationId="{36C6F341-D4F2-7983-8CED-8A47B030D0CC}"/>
          </ac:spMkLst>
        </pc:spChg>
        <pc:spChg chg="del">
          <ac:chgData name="Molly Deahl" userId="7cb69d8f-06cf-4eca-8dfe-ca63e8151bc8" providerId="ADAL" clId="{4BAA43CC-A0DA-4FC2-91C9-FB52D6615039}" dt="2024-11-18T16:23:33.130" v="366" actId="478"/>
          <ac:spMkLst>
            <pc:docMk/>
            <pc:sldMk cId="2966517640" sldId="774"/>
            <ac:spMk id="4" creationId="{E85011AE-BD38-2CE5-4CF2-A5649C439014}"/>
          </ac:spMkLst>
        </pc:spChg>
        <pc:spChg chg="add mod">
          <ac:chgData name="Molly Deahl" userId="7cb69d8f-06cf-4eca-8dfe-ca63e8151bc8" providerId="ADAL" clId="{4BAA43CC-A0DA-4FC2-91C9-FB52D6615039}" dt="2024-11-18T16:23:43.076" v="370" actId="1076"/>
          <ac:spMkLst>
            <pc:docMk/>
            <pc:sldMk cId="2966517640" sldId="774"/>
            <ac:spMk id="5" creationId="{05F8388C-FF24-7139-3EDC-5669E404F79B}"/>
          </ac:spMkLst>
        </pc:spChg>
        <pc:graphicFrameChg chg="mod">
          <ac:chgData name="Molly Deahl" userId="7cb69d8f-06cf-4eca-8dfe-ca63e8151bc8" providerId="ADAL" clId="{4BAA43CC-A0DA-4FC2-91C9-FB52D6615039}" dt="2024-11-18T16:27:48.936" v="457" actId="962"/>
          <ac:graphicFrameMkLst>
            <pc:docMk/>
            <pc:sldMk cId="2966517640" sldId="774"/>
            <ac:graphicFrameMk id="3" creationId="{7775F3FA-FAB9-5F26-F3A8-9AC860D8901E}"/>
          </ac:graphicFrameMkLst>
        </pc:graphicFrameChg>
        <pc:cxnChg chg="mod">
          <ac:chgData name="Molly Deahl" userId="7cb69d8f-06cf-4eca-8dfe-ca63e8151bc8" providerId="ADAL" clId="{4BAA43CC-A0DA-4FC2-91C9-FB52D6615039}" dt="2024-11-18T16:27:50.765" v="458" actId="962"/>
          <ac:cxnSpMkLst>
            <pc:docMk/>
            <pc:sldMk cId="2966517640" sldId="774"/>
            <ac:cxnSpMk id="6" creationId="{85605249-F90B-3311-AC65-B322734AB362}"/>
          </ac:cxnSpMkLst>
        </pc:cxnChg>
        <pc:cxnChg chg="mod">
          <ac:chgData name="Molly Deahl" userId="7cb69d8f-06cf-4eca-8dfe-ca63e8151bc8" providerId="ADAL" clId="{4BAA43CC-A0DA-4FC2-91C9-FB52D6615039}" dt="2024-11-18T16:27:52.116" v="459" actId="962"/>
          <ac:cxnSpMkLst>
            <pc:docMk/>
            <pc:sldMk cId="2966517640" sldId="774"/>
            <ac:cxnSpMk id="7" creationId="{64806AF1-9E80-3340-8C9D-367A074415DD}"/>
          </ac:cxnSpMkLst>
        </pc:cxnChg>
        <pc:cxnChg chg="mod">
          <ac:chgData name="Molly Deahl" userId="7cb69d8f-06cf-4eca-8dfe-ca63e8151bc8" providerId="ADAL" clId="{4BAA43CC-A0DA-4FC2-91C9-FB52D6615039}" dt="2024-11-18T16:27:53.787" v="460" actId="962"/>
          <ac:cxnSpMkLst>
            <pc:docMk/>
            <pc:sldMk cId="2966517640" sldId="774"/>
            <ac:cxnSpMk id="8" creationId="{FA835050-B8C6-6DE7-FF97-F3E60DF03C89}"/>
          </ac:cxnSpMkLst>
        </pc:cxnChg>
      </pc:sldChg>
      <pc:sldChg chg="addSp delSp modSp mod">
        <pc:chgData name="Molly Deahl" userId="7cb69d8f-06cf-4eca-8dfe-ca63e8151bc8" providerId="ADAL" clId="{4BAA43CC-A0DA-4FC2-91C9-FB52D6615039}" dt="2024-11-18T16:29:24.835" v="507"/>
        <pc:sldMkLst>
          <pc:docMk/>
          <pc:sldMk cId="603581004" sldId="799"/>
        </pc:sldMkLst>
        <pc:spChg chg="mod ord">
          <ac:chgData name="Molly Deahl" userId="7cb69d8f-06cf-4eca-8dfe-ca63e8151bc8" providerId="ADAL" clId="{4BAA43CC-A0DA-4FC2-91C9-FB52D6615039}" dt="2024-11-18T16:29:11.549" v="504"/>
          <ac:spMkLst>
            <pc:docMk/>
            <pc:sldMk cId="603581004" sldId="799"/>
            <ac:spMk id="2" creationId="{293CD009-F91A-E8EA-3FA7-7B0219BC367C}"/>
          </ac:spMkLst>
        </pc:spChg>
        <pc:spChg chg="del mod">
          <ac:chgData name="Molly Deahl" userId="7cb69d8f-06cf-4eca-8dfe-ca63e8151bc8" providerId="ADAL" clId="{4BAA43CC-A0DA-4FC2-91C9-FB52D6615039}" dt="2024-11-18T16:17:22.551" v="58" actId="478"/>
          <ac:spMkLst>
            <pc:docMk/>
            <pc:sldMk cId="603581004" sldId="799"/>
            <ac:spMk id="3" creationId="{B58C1A2C-6905-24C0-C426-B3E91E73834E}"/>
          </ac:spMkLst>
        </pc:spChg>
        <pc:spChg chg="del">
          <ac:chgData name="Molly Deahl" userId="7cb69d8f-06cf-4eca-8dfe-ca63e8151bc8" providerId="ADAL" clId="{4BAA43CC-A0DA-4FC2-91C9-FB52D6615039}" dt="2024-11-18T16:29:19.759" v="505" actId="478"/>
          <ac:spMkLst>
            <pc:docMk/>
            <pc:sldMk cId="603581004" sldId="799"/>
            <ac:spMk id="4" creationId="{E3E8340D-A9C8-4BDF-A7B3-AF31F574C1CE}"/>
          </ac:spMkLst>
        </pc:spChg>
        <pc:spChg chg="mod">
          <ac:chgData name="Molly Deahl" userId="7cb69d8f-06cf-4eca-8dfe-ca63e8151bc8" providerId="ADAL" clId="{4BAA43CC-A0DA-4FC2-91C9-FB52D6615039}" dt="2024-11-18T16:27:14.634" v="413" actId="962"/>
          <ac:spMkLst>
            <pc:docMk/>
            <pc:sldMk cId="603581004" sldId="799"/>
            <ac:spMk id="5" creationId="{601B7AB6-D068-3411-77B4-1831B852B991}"/>
          </ac:spMkLst>
        </pc:spChg>
        <pc:spChg chg="add mod">
          <ac:chgData name="Molly Deahl" userId="7cb69d8f-06cf-4eca-8dfe-ca63e8151bc8" providerId="ADAL" clId="{4BAA43CC-A0DA-4FC2-91C9-FB52D6615039}" dt="2024-11-18T16:16:57.725" v="48" actId="1076"/>
          <ac:spMkLst>
            <pc:docMk/>
            <pc:sldMk cId="603581004" sldId="799"/>
            <ac:spMk id="7" creationId="{DFBB0830-DAD0-8D47-0A1F-30F81A6DD338}"/>
          </ac:spMkLst>
        </pc:spChg>
        <pc:spChg chg="del mod">
          <ac:chgData name="Molly Deahl" userId="7cb69d8f-06cf-4eca-8dfe-ca63e8151bc8" providerId="ADAL" clId="{4BAA43CC-A0DA-4FC2-91C9-FB52D6615039}" dt="2024-11-18T16:16:53.630" v="47" actId="478"/>
          <ac:spMkLst>
            <pc:docMk/>
            <pc:sldMk cId="603581004" sldId="799"/>
            <ac:spMk id="9" creationId="{06499482-E7BF-7C57-977B-40C9A8FA27C3}"/>
          </ac:spMkLst>
        </pc:spChg>
        <pc:spChg chg="add mod">
          <ac:chgData name="Molly Deahl" userId="7cb69d8f-06cf-4eca-8dfe-ca63e8151bc8" providerId="ADAL" clId="{4BAA43CC-A0DA-4FC2-91C9-FB52D6615039}" dt="2024-11-18T16:17:28.355" v="60" actId="1076"/>
          <ac:spMkLst>
            <pc:docMk/>
            <pc:sldMk cId="603581004" sldId="799"/>
            <ac:spMk id="10" creationId="{AA0F6215-C630-51B3-94AC-F777F38128E3}"/>
          </ac:spMkLst>
        </pc:spChg>
        <pc:picChg chg="mod ord">
          <ac:chgData name="Molly Deahl" userId="7cb69d8f-06cf-4eca-8dfe-ca63e8151bc8" providerId="ADAL" clId="{4BAA43CC-A0DA-4FC2-91C9-FB52D6615039}" dt="2024-11-18T16:29:24.835" v="507"/>
          <ac:picMkLst>
            <pc:docMk/>
            <pc:sldMk cId="603581004" sldId="799"/>
            <ac:picMk id="6" creationId="{E78055EB-3228-0D4A-BBA4-69ECAE931457}"/>
          </ac:picMkLst>
        </pc:picChg>
        <pc:picChg chg="mod">
          <ac:chgData name="Molly Deahl" userId="7cb69d8f-06cf-4eca-8dfe-ca63e8151bc8" providerId="ADAL" clId="{4BAA43CC-A0DA-4FC2-91C9-FB52D6615039}" dt="2024-11-18T16:27:16.922" v="414" actId="962"/>
          <ac:picMkLst>
            <pc:docMk/>
            <pc:sldMk cId="603581004" sldId="799"/>
            <ac:picMk id="8" creationId="{AB9DC972-7C31-C5F1-C6E8-FEA23581C2E7}"/>
          </ac:picMkLst>
        </pc:picChg>
      </pc:sldChg>
      <pc:sldChg chg="addSp delSp modSp">
        <pc:chgData name="Molly Deahl" userId="7cb69d8f-06cf-4eca-8dfe-ca63e8151bc8" providerId="ADAL" clId="{4BAA43CC-A0DA-4FC2-91C9-FB52D6615039}" dt="2024-11-18T16:27:36.600" v="453" actId="962"/>
        <pc:sldMkLst>
          <pc:docMk/>
          <pc:sldMk cId="4105173448" sldId="800"/>
        </pc:sldMkLst>
        <pc:spChg chg="add mod">
          <ac:chgData name="Molly Deahl" userId="7cb69d8f-06cf-4eca-8dfe-ca63e8151bc8" providerId="ADAL" clId="{4BAA43CC-A0DA-4FC2-91C9-FB52D6615039}" dt="2024-11-18T16:18:16.893" v="69" actId="1076"/>
          <ac:spMkLst>
            <pc:docMk/>
            <pc:sldMk cId="4105173448" sldId="800"/>
            <ac:spMk id="2" creationId="{A4AE0056-8CC8-7CB1-E220-45DA7D17A3F9}"/>
          </ac:spMkLst>
        </pc:spChg>
        <pc:spChg chg="del mod">
          <ac:chgData name="Molly Deahl" userId="7cb69d8f-06cf-4eca-8dfe-ca63e8151bc8" providerId="ADAL" clId="{4BAA43CC-A0DA-4FC2-91C9-FB52D6615039}" dt="2024-11-18T16:18:32.466" v="72" actId="478"/>
          <ac:spMkLst>
            <pc:docMk/>
            <pc:sldMk cId="4105173448" sldId="800"/>
            <ac:spMk id="8" creationId="{E8E0726B-33BE-ABF9-B435-E8078DC44281}"/>
          </ac:spMkLst>
        </pc:spChg>
        <pc:spChg chg="mod">
          <ac:chgData name="Molly Deahl" userId="7cb69d8f-06cf-4eca-8dfe-ca63e8151bc8" providerId="ADAL" clId="{4BAA43CC-A0DA-4FC2-91C9-FB52D6615039}" dt="2024-11-18T16:27:36.600" v="453" actId="962"/>
          <ac:spMkLst>
            <pc:docMk/>
            <pc:sldMk cId="4105173448" sldId="800"/>
            <ac:spMk id="10" creationId="{344270F9-05A4-5CEA-E3A3-3BF158996DE7}"/>
          </ac:spMkLst>
        </pc:spChg>
        <pc:spChg chg="del">
          <ac:chgData name="Molly Deahl" userId="7cb69d8f-06cf-4eca-8dfe-ca63e8151bc8" providerId="ADAL" clId="{4BAA43CC-A0DA-4FC2-91C9-FB52D6615039}" dt="2024-11-18T16:18:11.582" v="67" actId="478"/>
          <ac:spMkLst>
            <pc:docMk/>
            <pc:sldMk cId="4105173448" sldId="800"/>
            <ac:spMk id="12" creationId="{E6D34B49-E0F2-99D8-EF89-989565F33707}"/>
          </ac:spMkLst>
        </pc:spChg>
        <pc:picChg chg="mod">
          <ac:chgData name="Molly Deahl" userId="7cb69d8f-06cf-4eca-8dfe-ca63e8151bc8" providerId="ADAL" clId="{4BAA43CC-A0DA-4FC2-91C9-FB52D6615039}" dt="2024-11-18T16:18:21.933" v="70" actId="1076"/>
          <ac:picMkLst>
            <pc:docMk/>
            <pc:sldMk cId="4105173448" sldId="800"/>
            <ac:picMk id="13" creationId="{A573FFAB-28E0-A565-27D5-50E3EA12ABE1}"/>
          </ac:picMkLst>
        </pc:picChg>
      </pc:sldChg>
      <pc:sldChg chg="modSp">
        <pc:chgData name="Molly Deahl" userId="7cb69d8f-06cf-4eca-8dfe-ca63e8151bc8" providerId="ADAL" clId="{4BAA43CC-A0DA-4FC2-91C9-FB52D6615039}" dt="2024-11-18T16:27:38.627" v="454" actId="962"/>
        <pc:sldMkLst>
          <pc:docMk/>
          <pc:sldMk cId="3089920041" sldId="805"/>
        </pc:sldMkLst>
        <pc:cxnChg chg="mod">
          <ac:chgData name="Molly Deahl" userId="7cb69d8f-06cf-4eca-8dfe-ca63e8151bc8" providerId="ADAL" clId="{4BAA43CC-A0DA-4FC2-91C9-FB52D6615039}" dt="2024-11-18T16:27:38.627" v="454" actId="962"/>
          <ac:cxnSpMkLst>
            <pc:docMk/>
            <pc:sldMk cId="3089920041" sldId="805"/>
            <ac:cxnSpMk id="3" creationId="{C5B89189-CFCC-551F-B243-C62601A86284}"/>
          </ac:cxnSpMkLst>
        </pc:cxnChg>
      </pc:sldChg>
      <pc:sldChg chg="modSp">
        <pc:chgData name="Molly Deahl" userId="7cb69d8f-06cf-4eca-8dfe-ca63e8151bc8" providerId="ADAL" clId="{4BAA43CC-A0DA-4FC2-91C9-FB52D6615039}" dt="2024-11-18T16:20:16.074" v="208" actId="962"/>
        <pc:sldMkLst>
          <pc:docMk/>
          <pc:sldMk cId="12738458" sldId="811"/>
        </pc:sldMkLst>
        <pc:graphicFrameChg chg="mod">
          <ac:chgData name="Molly Deahl" userId="7cb69d8f-06cf-4eca-8dfe-ca63e8151bc8" providerId="ADAL" clId="{4BAA43CC-A0DA-4FC2-91C9-FB52D6615039}" dt="2024-11-18T16:20:16.074" v="208" actId="962"/>
          <ac:graphicFrameMkLst>
            <pc:docMk/>
            <pc:sldMk cId="12738458" sldId="811"/>
            <ac:graphicFrameMk id="4" creationId="{6525C324-2F85-300D-01F4-C449DB13F199}"/>
          </ac:graphicFrameMkLst>
        </pc:graphicFrameChg>
      </pc:sldChg>
      <pc:sldChg chg="modSp">
        <pc:chgData name="Molly Deahl" userId="7cb69d8f-06cf-4eca-8dfe-ca63e8151bc8" providerId="ADAL" clId="{4BAA43CC-A0DA-4FC2-91C9-FB52D6615039}" dt="2024-11-18T16:26:18.491" v="405" actId="207"/>
        <pc:sldMkLst>
          <pc:docMk/>
          <pc:sldMk cId="3216687539" sldId="821"/>
        </pc:sldMkLst>
        <pc:spChg chg="mod">
          <ac:chgData name="Molly Deahl" userId="7cb69d8f-06cf-4eca-8dfe-ca63e8151bc8" providerId="ADAL" clId="{4BAA43CC-A0DA-4FC2-91C9-FB52D6615039}" dt="2024-11-18T16:26:18.491" v="405" actId="207"/>
          <ac:spMkLst>
            <pc:docMk/>
            <pc:sldMk cId="3216687539" sldId="821"/>
            <ac:spMk id="2" creationId="{A67E639F-68DA-8AF4-FD2E-50315F9A1982}"/>
          </ac:spMkLst>
        </pc:spChg>
      </pc:sldChg>
      <pc:sldChg chg="modSp">
        <pc:chgData name="Molly Deahl" userId="7cb69d8f-06cf-4eca-8dfe-ca63e8151bc8" providerId="ADAL" clId="{4BAA43CC-A0DA-4FC2-91C9-FB52D6615039}" dt="2024-11-18T16:27:40.480" v="455" actId="962"/>
        <pc:sldMkLst>
          <pc:docMk/>
          <pc:sldMk cId="3497988104" sldId="835"/>
        </pc:sldMkLst>
        <pc:graphicFrameChg chg="mod">
          <ac:chgData name="Molly Deahl" userId="7cb69d8f-06cf-4eca-8dfe-ca63e8151bc8" providerId="ADAL" clId="{4BAA43CC-A0DA-4FC2-91C9-FB52D6615039}" dt="2024-11-18T16:27:40.480" v="455" actId="962"/>
          <ac:graphicFrameMkLst>
            <pc:docMk/>
            <pc:sldMk cId="3497988104" sldId="835"/>
            <ac:graphicFrameMk id="4" creationId="{DCB91C93-F9E3-F2D2-B1FC-583D5FFD6CC6}"/>
          </ac:graphicFrameMkLst>
        </pc:graphicFrameChg>
      </pc:sldChg>
      <pc:sldChg chg="addSp delSp modSp mod">
        <pc:chgData name="Molly Deahl" userId="7cb69d8f-06cf-4eca-8dfe-ca63e8151bc8" providerId="ADAL" clId="{4BAA43CC-A0DA-4FC2-91C9-FB52D6615039}" dt="2024-11-18T16:30:09.986" v="513" actId="962"/>
        <pc:sldMkLst>
          <pc:docMk/>
          <pc:sldMk cId="2880654069" sldId="837"/>
        </pc:sldMkLst>
        <pc:spChg chg="add mod">
          <ac:chgData name="Molly Deahl" userId="7cb69d8f-06cf-4eca-8dfe-ca63e8151bc8" providerId="ADAL" clId="{4BAA43CC-A0DA-4FC2-91C9-FB52D6615039}" dt="2024-11-18T16:21:08.270" v="264" actId="1076"/>
          <ac:spMkLst>
            <pc:docMk/>
            <pc:sldMk cId="2880654069" sldId="837"/>
            <ac:spMk id="3" creationId="{75D62497-C221-6D5A-C23F-6CC17CC4B64F}"/>
          </ac:spMkLst>
        </pc:spChg>
        <pc:spChg chg="mod">
          <ac:chgData name="Molly Deahl" userId="7cb69d8f-06cf-4eca-8dfe-ca63e8151bc8" providerId="ADAL" clId="{4BAA43CC-A0DA-4FC2-91C9-FB52D6615039}" dt="2024-11-18T16:27:42.414" v="456" actId="962"/>
          <ac:spMkLst>
            <pc:docMk/>
            <pc:sldMk cId="2880654069" sldId="837"/>
            <ac:spMk id="6" creationId="{20B313B9-6BB6-13A1-86D7-A07BBD4AFF79}"/>
          </ac:spMkLst>
        </pc:spChg>
        <pc:spChg chg="mod ord">
          <ac:chgData name="Molly Deahl" userId="7cb69d8f-06cf-4eca-8dfe-ca63e8151bc8" providerId="ADAL" clId="{4BAA43CC-A0DA-4FC2-91C9-FB52D6615039}" dt="2024-11-18T16:29:36.934" v="510"/>
          <ac:spMkLst>
            <pc:docMk/>
            <pc:sldMk cId="2880654069" sldId="837"/>
            <ac:spMk id="9" creationId="{03175AD3-779D-B2C3-C4F2-0C24EAFA3F86}"/>
          </ac:spMkLst>
        </pc:spChg>
        <pc:picChg chg="mod">
          <ac:chgData name="Molly Deahl" userId="7cb69d8f-06cf-4eca-8dfe-ca63e8151bc8" providerId="ADAL" clId="{4BAA43CC-A0DA-4FC2-91C9-FB52D6615039}" dt="2024-11-18T16:30:09.986" v="513" actId="962"/>
          <ac:picMkLst>
            <pc:docMk/>
            <pc:sldMk cId="2880654069" sldId="837"/>
            <ac:picMk id="2" creationId="{0B4B449B-B891-914C-955A-808BB6AF8C71}"/>
          </ac:picMkLst>
        </pc:picChg>
        <pc:picChg chg="del">
          <ac:chgData name="Molly Deahl" userId="7cb69d8f-06cf-4eca-8dfe-ca63e8151bc8" providerId="ADAL" clId="{4BAA43CC-A0DA-4FC2-91C9-FB52D6615039}" dt="2024-11-18T16:29:41.992" v="511" actId="478"/>
          <ac:picMkLst>
            <pc:docMk/>
            <pc:sldMk cId="2880654069" sldId="837"/>
            <ac:picMk id="5" creationId="{BEE3620B-F112-2A39-1694-A9E8B65FE4C8}"/>
          </ac:picMkLst>
        </pc:picChg>
      </pc:sldChg>
      <pc:sldChg chg="modSp">
        <pc:chgData name="Molly Deahl" userId="7cb69d8f-06cf-4eca-8dfe-ca63e8151bc8" providerId="ADAL" clId="{4BAA43CC-A0DA-4FC2-91C9-FB52D6615039}" dt="2024-11-18T16:26:23.591" v="407" actId="207"/>
        <pc:sldMkLst>
          <pc:docMk/>
          <pc:sldMk cId="366735779" sldId="839"/>
        </pc:sldMkLst>
        <pc:spChg chg="mod">
          <ac:chgData name="Molly Deahl" userId="7cb69d8f-06cf-4eca-8dfe-ca63e8151bc8" providerId="ADAL" clId="{4BAA43CC-A0DA-4FC2-91C9-FB52D6615039}" dt="2024-11-18T16:26:23.591" v="407" actId="207"/>
          <ac:spMkLst>
            <pc:docMk/>
            <pc:sldMk cId="366735779" sldId="839"/>
            <ac:spMk id="2" creationId="{A67E639F-68DA-8AF4-FD2E-50315F9A1982}"/>
          </ac:spMkLst>
        </pc:spChg>
      </pc:sldChg>
      <pc:sldChg chg="modSp">
        <pc:chgData name="Molly Deahl" userId="7cb69d8f-06cf-4eca-8dfe-ca63e8151bc8" providerId="ADAL" clId="{4BAA43CC-A0DA-4FC2-91C9-FB52D6615039}" dt="2024-11-18T16:26:49.804" v="411" actId="207"/>
        <pc:sldMkLst>
          <pc:docMk/>
          <pc:sldMk cId="1713000843" sldId="840"/>
        </pc:sldMkLst>
        <pc:spChg chg="mod">
          <ac:chgData name="Molly Deahl" userId="7cb69d8f-06cf-4eca-8dfe-ca63e8151bc8" providerId="ADAL" clId="{4BAA43CC-A0DA-4FC2-91C9-FB52D6615039}" dt="2024-11-18T16:26:49.804" v="411" actId="207"/>
          <ac:spMkLst>
            <pc:docMk/>
            <pc:sldMk cId="1713000843" sldId="840"/>
            <ac:spMk id="2" creationId="{BD962D01-38F6-2FC4-6DB3-31F859A994B3}"/>
          </ac:spMkLst>
        </pc:spChg>
      </pc:sldChg>
      <pc:sldChg chg="modSp mod">
        <pc:chgData name="Molly Deahl" userId="7cb69d8f-06cf-4eca-8dfe-ca63e8151bc8" providerId="ADAL" clId="{4BAA43CC-A0DA-4FC2-91C9-FB52D6615039}" dt="2024-11-18T16:29:02.593" v="502" actId="12385"/>
        <pc:sldMkLst>
          <pc:docMk/>
          <pc:sldMk cId="1666343756" sldId="842"/>
        </pc:sldMkLst>
        <pc:graphicFrameChg chg="mod modGraphic">
          <ac:chgData name="Molly Deahl" userId="7cb69d8f-06cf-4eca-8dfe-ca63e8151bc8" providerId="ADAL" clId="{4BAA43CC-A0DA-4FC2-91C9-FB52D6615039}" dt="2024-11-18T16:29:02.593" v="502" actId="12385"/>
          <ac:graphicFrameMkLst>
            <pc:docMk/>
            <pc:sldMk cId="1666343756" sldId="842"/>
            <ac:graphicFrameMk id="5" creationId="{75A5A8C2-4467-76ED-ACB9-6716406F63A5}"/>
          </ac:graphicFrameMkLst>
        </pc:graphicFrameChg>
      </pc:sldChg>
      <pc:sldChg chg="modSp">
        <pc:chgData name="Molly Deahl" userId="7cb69d8f-06cf-4eca-8dfe-ca63e8151bc8" providerId="ADAL" clId="{4BAA43CC-A0DA-4FC2-91C9-FB52D6615039}" dt="2024-11-18T16:25:44.741" v="401" actId="207"/>
        <pc:sldMkLst>
          <pc:docMk/>
          <pc:sldMk cId="3108438788" sldId="845"/>
        </pc:sldMkLst>
        <pc:spChg chg="mod">
          <ac:chgData name="Molly Deahl" userId="7cb69d8f-06cf-4eca-8dfe-ca63e8151bc8" providerId="ADAL" clId="{4BAA43CC-A0DA-4FC2-91C9-FB52D6615039}" dt="2024-11-18T16:25:44.741" v="401" actId="207"/>
          <ac:spMkLst>
            <pc:docMk/>
            <pc:sldMk cId="3108438788" sldId="845"/>
            <ac:spMk id="2" creationId="{A67E639F-68DA-8AF4-FD2E-50315F9A1982}"/>
          </ac:spMkLst>
        </pc:spChg>
      </pc:sldChg>
      <pc:sldChg chg="modSp">
        <pc:chgData name="Molly Deahl" userId="7cb69d8f-06cf-4eca-8dfe-ca63e8151bc8" providerId="ADAL" clId="{4BAA43CC-A0DA-4FC2-91C9-FB52D6615039}" dt="2024-11-18T16:25:28.976" v="397" actId="207"/>
        <pc:sldMkLst>
          <pc:docMk/>
          <pc:sldMk cId="2615752871" sldId="847"/>
        </pc:sldMkLst>
        <pc:spChg chg="mod">
          <ac:chgData name="Molly Deahl" userId="7cb69d8f-06cf-4eca-8dfe-ca63e8151bc8" providerId="ADAL" clId="{4BAA43CC-A0DA-4FC2-91C9-FB52D6615039}" dt="2024-11-18T16:25:28.976" v="397" actId="207"/>
          <ac:spMkLst>
            <pc:docMk/>
            <pc:sldMk cId="2615752871" sldId="847"/>
            <ac:spMk id="2" creationId="{A67E639F-68DA-8AF4-FD2E-50315F9A1982}"/>
          </ac:spMkLst>
        </pc:spChg>
      </pc:sldChg>
      <pc:sldChg chg="modSp">
        <pc:chgData name="Molly Deahl" userId="7cb69d8f-06cf-4eca-8dfe-ca63e8151bc8" providerId="ADAL" clId="{4BAA43CC-A0DA-4FC2-91C9-FB52D6615039}" dt="2024-11-18T16:25:34.407" v="399" actId="207"/>
        <pc:sldMkLst>
          <pc:docMk/>
          <pc:sldMk cId="2945728514" sldId="848"/>
        </pc:sldMkLst>
        <pc:spChg chg="mod">
          <ac:chgData name="Molly Deahl" userId="7cb69d8f-06cf-4eca-8dfe-ca63e8151bc8" providerId="ADAL" clId="{4BAA43CC-A0DA-4FC2-91C9-FB52D6615039}" dt="2024-11-18T16:25:34.407" v="399" actId="207"/>
          <ac:spMkLst>
            <pc:docMk/>
            <pc:sldMk cId="2945728514" sldId="848"/>
            <ac:spMk id="2" creationId="{A67E639F-68DA-8AF4-FD2E-50315F9A1982}"/>
          </ac:spMkLst>
        </pc:spChg>
      </pc:sldChg>
      <pc:sldChg chg="modSp">
        <pc:chgData name="Molly Deahl" userId="7cb69d8f-06cf-4eca-8dfe-ca63e8151bc8" providerId="ADAL" clId="{4BAA43CC-A0DA-4FC2-91C9-FB52D6615039}" dt="2024-11-18T16:25:09.918" v="393" actId="207"/>
        <pc:sldMkLst>
          <pc:docMk/>
          <pc:sldMk cId="3187407432" sldId="850"/>
        </pc:sldMkLst>
        <pc:spChg chg="mod">
          <ac:chgData name="Molly Deahl" userId="7cb69d8f-06cf-4eca-8dfe-ca63e8151bc8" providerId="ADAL" clId="{4BAA43CC-A0DA-4FC2-91C9-FB52D6615039}" dt="2024-11-18T16:25:09.918" v="393" actId="207"/>
          <ac:spMkLst>
            <pc:docMk/>
            <pc:sldMk cId="3187407432" sldId="850"/>
            <ac:spMk id="2" creationId="{BD962D01-38F6-2FC4-6DB3-31F859A994B3}"/>
          </ac:spMkLst>
        </pc:spChg>
      </pc:sldChg>
      <pc:sldChg chg="modSp">
        <pc:chgData name="Molly Deahl" userId="7cb69d8f-06cf-4eca-8dfe-ca63e8151bc8" providerId="ADAL" clId="{4BAA43CC-A0DA-4FC2-91C9-FB52D6615039}" dt="2024-11-18T16:25:15.535" v="395" actId="207"/>
        <pc:sldMkLst>
          <pc:docMk/>
          <pc:sldMk cId="2485379684" sldId="851"/>
        </pc:sldMkLst>
        <pc:spChg chg="mod">
          <ac:chgData name="Molly Deahl" userId="7cb69d8f-06cf-4eca-8dfe-ca63e8151bc8" providerId="ADAL" clId="{4BAA43CC-A0DA-4FC2-91C9-FB52D6615039}" dt="2024-11-18T16:25:15.535" v="395" actId="207"/>
          <ac:spMkLst>
            <pc:docMk/>
            <pc:sldMk cId="2485379684" sldId="851"/>
            <ac:spMk id="2" creationId="{BD962D01-38F6-2FC4-6DB3-31F859A994B3}"/>
          </ac:spMkLst>
        </pc:spChg>
      </pc:sldChg>
      <pc:sldChg chg="modSp">
        <pc:chgData name="Molly Deahl" userId="7cb69d8f-06cf-4eca-8dfe-ca63e8151bc8" providerId="ADAL" clId="{4BAA43CC-A0DA-4FC2-91C9-FB52D6615039}" dt="2024-11-18T16:28:02.993" v="500" actId="962"/>
        <pc:sldMkLst>
          <pc:docMk/>
          <pc:sldMk cId="1860612746" sldId="856"/>
        </pc:sldMkLst>
        <pc:spChg chg="mod">
          <ac:chgData name="Molly Deahl" userId="7cb69d8f-06cf-4eca-8dfe-ca63e8151bc8" providerId="ADAL" clId="{4BAA43CC-A0DA-4FC2-91C9-FB52D6615039}" dt="2024-11-18T16:27:56.058" v="461" actId="962"/>
          <ac:spMkLst>
            <pc:docMk/>
            <pc:sldMk cId="1860612746" sldId="856"/>
            <ac:spMk id="5" creationId="{601B7AB6-D068-3411-77B4-1831B852B991}"/>
          </ac:spMkLst>
        </pc:spChg>
        <pc:picChg chg="mod">
          <ac:chgData name="Molly Deahl" userId="7cb69d8f-06cf-4eca-8dfe-ca63e8151bc8" providerId="ADAL" clId="{4BAA43CC-A0DA-4FC2-91C9-FB52D6615039}" dt="2024-11-18T16:28:02.993" v="500" actId="962"/>
          <ac:picMkLst>
            <pc:docMk/>
            <pc:sldMk cId="1860612746" sldId="856"/>
            <ac:picMk id="6" creationId="{E78055EB-3228-0D4A-BBA4-69ECAE931457}"/>
          </ac:picMkLst>
        </pc:picChg>
        <pc:picChg chg="mod">
          <ac:chgData name="Molly Deahl" userId="7cb69d8f-06cf-4eca-8dfe-ca63e8151bc8" providerId="ADAL" clId="{4BAA43CC-A0DA-4FC2-91C9-FB52D6615039}" dt="2024-11-18T16:27:57.832" v="462" actId="962"/>
          <ac:picMkLst>
            <pc:docMk/>
            <pc:sldMk cId="1860612746" sldId="856"/>
            <ac:picMk id="8" creationId="{AB9DC972-7C31-C5F1-C6E8-FEA23581C2E7}"/>
          </ac:picMkLst>
        </pc:picChg>
      </pc:sldChg>
      <pc:sldChg chg="modSp">
        <pc:chgData name="Molly Deahl" userId="7cb69d8f-06cf-4eca-8dfe-ca63e8151bc8" providerId="ADAL" clId="{4BAA43CC-A0DA-4FC2-91C9-FB52D6615039}" dt="2024-11-18T16:26:56.881" v="412" actId="20577"/>
        <pc:sldMkLst>
          <pc:docMk/>
          <pc:sldMk cId="973351677" sldId="902"/>
        </pc:sldMkLst>
        <pc:spChg chg="mod">
          <ac:chgData name="Molly Deahl" userId="7cb69d8f-06cf-4eca-8dfe-ca63e8151bc8" providerId="ADAL" clId="{4BAA43CC-A0DA-4FC2-91C9-FB52D6615039}" dt="2024-11-18T16:26:56.881" v="412" actId="20577"/>
          <ac:spMkLst>
            <pc:docMk/>
            <pc:sldMk cId="973351677" sldId="902"/>
            <ac:spMk id="6" creationId="{70A7EF77-B3A6-4EC7-9C15-89EEB984E020}"/>
          </ac:spMkLst>
        </pc:spChg>
      </pc:sldChg>
      <pc:sldChg chg="modSp">
        <pc:chgData name="Molly Deahl" userId="7cb69d8f-06cf-4eca-8dfe-ca63e8151bc8" providerId="ADAL" clId="{4BAA43CC-A0DA-4FC2-91C9-FB52D6615039}" dt="2024-11-18T16:23:52.335" v="371" actId="20577"/>
        <pc:sldMkLst>
          <pc:docMk/>
          <pc:sldMk cId="2743435311" sldId="904"/>
        </pc:sldMkLst>
        <pc:spChg chg="mod">
          <ac:chgData name="Molly Deahl" userId="7cb69d8f-06cf-4eca-8dfe-ca63e8151bc8" providerId="ADAL" clId="{4BAA43CC-A0DA-4FC2-91C9-FB52D6615039}" dt="2024-11-18T16:23:52.335" v="371" actId="20577"/>
          <ac:spMkLst>
            <pc:docMk/>
            <pc:sldMk cId="2743435311" sldId="904"/>
            <ac:spMk id="6" creationId="{70A7EF77-B3A6-4EC7-9C15-89EEB984E020}"/>
          </ac:spMkLst>
        </pc:spChg>
      </pc:sldChg>
      <pc:sldChg chg="modSp">
        <pc:chgData name="Molly Deahl" userId="7cb69d8f-06cf-4eca-8dfe-ca63e8151bc8" providerId="ADAL" clId="{4BAA43CC-A0DA-4FC2-91C9-FB52D6615039}" dt="2024-11-18T16:21:41.232" v="266" actId="1076"/>
        <pc:sldMkLst>
          <pc:docMk/>
          <pc:sldMk cId="2415839418" sldId="906"/>
        </pc:sldMkLst>
        <pc:spChg chg="mod">
          <ac:chgData name="Molly Deahl" userId="7cb69d8f-06cf-4eca-8dfe-ca63e8151bc8" providerId="ADAL" clId="{4BAA43CC-A0DA-4FC2-91C9-FB52D6615039}" dt="2024-11-18T16:21:41.232" v="266" actId="1076"/>
          <ac:spMkLst>
            <pc:docMk/>
            <pc:sldMk cId="2415839418" sldId="906"/>
            <ac:spMk id="3" creationId="{D459CDEA-4C71-6AC3-31DB-34F7A05A1E88}"/>
          </ac:spMkLst>
        </pc:spChg>
      </pc:sldChg>
      <pc:sldChg chg="modSp">
        <pc:chgData name="Molly Deahl" userId="7cb69d8f-06cf-4eca-8dfe-ca63e8151bc8" providerId="ADAL" clId="{4BAA43CC-A0DA-4FC2-91C9-FB52D6615039}" dt="2024-11-18T16:21:51.872" v="268" actId="14100"/>
        <pc:sldMkLst>
          <pc:docMk/>
          <pc:sldMk cId="4283110588" sldId="908"/>
        </pc:sldMkLst>
        <pc:spChg chg="mod">
          <ac:chgData name="Molly Deahl" userId="7cb69d8f-06cf-4eca-8dfe-ca63e8151bc8" providerId="ADAL" clId="{4BAA43CC-A0DA-4FC2-91C9-FB52D6615039}" dt="2024-11-18T16:21:51.872" v="268" actId="14100"/>
          <ac:spMkLst>
            <pc:docMk/>
            <pc:sldMk cId="4283110588" sldId="908"/>
            <ac:spMk id="3" creationId="{4F56A226-7026-767B-AC78-F3887B77BC70}"/>
          </ac:spMkLst>
        </pc:spChg>
      </pc:sldChg>
      <pc:sldChg chg="modSp">
        <pc:chgData name="Molly Deahl" userId="7cb69d8f-06cf-4eca-8dfe-ca63e8151bc8" providerId="ADAL" clId="{4BAA43CC-A0DA-4FC2-91C9-FB52D6615039}" dt="2024-11-18T16:26:05.636" v="403" actId="207"/>
        <pc:sldMkLst>
          <pc:docMk/>
          <pc:sldMk cId="3608970973" sldId="911"/>
        </pc:sldMkLst>
        <pc:spChg chg="mod">
          <ac:chgData name="Molly Deahl" userId="7cb69d8f-06cf-4eca-8dfe-ca63e8151bc8" providerId="ADAL" clId="{4BAA43CC-A0DA-4FC2-91C9-FB52D6615039}" dt="2024-11-18T16:26:05.636" v="403" actId="207"/>
          <ac:spMkLst>
            <pc:docMk/>
            <pc:sldMk cId="3608970973" sldId="911"/>
            <ac:spMk id="6" creationId="{70A7EF77-B3A6-4EC7-9C15-89EEB984E020}"/>
          </ac:spMkLst>
        </pc:spChg>
      </pc:sldChg>
      <pc:sldChg chg="modSp">
        <pc:chgData name="Molly Deahl" userId="7cb69d8f-06cf-4eca-8dfe-ca63e8151bc8" providerId="ADAL" clId="{4BAA43CC-A0DA-4FC2-91C9-FB52D6615039}" dt="2024-11-18T16:26:33.133" v="409" actId="207"/>
        <pc:sldMkLst>
          <pc:docMk/>
          <pc:sldMk cId="217416914" sldId="1674"/>
        </pc:sldMkLst>
        <pc:spChg chg="mod">
          <ac:chgData name="Molly Deahl" userId="7cb69d8f-06cf-4eca-8dfe-ca63e8151bc8" providerId="ADAL" clId="{4BAA43CC-A0DA-4FC2-91C9-FB52D6615039}" dt="2024-11-18T16:22:03.920" v="269" actId="255"/>
          <ac:spMkLst>
            <pc:docMk/>
            <pc:sldMk cId="217416914" sldId="1674"/>
            <ac:spMk id="2" creationId="{13C34DA2-CAE6-7F83-CF71-258409CE674F}"/>
          </ac:spMkLst>
        </pc:spChg>
        <pc:spChg chg="mod">
          <ac:chgData name="Molly Deahl" userId="7cb69d8f-06cf-4eca-8dfe-ca63e8151bc8" providerId="ADAL" clId="{4BAA43CC-A0DA-4FC2-91C9-FB52D6615039}" dt="2024-11-18T16:26:33.133" v="409" actId="207"/>
          <ac:spMkLst>
            <pc:docMk/>
            <pc:sldMk cId="217416914" sldId="1674"/>
            <ac:spMk id="6" creationId="{CD372C70-B086-AE11-E921-C409FA5E7CC6}"/>
          </ac:spMkLst>
        </pc:spChg>
      </pc:sldChg>
      <pc:sldMasterChg chg="modSldLayout">
        <pc:chgData name="Molly Deahl" userId="7cb69d8f-06cf-4eca-8dfe-ca63e8151bc8" providerId="ADAL" clId="{4BAA43CC-A0DA-4FC2-91C9-FB52D6615039}" dt="2024-11-18T16:23:20.098" v="363" actId="5793"/>
        <pc:sldMasterMkLst>
          <pc:docMk/>
          <pc:sldMasterMk cId="4042043098" sldId="2147483648"/>
        </pc:sldMasterMkLst>
        <pc:sldLayoutChg chg="addSp delSp modSp mod">
          <pc:chgData name="Molly Deahl" userId="7cb69d8f-06cf-4eca-8dfe-ca63e8151bc8" providerId="ADAL" clId="{4BAA43CC-A0DA-4FC2-91C9-FB52D6615039}" dt="2024-11-18T16:17:57.885" v="63" actId="5793"/>
          <pc:sldLayoutMkLst>
            <pc:docMk/>
            <pc:sldMasterMk cId="4042043098" sldId="2147483648"/>
            <pc:sldLayoutMk cId="3408127379" sldId="2147483650"/>
          </pc:sldLayoutMkLst>
          <pc:spChg chg="add del">
            <ac:chgData name="Molly Deahl" userId="7cb69d8f-06cf-4eca-8dfe-ca63e8151bc8" providerId="ADAL" clId="{4BAA43CC-A0DA-4FC2-91C9-FB52D6615039}" dt="2024-11-18T16:17:55.750" v="61" actId="11529"/>
            <ac:spMkLst>
              <pc:docMk/>
              <pc:sldMasterMk cId="4042043098" sldId="2147483648"/>
              <pc:sldLayoutMk cId="3408127379" sldId="2147483650"/>
              <ac:spMk id="4" creationId="{50D82B81-9316-E099-DBB6-71AD25BAC692}"/>
            </ac:spMkLst>
          </pc:spChg>
          <pc:spChg chg="add mod">
            <ac:chgData name="Molly Deahl" userId="7cb69d8f-06cf-4eca-8dfe-ca63e8151bc8" providerId="ADAL" clId="{4BAA43CC-A0DA-4FC2-91C9-FB52D6615039}" dt="2024-11-18T16:17:57.885" v="63" actId="5793"/>
            <ac:spMkLst>
              <pc:docMk/>
              <pc:sldMasterMk cId="4042043098" sldId="2147483648"/>
              <pc:sldLayoutMk cId="3408127379" sldId="2147483650"/>
              <ac:spMk id="7" creationId="{A66CD46C-AD93-4E57-47EB-BEAFF9F8A4B5}"/>
            </ac:spMkLst>
          </pc:spChg>
        </pc:sldLayoutChg>
        <pc:sldLayoutChg chg="addSp delSp modSp mod">
          <pc:chgData name="Molly Deahl" userId="7cb69d8f-06cf-4eca-8dfe-ca63e8151bc8" providerId="ADAL" clId="{4BAA43CC-A0DA-4FC2-91C9-FB52D6615039}" dt="2024-11-18T16:23:20.098" v="363" actId="5793"/>
          <pc:sldLayoutMkLst>
            <pc:docMk/>
            <pc:sldMasterMk cId="4042043098" sldId="2147483648"/>
            <pc:sldLayoutMk cId="362608661" sldId="2147483654"/>
          </pc:sldLayoutMkLst>
          <pc:spChg chg="add del">
            <ac:chgData name="Molly Deahl" userId="7cb69d8f-06cf-4eca-8dfe-ca63e8151bc8" providerId="ADAL" clId="{4BAA43CC-A0DA-4FC2-91C9-FB52D6615039}" dt="2024-11-18T16:19:22.299" v="74" actId="11529"/>
            <ac:spMkLst>
              <pc:docMk/>
              <pc:sldMasterMk cId="4042043098" sldId="2147483648"/>
              <pc:sldLayoutMk cId="362608661" sldId="2147483654"/>
              <ac:spMk id="2" creationId="{D8161AF3-F4BD-7F7A-C780-9ABFC99322A7}"/>
            </ac:spMkLst>
          </pc:spChg>
          <pc:spChg chg="add del mod">
            <ac:chgData name="Molly Deahl" userId="7cb69d8f-06cf-4eca-8dfe-ca63e8151bc8" providerId="ADAL" clId="{4BAA43CC-A0DA-4FC2-91C9-FB52D6615039}" dt="2024-11-18T16:20:39.103" v="253" actId="478"/>
            <ac:spMkLst>
              <pc:docMk/>
              <pc:sldMasterMk cId="4042043098" sldId="2147483648"/>
              <pc:sldLayoutMk cId="362608661" sldId="2147483654"/>
              <ac:spMk id="4" creationId="{974A9D46-32A7-59B7-C465-9FD4BF77687D}"/>
            </ac:spMkLst>
          </pc:spChg>
          <pc:spChg chg="add del">
            <ac:chgData name="Molly Deahl" userId="7cb69d8f-06cf-4eca-8dfe-ca63e8151bc8" providerId="ADAL" clId="{4BAA43CC-A0DA-4FC2-91C9-FB52D6615039}" dt="2024-11-18T16:20:41.562" v="254" actId="11529"/>
            <ac:spMkLst>
              <pc:docMk/>
              <pc:sldMasterMk cId="4042043098" sldId="2147483648"/>
              <pc:sldLayoutMk cId="362608661" sldId="2147483654"/>
              <ac:spMk id="5" creationId="{8C9D2F69-D7A8-E588-30B6-4921BD03EC52}"/>
            </ac:spMkLst>
          </pc:spChg>
          <pc:spChg chg="add del mod">
            <ac:chgData name="Molly Deahl" userId="7cb69d8f-06cf-4eca-8dfe-ca63e8151bc8" providerId="ADAL" clId="{4BAA43CC-A0DA-4FC2-91C9-FB52D6615039}" dt="2024-11-18T16:23:14.925" v="360" actId="478"/>
            <ac:spMkLst>
              <pc:docMk/>
              <pc:sldMasterMk cId="4042043098" sldId="2147483648"/>
              <pc:sldLayoutMk cId="362608661" sldId="2147483654"/>
              <ac:spMk id="6" creationId="{4773D400-B890-8F1A-DA8A-4686B3975956}"/>
            </ac:spMkLst>
          </pc:spChg>
          <pc:spChg chg="add del">
            <ac:chgData name="Molly Deahl" userId="7cb69d8f-06cf-4eca-8dfe-ca63e8151bc8" providerId="ADAL" clId="{4BAA43CC-A0DA-4FC2-91C9-FB52D6615039}" dt="2024-11-18T16:23:17.813" v="361" actId="11529"/>
            <ac:spMkLst>
              <pc:docMk/>
              <pc:sldMasterMk cId="4042043098" sldId="2147483648"/>
              <pc:sldLayoutMk cId="362608661" sldId="2147483654"/>
              <ac:spMk id="7" creationId="{C24ECAC9-6911-ACD9-C756-2338B7BB754F}"/>
            </ac:spMkLst>
          </pc:spChg>
          <pc:spChg chg="add mod">
            <ac:chgData name="Molly Deahl" userId="7cb69d8f-06cf-4eca-8dfe-ca63e8151bc8" providerId="ADAL" clId="{4BAA43CC-A0DA-4FC2-91C9-FB52D6615039}" dt="2024-11-18T16:23:20.098" v="363" actId="5793"/>
            <ac:spMkLst>
              <pc:docMk/>
              <pc:sldMasterMk cId="4042043098" sldId="2147483648"/>
              <pc:sldLayoutMk cId="362608661" sldId="2147483654"/>
              <ac:spMk id="8" creationId="{D6567EF9-8DA6-F9B2-40E0-1E0C06D86173}"/>
            </ac:spMkLst>
          </pc:spChg>
        </pc:sldLayoutChg>
        <pc:sldLayoutChg chg="addSp delSp modSp mod">
          <pc:chgData name="Molly Deahl" userId="7cb69d8f-06cf-4eca-8dfe-ca63e8151bc8" providerId="ADAL" clId="{4BAA43CC-A0DA-4FC2-91C9-FB52D6615039}" dt="2024-11-18T16:17:07.380" v="52" actId="5793"/>
          <pc:sldLayoutMkLst>
            <pc:docMk/>
            <pc:sldMasterMk cId="4042043098" sldId="2147483648"/>
            <pc:sldLayoutMk cId="954613102" sldId="2147483672"/>
          </pc:sldLayoutMkLst>
          <pc:spChg chg="add del">
            <ac:chgData name="Molly Deahl" userId="7cb69d8f-06cf-4eca-8dfe-ca63e8151bc8" providerId="ADAL" clId="{4BAA43CC-A0DA-4FC2-91C9-FB52D6615039}" dt="2024-11-18T16:16:28.034" v="39" actId="11529"/>
            <ac:spMkLst>
              <pc:docMk/>
              <pc:sldMasterMk cId="4042043098" sldId="2147483648"/>
              <pc:sldLayoutMk cId="954613102" sldId="2147483672"/>
              <ac:spMk id="3" creationId="{EB39D024-5BE3-1700-701A-257530B4CC37}"/>
            </ac:spMkLst>
          </pc:spChg>
          <pc:spChg chg="add del mod">
            <ac:chgData name="Molly Deahl" userId="7cb69d8f-06cf-4eca-8dfe-ca63e8151bc8" providerId="ADAL" clId="{4BAA43CC-A0DA-4FC2-91C9-FB52D6615039}" dt="2024-11-18T16:17:02.308" v="49" actId="478"/>
            <ac:spMkLst>
              <pc:docMk/>
              <pc:sldMasterMk cId="4042043098" sldId="2147483648"/>
              <pc:sldLayoutMk cId="954613102" sldId="2147483672"/>
              <ac:spMk id="4" creationId="{5F65891F-A93C-89C7-8FE8-2C0DBEADCBD0}"/>
            </ac:spMkLst>
          </pc:spChg>
          <pc:spChg chg="add del">
            <ac:chgData name="Molly Deahl" userId="7cb69d8f-06cf-4eca-8dfe-ca63e8151bc8" providerId="ADAL" clId="{4BAA43CC-A0DA-4FC2-91C9-FB52D6615039}" dt="2024-11-18T16:17:04.902" v="50" actId="11529"/>
            <ac:spMkLst>
              <pc:docMk/>
              <pc:sldMasterMk cId="4042043098" sldId="2147483648"/>
              <pc:sldLayoutMk cId="954613102" sldId="2147483672"/>
              <ac:spMk id="6" creationId="{3E523F66-CA8C-D0F6-4BA1-DE8AAA894A99}"/>
            </ac:spMkLst>
          </pc:spChg>
          <pc:spChg chg="add mod">
            <ac:chgData name="Molly Deahl" userId="7cb69d8f-06cf-4eca-8dfe-ca63e8151bc8" providerId="ADAL" clId="{4BAA43CC-A0DA-4FC2-91C9-FB52D6615039}" dt="2024-11-18T16:17:07.380" v="52" actId="5793"/>
            <ac:spMkLst>
              <pc:docMk/>
              <pc:sldMasterMk cId="4042043098" sldId="2147483648"/>
              <pc:sldLayoutMk cId="954613102" sldId="2147483672"/>
              <ac:spMk id="7" creationId="{F59E4A53-B1BA-BE21-ACDB-BFC4007A19F7}"/>
            </ac:spMkLst>
          </pc:spChg>
        </pc:sldLayoutChg>
      </pc:sldMasterChg>
    </pc:docChg>
  </pc:docChgLst>
  <pc:docChgLst>
    <pc:chgData name="Molly Deahl" userId="7cb69d8f-06cf-4eca-8dfe-ca63e8151bc8" providerId="ADAL" clId="{23CDD8B1-9E85-4283-9177-B0CFF3B6BAC9}"/>
    <pc:docChg chg="undo custSel addSld modSld modMainMaster">
      <pc:chgData name="Molly Deahl" userId="7cb69d8f-06cf-4eca-8dfe-ca63e8151bc8" providerId="ADAL" clId="{23CDD8B1-9E85-4283-9177-B0CFF3B6BAC9}" dt="2024-11-05T23:14:13.980" v="146" actId="20577"/>
      <pc:docMkLst>
        <pc:docMk/>
      </pc:docMkLst>
      <pc:sldChg chg="add">
        <pc:chgData name="Molly Deahl" userId="7cb69d8f-06cf-4eca-8dfe-ca63e8151bc8" providerId="ADAL" clId="{23CDD8B1-9E85-4283-9177-B0CFF3B6BAC9}" dt="2024-11-05T03:19:55.848" v="3"/>
        <pc:sldMkLst>
          <pc:docMk/>
          <pc:sldMk cId="0" sldId="299"/>
        </pc:sldMkLst>
      </pc:sldChg>
      <pc:sldChg chg="modSp mod">
        <pc:chgData name="Molly Deahl" userId="7cb69d8f-06cf-4eca-8dfe-ca63e8151bc8" providerId="ADAL" clId="{23CDD8B1-9E85-4283-9177-B0CFF3B6BAC9}" dt="2024-11-05T03:22:43.825" v="16" actId="1076"/>
        <pc:sldMkLst>
          <pc:docMk/>
          <pc:sldMk cId="2783303276" sldId="605"/>
        </pc:sldMkLst>
        <pc:spChg chg="mod">
          <ac:chgData name="Molly Deahl" userId="7cb69d8f-06cf-4eca-8dfe-ca63e8151bc8" providerId="ADAL" clId="{23CDD8B1-9E85-4283-9177-B0CFF3B6BAC9}" dt="2024-11-05T03:22:43.825" v="16" actId="1076"/>
          <ac:spMkLst>
            <pc:docMk/>
            <pc:sldMk cId="2783303276" sldId="605"/>
            <ac:spMk id="3" creationId="{EA8B6166-B3E0-7C21-D7BB-DEF2547E5009}"/>
          </ac:spMkLst>
        </pc:spChg>
      </pc:sldChg>
      <pc:sldChg chg="modSp mod">
        <pc:chgData name="Molly Deahl" userId="7cb69d8f-06cf-4eca-8dfe-ca63e8151bc8" providerId="ADAL" clId="{23CDD8B1-9E85-4283-9177-B0CFF3B6BAC9}" dt="2024-11-05T20:23:57.111" v="34" actId="207"/>
        <pc:sldMkLst>
          <pc:docMk/>
          <pc:sldMk cId="2966517640" sldId="774"/>
        </pc:sldMkLst>
        <pc:graphicFrameChg chg="modGraphic">
          <ac:chgData name="Molly Deahl" userId="7cb69d8f-06cf-4eca-8dfe-ca63e8151bc8" providerId="ADAL" clId="{23CDD8B1-9E85-4283-9177-B0CFF3B6BAC9}" dt="2024-11-05T20:23:57.111" v="34" actId="207"/>
          <ac:graphicFrameMkLst>
            <pc:docMk/>
            <pc:sldMk cId="2966517640" sldId="774"/>
            <ac:graphicFrameMk id="3" creationId="{7775F3FA-FAB9-5F26-F3A8-9AC860D8901E}"/>
          </ac:graphicFrameMkLst>
        </pc:graphicFrameChg>
      </pc:sldChg>
      <pc:sldChg chg="modSp mod">
        <pc:chgData name="Molly Deahl" userId="7cb69d8f-06cf-4eca-8dfe-ca63e8151bc8" providerId="ADAL" clId="{23CDD8B1-9E85-4283-9177-B0CFF3B6BAC9}" dt="2024-11-05T03:21:28.555" v="4" actId="14100"/>
        <pc:sldMkLst>
          <pc:docMk/>
          <pc:sldMk cId="603581004" sldId="799"/>
        </pc:sldMkLst>
        <pc:picChg chg="mod">
          <ac:chgData name="Molly Deahl" userId="7cb69d8f-06cf-4eca-8dfe-ca63e8151bc8" providerId="ADAL" clId="{23CDD8B1-9E85-4283-9177-B0CFF3B6BAC9}" dt="2024-11-05T03:21:28.555" v="4" actId="14100"/>
          <ac:picMkLst>
            <pc:docMk/>
            <pc:sldMk cId="603581004" sldId="799"/>
            <ac:picMk id="8" creationId="{AB9DC972-7C31-C5F1-C6E8-FEA23581C2E7}"/>
          </ac:picMkLst>
        </pc:picChg>
      </pc:sldChg>
      <pc:sldChg chg="delSp mod">
        <pc:chgData name="Molly Deahl" userId="7cb69d8f-06cf-4eca-8dfe-ca63e8151bc8" providerId="ADAL" clId="{23CDD8B1-9E85-4283-9177-B0CFF3B6BAC9}" dt="2024-11-05T23:13:22.804" v="145" actId="478"/>
        <pc:sldMkLst>
          <pc:docMk/>
          <pc:sldMk cId="4105173448" sldId="800"/>
        </pc:sldMkLst>
        <pc:spChg chg="del">
          <ac:chgData name="Molly Deahl" userId="7cb69d8f-06cf-4eca-8dfe-ca63e8151bc8" providerId="ADAL" clId="{23CDD8B1-9E85-4283-9177-B0CFF3B6BAC9}" dt="2024-11-05T23:13:22.804" v="145" actId="478"/>
          <ac:spMkLst>
            <pc:docMk/>
            <pc:sldMk cId="4105173448" sldId="800"/>
            <ac:spMk id="2" creationId="{33A001F1-9910-CBCF-5456-4596BB2B3EF8}"/>
          </ac:spMkLst>
        </pc:spChg>
      </pc:sldChg>
      <pc:sldChg chg="modSp mod">
        <pc:chgData name="Molly Deahl" userId="7cb69d8f-06cf-4eca-8dfe-ca63e8151bc8" providerId="ADAL" clId="{23CDD8B1-9E85-4283-9177-B0CFF3B6BAC9}" dt="2024-11-05T20:35:43.876" v="141" actId="20577"/>
        <pc:sldMkLst>
          <pc:docMk/>
          <pc:sldMk cId="2227158725" sldId="803"/>
        </pc:sldMkLst>
        <pc:spChg chg="mod">
          <ac:chgData name="Molly Deahl" userId="7cb69d8f-06cf-4eca-8dfe-ca63e8151bc8" providerId="ADAL" clId="{23CDD8B1-9E85-4283-9177-B0CFF3B6BAC9}" dt="2024-11-05T20:35:43.876" v="141" actId="20577"/>
          <ac:spMkLst>
            <pc:docMk/>
            <pc:sldMk cId="2227158725" sldId="803"/>
            <ac:spMk id="3" creationId="{265D3D29-46F5-8DA9-D567-E2C7D1874B47}"/>
          </ac:spMkLst>
        </pc:spChg>
      </pc:sldChg>
      <pc:sldChg chg="modSp mod">
        <pc:chgData name="Molly Deahl" userId="7cb69d8f-06cf-4eca-8dfe-ca63e8151bc8" providerId="ADAL" clId="{23CDD8B1-9E85-4283-9177-B0CFF3B6BAC9}" dt="2024-11-05T03:22:34.234" v="15" actId="113"/>
        <pc:sldMkLst>
          <pc:docMk/>
          <pc:sldMk cId="3119953815" sldId="809"/>
        </pc:sldMkLst>
        <pc:spChg chg="mod">
          <ac:chgData name="Molly Deahl" userId="7cb69d8f-06cf-4eca-8dfe-ca63e8151bc8" providerId="ADAL" clId="{23CDD8B1-9E85-4283-9177-B0CFF3B6BAC9}" dt="2024-11-05T03:22:34.234" v="15" actId="113"/>
          <ac:spMkLst>
            <pc:docMk/>
            <pc:sldMk cId="3119953815" sldId="809"/>
            <ac:spMk id="3" creationId="{975B74AE-546C-4A26-BDD5-2BD124FD2C39}"/>
          </ac:spMkLst>
        </pc:spChg>
      </pc:sldChg>
      <pc:sldChg chg="modSp mod">
        <pc:chgData name="Molly Deahl" userId="7cb69d8f-06cf-4eca-8dfe-ca63e8151bc8" providerId="ADAL" clId="{23CDD8B1-9E85-4283-9177-B0CFF3B6BAC9}" dt="2024-11-05T20:34:33.908" v="135" actId="20577"/>
        <pc:sldMkLst>
          <pc:docMk/>
          <pc:sldMk cId="327594517" sldId="810"/>
        </pc:sldMkLst>
        <pc:spChg chg="mod">
          <ac:chgData name="Molly Deahl" userId="7cb69d8f-06cf-4eca-8dfe-ca63e8151bc8" providerId="ADAL" clId="{23CDD8B1-9E85-4283-9177-B0CFF3B6BAC9}" dt="2024-11-05T20:34:33.908" v="135" actId="20577"/>
          <ac:spMkLst>
            <pc:docMk/>
            <pc:sldMk cId="327594517" sldId="810"/>
            <ac:spMk id="3" creationId="{975B74AE-546C-4A26-BDD5-2BD124FD2C39}"/>
          </ac:spMkLst>
        </pc:spChg>
      </pc:sldChg>
      <pc:sldChg chg="modSp mod">
        <pc:chgData name="Molly Deahl" userId="7cb69d8f-06cf-4eca-8dfe-ca63e8151bc8" providerId="ADAL" clId="{23CDD8B1-9E85-4283-9177-B0CFF3B6BAC9}" dt="2024-11-05T20:34:21.641" v="131" actId="207"/>
        <pc:sldMkLst>
          <pc:docMk/>
          <pc:sldMk cId="12738458" sldId="811"/>
        </pc:sldMkLst>
        <pc:graphicFrameChg chg="mod modGraphic">
          <ac:chgData name="Molly Deahl" userId="7cb69d8f-06cf-4eca-8dfe-ca63e8151bc8" providerId="ADAL" clId="{23CDD8B1-9E85-4283-9177-B0CFF3B6BAC9}" dt="2024-11-05T20:34:21.641" v="131" actId="207"/>
          <ac:graphicFrameMkLst>
            <pc:docMk/>
            <pc:sldMk cId="12738458" sldId="811"/>
            <ac:graphicFrameMk id="4" creationId="{6525C324-2F85-300D-01F4-C449DB13F199}"/>
          </ac:graphicFrameMkLst>
        </pc:graphicFrameChg>
      </pc:sldChg>
      <pc:sldChg chg="modSp mod">
        <pc:chgData name="Molly Deahl" userId="7cb69d8f-06cf-4eca-8dfe-ca63e8151bc8" providerId="ADAL" clId="{23CDD8B1-9E85-4283-9177-B0CFF3B6BAC9}" dt="2024-11-05T20:33:31.330" v="125" actId="1076"/>
        <pc:sldMkLst>
          <pc:docMk/>
          <pc:sldMk cId="3812781272" sldId="820"/>
        </pc:sldMkLst>
        <pc:spChg chg="mod">
          <ac:chgData name="Molly Deahl" userId="7cb69d8f-06cf-4eca-8dfe-ca63e8151bc8" providerId="ADAL" clId="{23CDD8B1-9E85-4283-9177-B0CFF3B6BAC9}" dt="2024-11-05T20:33:31.330" v="125" actId="1076"/>
          <ac:spMkLst>
            <pc:docMk/>
            <pc:sldMk cId="3812781272" sldId="820"/>
            <ac:spMk id="2" creationId="{90995F42-FBB4-DEEF-99B9-998AC85C646F}"/>
          </ac:spMkLst>
        </pc:spChg>
      </pc:sldChg>
      <pc:sldChg chg="modSp mod">
        <pc:chgData name="Molly Deahl" userId="7cb69d8f-06cf-4eca-8dfe-ca63e8151bc8" providerId="ADAL" clId="{23CDD8B1-9E85-4283-9177-B0CFF3B6BAC9}" dt="2024-11-05T20:33:58.765" v="128" actId="114"/>
        <pc:sldMkLst>
          <pc:docMk/>
          <pc:sldMk cId="1498375513" sldId="836"/>
        </pc:sldMkLst>
        <pc:spChg chg="mod">
          <ac:chgData name="Molly Deahl" userId="7cb69d8f-06cf-4eca-8dfe-ca63e8151bc8" providerId="ADAL" clId="{23CDD8B1-9E85-4283-9177-B0CFF3B6BAC9}" dt="2024-11-05T20:33:58.765" v="128" actId="114"/>
          <ac:spMkLst>
            <pc:docMk/>
            <pc:sldMk cId="1498375513" sldId="836"/>
            <ac:spMk id="4" creationId="{536DA920-34BC-B08D-FF31-DDF4BDA8864B}"/>
          </ac:spMkLst>
        </pc:spChg>
      </pc:sldChg>
      <pc:sldChg chg="modSp mod">
        <pc:chgData name="Molly Deahl" userId="7cb69d8f-06cf-4eca-8dfe-ca63e8151bc8" providerId="ADAL" clId="{23CDD8B1-9E85-4283-9177-B0CFF3B6BAC9}" dt="2024-11-05T20:31:35.442" v="116" actId="20577"/>
        <pc:sldMkLst>
          <pc:docMk/>
          <pc:sldMk cId="366735779" sldId="839"/>
        </pc:sldMkLst>
        <pc:spChg chg="mod">
          <ac:chgData name="Molly Deahl" userId="7cb69d8f-06cf-4eca-8dfe-ca63e8151bc8" providerId="ADAL" clId="{23CDD8B1-9E85-4283-9177-B0CFF3B6BAC9}" dt="2024-11-05T20:31:35.442" v="116" actId="20577"/>
          <ac:spMkLst>
            <pc:docMk/>
            <pc:sldMk cId="366735779" sldId="839"/>
            <ac:spMk id="3" creationId="{871ACBC0-FF4D-0C16-755F-5641D4661379}"/>
          </ac:spMkLst>
        </pc:spChg>
      </pc:sldChg>
      <pc:sldChg chg="modSp mod">
        <pc:chgData name="Molly Deahl" userId="7cb69d8f-06cf-4eca-8dfe-ca63e8151bc8" providerId="ADAL" clId="{23CDD8B1-9E85-4283-9177-B0CFF3B6BAC9}" dt="2024-11-05T20:24:22.651" v="40" actId="20577"/>
        <pc:sldMkLst>
          <pc:docMk/>
          <pc:sldMk cId="1713000843" sldId="840"/>
        </pc:sldMkLst>
        <pc:spChg chg="mod">
          <ac:chgData name="Molly Deahl" userId="7cb69d8f-06cf-4eca-8dfe-ca63e8151bc8" providerId="ADAL" clId="{23CDD8B1-9E85-4283-9177-B0CFF3B6BAC9}" dt="2024-11-05T20:24:22.651" v="40" actId="20577"/>
          <ac:spMkLst>
            <pc:docMk/>
            <pc:sldMk cId="1713000843" sldId="840"/>
            <ac:spMk id="3" creationId="{EB7B648F-5060-C601-7E6B-F2D927499F0D}"/>
          </ac:spMkLst>
        </pc:spChg>
      </pc:sldChg>
      <pc:sldChg chg="modSp mod">
        <pc:chgData name="Molly Deahl" userId="7cb69d8f-06cf-4eca-8dfe-ca63e8151bc8" providerId="ADAL" clId="{23CDD8B1-9E85-4283-9177-B0CFF3B6BAC9}" dt="2024-11-05T20:26:53.352" v="84" actId="20577"/>
        <pc:sldMkLst>
          <pc:docMk/>
          <pc:sldMk cId="532075034" sldId="841"/>
        </pc:sldMkLst>
        <pc:spChg chg="mod">
          <ac:chgData name="Molly Deahl" userId="7cb69d8f-06cf-4eca-8dfe-ca63e8151bc8" providerId="ADAL" clId="{23CDD8B1-9E85-4283-9177-B0CFF3B6BAC9}" dt="2024-11-05T20:26:53.352" v="84" actId="20577"/>
          <ac:spMkLst>
            <pc:docMk/>
            <pc:sldMk cId="532075034" sldId="841"/>
            <ac:spMk id="3" creationId="{B0B9DA9E-7B87-A610-E649-DCE612DF92AE}"/>
          </ac:spMkLst>
        </pc:spChg>
      </pc:sldChg>
      <pc:sldChg chg="modSp mod">
        <pc:chgData name="Molly Deahl" userId="7cb69d8f-06cf-4eca-8dfe-ca63e8151bc8" providerId="ADAL" clId="{23CDD8B1-9E85-4283-9177-B0CFF3B6BAC9}" dt="2024-11-05T03:24:43.710" v="26" actId="1076"/>
        <pc:sldMkLst>
          <pc:docMk/>
          <pc:sldMk cId="2943513467" sldId="843"/>
        </pc:sldMkLst>
        <pc:spChg chg="mod">
          <ac:chgData name="Molly Deahl" userId="7cb69d8f-06cf-4eca-8dfe-ca63e8151bc8" providerId="ADAL" clId="{23CDD8B1-9E85-4283-9177-B0CFF3B6BAC9}" dt="2024-11-05T03:24:43.710" v="26" actId="1076"/>
          <ac:spMkLst>
            <pc:docMk/>
            <pc:sldMk cId="2943513467" sldId="843"/>
            <ac:spMk id="3" creationId="{871ACBC0-FF4D-0C16-755F-5641D4661379}"/>
          </ac:spMkLst>
        </pc:spChg>
      </pc:sldChg>
      <pc:sldChg chg="modSp mod">
        <pc:chgData name="Molly Deahl" userId="7cb69d8f-06cf-4eca-8dfe-ca63e8151bc8" providerId="ADAL" clId="{23CDD8B1-9E85-4283-9177-B0CFF3B6BAC9}" dt="2024-11-05T03:24:49.789" v="27" actId="1076"/>
        <pc:sldMkLst>
          <pc:docMk/>
          <pc:sldMk cId="3815631702" sldId="844"/>
        </pc:sldMkLst>
        <pc:spChg chg="mod">
          <ac:chgData name="Molly Deahl" userId="7cb69d8f-06cf-4eca-8dfe-ca63e8151bc8" providerId="ADAL" clId="{23CDD8B1-9E85-4283-9177-B0CFF3B6BAC9}" dt="2024-11-05T03:24:49.789" v="27" actId="1076"/>
          <ac:spMkLst>
            <pc:docMk/>
            <pc:sldMk cId="3815631702" sldId="844"/>
            <ac:spMk id="3" creationId="{871ACBC0-FF4D-0C16-755F-5641D4661379}"/>
          </ac:spMkLst>
        </pc:spChg>
      </pc:sldChg>
      <pc:sldChg chg="modSp mod">
        <pc:chgData name="Molly Deahl" userId="7cb69d8f-06cf-4eca-8dfe-ca63e8151bc8" providerId="ADAL" clId="{23CDD8B1-9E85-4283-9177-B0CFF3B6BAC9}" dt="2024-11-05T20:26:00.702" v="77" actId="20577"/>
        <pc:sldMkLst>
          <pc:docMk/>
          <pc:sldMk cId="3108438788" sldId="845"/>
        </pc:sldMkLst>
        <pc:spChg chg="mod">
          <ac:chgData name="Molly Deahl" userId="7cb69d8f-06cf-4eca-8dfe-ca63e8151bc8" providerId="ADAL" clId="{23CDD8B1-9E85-4283-9177-B0CFF3B6BAC9}" dt="2024-11-05T20:26:00.702" v="77" actId="20577"/>
          <ac:spMkLst>
            <pc:docMk/>
            <pc:sldMk cId="3108438788" sldId="845"/>
            <ac:spMk id="3" creationId="{871ACBC0-FF4D-0C16-755F-5641D4661379}"/>
          </ac:spMkLst>
        </pc:spChg>
      </pc:sldChg>
      <pc:sldChg chg="modSp mod">
        <pc:chgData name="Molly Deahl" userId="7cb69d8f-06cf-4eca-8dfe-ca63e8151bc8" providerId="ADAL" clId="{23CDD8B1-9E85-4283-9177-B0CFF3B6BAC9}" dt="2024-11-05T20:25:44.455" v="72" actId="20577"/>
        <pc:sldMkLst>
          <pc:docMk/>
          <pc:sldMk cId="2615752871" sldId="847"/>
        </pc:sldMkLst>
        <pc:spChg chg="mod">
          <ac:chgData name="Molly Deahl" userId="7cb69d8f-06cf-4eca-8dfe-ca63e8151bc8" providerId="ADAL" clId="{23CDD8B1-9E85-4283-9177-B0CFF3B6BAC9}" dt="2024-11-05T20:25:44.455" v="72" actId="20577"/>
          <ac:spMkLst>
            <pc:docMk/>
            <pc:sldMk cId="2615752871" sldId="847"/>
            <ac:spMk id="3" creationId="{871ACBC0-FF4D-0C16-755F-5641D4661379}"/>
          </ac:spMkLst>
        </pc:spChg>
      </pc:sldChg>
      <pc:sldChg chg="modSp mod">
        <pc:chgData name="Molly Deahl" userId="7cb69d8f-06cf-4eca-8dfe-ca63e8151bc8" providerId="ADAL" clId="{23CDD8B1-9E85-4283-9177-B0CFF3B6BAC9}" dt="2024-11-05T20:25:36.162" v="70" actId="20577"/>
        <pc:sldMkLst>
          <pc:docMk/>
          <pc:sldMk cId="2945728514" sldId="848"/>
        </pc:sldMkLst>
        <pc:spChg chg="mod">
          <ac:chgData name="Molly Deahl" userId="7cb69d8f-06cf-4eca-8dfe-ca63e8151bc8" providerId="ADAL" clId="{23CDD8B1-9E85-4283-9177-B0CFF3B6BAC9}" dt="2024-11-05T20:25:36.162" v="70" actId="20577"/>
          <ac:spMkLst>
            <pc:docMk/>
            <pc:sldMk cId="2945728514" sldId="848"/>
            <ac:spMk id="3" creationId="{871ACBC0-FF4D-0C16-755F-5641D4661379}"/>
          </ac:spMkLst>
        </pc:spChg>
      </pc:sldChg>
      <pc:sldChg chg="modSp mod">
        <pc:chgData name="Molly Deahl" userId="7cb69d8f-06cf-4eca-8dfe-ca63e8151bc8" providerId="ADAL" clId="{23CDD8B1-9E85-4283-9177-B0CFF3B6BAC9}" dt="2024-11-05T20:25:17.936" v="57" actId="20577"/>
        <pc:sldMkLst>
          <pc:docMk/>
          <pc:sldMk cId="3196663645" sldId="849"/>
        </pc:sldMkLst>
        <pc:spChg chg="mod">
          <ac:chgData name="Molly Deahl" userId="7cb69d8f-06cf-4eca-8dfe-ca63e8151bc8" providerId="ADAL" clId="{23CDD8B1-9E85-4283-9177-B0CFF3B6BAC9}" dt="2024-11-05T20:25:17.936" v="57" actId="20577"/>
          <ac:spMkLst>
            <pc:docMk/>
            <pc:sldMk cId="3196663645" sldId="849"/>
            <ac:spMk id="3" creationId="{EB7B648F-5060-C601-7E6B-F2D927499F0D}"/>
          </ac:spMkLst>
        </pc:spChg>
      </pc:sldChg>
      <pc:sldChg chg="modSp mod">
        <pc:chgData name="Molly Deahl" userId="7cb69d8f-06cf-4eca-8dfe-ca63e8151bc8" providerId="ADAL" clId="{23CDD8B1-9E85-4283-9177-B0CFF3B6BAC9}" dt="2024-11-05T20:24:55.706" v="55" actId="20577"/>
        <pc:sldMkLst>
          <pc:docMk/>
          <pc:sldMk cId="3187407432" sldId="850"/>
        </pc:sldMkLst>
        <pc:spChg chg="mod">
          <ac:chgData name="Molly Deahl" userId="7cb69d8f-06cf-4eca-8dfe-ca63e8151bc8" providerId="ADAL" clId="{23CDD8B1-9E85-4283-9177-B0CFF3B6BAC9}" dt="2024-11-05T20:24:55.706" v="55" actId="20577"/>
          <ac:spMkLst>
            <pc:docMk/>
            <pc:sldMk cId="3187407432" sldId="850"/>
            <ac:spMk id="3" creationId="{EB7B648F-5060-C601-7E6B-F2D927499F0D}"/>
          </ac:spMkLst>
        </pc:spChg>
      </pc:sldChg>
      <pc:sldChg chg="modSp mod">
        <pc:chgData name="Molly Deahl" userId="7cb69d8f-06cf-4eca-8dfe-ca63e8151bc8" providerId="ADAL" clId="{23CDD8B1-9E85-4283-9177-B0CFF3B6BAC9}" dt="2024-11-05T20:24:46.967" v="54" actId="20577"/>
        <pc:sldMkLst>
          <pc:docMk/>
          <pc:sldMk cId="2485379684" sldId="851"/>
        </pc:sldMkLst>
        <pc:spChg chg="mod">
          <ac:chgData name="Molly Deahl" userId="7cb69d8f-06cf-4eca-8dfe-ca63e8151bc8" providerId="ADAL" clId="{23CDD8B1-9E85-4283-9177-B0CFF3B6BAC9}" dt="2024-11-05T20:24:46.967" v="54" actId="20577"/>
          <ac:spMkLst>
            <pc:docMk/>
            <pc:sldMk cId="2485379684" sldId="851"/>
            <ac:spMk id="3" creationId="{EB7B648F-5060-C601-7E6B-F2D927499F0D}"/>
          </ac:spMkLst>
        </pc:spChg>
      </pc:sldChg>
      <pc:sldChg chg="modSp mod">
        <pc:chgData name="Molly Deahl" userId="7cb69d8f-06cf-4eca-8dfe-ca63e8151bc8" providerId="ADAL" clId="{23CDD8B1-9E85-4283-9177-B0CFF3B6BAC9}" dt="2024-11-05T03:25:17.767" v="28" actId="1076"/>
        <pc:sldMkLst>
          <pc:docMk/>
          <pc:sldMk cId="3586602102" sldId="853"/>
        </pc:sldMkLst>
        <pc:spChg chg="mod">
          <ac:chgData name="Molly Deahl" userId="7cb69d8f-06cf-4eca-8dfe-ca63e8151bc8" providerId="ADAL" clId="{23CDD8B1-9E85-4283-9177-B0CFF3B6BAC9}" dt="2024-11-05T03:25:17.767" v="28" actId="1076"/>
          <ac:spMkLst>
            <pc:docMk/>
            <pc:sldMk cId="3586602102" sldId="853"/>
            <ac:spMk id="3" creationId="{EB7B648F-5060-C601-7E6B-F2D927499F0D}"/>
          </ac:spMkLst>
        </pc:spChg>
      </pc:sldChg>
      <pc:sldChg chg="modSp mod modNotesTx">
        <pc:chgData name="Molly Deahl" userId="7cb69d8f-06cf-4eca-8dfe-ca63e8151bc8" providerId="ADAL" clId="{23CDD8B1-9E85-4283-9177-B0CFF3B6BAC9}" dt="2024-11-05T23:14:13.980" v="146" actId="20577"/>
        <pc:sldMkLst>
          <pc:docMk/>
          <pc:sldMk cId="1860612746" sldId="856"/>
        </pc:sldMkLst>
        <pc:spChg chg="mod">
          <ac:chgData name="Molly Deahl" userId="7cb69d8f-06cf-4eca-8dfe-ca63e8151bc8" providerId="ADAL" clId="{23CDD8B1-9E85-4283-9177-B0CFF3B6BAC9}" dt="2024-11-05T23:12:50.189" v="143" actId="1076"/>
          <ac:spMkLst>
            <pc:docMk/>
            <pc:sldMk cId="1860612746" sldId="856"/>
            <ac:spMk id="7" creationId="{CE8F6645-2B6B-1833-928E-6DC1CAED3133}"/>
          </ac:spMkLst>
        </pc:spChg>
        <pc:spChg chg="mod">
          <ac:chgData name="Molly Deahl" userId="7cb69d8f-06cf-4eca-8dfe-ca63e8151bc8" providerId="ADAL" clId="{23CDD8B1-9E85-4283-9177-B0CFF3B6BAC9}" dt="2024-11-05T23:12:52.970" v="144" actId="1076"/>
          <ac:spMkLst>
            <pc:docMk/>
            <pc:sldMk cId="1860612746" sldId="856"/>
            <ac:spMk id="9" creationId="{06499482-E7BF-7C57-977B-40C9A8FA27C3}"/>
          </ac:spMkLst>
        </pc:spChg>
      </pc:sldChg>
      <pc:sldChg chg="modSp mod">
        <pc:chgData name="Molly Deahl" userId="7cb69d8f-06cf-4eca-8dfe-ca63e8151bc8" providerId="ADAL" clId="{23CDD8B1-9E85-4283-9177-B0CFF3B6BAC9}" dt="2024-11-05T20:34:11.988" v="129" actId="207"/>
        <pc:sldMkLst>
          <pc:docMk/>
          <pc:sldMk cId="2340013678" sldId="857"/>
        </pc:sldMkLst>
        <pc:spChg chg="mod">
          <ac:chgData name="Molly Deahl" userId="7cb69d8f-06cf-4eca-8dfe-ca63e8151bc8" providerId="ADAL" clId="{23CDD8B1-9E85-4283-9177-B0CFF3B6BAC9}" dt="2024-11-05T20:34:11.988" v="129" actId="207"/>
          <ac:spMkLst>
            <pc:docMk/>
            <pc:sldMk cId="2340013678" sldId="857"/>
            <ac:spMk id="3" creationId="{975B74AE-546C-4A26-BDD5-2BD124FD2C39}"/>
          </ac:spMkLst>
        </pc:spChg>
      </pc:sldChg>
      <pc:sldChg chg="modSp mod">
        <pc:chgData name="Molly Deahl" userId="7cb69d8f-06cf-4eca-8dfe-ca63e8151bc8" providerId="ADAL" clId="{23CDD8B1-9E85-4283-9177-B0CFF3B6BAC9}" dt="2024-11-05T03:25:45.241" v="30" actId="1076"/>
        <pc:sldMkLst>
          <pc:docMk/>
          <pc:sldMk cId="49644278" sldId="903"/>
        </pc:sldMkLst>
        <pc:spChg chg="mod">
          <ac:chgData name="Molly Deahl" userId="7cb69d8f-06cf-4eca-8dfe-ca63e8151bc8" providerId="ADAL" clId="{23CDD8B1-9E85-4283-9177-B0CFF3B6BAC9}" dt="2024-11-05T03:25:45.241" v="30" actId="1076"/>
          <ac:spMkLst>
            <pc:docMk/>
            <pc:sldMk cId="49644278" sldId="903"/>
            <ac:spMk id="3" creationId="{975B74AE-546C-4A26-BDD5-2BD124FD2C39}"/>
          </ac:spMkLst>
        </pc:spChg>
      </pc:sldChg>
      <pc:sldChg chg="modSp mod">
        <pc:chgData name="Molly Deahl" userId="7cb69d8f-06cf-4eca-8dfe-ca63e8151bc8" providerId="ADAL" clId="{23CDD8B1-9E85-4283-9177-B0CFF3B6BAC9}" dt="2024-11-05T03:25:37.977" v="29" actId="255"/>
        <pc:sldMkLst>
          <pc:docMk/>
          <pc:sldMk cId="2743435311" sldId="904"/>
        </pc:sldMkLst>
        <pc:spChg chg="mod">
          <ac:chgData name="Molly Deahl" userId="7cb69d8f-06cf-4eca-8dfe-ca63e8151bc8" providerId="ADAL" clId="{23CDD8B1-9E85-4283-9177-B0CFF3B6BAC9}" dt="2024-11-05T03:25:37.977" v="29" actId="255"/>
          <ac:spMkLst>
            <pc:docMk/>
            <pc:sldMk cId="2743435311" sldId="904"/>
            <ac:spMk id="4" creationId="{873AE436-F54E-7B9B-8871-27D8130E59A4}"/>
          </ac:spMkLst>
        </pc:spChg>
      </pc:sldChg>
      <pc:sldChg chg="modSp mod">
        <pc:chgData name="Molly Deahl" userId="7cb69d8f-06cf-4eca-8dfe-ca63e8151bc8" providerId="ADAL" clId="{23CDD8B1-9E85-4283-9177-B0CFF3B6BAC9}" dt="2024-11-05T20:28:29.862" v="114" actId="20577"/>
        <pc:sldMkLst>
          <pc:docMk/>
          <pc:sldMk cId="2415839418" sldId="906"/>
        </pc:sldMkLst>
        <pc:spChg chg="mod">
          <ac:chgData name="Molly Deahl" userId="7cb69d8f-06cf-4eca-8dfe-ca63e8151bc8" providerId="ADAL" clId="{23CDD8B1-9E85-4283-9177-B0CFF3B6BAC9}" dt="2024-11-05T20:28:29.862" v="114" actId="20577"/>
          <ac:spMkLst>
            <pc:docMk/>
            <pc:sldMk cId="2415839418" sldId="906"/>
            <ac:spMk id="3" creationId="{D459CDEA-4C71-6AC3-31DB-34F7A05A1E88}"/>
          </ac:spMkLst>
        </pc:spChg>
      </pc:sldChg>
      <pc:sldChg chg="modSp mod">
        <pc:chgData name="Molly Deahl" userId="7cb69d8f-06cf-4eca-8dfe-ca63e8151bc8" providerId="ADAL" clId="{23CDD8B1-9E85-4283-9177-B0CFF3B6BAC9}" dt="2024-11-05T20:28:16.088" v="111" actId="20577"/>
        <pc:sldMkLst>
          <pc:docMk/>
          <pc:sldMk cId="3741743649" sldId="907"/>
        </pc:sldMkLst>
        <pc:spChg chg="mod">
          <ac:chgData name="Molly Deahl" userId="7cb69d8f-06cf-4eca-8dfe-ca63e8151bc8" providerId="ADAL" clId="{23CDD8B1-9E85-4283-9177-B0CFF3B6BAC9}" dt="2024-11-05T20:28:16.088" v="111" actId="20577"/>
          <ac:spMkLst>
            <pc:docMk/>
            <pc:sldMk cId="3741743649" sldId="907"/>
            <ac:spMk id="3" creationId="{3253900E-DB89-3EBD-206B-AB1D8D96376A}"/>
          </ac:spMkLst>
        </pc:spChg>
      </pc:sldChg>
      <pc:sldChg chg="modSp mod">
        <pc:chgData name="Molly Deahl" userId="7cb69d8f-06cf-4eca-8dfe-ca63e8151bc8" providerId="ADAL" clId="{23CDD8B1-9E85-4283-9177-B0CFF3B6BAC9}" dt="2024-11-05T20:27:53.587" v="106" actId="20577"/>
        <pc:sldMkLst>
          <pc:docMk/>
          <pc:sldMk cId="4283110588" sldId="908"/>
        </pc:sldMkLst>
        <pc:spChg chg="mod">
          <ac:chgData name="Molly Deahl" userId="7cb69d8f-06cf-4eca-8dfe-ca63e8151bc8" providerId="ADAL" clId="{23CDD8B1-9E85-4283-9177-B0CFF3B6BAC9}" dt="2024-11-05T20:27:53.587" v="106" actId="20577"/>
          <ac:spMkLst>
            <pc:docMk/>
            <pc:sldMk cId="4283110588" sldId="908"/>
            <ac:spMk id="3" creationId="{4F56A226-7026-767B-AC78-F3887B77BC70}"/>
          </ac:spMkLst>
        </pc:spChg>
      </pc:sldChg>
      <pc:sldChg chg="modSp mod">
        <pc:chgData name="Molly Deahl" userId="7cb69d8f-06cf-4eca-8dfe-ca63e8151bc8" providerId="ADAL" clId="{23CDD8B1-9E85-4283-9177-B0CFF3B6BAC9}" dt="2024-11-05T20:26:43.323" v="78" actId="20577"/>
        <pc:sldMkLst>
          <pc:docMk/>
          <pc:sldMk cId="4092942887" sldId="909"/>
        </pc:sldMkLst>
        <pc:spChg chg="mod">
          <ac:chgData name="Molly Deahl" userId="7cb69d8f-06cf-4eca-8dfe-ca63e8151bc8" providerId="ADAL" clId="{23CDD8B1-9E85-4283-9177-B0CFF3B6BAC9}" dt="2024-11-05T20:26:43.323" v="78" actId="20577"/>
          <ac:spMkLst>
            <pc:docMk/>
            <pc:sldMk cId="4092942887" sldId="909"/>
            <ac:spMk id="3" creationId="{E1AEEE00-FF9E-D0D8-628D-18BC13DF19F0}"/>
          </ac:spMkLst>
        </pc:spChg>
      </pc:sldChg>
      <pc:sldChg chg="modSp mod">
        <pc:chgData name="Molly Deahl" userId="7cb69d8f-06cf-4eca-8dfe-ca63e8151bc8" providerId="ADAL" clId="{23CDD8B1-9E85-4283-9177-B0CFF3B6BAC9}" dt="2024-11-05T20:33:38.402" v="126" actId="1076"/>
        <pc:sldMkLst>
          <pc:docMk/>
          <pc:sldMk cId="3608970973" sldId="911"/>
        </pc:sldMkLst>
        <pc:spChg chg="mod">
          <ac:chgData name="Molly Deahl" userId="7cb69d8f-06cf-4eca-8dfe-ca63e8151bc8" providerId="ADAL" clId="{23CDD8B1-9E85-4283-9177-B0CFF3B6BAC9}" dt="2024-11-05T20:33:19.435" v="120" actId="255"/>
          <ac:spMkLst>
            <pc:docMk/>
            <pc:sldMk cId="3608970973" sldId="911"/>
            <ac:spMk id="3" creationId="{975B74AE-546C-4A26-BDD5-2BD124FD2C39}"/>
          </ac:spMkLst>
        </pc:spChg>
        <pc:spChg chg="mod">
          <ac:chgData name="Molly Deahl" userId="7cb69d8f-06cf-4eca-8dfe-ca63e8151bc8" providerId="ADAL" clId="{23CDD8B1-9E85-4283-9177-B0CFF3B6BAC9}" dt="2024-11-05T20:33:38.402" v="126" actId="1076"/>
          <ac:spMkLst>
            <pc:docMk/>
            <pc:sldMk cId="3608970973" sldId="911"/>
            <ac:spMk id="6" creationId="{70A7EF77-B3A6-4EC7-9C15-89EEB984E020}"/>
          </ac:spMkLst>
        </pc:spChg>
      </pc:sldChg>
      <pc:sldChg chg="add">
        <pc:chgData name="Molly Deahl" userId="7cb69d8f-06cf-4eca-8dfe-ca63e8151bc8" providerId="ADAL" clId="{23CDD8B1-9E85-4283-9177-B0CFF3B6BAC9}" dt="2024-11-05T03:19:23.696" v="2"/>
        <pc:sldMkLst>
          <pc:docMk/>
          <pc:sldMk cId="1677857820" sldId="1673"/>
        </pc:sldMkLst>
      </pc:sldChg>
      <pc:sldChg chg="modSp mod">
        <pc:chgData name="Molly Deahl" userId="7cb69d8f-06cf-4eca-8dfe-ca63e8151bc8" providerId="ADAL" clId="{23CDD8B1-9E85-4283-9177-B0CFF3B6BAC9}" dt="2024-11-05T20:27:32.998" v="95" actId="20577"/>
        <pc:sldMkLst>
          <pc:docMk/>
          <pc:sldMk cId="217416914" sldId="1674"/>
        </pc:sldMkLst>
        <pc:spChg chg="mod">
          <ac:chgData name="Molly Deahl" userId="7cb69d8f-06cf-4eca-8dfe-ca63e8151bc8" providerId="ADAL" clId="{23CDD8B1-9E85-4283-9177-B0CFF3B6BAC9}" dt="2024-11-05T20:27:32.998" v="95" actId="20577"/>
          <ac:spMkLst>
            <pc:docMk/>
            <pc:sldMk cId="217416914" sldId="1674"/>
            <ac:spMk id="2" creationId="{13C34DA2-CAE6-7F83-CF71-258409CE674F}"/>
          </ac:spMkLst>
        </pc:spChg>
        <pc:spChg chg="mod">
          <ac:chgData name="Molly Deahl" userId="7cb69d8f-06cf-4eca-8dfe-ca63e8151bc8" providerId="ADAL" clId="{23CDD8B1-9E85-4283-9177-B0CFF3B6BAC9}" dt="2024-11-05T20:27:19.572" v="87" actId="20577"/>
          <ac:spMkLst>
            <pc:docMk/>
            <pc:sldMk cId="217416914" sldId="1674"/>
            <ac:spMk id="6" creationId="{CD372C70-B086-AE11-E921-C409FA5E7CC6}"/>
          </ac:spMkLst>
        </pc:spChg>
      </pc:sldChg>
      <pc:sldMasterChg chg="modSp mod">
        <pc:chgData name="Molly Deahl" userId="7cb69d8f-06cf-4eca-8dfe-ca63e8151bc8" providerId="ADAL" clId="{23CDD8B1-9E85-4283-9177-B0CFF3B6BAC9}" dt="2024-11-05T03:18:01.899" v="1" actId="20577"/>
        <pc:sldMasterMkLst>
          <pc:docMk/>
          <pc:sldMasterMk cId="4042043098" sldId="2147483648"/>
        </pc:sldMasterMkLst>
        <pc:spChg chg="mod">
          <ac:chgData name="Molly Deahl" userId="7cb69d8f-06cf-4eca-8dfe-ca63e8151bc8" providerId="ADAL" clId="{23CDD8B1-9E85-4283-9177-B0CFF3B6BAC9}" dt="2024-11-05T03:18:01.899" v="1" actId="20577"/>
          <ac:spMkLst>
            <pc:docMk/>
            <pc:sldMasterMk cId="4042043098" sldId="2147483648"/>
            <ac:spMk id="16" creationId="{00000000-0000-0000-0000-000000000000}"/>
          </ac:spMkLst>
        </pc:sp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97A8EA-0168-49C8-A0E0-0F463732DC10}" type="doc">
      <dgm:prSet loTypeId="urn:microsoft.com/office/officeart/2016/7/layout/RepeatingBendingProcessNew" loCatId="process" qsTypeId="urn:microsoft.com/office/officeart/2005/8/quickstyle/simple1" qsCatId="simple" csTypeId="urn:microsoft.com/office/officeart/2005/8/colors/accent1_2" csCatId="accent1" phldr="1"/>
      <dgm:spPr/>
    </dgm:pt>
    <dgm:pt modelId="{D07A061F-6094-40E3-A3BA-84EE5907F33A}">
      <dgm:prSet phldrT="[Text]"/>
      <dgm:spPr>
        <a:solidFill>
          <a:schemeClr val="accent4"/>
        </a:solidFill>
      </dgm:spPr>
      <dgm:t>
        <a:bodyPr/>
        <a:lstStyle/>
        <a:p>
          <a:r>
            <a:rPr lang="en-US">
              <a:latin typeface="Calibri" panose="020F0502020204030204" pitchFamily="34" charset="0"/>
              <a:cs typeface="Calibri" panose="020F0502020204030204" pitchFamily="34" charset="0"/>
            </a:rPr>
            <a:t>Determination of Goods Required</a:t>
          </a:r>
        </a:p>
      </dgm:t>
    </dgm:pt>
    <dgm:pt modelId="{4DA5029B-8538-4D9E-B3B2-19CE3808A2D3}" type="parTrans" cxnId="{F3E8CEA3-C6EF-4541-9B1C-51DEB4991BDB}">
      <dgm:prSet/>
      <dgm:spPr/>
      <dgm:t>
        <a:bodyPr/>
        <a:lstStyle/>
        <a:p>
          <a:endParaRPr lang="en-US"/>
        </a:p>
      </dgm:t>
    </dgm:pt>
    <dgm:pt modelId="{B10089E3-ECE0-436F-9BCA-4858791DFBFE}" type="sibTrans" cxnId="{F3E8CEA3-C6EF-4541-9B1C-51DEB4991BDB}">
      <dgm:prSet/>
      <dgm:spPr/>
      <dgm:t>
        <a:bodyPr/>
        <a:lstStyle/>
        <a:p>
          <a:endParaRPr lang="en-US"/>
        </a:p>
      </dgm:t>
    </dgm:pt>
    <dgm:pt modelId="{AF1A621E-1525-4FFD-AB45-DC8447EFBAB1}">
      <dgm:prSet phldrT="[Text]"/>
      <dgm:spPr>
        <a:solidFill>
          <a:schemeClr val="accent6"/>
        </a:solidFill>
      </dgm:spPr>
      <dgm:t>
        <a:bodyPr/>
        <a:lstStyle/>
        <a:p>
          <a:r>
            <a:rPr lang="en-US">
              <a:latin typeface="Calibri" panose="020F0502020204030204" pitchFamily="34" charset="0"/>
              <a:cs typeface="Calibri" panose="020F0502020204030204" pitchFamily="34" charset="0"/>
            </a:rPr>
            <a:t>Procurement Process</a:t>
          </a:r>
        </a:p>
      </dgm:t>
    </dgm:pt>
    <dgm:pt modelId="{7F2B0F06-5894-4504-B524-8ECEB6845BF5}" type="parTrans" cxnId="{1C6AF940-85C3-4117-A94D-296D4B02D6F3}">
      <dgm:prSet/>
      <dgm:spPr/>
      <dgm:t>
        <a:bodyPr/>
        <a:lstStyle/>
        <a:p>
          <a:endParaRPr lang="en-US"/>
        </a:p>
      </dgm:t>
    </dgm:pt>
    <dgm:pt modelId="{E91BEBE1-D06F-4F7B-8C76-080B26C0E5B7}" type="sibTrans" cxnId="{1C6AF940-85C3-4117-A94D-296D4B02D6F3}">
      <dgm:prSet/>
      <dgm:spPr/>
      <dgm:t>
        <a:bodyPr/>
        <a:lstStyle/>
        <a:p>
          <a:endParaRPr lang="en-US"/>
        </a:p>
      </dgm:t>
    </dgm:pt>
    <dgm:pt modelId="{749FC0B2-BA1C-4178-8401-6B87BB9138D4}">
      <dgm:prSet phldrT="[Text]"/>
      <dgm:spPr/>
      <dgm:t>
        <a:bodyPr/>
        <a:lstStyle/>
        <a:p>
          <a:r>
            <a:rPr lang="en-US">
              <a:latin typeface="Calibri" panose="020F0502020204030204" pitchFamily="34" charset="0"/>
              <a:cs typeface="Calibri" panose="020F0502020204030204" pitchFamily="34" charset="0"/>
            </a:rPr>
            <a:t>Search for Suppliers</a:t>
          </a:r>
        </a:p>
      </dgm:t>
    </dgm:pt>
    <dgm:pt modelId="{CD52DF1A-DF3E-451E-B332-FDB6213A4F8A}" type="parTrans" cxnId="{5201EEBA-663D-42C8-9D00-E6ECC8C5E9AA}">
      <dgm:prSet/>
      <dgm:spPr/>
      <dgm:t>
        <a:bodyPr/>
        <a:lstStyle/>
        <a:p>
          <a:endParaRPr lang="en-US"/>
        </a:p>
      </dgm:t>
    </dgm:pt>
    <dgm:pt modelId="{9868BA85-E09C-4DCB-AEDD-337B9E21503C}" type="sibTrans" cxnId="{5201EEBA-663D-42C8-9D00-E6ECC8C5E9AA}">
      <dgm:prSet/>
      <dgm:spPr/>
      <dgm:t>
        <a:bodyPr/>
        <a:lstStyle/>
        <a:p>
          <a:endParaRPr lang="en-US"/>
        </a:p>
      </dgm:t>
    </dgm:pt>
    <dgm:pt modelId="{4FBC4833-1932-4FA3-9A00-91A6E799E110}">
      <dgm:prSet/>
      <dgm:spPr>
        <a:solidFill>
          <a:schemeClr val="tx2">
            <a:lumMod val="50000"/>
            <a:lumOff val="50000"/>
          </a:schemeClr>
        </a:solidFill>
      </dgm:spPr>
      <dgm:t>
        <a:bodyPr/>
        <a:lstStyle/>
        <a:p>
          <a:r>
            <a:rPr lang="en-US">
              <a:latin typeface="Calibri" panose="020F0502020204030204" pitchFamily="34" charset="0"/>
              <a:cs typeface="Calibri" panose="020F0502020204030204" pitchFamily="34" charset="0"/>
            </a:rPr>
            <a:t>Request for Proposal</a:t>
          </a:r>
        </a:p>
      </dgm:t>
    </dgm:pt>
    <dgm:pt modelId="{D2801E84-4F40-4B0C-9680-BE6A5D254A94}" type="parTrans" cxnId="{5A52EC8B-8E69-4B99-9F62-6AE036530246}">
      <dgm:prSet/>
      <dgm:spPr/>
      <dgm:t>
        <a:bodyPr/>
        <a:lstStyle/>
        <a:p>
          <a:endParaRPr lang="en-US"/>
        </a:p>
      </dgm:t>
    </dgm:pt>
    <dgm:pt modelId="{BC92E721-D627-4A4A-9FDA-EDCC89826499}" type="sibTrans" cxnId="{5A52EC8B-8E69-4B99-9F62-6AE036530246}">
      <dgm:prSet/>
      <dgm:spPr/>
      <dgm:t>
        <a:bodyPr/>
        <a:lstStyle/>
        <a:p>
          <a:endParaRPr lang="en-US"/>
        </a:p>
      </dgm:t>
    </dgm:pt>
    <dgm:pt modelId="{E30B759F-F895-4B47-93C3-057B77E749DD}">
      <dgm:prSet/>
      <dgm:spPr/>
      <dgm:t>
        <a:bodyPr/>
        <a:lstStyle/>
        <a:p>
          <a:r>
            <a:rPr lang="en-US">
              <a:latin typeface="Calibri" panose="020F0502020204030204" pitchFamily="34" charset="0"/>
              <a:cs typeface="Calibri" panose="020F0502020204030204" pitchFamily="34" charset="0"/>
            </a:rPr>
            <a:t>Review Receiving Quotation</a:t>
          </a:r>
        </a:p>
      </dgm:t>
    </dgm:pt>
    <dgm:pt modelId="{27FFB9CB-A0C3-46A9-89FD-2B36525DFC8D}" type="parTrans" cxnId="{BD52D474-5441-4589-80A8-9538428608FB}">
      <dgm:prSet/>
      <dgm:spPr/>
      <dgm:t>
        <a:bodyPr/>
        <a:lstStyle/>
        <a:p>
          <a:endParaRPr lang="en-US"/>
        </a:p>
      </dgm:t>
    </dgm:pt>
    <dgm:pt modelId="{323CDA71-E0D7-417D-852D-01F1949D9BDD}" type="sibTrans" cxnId="{BD52D474-5441-4589-80A8-9538428608FB}">
      <dgm:prSet/>
      <dgm:spPr/>
      <dgm:t>
        <a:bodyPr/>
        <a:lstStyle/>
        <a:p>
          <a:endParaRPr lang="en-US"/>
        </a:p>
      </dgm:t>
    </dgm:pt>
    <dgm:pt modelId="{F0EAA396-BB06-407D-B1C2-A55B89CBE859}">
      <dgm:prSet custT="1"/>
      <dgm:spPr>
        <a:solidFill>
          <a:srgbClr val="131523">
            <a:lumMod val="50000"/>
            <a:lumOff val="50000"/>
          </a:srgbClr>
        </a:solidFill>
        <a:ln w="12700" cap="flat" cmpd="sng" algn="ctr">
          <a:solidFill>
            <a:prstClr val="white">
              <a:hueOff val="0"/>
              <a:satOff val="0"/>
              <a:lumOff val="0"/>
              <a:alphaOff val="0"/>
            </a:prstClr>
          </a:solidFill>
          <a:prstDash val="solid"/>
          <a:miter lim="800000"/>
        </a:ln>
        <a:effectLst/>
      </dgm:spPr>
      <dgm:t>
        <a:bodyPr spcFirstLastPara="0" vert="horz" wrap="square" lIns="79883" tIns="83852" rIns="79883" bIns="83852" numCol="1" spcCol="1270" anchor="ctr" anchorCtr="0"/>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Negotiation</a:t>
          </a:r>
        </a:p>
      </dgm:t>
      <dgm:extLst>
        <a:ext uri="{E40237B7-FDA0-4F09-8148-C483321AD2D9}">
          <dgm14:cNvPr xmlns:dgm14="http://schemas.microsoft.com/office/drawing/2010/diagram" id="0" name="" descr="Accounts Payable Cycle"/>
        </a:ext>
      </dgm:extLst>
    </dgm:pt>
    <dgm:pt modelId="{088EEB82-7398-4B20-A0C5-CFC42370FA96}" type="parTrans" cxnId="{FD6101AF-0905-40BA-B603-0FB7E9DF283A}">
      <dgm:prSet/>
      <dgm:spPr/>
      <dgm:t>
        <a:bodyPr/>
        <a:lstStyle/>
        <a:p>
          <a:endParaRPr lang="en-US"/>
        </a:p>
      </dgm:t>
    </dgm:pt>
    <dgm:pt modelId="{5113689D-2652-4366-AD98-8B7451D700FE}" type="sibTrans" cxnId="{FD6101AF-0905-40BA-B603-0FB7E9DF283A}">
      <dgm:prSet/>
      <dgm:spPr/>
      <dgm:t>
        <a:bodyPr/>
        <a:lstStyle/>
        <a:p>
          <a:endParaRPr lang="en-US"/>
        </a:p>
      </dgm:t>
    </dgm:pt>
    <dgm:pt modelId="{426C04E6-8025-4C86-85E2-B15F25127971}">
      <dgm:prSet custT="1"/>
      <dgm:spPr>
        <a:solidFill>
          <a:srgbClr val="F58505"/>
        </a:solidFill>
        <a:ln w="12700" cap="flat" cmpd="sng" algn="ctr">
          <a:solidFill>
            <a:prstClr val="white">
              <a:hueOff val="0"/>
              <a:satOff val="0"/>
              <a:lumOff val="0"/>
              <a:alphaOff val="0"/>
            </a:prstClr>
          </a:solidFill>
          <a:prstDash val="solid"/>
          <a:miter lim="800000"/>
        </a:ln>
        <a:effectLst/>
      </dgm:spPr>
      <dgm:t>
        <a:bodyPr spcFirstLastPara="0" vert="horz" wrap="square" lIns="79883" tIns="83852" rIns="79883" bIns="83852" numCol="1" spcCol="1270" anchor="ctr" anchorCtr="0"/>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Purchase Order</a:t>
          </a:r>
        </a:p>
      </dgm:t>
    </dgm:pt>
    <dgm:pt modelId="{7F2E8244-B449-4EF8-B049-3B0E8F2D34DE}" type="parTrans" cxnId="{07E13320-D64B-40E7-849A-6C17E1B9EF58}">
      <dgm:prSet/>
      <dgm:spPr/>
      <dgm:t>
        <a:bodyPr/>
        <a:lstStyle/>
        <a:p>
          <a:endParaRPr lang="en-US"/>
        </a:p>
      </dgm:t>
    </dgm:pt>
    <dgm:pt modelId="{C089B396-DB7F-4E3F-9E3A-6ED0828C46D8}" type="sibTrans" cxnId="{07E13320-D64B-40E7-849A-6C17E1B9EF58}">
      <dgm:prSet/>
      <dgm:spPr/>
      <dgm:t>
        <a:bodyPr/>
        <a:lstStyle/>
        <a:p>
          <a:endParaRPr lang="en-US"/>
        </a:p>
      </dgm:t>
    </dgm:pt>
    <dgm:pt modelId="{52FAFEB9-3F13-4DEC-926A-9E6E876C7BA5}">
      <dgm:prSet/>
      <dgm:spPr>
        <a:solidFill>
          <a:schemeClr val="accent6"/>
        </a:solidFill>
      </dgm:spPr>
      <dgm:t>
        <a:bodyPr/>
        <a:lstStyle/>
        <a:p>
          <a:r>
            <a:rPr lang="en-US">
              <a:latin typeface="Calibri" panose="020F0502020204030204" pitchFamily="34" charset="0"/>
              <a:cs typeface="Calibri" panose="020F0502020204030204" pitchFamily="34" charset="0"/>
            </a:rPr>
            <a:t>The Supplier’s Confirmation</a:t>
          </a:r>
        </a:p>
      </dgm:t>
    </dgm:pt>
    <dgm:pt modelId="{680FDA1A-5FFC-4507-89DB-EA5915BCC477}" type="parTrans" cxnId="{437B8C5C-A7E2-49AB-B35A-62A557339C83}">
      <dgm:prSet/>
      <dgm:spPr/>
      <dgm:t>
        <a:bodyPr/>
        <a:lstStyle/>
        <a:p>
          <a:endParaRPr lang="en-US"/>
        </a:p>
      </dgm:t>
    </dgm:pt>
    <dgm:pt modelId="{622AF4E2-D0D9-4B8A-B1C1-54853CB3D007}" type="sibTrans" cxnId="{437B8C5C-A7E2-49AB-B35A-62A557339C83}">
      <dgm:prSet/>
      <dgm:spPr/>
      <dgm:t>
        <a:bodyPr/>
        <a:lstStyle/>
        <a:p>
          <a:endParaRPr lang="en-US"/>
        </a:p>
      </dgm:t>
    </dgm:pt>
    <dgm:pt modelId="{9E3B4AF1-C695-445C-997C-EF04BCB3FCC0}">
      <dgm:prSet custT="1"/>
      <dgm:spPr>
        <a:solidFill>
          <a:srgbClr val="9CA2AB"/>
        </a:solidFill>
        <a:ln w="12700" cap="flat" cmpd="sng" algn="ctr">
          <a:solidFill>
            <a:prstClr val="white">
              <a:hueOff val="0"/>
              <a:satOff val="0"/>
              <a:lumOff val="0"/>
              <a:alphaOff val="0"/>
            </a:prstClr>
          </a:solidFill>
          <a:prstDash val="solid"/>
          <a:miter lim="800000"/>
        </a:ln>
        <a:effectLst/>
      </dgm:spPr>
      <dgm:t>
        <a:bodyPr spcFirstLastPara="0" vert="horz" wrap="square" lIns="79883" tIns="83852" rIns="79883" bIns="83852" numCol="1" spcCol="1270" anchor="ctr" anchorCtr="0"/>
        <a:lstStyle/>
        <a:p>
          <a:pPr marL="0" lvl="0" indent="0" algn="ctr" defTabSz="75565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Supplier’s Duty</a:t>
          </a:r>
        </a:p>
      </dgm:t>
    </dgm:pt>
    <dgm:pt modelId="{F9FBDB98-3F8C-47E9-B410-E557BCDDF866}" type="parTrans" cxnId="{4B8A0AE8-56D2-4F6F-B716-64A5F7AFD795}">
      <dgm:prSet/>
      <dgm:spPr/>
      <dgm:t>
        <a:bodyPr/>
        <a:lstStyle/>
        <a:p>
          <a:endParaRPr lang="en-US"/>
        </a:p>
      </dgm:t>
    </dgm:pt>
    <dgm:pt modelId="{CC9B44D2-E2A8-4640-BE23-4C22F18479EB}" type="sibTrans" cxnId="{4B8A0AE8-56D2-4F6F-B716-64A5F7AFD795}">
      <dgm:prSet/>
      <dgm:spPr/>
      <dgm:t>
        <a:bodyPr/>
        <a:lstStyle/>
        <a:p>
          <a:endParaRPr lang="en-US"/>
        </a:p>
      </dgm:t>
    </dgm:pt>
    <dgm:pt modelId="{54DEE5CA-528B-4615-A8A7-9D959994B8BD}">
      <dgm:prSet custT="1"/>
      <dgm:spPr>
        <a:solidFill>
          <a:srgbClr val="F58505"/>
        </a:solidFill>
        <a:ln w="12700" cap="flat" cmpd="sng" algn="ctr">
          <a:solidFill>
            <a:prstClr val="white">
              <a:hueOff val="0"/>
              <a:satOff val="0"/>
              <a:lumOff val="0"/>
              <a:alphaOff val="0"/>
            </a:prstClr>
          </a:solidFill>
          <a:prstDash val="solid"/>
          <a:miter lim="800000"/>
        </a:ln>
        <a:effectLst/>
      </dgm:spPr>
      <dgm:t>
        <a:bodyPr spcFirstLastPara="0" vert="horz" wrap="square" lIns="79883" tIns="83852" rIns="79883" bIns="83852" numCol="1" spcCol="1270" anchor="ctr" anchorCtr="0"/>
        <a:lstStyle/>
        <a:p>
          <a:pPr marL="0" lvl="0" indent="0" algn="ctr" defTabSz="711200">
            <a:lnSpc>
              <a:spcPct val="90000"/>
            </a:lnSpc>
            <a:spcBef>
              <a:spcPct val="0"/>
            </a:spcBef>
            <a:spcAft>
              <a:spcPct val="35000"/>
            </a:spcAft>
            <a:buNone/>
          </a:pPr>
          <a:r>
            <a:rPr lang="en-US" sz="2000" kern="1200">
              <a:solidFill>
                <a:prstClr val="white"/>
              </a:solidFill>
              <a:latin typeface="Calibri" panose="020F0502020204030204" pitchFamily="34" charset="0"/>
              <a:ea typeface="+mn-ea"/>
              <a:cs typeface="Calibri" panose="020F0502020204030204" pitchFamily="34" charset="0"/>
            </a:rPr>
            <a:t>Successful Delivery of Goods/Services</a:t>
          </a:r>
        </a:p>
      </dgm:t>
    </dgm:pt>
    <dgm:pt modelId="{4D723501-9022-4329-9290-637DEF38D1EC}" type="parTrans" cxnId="{A6C3C378-1DF0-4E52-9602-3960D24E1EFC}">
      <dgm:prSet/>
      <dgm:spPr/>
      <dgm:t>
        <a:bodyPr/>
        <a:lstStyle/>
        <a:p>
          <a:endParaRPr lang="en-US"/>
        </a:p>
      </dgm:t>
    </dgm:pt>
    <dgm:pt modelId="{97D3CE70-6C3E-43C8-B1FF-9D773EDF7233}" type="sibTrans" cxnId="{A6C3C378-1DF0-4E52-9602-3960D24E1EFC}">
      <dgm:prSet/>
      <dgm:spPr/>
      <dgm:t>
        <a:bodyPr/>
        <a:lstStyle/>
        <a:p>
          <a:endParaRPr lang="en-US"/>
        </a:p>
      </dgm:t>
    </dgm:pt>
    <dgm:pt modelId="{EAB0B4C7-A213-416B-9EB0-9DBB372007F5}">
      <dgm:prSet custT="1"/>
      <dgm:spPr>
        <a:solidFill>
          <a:srgbClr val="42B3BD">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79883" tIns="83852" rIns="79883" bIns="83852" numCol="1" spcCol="1270" anchor="ctr" anchorCtr="0"/>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Invoice Entry</a:t>
          </a:r>
        </a:p>
      </dgm:t>
    </dgm:pt>
    <dgm:pt modelId="{F2AE3C04-AB2A-4DDA-8527-635068924FD1}" type="parTrans" cxnId="{6D09F9F7-9511-45E7-903C-C8F34FDD80AF}">
      <dgm:prSet/>
      <dgm:spPr/>
      <dgm:t>
        <a:bodyPr/>
        <a:lstStyle/>
        <a:p>
          <a:endParaRPr lang="en-US"/>
        </a:p>
      </dgm:t>
    </dgm:pt>
    <dgm:pt modelId="{0EA61538-4494-4796-A84D-6FF4E12E8128}" type="sibTrans" cxnId="{6D09F9F7-9511-45E7-903C-C8F34FDD80AF}">
      <dgm:prSet/>
      <dgm:spPr/>
      <dgm:t>
        <a:bodyPr/>
        <a:lstStyle/>
        <a:p>
          <a:endParaRPr lang="en-US"/>
        </a:p>
      </dgm:t>
    </dgm:pt>
    <dgm:pt modelId="{1F9DC7D3-8849-435A-AC13-8F93BF44F369}">
      <dgm:prSet/>
      <dgm:spPr>
        <a:solidFill>
          <a:schemeClr val="accent2"/>
        </a:solidFill>
        <a:ln>
          <a:noFill/>
        </a:ln>
      </dgm:spPr>
      <dgm:t>
        <a:bodyPr/>
        <a:lstStyle/>
        <a:p>
          <a:r>
            <a:rPr lang="en-US">
              <a:latin typeface="Calibri" panose="020F0502020204030204" pitchFamily="34" charset="0"/>
              <a:cs typeface="Calibri" panose="020F0502020204030204" pitchFamily="34" charset="0"/>
            </a:rPr>
            <a:t>Payment</a:t>
          </a:r>
        </a:p>
      </dgm:t>
    </dgm:pt>
    <dgm:pt modelId="{1C51206F-3E1C-4FF5-8826-6A000E9EE6C5}" type="parTrans" cxnId="{D15346D4-6CA5-4A53-A3E4-AA49231C6984}">
      <dgm:prSet/>
      <dgm:spPr/>
      <dgm:t>
        <a:bodyPr/>
        <a:lstStyle/>
        <a:p>
          <a:endParaRPr lang="en-US"/>
        </a:p>
      </dgm:t>
    </dgm:pt>
    <dgm:pt modelId="{3EB35132-3D77-47FE-A5A2-6E9ECB053197}" type="sibTrans" cxnId="{D15346D4-6CA5-4A53-A3E4-AA49231C6984}">
      <dgm:prSet/>
      <dgm:spPr/>
      <dgm:t>
        <a:bodyPr/>
        <a:lstStyle/>
        <a:p>
          <a:endParaRPr lang="en-US"/>
        </a:p>
      </dgm:t>
    </dgm:pt>
    <dgm:pt modelId="{4C216FAD-AF6C-4944-9B27-C02841962CE9}" type="pres">
      <dgm:prSet presAssocID="{1397A8EA-0168-49C8-A0E0-0F463732DC10}" presName="Name0" presStyleCnt="0">
        <dgm:presLayoutVars>
          <dgm:dir/>
          <dgm:resizeHandles val="exact"/>
        </dgm:presLayoutVars>
      </dgm:prSet>
      <dgm:spPr/>
    </dgm:pt>
    <dgm:pt modelId="{2D9EA8D2-BCFD-4922-A3B1-886D9F8B2475}" type="pres">
      <dgm:prSet presAssocID="{D07A061F-6094-40E3-A3BA-84EE5907F33A}" presName="node" presStyleLbl="node1" presStyleIdx="0" presStyleCnt="12">
        <dgm:presLayoutVars>
          <dgm:bulletEnabled val="1"/>
        </dgm:presLayoutVars>
      </dgm:prSet>
      <dgm:spPr/>
    </dgm:pt>
    <dgm:pt modelId="{06DA5C75-1D2F-48C7-A1CC-99E3BCD4F4C7}" type="pres">
      <dgm:prSet presAssocID="{B10089E3-ECE0-436F-9BCA-4858791DFBFE}" presName="sibTrans" presStyleLbl="sibTrans1D1" presStyleIdx="0" presStyleCnt="11"/>
      <dgm:spPr/>
    </dgm:pt>
    <dgm:pt modelId="{DE20458F-8441-4A2B-8351-90E695EAE4AF}" type="pres">
      <dgm:prSet presAssocID="{B10089E3-ECE0-436F-9BCA-4858791DFBFE}" presName="connectorText" presStyleLbl="sibTrans1D1" presStyleIdx="0" presStyleCnt="11"/>
      <dgm:spPr/>
    </dgm:pt>
    <dgm:pt modelId="{A3A7B6F6-7D98-4BE5-BE2D-BF2CB1076907}" type="pres">
      <dgm:prSet presAssocID="{AF1A621E-1525-4FFD-AB45-DC8447EFBAB1}" presName="node" presStyleLbl="node1" presStyleIdx="1" presStyleCnt="12">
        <dgm:presLayoutVars>
          <dgm:bulletEnabled val="1"/>
        </dgm:presLayoutVars>
      </dgm:prSet>
      <dgm:spPr/>
    </dgm:pt>
    <dgm:pt modelId="{AC340752-4366-4FA4-9996-82F06CA803A8}" type="pres">
      <dgm:prSet presAssocID="{E91BEBE1-D06F-4F7B-8C76-080B26C0E5B7}" presName="sibTrans" presStyleLbl="sibTrans1D1" presStyleIdx="1" presStyleCnt="11"/>
      <dgm:spPr/>
    </dgm:pt>
    <dgm:pt modelId="{C2F6A0A9-2FA5-44B8-A916-A14B810CEAD6}" type="pres">
      <dgm:prSet presAssocID="{E91BEBE1-D06F-4F7B-8C76-080B26C0E5B7}" presName="connectorText" presStyleLbl="sibTrans1D1" presStyleIdx="1" presStyleCnt="11"/>
      <dgm:spPr/>
    </dgm:pt>
    <dgm:pt modelId="{32D5BBDB-C37D-470C-8CC3-82522AFF585F}" type="pres">
      <dgm:prSet presAssocID="{749FC0B2-BA1C-4178-8401-6B87BB9138D4}" presName="node" presStyleLbl="node1" presStyleIdx="2" presStyleCnt="12">
        <dgm:presLayoutVars>
          <dgm:bulletEnabled val="1"/>
        </dgm:presLayoutVars>
      </dgm:prSet>
      <dgm:spPr/>
    </dgm:pt>
    <dgm:pt modelId="{318218F0-86EF-480F-87E1-6CAF524B5057}" type="pres">
      <dgm:prSet presAssocID="{9868BA85-E09C-4DCB-AEDD-337B9E21503C}" presName="sibTrans" presStyleLbl="sibTrans1D1" presStyleIdx="2" presStyleCnt="11"/>
      <dgm:spPr/>
    </dgm:pt>
    <dgm:pt modelId="{1249E4F4-D9BE-4BB4-9052-89CEF6A4C864}" type="pres">
      <dgm:prSet presAssocID="{9868BA85-E09C-4DCB-AEDD-337B9E21503C}" presName="connectorText" presStyleLbl="sibTrans1D1" presStyleIdx="2" presStyleCnt="11"/>
      <dgm:spPr/>
    </dgm:pt>
    <dgm:pt modelId="{71FA7BE1-189E-4896-8AC0-21EB131680A2}" type="pres">
      <dgm:prSet presAssocID="{4FBC4833-1932-4FA3-9A00-91A6E799E110}" presName="node" presStyleLbl="node1" presStyleIdx="3" presStyleCnt="12">
        <dgm:presLayoutVars>
          <dgm:bulletEnabled val="1"/>
        </dgm:presLayoutVars>
      </dgm:prSet>
      <dgm:spPr/>
    </dgm:pt>
    <dgm:pt modelId="{ABB5ADCB-B0C9-40A1-9EE6-3BF14F8B4016}" type="pres">
      <dgm:prSet presAssocID="{BC92E721-D627-4A4A-9FDA-EDCC89826499}" presName="sibTrans" presStyleLbl="sibTrans1D1" presStyleIdx="3" presStyleCnt="11"/>
      <dgm:spPr/>
    </dgm:pt>
    <dgm:pt modelId="{8A6E4206-A0E6-42D8-8CAC-F214D781BFD6}" type="pres">
      <dgm:prSet presAssocID="{BC92E721-D627-4A4A-9FDA-EDCC89826499}" presName="connectorText" presStyleLbl="sibTrans1D1" presStyleIdx="3" presStyleCnt="11"/>
      <dgm:spPr/>
    </dgm:pt>
    <dgm:pt modelId="{84961D63-8E1F-440E-96E9-5B2BEF73A09C}" type="pres">
      <dgm:prSet presAssocID="{E30B759F-F895-4B47-93C3-057B77E749DD}" presName="node" presStyleLbl="node1" presStyleIdx="4" presStyleCnt="12">
        <dgm:presLayoutVars>
          <dgm:bulletEnabled val="1"/>
        </dgm:presLayoutVars>
      </dgm:prSet>
      <dgm:spPr/>
    </dgm:pt>
    <dgm:pt modelId="{BB62CEF6-372D-4184-9B7F-2D2847AF8AAA}" type="pres">
      <dgm:prSet presAssocID="{323CDA71-E0D7-417D-852D-01F1949D9BDD}" presName="sibTrans" presStyleLbl="sibTrans1D1" presStyleIdx="4" presStyleCnt="11"/>
      <dgm:spPr/>
    </dgm:pt>
    <dgm:pt modelId="{E201F0F8-D654-4ECC-8972-419B3BBF37F3}" type="pres">
      <dgm:prSet presAssocID="{323CDA71-E0D7-417D-852D-01F1949D9BDD}" presName="connectorText" presStyleLbl="sibTrans1D1" presStyleIdx="4" presStyleCnt="11"/>
      <dgm:spPr/>
    </dgm:pt>
    <dgm:pt modelId="{881E1C33-C8A4-4572-94EF-2CC34F354A80}" type="pres">
      <dgm:prSet presAssocID="{F0EAA396-BB06-407D-B1C2-A55B89CBE859}" presName="node" presStyleLbl="node1" presStyleIdx="5" presStyleCnt="12">
        <dgm:presLayoutVars>
          <dgm:bulletEnabled val="1"/>
        </dgm:presLayoutVars>
      </dgm:prSet>
      <dgm:spPr>
        <a:xfrm>
          <a:off x="2006723" y="1841861"/>
          <a:ext cx="1630245" cy="978147"/>
        </a:xfrm>
        <a:prstGeom prst="rect">
          <a:avLst/>
        </a:prstGeom>
      </dgm:spPr>
    </dgm:pt>
    <dgm:pt modelId="{B6E61185-A62B-4DF6-A265-7736E94ABB37}" type="pres">
      <dgm:prSet presAssocID="{5113689D-2652-4366-AD98-8B7451D700FE}" presName="sibTrans" presStyleLbl="sibTrans1D1" presStyleIdx="5" presStyleCnt="11"/>
      <dgm:spPr/>
    </dgm:pt>
    <dgm:pt modelId="{938CA895-E8C5-493F-8463-2BB1A04E386D}" type="pres">
      <dgm:prSet presAssocID="{5113689D-2652-4366-AD98-8B7451D700FE}" presName="connectorText" presStyleLbl="sibTrans1D1" presStyleIdx="5" presStyleCnt="11"/>
      <dgm:spPr/>
    </dgm:pt>
    <dgm:pt modelId="{9354CB31-4A14-4734-B7F2-0854E496E40F}" type="pres">
      <dgm:prSet presAssocID="{426C04E6-8025-4C86-85E2-B15F25127971}" presName="node" presStyleLbl="node1" presStyleIdx="6" presStyleCnt="12">
        <dgm:presLayoutVars>
          <dgm:bulletEnabled val="1"/>
        </dgm:presLayoutVars>
      </dgm:prSet>
      <dgm:spPr>
        <a:xfrm>
          <a:off x="4011925" y="1841861"/>
          <a:ext cx="1630245" cy="978147"/>
        </a:xfrm>
        <a:prstGeom prst="rect">
          <a:avLst/>
        </a:prstGeom>
      </dgm:spPr>
    </dgm:pt>
    <dgm:pt modelId="{6F0D0119-BFBD-4624-AC3C-6A600F5A93B5}" type="pres">
      <dgm:prSet presAssocID="{C089B396-DB7F-4E3F-9E3A-6ED0828C46D8}" presName="sibTrans" presStyleLbl="sibTrans1D1" presStyleIdx="6" presStyleCnt="11"/>
      <dgm:spPr/>
    </dgm:pt>
    <dgm:pt modelId="{10D0C11F-8D7D-4947-8846-864FFD3C477B}" type="pres">
      <dgm:prSet presAssocID="{C089B396-DB7F-4E3F-9E3A-6ED0828C46D8}" presName="connectorText" presStyleLbl="sibTrans1D1" presStyleIdx="6" presStyleCnt="11"/>
      <dgm:spPr/>
    </dgm:pt>
    <dgm:pt modelId="{5A346919-C269-43D1-A594-3F86813BDCFF}" type="pres">
      <dgm:prSet presAssocID="{52FAFEB9-3F13-4DEC-926A-9E6E876C7BA5}" presName="node" presStyleLbl="node1" presStyleIdx="7" presStyleCnt="12">
        <dgm:presLayoutVars>
          <dgm:bulletEnabled val="1"/>
        </dgm:presLayoutVars>
      </dgm:prSet>
      <dgm:spPr/>
    </dgm:pt>
    <dgm:pt modelId="{333BA0E0-1371-4658-B819-98DD18B205B0}" type="pres">
      <dgm:prSet presAssocID="{622AF4E2-D0D9-4B8A-B1C1-54853CB3D007}" presName="sibTrans" presStyleLbl="sibTrans1D1" presStyleIdx="7" presStyleCnt="11"/>
      <dgm:spPr/>
    </dgm:pt>
    <dgm:pt modelId="{0DCC7D62-3DCD-46F9-9E6D-D378B4F4F7A8}" type="pres">
      <dgm:prSet presAssocID="{622AF4E2-D0D9-4B8A-B1C1-54853CB3D007}" presName="connectorText" presStyleLbl="sibTrans1D1" presStyleIdx="7" presStyleCnt="11"/>
      <dgm:spPr/>
    </dgm:pt>
    <dgm:pt modelId="{E0FB45B7-35AC-4DAD-887E-D1BA66A4CC46}" type="pres">
      <dgm:prSet presAssocID="{9E3B4AF1-C695-445C-997C-EF04BCB3FCC0}" presName="node" presStyleLbl="node1" presStyleIdx="8" presStyleCnt="12">
        <dgm:presLayoutVars>
          <dgm:bulletEnabled val="1"/>
        </dgm:presLayoutVars>
      </dgm:prSet>
      <dgm:spPr>
        <a:xfrm>
          <a:off x="1521" y="3194965"/>
          <a:ext cx="1630245" cy="978147"/>
        </a:xfrm>
        <a:prstGeom prst="rect">
          <a:avLst/>
        </a:prstGeom>
      </dgm:spPr>
    </dgm:pt>
    <dgm:pt modelId="{71FEC4FD-48C4-4759-8EF4-40FC02531A98}" type="pres">
      <dgm:prSet presAssocID="{CC9B44D2-E2A8-4640-BE23-4C22F18479EB}" presName="sibTrans" presStyleLbl="sibTrans1D1" presStyleIdx="8" presStyleCnt="11"/>
      <dgm:spPr/>
    </dgm:pt>
    <dgm:pt modelId="{05E31AF3-A6DB-4200-B202-A1271EDD39A8}" type="pres">
      <dgm:prSet presAssocID="{CC9B44D2-E2A8-4640-BE23-4C22F18479EB}" presName="connectorText" presStyleLbl="sibTrans1D1" presStyleIdx="8" presStyleCnt="11"/>
      <dgm:spPr/>
    </dgm:pt>
    <dgm:pt modelId="{29A52AEE-5CFB-4BA6-A1E9-B7A7216CD767}" type="pres">
      <dgm:prSet presAssocID="{54DEE5CA-528B-4615-A8A7-9D959994B8BD}" presName="node" presStyleLbl="node1" presStyleIdx="9" presStyleCnt="12">
        <dgm:presLayoutVars>
          <dgm:bulletEnabled val="1"/>
        </dgm:presLayoutVars>
      </dgm:prSet>
      <dgm:spPr>
        <a:xfrm>
          <a:off x="2006723" y="3194965"/>
          <a:ext cx="1630245" cy="978147"/>
        </a:xfrm>
        <a:prstGeom prst="rect">
          <a:avLst/>
        </a:prstGeom>
      </dgm:spPr>
    </dgm:pt>
    <dgm:pt modelId="{8D3EFBE9-99AE-4CF6-8DCF-B900647D6E1A}" type="pres">
      <dgm:prSet presAssocID="{97D3CE70-6C3E-43C8-B1FF-9D773EDF7233}" presName="sibTrans" presStyleLbl="sibTrans1D1" presStyleIdx="9" presStyleCnt="11"/>
      <dgm:spPr/>
    </dgm:pt>
    <dgm:pt modelId="{130FA80C-D467-48DE-8070-484A7C356BD2}" type="pres">
      <dgm:prSet presAssocID="{97D3CE70-6C3E-43C8-B1FF-9D773EDF7233}" presName="connectorText" presStyleLbl="sibTrans1D1" presStyleIdx="9" presStyleCnt="11"/>
      <dgm:spPr/>
    </dgm:pt>
    <dgm:pt modelId="{FC46DE19-AEBB-49D0-8EB2-EBF3810C2148}" type="pres">
      <dgm:prSet presAssocID="{EAB0B4C7-A213-416B-9EB0-9DBB372007F5}" presName="node" presStyleLbl="node1" presStyleIdx="10" presStyleCnt="12">
        <dgm:presLayoutVars>
          <dgm:bulletEnabled val="1"/>
        </dgm:presLayoutVars>
      </dgm:prSet>
      <dgm:spPr>
        <a:xfrm>
          <a:off x="4011925" y="3194965"/>
          <a:ext cx="1630245" cy="978147"/>
        </a:xfrm>
        <a:prstGeom prst="rect">
          <a:avLst/>
        </a:prstGeom>
      </dgm:spPr>
    </dgm:pt>
    <dgm:pt modelId="{2E6F742C-09FA-494F-8ED5-89C0BB0A0EB6}" type="pres">
      <dgm:prSet presAssocID="{0EA61538-4494-4796-A84D-6FF4E12E8128}" presName="sibTrans" presStyleLbl="sibTrans1D1" presStyleIdx="10" presStyleCnt="11"/>
      <dgm:spPr/>
    </dgm:pt>
    <dgm:pt modelId="{A4C9F039-B30A-4FF3-A5F8-26DFCB8B8E64}" type="pres">
      <dgm:prSet presAssocID="{0EA61538-4494-4796-A84D-6FF4E12E8128}" presName="connectorText" presStyleLbl="sibTrans1D1" presStyleIdx="10" presStyleCnt="11"/>
      <dgm:spPr/>
    </dgm:pt>
    <dgm:pt modelId="{6BA1449B-933E-4EE6-8320-B68A3EA22349}" type="pres">
      <dgm:prSet presAssocID="{1F9DC7D3-8849-435A-AC13-8F93BF44F369}" presName="node" presStyleLbl="node1" presStyleIdx="11" presStyleCnt="12">
        <dgm:presLayoutVars>
          <dgm:bulletEnabled val="1"/>
        </dgm:presLayoutVars>
      </dgm:prSet>
      <dgm:spPr/>
    </dgm:pt>
  </dgm:ptLst>
  <dgm:cxnLst>
    <dgm:cxn modelId="{39218E03-3DCF-4B94-849D-45ED468CB070}" type="presOf" srcId="{9868BA85-E09C-4DCB-AEDD-337B9E21503C}" destId="{318218F0-86EF-480F-87E1-6CAF524B5057}" srcOrd="0" destOrd="0" presId="urn:microsoft.com/office/officeart/2016/7/layout/RepeatingBendingProcessNew"/>
    <dgm:cxn modelId="{3552210B-F71B-461A-98D6-0A8C0AAFBEA2}" type="presOf" srcId="{F0EAA396-BB06-407D-B1C2-A55B89CBE859}" destId="{881E1C33-C8A4-4572-94EF-2CC34F354A80}" srcOrd="0" destOrd="0" presId="urn:microsoft.com/office/officeart/2016/7/layout/RepeatingBendingProcessNew"/>
    <dgm:cxn modelId="{4EE85E0B-B1C5-4732-A504-8179A9D39F47}" type="presOf" srcId="{323CDA71-E0D7-417D-852D-01F1949D9BDD}" destId="{BB62CEF6-372D-4184-9B7F-2D2847AF8AAA}" srcOrd="0" destOrd="0" presId="urn:microsoft.com/office/officeart/2016/7/layout/RepeatingBendingProcessNew"/>
    <dgm:cxn modelId="{25B6850B-FA9D-46E8-84F4-3ADC89AB8826}" type="presOf" srcId="{5113689D-2652-4366-AD98-8B7451D700FE}" destId="{B6E61185-A62B-4DF6-A265-7736E94ABB37}" srcOrd="0" destOrd="0" presId="urn:microsoft.com/office/officeart/2016/7/layout/RepeatingBendingProcessNew"/>
    <dgm:cxn modelId="{07E13320-D64B-40E7-849A-6C17E1B9EF58}" srcId="{1397A8EA-0168-49C8-A0E0-0F463732DC10}" destId="{426C04E6-8025-4C86-85E2-B15F25127971}" srcOrd="6" destOrd="0" parTransId="{7F2E8244-B449-4EF8-B049-3B0E8F2D34DE}" sibTransId="{C089B396-DB7F-4E3F-9E3A-6ED0828C46D8}"/>
    <dgm:cxn modelId="{60E8DA21-CC1E-4B38-BC2F-100EB78D56E5}" type="presOf" srcId="{D07A061F-6094-40E3-A3BA-84EE5907F33A}" destId="{2D9EA8D2-BCFD-4922-A3B1-886D9F8B2475}" srcOrd="0" destOrd="0" presId="urn:microsoft.com/office/officeart/2016/7/layout/RepeatingBendingProcessNew"/>
    <dgm:cxn modelId="{58BABF28-AA85-49B5-8F8A-8A46097EF7F4}" type="presOf" srcId="{B10089E3-ECE0-436F-9BCA-4858791DFBFE}" destId="{DE20458F-8441-4A2B-8351-90E695EAE4AF}" srcOrd="1" destOrd="0" presId="urn:microsoft.com/office/officeart/2016/7/layout/RepeatingBendingProcessNew"/>
    <dgm:cxn modelId="{28401A2F-BB97-435E-BC3E-F337505A4351}" type="presOf" srcId="{C089B396-DB7F-4E3F-9E3A-6ED0828C46D8}" destId="{6F0D0119-BFBD-4624-AC3C-6A600F5A93B5}" srcOrd="0" destOrd="0" presId="urn:microsoft.com/office/officeart/2016/7/layout/RepeatingBendingProcessNew"/>
    <dgm:cxn modelId="{D665B730-BCA7-4398-A9C4-DD732764CFD8}" type="presOf" srcId="{E91BEBE1-D06F-4F7B-8C76-080B26C0E5B7}" destId="{C2F6A0A9-2FA5-44B8-A916-A14B810CEAD6}" srcOrd="1" destOrd="0" presId="urn:microsoft.com/office/officeart/2016/7/layout/RepeatingBendingProcessNew"/>
    <dgm:cxn modelId="{6D1EE230-FD20-4D07-8FEB-819492A49544}" type="presOf" srcId="{54DEE5CA-528B-4615-A8A7-9D959994B8BD}" destId="{29A52AEE-5CFB-4BA6-A1E9-B7A7216CD767}" srcOrd="0" destOrd="0" presId="urn:microsoft.com/office/officeart/2016/7/layout/RepeatingBendingProcessNew"/>
    <dgm:cxn modelId="{E1705531-E9EC-44C0-8673-31238243BEBE}" type="presOf" srcId="{1F9DC7D3-8849-435A-AC13-8F93BF44F369}" destId="{6BA1449B-933E-4EE6-8320-B68A3EA22349}" srcOrd="0" destOrd="0" presId="urn:microsoft.com/office/officeart/2016/7/layout/RepeatingBendingProcessNew"/>
    <dgm:cxn modelId="{1C6AF940-85C3-4117-A94D-296D4B02D6F3}" srcId="{1397A8EA-0168-49C8-A0E0-0F463732DC10}" destId="{AF1A621E-1525-4FFD-AB45-DC8447EFBAB1}" srcOrd="1" destOrd="0" parTransId="{7F2B0F06-5894-4504-B524-8ECEB6845BF5}" sibTransId="{E91BEBE1-D06F-4F7B-8C76-080B26C0E5B7}"/>
    <dgm:cxn modelId="{B698765B-ABAF-4B01-9638-DFBE168B2396}" type="presOf" srcId="{9868BA85-E09C-4DCB-AEDD-337B9E21503C}" destId="{1249E4F4-D9BE-4BB4-9052-89CEF6A4C864}" srcOrd="1" destOrd="0" presId="urn:microsoft.com/office/officeart/2016/7/layout/RepeatingBendingProcessNew"/>
    <dgm:cxn modelId="{374C4D5C-7175-49AB-A06E-CDEF34C56D1D}" type="presOf" srcId="{9E3B4AF1-C695-445C-997C-EF04BCB3FCC0}" destId="{E0FB45B7-35AC-4DAD-887E-D1BA66A4CC46}" srcOrd="0" destOrd="0" presId="urn:microsoft.com/office/officeart/2016/7/layout/RepeatingBendingProcessNew"/>
    <dgm:cxn modelId="{437B8C5C-A7E2-49AB-B35A-62A557339C83}" srcId="{1397A8EA-0168-49C8-A0E0-0F463732DC10}" destId="{52FAFEB9-3F13-4DEC-926A-9E6E876C7BA5}" srcOrd="7" destOrd="0" parTransId="{680FDA1A-5FFC-4507-89DB-EA5915BCC477}" sibTransId="{622AF4E2-D0D9-4B8A-B1C1-54853CB3D007}"/>
    <dgm:cxn modelId="{64F6375D-39D0-47C0-9946-E4496375E2BA}" type="presOf" srcId="{97D3CE70-6C3E-43C8-B1FF-9D773EDF7233}" destId="{8D3EFBE9-99AE-4CF6-8DCF-B900647D6E1A}" srcOrd="0" destOrd="0" presId="urn:microsoft.com/office/officeart/2016/7/layout/RepeatingBendingProcessNew"/>
    <dgm:cxn modelId="{F6AA905E-7FD8-492E-A8B1-134BBCC1A498}" type="presOf" srcId="{323CDA71-E0D7-417D-852D-01F1949D9BDD}" destId="{E201F0F8-D654-4ECC-8972-419B3BBF37F3}" srcOrd="1" destOrd="0" presId="urn:microsoft.com/office/officeart/2016/7/layout/RepeatingBendingProcessNew"/>
    <dgm:cxn modelId="{0A9D9C69-FD5B-4D42-A570-A5EFD199FD2D}" type="presOf" srcId="{622AF4E2-D0D9-4B8A-B1C1-54853CB3D007}" destId="{0DCC7D62-3DCD-46F9-9E6D-D378B4F4F7A8}" srcOrd="1" destOrd="0" presId="urn:microsoft.com/office/officeart/2016/7/layout/RepeatingBendingProcessNew"/>
    <dgm:cxn modelId="{491F074C-96CB-4640-A80F-FE64D8BE5FE1}" type="presOf" srcId="{5113689D-2652-4366-AD98-8B7451D700FE}" destId="{938CA895-E8C5-493F-8463-2BB1A04E386D}" srcOrd="1" destOrd="0" presId="urn:microsoft.com/office/officeart/2016/7/layout/RepeatingBendingProcessNew"/>
    <dgm:cxn modelId="{C4CA2D4C-EF39-4830-A115-B494A7D18CC7}" type="presOf" srcId="{52FAFEB9-3F13-4DEC-926A-9E6E876C7BA5}" destId="{5A346919-C269-43D1-A594-3F86813BDCFF}" srcOrd="0" destOrd="0" presId="urn:microsoft.com/office/officeart/2016/7/layout/RepeatingBendingProcessNew"/>
    <dgm:cxn modelId="{0BA60770-1629-42F2-919D-17E76E8DAE0E}" type="presOf" srcId="{0EA61538-4494-4796-A84D-6FF4E12E8128}" destId="{A4C9F039-B30A-4FF3-A5F8-26DFCB8B8E64}" srcOrd="1" destOrd="0" presId="urn:microsoft.com/office/officeart/2016/7/layout/RepeatingBendingProcessNew"/>
    <dgm:cxn modelId="{5C437A71-E2F9-4A21-BE8E-C97A303A2D02}" type="presOf" srcId="{BC92E721-D627-4A4A-9FDA-EDCC89826499}" destId="{8A6E4206-A0E6-42D8-8CAC-F214D781BFD6}" srcOrd="1" destOrd="0" presId="urn:microsoft.com/office/officeart/2016/7/layout/RepeatingBendingProcessNew"/>
    <dgm:cxn modelId="{481DF353-BA09-4E84-8791-FC788D61B337}" type="presOf" srcId="{0EA61538-4494-4796-A84D-6FF4E12E8128}" destId="{2E6F742C-09FA-494F-8ED5-89C0BB0A0EB6}" srcOrd="0" destOrd="0" presId="urn:microsoft.com/office/officeart/2016/7/layout/RepeatingBendingProcessNew"/>
    <dgm:cxn modelId="{BD52D474-5441-4589-80A8-9538428608FB}" srcId="{1397A8EA-0168-49C8-A0E0-0F463732DC10}" destId="{E30B759F-F895-4B47-93C3-057B77E749DD}" srcOrd="4" destOrd="0" parTransId="{27FFB9CB-A0C3-46A9-89FD-2B36525DFC8D}" sibTransId="{323CDA71-E0D7-417D-852D-01F1949D9BDD}"/>
    <dgm:cxn modelId="{A6C3C378-1DF0-4E52-9602-3960D24E1EFC}" srcId="{1397A8EA-0168-49C8-A0E0-0F463732DC10}" destId="{54DEE5CA-528B-4615-A8A7-9D959994B8BD}" srcOrd="9" destOrd="0" parTransId="{4D723501-9022-4329-9290-637DEF38D1EC}" sibTransId="{97D3CE70-6C3E-43C8-B1FF-9D773EDF7233}"/>
    <dgm:cxn modelId="{EF52D478-4373-4EE1-B760-81091706CB8D}" type="presOf" srcId="{E91BEBE1-D06F-4F7B-8C76-080B26C0E5B7}" destId="{AC340752-4366-4FA4-9996-82F06CA803A8}" srcOrd="0" destOrd="0" presId="urn:microsoft.com/office/officeart/2016/7/layout/RepeatingBendingProcessNew"/>
    <dgm:cxn modelId="{9FE05F8B-FE76-46BF-8E44-E4602F2B0B6F}" type="presOf" srcId="{426C04E6-8025-4C86-85E2-B15F25127971}" destId="{9354CB31-4A14-4734-B7F2-0854E496E40F}" srcOrd="0" destOrd="0" presId="urn:microsoft.com/office/officeart/2016/7/layout/RepeatingBendingProcessNew"/>
    <dgm:cxn modelId="{5A52EC8B-8E69-4B99-9F62-6AE036530246}" srcId="{1397A8EA-0168-49C8-A0E0-0F463732DC10}" destId="{4FBC4833-1932-4FA3-9A00-91A6E799E110}" srcOrd="3" destOrd="0" parTransId="{D2801E84-4F40-4B0C-9680-BE6A5D254A94}" sibTransId="{BC92E721-D627-4A4A-9FDA-EDCC89826499}"/>
    <dgm:cxn modelId="{F84B6F99-5A16-4E0C-9CD5-5C4DFA02F99F}" type="presOf" srcId="{749FC0B2-BA1C-4178-8401-6B87BB9138D4}" destId="{32D5BBDB-C37D-470C-8CC3-82522AFF585F}" srcOrd="0" destOrd="0" presId="urn:microsoft.com/office/officeart/2016/7/layout/RepeatingBendingProcessNew"/>
    <dgm:cxn modelId="{DF16AF9D-6373-4142-8E1D-95A126709244}" type="presOf" srcId="{B10089E3-ECE0-436F-9BCA-4858791DFBFE}" destId="{06DA5C75-1D2F-48C7-A1CC-99E3BCD4F4C7}" srcOrd="0" destOrd="0" presId="urn:microsoft.com/office/officeart/2016/7/layout/RepeatingBendingProcessNew"/>
    <dgm:cxn modelId="{54D090A3-8EBA-486B-9090-643324AFA3DC}" type="presOf" srcId="{EAB0B4C7-A213-416B-9EB0-9DBB372007F5}" destId="{FC46DE19-AEBB-49D0-8EB2-EBF3810C2148}" srcOrd="0" destOrd="0" presId="urn:microsoft.com/office/officeart/2016/7/layout/RepeatingBendingProcessNew"/>
    <dgm:cxn modelId="{F3E8CEA3-C6EF-4541-9B1C-51DEB4991BDB}" srcId="{1397A8EA-0168-49C8-A0E0-0F463732DC10}" destId="{D07A061F-6094-40E3-A3BA-84EE5907F33A}" srcOrd="0" destOrd="0" parTransId="{4DA5029B-8538-4D9E-B3B2-19CE3808A2D3}" sibTransId="{B10089E3-ECE0-436F-9BCA-4858791DFBFE}"/>
    <dgm:cxn modelId="{0D0B4FAD-A325-4760-9ECE-D58992192D05}" type="presOf" srcId="{97D3CE70-6C3E-43C8-B1FF-9D773EDF7233}" destId="{130FA80C-D467-48DE-8070-484A7C356BD2}" srcOrd="1" destOrd="0" presId="urn:microsoft.com/office/officeart/2016/7/layout/RepeatingBendingProcessNew"/>
    <dgm:cxn modelId="{FD6101AF-0905-40BA-B603-0FB7E9DF283A}" srcId="{1397A8EA-0168-49C8-A0E0-0F463732DC10}" destId="{F0EAA396-BB06-407D-B1C2-A55B89CBE859}" srcOrd="5" destOrd="0" parTransId="{088EEB82-7398-4B20-A0C5-CFC42370FA96}" sibTransId="{5113689D-2652-4366-AD98-8B7451D700FE}"/>
    <dgm:cxn modelId="{5201EEBA-663D-42C8-9D00-E6ECC8C5E9AA}" srcId="{1397A8EA-0168-49C8-A0E0-0F463732DC10}" destId="{749FC0B2-BA1C-4178-8401-6B87BB9138D4}" srcOrd="2" destOrd="0" parTransId="{CD52DF1A-DF3E-451E-B332-FDB6213A4F8A}" sibTransId="{9868BA85-E09C-4DCB-AEDD-337B9E21503C}"/>
    <dgm:cxn modelId="{6124E1CC-9567-4664-8B9A-9054F01101A6}" type="presOf" srcId="{BC92E721-D627-4A4A-9FDA-EDCC89826499}" destId="{ABB5ADCB-B0C9-40A1-9EE6-3BF14F8B4016}" srcOrd="0" destOrd="0" presId="urn:microsoft.com/office/officeart/2016/7/layout/RepeatingBendingProcessNew"/>
    <dgm:cxn modelId="{DF7277D0-D235-483A-A99C-78565DC08265}" type="presOf" srcId="{1397A8EA-0168-49C8-A0E0-0F463732DC10}" destId="{4C216FAD-AF6C-4944-9B27-C02841962CE9}" srcOrd="0" destOrd="0" presId="urn:microsoft.com/office/officeart/2016/7/layout/RepeatingBendingProcessNew"/>
    <dgm:cxn modelId="{D15346D4-6CA5-4A53-A3E4-AA49231C6984}" srcId="{1397A8EA-0168-49C8-A0E0-0F463732DC10}" destId="{1F9DC7D3-8849-435A-AC13-8F93BF44F369}" srcOrd="11" destOrd="0" parTransId="{1C51206F-3E1C-4FF5-8826-6A000E9EE6C5}" sibTransId="{3EB35132-3D77-47FE-A5A2-6E9ECB053197}"/>
    <dgm:cxn modelId="{ED21BBDC-697B-4A7F-8CB0-F4223C5CB06D}" type="presOf" srcId="{CC9B44D2-E2A8-4640-BE23-4C22F18479EB}" destId="{71FEC4FD-48C4-4759-8EF4-40FC02531A98}" srcOrd="0" destOrd="0" presId="urn:microsoft.com/office/officeart/2016/7/layout/RepeatingBendingProcessNew"/>
    <dgm:cxn modelId="{5B043ADD-AD0B-472A-8D7D-4F0F074BBB25}" type="presOf" srcId="{C089B396-DB7F-4E3F-9E3A-6ED0828C46D8}" destId="{10D0C11F-8D7D-4947-8846-864FFD3C477B}" srcOrd="1" destOrd="0" presId="urn:microsoft.com/office/officeart/2016/7/layout/RepeatingBendingProcessNew"/>
    <dgm:cxn modelId="{793439E2-1F77-46C1-BADE-B9CA0CCE9C8A}" type="presOf" srcId="{E30B759F-F895-4B47-93C3-057B77E749DD}" destId="{84961D63-8E1F-440E-96E9-5B2BEF73A09C}" srcOrd="0" destOrd="0" presId="urn:microsoft.com/office/officeart/2016/7/layout/RepeatingBendingProcessNew"/>
    <dgm:cxn modelId="{8C83D7E3-E616-4C71-9D96-7F3B5947832B}" type="presOf" srcId="{AF1A621E-1525-4FFD-AB45-DC8447EFBAB1}" destId="{A3A7B6F6-7D98-4BE5-BE2D-BF2CB1076907}" srcOrd="0" destOrd="0" presId="urn:microsoft.com/office/officeart/2016/7/layout/RepeatingBendingProcessNew"/>
    <dgm:cxn modelId="{9E7206E5-2276-41FC-9398-9B3EBE4BF55D}" type="presOf" srcId="{4FBC4833-1932-4FA3-9A00-91A6E799E110}" destId="{71FA7BE1-189E-4896-8AC0-21EB131680A2}" srcOrd="0" destOrd="0" presId="urn:microsoft.com/office/officeart/2016/7/layout/RepeatingBendingProcessNew"/>
    <dgm:cxn modelId="{4B8A0AE8-56D2-4F6F-B716-64A5F7AFD795}" srcId="{1397A8EA-0168-49C8-A0E0-0F463732DC10}" destId="{9E3B4AF1-C695-445C-997C-EF04BCB3FCC0}" srcOrd="8" destOrd="0" parTransId="{F9FBDB98-3F8C-47E9-B410-E557BCDDF866}" sibTransId="{CC9B44D2-E2A8-4640-BE23-4C22F18479EB}"/>
    <dgm:cxn modelId="{4BC7D1F2-0555-47E3-8D41-0DFCF2D9FFA9}" type="presOf" srcId="{622AF4E2-D0D9-4B8A-B1C1-54853CB3D007}" destId="{333BA0E0-1371-4658-B819-98DD18B205B0}" srcOrd="0" destOrd="0" presId="urn:microsoft.com/office/officeart/2016/7/layout/RepeatingBendingProcessNew"/>
    <dgm:cxn modelId="{7DBD4CF4-D78B-4E1D-B5F6-F214B2F87E79}" type="presOf" srcId="{CC9B44D2-E2A8-4640-BE23-4C22F18479EB}" destId="{05E31AF3-A6DB-4200-B202-A1271EDD39A8}" srcOrd="1" destOrd="0" presId="urn:microsoft.com/office/officeart/2016/7/layout/RepeatingBendingProcessNew"/>
    <dgm:cxn modelId="{6D09F9F7-9511-45E7-903C-C8F34FDD80AF}" srcId="{1397A8EA-0168-49C8-A0E0-0F463732DC10}" destId="{EAB0B4C7-A213-416B-9EB0-9DBB372007F5}" srcOrd="10" destOrd="0" parTransId="{F2AE3C04-AB2A-4DDA-8527-635068924FD1}" sibTransId="{0EA61538-4494-4796-A84D-6FF4E12E8128}"/>
    <dgm:cxn modelId="{FD1DEF27-B361-4440-A85D-DA3FA7EA0A76}" type="presParOf" srcId="{4C216FAD-AF6C-4944-9B27-C02841962CE9}" destId="{2D9EA8D2-BCFD-4922-A3B1-886D9F8B2475}" srcOrd="0" destOrd="0" presId="urn:microsoft.com/office/officeart/2016/7/layout/RepeatingBendingProcessNew"/>
    <dgm:cxn modelId="{091807A0-4373-482B-9087-5182B9A70405}" type="presParOf" srcId="{4C216FAD-AF6C-4944-9B27-C02841962CE9}" destId="{06DA5C75-1D2F-48C7-A1CC-99E3BCD4F4C7}" srcOrd="1" destOrd="0" presId="urn:microsoft.com/office/officeart/2016/7/layout/RepeatingBendingProcessNew"/>
    <dgm:cxn modelId="{512A2DA2-E47B-43F6-AA5D-692A7639C333}" type="presParOf" srcId="{06DA5C75-1D2F-48C7-A1CC-99E3BCD4F4C7}" destId="{DE20458F-8441-4A2B-8351-90E695EAE4AF}" srcOrd="0" destOrd="0" presId="urn:microsoft.com/office/officeart/2016/7/layout/RepeatingBendingProcessNew"/>
    <dgm:cxn modelId="{9F72D0D6-74F3-430C-96DD-6C4AADC9CA54}" type="presParOf" srcId="{4C216FAD-AF6C-4944-9B27-C02841962CE9}" destId="{A3A7B6F6-7D98-4BE5-BE2D-BF2CB1076907}" srcOrd="2" destOrd="0" presId="urn:microsoft.com/office/officeart/2016/7/layout/RepeatingBendingProcessNew"/>
    <dgm:cxn modelId="{4F10A012-08BE-4B53-88D4-48AC92645C65}" type="presParOf" srcId="{4C216FAD-AF6C-4944-9B27-C02841962CE9}" destId="{AC340752-4366-4FA4-9996-82F06CA803A8}" srcOrd="3" destOrd="0" presId="urn:microsoft.com/office/officeart/2016/7/layout/RepeatingBendingProcessNew"/>
    <dgm:cxn modelId="{6388A2DC-CE2C-4A7C-A0ED-F35D73B3EEF0}" type="presParOf" srcId="{AC340752-4366-4FA4-9996-82F06CA803A8}" destId="{C2F6A0A9-2FA5-44B8-A916-A14B810CEAD6}" srcOrd="0" destOrd="0" presId="urn:microsoft.com/office/officeart/2016/7/layout/RepeatingBendingProcessNew"/>
    <dgm:cxn modelId="{06F8E672-E5F8-423A-9D35-FC1F4032338B}" type="presParOf" srcId="{4C216FAD-AF6C-4944-9B27-C02841962CE9}" destId="{32D5BBDB-C37D-470C-8CC3-82522AFF585F}" srcOrd="4" destOrd="0" presId="urn:microsoft.com/office/officeart/2016/7/layout/RepeatingBendingProcessNew"/>
    <dgm:cxn modelId="{CE2E59D9-C911-40ED-9586-CAD1FD3F1041}" type="presParOf" srcId="{4C216FAD-AF6C-4944-9B27-C02841962CE9}" destId="{318218F0-86EF-480F-87E1-6CAF524B5057}" srcOrd="5" destOrd="0" presId="urn:microsoft.com/office/officeart/2016/7/layout/RepeatingBendingProcessNew"/>
    <dgm:cxn modelId="{9BB2D2BA-769A-4137-967A-4596379FB0C6}" type="presParOf" srcId="{318218F0-86EF-480F-87E1-6CAF524B5057}" destId="{1249E4F4-D9BE-4BB4-9052-89CEF6A4C864}" srcOrd="0" destOrd="0" presId="urn:microsoft.com/office/officeart/2016/7/layout/RepeatingBendingProcessNew"/>
    <dgm:cxn modelId="{DCB31E35-E4E0-4B92-ABDF-DB09D04C31D8}" type="presParOf" srcId="{4C216FAD-AF6C-4944-9B27-C02841962CE9}" destId="{71FA7BE1-189E-4896-8AC0-21EB131680A2}" srcOrd="6" destOrd="0" presId="urn:microsoft.com/office/officeart/2016/7/layout/RepeatingBendingProcessNew"/>
    <dgm:cxn modelId="{D974FD1C-A855-4A11-82E0-EE97757ACD51}" type="presParOf" srcId="{4C216FAD-AF6C-4944-9B27-C02841962CE9}" destId="{ABB5ADCB-B0C9-40A1-9EE6-3BF14F8B4016}" srcOrd="7" destOrd="0" presId="urn:microsoft.com/office/officeart/2016/7/layout/RepeatingBendingProcessNew"/>
    <dgm:cxn modelId="{869C05DE-6AC6-4540-A570-0F5BFD3FB516}" type="presParOf" srcId="{ABB5ADCB-B0C9-40A1-9EE6-3BF14F8B4016}" destId="{8A6E4206-A0E6-42D8-8CAC-F214D781BFD6}" srcOrd="0" destOrd="0" presId="urn:microsoft.com/office/officeart/2016/7/layout/RepeatingBendingProcessNew"/>
    <dgm:cxn modelId="{0DE38E40-3C2F-49DE-8C55-85A74BF1A512}" type="presParOf" srcId="{4C216FAD-AF6C-4944-9B27-C02841962CE9}" destId="{84961D63-8E1F-440E-96E9-5B2BEF73A09C}" srcOrd="8" destOrd="0" presId="urn:microsoft.com/office/officeart/2016/7/layout/RepeatingBendingProcessNew"/>
    <dgm:cxn modelId="{B6F8B1A0-2FEA-4DBA-837F-9790949F69C0}" type="presParOf" srcId="{4C216FAD-AF6C-4944-9B27-C02841962CE9}" destId="{BB62CEF6-372D-4184-9B7F-2D2847AF8AAA}" srcOrd="9" destOrd="0" presId="urn:microsoft.com/office/officeart/2016/7/layout/RepeatingBendingProcessNew"/>
    <dgm:cxn modelId="{E8AF89B2-730D-4D73-833F-7E67E99867B6}" type="presParOf" srcId="{BB62CEF6-372D-4184-9B7F-2D2847AF8AAA}" destId="{E201F0F8-D654-4ECC-8972-419B3BBF37F3}" srcOrd="0" destOrd="0" presId="urn:microsoft.com/office/officeart/2016/7/layout/RepeatingBendingProcessNew"/>
    <dgm:cxn modelId="{D5BC9E64-1746-437F-96A0-FC83107D5747}" type="presParOf" srcId="{4C216FAD-AF6C-4944-9B27-C02841962CE9}" destId="{881E1C33-C8A4-4572-94EF-2CC34F354A80}" srcOrd="10" destOrd="0" presId="urn:microsoft.com/office/officeart/2016/7/layout/RepeatingBendingProcessNew"/>
    <dgm:cxn modelId="{F7600427-0374-4B5D-8C72-D28A70725FB7}" type="presParOf" srcId="{4C216FAD-AF6C-4944-9B27-C02841962CE9}" destId="{B6E61185-A62B-4DF6-A265-7736E94ABB37}" srcOrd="11" destOrd="0" presId="urn:microsoft.com/office/officeart/2016/7/layout/RepeatingBendingProcessNew"/>
    <dgm:cxn modelId="{2616C99E-2863-49C9-A4CA-279F6ED55F71}" type="presParOf" srcId="{B6E61185-A62B-4DF6-A265-7736E94ABB37}" destId="{938CA895-E8C5-493F-8463-2BB1A04E386D}" srcOrd="0" destOrd="0" presId="urn:microsoft.com/office/officeart/2016/7/layout/RepeatingBendingProcessNew"/>
    <dgm:cxn modelId="{DEC8F5E6-0887-4D39-AC48-93E1FD4BE768}" type="presParOf" srcId="{4C216FAD-AF6C-4944-9B27-C02841962CE9}" destId="{9354CB31-4A14-4734-B7F2-0854E496E40F}" srcOrd="12" destOrd="0" presId="urn:microsoft.com/office/officeart/2016/7/layout/RepeatingBendingProcessNew"/>
    <dgm:cxn modelId="{36F88F88-E0BA-46C1-881D-43EE92CA8320}" type="presParOf" srcId="{4C216FAD-AF6C-4944-9B27-C02841962CE9}" destId="{6F0D0119-BFBD-4624-AC3C-6A600F5A93B5}" srcOrd="13" destOrd="0" presId="urn:microsoft.com/office/officeart/2016/7/layout/RepeatingBendingProcessNew"/>
    <dgm:cxn modelId="{409CA812-F479-4DF5-8599-3B31462563CD}" type="presParOf" srcId="{6F0D0119-BFBD-4624-AC3C-6A600F5A93B5}" destId="{10D0C11F-8D7D-4947-8846-864FFD3C477B}" srcOrd="0" destOrd="0" presId="urn:microsoft.com/office/officeart/2016/7/layout/RepeatingBendingProcessNew"/>
    <dgm:cxn modelId="{8E181F1B-C99B-43B8-842E-A997AD0521CE}" type="presParOf" srcId="{4C216FAD-AF6C-4944-9B27-C02841962CE9}" destId="{5A346919-C269-43D1-A594-3F86813BDCFF}" srcOrd="14" destOrd="0" presId="urn:microsoft.com/office/officeart/2016/7/layout/RepeatingBendingProcessNew"/>
    <dgm:cxn modelId="{E155A545-9276-4DF5-AD31-688F7D716BBB}" type="presParOf" srcId="{4C216FAD-AF6C-4944-9B27-C02841962CE9}" destId="{333BA0E0-1371-4658-B819-98DD18B205B0}" srcOrd="15" destOrd="0" presId="urn:microsoft.com/office/officeart/2016/7/layout/RepeatingBendingProcessNew"/>
    <dgm:cxn modelId="{1BB6241A-977A-4819-8F7F-B06A4F19997B}" type="presParOf" srcId="{333BA0E0-1371-4658-B819-98DD18B205B0}" destId="{0DCC7D62-3DCD-46F9-9E6D-D378B4F4F7A8}" srcOrd="0" destOrd="0" presId="urn:microsoft.com/office/officeart/2016/7/layout/RepeatingBendingProcessNew"/>
    <dgm:cxn modelId="{CDCB7720-FD7A-4F9E-B8B3-782EFBE3B895}" type="presParOf" srcId="{4C216FAD-AF6C-4944-9B27-C02841962CE9}" destId="{E0FB45B7-35AC-4DAD-887E-D1BA66A4CC46}" srcOrd="16" destOrd="0" presId="urn:microsoft.com/office/officeart/2016/7/layout/RepeatingBendingProcessNew"/>
    <dgm:cxn modelId="{86F33C92-C314-492D-A6B2-D1A587CD0A66}" type="presParOf" srcId="{4C216FAD-AF6C-4944-9B27-C02841962CE9}" destId="{71FEC4FD-48C4-4759-8EF4-40FC02531A98}" srcOrd="17" destOrd="0" presId="urn:microsoft.com/office/officeart/2016/7/layout/RepeatingBendingProcessNew"/>
    <dgm:cxn modelId="{2CC68CD0-18ED-4731-898D-CFEFCFB141E1}" type="presParOf" srcId="{71FEC4FD-48C4-4759-8EF4-40FC02531A98}" destId="{05E31AF3-A6DB-4200-B202-A1271EDD39A8}" srcOrd="0" destOrd="0" presId="urn:microsoft.com/office/officeart/2016/7/layout/RepeatingBendingProcessNew"/>
    <dgm:cxn modelId="{5B931E33-85DD-48C9-87AD-7DA90A30D217}" type="presParOf" srcId="{4C216FAD-AF6C-4944-9B27-C02841962CE9}" destId="{29A52AEE-5CFB-4BA6-A1E9-B7A7216CD767}" srcOrd="18" destOrd="0" presId="urn:microsoft.com/office/officeart/2016/7/layout/RepeatingBendingProcessNew"/>
    <dgm:cxn modelId="{6F3182A1-9B6C-4E25-9496-E7A20601C141}" type="presParOf" srcId="{4C216FAD-AF6C-4944-9B27-C02841962CE9}" destId="{8D3EFBE9-99AE-4CF6-8DCF-B900647D6E1A}" srcOrd="19" destOrd="0" presId="urn:microsoft.com/office/officeart/2016/7/layout/RepeatingBendingProcessNew"/>
    <dgm:cxn modelId="{A7C2537F-46BF-4BCE-81D4-272EB517DFCA}" type="presParOf" srcId="{8D3EFBE9-99AE-4CF6-8DCF-B900647D6E1A}" destId="{130FA80C-D467-48DE-8070-484A7C356BD2}" srcOrd="0" destOrd="0" presId="urn:microsoft.com/office/officeart/2016/7/layout/RepeatingBendingProcessNew"/>
    <dgm:cxn modelId="{6163FCE3-7CF4-4E64-8972-8C8271933DB5}" type="presParOf" srcId="{4C216FAD-AF6C-4944-9B27-C02841962CE9}" destId="{FC46DE19-AEBB-49D0-8EB2-EBF3810C2148}" srcOrd="20" destOrd="0" presId="urn:microsoft.com/office/officeart/2016/7/layout/RepeatingBendingProcessNew"/>
    <dgm:cxn modelId="{AF482C92-E816-49A3-8683-FE62D3CC1107}" type="presParOf" srcId="{4C216FAD-AF6C-4944-9B27-C02841962CE9}" destId="{2E6F742C-09FA-494F-8ED5-89C0BB0A0EB6}" srcOrd="21" destOrd="0" presId="urn:microsoft.com/office/officeart/2016/7/layout/RepeatingBendingProcessNew"/>
    <dgm:cxn modelId="{6DA85557-D2B0-4D31-882A-F19E44B8417D}" type="presParOf" srcId="{2E6F742C-09FA-494F-8ED5-89C0BB0A0EB6}" destId="{A4C9F039-B30A-4FF3-A5F8-26DFCB8B8E64}" srcOrd="0" destOrd="0" presId="urn:microsoft.com/office/officeart/2016/7/layout/RepeatingBendingProcessNew"/>
    <dgm:cxn modelId="{2CAA26AA-A288-43FE-877A-157369EF5258}" type="presParOf" srcId="{4C216FAD-AF6C-4944-9B27-C02841962CE9}" destId="{6BA1449B-933E-4EE6-8320-B68A3EA22349}" srcOrd="2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38DCC1-BDE6-4336-8C67-C49450030C0C}" type="doc">
      <dgm:prSet loTypeId="urn:microsoft.com/office/officeart/2005/8/layout/pyramid3" loCatId="pyramid" qsTypeId="urn:microsoft.com/office/officeart/2005/8/quickstyle/simple1" qsCatId="simple" csTypeId="urn:microsoft.com/office/officeart/2005/8/colors/colorful2" csCatId="colorful" phldr="1"/>
      <dgm:spPr/>
    </dgm:pt>
    <dgm:pt modelId="{C785D3C0-2E49-4A88-887E-14059ADB4622}">
      <dgm:prSet phldrT="[Text]" custT="1"/>
      <dgm:spPr>
        <a:solidFill>
          <a:schemeClr val="tx2">
            <a:lumMod val="60000"/>
            <a:lumOff val="40000"/>
          </a:schemeClr>
        </a:solidFill>
      </dgm:spPr>
      <dgm:t>
        <a:bodyPr/>
        <a:lstStyle/>
        <a:p>
          <a:r>
            <a:rPr lang="en-US" sz="4400" b="1">
              <a:solidFill>
                <a:schemeClr val="tx1"/>
              </a:solidFill>
              <a:latin typeface="Calibri" panose="020F0502020204030204" pitchFamily="34" charset="0"/>
              <a:ea typeface="Open Sans" panose="020B0606030504020204" pitchFamily="34" charset="0"/>
              <a:cs typeface="Calibri" panose="020F0502020204030204" pitchFamily="34" charset="0"/>
            </a:rPr>
            <a:t>Federal Entities</a:t>
          </a:r>
        </a:p>
      </dgm:t>
    </dgm:pt>
    <dgm:pt modelId="{4D898FF5-730D-40DA-A29B-ADCE9D48EFBA}" type="parTrans" cxnId="{2B8810C3-50C1-4C4F-816D-4A598C7C02B9}">
      <dgm:prSet/>
      <dgm:spPr/>
      <dgm:t>
        <a:bodyPr/>
        <a:lstStyle/>
        <a:p>
          <a:endParaRPr lang="en-US"/>
        </a:p>
      </dgm:t>
    </dgm:pt>
    <dgm:pt modelId="{FC4D227B-AD33-45FE-BCB4-941569C226DA}" type="sibTrans" cxnId="{2B8810C3-50C1-4C4F-816D-4A598C7C02B9}">
      <dgm:prSet/>
      <dgm:spPr/>
      <dgm:t>
        <a:bodyPr/>
        <a:lstStyle/>
        <a:p>
          <a:endParaRPr lang="en-US"/>
        </a:p>
      </dgm:t>
    </dgm:pt>
    <dgm:pt modelId="{BEF67172-3A14-415A-9B83-0ADD027731B4}">
      <dgm:prSet phldrT="[Text]" custT="1"/>
      <dgm:spPr>
        <a:solidFill>
          <a:schemeClr val="accent1"/>
        </a:solidFill>
      </dgm:spPr>
      <dgm:t>
        <a:bodyPr/>
        <a:lstStyle/>
        <a:p>
          <a:r>
            <a:rPr lang="en-US" sz="4400">
              <a:solidFill>
                <a:schemeClr val="tx1"/>
              </a:solidFill>
              <a:latin typeface="Calibri" panose="020F0502020204030204" pitchFamily="34" charset="0"/>
              <a:ea typeface="Open Sans" panose="020B0606030504020204" pitchFamily="34" charset="0"/>
              <a:cs typeface="Calibri" panose="020F0502020204030204" pitchFamily="34" charset="0"/>
            </a:rPr>
            <a:t>State</a:t>
          </a:r>
        </a:p>
      </dgm:t>
    </dgm:pt>
    <dgm:pt modelId="{B568231A-025B-4B67-93CC-02000500CF2C}" type="parTrans" cxnId="{294160E0-D91D-43C4-BBCE-0E13888F978A}">
      <dgm:prSet/>
      <dgm:spPr/>
      <dgm:t>
        <a:bodyPr/>
        <a:lstStyle/>
        <a:p>
          <a:endParaRPr lang="en-US"/>
        </a:p>
      </dgm:t>
    </dgm:pt>
    <dgm:pt modelId="{DEAB6855-FC62-4BDE-817F-AF554D588709}" type="sibTrans" cxnId="{294160E0-D91D-43C4-BBCE-0E13888F978A}">
      <dgm:prSet/>
      <dgm:spPr/>
      <dgm:t>
        <a:bodyPr/>
        <a:lstStyle/>
        <a:p>
          <a:endParaRPr lang="en-US"/>
        </a:p>
      </dgm:t>
    </dgm:pt>
    <dgm:pt modelId="{CA05D6B0-4220-4D20-B6F7-6E366B137DA3}">
      <dgm:prSet phldrT="[Text]" custT="1"/>
      <dgm:spPr>
        <a:solidFill>
          <a:schemeClr val="accent3">
            <a:lumMod val="20000"/>
            <a:lumOff val="80000"/>
          </a:schemeClr>
        </a:solidFill>
      </dgm:spPr>
      <dgm:t>
        <a:bodyPr/>
        <a:lstStyle/>
        <a:p>
          <a:r>
            <a:rPr lang="en-US" sz="1600" b="1">
              <a:solidFill>
                <a:schemeClr val="tx1"/>
              </a:solidFill>
              <a:latin typeface="Calibri" panose="020F0502020204030204" pitchFamily="34" charset="0"/>
              <a:ea typeface="Open Sans" panose="020B0606030504020204" pitchFamily="34" charset="0"/>
              <a:cs typeface="Calibri" panose="020F0502020204030204" pitchFamily="34" charset="0"/>
            </a:rPr>
            <a:t>Private/Other </a:t>
          </a:r>
        </a:p>
      </dgm:t>
    </dgm:pt>
    <dgm:pt modelId="{4B16040C-F910-4731-AEBF-5FC41657A204}" type="parTrans" cxnId="{725C87E8-52CA-4454-8B5B-9BCC1507230C}">
      <dgm:prSet/>
      <dgm:spPr/>
      <dgm:t>
        <a:bodyPr/>
        <a:lstStyle/>
        <a:p>
          <a:endParaRPr lang="en-US"/>
        </a:p>
      </dgm:t>
    </dgm:pt>
    <dgm:pt modelId="{F6B7D9E4-5D74-495E-A5F6-1A9B699457CF}" type="sibTrans" cxnId="{725C87E8-52CA-4454-8B5B-9BCC1507230C}">
      <dgm:prSet/>
      <dgm:spPr/>
      <dgm:t>
        <a:bodyPr/>
        <a:lstStyle/>
        <a:p>
          <a:endParaRPr lang="en-US"/>
        </a:p>
      </dgm:t>
    </dgm:pt>
    <dgm:pt modelId="{1598A85B-2801-44D1-899C-31727B240CDB}">
      <dgm:prSet phldrT="[Text]" custT="1"/>
      <dgm:spPr>
        <a:solidFill>
          <a:schemeClr val="accent2">
            <a:lumMod val="20000"/>
            <a:lumOff val="80000"/>
          </a:schemeClr>
        </a:solidFill>
      </dgm:spPr>
      <dgm:t>
        <a:bodyPr/>
        <a:lstStyle/>
        <a:p>
          <a:r>
            <a:rPr lang="en-US" sz="3200">
              <a:solidFill>
                <a:schemeClr val="tx1"/>
              </a:solidFill>
              <a:latin typeface="Calibri" panose="020F0502020204030204" pitchFamily="34" charset="0"/>
              <a:ea typeface="Open Sans" panose="020B0606030504020204" pitchFamily="34" charset="0"/>
              <a:cs typeface="Calibri" panose="020F0502020204030204" pitchFamily="34" charset="0"/>
            </a:rPr>
            <a:t>Local Boards</a:t>
          </a:r>
        </a:p>
      </dgm:t>
    </dgm:pt>
    <dgm:pt modelId="{0B2405AD-B178-4367-97DE-3519C6ACED12}" type="parTrans" cxnId="{4183468E-F43B-4AE2-86D2-0AA601EF5F40}">
      <dgm:prSet/>
      <dgm:spPr/>
      <dgm:t>
        <a:bodyPr/>
        <a:lstStyle/>
        <a:p>
          <a:endParaRPr lang="en-US"/>
        </a:p>
      </dgm:t>
    </dgm:pt>
    <dgm:pt modelId="{ED6026EE-B7E0-4806-B07B-EEA1C0DF0A34}" type="sibTrans" cxnId="{4183468E-F43B-4AE2-86D2-0AA601EF5F40}">
      <dgm:prSet/>
      <dgm:spPr/>
      <dgm:t>
        <a:bodyPr/>
        <a:lstStyle/>
        <a:p>
          <a:endParaRPr lang="en-US"/>
        </a:p>
      </dgm:t>
    </dgm:pt>
    <dgm:pt modelId="{2DD6573D-FB3E-45FF-B4A4-EDA4687FD4E3}" type="pres">
      <dgm:prSet presAssocID="{7138DCC1-BDE6-4336-8C67-C49450030C0C}" presName="Name0" presStyleCnt="0">
        <dgm:presLayoutVars>
          <dgm:dir/>
          <dgm:animLvl val="lvl"/>
          <dgm:resizeHandles val="exact"/>
        </dgm:presLayoutVars>
      </dgm:prSet>
      <dgm:spPr/>
    </dgm:pt>
    <dgm:pt modelId="{413ADD0D-1EA6-4429-903E-B1ABC63CAF6F}" type="pres">
      <dgm:prSet presAssocID="{C785D3C0-2E49-4A88-887E-14059ADB4622}" presName="Name8" presStyleCnt="0"/>
      <dgm:spPr/>
    </dgm:pt>
    <dgm:pt modelId="{B5ACB422-134A-4134-B86D-704F71E90058}" type="pres">
      <dgm:prSet presAssocID="{C785D3C0-2E49-4A88-887E-14059ADB4622}" presName="level" presStyleLbl="node1" presStyleIdx="0" presStyleCnt="4">
        <dgm:presLayoutVars>
          <dgm:chMax val="1"/>
          <dgm:bulletEnabled val="1"/>
        </dgm:presLayoutVars>
      </dgm:prSet>
      <dgm:spPr/>
    </dgm:pt>
    <dgm:pt modelId="{115F782D-31CF-4940-BD72-C81C908B6633}" type="pres">
      <dgm:prSet presAssocID="{C785D3C0-2E49-4A88-887E-14059ADB4622}" presName="levelTx" presStyleLbl="revTx" presStyleIdx="0" presStyleCnt="0">
        <dgm:presLayoutVars>
          <dgm:chMax val="1"/>
          <dgm:bulletEnabled val="1"/>
        </dgm:presLayoutVars>
      </dgm:prSet>
      <dgm:spPr/>
    </dgm:pt>
    <dgm:pt modelId="{7B3B3815-D4CE-41C2-B152-B18B3A19FFAC}" type="pres">
      <dgm:prSet presAssocID="{BEF67172-3A14-415A-9B83-0ADD027731B4}" presName="Name8" presStyleCnt="0"/>
      <dgm:spPr/>
    </dgm:pt>
    <dgm:pt modelId="{37CFFA10-E1EC-42FE-8ECD-30D1D9105D29}" type="pres">
      <dgm:prSet presAssocID="{BEF67172-3A14-415A-9B83-0ADD027731B4}" presName="level" presStyleLbl="node1" presStyleIdx="1" presStyleCnt="4">
        <dgm:presLayoutVars>
          <dgm:chMax val="1"/>
          <dgm:bulletEnabled val="1"/>
        </dgm:presLayoutVars>
      </dgm:prSet>
      <dgm:spPr/>
    </dgm:pt>
    <dgm:pt modelId="{85D86C90-498F-469E-867A-3CE462C2DFA5}" type="pres">
      <dgm:prSet presAssocID="{BEF67172-3A14-415A-9B83-0ADD027731B4}" presName="levelTx" presStyleLbl="revTx" presStyleIdx="0" presStyleCnt="0">
        <dgm:presLayoutVars>
          <dgm:chMax val="1"/>
          <dgm:bulletEnabled val="1"/>
        </dgm:presLayoutVars>
      </dgm:prSet>
      <dgm:spPr/>
    </dgm:pt>
    <dgm:pt modelId="{1E4E838A-A78C-4627-8524-46F7A893F038}" type="pres">
      <dgm:prSet presAssocID="{1598A85B-2801-44D1-899C-31727B240CDB}" presName="Name8" presStyleCnt="0"/>
      <dgm:spPr/>
    </dgm:pt>
    <dgm:pt modelId="{AD56388E-CC90-468E-A502-FD4E837080D2}" type="pres">
      <dgm:prSet presAssocID="{1598A85B-2801-44D1-899C-31727B240CDB}" presName="level" presStyleLbl="node1" presStyleIdx="2" presStyleCnt="4">
        <dgm:presLayoutVars>
          <dgm:chMax val="1"/>
          <dgm:bulletEnabled val="1"/>
        </dgm:presLayoutVars>
      </dgm:prSet>
      <dgm:spPr/>
    </dgm:pt>
    <dgm:pt modelId="{1C6C303F-51A2-437A-91C2-B5AE0B665EBB}" type="pres">
      <dgm:prSet presAssocID="{1598A85B-2801-44D1-899C-31727B240CDB}" presName="levelTx" presStyleLbl="revTx" presStyleIdx="0" presStyleCnt="0">
        <dgm:presLayoutVars>
          <dgm:chMax val="1"/>
          <dgm:bulletEnabled val="1"/>
        </dgm:presLayoutVars>
      </dgm:prSet>
      <dgm:spPr/>
    </dgm:pt>
    <dgm:pt modelId="{4B70F176-D8A7-4BD1-BE8A-D1C833A47405}" type="pres">
      <dgm:prSet presAssocID="{CA05D6B0-4220-4D20-B6F7-6E366B137DA3}" presName="Name8" presStyleCnt="0"/>
      <dgm:spPr/>
    </dgm:pt>
    <dgm:pt modelId="{097A9EE0-A360-4726-988A-02DD1AB77B58}" type="pres">
      <dgm:prSet presAssocID="{CA05D6B0-4220-4D20-B6F7-6E366B137DA3}" presName="level" presStyleLbl="node1" presStyleIdx="3" presStyleCnt="4">
        <dgm:presLayoutVars>
          <dgm:chMax val="1"/>
          <dgm:bulletEnabled val="1"/>
        </dgm:presLayoutVars>
      </dgm:prSet>
      <dgm:spPr/>
    </dgm:pt>
    <dgm:pt modelId="{C5ACC136-D5D2-4613-BE85-225AC64D05A6}" type="pres">
      <dgm:prSet presAssocID="{CA05D6B0-4220-4D20-B6F7-6E366B137DA3}" presName="levelTx" presStyleLbl="revTx" presStyleIdx="0" presStyleCnt="0">
        <dgm:presLayoutVars>
          <dgm:chMax val="1"/>
          <dgm:bulletEnabled val="1"/>
        </dgm:presLayoutVars>
      </dgm:prSet>
      <dgm:spPr/>
    </dgm:pt>
  </dgm:ptLst>
  <dgm:cxnLst>
    <dgm:cxn modelId="{C7653100-37A5-42BC-B683-9B4728BC4782}" type="presOf" srcId="{BEF67172-3A14-415A-9B83-0ADD027731B4}" destId="{85D86C90-498F-469E-867A-3CE462C2DFA5}" srcOrd="1" destOrd="0" presId="urn:microsoft.com/office/officeart/2005/8/layout/pyramid3"/>
    <dgm:cxn modelId="{98A54A02-9767-4C7E-A1BA-96CA2C190134}" type="presOf" srcId="{BEF67172-3A14-415A-9B83-0ADD027731B4}" destId="{37CFFA10-E1EC-42FE-8ECD-30D1D9105D29}" srcOrd="0" destOrd="0" presId="urn:microsoft.com/office/officeart/2005/8/layout/pyramid3"/>
    <dgm:cxn modelId="{33146515-D48E-4F9C-A714-4DAE6763FAA2}" type="presOf" srcId="{1598A85B-2801-44D1-899C-31727B240CDB}" destId="{AD56388E-CC90-468E-A502-FD4E837080D2}" srcOrd="0" destOrd="0" presId="urn:microsoft.com/office/officeart/2005/8/layout/pyramid3"/>
    <dgm:cxn modelId="{98E0662C-E2A5-45BD-AAF9-534E5348BCEC}" type="presOf" srcId="{7138DCC1-BDE6-4336-8C67-C49450030C0C}" destId="{2DD6573D-FB3E-45FF-B4A4-EDA4687FD4E3}" srcOrd="0" destOrd="0" presId="urn:microsoft.com/office/officeart/2005/8/layout/pyramid3"/>
    <dgm:cxn modelId="{DE040260-AE58-4F14-B2B9-1F9DC89F9A18}" type="presOf" srcId="{C785D3C0-2E49-4A88-887E-14059ADB4622}" destId="{115F782D-31CF-4940-BD72-C81C908B6633}" srcOrd="1" destOrd="0" presId="urn:microsoft.com/office/officeart/2005/8/layout/pyramid3"/>
    <dgm:cxn modelId="{4B370379-C38A-4C45-9E3E-F255AA589385}" type="presOf" srcId="{C785D3C0-2E49-4A88-887E-14059ADB4622}" destId="{B5ACB422-134A-4134-B86D-704F71E90058}" srcOrd="0" destOrd="0" presId="urn:microsoft.com/office/officeart/2005/8/layout/pyramid3"/>
    <dgm:cxn modelId="{8751508A-29CA-4498-8250-B5A4E0CDBAC3}" type="presOf" srcId="{1598A85B-2801-44D1-899C-31727B240CDB}" destId="{1C6C303F-51A2-437A-91C2-B5AE0B665EBB}" srcOrd="1" destOrd="0" presId="urn:microsoft.com/office/officeart/2005/8/layout/pyramid3"/>
    <dgm:cxn modelId="{E557F48B-48FA-4D5A-85CE-52F10C7380D2}" type="presOf" srcId="{CA05D6B0-4220-4D20-B6F7-6E366B137DA3}" destId="{C5ACC136-D5D2-4613-BE85-225AC64D05A6}" srcOrd="1" destOrd="0" presId="urn:microsoft.com/office/officeart/2005/8/layout/pyramid3"/>
    <dgm:cxn modelId="{4183468E-F43B-4AE2-86D2-0AA601EF5F40}" srcId="{7138DCC1-BDE6-4336-8C67-C49450030C0C}" destId="{1598A85B-2801-44D1-899C-31727B240CDB}" srcOrd="2" destOrd="0" parTransId="{0B2405AD-B178-4367-97DE-3519C6ACED12}" sibTransId="{ED6026EE-B7E0-4806-B07B-EEA1C0DF0A34}"/>
    <dgm:cxn modelId="{2B8810C3-50C1-4C4F-816D-4A598C7C02B9}" srcId="{7138DCC1-BDE6-4336-8C67-C49450030C0C}" destId="{C785D3C0-2E49-4A88-887E-14059ADB4622}" srcOrd="0" destOrd="0" parTransId="{4D898FF5-730D-40DA-A29B-ADCE9D48EFBA}" sibTransId="{FC4D227B-AD33-45FE-BCB4-941569C226DA}"/>
    <dgm:cxn modelId="{B3E344C5-AC71-45B2-8748-A5958CFC94F4}" type="presOf" srcId="{CA05D6B0-4220-4D20-B6F7-6E366B137DA3}" destId="{097A9EE0-A360-4726-988A-02DD1AB77B58}" srcOrd="0" destOrd="0" presId="urn:microsoft.com/office/officeart/2005/8/layout/pyramid3"/>
    <dgm:cxn modelId="{294160E0-D91D-43C4-BBCE-0E13888F978A}" srcId="{7138DCC1-BDE6-4336-8C67-C49450030C0C}" destId="{BEF67172-3A14-415A-9B83-0ADD027731B4}" srcOrd="1" destOrd="0" parTransId="{B568231A-025B-4B67-93CC-02000500CF2C}" sibTransId="{DEAB6855-FC62-4BDE-817F-AF554D588709}"/>
    <dgm:cxn modelId="{725C87E8-52CA-4454-8B5B-9BCC1507230C}" srcId="{7138DCC1-BDE6-4336-8C67-C49450030C0C}" destId="{CA05D6B0-4220-4D20-B6F7-6E366B137DA3}" srcOrd="3" destOrd="0" parTransId="{4B16040C-F910-4731-AEBF-5FC41657A204}" sibTransId="{F6B7D9E4-5D74-495E-A5F6-1A9B699457CF}"/>
    <dgm:cxn modelId="{FC66C414-4B32-4834-8CCE-1D48C8AE0B3D}" type="presParOf" srcId="{2DD6573D-FB3E-45FF-B4A4-EDA4687FD4E3}" destId="{413ADD0D-1EA6-4429-903E-B1ABC63CAF6F}" srcOrd="0" destOrd="0" presId="urn:microsoft.com/office/officeart/2005/8/layout/pyramid3"/>
    <dgm:cxn modelId="{A68D9C49-8D50-4AC0-B55C-785714EE11C1}" type="presParOf" srcId="{413ADD0D-1EA6-4429-903E-B1ABC63CAF6F}" destId="{B5ACB422-134A-4134-B86D-704F71E90058}" srcOrd="0" destOrd="0" presId="urn:microsoft.com/office/officeart/2005/8/layout/pyramid3"/>
    <dgm:cxn modelId="{255937D7-6D24-426D-84EE-E170892DAF94}" type="presParOf" srcId="{413ADD0D-1EA6-4429-903E-B1ABC63CAF6F}" destId="{115F782D-31CF-4940-BD72-C81C908B6633}" srcOrd="1" destOrd="0" presId="urn:microsoft.com/office/officeart/2005/8/layout/pyramid3"/>
    <dgm:cxn modelId="{2D14F98A-3C3C-41C1-ABC1-D63E0C9CBFF0}" type="presParOf" srcId="{2DD6573D-FB3E-45FF-B4A4-EDA4687FD4E3}" destId="{7B3B3815-D4CE-41C2-B152-B18B3A19FFAC}" srcOrd="1" destOrd="0" presId="urn:microsoft.com/office/officeart/2005/8/layout/pyramid3"/>
    <dgm:cxn modelId="{6E21DDEA-6466-4FC4-BC11-901F760A4BAC}" type="presParOf" srcId="{7B3B3815-D4CE-41C2-B152-B18B3A19FFAC}" destId="{37CFFA10-E1EC-42FE-8ECD-30D1D9105D29}" srcOrd="0" destOrd="0" presId="urn:microsoft.com/office/officeart/2005/8/layout/pyramid3"/>
    <dgm:cxn modelId="{7C219F7D-25FA-41AC-949A-78C3E8F9228B}" type="presParOf" srcId="{7B3B3815-D4CE-41C2-B152-B18B3A19FFAC}" destId="{85D86C90-498F-469E-867A-3CE462C2DFA5}" srcOrd="1" destOrd="0" presId="urn:microsoft.com/office/officeart/2005/8/layout/pyramid3"/>
    <dgm:cxn modelId="{626CBCB4-4BB0-4128-A7F8-7746D1C77181}" type="presParOf" srcId="{2DD6573D-FB3E-45FF-B4A4-EDA4687FD4E3}" destId="{1E4E838A-A78C-4627-8524-46F7A893F038}" srcOrd="2" destOrd="0" presId="urn:microsoft.com/office/officeart/2005/8/layout/pyramid3"/>
    <dgm:cxn modelId="{06C524A6-A4C8-402C-A6B9-1F46EEC2B9E6}" type="presParOf" srcId="{1E4E838A-A78C-4627-8524-46F7A893F038}" destId="{AD56388E-CC90-468E-A502-FD4E837080D2}" srcOrd="0" destOrd="0" presId="urn:microsoft.com/office/officeart/2005/8/layout/pyramid3"/>
    <dgm:cxn modelId="{699D2434-5B2A-4C79-A63C-3068A0A92641}" type="presParOf" srcId="{1E4E838A-A78C-4627-8524-46F7A893F038}" destId="{1C6C303F-51A2-437A-91C2-B5AE0B665EBB}" srcOrd="1" destOrd="0" presId="urn:microsoft.com/office/officeart/2005/8/layout/pyramid3"/>
    <dgm:cxn modelId="{F9E69294-D375-4FEC-9C35-8EA0F0A81AD7}" type="presParOf" srcId="{2DD6573D-FB3E-45FF-B4A4-EDA4687FD4E3}" destId="{4B70F176-D8A7-4BD1-BE8A-D1C833A47405}" srcOrd="3" destOrd="0" presId="urn:microsoft.com/office/officeart/2005/8/layout/pyramid3"/>
    <dgm:cxn modelId="{E768C593-DE01-4623-B90F-CB97F22BC4D0}" type="presParOf" srcId="{4B70F176-D8A7-4BD1-BE8A-D1C833A47405}" destId="{097A9EE0-A360-4726-988A-02DD1AB77B58}" srcOrd="0" destOrd="0" presId="urn:microsoft.com/office/officeart/2005/8/layout/pyramid3"/>
    <dgm:cxn modelId="{FFBDD925-9941-40D1-8AB6-43FAD5543452}" type="presParOf" srcId="{4B70F176-D8A7-4BD1-BE8A-D1C833A47405}" destId="{C5ACC136-D5D2-4613-BE85-225AC64D05A6}"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A5C75-1D2F-48C7-A1CC-99E3BCD4F4C7}">
      <dsp:nvSpPr>
        <dsp:cNvPr id="0" name=""/>
        <dsp:cNvSpPr/>
      </dsp:nvSpPr>
      <dsp:spPr>
        <a:xfrm>
          <a:off x="2535037" y="563554"/>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40752" y="606947"/>
        <a:ext cx="23264" cy="4652"/>
      </dsp:txXfrm>
    </dsp:sp>
    <dsp:sp modelId="{2D9EA8D2-BCFD-4922-A3B1-886D9F8B2475}">
      <dsp:nvSpPr>
        <dsp:cNvPr id="0" name=""/>
        <dsp:cNvSpPr/>
      </dsp:nvSpPr>
      <dsp:spPr>
        <a:xfrm>
          <a:off x="513816" y="2368"/>
          <a:ext cx="2023020" cy="1213812"/>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Determination of Goods Required</a:t>
          </a:r>
        </a:p>
      </dsp:txBody>
      <dsp:txXfrm>
        <a:off x="513816" y="2368"/>
        <a:ext cx="2023020" cy="1213812"/>
      </dsp:txXfrm>
    </dsp:sp>
    <dsp:sp modelId="{AC340752-4366-4FA4-9996-82F06CA803A8}">
      <dsp:nvSpPr>
        <dsp:cNvPr id="0" name=""/>
        <dsp:cNvSpPr/>
      </dsp:nvSpPr>
      <dsp:spPr>
        <a:xfrm>
          <a:off x="5023352" y="563554"/>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067" y="606947"/>
        <a:ext cx="23264" cy="4652"/>
      </dsp:txXfrm>
    </dsp:sp>
    <dsp:sp modelId="{A3A7B6F6-7D98-4BE5-BE2D-BF2CB1076907}">
      <dsp:nvSpPr>
        <dsp:cNvPr id="0" name=""/>
        <dsp:cNvSpPr/>
      </dsp:nvSpPr>
      <dsp:spPr>
        <a:xfrm>
          <a:off x="3002131" y="2368"/>
          <a:ext cx="2023020" cy="1213812"/>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Procurement Process</a:t>
          </a:r>
        </a:p>
      </dsp:txBody>
      <dsp:txXfrm>
        <a:off x="3002131" y="2368"/>
        <a:ext cx="2023020" cy="1213812"/>
      </dsp:txXfrm>
    </dsp:sp>
    <dsp:sp modelId="{318218F0-86EF-480F-87E1-6CAF524B5057}">
      <dsp:nvSpPr>
        <dsp:cNvPr id="0" name=""/>
        <dsp:cNvSpPr/>
      </dsp:nvSpPr>
      <dsp:spPr>
        <a:xfrm>
          <a:off x="7511668" y="563554"/>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7383" y="606947"/>
        <a:ext cx="23264" cy="4652"/>
      </dsp:txXfrm>
    </dsp:sp>
    <dsp:sp modelId="{32D5BBDB-C37D-470C-8CC3-82522AFF585F}">
      <dsp:nvSpPr>
        <dsp:cNvPr id="0" name=""/>
        <dsp:cNvSpPr/>
      </dsp:nvSpPr>
      <dsp:spPr>
        <a:xfrm>
          <a:off x="5490447" y="2368"/>
          <a:ext cx="2023020" cy="12138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Search for Suppliers</a:t>
          </a:r>
        </a:p>
      </dsp:txBody>
      <dsp:txXfrm>
        <a:off x="5490447" y="2368"/>
        <a:ext cx="2023020" cy="1213812"/>
      </dsp:txXfrm>
    </dsp:sp>
    <dsp:sp modelId="{ABB5ADCB-B0C9-40A1-9EE6-3BF14F8B4016}">
      <dsp:nvSpPr>
        <dsp:cNvPr id="0" name=""/>
        <dsp:cNvSpPr/>
      </dsp:nvSpPr>
      <dsp:spPr>
        <a:xfrm>
          <a:off x="1525326" y="1214380"/>
          <a:ext cx="7464946" cy="434694"/>
        </a:xfrm>
        <a:custGeom>
          <a:avLst/>
          <a:gdLst/>
          <a:ahLst/>
          <a:cxnLst/>
          <a:rect l="0" t="0" r="0" b="0"/>
          <a:pathLst>
            <a:path>
              <a:moveTo>
                <a:pt x="7464946" y="0"/>
              </a:moveTo>
              <a:lnTo>
                <a:pt x="7464946" y="234447"/>
              </a:lnTo>
              <a:lnTo>
                <a:pt x="0" y="234447"/>
              </a:lnTo>
              <a:lnTo>
                <a:pt x="0" y="434694"/>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814" y="1429401"/>
        <a:ext cx="373971" cy="4652"/>
      </dsp:txXfrm>
    </dsp:sp>
    <dsp:sp modelId="{71FA7BE1-189E-4896-8AC0-21EB131680A2}">
      <dsp:nvSpPr>
        <dsp:cNvPr id="0" name=""/>
        <dsp:cNvSpPr/>
      </dsp:nvSpPr>
      <dsp:spPr>
        <a:xfrm>
          <a:off x="7978762" y="2368"/>
          <a:ext cx="2023020" cy="1213812"/>
        </a:xfrm>
        <a:prstGeom prst="rect">
          <a:avLst/>
        </a:prstGeom>
        <a:solidFill>
          <a:schemeClr val="tx2">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Request for Proposal</a:t>
          </a:r>
        </a:p>
      </dsp:txBody>
      <dsp:txXfrm>
        <a:off x="7978762" y="2368"/>
        <a:ext cx="2023020" cy="1213812"/>
      </dsp:txXfrm>
    </dsp:sp>
    <dsp:sp modelId="{BB62CEF6-372D-4184-9B7F-2D2847AF8AAA}">
      <dsp:nvSpPr>
        <dsp:cNvPr id="0" name=""/>
        <dsp:cNvSpPr/>
      </dsp:nvSpPr>
      <dsp:spPr>
        <a:xfrm>
          <a:off x="2535037" y="2242661"/>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40752" y="2286055"/>
        <a:ext cx="23264" cy="4652"/>
      </dsp:txXfrm>
    </dsp:sp>
    <dsp:sp modelId="{84961D63-8E1F-440E-96E9-5B2BEF73A09C}">
      <dsp:nvSpPr>
        <dsp:cNvPr id="0" name=""/>
        <dsp:cNvSpPr/>
      </dsp:nvSpPr>
      <dsp:spPr>
        <a:xfrm>
          <a:off x="513816" y="1681475"/>
          <a:ext cx="2023020" cy="12138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Review Receiving Quotation</a:t>
          </a:r>
        </a:p>
      </dsp:txBody>
      <dsp:txXfrm>
        <a:off x="513816" y="1681475"/>
        <a:ext cx="2023020" cy="1213812"/>
      </dsp:txXfrm>
    </dsp:sp>
    <dsp:sp modelId="{B6E61185-A62B-4DF6-A265-7736E94ABB37}">
      <dsp:nvSpPr>
        <dsp:cNvPr id="0" name=""/>
        <dsp:cNvSpPr/>
      </dsp:nvSpPr>
      <dsp:spPr>
        <a:xfrm>
          <a:off x="5023352" y="2242661"/>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067" y="2286055"/>
        <a:ext cx="23264" cy="4652"/>
      </dsp:txXfrm>
    </dsp:sp>
    <dsp:sp modelId="{881E1C33-C8A4-4572-94EF-2CC34F354A80}">
      <dsp:nvSpPr>
        <dsp:cNvPr id="0" name=""/>
        <dsp:cNvSpPr/>
      </dsp:nvSpPr>
      <dsp:spPr>
        <a:xfrm>
          <a:off x="3002131" y="1681475"/>
          <a:ext cx="2023020" cy="1213812"/>
        </a:xfrm>
        <a:prstGeom prst="rect">
          <a:avLst/>
        </a:prstGeom>
        <a:solidFill>
          <a:srgbClr val="131523">
            <a:lumMod val="50000"/>
            <a:lumOff val="50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Negotiation</a:t>
          </a:r>
        </a:p>
      </dsp:txBody>
      <dsp:txXfrm>
        <a:off x="3002131" y="1681475"/>
        <a:ext cx="2023020" cy="1213812"/>
      </dsp:txXfrm>
    </dsp:sp>
    <dsp:sp modelId="{6F0D0119-BFBD-4624-AC3C-6A600F5A93B5}">
      <dsp:nvSpPr>
        <dsp:cNvPr id="0" name=""/>
        <dsp:cNvSpPr/>
      </dsp:nvSpPr>
      <dsp:spPr>
        <a:xfrm>
          <a:off x="7511668" y="2242661"/>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7383" y="2286055"/>
        <a:ext cx="23264" cy="4652"/>
      </dsp:txXfrm>
    </dsp:sp>
    <dsp:sp modelId="{9354CB31-4A14-4734-B7F2-0854E496E40F}">
      <dsp:nvSpPr>
        <dsp:cNvPr id="0" name=""/>
        <dsp:cNvSpPr/>
      </dsp:nvSpPr>
      <dsp:spPr>
        <a:xfrm>
          <a:off x="5490447" y="1681475"/>
          <a:ext cx="2023020" cy="1213812"/>
        </a:xfrm>
        <a:prstGeom prst="rect">
          <a:avLst/>
        </a:prstGeom>
        <a:solidFill>
          <a:srgbClr val="F58505"/>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Purchase Order</a:t>
          </a:r>
        </a:p>
      </dsp:txBody>
      <dsp:txXfrm>
        <a:off x="5490447" y="1681475"/>
        <a:ext cx="2023020" cy="1213812"/>
      </dsp:txXfrm>
    </dsp:sp>
    <dsp:sp modelId="{333BA0E0-1371-4658-B819-98DD18B205B0}">
      <dsp:nvSpPr>
        <dsp:cNvPr id="0" name=""/>
        <dsp:cNvSpPr/>
      </dsp:nvSpPr>
      <dsp:spPr>
        <a:xfrm>
          <a:off x="1525326" y="2893487"/>
          <a:ext cx="7464946" cy="434694"/>
        </a:xfrm>
        <a:custGeom>
          <a:avLst/>
          <a:gdLst/>
          <a:ahLst/>
          <a:cxnLst/>
          <a:rect l="0" t="0" r="0" b="0"/>
          <a:pathLst>
            <a:path>
              <a:moveTo>
                <a:pt x="7464946" y="0"/>
              </a:moveTo>
              <a:lnTo>
                <a:pt x="7464946" y="234447"/>
              </a:lnTo>
              <a:lnTo>
                <a:pt x="0" y="234447"/>
              </a:lnTo>
              <a:lnTo>
                <a:pt x="0" y="434694"/>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814" y="3108508"/>
        <a:ext cx="373971" cy="4652"/>
      </dsp:txXfrm>
    </dsp:sp>
    <dsp:sp modelId="{5A346919-C269-43D1-A594-3F86813BDCFF}">
      <dsp:nvSpPr>
        <dsp:cNvPr id="0" name=""/>
        <dsp:cNvSpPr/>
      </dsp:nvSpPr>
      <dsp:spPr>
        <a:xfrm>
          <a:off x="7978762" y="1681475"/>
          <a:ext cx="2023020" cy="1213812"/>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The Supplier’s Confirmation</a:t>
          </a:r>
        </a:p>
      </dsp:txBody>
      <dsp:txXfrm>
        <a:off x="7978762" y="1681475"/>
        <a:ext cx="2023020" cy="1213812"/>
      </dsp:txXfrm>
    </dsp:sp>
    <dsp:sp modelId="{71FEC4FD-48C4-4759-8EF4-40FC02531A98}">
      <dsp:nvSpPr>
        <dsp:cNvPr id="0" name=""/>
        <dsp:cNvSpPr/>
      </dsp:nvSpPr>
      <dsp:spPr>
        <a:xfrm>
          <a:off x="2535037" y="3921768"/>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40752" y="3965162"/>
        <a:ext cx="23264" cy="4652"/>
      </dsp:txXfrm>
    </dsp:sp>
    <dsp:sp modelId="{E0FB45B7-35AC-4DAD-887E-D1BA66A4CC46}">
      <dsp:nvSpPr>
        <dsp:cNvPr id="0" name=""/>
        <dsp:cNvSpPr/>
      </dsp:nvSpPr>
      <dsp:spPr>
        <a:xfrm>
          <a:off x="513816" y="3360582"/>
          <a:ext cx="2023020" cy="1213812"/>
        </a:xfrm>
        <a:prstGeom prst="rect">
          <a:avLst/>
        </a:prstGeom>
        <a:solidFill>
          <a:srgbClr val="9CA2AB"/>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883" tIns="83852" rIns="79883" bIns="83852" numCol="1" spcCol="1270" anchor="ctr" anchorCtr="0">
          <a:noAutofit/>
        </a:bodyPr>
        <a:lstStyle/>
        <a:p>
          <a:pPr marL="0" lvl="0" indent="0" algn="ctr" defTabSz="75565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Supplier’s Duty</a:t>
          </a:r>
        </a:p>
      </dsp:txBody>
      <dsp:txXfrm>
        <a:off x="513816" y="3360582"/>
        <a:ext cx="2023020" cy="1213812"/>
      </dsp:txXfrm>
    </dsp:sp>
    <dsp:sp modelId="{8D3EFBE9-99AE-4CF6-8DCF-B900647D6E1A}">
      <dsp:nvSpPr>
        <dsp:cNvPr id="0" name=""/>
        <dsp:cNvSpPr/>
      </dsp:nvSpPr>
      <dsp:spPr>
        <a:xfrm>
          <a:off x="5023352" y="3921768"/>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29067" y="3965162"/>
        <a:ext cx="23264" cy="4652"/>
      </dsp:txXfrm>
    </dsp:sp>
    <dsp:sp modelId="{29A52AEE-5CFB-4BA6-A1E9-B7A7216CD767}">
      <dsp:nvSpPr>
        <dsp:cNvPr id="0" name=""/>
        <dsp:cNvSpPr/>
      </dsp:nvSpPr>
      <dsp:spPr>
        <a:xfrm>
          <a:off x="3002131" y="3360582"/>
          <a:ext cx="2023020" cy="1213812"/>
        </a:xfrm>
        <a:prstGeom prst="rect">
          <a:avLst/>
        </a:prstGeom>
        <a:solidFill>
          <a:srgbClr val="F58505"/>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000" kern="1200">
              <a:solidFill>
                <a:prstClr val="white"/>
              </a:solidFill>
              <a:latin typeface="Calibri" panose="020F0502020204030204" pitchFamily="34" charset="0"/>
              <a:ea typeface="+mn-ea"/>
              <a:cs typeface="Calibri" panose="020F0502020204030204" pitchFamily="34" charset="0"/>
            </a:rPr>
            <a:t>Successful Delivery of Goods/Services</a:t>
          </a:r>
        </a:p>
      </dsp:txBody>
      <dsp:txXfrm>
        <a:off x="3002131" y="3360582"/>
        <a:ext cx="2023020" cy="1213812"/>
      </dsp:txXfrm>
    </dsp:sp>
    <dsp:sp modelId="{2E6F742C-09FA-494F-8ED5-89C0BB0A0EB6}">
      <dsp:nvSpPr>
        <dsp:cNvPr id="0" name=""/>
        <dsp:cNvSpPr/>
      </dsp:nvSpPr>
      <dsp:spPr>
        <a:xfrm>
          <a:off x="7511668" y="3921768"/>
          <a:ext cx="434694" cy="91440"/>
        </a:xfrm>
        <a:custGeom>
          <a:avLst/>
          <a:gdLst/>
          <a:ahLst/>
          <a:cxnLst/>
          <a:rect l="0" t="0" r="0" b="0"/>
          <a:pathLst>
            <a:path>
              <a:moveTo>
                <a:pt x="0" y="45720"/>
              </a:moveTo>
              <a:lnTo>
                <a:pt x="434694"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717383" y="3965162"/>
        <a:ext cx="23264" cy="4652"/>
      </dsp:txXfrm>
    </dsp:sp>
    <dsp:sp modelId="{FC46DE19-AEBB-49D0-8EB2-EBF3810C2148}">
      <dsp:nvSpPr>
        <dsp:cNvPr id="0" name=""/>
        <dsp:cNvSpPr/>
      </dsp:nvSpPr>
      <dsp:spPr>
        <a:xfrm>
          <a:off x="5490447" y="3360582"/>
          <a:ext cx="2023020" cy="1213812"/>
        </a:xfrm>
        <a:prstGeom prst="rect">
          <a:avLst/>
        </a:prstGeom>
        <a:solidFill>
          <a:srgbClr val="42B3BD">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a:solidFill>
                <a:prstClr val="white"/>
              </a:solidFill>
              <a:latin typeface="Calibri" panose="020F0502020204030204" pitchFamily="34" charset="0"/>
              <a:ea typeface="+mn-ea"/>
              <a:cs typeface="Calibri" panose="020F0502020204030204" pitchFamily="34" charset="0"/>
            </a:rPr>
            <a:t>Invoice Entry</a:t>
          </a:r>
        </a:p>
      </dsp:txBody>
      <dsp:txXfrm>
        <a:off x="5490447" y="3360582"/>
        <a:ext cx="2023020" cy="1213812"/>
      </dsp:txXfrm>
    </dsp:sp>
    <dsp:sp modelId="{6BA1449B-933E-4EE6-8320-B68A3EA22349}">
      <dsp:nvSpPr>
        <dsp:cNvPr id="0" name=""/>
        <dsp:cNvSpPr/>
      </dsp:nvSpPr>
      <dsp:spPr>
        <a:xfrm>
          <a:off x="7978762" y="3360582"/>
          <a:ext cx="2023020" cy="1213812"/>
        </a:xfrm>
        <a:prstGeom prst="rect">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a:latin typeface="Calibri" panose="020F0502020204030204" pitchFamily="34" charset="0"/>
              <a:cs typeface="Calibri" panose="020F0502020204030204" pitchFamily="34" charset="0"/>
            </a:rPr>
            <a:t>Payment</a:t>
          </a:r>
        </a:p>
      </dsp:txBody>
      <dsp:txXfrm>
        <a:off x="7978762" y="3360582"/>
        <a:ext cx="2023020" cy="12138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CB422-134A-4134-B86D-704F71E90058}">
      <dsp:nvSpPr>
        <dsp:cNvPr id="0" name=""/>
        <dsp:cNvSpPr/>
      </dsp:nvSpPr>
      <dsp:spPr>
        <a:xfrm rot="10800000">
          <a:off x="0" y="0"/>
          <a:ext cx="10919460" cy="1213324"/>
        </a:xfrm>
        <a:prstGeom prst="trapezoid">
          <a:avLst>
            <a:gd name="adj" fmla="val 112495"/>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b="1" kern="1200">
              <a:solidFill>
                <a:schemeClr val="tx1"/>
              </a:solidFill>
              <a:latin typeface="Calibri" panose="020F0502020204030204" pitchFamily="34" charset="0"/>
              <a:ea typeface="Open Sans" panose="020B0606030504020204" pitchFamily="34" charset="0"/>
              <a:cs typeface="Calibri" panose="020F0502020204030204" pitchFamily="34" charset="0"/>
            </a:rPr>
            <a:t>Federal Entities</a:t>
          </a:r>
        </a:p>
      </dsp:txBody>
      <dsp:txXfrm rot="-10800000">
        <a:off x="1910905" y="0"/>
        <a:ext cx="7097649" cy="1213324"/>
      </dsp:txXfrm>
    </dsp:sp>
    <dsp:sp modelId="{37CFFA10-E1EC-42FE-8ECD-30D1D9105D29}">
      <dsp:nvSpPr>
        <dsp:cNvPr id="0" name=""/>
        <dsp:cNvSpPr/>
      </dsp:nvSpPr>
      <dsp:spPr>
        <a:xfrm rot="10800000">
          <a:off x="1364932" y="1213324"/>
          <a:ext cx="8189595" cy="1213324"/>
        </a:xfrm>
        <a:prstGeom prst="trapezoid">
          <a:avLst>
            <a:gd name="adj" fmla="val 112495"/>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a:solidFill>
                <a:schemeClr val="tx1"/>
              </a:solidFill>
              <a:latin typeface="Calibri" panose="020F0502020204030204" pitchFamily="34" charset="0"/>
              <a:ea typeface="Open Sans" panose="020B0606030504020204" pitchFamily="34" charset="0"/>
              <a:cs typeface="Calibri" panose="020F0502020204030204" pitchFamily="34" charset="0"/>
            </a:rPr>
            <a:t>State</a:t>
          </a:r>
        </a:p>
      </dsp:txBody>
      <dsp:txXfrm rot="-10800000">
        <a:off x="2798111" y="1213324"/>
        <a:ext cx="5323236" cy="1213324"/>
      </dsp:txXfrm>
    </dsp:sp>
    <dsp:sp modelId="{AD56388E-CC90-468E-A502-FD4E837080D2}">
      <dsp:nvSpPr>
        <dsp:cNvPr id="0" name=""/>
        <dsp:cNvSpPr/>
      </dsp:nvSpPr>
      <dsp:spPr>
        <a:xfrm rot="10800000">
          <a:off x="2729865" y="2426648"/>
          <a:ext cx="5459730" cy="1213324"/>
        </a:xfrm>
        <a:prstGeom prst="trapezoid">
          <a:avLst>
            <a:gd name="adj" fmla="val 112495"/>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latin typeface="Calibri" panose="020F0502020204030204" pitchFamily="34" charset="0"/>
              <a:ea typeface="Open Sans" panose="020B0606030504020204" pitchFamily="34" charset="0"/>
              <a:cs typeface="Calibri" panose="020F0502020204030204" pitchFamily="34" charset="0"/>
            </a:rPr>
            <a:t>Local Boards</a:t>
          </a:r>
        </a:p>
      </dsp:txBody>
      <dsp:txXfrm rot="-10800000">
        <a:off x="3685317" y="2426648"/>
        <a:ext cx="3548824" cy="1213324"/>
      </dsp:txXfrm>
    </dsp:sp>
    <dsp:sp modelId="{097A9EE0-A360-4726-988A-02DD1AB77B58}">
      <dsp:nvSpPr>
        <dsp:cNvPr id="0" name=""/>
        <dsp:cNvSpPr/>
      </dsp:nvSpPr>
      <dsp:spPr>
        <a:xfrm rot="10800000">
          <a:off x="4094797" y="3639972"/>
          <a:ext cx="2729865" cy="1213324"/>
        </a:xfrm>
        <a:prstGeom prst="trapezoid">
          <a:avLst>
            <a:gd name="adj" fmla="val 112495"/>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tx1"/>
              </a:solidFill>
              <a:latin typeface="Calibri" panose="020F0502020204030204" pitchFamily="34" charset="0"/>
              <a:ea typeface="Open Sans" panose="020B0606030504020204" pitchFamily="34" charset="0"/>
              <a:cs typeface="Calibri" panose="020F0502020204030204" pitchFamily="34" charset="0"/>
            </a:rPr>
            <a:t>Private/Other </a:t>
          </a:r>
        </a:p>
      </dsp:txBody>
      <dsp:txXfrm rot="-10800000">
        <a:off x="4094797" y="3639972"/>
        <a:ext cx="2729865" cy="121332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6/3/2025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2</a:t>
            </a:fld>
            <a:endParaRPr lang="en-US"/>
          </a:p>
        </p:txBody>
      </p:sp>
    </p:spTree>
    <p:extLst>
      <p:ext uri="{BB962C8B-B14F-4D97-AF65-F5344CB8AC3E}">
        <p14:creationId xmlns:p14="http://schemas.microsoft.com/office/powerpoint/2010/main" val="2239033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3</a:t>
            </a:fld>
            <a:endParaRPr lang="en-US"/>
          </a:p>
        </p:txBody>
      </p:sp>
    </p:spTree>
    <p:extLst>
      <p:ext uri="{BB962C8B-B14F-4D97-AF65-F5344CB8AC3E}">
        <p14:creationId xmlns:p14="http://schemas.microsoft.com/office/powerpoint/2010/main" val="127204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3063402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a:p>
        </p:txBody>
      </p:sp>
    </p:spTree>
    <p:extLst>
      <p:ext uri="{BB962C8B-B14F-4D97-AF65-F5344CB8AC3E}">
        <p14:creationId xmlns:p14="http://schemas.microsoft.com/office/powerpoint/2010/main" val="2541897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46</a:t>
            </a:fld>
            <a:endParaRPr lang="en-US"/>
          </a:p>
        </p:txBody>
      </p:sp>
    </p:spTree>
    <p:extLst>
      <p:ext uri="{BB962C8B-B14F-4D97-AF65-F5344CB8AC3E}">
        <p14:creationId xmlns:p14="http://schemas.microsoft.com/office/powerpoint/2010/main" val="2872181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251be23ffaf_0_10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g251be23ffaf_0_1010:notes"/>
          <p:cNvSpPr txBox="1">
            <a:spLocks noGrp="1"/>
          </p:cNvSpPr>
          <p:nvPr>
            <p:ph type="body" idx="1"/>
          </p:nvPr>
        </p:nvSpPr>
        <p:spPr>
          <a:xfrm>
            <a:off x="685800" y="4400551"/>
            <a:ext cx="5486400" cy="3600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83" name="Google Shape;1083;g251be23ffaf_0_10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47</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48</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7" name="Content Placeholder 6">
            <a:extLst>
              <a:ext uri="{FF2B5EF4-FFF2-40B4-BE49-F238E27FC236}">
                <a16:creationId xmlns:a16="http://schemas.microsoft.com/office/drawing/2014/main" id="{F59E4A53-B1BA-BE21-ACDB-BFC4007A19F7}"/>
              </a:ext>
            </a:extLst>
          </p:cNvPr>
          <p:cNvSpPr>
            <a:spLocks noGrp="1"/>
          </p:cNvSpPr>
          <p:nvPr>
            <p:ph sz="quarter" idx="10"/>
          </p:nvPr>
        </p:nvSpPr>
        <p:spPr>
          <a:xfrm>
            <a:off x="3105150" y="4816475"/>
            <a:ext cx="6146800" cy="1222375"/>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A66CD46C-AD93-4E57-47EB-BEAFF9F8A4B5}"/>
              </a:ext>
            </a:extLst>
          </p:cNvPr>
          <p:cNvSpPr>
            <a:spLocks noGrp="1"/>
          </p:cNvSpPr>
          <p:nvPr>
            <p:ph sz="quarter" idx="10"/>
          </p:nvPr>
        </p:nvSpPr>
        <p:spPr>
          <a:xfrm>
            <a:off x="7632700" y="1600200"/>
            <a:ext cx="3087688" cy="3924300"/>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D6567EF9-8DA6-F9B2-40E0-1E0C06D86173}"/>
              </a:ext>
            </a:extLst>
          </p:cNvPr>
          <p:cNvSpPr>
            <a:spLocks noGrp="1"/>
          </p:cNvSpPr>
          <p:nvPr>
            <p:ph sz="quarter" idx="10"/>
          </p:nvPr>
        </p:nvSpPr>
        <p:spPr>
          <a:xfrm>
            <a:off x="2630488" y="2266950"/>
            <a:ext cx="7810500" cy="1595438"/>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993802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92020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73164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nextlevelnow.workforcegps.or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app.smartsheet.com/b/form/feef86e1c1134d64b0cc59314c2e4096" TargetMode="External"/><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jpeg"/><Relationship Id="rId9" Type="http://schemas.openxmlformats.org/officeDocument/2006/relationships/hyperlink" Target="https://safalpartner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ecfr.gov/current/title-2/section-200.10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hyperlink" Target="https://nextlevelnow.workforcegps.org/" TargetMode="External"/><Relationship Id="rId5" Type="http://schemas.openxmlformats.org/officeDocument/2006/relationships/hyperlink" Target="https://app.smartsheet.com/b/form/feef86e1c1134d64b0cc59314c2e4096" TargetMode="External"/><Relationship Id="rId4" Type="http://schemas.openxmlformats.org/officeDocument/2006/relationships/image" Target="../media/image17.pn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32000"/>
            <a:extLst>
              <a:ext uri="{28A0092B-C50C-407E-A947-70E740481C1C}">
                <a14:useLocalDpi xmlns:a14="http://schemas.microsoft.com/office/drawing/2010/main" val="0"/>
              </a:ext>
            </a:extLst>
          </a:blip>
          <a:srcRect l="703" r="703"/>
          <a:stretch/>
        </p:blipFill>
        <p:spPr>
          <a:xfrm>
            <a:off x="0" y="1"/>
            <a:ext cx="12192000" cy="6267450"/>
          </a:xfrm>
          <a:prstGeom prst="rect">
            <a:avLst/>
          </a:prstGeom>
        </p:spPr>
      </p:pic>
      <p:sp>
        <p:nvSpPr>
          <p:cNvPr id="2" name="Title 8">
            <a:extLst>
              <a:ext uri="{FF2B5EF4-FFF2-40B4-BE49-F238E27FC236}">
                <a16:creationId xmlns:a16="http://schemas.microsoft.com/office/drawing/2014/main" id="{293CD009-F91A-E8EA-3FA7-7B0219BC367C}"/>
              </a:ext>
            </a:extLst>
          </p:cNvPr>
          <p:cNvSpPr txBox="1">
            <a:spLocks noGrp="1"/>
          </p:cNvSpPr>
          <p:nvPr>
            <p:ph type="title" idx="4294967295"/>
          </p:nvPr>
        </p:nvSpPr>
        <p:spPr>
          <a:xfrm>
            <a:off x="2075035" y="1174537"/>
            <a:ext cx="7737127" cy="1008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Region 1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srgbClr val="0D4460"/>
                </a:solidFill>
                <a:effectLst>
                  <a:outerShdw blurRad="38100" dist="38100" dir="2700000" algn="tl">
                    <a:srgbClr val="000000">
                      <a:alpha val="43137"/>
                    </a:srgbClr>
                  </a:outerShdw>
                </a:effectLst>
                <a:uLnTx/>
                <a:uFillTx/>
                <a:latin typeface="Calibri" panose="020F0502020204030204" pitchFamily="34" charset="0"/>
                <a:ea typeface="Open Sans" panose="020B0606030504020204" pitchFamily="34" charset="0"/>
                <a:cs typeface="Calibri" panose="020F0502020204030204" pitchFamily="34" charset="0"/>
              </a:rPr>
              <a:t>Fiscal Management Virtual Academy</a:t>
            </a:r>
          </a:p>
        </p:txBody>
      </p:sp>
      <p:sp>
        <p:nvSpPr>
          <p:cNvPr id="7" name="Content Placeholder 3">
            <a:extLst>
              <a:ext uri="{FF2B5EF4-FFF2-40B4-BE49-F238E27FC236}">
                <a16:creationId xmlns:a16="http://schemas.microsoft.com/office/drawing/2014/main" id="{DFBB0830-DAD0-8D47-0A1F-30F81A6DD338}"/>
              </a:ext>
            </a:extLst>
          </p:cNvPr>
          <p:cNvSpPr>
            <a:spLocks noGrp="1"/>
          </p:cNvSpPr>
          <p:nvPr>
            <p:ph sz="quarter" idx="4294967295"/>
          </p:nvPr>
        </p:nvSpPr>
        <p:spPr>
          <a:xfrm>
            <a:off x="2783681" y="3133726"/>
            <a:ext cx="6624638" cy="1528762"/>
          </a:xfrm>
        </p:spPr>
        <p:txBody>
          <a:bodyPr>
            <a:normAutofit/>
          </a:bodyPr>
          <a:lstStyle>
            <a:lvl1pPr marL="0" indent="0">
              <a:buNone/>
              <a:defRPr/>
            </a:lvl1pPr>
          </a:lstStyle>
          <a:p>
            <a:pPr lvl="0" algn="ctr"/>
            <a:r>
              <a:rPr lang="en-US" sz="4000" b="1" dirty="0">
                <a:latin typeface="Calibri" panose="020F0502020204030204" pitchFamily="34" charset="0"/>
                <a:cs typeface="Calibri" panose="020F0502020204030204" pitchFamily="34" charset="0"/>
              </a:rPr>
              <a:t>Contract Administration</a:t>
            </a:r>
            <a:endParaRPr lang="en-US" sz="4000" dirty="0"/>
          </a:p>
        </p:txBody>
      </p:sp>
      <p:sp>
        <p:nvSpPr>
          <p:cNvPr id="10" name="Content Placeholder 6">
            <a:extLst>
              <a:ext uri="{FF2B5EF4-FFF2-40B4-BE49-F238E27FC236}">
                <a16:creationId xmlns:a16="http://schemas.microsoft.com/office/drawing/2014/main" id="{AA0F6215-C630-51B3-94AC-F777F38128E3}"/>
              </a:ext>
            </a:extLst>
          </p:cNvPr>
          <p:cNvSpPr>
            <a:spLocks noGrp="1"/>
          </p:cNvSpPr>
          <p:nvPr>
            <p:ph sz="quarter" idx="10"/>
          </p:nvPr>
        </p:nvSpPr>
        <p:spPr>
          <a:xfrm>
            <a:off x="3022600" y="4192180"/>
            <a:ext cx="6146800" cy="1222375"/>
          </a:xfrm>
        </p:spPr>
        <p:txBody>
          <a:bodyPr>
            <a:normAutofit fontScale="92500" lnSpcReduction="10000"/>
          </a:bodyPr>
          <a:lstStyle>
            <a:lvl1pPr marL="0" indent="0">
              <a:buNone/>
              <a:defRPr/>
            </a:lvl1pPr>
          </a:lstStyle>
          <a:p>
            <a:pPr algn="ctr"/>
            <a:r>
              <a:rPr lang="en-US" b="1" dirty="0">
                <a:latin typeface="Calibri" panose="020F0502020204030204" pitchFamily="34" charset="0"/>
                <a:cs typeface="Calibri" panose="020F0502020204030204" pitchFamily="34" charset="0"/>
              </a:rPr>
              <a:t>Session #1</a:t>
            </a:r>
          </a:p>
          <a:p>
            <a:pPr algn="ctr"/>
            <a:r>
              <a:rPr lang="en-US" b="1" dirty="0">
                <a:latin typeface="Calibri" panose="020F0502020204030204" pitchFamily="34" charset="0"/>
                <a:cs typeface="Calibri" panose="020F0502020204030204" pitchFamily="34" charset="0"/>
              </a:rPr>
              <a:t>November 2024</a:t>
            </a:r>
            <a:br>
              <a:rPr lang="en-US" b="1" dirty="0">
                <a:latin typeface="Calibri" panose="020F0502020204030204" pitchFamily="34" charset="0"/>
                <a:cs typeface="Calibri" panose="020F0502020204030204" pitchFamily="34" charset="0"/>
              </a:rPr>
            </a:br>
            <a:endParaRPr lang="en-US" dirty="0"/>
          </a:p>
        </p:txBody>
      </p:sp>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Tree>
    <p:extLst>
      <p:ext uri="{BB962C8B-B14F-4D97-AF65-F5344CB8AC3E}">
        <p14:creationId xmlns:p14="http://schemas.microsoft.com/office/powerpoint/2010/main" val="603581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br>
              <a:rPr lang="en-US" sz="4800" dirty="0">
                <a:latin typeface="Calibri" panose="020F0502020204030204" pitchFamily="34" charset="0"/>
                <a:cs typeface="Calibri" panose="020F0502020204030204" pitchFamily="34" charset="0"/>
              </a:rPr>
            </a:br>
            <a:r>
              <a:rPr lang="en-US" sz="4800" u="sng" dirty="0">
                <a:solidFill>
                  <a:schemeClr val="hlink"/>
                </a:solidFill>
                <a:latin typeface="Calibri" panose="020F0502020204030204" pitchFamily="34" charset="0"/>
                <a:cs typeface="Calibri" panose="020F0502020204030204" pitchFamily="34" charset="0"/>
                <a:hlinkClick r:id="rId3"/>
              </a:rPr>
              <a:t>Next Level Now Collaborative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7758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BCE9EE-60B2-42AC-9821-31A68465888F}"/>
              </a:ext>
            </a:extLst>
          </p:cNvPr>
          <p:cNvSpPr>
            <a:spLocks noGrp="1"/>
          </p:cNvSpPr>
          <p:nvPr>
            <p:ph type="title" idx="4294967295"/>
          </p:nvPr>
        </p:nvSpPr>
        <p:spPr>
          <a:xfrm>
            <a:off x="699374" y="197894"/>
            <a:ext cx="11080750" cy="785812"/>
          </a:xfrm>
          <a:prstGeom prst="rect">
            <a:avLst/>
          </a:prstGeom>
        </p:spPr>
        <p:txBody>
          <a:bodyPr/>
          <a:lstStyle/>
          <a:p>
            <a:r>
              <a:rPr lang="en-US" b="1" dirty="0">
                <a:solidFill>
                  <a:srgbClr val="003366"/>
                </a:solidFill>
                <a:latin typeface="Calibri" panose="020F0502020204030204" pitchFamily="34" charset="0"/>
                <a:cs typeface="Calibri" panose="020F0502020204030204" pitchFamily="34" charset="0"/>
              </a:rPr>
              <a:t>Next Level Now Collaborative</a:t>
            </a:r>
          </a:p>
        </p:txBody>
      </p:sp>
      <p:sp>
        <p:nvSpPr>
          <p:cNvPr id="21" name="Text Placeholder 1">
            <a:extLst>
              <a:ext uri="{FF2B5EF4-FFF2-40B4-BE49-F238E27FC236}">
                <a16:creationId xmlns:a16="http://schemas.microsoft.com/office/drawing/2014/main" id="{F8C2987C-9138-68F9-EB37-BDA775BEA494}"/>
              </a:ext>
            </a:extLst>
          </p:cNvPr>
          <p:cNvSpPr txBox="1">
            <a:spLocks/>
          </p:cNvSpPr>
          <p:nvPr/>
        </p:nvSpPr>
        <p:spPr>
          <a:xfrm>
            <a:off x="868716" y="929087"/>
            <a:ext cx="5814120" cy="5015700"/>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Technical Assistance </a:t>
            </a:r>
            <a:b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br>
            <a:r>
              <a:rPr kumimoji="0" lang="en-US" sz="2800" b="1" i="1" u="none" strike="noStrike" kern="1200" cap="none" spc="0" normalizeH="0" baseline="0" noProof="0" dirty="0">
                <a:ln>
                  <a:noFill/>
                </a:ln>
                <a:solidFill>
                  <a:srgbClr val="2C5261"/>
                </a:solidFill>
                <a:effectLst>
                  <a:outerShdw blurRad="38100" dist="38100" dir="2700000" algn="tl">
                    <a:srgbClr val="000000">
                      <a:alpha val="43137"/>
                    </a:srgbClr>
                  </a:outerShdw>
                </a:effectLst>
                <a:uLnTx/>
                <a:uFillTx/>
                <a:latin typeface="Calibri" panose="020F0502020204030204" pitchFamily="34" charset="0"/>
                <a:ea typeface="Arial"/>
                <a:cs typeface="Calibri" panose="020F0502020204030204" pitchFamily="34" charset="0"/>
                <a:sym typeface="Arial"/>
              </a:rPr>
              <a:t>Is Currently Available To YOU!</a:t>
            </a: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32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endParaRPr kumimoji="0" lang="en-US" sz="2800" b="1" i="1" u="none" strike="noStrike" kern="1200" cap="none" spc="0" normalizeH="0" baseline="0" noProof="0" dirty="0">
              <a:ln>
                <a:noFill/>
              </a:ln>
              <a:solidFill>
                <a:srgbClr val="242021"/>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
                <a:srgbClr val="7A232F"/>
              </a:buClr>
              <a:buSzTx/>
              <a:buFont typeface="Wingdings 3" panose="05040102010807070707" pitchFamily="18" charset="2"/>
              <a:buNone/>
              <a:tabLst/>
              <a:defRPr/>
            </a:pPr>
            <a:r>
              <a:rPr kumimoji="0" lang="en-US" sz="2800" b="1" i="1" u="none" strike="noStrike" kern="1200" cap="none" spc="0" normalizeH="0" baseline="0" noProof="0" dirty="0">
                <a:ln>
                  <a:noFill/>
                </a:ln>
                <a:solidFill>
                  <a:srgbClr val="242021"/>
                </a:solidFill>
                <a:effectLst/>
                <a:uLnTx/>
                <a:uFillTx/>
                <a:latin typeface="Calibri" panose="020F0502020204030204"/>
                <a:ea typeface="+mn-ea"/>
                <a:cs typeface="+mn-cs"/>
                <a:hlinkClick r:id="rId3" tooltip="https://app.smartsheet.com/b/form/feef86e1c1134d64b0cc59314c2e4096"/>
              </a:rPr>
              <a:t>Ask a Question / Submit a TA Request</a:t>
            </a:r>
            <a:endParaRPr kumimoji="0" lang="en-US" sz="1600" b="0" i="0" u="none" strike="noStrike" kern="1200" cap="none" spc="0" normalizeH="0" baseline="0" noProof="0" dirty="0">
              <a:ln>
                <a:noFill/>
              </a:ln>
              <a:solidFill>
                <a:srgbClr val="242021"/>
              </a:solidFill>
              <a:effectLst/>
              <a:uLnTx/>
              <a:uFillTx/>
              <a:latin typeface="Calibri" panose="020F0502020204030204"/>
              <a:ea typeface="+mn-ea"/>
              <a:cs typeface="+mn-cs"/>
            </a:endParaRPr>
          </a:p>
          <a:p>
            <a:pPr marL="88900" marR="0" lvl="0" indent="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None/>
              <a:tabLst/>
              <a:defRPr/>
            </a:pPr>
            <a:endParaRPr kumimoji="0" lang="en-US" sz="2200" b="0" i="0" u="none" strike="noStrike" kern="1200" cap="none" spc="0" normalizeH="0" baseline="0" noProof="0" dirty="0">
              <a:ln>
                <a:noFill/>
              </a:ln>
              <a:solidFill>
                <a:srgbClr val="242021"/>
              </a:solidFill>
              <a:effectLst/>
              <a:uLnTx/>
              <a:uFillTx/>
              <a:latin typeface="Calibri" panose="020F0502020204030204"/>
              <a:ea typeface="+mn-ea"/>
              <a:cs typeface="+mn-cs"/>
            </a:endParaRPr>
          </a:p>
        </p:txBody>
      </p:sp>
      <p:pic>
        <p:nvPicPr>
          <p:cNvPr id="22" name="Google Shape;703;g251be23ffaf_0_285" descr="This image is of the Next Level Now Collaborative logo; the image reads &quot;Elevating Next Level Now Workforce.&quot; " title="Next Level Now Collaborative Logo">
            <a:extLst>
              <a:ext uri="{FF2B5EF4-FFF2-40B4-BE49-F238E27FC236}">
                <a16:creationId xmlns:a16="http://schemas.microsoft.com/office/drawing/2014/main" id="{0A61D1D1-94A7-1BAB-3EC4-A6E48CE72A1E}"/>
              </a:ext>
            </a:extLst>
          </p:cNvPr>
          <p:cNvPicPr preferRelativeResize="0"/>
          <p:nvPr/>
        </p:nvPicPr>
        <p:blipFill rotWithShape="1">
          <a:blip r:embed="rId4">
            <a:clrChange>
              <a:clrFrom>
                <a:srgbClr val="FFFFFF"/>
              </a:clrFrom>
              <a:clrTo>
                <a:srgbClr val="FFFFFF">
                  <a:alpha val="0"/>
                </a:srgbClr>
              </a:clrTo>
            </a:clrChange>
            <a:alphaModFix/>
          </a:blip>
          <a:srcRect/>
          <a:stretch/>
        </p:blipFill>
        <p:spPr>
          <a:xfrm>
            <a:off x="2175510" y="2083938"/>
            <a:ext cx="2924175" cy="2738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Google Shape;726;g251be23ffaf_0_303" descr="Logos from Partners&#10;&#10;This image includes logos from the Department of Labor (DOL), Employment and Training Administration (ETA), Safal Partners, National Association of Workforce Boards, Workforce Development Professionals, and Third Sector." title="Logos from Partners">
            <a:extLst>
              <a:ext uri="{FF2B5EF4-FFF2-40B4-BE49-F238E27FC236}">
                <a16:creationId xmlns:a16="http://schemas.microsoft.com/office/drawing/2014/main" id="{86047A21-775F-D4AC-1AB9-FBB0F1C2C40A}"/>
              </a:ext>
            </a:extLst>
          </p:cNvPr>
          <p:cNvSpPr/>
          <p:nvPr/>
        </p:nvSpPr>
        <p:spPr>
          <a:xfrm>
            <a:off x="8416224" y="956609"/>
            <a:ext cx="3363900" cy="2920800"/>
          </a:xfrm>
          <a:prstGeom prst="rect">
            <a:avLst/>
          </a:prstGeom>
          <a:noFill/>
          <a:ln w="1905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FFFFFF"/>
              </a:solidFill>
              <a:effectLst/>
              <a:uLnTx/>
              <a:uFillTx/>
              <a:latin typeface="Arial"/>
              <a:ea typeface="Arial"/>
              <a:cs typeface="Arial"/>
              <a:sym typeface="Arial"/>
            </a:endParaRPr>
          </a:p>
        </p:txBody>
      </p:sp>
      <p:grpSp>
        <p:nvGrpSpPr>
          <p:cNvPr id="3" name="Group 2" descr="Next Level Now Collaborative partner logos">
            <a:extLst>
              <a:ext uri="{FF2B5EF4-FFF2-40B4-BE49-F238E27FC236}">
                <a16:creationId xmlns:a16="http://schemas.microsoft.com/office/drawing/2014/main" id="{4F551C68-A7F7-7F3F-C217-1988946F7D3D}"/>
              </a:ext>
            </a:extLst>
          </p:cNvPr>
          <p:cNvGrpSpPr/>
          <p:nvPr/>
        </p:nvGrpSpPr>
        <p:grpSpPr>
          <a:xfrm>
            <a:off x="8664056" y="1013378"/>
            <a:ext cx="2757595" cy="2692388"/>
            <a:chOff x="8664056" y="1013378"/>
            <a:chExt cx="2757595" cy="2692388"/>
          </a:xfrm>
        </p:grpSpPr>
        <p:pic>
          <p:nvPicPr>
            <p:cNvPr id="15" name="Google Shape;723;g251be23ffaf_0_303" descr="U.S. DOL ETA Logo&#10;">
              <a:extLst>
                <a:ext uri="{FF2B5EF4-FFF2-40B4-BE49-F238E27FC236}">
                  <a16:creationId xmlns:a16="http://schemas.microsoft.com/office/drawing/2014/main" id="{147A8B1D-8919-3C33-3236-553AC93490EF}"/>
                </a:ext>
              </a:extLst>
            </p:cNvPr>
            <p:cNvPicPr preferRelativeResize="0"/>
            <p:nvPr/>
          </p:nvPicPr>
          <p:blipFill rotWithShape="1">
            <a:blip r:embed="rId5">
              <a:alphaModFix/>
            </a:blip>
            <a:srcRect/>
            <a:stretch/>
          </p:blipFill>
          <p:spPr>
            <a:xfrm>
              <a:off x="8664056" y="1013378"/>
              <a:ext cx="1104331" cy="903988"/>
            </a:xfrm>
            <a:prstGeom prst="rect">
              <a:avLst/>
            </a:prstGeom>
            <a:noFill/>
            <a:ln>
              <a:noFill/>
            </a:ln>
          </p:spPr>
        </p:pic>
        <p:sp>
          <p:nvSpPr>
            <p:cNvPr id="16" name="Google Shape;730;g251be23ffaf_0_303" descr="U.S. Department of Labor, Employment &amp; Training &#10;Administration (ETA)&#10;">
              <a:extLst>
                <a:ext uri="{FF2B5EF4-FFF2-40B4-BE49-F238E27FC236}">
                  <a16:creationId xmlns:a16="http://schemas.microsoft.com/office/drawing/2014/main" id="{2013F15E-5322-D108-F30B-EDAD27B3C313}"/>
                </a:ext>
              </a:extLst>
            </p:cNvPr>
            <p:cNvSpPr txBox="1"/>
            <p:nvPr/>
          </p:nvSpPr>
          <p:spPr>
            <a:xfrm>
              <a:off x="9651651" y="1126908"/>
              <a:ext cx="1770000" cy="577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a:ln>
                    <a:noFill/>
                  </a:ln>
                  <a:solidFill>
                    <a:srgbClr val="1B1B1B"/>
                  </a:solidFill>
                  <a:effectLst/>
                  <a:uLnTx/>
                  <a:uFillTx/>
                  <a:latin typeface="Source Sans Pro"/>
                  <a:ea typeface="Source Sans Pro"/>
                  <a:cs typeface="Source Sans Pro"/>
                  <a:sym typeface="Source Sans Pro"/>
                </a:rPr>
                <a:t>U.S. Department of Labor, Employment &amp; Training </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050"/>
                <a:buFont typeface="Arial"/>
                <a:buNone/>
                <a:tabLst/>
                <a:defRPr/>
              </a:pPr>
              <a:r>
                <a:rPr kumimoji="0" lang="en-US" sz="1050" b="1" i="0" u="none" strike="noStrike" kern="1200" cap="none" spc="0" normalizeH="0" baseline="0" noProof="0">
                  <a:ln>
                    <a:noFill/>
                  </a:ln>
                  <a:solidFill>
                    <a:srgbClr val="1B1B1B"/>
                  </a:solidFill>
                  <a:effectLst/>
                  <a:uLnTx/>
                  <a:uFillTx/>
                  <a:latin typeface="Source Sans Pro"/>
                  <a:ea typeface="Source Sans Pro"/>
                  <a:cs typeface="Source Sans Pro"/>
                  <a:sym typeface="Source Sans Pro"/>
                </a:rPr>
                <a:t>Administration (ETA)</a:t>
              </a:r>
              <a:endParaRPr kumimoji="0" sz="105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8" name="Google Shape;722;g251be23ffaf_0_303" descr="National Association of Workforce Boards Logo">
              <a:extLst>
                <a:ext uri="{FF2B5EF4-FFF2-40B4-BE49-F238E27FC236}">
                  <a16:creationId xmlns:a16="http://schemas.microsoft.com/office/drawing/2014/main" id="{DC648075-BBF3-A052-F9E6-E60E36EE7DCC}"/>
                </a:ext>
              </a:extLst>
            </p:cNvPr>
            <p:cNvPicPr preferRelativeResize="0"/>
            <p:nvPr/>
          </p:nvPicPr>
          <p:blipFill rotWithShape="1">
            <a:blip r:embed="rId6">
              <a:alphaModFix/>
            </a:blip>
            <a:srcRect/>
            <a:stretch/>
          </p:blipFill>
          <p:spPr>
            <a:xfrm>
              <a:off x="9220073" y="2549265"/>
              <a:ext cx="1864843" cy="577663"/>
            </a:xfrm>
            <a:prstGeom prst="rect">
              <a:avLst/>
            </a:prstGeom>
            <a:noFill/>
            <a:ln>
              <a:noFill/>
            </a:ln>
          </p:spPr>
        </p:pic>
        <p:pic>
          <p:nvPicPr>
            <p:cNvPr id="19" name="Google Shape;729;g251be23ffaf_0_303" descr="National Association of Workforce Development Professionals Logo">
              <a:extLst>
                <a:ext uri="{FF2B5EF4-FFF2-40B4-BE49-F238E27FC236}">
                  <a16:creationId xmlns:a16="http://schemas.microsoft.com/office/drawing/2014/main" id="{8F12D7D1-CB97-EA15-A22A-1EAFEECEA4D8}"/>
                </a:ext>
              </a:extLst>
            </p:cNvPr>
            <p:cNvPicPr preferRelativeResize="0"/>
            <p:nvPr/>
          </p:nvPicPr>
          <p:blipFill rotWithShape="1">
            <a:blip r:embed="rId7">
              <a:alphaModFix/>
            </a:blip>
            <a:srcRect/>
            <a:stretch/>
          </p:blipFill>
          <p:spPr>
            <a:xfrm>
              <a:off x="8912063" y="3028836"/>
              <a:ext cx="2344582" cy="342897"/>
            </a:xfrm>
            <a:prstGeom prst="rect">
              <a:avLst/>
            </a:prstGeom>
            <a:noFill/>
            <a:ln>
              <a:noFill/>
            </a:ln>
          </p:spPr>
        </p:pic>
        <p:pic>
          <p:nvPicPr>
            <p:cNvPr id="20" name="Google Shape;728;g251be23ffaf_0_303" descr="Third Sector Capital Partners Logo">
              <a:extLst>
                <a:ext uri="{FF2B5EF4-FFF2-40B4-BE49-F238E27FC236}">
                  <a16:creationId xmlns:a16="http://schemas.microsoft.com/office/drawing/2014/main" id="{E687CF0C-70C8-48C8-748A-7CB9D8148F73}"/>
                </a:ext>
              </a:extLst>
            </p:cNvPr>
            <p:cNvPicPr preferRelativeResize="0"/>
            <p:nvPr/>
          </p:nvPicPr>
          <p:blipFill rotWithShape="1">
            <a:blip r:embed="rId8">
              <a:alphaModFix/>
            </a:blip>
            <a:srcRect/>
            <a:stretch/>
          </p:blipFill>
          <p:spPr>
            <a:xfrm>
              <a:off x="9671934" y="3453234"/>
              <a:ext cx="912645" cy="252532"/>
            </a:xfrm>
            <a:prstGeom prst="rect">
              <a:avLst/>
            </a:prstGeom>
            <a:noFill/>
            <a:ln>
              <a:noFill/>
            </a:ln>
            <a:effectLst>
              <a:outerShdw blurRad="50800" dist="38100" dir="5400000" algn="t" rotWithShape="0">
                <a:srgbClr val="000000">
                  <a:alpha val="40000"/>
                </a:srgbClr>
              </a:outerShdw>
            </a:effectLst>
          </p:spPr>
        </p:pic>
      </p:grpSp>
      <p:pic>
        <p:nvPicPr>
          <p:cNvPr id="17" name="Google Shape;727;g251be23ffaf_0_303" descr="Safal Partners Logo">
            <a:hlinkClick r:id="rId9"/>
            <a:extLst>
              <a:ext uri="{FF2B5EF4-FFF2-40B4-BE49-F238E27FC236}">
                <a16:creationId xmlns:a16="http://schemas.microsoft.com/office/drawing/2014/main" id="{614C1BB0-722D-B851-9B42-36D7ADC7443F}"/>
              </a:ext>
            </a:extLst>
          </p:cNvPr>
          <p:cNvPicPr preferRelativeResize="0"/>
          <p:nvPr/>
        </p:nvPicPr>
        <p:blipFill rotWithShape="1">
          <a:blip r:embed="rId10">
            <a:alphaModFix/>
          </a:blip>
          <a:srcRect/>
          <a:stretch/>
        </p:blipFill>
        <p:spPr>
          <a:xfrm>
            <a:off x="9352706" y="1854953"/>
            <a:ext cx="1575647" cy="753714"/>
          </a:xfrm>
          <a:prstGeom prst="rect">
            <a:avLst/>
          </a:prstGeom>
          <a:noFill/>
          <a:ln>
            <a:noFill/>
          </a:ln>
          <a:effectLst>
            <a:outerShdw blurRad="190500" algn="tl" rotWithShape="0">
              <a:srgbClr val="000000">
                <a:alpha val="69800"/>
              </a:srgbClr>
            </a:outerShdw>
          </a:effectLst>
        </p:spPr>
      </p:pic>
      <p:sp>
        <p:nvSpPr>
          <p:cNvPr id="13" name="Text Placeholder 2">
            <a:extLst>
              <a:ext uri="{FF2B5EF4-FFF2-40B4-BE49-F238E27FC236}">
                <a16:creationId xmlns:a16="http://schemas.microsoft.com/office/drawing/2014/main" id="{D24836C6-88A5-F56F-9911-58B6EEC1F0C1}"/>
              </a:ext>
            </a:extLst>
          </p:cNvPr>
          <p:cNvSpPr txBox="1">
            <a:spLocks/>
          </p:cNvSpPr>
          <p:nvPr/>
        </p:nvSpPr>
        <p:spPr>
          <a:xfrm>
            <a:off x="8416225" y="4075586"/>
            <a:ext cx="3363900" cy="1826586"/>
          </a:xfrm>
          <a:prstGeom prst="rect">
            <a:avLst/>
          </a:prstGeom>
          <a:ln w="19050">
            <a:solidFill>
              <a:schemeClr val="accent2"/>
            </a:solidFill>
          </a:ln>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200" kern="1200">
                <a:solidFill>
                  <a:schemeClr val="tx1"/>
                </a:solidFill>
                <a:latin typeface="+mn-lt"/>
                <a:ea typeface="+mn-ea"/>
                <a:cs typeface="+mn-cs"/>
              </a:defRPr>
            </a:lvl1pPr>
            <a:lvl2pPr marL="228600" indent="0" algn="l" defTabSz="914400" rtl="0" eaLnBrk="1" latinLnBrk="0" hangingPunct="1">
              <a:lnSpc>
                <a:spcPct val="95000"/>
              </a:lnSpc>
              <a:spcBef>
                <a:spcPts val="400"/>
              </a:spcBef>
              <a:buClr>
                <a:schemeClr val="accent6"/>
              </a:buClr>
              <a:buFont typeface="Wingdings 3" panose="05040102010807070707" pitchFamily="18" charset="2"/>
              <a:buNone/>
              <a:defRPr sz="1800" i="1" kern="1200">
                <a:solidFill>
                  <a:schemeClr val="accent3">
                    <a:lumMod val="75000"/>
                    <a:lumOff val="25000"/>
                  </a:schemeClr>
                </a:solidFill>
                <a:latin typeface="+mj-lt"/>
                <a:ea typeface="+mn-ea"/>
                <a:cs typeface="+mn-cs"/>
              </a:defRPr>
            </a:lvl2pPr>
            <a:lvl3pPr marL="457200" indent="-228600" algn="l" defTabSz="914400" rtl="0" eaLnBrk="1" latinLnBrk="0" hangingPunct="1">
              <a:lnSpc>
                <a:spcPct val="95000"/>
              </a:lnSpc>
              <a:spcBef>
                <a:spcPts val="500"/>
              </a:spcBef>
              <a:buClr>
                <a:schemeClr val="accent1"/>
              </a:buClr>
              <a:buSzPct val="70000"/>
              <a:buFont typeface="Wingdings 3" panose="05040102010807070707" pitchFamily="18" charset="2"/>
              <a:buChar char="Æ"/>
              <a:defRPr sz="1800" u="sng" kern="1200">
                <a:solidFill>
                  <a:schemeClr val="accent6"/>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U.S. DOL’s ETA’s Training H</a:t>
            </a: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mn-ea"/>
                <a:cs typeface="Calibri" panose="020F0502020204030204" pitchFamily="34" charset="0"/>
                <a:sym typeface="Arial"/>
              </a:rPr>
              <a:t>u</a:t>
            </a:r>
            <a:r>
              <a:rPr kumimoji="0" lang="en-US" sz="1400" b="1"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b for Workforce Grantees and Partners</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Equitable Economic Recovery</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WIOA Implementation</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Fiscal, Administrative, Programmatic </a:t>
            </a:r>
            <a:b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b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and Operational  Strategies</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Sector Partnerships and Employer Engagement</a:t>
            </a:r>
            <a:endParaRPr kumimoji="0" lang="en-US" sz="14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457200" marR="0" lvl="0" indent="-174625" algn="l" defTabSz="914400" rtl="0" eaLnBrk="1" fontAlgn="auto" latinLnBrk="0" hangingPunct="1">
              <a:lnSpc>
                <a:spcPct val="100000"/>
              </a:lnSpc>
              <a:spcBef>
                <a:spcPts val="0"/>
              </a:spcBef>
              <a:spcAft>
                <a:spcPts val="0"/>
              </a:spcAft>
              <a:buClr>
                <a:srgbClr val="000000"/>
              </a:buClr>
              <a:buSzPts val="1200"/>
              <a:buFont typeface="Arial"/>
              <a:buChar char="•"/>
              <a:tabLst/>
              <a:defRPr/>
            </a:pPr>
            <a:r>
              <a:rPr kumimoji="0" lang="en-US" sz="1200" b="0" i="0" u="none" strike="noStrike" kern="0" cap="none" spc="0" normalizeH="0" baseline="0" noProof="0">
                <a:ln>
                  <a:noFill/>
                </a:ln>
                <a:solidFill>
                  <a:srgbClr val="242021"/>
                </a:solidFill>
                <a:effectLst/>
                <a:uLnTx/>
                <a:uFillTx/>
                <a:latin typeface="Calibri" panose="020F0502020204030204" pitchFamily="34" charset="0"/>
                <a:ea typeface="Arial"/>
                <a:cs typeface="Calibri" panose="020F0502020204030204" pitchFamily="34" charset="0"/>
                <a:sym typeface="Arial"/>
              </a:rPr>
              <a:t>Performance and Results</a:t>
            </a:r>
            <a:endParaRPr kumimoji="0" lang="en-US" sz="2200" b="0" i="0" u="none" strike="noStrike" kern="1200" cap="none" spc="0" normalizeH="0" baseline="0" noProof="0">
              <a:ln>
                <a:noFill/>
              </a:ln>
              <a:solidFill>
                <a:srgbClr val="242021"/>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77857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10;">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3"/>
          <a:srcRect t="890" b="890"/>
          <a:stretch/>
        </p:blipFill>
        <p:spPr>
          <a:xfrm>
            <a:off x="982309" y="1982450"/>
            <a:ext cx="2925763" cy="2925762"/>
          </a:xfr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p:txBody>
      </p:sp>
      <p:pic>
        <p:nvPicPr>
          <p:cNvPr id="13" name="Picture 12" descr="QR Code for Zaskia Ruiz&#10;">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6482671" y="3830359"/>
            <a:ext cx="1688476" cy="1692771"/>
          </a:xfrm>
          <a:prstGeom prst="rect">
            <a:avLst/>
          </a:prstGeom>
        </p:spPr>
      </p:pic>
      <p:sp>
        <p:nvSpPr>
          <p:cNvPr id="2" name="Content Placeholder 6">
            <a:extLst>
              <a:ext uri="{FF2B5EF4-FFF2-40B4-BE49-F238E27FC236}">
                <a16:creationId xmlns:a16="http://schemas.microsoft.com/office/drawing/2014/main" id="{A4AE0056-8CC8-7CB1-E220-45DA7D17A3F9}"/>
              </a:ext>
            </a:extLst>
          </p:cNvPr>
          <p:cNvSpPr>
            <a:spLocks noGrp="1"/>
          </p:cNvSpPr>
          <p:nvPr>
            <p:ph sz="quarter" idx="10"/>
          </p:nvPr>
        </p:nvSpPr>
        <p:spPr>
          <a:xfrm>
            <a:off x="4096680" y="1598830"/>
            <a:ext cx="6460459" cy="3924300"/>
          </a:xfrm>
        </p:spPr>
        <p:txBody>
          <a:bodyPr/>
          <a:lstStyle>
            <a:lvl1pPr marL="0" indent="0">
              <a:buNone/>
              <a:defRPr/>
            </a:lvl1pPr>
          </a:lstStyle>
          <a:p>
            <a:pPr algn="ctr"/>
            <a:r>
              <a:rPr lang="en-US" sz="4400" b="1" cap="all" dirty="0">
                <a:latin typeface="Calibri" panose="020F0502020204030204" pitchFamily="34" charset="0"/>
                <a:cs typeface="Calibri" panose="020F0502020204030204" pitchFamily="34" charset="0"/>
              </a:rPr>
              <a:t>Zaskia Ruiz</a:t>
            </a:r>
            <a:br>
              <a:rPr lang="en-US" cap="all" dirty="0">
                <a:latin typeface="Calibri" panose="020F0502020204030204" pitchFamily="34" charset="0"/>
                <a:cs typeface="Calibri" panose="020F0502020204030204" pitchFamily="34" charset="0"/>
              </a:rPr>
            </a:br>
            <a:r>
              <a:rPr lang="en-US" cap="all" dirty="0">
                <a:latin typeface="Calibri" panose="020F0502020204030204" pitchFamily="34" charset="0"/>
                <a:cs typeface="Calibri" panose="020F0502020204030204" pitchFamily="34" charset="0"/>
              </a:rPr>
              <a:t>EVP &amp; Chief Operating Officer</a:t>
            </a:r>
          </a:p>
          <a:p>
            <a:pPr algn="ctr"/>
            <a:r>
              <a:rPr lang="en-US" cap="all" dirty="0">
                <a:latin typeface="Calibri" panose="020F0502020204030204" pitchFamily="34" charset="0"/>
                <a:cs typeface="Calibri" panose="020F0502020204030204" pitchFamily="34" charset="0"/>
              </a:rPr>
              <a:t>KRA Corporation</a:t>
            </a:r>
          </a:p>
          <a:p>
            <a:pPr algn="ctr"/>
            <a:r>
              <a:rPr lang="en-US" sz="1800" cap="all" dirty="0">
                <a:latin typeface="Calibri" panose="020F0502020204030204" pitchFamily="34" charset="0"/>
                <a:cs typeface="Calibri" panose="020F0502020204030204" pitchFamily="34" charset="0"/>
              </a:rPr>
              <a:t>(she/her/hers/</a:t>
            </a:r>
            <a:r>
              <a:rPr lang="en-US" sz="1800" cap="all" dirty="0" err="1">
                <a:latin typeface="Calibri" panose="020F0502020204030204" pitchFamily="34" charset="0"/>
                <a:cs typeface="Calibri" panose="020F0502020204030204" pitchFamily="34" charset="0"/>
              </a:rPr>
              <a:t>ella</a:t>
            </a:r>
            <a:r>
              <a:rPr lang="en-US" sz="1800" cap="all"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lvl="0"/>
            <a:endParaRPr lang="en-US" dirty="0"/>
          </a:p>
        </p:txBody>
      </p:sp>
    </p:spTree>
    <p:extLst>
      <p:ext uri="{BB962C8B-B14F-4D97-AF65-F5344CB8AC3E}">
        <p14:creationId xmlns:p14="http://schemas.microsoft.com/office/powerpoint/2010/main" val="4105173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a:latin typeface="Calibri" panose="020F0502020204030204" pitchFamily="34" charset="0"/>
                <a:cs typeface="Calibri" panose="020F0502020204030204" pitchFamily="34" charset="0"/>
              </a:rPr>
              <a:t>Region 1 - Fiscal Management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rmAutofit/>
          </a:bodyPr>
          <a:lstStyle/>
          <a:p>
            <a:r>
              <a:rPr lang="en-US" sz="3200" b="1" dirty="0">
                <a:solidFill>
                  <a:srgbClr val="31B1ED"/>
                </a:solidFill>
                <a:latin typeface="Calibri" panose="020F0502020204030204" pitchFamily="34" charset="0"/>
                <a:cs typeface="Calibri" panose="020F0502020204030204" pitchFamily="34" charset="0"/>
              </a:rPr>
              <a:t>Session 1: Contract Management</a:t>
            </a:r>
          </a:p>
          <a:p>
            <a:r>
              <a:rPr lang="en-US" sz="3200" dirty="0">
                <a:latin typeface="Calibri" panose="020F0502020204030204" pitchFamily="34" charset="0"/>
                <a:cs typeface="Calibri" panose="020F0502020204030204" pitchFamily="34" charset="0"/>
              </a:rPr>
              <a:t>Session 2: Subrecipient Management and Monitoring </a:t>
            </a:r>
          </a:p>
          <a:p>
            <a:r>
              <a:rPr lang="en-US" sz="3200" dirty="0">
                <a:latin typeface="Calibri" panose="020F0502020204030204" pitchFamily="34" charset="0"/>
                <a:cs typeface="Calibri" panose="020F0502020204030204" pitchFamily="34" charset="0"/>
              </a:rPr>
              <a:t>Session 3: Attendee Q&amp;A</a:t>
            </a:r>
          </a:p>
          <a:p>
            <a:pPr marL="0" indent="0">
              <a:buNone/>
            </a:pPr>
            <a:endParaRPr lang="en-US" dirty="0"/>
          </a:p>
        </p:txBody>
      </p:sp>
    </p:spTree>
    <p:extLst>
      <p:ext uri="{BB962C8B-B14F-4D97-AF65-F5344CB8AC3E}">
        <p14:creationId xmlns:p14="http://schemas.microsoft.com/office/powerpoint/2010/main" val="363349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a:latin typeface="Calibri" panose="020F0502020204030204" pitchFamily="34" charset="0"/>
                <a:cs typeface="Calibri" panose="020F0502020204030204" pitchFamily="34" charset="0"/>
              </a:rPr>
              <a:t>Contract Administration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90" y="1409546"/>
            <a:ext cx="7482218" cy="5056378"/>
          </a:xfrm>
        </p:spPr>
        <p:txBody>
          <a:bodyPr>
            <a:normAutofit/>
          </a:bodyPr>
          <a:lstStyle/>
          <a:p>
            <a:r>
              <a:rPr lang="en-US" sz="2000" b="1" dirty="0">
                <a:latin typeface="Calibri" panose="020F0502020204030204" pitchFamily="34" charset="0"/>
                <a:cs typeface="Calibri" panose="020F0502020204030204" pitchFamily="34" charset="0"/>
              </a:rPr>
              <a:t>To equip participants with the knowledge and skills to meet procurement standards and streamline processes for efficient contract management:</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Understand the procurement requirements governing federal sources</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Understand the various contract types</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Explore the five phases of competitive procurement: Planning, Evaluation, Selection, Implementation and Closeout</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Discuss best practices for optimizing procurement processes and ensuring compliance with procurement standards</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Gain insights for working with for-profit organizations</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Understand the importance of conflicts of interest policies and disclosures to promote transparency, fairness, and accountability in procurement practices</a:t>
            </a:r>
          </a:p>
        </p:txBody>
      </p:sp>
    </p:spTree>
    <p:extLst>
      <p:ext uri="{BB962C8B-B14F-4D97-AF65-F5344CB8AC3E}">
        <p14:creationId xmlns:p14="http://schemas.microsoft.com/office/powerpoint/2010/main" val="222715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276013" y="5274242"/>
            <a:ext cx="9133458" cy="1118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Back to Basics….</a:t>
            </a:r>
          </a:p>
        </p:txBody>
      </p:sp>
      <p:pic>
        <p:nvPicPr>
          <p:cNvPr id="5" name="Content Placeholder 12">
            <a:extLst>
              <a:ext uri="{FF2B5EF4-FFF2-40B4-BE49-F238E27FC236}">
                <a16:creationId xmlns:a16="http://schemas.microsoft.com/office/drawing/2014/main" id="{CF011894-D622-63A6-7020-7816AD30F9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6012" y="335236"/>
            <a:ext cx="7674913" cy="4617764"/>
          </a:xfrm>
          <a:prstGeom prst="rect">
            <a:avLst/>
          </a:prstGeom>
        </p:spPr>
      </p:pic>
      <p:sp>
        <p:nvSpPr>
          <p:cNvPr id="2" name="Content Placeholder 3">
            <a:extLst>
              <a:ext uri="{FF2B5EF4-FFF2-40B4-BE49-F238E27FC236}">
                <a16:creationId xmlns:a16="http://schemas.microsoft.com/office/drawing/2014/main" id="{6D712F7D-AD31-A835-4CEF-21E333C7E608}"/>
              </a:ext>
            </a:extLst>
          </p:cNvPr>
          <p:cNvSpPr>
            <a:spLocks noGrp="1"/>
          </p:cNvSpPr>
          <p:nvPr>
            <p:ph sz="quarter" idx="4294967295"/>
          </p:nvPr>
        </p:nvSpPr>
        <p:spPr>
          <a:xfrm>
            <a:off x="8155201" y="1055810"/>
            <a:ext cx="3760787" cy="3378200"/>
          </a:xfrm>
        </p:spPr>
        <p:txBody>
          <a:bodyPr>
            <a:normAutofit fontScale="92500" lnSpcReduction="10000"/>
          </a:bodyPr>
          <a:lstStyle>
            <a:lvl1pPr marL="0" indent="0">
              <a:buNone/>
              <a:defRPr/>
            </a:lvl1pPr>
          </a:lstStyle>
          <a:p>
            <a:pPr marL="285750"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What’s our purpose?</a:t>
            </a:r>
          </a:p>
          <a:p>
            <a:pPr marL="285750"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What is Fiscal Management in Workforce Development?</a:t>
            </a:r>
          </a:p>
          <a:p>
            <a:pPr marL="285750"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What are allowable costs?</a:t>
            </a:r>
          </a:p>
          <a:p>
            <a:pPr marL="285750"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What are the internal control expectations?</a:t>
            </a:r>
          </a:p>
          <a:p>
            <a:pPr lvl="0"/>
            <a:endParaRPr lang="en-US" dirty="0"/>
          </a:p>
        </p:txBody>
      </p:sp>
    </p:spTree>
    <p:extLst>
      <p:ext uri="{BB962C8B-B14F-4D97-AF65-F5344CB8AC3E}">
        <p14:creationId xmlns:p14="http://schemas.microsoft.com/office/powerpoint/2010/main" val="21186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a:xfrm>
            <a:off x="838200" y="445891"/>
            <a:ext cx="10515600" cy="1005840"/>
          </a:xfrm>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buNone/>
            </a:pPr>
            <a:r>
              <a:rPr lang="en-US" sz="2400" b="1" i="1" dirty="0">
                <a:latin typeface="Calibri" panose="020F0502020204030204" pitchFamily="34" charset="0"/>
                <a:cs typeface="Calibri" panose="020F0502020204030204" pitchFamily="34" charset="0"/>
              </a:rPr>
              <a:t>WHAT IS FISCAL MANAGEMENT?</a:t>
            </a:r>
          </a:p>
          <a:p>
            <a:pPr marL="114300" indent="0" algn="jus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buNone/>
            </a:pPr>
            <a:r>
              <a:rPr lang="en-US" sz="2400" b="1" i="1">
                <a:latin typeface="Calibri" panose="020F0502020204030204" pitchFamily="34" charset="0"/>
                <a:cs typeface="Calibri" panose="020F0502020204030204" pitchFamily="34" charset="0"/>
              </a:rPr>
              <a:t>WHAT IS WORKFORCE DEVELOPMENT?</a:t>
            </a:r>
          </a:p>
          <a:p>
            <a:pPr marL="146304" lvl="1" indent="0" algn="just">
              <a:buNone/>
            </a:pPr>
            <a:r>
              <a:rPr lang="en-US" sz="200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endParaRPr lang="en-US"/>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920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a:xfrm>
            <a:off x="691243" y="446349"/>
            <a:ext cx="10515600" cy="1005840"/>
          </a:xfrm>
        </p:spPr>
        <p:txBody>
          <a:bodyPr>
            <a:normAutofit/>
          </a:bodyPr>
          <a:lstStyle/>
          <a:p>
            <a:r>
              <a:rPr lang="en-US" b="1" dirty="0">
                <a:effectLst/>
                <a:latin typeface="Calibri" panose="020F0502020204030204" pitchFamily="34" charset="0"/>
                <a:cs typeface="Calibri" panose="020F0502020204030204" pitchFamily="34" charset="0"/>
              </a:rPr>
              <a:t>2 CFR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838200" y="1600200"/>
            <a:ext cx="5257800" cy="4576763"/>
          </a:xfrm>
        </p:spPr>
        <p:txBody>
          <a:bodyPr/>
          <a:lstStyle/>
          <a:p>
            <a:pPr>
              <a:buFont typeface="Wingdings" panose="05000000000000000000" pitchFamily="2" charset="2"/>
              <a:buChar char="§"/>
            </a:pPr>
            <a:r>
              <a:rPr lang="en-US" sz="2200" b="1">
                <a:latin typeface="Calibri" panose="020F0502020204030204" pitchFamily="34" charset="0"/>
                <a:cs typeface="Calibri" panose="020F0502020204030204" pitchFamily="34" charset="0"/>
              </a:rPr>
              <a:t>Policies and Procedures </a:t>
            </a:r>
            <a:r>
              <a:rPr lang="en-US" sz="2200">
                <a:latin typeface="Calibri" panose="020F0502020204030204" pitchFamily="34" charset="0"/>
                <a:cs typeface="Calibri" panose="020F0502020204030204" pitchFamily="34" charset="0"/>
              </a:rPr>
              <a:t>must comply with the requirements.</a:t>
            </a:r>
          </a:p>
          <a:p>
            <a:pPr>
              <a:buFont typeface="Wingdings" panose="05000000000000000000" pitchFamily="2" charset="2"/>
              <a:buChar char="§"/>
            </a:pPr>
            <a:r>
              <a:rPr lang="en-US" sz="2200" b="1">
                <a:effectLst/>
                <a:latin typeface="Calibri" panose="020F0502020204030204" pitchFamily="34" charset="0"/>
                <a:cs typeface="Calibri" panose="020F0502020204030204" pitchFamily="34" charset="0"/>
              </a:rPr>
              <a:t>Financial Systems </a:t>
            </a:r>
            <a:r>
              <a:rPr lang="en-US" sz="220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buFont typeface="Wingdings" panose="05000000000000000000" pitchFamily="2" charset="2"/>
              <a:buChar char="§"/>
            </a:pPr>
            <a:r>
              <a:rPr lang="en-US" sz="2200" b="1">
                <a:latin typeface="Calibri" panose="020F0502020204030204" pitchFamily="34" charset="0"/>
                <a:cs typeface="Calibri" panose="020F0502020204030204" pitchFamily="34" charset="0"/>
              </a:rPr>
              <a:t>Financial Transactions </a:t>
            </a:r>
            <a:r>
              <a:rPr lang="en-US" sz="2200">
                <a:latin typeface="Calibri" panose="020F0502020204030204" pitchFamily="34" charset="0"/>
                <a:cs typeface="Calibri" panose="020F0502020204030204" pitchFamily="34" charset="0"/>
              </a:rPr>
              <a:t>must be supported with documentation.</a:t>
            </a:r>
          </a:p>
          <a:p>
            <a:pPr>
              <a:buFont typeface="Wingdings" panose="05000000000000000000" pitchFamily="2" charset="2"/>
              <a:buChar char="§"/>
            </a:pPr>
            <a:r>
              <a:rPr lang="en-US" sz="2200" b="1">
                <a:latin typeface="Calibri" panose="020F0502020204030204" pitchFamily="34" charset="0"/>
                <a:cs typeface="Calibri" panose="020F0502020204030204" pitchFamily="34" charset="0"/>
              </a:rPr>
              <a:t>Internal Controls </a:t>
            </a:r>
            <a:r>
              <a:rPr lang="en-US" sz="2200">
                <a:latin typeface="Calibri" panose="020F0502020204030204" pitchFamily="34" charset="0"/>
                <a:cs typeface="Calibri" panose="020F0502020204030204" pitchFamily="34" charset="0"/>
              </a:rPr>
              <a:t>must safeguard assets and prohibit a single person from having sole control. </a:t>
            </a:r>
          </a:p>
          <a:p>
            <a:pPr marL="114300" indent="0">
              <a:buNone/>
            </a:pPr>
            <a:endParaRPr lang="en-US"/>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431902" y="1600200"/>
            <a:ext cx="5181600" cy="5016500"/>
          </a:xfrm>
        </p:spPr>
        <p:txBody>
          <a:bodyPr/>
          <a:lstStyle/>
          <a:p>
            <a:pPr>
              <a:buFont typeface="Wingdings" panose="05000000000000000000" pitchFamily="2" charset="2"/>
              <a:buChar char="§"/>
            </a:pPr>
            <a:r>
              <a:rPr lang="en-US" sz="2200" b="1">
                <a:latin typeface="Calibri" panose="020F0502020204030204" pitchFamily="34" charset="0"/>
                <a:cs typeface="Calibri" panose="020F0502020204030204" pitchFamily="34" charset="0"/>
              </a:rPr>
              <a:t>Procurement Guidelines </a:t>
            </a:r>
            <a:r>
              <a:rPr lang="en-US" sz="2200">
                <a:latin typeface="Calibri" panose="020F0502020204030204" pitchFamily="34" charset="0"/>
                <a:cs typeface="Calibri" panose="020F0502020204030204" pitchFamily="34" charset="0"/>
              </a:rPr>
              <a:t>must be adhered to for purchases.</a:t>
            </a:r>
          </a:p>
          <a:p>
            <a:pPr>
              <a:buFont typeface="Wingdings" panose="05000000000000000000" pitchFamily="2" charset="2"/>
              <a:buChar char="§"/>
            </a:pPr>
            <a:r>
              <a:rPr lang="en-US" sz="2200" b="1">
                <a:latin typeface="Calibri" panose="020F0502020204030204" pitchFamily="34" charset="0"/>
                <a:cs typeface="Calibri" panose="020F0502020204030204" pitchFamily="34" charset="0"/>
              </a:rPr>
              <a:t>Monitor</a:t>
            </a:r>
            <a:r>
              <a:rPr lang="en-US" sz="2200">
                <a:latin typeface="Calibri" panose="020F0502020204030204" pitchFamily="34" charset="0"/>
                <a:cs typeface="Calibri" panose="020F0502020204030204" pitchFamily="34" charset="0"/>
              </a:rPr>
              <a:t> financial activities for service providers and contracts issued.</a:t>
            </a:r>
          </a:p>
          <a:p>
            <a:pPr>
              <a:buFont typeface="Wingdings" panose="05000000000000000000" pitchFamily="2" charset="2"/>
              <a:buChar char="§"/>
            </a:pPr>
            <a:r>
              <a:rPr lang="en-US" sz="2200" b="1">
                <a:latin typeface="Calibri" panose="020F0502020204030204" pitchFamily="34" charset="0"/>
                <a:cs typeface="Calibri" panose="020F0502020204030204" pitchFamily="34" charset="0"/>
              </a:rPr>
              <a:t>Financial Reports </a:t>
            </a:r>
            <a:r>
              <a:rPr lang="en-US" sz="2200">
                <a:latin typeface="Calibri" panose="020F0502020204030204" pitchFamily="34" charset="0"/>
                <a:cs typeface="Calibri" panose="020F0502020204030204" pitchFamily="34" charset="0"/>
              </a:rPr>
              <a:t>must produce accurate (verified) results.</a:t>
            </a:r>
          </a:p>
          <a:p>
            <a:pPr>
              <a:buFont typeface="Wingdings" panose="05000000000000000000" pitchFamily="2" charset="2"/>
              <a:buChar char="§"/>
            </a:pPr>
            <a:r>
              <a:rPr lang="en-US" sz="2200" b="1">
                <a:latin typeface="Calibri" panose="020F0502020204030204" pitchFamily="34" charset="0"/>
                <a:cs typeface="Calibri" panose="020F0502020204030204" pitchFamily="34" charset="0"/>
              </a:rPr>
              <a:t>Audit Requirements </a:t>
            </a:r>
            <a:r>
              <a:rPr lang="en-US" sz="2200">
                <a:latin typeface="Calibri" panose="020F0502020204030204" pitchFamily="34" charset="0"/>
                <a:cs typeface="Calibri" panose="020F0502020204030204" pitchFamily="34" charset="0"/>
              </a:rPr>
              <a:t>must be adhered to.</a:t>
            </a:r>
          </a:p>
          <a:p>
            <a:pPr marL="114300" indent="0">
              <a:buNone/>
            </a:pPr>
            <a:endParaRPr lang="en-US"/>
          </a:p>
        </p:txBody>
      </p:sp>
    </p:spTree>
    <p:extLst>
      <p:ext uri="{BB962C8B-B14F-4D97-AF65-F5344CB8AC3E}">
        <p14:creationId xmlns:p14="http://schemas.microsoft.com/office/powerpoint/2010/main" val="2275891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0" indent="0">
              <a:buNone/>
            </a:pPr>
            <a:r>
              <a:rPr lang="en-US" sz="1800">
                <a:latin typeface="Calibri" panose="020F0502020204030204" pitchFamily="34" charset="0"/>
                <a:cs typeface="Calibri" panose="020F0502020204030204" pitchFamily="34" charset="0"/>
              </a:rPr>
              <a:t>To be allowable under Federal awards, costs must meet the following general criteria:</a:t>
            </a:r>
          </a:p>
          <a:p>
            <a:r>
              <a:rPr lang="en-US" sz="1800" b="1">
                <a:latin typeface="Calibri" panose="020F0502020204030204" pitchFamily="34" charset="0"/>
                <a:cs typeface="Calibri" panose="020F0502020204030204" pitchFamily="34" charset="0"/>
              </a:rPr>
              <a:t>Be necessary and reasonable </a:t>
            </a:r>
            <a:r>
              <a:rPr lang="en-US" sz="1800">
                <a:latin typeface="Calibri" panose="020F0502020204030204" pitchFamily="34" charset="0"/>
                <a:cs typeface="Calibri" panose="020F0502020204030204" pitchFamily="34" charset="0"/>
              </a:rPr>
              <a:t>for the performance of the Federal award and be allocable thereto under these principles; Prudent person test –what would a reasonable person do in a similar situation? </a:t>
            </a:r>
          </a:p>
          <a:p>
            <a:r>
              <a:rPr lang="en-US" sz="1800" b="1">
                <a:latin typeface="Calibri" panose="020F0502020204030204" pitchFamily="34" charset="0"/>
                <a:cs typeface="Calibri" panose="020F0502020204030204" pitchFamily="34" charset="0"/>
              </a:rPr>
              <a:t>Conform to any limitations or exclusions </a:t>
            </a:r>
            <a:r>
              <a:rPr lang="en-US" sz="1800">
                <a:latin typeface="Calibri" panose="020F0502020204030204" pitchFamily="34" charset="0"/>
                <a:cs typeface="Calibri" panose="020F0502020204030204" pitchFamily="34" charset="0"/>
              </a:rPr>
              <a:t>set forth in these principles or in the Federal award as to types or amount of cost items;</a:t>
            </a:r>
          </a:p>
          <a:p>
            <a:r>
              <a:rPr lang="en-US" sz="1800" b="1">
                <a:latin typeface="Calibri" panose="020F0502020204030204" pitchFamily="34" charset="0"/>
                <a:cs typeface="Calibri" panose="020F0502020204030204" pitchFamily="34" charset="0"/>
              </a:rPr>
              <a:t>Be consistent with policies and procedures </a:t>
            </a:r>
            <a:r>
              <a:rPr lang="en-US" sz="1800">
                <a:latin typeface="Calibri" panose="020F0502020204030204" pitchFamily="34" charset="0"/>
                <a:cs typeface="Calibri" panose="020F0502020204030204" pitchFamily="34" charset="0"/>
              </a:rPr>
              <a:t>that apply uniformly to both federally-financed and other activities of the recipient or subrecipient;</a:t>
            </a:r>
          </a:p>
          <a:p>
            <a:r>
              <a:rPr lang="en-US" sz="1800" b="1">
                <a:latin typeface="Calibri" panose="020F0502020204030204" pitchFamily="34" charset="0"/>
                <a:cs typeface="Calibri" panose="020F0502020204030204" pitchFamily="34" charset="0"/>
              </a:rPr>
              <a:t>Be accorded consistent treatment</a:t>
            </a:r>
            <a:r>
              <a:rPr lang="en-US" sz="1800" u="sng">
                <a:latin typeface="Calibri" panose="020F0502020204030204" pitchFamily="34" charset="0"/>
                <a:cs typeface="Calibri" panose="020F0502020204030204" pitchFamily="34" charset="0"/>
              </a:rPr>
              <a:t>; </a:t>
            </a:r>
          </a:p>
          <a:p>
            <a:r>
              <a:rPr lang="en-US" sz="1800">
                <a:latin typeface="Calibri" panose="020F0502020204030204" pitchFamily="34" charset="0"/>
                <a:cs typeface="Calibri" panose="020F0502020204030204" pitchFamily="34" charset="0"/>
              </a:rPr>
              <a:t>Be determined in accordance with generally accepted accounting principles </a:t>
            </a:r>
            <a:r>
              <a:rPr lang="en-US" sz="1800" u="sng">
                <a:latin typeface="Calibri" panose="020F0502020204030204" pitchFamily="34" charset="0"/>
                <a:cs typeface="Calibri" panose="020F0502020204030204" pitchFamily="34" charset="0"/>
              </a:rPr>
              <a:t>(GAAP</a:t>
            </a:r>
            <a:r>
              <a:rPr lang="en-US" sz="1800">
                <a:latin typeface="Calibri" panose="020F0502020204030204" pitchFamily="34" charset="0"/>
                <a:cs typeface="Calibri" panose="020F0502020204030204" pitchFamily="34" charset="0"/>
              </a:rPr>
              <a:t>), except, for state and local governments and Indian tribes only, as otherwise provided for;</a:t>
            </a:r>
          </a:p>
          <a:p>
            <a:r>
              <a:rPr lang="en-US" sz="1800">
                <a:latin typeface="Calibri" panose="020F0502020204030204" pitchFamily="34" charset="0"/>
                <a:cs typeface="Calibri" panose="020F0502020204030204" pitchFamily="34" charset="0"/>
              </a:rPr>
              <a:t>Not be included as a cost or used to meet cost sharing or matching requirements of any other federally-financed program in either the current or a prior period; and,</a:t>
            </a:r>
          </a:p>
          <a:p>
            <a:r>
              <a:rPr lang="en-US" sz="1800" b="1">
                <a:latin typeface="Calibri" panose="020F0502020204030204" pitchFamily="34" charset="0"/>
                <a:cs typeface="Calibri" panose="020F0502020204030204" pitchFamily="34" charset="0"/>
              </a:rPr>
              <a:t>Be adequately documented</a:t>
            </a:r>
          </a:p>
          <a:p>
            <a:r>
              <a:rPr lang="en-US" sz="1800">
                <a:latin typeface="Calibri" panose="020F0502020204030204" pitchFamily="34" charset="0"/>
                <a:cs typeface="Calibri" panose="020F0502020204030204" pitchFamily="34" charset="0"/>
              </a:rPr>
              <a:t>Administrative closeout costs may be incurred until the due date of the final report(s).</a:t>
            </a:r>
          </a:p>
          <a:p>
            <a:pPr marL="0" indent="0">
              <a:buNone/>
            </a:pPr>
            <a:endParaRPr lang="en-US" sz="1800"/>
          </a:p>
        </p:txBody>
      </p:sp>
    </p:spTree>
    <p:extLst>
      <p:ext uri="{BB962C8B-B14F-4D97-AF65-F5344CB8AC3E}">
        <p14:creationId xmlns:p14="http://schemas.microsoft.com/office/powerpoint/2010/main" val="3119953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838200" y="201421"/>
            <a:ext cx="10515600" cy="1005840"/>
          </a:xfrm>
        </p:spPr>
        <p:txBody>
          <a:bodyPr anchor="ctr">
            <a:normAutofit fontScale="90000"/>
          </a:bodyPr>
          <a:lstStyle/>
          <a:p>
            <a:r>
              <a:rPr lang="en-US" dirty="0"/>
              <a:t>Items Not Allowable or Requiring Prior Written Approval</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4294967295"/>
          </p:nvPr>
        </p:nvSpPr>
        <p:spPr>
          <a:xfrm>
            <a:off x="10899648" y="6400800"/>
            <a:ext cx="530352" cy="365125"/>
          </a:xfrm>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 name="Content Placeholder 2">
            <a:extLst>
              <a:ext uri="{FF2B5EF4-FFF2-40B4-BE49-F238E27FC236}">
                <a16:creationId xmlns:a16="http://schemas.microsoft.com/office/drawing/2014/main" id="{EA8B6166-B3E0-7C21-D7BB-DEF2547E5009}"/>
              </a:ext>
            </a:extLst>
          </p:cNvPr>
          <p:cNvSpPr>
            <a:spLocks noGrp="1"/>
          </p:cNvSpPr>
          <p:nvPr>
            <p:ph idx="1"/>
          </p:nvPr>
        </p:nvSpPr>
        <p:spPr>
          <a:xfrm>
            <a:off x="1171575" y="1495425"/>
            <a:ext cx="10515600" cy="4576763"/>
          </a:xfrm>
        </p:spPr>
        <p:txBody>
          <a:bodyPr numCol="2">
            <a:noAutofit/>
          </a:bodyPr>
          <a:lstStyle/>
          <a:p>
            <a:r>
              <a:rPr lang="en-US" sz="1800">
                <a:effectLst/>
                <a:latin typeface="Calibri" panose="020F0502020204030204" pitchFamily="34" charset="0"/>
                <a:ea typeface="Calibri" panose="020F0502020204030204" pitchFamily="34" charset="0"/>
                <a:cs typeface="Calibri" panose="020F0502020204030204" pitchFamily="34" charset="0"/>
              </a:rPr>
              <a:t>Section 200.306 Cost sharing;</a:t>
            </a:r>
          </a:p>
          <a:p>
            <a:r>
              <a:rPr lang="en-US" sz="1800">
                <a:effectLst/>
                <a:latin typeface="Calibri" panose="020F0502020204030204" pitchFamily="34" charset="0"/>
                <a:ea typeface="Calibri" panose="020F0502020204030204" pitchFamily="34" charset="0"/>
                <a:cs typeface="Calibri" panose="020F0502020204030204" pitchFamily="34" charset="0"/>
              </a:rPr>
              <a:t>Section 200.307 Program income;</a:t>
            </a:r>
          </a:p>
          <a:p>
            <a:r>
              <a:rPr lang="en-US" sz="1800">
                <a:effectLst/>
                <a:latin typeface="Calibri" panose="020F0502020204030204" pitchFamily="34" charset="0"/>
                <a:ea typeface="Calibri" panose="020F0502020204030204" pitchFamily="34" charset="0"/>
                <a:cs typeface="Calibri" panose="020F0502020204030204" pitchFamily="34" charset="0"/>
              </a:rPr>
              <a:t>Section 200.308 Revision of budget and program plans;</a:t>
            </a:r>
          </a:p>
          <a:p>
            <a:r>
              <a:rPr lang="en-US" sz="1800">
                <a:effectLst/>
                <a:latin typeface="Calibri" panose="020F0502020204030204" pitchFamily="34" charset="0"/>
                <a:ea typeface="Calibri" panose="020F0502020204030204" pitchFamily="34" charset="0"/>
                <a:cs typeface="Calibri" panose="020F0502020204030204" pitchFamily="34" charset="0"/>
              </a:rPr>
              <a:t>Section 200.333 Fixed amount subawards;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200.430 Compensation—personal services, paragraph (h);</a:t>
            </a:r>
          </a:p>
          <a:p>
            <a:r>
              <a:rPr lang="en-US" sz="1800">
                <a:effectLst/>
                <a:latin typeface="Calibri" panose="020F0502020204030204" pitchFamily="34" charset="0"/>
                <a:ea typeface="Calibri" panose="020F0502020204030204" pitchFamily="34" charset="0"/>
                <a:cs typeface="Calibri" panose="020F0502020204030204" pitchFamily="34" charset="0"/>
              </a:rPr>
              <a:t>Section 200.431 Compensation—fringe benefits;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200.439 Equipment and other capital expenditures;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200.440 Exchange rates;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200.441 Fines, penalties, damages and other settlements;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200.442 Fund raising and investment management costs;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200.445 Goods or services for personal use;</a:t>
            </a:r>
          </a:p>
          <a:p>
            <a:r>
              <a:rPr lang="en-US" sz="1800">
                <a:effectLst/>
                <a:latin typeface="Calibri" panose="020F0502020204030204" pitchFamily="34" charset="0"/>
                <a:ea typeface="Calibri" panose="020F0502020204030204" pitchFamily="34" charset="0"/>
                <a:cs typeface="Calibri" panose="020F0502020204030204" pitchFamily="34" charset="0"/>
              </a:rPr>
              <a:t>Section 200.447 Insurance and indemnification;</a:t>
            </a:r>
          </a:p>
          <a:p>
            <a:r>
              <a:rPr lang="en-US" sz="1800">
                <a:effectLst/>
                <a:latin typeface="Calibri" panose="020F0502020204030204" pitchFamily="34" charset="0"/>
                <a:ea typeface="Calibri" panose="020F0502020204030204" pitchFamily="34" charset="0"/>
                <a:cs typeface="Calibri" panose="020F0502020204030204" pitchFamily="34" charset="0"/>
              </a:rPr>
              <a:t>Section 200.455 Organization costs;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200.458 Pre-award costs;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200.462 Rearrangement and reconversion costs;</a:t>
            </a:r>
          </a:p>
          <a:p>
            <a:r>
              <a:rPr lang="en-US" sz="1800">
                <a:effectLst/>
                <a:latin typeface="Calibri" panose="020F0502020204030204" pitchFamily="34" charset="0"/>
                <a:ea typeface="Calibri" panose="020F0502020204030204" pitchFamily="34" charset="0"/>
                <a:cs typeface="Calibri" panose="020F0502020204030204" pitchFamily="34" charset="0"/>
              </a:rPr>
              <a:t>Section 200.475 Travel costs</a:t>
            </a:r>
          </a:p>
          <a:p>
            <a:endParaRPr lang="en-US" sz="180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3303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a:latin typeface="Calibri" panose="020F0502020204030204" pitchFamily="34" charset="0"/>
                <a:cs typeface="Calibri" panose="020F0502020204030204" pitchFamily="34" charset="0"/>
              </a:rPr>
              <a:t>Internal Control Requirements (2 CFR 200.303)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0" indent="0">
              <a:buNone/>
            </a:pPr>
            <a:r>
              <a:rPr lang="en-US" sz="2000" dirty="0">
                <a:latin typeface="Calibri" panose="020F0502020204030204" pitchFamily="34" charset="0"/>
                <a:cs typeface="Calibri" panose="020F0502020204030204" pitchFamily="34" charset="0"/>
              </a:rPr>
              <a:t>The recipient and subrecipient must:</a:t>
            </a:r>
          </a:p>
          <a:p>
            <a:pPr marL="342900" indent="-342900">
              <a:buFont typeface="+mj-lt"/>
              <a:buAutoNum type="alphaLcParenR"/>
            </a:pPr>
            <a:r>
              <a:rPr lang="en-US" sz="1800" dirty="0">
                <a:latin typeface="Calibri" panose="020F0502020204030204" pitchFamily="34" charset="0"/>
                <a:cs typeface="Calibri" panose="020F0502020204030204" pitchFamily="34" charset="0"/>
              </a:rPr>
              <a:t>Establish, document, and maintain effective internal control over the Federal award that provides reasonable assurance that the recipient or subrecipient is managing the Federal award in compliance with Federal statutes, regulations, and the terms and conditions of the Federal award.  Internal controls should align with “Standards for Internal Control in the Federal Government” issued by the Comptroller General of the United States or the “Internal Control-Integrated Framework” issued by the Committee of Sponsoring Organizations of the Treadway Commission (COSO).</a:t>
            </a:r>
          </a:p>
          <a:p>
            <a:pPr marL="342900" indent="-342900">
              <a:buFont typeface="+mj-lt"/>
              <a:buAutoNum type="alphaLcParenR"/>
            </a:pPr>
            <a:r>
              <a:rPr lang="en-US" sz="1800" dirty="0">
                <a:latin typeface="Calibri" panose="020F0502020204030204" pitchFamily="34" charset="0"/>
                <a:cs typeface="Calibri" panose="020F0502020204030204" pitchFamily="34" charset="0"/>
              </a:rPr>
              <a:t>Comply with the U.S. Constitution, Federal statutes, regulations, and the terms and conditions of the Federal award</a:t>
            </a:r>
          </a:p>
          <a:p>
            <a:pPr marL="342900" indent="-342900">
              <a:buFont typeface="+mj-lt"/>
              <a:buAutoNum type="alphaLcParenR"/>
            </a:pPr>
            <a:r>
              <a:rPr lang="en-US" sz="1800" dirty="0">
                <a:latin typeface="Calibri" panose="020F0502020204030204" pitchFamily="34" charset="0"/>
                <a:cs typeface="Calibri" panose="020F0502020204030204" pitchFamily="34" charset="0"/>
              </a:rPr>
              <a:t>Evaluate and monitor the recipient's or subrecipient's compliance with statutes, regulations, and the terms and conditions of Federal awards</a:t>
            </a:r>
          </a:p>
          <a:p>
            <a:pPr marL="342900" indent="-342900">
              <a:buFont typeface="+mj-lt"/>
              <a:buAutoNum type="alphaLcParenR"/>
            </a:pPr>
            <a:r>
              <a:rPr lang="en-US" sz="1800" dirty="0">
                <a:latin typeface="Calibri" panose="020F0502020204030204" pitchFamily="34" charset="0"/>
                <a:cs typeface="Calibri" panose="020F0502020204030204" pitchFamily="34" charset="0"/>
              </a:rPr>
              <a:t>Take prompt action when instances of noncompliance are identified</a:t>
            </a:r>
          </a:p>
          <a:p>
            <a:pPr marL="342900" indent="-342900">
              <a:buFont typeface="+mj-lt"/>
              <a:buAutoNum type="alphaLcParenR"/>
            </a:pPr>
            <a:r>
              <a:rPr lang="en-US" sz="1800" dirty="0">
                <a:latin typeface="Calibri" panose="020F0502020204030204" pitchFamily="34" charset="0"/>
                <a:cs typeface="Calibri" panose="020F0502020204030204" pitchFamily="34" charset="0"/>
              </a:rPr>
              <a:t>Take reasonable cybersecurity and other measures to safeguard information including protected personally identifiable information (PII) and other types of information</a:t>
            </a:r>
          </a:p>
          <a:p>
            <a:pPr marL="0" indent="0">
              <a:buNone/>
            </a:pPr>
            <a:endParaRPr lang="en-US" sz="1800" dirty="0"/>
          </a:p>
        </p:txBody>
      </p:sp>
    </p:spTree>
    <p:extLst>
      <p:ext uri="{BB962C8B-B14F-4D97-AF65-F5344CB8AC3E}">
        <p14:creationId xmlns:p14="http://schemas.microsoft.com/office/powerpoint/2010/main" val="327594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cs typeface="Times New Roman" pitchFamily="18" charset="0"/>
              </a:rPr>
              <a:t>Five Components and 17 Princi</a:t>
            </a:r>
            <a:r>
              <a:rPr lang="en-US" dirty="0">
                <a:cs typeface="Times New Roman" pitchFamily="18" charset="0"/>
              </a:rPr>
              <a:t>ples of IC</a:t>
            </a:r>
            <a:endParaRPr lang="en-US" dirty="0">
              <a:latin typeface="Calibri" panose="020F0502020204030204" pitchFamily="34" charset="0"/>
              <a:cs typeface="Calibri" panose="020F0502020204030204" pitchFamily="34" charset="0"/>
            </a:endParaRPr>
          </a:p>
        </p:txBody>
      </p:sp>
      <p:graphicFrame>
        <p:nvGraphicFramePr>
          <p:cNvPr id="4" name="Content Placeholder 3" descr="Five Components and 17 Principles of Internal Control">
            <a:extLst>
              <a:ext uri="{FF2B5EF4-FFF2-40B4-BE49-F238E27FC236}">
                <a16:creationId xmlns:a16="http://schemas.microsoft.com/office/drawing/2014/main" id="{6525C324-2F85-300D-01F4-C449DB13F199}"/>
              </a:ext>
            </a:extLst>
          </p:cNvPr>
          <p:cNvGraphicFramePr>
            <a:graphicFrameLocks noGrp="1"/>
          </p:cNvGraphicFramePr>
          <p:nvPr>
            <p:ph idx="1"/>
            <p:extLst>
              <p:ext uri="{D42A27DB-BD31-4B8C-83A1-F6EECF244321}">
                <p14:modId xmlns:p14="http://schemas.microsoft.com/office/powerpoint/2010/main" val="2746754739"/>
              </p:ext>
            </p:extLst>
          </p:nvPr>
        </p:nvGraphicFramePr>
        <p:xfrm>
          <a:off x="1484055" y="1285875"/>
          <a:ext cx="9593519" cy="5136387"/>
        </p:xfrm>
        <a:graphic>
          <a:graphicData uri="http://schemas.openxmlformats.org/drawingml/2006/table">
            <a:tbl>
              <a:tblPr firstRow="1" bandRow="1">
                <a:tableStyleId>{5C22544A-7EE6-4342-B048-85BDC9FD1C3A}</a:tableStyleId>
              </a:tblPr>
              <a:tblGrid>
                <a:gridCol w="2424169">
                  <a:extLst>
                    <a:ext uri="{9D8B030D-6E8A-4147-A177-3AD203B41FA5}">
                      <a16:colId xmlns:a16="http://schemas.microsoft.com/office/drawing/2014/main" val="3427880357"/>
                    </a:ext>
                  </a:extLst>
                </a:gridCol>
                <a:gridCol w="7169350">
                  <a:extLst>
                    <a:ext uri="{9D8B030D-6E8A-4147-A177-3AD203B41FA5}">
                      <a16:colId xmlns:a16="http://schemas.microsoft.com/office/drawing/2014/main" val="2457182843"/>
                    </a:ext>
                  </a:extLst>
                </a:gridCol>
              </a:tblGrid>
              <a:tr h="427545">
                <a:tc>
                  <a:txBody>
                    <a:bodyPr/>
                    <a:lstStyle/>
                    <a:p>
                      <a:pPr fontAlgn="base"/>
                      <a:r>
                        <a:rPr lang="en-US" sz="1400" b="1">
                          <a:solidFill>
                            <a:schemeClr val="tx1"/>
                          </a:solidFill>
                          <a:effectLst/>
                          <a:latin typeface="Calibri" panose="020F0502020204030204" pitchFamily="34" charset="0"/>
                          <a:cs typeface="Calibri" panose="020F0502020204030204" pitchFamily="34" charset="0"/>
                        </a:rPr>
                        <a:t>Internal Control Component</a:t>
                      </a:r>
                      <a:endParaRPr lang="en-US" sz="1400">
                        <a:solidFill>
                          <a:schemeClr val="tx1"/>
                        </a:solidFill>
                        <a:effectLst/>
                        <a:latin typeface="Calibri" panose="020F0502020204030204" pitchFamily="34" charset="0"/>
                        <a:cs typeface="Calibri" panose="020F0502020204030204" pitchFamily="34" charset="0"/>
                      </a:endParaRPr>
                    </a:p>
                  </a:txBody>
                  <a:tcPr marL="66675" marR="66675"/>
                </a:tc>
                <a:tc>
                  <a:txBody>
                    <a:bodyPr/>
                    <a:lstStyle/>
                    <a:p>
                      <a:pPr fontAlgn="base"/>
                      <a:r>
                        <a:rPr lang="en-US" sz="1400" b="1">
                          <a:solidFill>
                            <a:schemeClr val="tx1"/>
                          </a:solidFill>
                          <a:effectLst/>
                          <a:latin typeface="Calibri" panose="020F0502020204030204" pitchFamily="34" charset="0"/>
                          <a:cs typeface="Calibri" panose="020F0502020204030204" pitchFamily="34" charset="0"/>
                        </a:rPr>
                        <a:t>Principles (Implemented by Oversight Body &amp; Management)</a:t>
                      </a:r>
                      <a:endParaRPr lang="en-US" sz="1400">
                        <a:solidFill>
                          <a:schemeClr val="tx1"/>
                        </a:solidFill>
                        <a:effectLst/>
                        <a:latin typeface="Calibri" panose="020F0502020204030204" pitchFamily="34" charset="0"/>
                        <a:cs typeface="Calibri" panose="020F0502020204030204" pitchFamily="34" charset="0"/>
                      </a:endParaRPr>
                    </a:p>
                  </a:txBody>
                  <a:tcPr marL="66675" marR="66675"/>
                </a:tc>
                <a:extLst>
                  <a:ext uri="{0D108BD9-81ED-4DB2-BD59-A6C34878D82A}">
                    <a16:rowId xmlns:a16="http://schemas.microsoft.com/office/drawing/2014/main" val="3698866657"/>
                  </a:ext>
                </a:extLst>
              </a:tr>
              <a:tr h="1335343">
                <a:tc>
                  <a:txBody>
                    <a:bodyPr/>
                    <a:lstStyle/>
                    <a:p>
                      <a:pPr fontAlgn="base"/>
                      <a:r>
                        <a:rPr lang="en-US" sz="1400">
                          <a:effectLst/>
                          <a:latin typeface="Calibri" panose="020F0502020204030204" pitchFamily="34" charset="0"/>
                          <a:cs typeface="Calibri" panose="020F0502020204030204" pitchFamily="34" charset="0"/>
                        </a:rPr>
                        <a:t>Control environment</a:t>
                      </a:r>
                    </a:p>
                  </a:txBody>
                  <a:tcPr marL="66675" marR="66675"/>
                </a:tc>
                <a:tc>
                  <a:txBody>
                    <a:bodyPr/>
                    <a:lstStyle/>
                    <a:p>
                      <a:pPr fontAlgn="base"/>
                      <a:r>
                        <a:rPr lang="en-US" sz="1400">
                          <a:effectLst/>
                          <a:latin typeface="Calibri" panose="020F0502020204030204" pitchFamily="34" charset="0"/>
                          <a:cs typeface="Calibri" panose="020F0502020204030204" pitchFamily="34" charset="0"/>
                        </a:rPr>
                        <a:t>1. Demonstrates commitment to integrity and values</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2. Demonstrates independence and exercises oversight responsibility</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3. Establishes structure, authority and responsibility</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4. Demonstrates commitment to attracting, developing and retaining competent staff</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5. Enforces accountability</a:t>
                      </a:r>
                    </a:p>
                  </a:txBody>
                  <a:tcPr marL="66675" marR="66675"/>
                </a:tc>
                <a:extLst>
                  <a:ext uri="{0D108BD9-81ED-4DB2-BD59-A6C34878D82A}">
                    <a16:rowId xmlns:a16="http://schemas.microsoft.com/office/drawing/2014/main" val="3712219520"/>
                  </a:ext>
                </a:extLst>
              </a:tr>
              <a:tr h="1089359">
                <a:tc>
                  <a:txBody>
                    <a:bodyPr/>
                    <a:lstStyle/>
                    <a:p>
                      <a:pPr fontAlgn="base"/>
                      <a:r>
                        <a:rPr lang="en-US" sz="1400">
                          <a:effectLst/>
                          <a:latin typeface="Calibri" panose="020F0502020204030204" pitchFamily="34" charset="0"/>
                          <a:cs typeface="Calibri" panose="020F0502020204030204" pitchFamily="34" charset="0"/>
                        </a:rPr>
                        <a:t>Risk assessment</a:t>
                      </a:r>
                    </a:p>
                  </a:txBody>
                  <a:tcPr marL="66675" marR="66675"/>
                </a:tc>
                <a:tc>
                  <a:txBody>
                    <a:bodyPr/>
                    <a:lstStyle/>
                    <a:p>
                      <a:pPr fontAlgn="base"/>
                      <a:r>
                        <a:rPr lang="en-US" sz="1400" dirty="0">
                          <a:effectLst/>
                          <a:latin typeface="Calibri" panose="020F0502020204030204" pitchFamily="34" charset="0"/>
                          <a:cs typeface="Calibri" panose="020F0502020204030204" pitchFamily="34" charset="0"/>
                        </a:rPr>
                        <a:t>6. Specifies suitable, specific objectives</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7. Identifies and analyzes risks</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8. Assesses fraud risk</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9. Identifies and analyzes significant changes</a:t>
                      </a:r>
                    </a:p>
                  </a:txBody>
                  <a:tcPr marL="66675" marR="66675"/>
                </a:tc>
                <a:extLst>
                  <a:ext uri="{0D108BD9-81ED-4DB2-BD59-A6C34878D82A}">
                    <a16:rowId xmlns:a16="http://schemas.microsoft.com/office/drawing/2014/main" val="2665907942"/>
                  </a:ext>
                </a:extLst>
              </a:tr>
              <a:tr h="843375">
                <a:tc>
                  <a:txBody>
                    <a:bodyPr/>
                    <a:lstStyle/>
                    <a:p>
                      <a:pPr fontAlgn="base"/>
                      <a:r>
                        <a:rPr lang="en-US" sz="1400">
                          <a:effectLst/>
                          <a:latin typeface="Calibri" panose="020F0502020204030204" pitchFamily="34" charset="0"/>
                          <a:cs typeface="Calibri" panose="020F0502020204030204" pitchFamily="34" charset="0"/>
                        </a:rPr>
                        <a:t>Control activities</a:t>
                      </a:r>
                    </a:p>
                  </a:txBody>
                  <a:tcPr marL="66675" marR="66675"/>
                </a:tc>
                <a:tc>
                  <a:txBody>
                    <a:bodyPr/>
                    <a:lstStyle/>
                    <a:p>
                      <a:pPr fontAlgn="base"/>
                      <a:r>
                        <a:rPr lang="en-US" sz="1400">
                          <a:effectLst/>
                          <a:latin typeface="Calibri" panose="020F0502020204030204" pitchFamily="34" charset="0"/>
                          <a:cs typeface="Calibri" panose="020F0502020204030204" pitchFamily="34" charset="0"/>
                        </a:rPr>
                        <a:t>10. Selects and develops control activities that help mitigate risks</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11. Selects and develops general controls over technology</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12. Bases controls on thorough policies and procedures</a:t>
                      </a:r>
                    </a:p>
                  </a:txBody>
                  <a:tcPr marL="66675" marR="66675"/>
                </a:tc>
                <a:extLst>
                  <a:ext uri="{0D108BD9-81ED-4DB2-BD59-A6C34878D82A}">
                    <a16:rowId xmlns:a16="http://schemas.microsoft.com/office/drawing/2014/main" val="2460050850"/>
                  </a:ext>
                </a:extLst>
              </a:tr>
              <a:tr h="843375">
                <a:tc>
                  <a:txBody>
                    <a:bodyPr/>
                    <a:lstStyle/>
                    <a:p>
                      <a:pPr fontAlgn="base"/>
                      <a:r>
                        <a:rPr lang="en-US" sz="1400">
                          <a:effectLst/>
                          <a:latin typeface="Calibri" panose="020F0502020204030204" pitchFamily="34" charset="0"/>
                          <a:cs typeface="Calibri" panose="020F0502020204030204" pitchFamily="34" charset="0"/>
                        </a:rPr>
                        <a:t>Information and communication</a:t>
                      </a:r>
                    </a:p>
                  </a:txBody>
                  <a:tcPr marL="66675" marR="66675"/>
                </a:tc>
                <a:tc>
                  <a:txBody>
                    <a:bodyPr/>
                    <a:lstStyle/>
                    <a:p>
                      <a:pPr fontAlgn="base"/>
                      <a:r>
                        <a:rPr lang="en-US" sz="1400">
                          <a:effectLst/>
                          <a:latin typeface="Calibri" panose="020F0502020204030204" pitchFamily="34" charset="0"/>
                          <a:cs typeface="Calibri" panose="020F0502020204030204" pitchFamily="34" charset="0"/>
                        </a:rPr>
                        <a:t>13. Uses relevant, high-quality information</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14. Communicates internally to support controls</a:t>
                      </a:r>
                      <a:br>
                        <a:rPr lang="en-US" sz="1400">
                          <a:effectLst/>
                          <a:latin typeface="Calibri" panose="020F0502020204030204" pitchFamily="34" charset="0"/>
                          <a:cs typeface="Calibri" panose="020F0502020204030204" pitchFamily="34" charset="0"/>
                        </a:rPr>
                      </a:br>
                      <a:r>
                        <a:rPr lang="en-US" sz="1400">
                          <a:effectLst/>
                          <a:latin typeface="Calibri" panose="020F0502020204030204" pitchFamily="34" charset="0"/>
                          <a:cs typeface="Calibri" panose="020F0502020204030204" pitchFamily="34" charset="0"/>
                        </a:rPr>
                        <a:t>15. Communicates externally</a:t>
                      </a:r>
                    </a:p>
                  </a:txBody>
                  <a:tcPr marL="66675" marR="66675"/>
                </a:tc>
                <a:extLst>
                  <a:ext uri="{0D108BD9-81ED-4DB2-BD59-A6C34878D82A}">
                    <a16:rowId xmlns:a16="http://schemas.microsoft.com/office/drawing/2014/main" val="3292938015"/>
                  </a:ext>
                </a:extLst>
              </a:tr>
              <a:tr h="597390">
                <a:tc>
                  <a:txBody>
                    <a:bodyPr/>
                    <a:lstStyle/>
                    <a:p>
                      <a:pPr fontAlgn="base"/>
                      <a:r>
                        <a:rPr lang="en-US" sz="1400">
                          <a:effectLst/>
                          <a:latin typeface="Calibri" panose="020F0502020204030204" pitchFamily="34" charset="0"/>
                          <a:cs typeface="Calibri" panose="020F0502020204030204" pitchFamily="34" charset="0"/>
                        </a:rPr>
                        <a:t>Monitoring</a:t>
                      </a:r>
                    </a:p>
                  </a:txBody>
                  <a:tcPr marL="66675" marR="66675"/>
                </a:tc>
                <a:tc>
                  <a:txBody>
                    <a:bodyPr/>
                    <a:lstStyle/>
                    <a:p>
                      <a:pPr fontAlgn="base"/>
                      <a:r>
                        <a:rPr lang="en-US" sz="1400" dirty="0">
                          <a:effectLst/>
                          <a:latin typeface="Calibri" panose="020F0502020204030204" pitchFamily="34" charset="0"/>
                          <a:cs typeface="Calibri" panose="020F0502020204030204" pitchFamily="34" charset="0"/>
                        </a:rPr>
                        <a:t>16. Conducts ongoing and/or separate evaluations</a:t>
                      </a: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17. Evaluates and communicates deficiencies</a:t>
                      </a:r>
                    </a:p>
                  </a:txBody>
                  <a:tcPr marL="66675" marR="66675"/>
                </a:tc>
                <a:extLst>
                  <a:ext uri="{0D108BD9-81ED-4DB2-BD59-A6C34878D82A}">
                    <a16:rowId xmlns:a16="http://schemas.microsoft.com/office/drawing/2014/main" val="3768623376"/>
                  </a:ext>
                </a:extLst>
              </a:tr>
            </a:tbl>
          </a:graphicData>
        </a:graphic>
      </p:graphicFrame>
    </p:spTree>
    <p:extLst>
      <p:ext uri="{BB962C8B-B14F-4D97-AF65-F5344CB8AC3E}">
        <p14:creationId xmlns:p14="http://schemas.microsoft.com/office/powerpoint/2010/main" val="12738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a:latin typeface="Calibri" panose="020F0502020204030204" pitchFamily="34" charset="0"/>
                <a:cs typeface="Calibri" panose="020F0502020204030204" pitchFamily="34" charset="0"/>
              </a:rPr>
              <a:t>Internal Controls  - What is Needed?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r>
              <a:rPr lang="en-US" sz="2000" dirty="0">
                <a:latin typeface="Calibri" panose="020F0502020204030204" pitchFamily="34" charset="0"/>
                <a:cs typeface="Calibri" panose="020F0502020204030204" pitchFamily="34" charset="0"/>
              </a:rPr>
              <a:t>Written Policies and Procedures – availability and assessment (relevant and up to date?)</a:t>
            </a:r>
          </a:p>
          <a:p>
            <a:r>
              <a:rPr lang="en-US" sz="2000" dirty="0">
                <a:latin typeface="Calibri" panose="020F0502020204030204" pitchFamily="34" charset="0"/>
                <a:cs typeface="Calibri" panose="020F0502020204030204" pitchFamily="34" charset="0"/>
              </a:rPr>
              <a:t>Operations in compliance with policies – system of checks and balances</a:t>
            </a:r>
          </a:p>
          <a:p>
            <a:r>
              <a:rPr lang="en-US" sz="2000" dirty="0">
                <a:latin typeface="Calibri" panose="020F0502020204030204" pitchFamily="34" charset="0"/>
                <a:cs typeface="Calibri" panose="020F0502020204030204" pitchFamily="34" charset="0"/>
              </a:rPr>
              <a:t>Safeguarding of Assets and Confidential Information</a:t>
            </a:r>
          </a:p>
          <a:p>
            <a:r>
              <a:rPr lang="en-US" sz="2000" dirty="0">
                <a:latin typeface="Calibri" panose="020F0502020204030204" pitchFamily="34" charset="0"/>
                <a:cs typeface="Calibri" panose="020F0502020204030204" pitchFamily="34" charset="0"/>
              </a:rPr>
              <a:t>Segregation of Duties (SOD)</a:t>
            </a:r>
          </a:p>
          <a:p>
            <a:r>
              <a:rPr lang="en-US" sz="2000" dirty="0">
                <a:latin typeface="Calibri" panose="020F0502020204030204" pitchFamily="34" charset="0"/>
                <a:cs typeface="Calibri" panose="020F0502020204030204" pitchFamily="34" charset="0"/>
              </a:rPr>
              <a:t>Designation of Authority/Approval</a:t>
            </a:r>
          </a:p>
          <a:p>
            <a:r>
              <a:rPr lang="en-US" sz="2000" dirty="0">
                <a:latin typeface="Calibri" panose="020F0502020204030204" pitchFamily="34" charset="0"/>
                <a:cs typeface="Calibri" panose="020F0502020204030204" pitchFamily="34" charset="0"/>
              </a:rPr>
              <a:t>“Reasonable Assurance”</a:t>
            </a:r>
          </a:p>
          <a:p>
            <a:r>
              <a:rPr lang="en-US" sz="2000" dirty="0">
                <a:latin typeface="Calibri" panose="020F0502020204030204" pitchFamily="34" charset="0"/>
                <a:cs typeface="Calibri" panose="020F0502020204030204" pitchFamily="34" charset="0"/>
              </a:rPr>
              <a:t>Operations meets applicable laws, regulations and program agreements</a:t>
            </a:r>
          </a:p>
          <a:p>
            <a:r>
              <a:rPr lang="en-US" sz="2000" dirty="0">
                <a:solidFill>
                  <a:srgbClr val="C75000"/>
                </a:solidFill>
                <a:latin typeface="Calibri" panose="020F0502020204030204" pitchFamily="34" charset="0"/>
                <a:cs typeface="Calibri" panose="020F0502020204030204" pitchFamily="34" charset="0"/>
              </a:rPr>
              <a:t>How does the organization “ensure” that all staff are aware of financial requirements?</a:t>
            </a:r>
          </a:p>
          <a:p>
            <a:pPr marL="0" indent="0">
              <a:buNone/>
            </a:pPr>
            <a:endParaRPr lang="en-US" sz="1800" dirty="0"/>
          </a:p>
        </p:txBody>
      </p:sp>
    </p:spTree>
    <p:extLst>
      <p:ext uri="{BB962C8B-B14F-4D97-AF65-F5344CB8AC3E}">
        <p14:creationId xmlns:p14="http://schemas.microsoft.com/office/powerpoint/2010/main" val="2340013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AC475-1DA3-4993-99D9-FD2C19FD1208}"/>
              </a:ext>
            </a:extLst>
          </p:cNvPr>
          <p:cNvSpPr>
            <a:spLocks noGrp="1"/>
          </p:cNvSpPr>
          <p:nvPr>
            <p:ph type="title"/>
          </p:nvPr>
        </p:nvSpPr>
        <p:spPr/>
        <p:txBody>
          <a:bodyPr/>
          <a:lstStyle/>
          <a:p>
            <a:r>
              <a:rPr lang="en-US" sz="3600" dirty="0">
                <a:latin typeface="Calibri" panose="020F0502020204030204" pitchFamily="34" charset="0"/>
                <a:cs typeface="Calibri" panose="020F0502020204030204" pitchFamily="34" charset="0"/>
              </a:rPr>
              <a:t>Segregation of Duties (SOD)</a:t>
            </a:r>
            <a:endParaRPr lang="en-US" dirty="0">
              <a:latin typeface="Calibri" panose="020F0502020204030204" pitchFamily="34" charset="0"/>
              <a:cs typeface="Calibri" panose="020F0502020204030204" pitchFamily="34" charset="0"/>
            </a:endParaRPr>
          </a:p>
        </p:txBody>
      </p:sp>
      <p:sp>
        <p:nvSpPr>
          <p:cNvPr id="4" name="Content Placeholder 2">
            <a:extLst>
              <a:ext uri="{FF2B5EF4-FFF2-40B4-BE49-F238E27FC236}">
                <a16:creationId xmlns:a16="http://schemas.microsoft.com/office/drawing/2014/main" id="{536DA920-34BC-B08D-FF31-DDF4BDA8864B}"/>
              </a:ext>
            </a:extLst>
          </p:cNvPr>
          <p:cNvSpPr>
            <a:spLocks noGrp="1"/>
          </p:cNvSpPr>
          <p:nvPr>
            <p:ph idx="1"/>
          </p:nvPr>
        </p:nvSpPr>
        <p:spPr>
          <a:xfrm>
            <a:off x="838200" y="1600200"/>
            <a:ext cx="10515600" cy="4576763"/>
          </a:xfrm>
        </p:spPr>
        <p:txBody>
          <a:bodyPr>
            <a:normAutofit/>
          </a:bodyPr>
          <a:lstStyle/>
          <a:p>
            <a:pPr marL="0" indent="0">
              <a:lnSpc>
                <a:spcPct val="90000"/>
              </a:lnSpc>
              <a:buNone/>
            </a:pPr>
            <a:r>
              <a:rPr lang="en-US" altLang="en-US" sz="2000" b="1">
                <a:solidFill>
                  <a:schemeClr val="accent2"/>
                </a:solidFill>
                <a:latin typeface="Calibri" panose="020F0502020204030204" pitchFamily="34" charset="0"/>
                <a:ea typeface="MS PGothic" panose="020B0600070205080204" pitchFamily="34" charset="-128"/>
                <a:cs typeface="Calibri" panose="020F0502020204030204" pitchFamily="34" charset="0"/>
              </a:rPr>
              <a:t>Internal Controls and Compliance…..</a:t>
            </a:r>
          </a:p>
          <a:p>
            <a:pPr marL="0" indent="0">
              <a:lnSpc>
                <a:spcPct val="90000"/>
              </a:lnSpc>
              <a:buNone/>
            </a:pPr>
            <a:endParaRPr lang="en-US" altLang="en-US" sz="2000">
              <a:latin typeface="Calibri" panose="020F0502020204030204" pitchFamily="34" charset="0"/>
              <a:ea typeface="MS PGothic" panose="020B0600070205080204" pitchFamily="34" charset="-128"/>
              <a:cs typeface="Calibri" panose="020F0502020204030204" pitchFamily="34" charset="0"/>
            </a:endParaRPr>
          </a:p>
          <a:p>
            <a:pPr>
              <a:lnSpc>
                <a:spcPct val="90000"/>
              </a:lnSpc>
            </a:pPr>
            <a:r>
              <a:rPr lang="en-US" altLang="en-US" sz="2000">
                <a:latin typeface="Calibri" panose="020F0502020204030204" pitchFamily="34" charset="0"/>
                <a:ea typeface="MS PGothic" panose="020B0600070205080204" pitchFamily="34" charset="-128"/>
                <a:cs typeface="Calibri" panose="020F0502020204030204" pitchFamily="34" charset="0"/>
              </a:rPr>
              <a:t>A system of internal controls within an organization that acts as </a:t>
            </a:r>
            <a:r>
              <a:rPr lang="en-US" altLang="en-US" sz="2000" b="1">
                <a:latin typeface="Calibri" panose="020F0502020204030204" pitchFamily="34" charset="0"/>
                <a:ea typeface="MS PGothic" panose="020B0600070205080204" pitchFamily="34" charset="-128"/>
                <a:cs typeface="Calibri" panose="020F0502020204030204" pitchFamily="34" charset="0"/>
              </a:rPr>
              <a:t>the first line of defense </a:t>
            </a:r>
            <a:r>
              <a:rPr lang="en-US" altLang="en-US" sz="2000">
                <a:latin typeface="Calibri" panose="020F0502020204030204" pitchFamily="34" charset="0"/>
                <a:ea typeface="MS PGothic" panose="020B0600070205080204" pitchFamily="34" charset="-128"/>
                <a:cs typeface="Calibri" panose="020F0502020204030204" pitchFamily="34" charset="0"/>
              </a:rPr>
              <a:t>when protecting organizations against noncompliance and fraudulent activity.</a:t>
            </a:r>
          </a:p>
          <a:p>
            <a:pPr>
              <a:lnSpc>
                <a:spcPct val="90000"/>
              </a:lnSpc>
            </a:pPr>
            <a:endParaRPr lang="en-US" altLang="en-US" sz="2000">
              <a:latin typeface="Calibri" panose="020F0502020204030204" pitchFamily="34" charset="0"/>
              <a:ea typeface="MS PGothic" panose="020B0600070205080204" pitchFamily="34" charset="-128"/>
              <a:cs typeface="Calibri" panose="020F0502020204030204" pitchFamily="34" charset="0"/>
            </a:endParaRPr>
          </a:p>
          <a:p>
            <a:pPr>
              <a:lnSpc>
                <a:spcPct val="90000"/>
              </a:lnSpc>
            </a:pPr>
            <a:r>
              <a:rPr lang="en-US" altLang="en-US" sz="2000">
                <a:latin typeface="Calibri" panose="020F0502020204030204" pitchFamily="34" charset="0"/>
                <a:ea typeface="MS PGothic" panose="020B0600070205080204" pitchFamily="34" charset="-128"/>
                <a:cs typeface="Calibri" panose="020F0502020204030204" pitchFamily="34" charset="0"/>
              </a:rPr>
              <a:t>SOD is concept that separates “incompatible duties” so that 1 person doesn’t have all 3 duties (the ARC of SOD):</a:t>
            </a:r>
          </a:p>
          <a:p>
            <a:pPr marL="651510" lvl="1" indent="-285750">
              <a:lnSpc>
                <a:spcPct val="90000"/>
              </a:lnSpc>
              <a:buFont typeface="Wingdings" panose="05000000000000000000" pitchFamily="2" charset="2"/>
              <a:buChar char="Ø"/>
            </a:pPr>
            <a:r>
              <a:rPr lang="en-US" altLang="en-US" sz="2000" b="1">
                <a:highlight>
                  <a:srgbClr val="FFFF00"/>
                </a:highlight>
                <a:latin typeface="Calibri" panose="020F0502020204030204" pitchFamily="34" charset="0"/>
                <a:ea typeface="MS PGothic" panose="020B0600070205080204" pitchFamily="34" charset="-128"/>
                <a:cs typeface="Calibri" panose="020F0502020204030204" pitchFamily="34" charset="0"/>
              </a:rPr>
              <a:t>A</a:t>
            </a:r>
            <a:r>
              <a:rPr lang="en-US" altLang="en-US" sz="2000">
                <a:latin typeface="Calibri" panose="020F0502020204030204" pitchFamily="34" charset="0"/>
                <a:ea typeface="MS PGothic" panose="020B0600070205080204" pitchFamily="34" charset="-128"/>
                <a:cs typeface="Calibri" panose="020F0502020204030204" pitchFamily="34" charset="0"/>
              </a:rPr>
              <a:t>uthorization = approving</a:t>
            </a:r>
          </a:p>
          <a:p>
            <a:pPr marL="651510" lvl="1" indent="-285750">
              <a:lnSpc>
                <a:spcPct val="90000"/>
              </a:lnSpc>
              <a:buFont typeface="Wingdings" panose="05000000000000000000" pitchFamily="2" charset="2"/>
              <a:buChar char="Ø"/>
            </a:pPr>
            <a:r>
              <a:rPr lang="en-US" altLang="en-US" sz="2000" b="1">
                <a:highlight>
                  <a:srgbClr val="FFFF00"/>
                </a:highlight>
                <a:latin typeface="Calibri" panose="020F0502020204030204" pitchFamily="34" charset="0"/>
                <a:ea typeface="MS PGothic" panose="020B0600070205080204" pitchFamily="34" charset="-128"/>
                <a:cs typeface="Calibri" panose="020F0502020204030204" pitchFamily="34" charset="0"/>
              </a:rPr>
              <a:t>R</a:t>
            </a:r>
            <a:r>
              <a:rPr lang="en-US" altLang="en-US" sz="2000">
                <a:latin typeface="Calibri" panose="020F0502020204030204" pitchFamily="34" charset="0"/>
                <a:ea typeface="MS PGothic" panose="020B0600070205080204" pitchFamily="34" charset="-128"/>
                <a:cs typeface="Calibri" panose="020F0502020204030204" pitchFamily="34" charset="0"/>
              </a:rPr>
              <a:t>ecordkeeping = keep track of the asset/liability</a:t>
            </a:r>
          </a:p>
          <a:p>
            <a:pPr marL="651510" lvl="1" indent="-285750">
              <a:lnSpc>
                <a:spcPct val="90000"/>
              </a:lnSpc>
              <a:buFont typeface="Wingdings" panose="05000000000000000000" pitchFamily="2" charset="2"/>
              <a:buChar char="Ø"/>
            </a:pPr>
            <a:r>
              <a:rPr lang="en-US" altLang="en-US" sz="2000" b="1">
                <a:highlight>
                  <a:srgbClr val="FFFF00"/>
                </a:highlight>
                <a:latin typeface="Calibri" panose="020F0502020204030204" pitchFamily="34" charset="0"/>
                <a:ea typeface="MS PGothic" panose="020B0600070205080204" pitchFamily="34" charset="-128"/>
                <a:cs typeface="Calibri" panose="020F0502020204030204" pitchFamily="34" charset="0"/>
              </a:rPr>
              <a:t>C</a:t>
            </a:r>
            <a:r>
              <a:rPr lang="en-US" altLang="en-US" sz="2000">
                <a:latin typeface="Calibri" panose="020F0502020204030204" pitchFamily="34" charset="0"/>
                <a:ea typeface="MS PGothic" panose="020B0600070205080204" pitchFamily="34" charset="-128"/>
                <a:cs typeface="Calibri" panose="020F0502020204030204" pitchFamily="34" charset="0"/>
              </a:rPr>
              <a:t>ustody = holding the asset or access to asset</a:t>
            </a:r>
          </a:p>
          <a:p>
            <a:pPr marL="0" indent="0">
              <a:buNone/>
            </a:pPr>
            <a:endParaRPr lang="en-US"/>
          </a:p>
          <a:p>
            <a:pPr marL="0" indent="0">
              <a:buNone/>
            </a:pPr>
            <a:endParaRPr lang="en-US"/>
          </a:p>
        </p:txBody>
      </p:sp>
    </p:spTree>
    <p:extLst>
      <p:ext uri="{BB962C8B-B14F-4D97-AF65-F5344CB8AC3E}">
        <p14:creationId xmlns:p14="http://schemas.microsoft.com/office/powerpoint/2010/main" val="1498375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0A06-275A-27DC-C595-80EC37CC80D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Accounts Payable Cycle</a:t>
            </a:r>
          </a:p>
        </p:txBody>
      </p:sp>
      <p:graphicFrame>
        <p:nvGraphicFramePr>
          <p:cNvPr id="4" name="Content Placeholder 3">
            <a:extLst>
              <a:ext uri="{FF2B5EF4-FFF2-40B4-BE49-F238E27FC236}">
                <a16:creationId xmlns:a16="http://schemas.microsoft.com/office/drawing/2014/main" id="{DCB91C93-F9E3-F2D2-B1FC-583D5FFD6CC6}"/>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956589628"/>
              </p:ext>
            </p:extLst>
          </p:nvPr>
        </p:nvGraphicFramePr>
        <p:xfrm>
          <a:off x="838200" y="1600200"/>
          <a:ext cx="10515600" cy="4576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7988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3175AD3-779D-B2C3-C4F2-0C24EAFA3F86}"/>
              </a:ext>
            </a:extLst>
          </p:cNvPr>
          <p:cNvSpPr txBox="1">
            <a:spLocks noGrp="1"/>
          </p:cNvSpPr>
          <p:nvPr>
            <p:ph type="title" idx="4294967295"/>
          </p:nvPr>
        </p:nvSpPr>
        <p:spPr>
          <a:xfrm>
            <a:off x="321730" y="5371854"/>
            <a:ext cx="11548537"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Full Transparency in Purchasing</a:t>
            </a:r>
            <a:endParaRPr kumimoji="0" lang="en-US" sz="4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20B313B9-6BB6-13A1-86D7-A07BBD4AFF79}"/>
              </a:ext>
              <a:ext uri="{C183D7F6-B498-43B3-948B-1728B52AA6E4}">
                <adec:decorative xmlns:adec="http://schemas.microsoft.com/office/drawing/2017/decorative" val="1"/>
              </a:ext>
            </a:extLst>
          </p:cNvPr>
          <p:cNvSpPr>
            <a:spLocks/>
          </p:cNvSpPr>
          <p:nvPr/>
        </p:nvSpPr>
        <p:spPr>
          <a:xfrm>
            <a:off x="8778240" y="474132"/>
            <a:ext cx="3092028" cy="4745322"/>
          </a:xfrm>
          <a:prstGeom prst="rect">
            <a:avLst/>
          </a:prstGeom>
          <a:solidFill>
            <a:schemeClr val="accent2"/>
          </a:solidFill>
          <a:ln>
            <a:noFill/>
            <a:prstDash/>
          </a:ln>
          <a:effectLst/>
        </p:spPr>
        <p:txBody>
          <a:bodyPr rot="0" spcFirstLastPara="0" vertOverflow="overflow" horzOverflow="overflow" vert="horz" wrap="square" lIns="45720" tIns="45720" rIns="45720" bIns="45720" numCol="1" spcCol="0" rtlCol="0" fromWordArt="0" anchor="ctr" anchorCtr="0" forceAA="0" compatLnSpc="1">
            <a:prstTxWarp prst="textNoShape">
              <a:avLst/>
            </a:prstTxWarp>
            <a:normAutofit fontScale="97500"/>
          </a:bodyPr>
          <a:lstStyle/>
          <a:p>
            <a:pPr marL="0" marR="0" lvl="0" indent="0" algn="r" defTabSz="914400" rtl="0" eaLnBrk="1" fontAlgn="auto" latinLnBrk="0" hangingPunct="1">
              <a:lnSpc>
                <a:spcPct val="90000"/>
              </a:lnSpc>
              <a:spcBef>
                <a:spcPct val="0"/>
              </a:spcBef>
              <a:spcAft>
                <a:spcPts val="0"/>
              </a:spcAft>
              <a:buClrTx/>
              <a:buSzTx/>
              <a:buFontTx/>
              <a:buNone/>
              <a:tabLst/>
              <a:defRPr/>
            </a:pPr>
            <a:br>
              <a:rPr kumimoji="0" lang="en-US" sz="2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br>
              <a:rPr kumimoji="0" lang="en-US" sz="2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br>
              <a:rPr kumimoji="0" lang="en-US" sz="2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br>
              <a:rPr kumimoji="0" lang="en-US" sz="22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br>
              <a:rPr kumimoji="0" lang="en-US" sz="2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br>
            <a:br>
              <a:rPr kumimoji="0" lang="en-US" sz="2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br>
            <a:endParaRPr kumimoji="0" lang="en-US" sz="26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0B4B449B-B891-914C-955A-808BB6AF8C7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30" y="474132"/>
            <a:ext cx="8456510" cy="4745322"/>
          </a:xfrm>
          <a:prstGeom prst="rect">
            <a:avLst/>
          </a:prstGeom>
        </p:spPr>
      </p:pic>
      <p:sp>
        <p:nvSpPr>
          <p:cNvPr id="3" name="Content Placeholder 5">
            <a:extLst>
              <a:ext uri="{FF2B5EF4-FFF2-40B4-BE49-F238E27FC236}">
                <a16:creationId xmlns:a16="http://schemas.microsoft.com/office/drawing/2014/main" id="{75D62497-C221-6D5A-C23F-6CC17CC4B64F}"/>
              </a:ext>
            </a:extLst>
          </p:cNvPr>
          <p:cNvSpPr>
            <a:spLocks noGrp="1"/>
          </p:cNvSpPr>
          <p:nvPr>
            <p:ph sz="quarter" idx="4294967295"/>
          </p:nvPr>
        </p:nvSpPr>
        <p:spPr>
          <a:xfrm>
            <a:off x="8878041" y="1237068"/>
            <a:ext cx="2892425" cy="3219450"/>
          </a:xfrm>
        </p:spPr>
        <p:txBody>
          <a:bodyPr>
            <a:normAutofit fontScale="62500" lnSpcReduction="20000"/>
          </a:bodyPr>
          <a:lstStyle>
            <a:lvl1pPr marL="0" indent="0">
              <a:buNone/>
              <a:defRPr/>
            </a:lvl1pPr>
          </a:lstStyle>
          <a:p>
            <a:pPr lvl="0" algn="r"/>
            <a:r>
              <a:rPr lang="en-US" b="1" dirty="0">
                <a:solidFill>
                  <a:schemeClr val="bg1"/>
                </a:solidFill>
                <a:latin typeface="Calibri" panose="020F0502020204030204" pitchFamily="34" charset="0"/>
                <a:cs typeface="Calibri" panose="020F0502020204030204" pitchFamily="34" charset="0"/>
              </a:rPr>
              <a:t>What rules apply?</a:t>
            </a: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What are the contract types?</a:t>
            </a: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What are the procurement methods?</a:t>
            </a: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What are the five phases of a procurement process?</a:t>
            </a: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What are the required contract elements?</a:t>
            </a: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br>
              <a:rPr lang="en-US" b="1" dirty="0">
                <a:solidFill>
                  <a:schemeClr val="bg1"/>
                </a:solidFill>
                <a:latin typeface="Calibri" panose="020F0502020204030204" pitchFamily="34" charset="0"/>
                <a:cs typeface="Calibri" panose="020F0502020204030204" pitchFamily="34" charset="0"/>
              </a:rPr>
            </a:br>
            <a:endParaRPr lang="en-US" dirty="0"/>
          </a:p>
        </p:txBody>
      </p:sp>
    </p:spTree>
    <p:extLst>
      <p:ext uri="{BB962C8B-B14F-4D97-AF65-F5344CB8AC3E}">
        <p14:creationId xmlns:p14="http://schemas.microsoft.com/office/powerpoint/2010/main" val="28806540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a:latin typeface="Calibri" panose="020F0502020204030204" pitchFamily="34" charset="0"/>
                <a:cs typeface="Calibri" panose="020F0502020204030204" pitchFamily="34" charset="0"/>
              </a:rPr>
              <a:t>Overview</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r>
              <a:rPr lang="en-US" sz="1800" dirty="0">
                <a:latin typeface="Calibri" panose="020F0502020204030204" pitchFamily="34" charset="0"/>
                <a:cs typeface="Calibri" panose="020F0502020204030204" pitchFamily="34" charset="0"/>
              </a:rPr>
              <a:t>On December 26, 2013, the U.S. Office of Management and Budget (OMB) issued the Uniform Guidance under Title 2 CFR Part 200, in order to streamline the guidance on administrative requirements, cost principles, and audit requirements for federal awards. </a:t>
            </a:r>
          </a:p>
          <a:p>
            <a:r>
              <a:rPr lang="en-US" sz="1800" dirty="0">
                <a:latin typeface="Calibri" panose="020F0502020204030204" pitchFamily="34" charset="0"/>
                <a:cs typeface="Calibri" panose="020F0502020204030204" pitchFamily="34" charset="0"/>
              </a:rPr>
              <a:t>On December 19, 2014, the DOL adopted the Uniform Guidance and issued DOL Exceptions under Title 2 CFR Part 2900.</a:t>
            </a:r>
          </a:p>
          <a:p>
            <a:r>
              <a:rPr lang="en-US" sz="1800" dirty="0">
                <a:latin typeface="Calibri" panose="020F0502020204030204" pitchFamily="34" charset="0"/>
                <a:cs typeface="Calibri" panose="020F0502020204030204" pitchFamily="34" charset="0"/>
              </a:rPr>
              <a:t>2 CFR Part 200 Subpart D – Procurement Standards provides guidelines for procurement of goods and services using federal funds.  It outlines the procurement methods, competition requirements, and the standards for contractor selection, contract administration, and cost and price analysis. </a:t>
            </a:r>
          </a:p>
          <a:p>
            <a:r>
              <a:rPr lang="en-US" sz="1800" b="1" dirty="0">
                <a:latin typeface="Calibri" panose="020F0502020204030204" pitchFamily="34" charset="0"/>
                <a:cs typeface="Calibri" panose="020F0502020204030204" pitchFamily="34" charset="0"/>
              </a:rPr>
              <a:t>The intent is to ensure that purchases of goods or services are approved and performed through fair and open competition.</a:t>
            </a:r>
          </a:p>
          <a:p>
            <a:r>
              <a:rPr lang="en-US" sz="1800" dirty="0">
                <a:latin typeface="Calibri" panose="020F0502020204030204" pitchFamily="34" charset="0"/>
                <a:cs typeface="Calibri" panose="020F0502020204030204" pitchFamily="34" charset="0"/>
              </a:rPr>
              <a:t>On April 22, 2024, the Office of Management and Budget (OMB) issued a Final Rule significantly revising the Uniform Guidance for grants, cooperative agreements, and other federal financial assistance.  The Final Rule (titled “OMB Guidance for Federal Financial Assistance”), and OMB’s accompanying memorandum to agencies and reference guide, state that the revisions aim to streamline and clarify the grant rules and improve management, transparency, and oversight of federal financial assistance.  Agencies must implement the Final Rule by October 1, 2024; however, agencies may apply it to federal awards as early as June 21, 2024.</a:t>
            </a:r>
          </a:p>
          <a:p>
            <a:pPr marL="0" indent="0">
              <a:buNone/>
            </a:pPr>
            <a:endParaRPr lang="en-US" sz="1800" dirty="0"/>
          </a:p>
        </p:txBody>
      </p:sp>
    </p:spTree>
    <p:extLst>
      <p:ext uri="{BB962C8B-B14F-4D97-AF65-F5344CB8AC3E}">
        <p14:creationId xmlns:p14="http://schemas.microsoft.com/office/powerpoint/2010/main" val="1354958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63750" y="369064"/>
            <a:ext cx="10515600" cy="1005840"/>
          </a:xfrm>
        </p:spPr>
        <p:txBody>
          <a:bodyPr>
            <a:normAutofit/>
          </a:bodyPr>
          <a:lstStyle/>
          <a:p>
            <a:r>
              <a:rPr lang="en-US" dirty="0">
                <a:latin typeface="Calibri" panose="020F0502020204030204" pitchFamily="34" charset="0"/>
                <a:cs typeface="Calibri" panose="020F0502020204030204" pitchFamily="34" charset="0"/>
              </a:rPr>
              <a:t>Overview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022285" y="1251079"/>
            <a:ext cx="10515600" cy="4576763"/>
          </a:xfrm>
        </p:spPr>
        <p:txBody>
          <a:bodyPr>
            <a:noAutofit/>
          </a:bodyPr>
          <a:lstStyle/>
          <a:p>
            <a:pPr marL="0" indent="0">
              <a:buNone/>
            </a:pPr>
            <a:r>
              <a:rPr lang="en-US" sz="1450" b="1" dirty="0">
                <a:latin typeface="Calibri" panose="020F0502020204030204" pitchFamily="34" charset="0"/>
                <a:cs typeface="Calibri" panose="020F0502020204030204" pitchFamily="34" charset="0"/>
              </a:rPr>
              <a:t>Final Rule Changes:</a:t>
            </a:r>
          </a:p>
          <a:p>
            <a:r>
              <a:rPr lang="en-US" sz="1450" dirty="0">
                <a:latin typeface="Calibri" panose="020F0502020204030204" pitchFamily="34" charset="0"/>
                <a:cs typeface="Calibri" panose="020F0502020204030204" pitchFamily="34" charset="0"/>
              </a:rPr>
              <a:t>Section 200.113 now aligns with the disclosure requirements under FAR 3.1003 and 52.203-13. Section 200.113 requires an applicant, recipient, or subrecipient to promptly make a written disclosure to the agency and the agency’s inspector general whenever, in connection with the federal award (including any activities or subawards thereunder), it has “credible evidence of the commission of a violation of Federal criminal law involving fraud, conflict of interest, bribery, or gratuity violations” or a violation of the civil False Claims Act.  Subrecipients must also submit a copy of any written disclosure to the pass-through entity.</a:t>
            </a:r>
          </a:p>
          <a:p>
            <a:r>
              <a:rPr lang="en-US" sz="1450" dirty="0">
                <a:latin typeface="Calibri" panose="020F0502020204030204" pitchFamily="34" charset="0"/>
                <a:cs typeface="Calibri" panose="020F0502020204030204" pitchFamily="34" charset="0"/>
              </a:rPr>
              <a:t>Section 200.201(b)(1) states that fixed amount awards must be negotiated using the cost principles (or other pricing information) as a guide, and may be used if accurate cost, historical, or unit pricing data is available to establish a reasonable estimate of actual costs. After award, financial reporting of actual costs incurred by the recipient or subrecipient generally is not required, but recipients and subrecipients must still comply with record retention requirements and must make records available for review during an audit.</a:t>
            </a:r>
          </a:p>
          <a:p>
            <a:r>
              <a:rPr lang="en-US" sz="1450" dirty="0">
                <a:latin typeface="Calibri" panose="020F0502020204030204" pitchFamily="34" charset="0"/>
                <a:cs typeface="Calibri" panose="020F0502020204030204" pitchFamily="34" charset="0"/>
              </a:rPr>
              <a:t>2 CFR 200.317 allows Tribal Government recipients to use their own internal procurement standards rather than complying with federal procurement standards prescribed in 2 CFR 200 200.318 through 200.327 </a:t>
            </a:r>
            <a:r>
              <a:rPr lang="en-US" sz="1450" b="1" i="1" dirty="0">
                <a:latin typeface="Calibri" panose="020F0502020204030204" pitchFamily="34" charset="0"/>
                <a:cs typeface="Calibri" panose="020F0502020204030204" pitchFamily="34" charset="0"/>
              </a:rPr>
              <a:t>(This is consistent with existing requirements for states).</a:t>
            </a:r>
          </a:p>
          <a:p>
            <a:r>
              <a:rPr lang="en-US" sz="1450" dirty="0">
                <a:latin typeface="Calibri" panose="020F0502020204030204" pitchFamily="34" charset="0"/>
                <a:cs typeface="Calibri" panose="020F0502020204030204" pitchFamily="34" charset="0"/>
              </a:rPr>
              <a:t>2 CFR 200.318(c) adds board members to the list of subrecipient or contractor personnel who can create conflicts of interest.</a:t>
            </a:r>
          </a:p>
          <a:p>
            <a:r>
              <a:rPr lang="en-US" sz="1450" dirty="0">
                <a:latin typeface="Calibri" panose="020F0502020204030204" pitchFamily="34" charset="0"/>
                <a:cs typeface="Calibri" panose="020F0502020204030204" pitchFamily="34" charset="0"/>
              </a:rPr>
              <a:t>2 CFR 200.318(h) now requires recipients or subrecipients to consider, as part of a responsibility determination, whether contractors properly classify employees under the Fair Labor Standards Act.</a:t>
            </a:r>
          </a:p>
          <a:p>
            <a:r>
              <a:rPr lang="en-US" sz="1450" dirty="0">
                <a:latin typeface="Calibri" panose="020F0502020204030204" pitchFamily="34" charset="0"/>
                <a:cs typeface="Calibri" panose="020F0502020204030204" pitchFamily="34" charset="0"/>
              </a:rPr>
              <a:t>2 CFR 200.333 increases the maximum value of a fixed amount subaward from $250,000 to $500,000.</a:t>
            </a:r>
          </a:p>
          <a:p>
            <a:r>
              <a:rPr lang="en-US" sz="1450" dirty="0">
                <a:latin typeface="Calibri" panose="020F0502020204030204" pitchFamily="34" charset="0"/>
                <a:cs typeface="Calibri" panose="020F0502020204030204" pitchFamily="34" charset="0"/>
              </a:rPr>
              <a:t>2 CFR 231 updated “affirmative steps must be taken” to “when possible, the recipient or subrecipient should ensure” in relation to using small businesses, minority businesses, women’s business enterprises, </a:t>
            </a:r>
            <a:r>
              <a:rPr lang="en-US" sz="1450" b="1" dirty="0">
                <a:latin typeface="Calibri" panose="020F0502020204030204" pitchFamily="34" charset="0"/>
                <a:cs typeface="Calibri" panose="020F0502020204030204" pitchFamily="34" charset="0"/>
              </a:rPr>
              <a:t>veteran-owned businesses</a:t>
            </a:r>
            <a:r>
              <a:rPr lang="en-US" sz="1450" dirty="0">
                <a:latin typeface="Calibri" panose="020F0502020204030204" pitchFamily="34" charset="0"/>
                <a:cs typeface="Calibri" panose="020F0502020204030204" pitchFamily="34" charset="0"/>
              </a:rPr>
              <a:t>, and labor surplus area firms.</a:t>
            </a:r>
          </a:p>
          <a:p>
            <a:r>
              <a:rPr lang="en-US" sz="1450" dirty="0">
                <a:latin typeface="Calibri" panose="020F0502020204030204" pitchFamily="34" charset="0"/>
                <a:cs typeface="Calibri" panose="020F0502020204030204" pitchFamily="34" charset="0"/>
              </a:rPr>
              <a:t>2 CFR 200, Subpart A – Acronyms and Definitions. uses the terms “recipient,” “subrecipient,” or both in place of “non-Federal entity”</a:t>
            </a:r>
          </a:p>
        </p:txBody>
      </p:sp>
    </p:spTree>
    <p:extLst>
      <p:ext uri="{BB962C8B-B14F-4D97-AF65-F5344CB8AC3E}">
        <p14:creationId xmlns:p14="http://schemas.microsoft.com/office/powerpoint/2010/main" val="3608970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5F42-FBB4-DEEF-99B9-998AC85C646F}"/>
              </a:ext>
            </a:extLst>
          </p:cNvPr>
          <p:cNvSpPr>
            <a:spLocks noGrp="1"/>
          </p:cNvSpPr>
          <p:nvPr>
            <p:ph type="title"/>
          </p:nvPr>
        </p:nvSpPr>
        <p:spPr>
          <a:xfrm>
            <a:off x="952500" y="371475"/>
            <a:ext cx="10515600" cy="1005840"/>
          </a:xfrm>
        </p:spPr>
        <p:txBody>
          <a:bodyPr/>
          <a:lstStyle/>
          <a:p>
            <a:r>
              <a:rPr lang="en-US">
                <a:latin typeface="Calibri" panose="020F0502020204030204" pitchFamily="34" charset="0"/>
                <a:cs typeface="Calibri" panose="020F0502020204030204" pitchFamily="34" charset="0"/>
              </a:rPr>
              <a:t>Definitions</a:t>
            </a:r>
          </a:p>
        </p:txBody>
      </p:sp>
      <p:sp>
        <p:nvSpPr>
          <p:cNvPr id="3" name="Content Placeholder 2">
            <a:extLst>
              <a:ext uri="{FF2B5EF4-FFF2-40B4-BE49-F238E27FC236}">
                <a16:creationId xmlns:a16="http://schemas.microsoft.com/office/drawing/2014/main" id="{892A9790-0861-49EC-11F6-105154C3DE05}"/>
              </a:ext>
            </a:extLst>
          </p:cNvPr>
          <p:cNvSpPr>
            <a:spLocks noGrp="1"/>
          </p:cNvSpPr>
          <p:nvPr>
            <p:ph idx="1"/>
          </p:nvPr>
        </p:nvSpPr>
        <p:spPr>
          <a:xfrm>
            <a:off x="1200890" y="1364017"/>
            <a:ext cx="10515600" cy="5122508"/>
          </a:xfrm>
        </p:spPr>
        <p:txBody>
          <a:bodyPr>
            <a:normAutofit fontScale="85000" lnSpcReduction="20000"/>
          </a:bodyPr>
          <a:lstStyle/>
          <a:p>
            <a:r>
              <a:rPr lang="en-US" dirty="0">
                <a:latin typeface="Calibri" panose="020F0502020204030204" pitchFamily="34" charset="0"/>
                <a:cs typeface="Calibri" panose="020F0502020204030204" pitchFamily="34" charset="0"/>
              </a:rPr>
              <a:t>Federal agency means the agency that provides a Federal award directly to a recipient unless the context indicates otherwise.</a:t>
            </a:r>
          </a:p>
          <a:p>
            <a:r>
              <a:rPr lang="en-US" sz="2800" dirty="0">
                <a:latin typeface="Calibri" panose="020F0502020204030204" pitchFamily="34" charset="0"/>
                <a:cs typeface="Calibri" panose="020F0502020204030204" pitchFamily="34" charset="0"/>
              </a:rPr>
              <a:t>Pass-through Entity – a recipient or subrecipient that provides a subaward to a subrecipient (including lower tier subrecipients) to carry out part of a Federal program.</a:t>
            </a:r>
          </a:p>
          <a:p>
            <a:r>
              <a:rPr lang="en-US" i="1" dirty="0">
                <a:effectLst/>
                <a:latin typeface="Calibri" panose="020F0502020204030204" pitchFamily="34" charset="0"/>
                <a:cs typeface="Calibri" panose="020F0502020204030204" pitchFamily="34" charset="0"/>
              </a:rPr>
              <a:t>Federal award</a:t>
            </a:r>
            <a:r>
              <a:rPr lang="en-US" dirty="0">
                <a:effectLst/>
                <a:latin typeface="Calibri" panose="020F0502020204030204" pitchFamily="34" charset="0"/>
                <a:cs typeface="Calibri" panose="020F0502020204030204" pitchFamily="34" charset="0"/>
              </a:rPr>
              <a:t> has the meaning, depending on the context, in either paragraph (1) or (2) of this definition:</a:t>
            </a:r>
          </a:p>
          <a:p>
            <a:pPr marL="457200" lvl="1" indent="0">
              <a:buNone/>
            </a:pPr>
            <a:r>
              <a:rPr lang="en-US" sz="2100" dirty="0">
                <a:effectLst/>
                <a:latin typeface="Calibri" panose="020F0502020204030204" pitchFamily="34" charset="0"/>
                <a:cs typeface="Calibri" panose="020F0502020204030204" pitchFamily="34" charset="0"/>
              </a:rPr>
              <a:t>(1) </a:t>
            </a:r>
          </a:p>
          <a:p>
            <a:pPr marL="914400" lvl="2" indent="0">
              <a:buNone/>
            </a:pPr>
            <a:r>
              <a:rPr lang="en-US" sz="2100" dirty="0">
                <a:effectLst/>
                <a:latin typeface="Calibri" panose="020F0502020204030204" pitchFamily="34" charset="0"/>
                <a:cs typeface="Calibri" panose="020F0502020204030204" pitchFamily="34" charset="0"/>
              </a:rPr>
              <a:t>(</a:t>
            </a:r>
            <a:r>
              <a:rPr lang="en-US" sz="2100" dirty="0" err="1">
                <a:effectLst/>
                <a:latin typeface="Calibri" panose="020F0502020204030204" pitchFamily="34" charset="0"/>
                <a:cs typeface="Calibri" panose="020F0502020204030204" pitchFamily="34" charset="0"/>
              </a:rPr>
              <a:t>i</a:t>
            </a:r>
            <a:r>
              <a:rPr lang="en-US" sz="2100" dirty="0">
                <a:effectLst/>
                <a:latin typeface="Calibri" panose="020F0502020204030204" pitchFamily="34" charset="0"/>
                <a:cs typeface="Calibri" panose="020F0502020204030204" pitchFamily="34" charset="0"/>
              </a:rPr>
              <a:t>) The Federal financial assistance that a recipient receives directly from a Federal awarding agency or indirectly from a pass-through entity, as described in </a:t>
            </a:r>
            <a:r>
              <a:rPr lang="en-US" sz="2100" dirty="0">
                <a:effectLst/>
                <a:latin typeface="Calibri" panose="020F0502020204030204" pitchFamily="34" charset="0"/>
                <a:cs typeface="Calibri" panose="020F0502020204030204" pitchFamily="34" charset="0"/>
                <a:hlinkClick r:id="rId2"/>
              </a:rPr>
              <a:t>§ 200.101</a:t>
            </a:r>
            <a:r>
              <a:rPr lang="en-US" sz="2100" dirty="0">
                <a:effectLst/>
                <a:latin typeface="Calibri" panose="020F0502020204030204" pitchFamily="34" charset="0"/>
                <a:cs typeface="Calibri" panose="020F0502020204030204" pitchFamily="34" charset="0"/>
              </a:rPr>
              <a:t>; or</a:t>
            </a:r>
          </a:p>
          <a:p>
            <a:pPr marL="914400" lvl="2" indent="0">
              <a:buNone/>
            </a:pPr>
            <a:r>
              <a:rPr lang="en-US" sz="2100" dirty="0">
                <a:effectLst/>
                <a:latin typeface="Calibri" panose="020F0502020204030204" pitchFamily="34" charset="0"/>
                <a:cs typeface="Calibri" panose="020F0502020204030204" pitchFamily="34" charset="0"/>
              </a:rPr>
              <a:t>(ii) The cost-reimbursement contract under the Federal Acquisition Regulations that a non-Federal entity receives directly from a Federal awarding agency or indirectly from a pass-through entity, as described in </a:t>
            </a:r>
            <a:r>
              <a:rPr lang="en-US" sz="2100" dirty="0">
                <a:effectLst/>
                <a:latin typeface="Calibri" panose="020F0502020204030204" pitchFamily="34" charset="0"/>
                <a:cs typeface="Calibri" panose="020F0502020204030204" pitchFamily="34" charset="0"/>
                <a:hlinkClick r:id="rId2"/>
              </a:rPr>
              <a:t>§ 200.101</a:t>
            </a:r>
            <a:r>
              <a:rPr lang="en-US" sz="2100" dirty="0">
                <a:effectLst/>
                <a:latin typeface="Calibri" panose="020F0502020204030204" pitchFamily="34" charset="0"/>
                <a:cs typeface="Calibri" panose="020F0502020204030204" pitchFamily="34" charset="0"/>
              </a:rPr>
              <a:t>.</a:t>
            </a:r>
          </a:p>
          <a:p>
            <a:pPr marL="457200" lvl="1" indent="0">
              <a:buNone/>
            </a:pPr>
            <a:r>
              <a:rPr lang="en-US" sz="2100" dirty="0">
                <a:effectLst/>
                <a:latin typeface="Calibri" panose="020F0502020204030204" pitchFamily="34" charset="0"/>
                <a:cs typeface="Calibri" panose="020F0502020204030204" pitchFamily="34" charset="0"/>
              </a:rPr>
              <a:t>(2) The instrument setting forth the terms and conditions. The instrument is the grant agreement, cooperative agreement, other agreement for assistance covered in paragraph (2) of the definition of </a:t>
            </a:r>
            <a:r>
              <a:rPr lang="en-US" sz="2100" i="1" dirty="0">
                <a:effectLst/>
                <a:latin typeface="Calibri" panose="020F0502020204030204" pitchFamily="34" charset="0"/>
                <a:cs typeface="Calibri" panose="020F0502020204030204" pitchFamily="34" charset="0"/>
              </a:rPr>
              <a:t>Federal financial assistance</a:t>
            </a:r>
            <a:r>
              <a:rPr lang="en-US" sz="2100" dirty="0">
                <a:effectLst/>
                <a:latin typeface="Calibri" panose="020F0502020204030204" pitchFamily="34" charset="0"/>
                <a:cs typeface="Calibri" panose="020F0502020204030204" pitchFamily="34" charset="0"/>
              </a:rPr>
              <a:t> in this section, or the cost-reimbursement contract awarded under the Federal Acquisition Regulations.</a:t>
            </a:r>
          </a:p>
          <a:p>
            <a:pPr marL="457200" lvl="1" indent="0">
              <a:buNone/>
            </a:pPr>
            <a:r>
              <a:rPr lang="en-US" sz="2100" dirty="0">
                <a:effectLst/>
                <a:latin typeface="Calibri" panose="020F0502020204030204" pitchFamily="34" charset="0"/>
                <a:cs typeface="Calibri" panose="020F0502020204030204" pitchFamily="34" charset="0"/>
              </a:rPr>
              <a:t>(3) Federal award does not include other contracts that a Federal agency uses to buy goods or services from a contractor or a contract to operate Federal Government owned, contractor operated facilities (GOCOs).</a:t>
            </a:r>
          </a:p>
          <a:p>
            <a:endParaRPr lang="en-US" sz="21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2781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509954"/>
            <a:ext cx="10515600" cy="1005840"/>
          </a:xfrm>
        </p:spPr>
        <p:txBody>
          <a:bodyPr/>
          <a:lstStyle/>
          <a:p>
            <a:r>
              <a:rPr lang="en-US" dirty="0">
                <a:latin typeface="Calibri" panose="020F0502020204030204" pitchFamily="34" charset="0"/>
                <a:cs typeface="Calibri" panose="020F0502020204030204" pitchFamily="34" charset="0"/>
              </a:rPr>
              <a:t>Definitions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r>
              <a:rPr lang="en-US" sz="2400" dirty="0">
                <a:latin typeface="Calibri" panose="020F0502020204030204" pitchFamily="34" charset="0"/>
                <a:cs typeface="Calibri" panose="020F0502020204030204" pitchFamily="34" charset="0"/>
              </a:rPr>
              <a:t>Subrecipient – entity that receives a subaward from a pass-through entity to carry out part of a Federal award. The term subrecipient does not include a beneficiary or participant. A subrecipient may also be a recipient of other Federal awards directly from a Federal agency.</a:t>
            </a:r>
          </a:p>
          <a:p>
            <a:r>
              <a:rPr lang="en-US" sz="2400" dirty="0">
                <a:latin typeface="Calibri" panose="020F0502020204030204" pitchFamily="34" charset="0"/>
                <a:cs typeface="Calibri" panose="020F0502020204030204" pitchFamily="34" charset="0"/>
              </a:rPr>
              <a:t>Subaward – an award provided by a pass-through entity to a subrecipient for the subrecipient to contribute to the goals and objectives of the project by carrying out part of a Federal award received by the passthrough entity. It does not include payments to a contractor, beneficiary, or participant. A subaward may be provided through any form of legal agreement consistent with criteria in with § 200.331, including an agreement the pass-through entity considers a contract.</a:t>
            </a:r>
          </a:p>
        </p:txBody>
      </p:sp>
    </p:spTree>
    <p:extLst>
      <p:ext uri="{BB962C8B-B14F-4D97-AF65-F5344CB8AC3E}">
        <p14:creationId xmlns:p14="http://schemas.microsoft.com/office/powerpoint/2010/main" val="3216687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468707"/>
            <a:ext cx="10515600" cy="1005840"/>
          </a:xfrm>
        </p:spPr>
        <p:txBody>
          <a:bodyPr/>
          <a:lstStyle/>
          <a:p>
            <a:r>
              <a:rPr lang="en-US" dirty="0">
                <a:latin typeface="Calibri" panose="020F0502020204030204" pitchFamily="34" charset="0"/>
                <a:cs typeface="Calibri" panose="020F0502020204030204" pitchFamily="34" charset="0"/>
              </a:rPr>
              <a:t>Definitions </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r>
              <a:rPr lang="en-US" sz="2400" dirty="0">
                <a:effectLst/>
                <a:latin typeface="Calibri" panose="020F0502020204030204" pitchFamily="34" charset="0"/>
                <a:cs typeface="Calibri" panose="020F0502020204030204" pitchFamily="34" charset="0"/>
              </a:rPr>
              <a:t>Contractor-  An entity that receives a contract. Characteristics indicative of a procurement relationship between the non-Federal entity and a contractor are when the contractor:</a:t>
            </a:r>
          </a:p>
          <a:p>
            <a:pPr marL="457200" lvl="1" indent="0">
              <a:buNone/>
            </a:pPr>
            <a:r>
              <a:rPr lang="en-US" sz="1800" dirty="0">
                <a:effectLst/>
                <a:latin typeface="Calibri" panose="020F0502020204030204" pitchFamily="34" charset="0"/>
                <a:cs typeface="Calibri" panose="020F0502020204030204" pitchFamily="34" charset="0"/>
              </a:rPr>
              <a:t>(1) Provides the goods and services within normal business operations;</a:t>
            </a:r>
          </a:p>
          <a:p>
            <a:pPr marL="457200" lvl="1" indent="0">
              <a:buNone/>
            </a:pPr>
            <a:r>
              <a:rPr lang="en-US" sz="1800" dirty="0">
                <a:effectLst/>
                <a:latin typeface="Calibri" panose="020F0502020204030204" pitchFamily="34" charset="0"/>
                <a:cs typeface="Calibri" panose="020F0502020204030204" pitchFamily="34" charset="0"/>
              </a:rPr>
              <a:t>(2) Provides similar goods or services to many different purchasers;</a:t>
            </a:r>
          </a:p>
          <a:p>
            <a:pPr marL="457200" lvl="1" indent="0">
              <a:buNone/>
            </a:pPr>
            <a:r>
              <a:rPr lang="en-US" sz="1800" dirty="0">
                <a:effectLst/>
                <a:latin typeface="Calibri" panose="020F0502020204030204" pitchFamily="34" charset="0"/>
                <a:cs typeface="Calibri" panose="020F0502020204030204" pitchFamily="34" charset="0"/>
              </a:rPr>
              <a:t>(3) Normally operates in a competitive environment;</a:t>
            </a:r>
          </a:p>
          <a:p>
            <a:pPr marL="457200" lvl="1" indent="0">
              <a:buNone/>
            </a:pPr>
            <a:r>
              <a:rPr lang="en-US" sz="1800" dirty="0">
                <a:effectLst/>
                <a:latin typeface="Calibri" panose="020F0502020204030204" pitchFamily="34" charset="0"/>
                <a:cs typeface="Calibri" panose="020F0502020204030204" pitchFamily="34" charset="0"/>
              </a:rPr>
              <a:t>(4) Provides goods or services that are ancillary to the operation of the Federal program; and</a:t>
            </a:r>
          </a:p>
          <a:p>
            <a:pPr marL="457200" lvl="1" indent="0">
              <a:buNone/>
            </a:pPr>
            <a:r>
              <a:rPr lang="en-US" sz="1800" dirty="0">
                <a:effectLst/>
                <a:latin typeface="Calibri" panose="020F0502020204030204" pitchFamily="34" charset="0"/>
                <a:cs typeface="Calibri" panose="020F0502020204030204" pitchFamily="34" charset="0"/>
              </a:rPr>
              <a:t>(5) Is not subject to compliance requirements of the Federal program as a result of the agreement, though similar requirements may apply for other reasons</a:t>
            </a:r>
          </a:p>
          <a:p>
            <a:r>
              <a:rPr lang="en-US" sz="2400" dirty="0">
                <a:latin typeface="Calibri" panose="020F0502020204030204" pitchFamily="34" charset="0"/>
                <a:cs typeface="Calibri" panose="020F0502020204030204" pitchFamily="34" charset="0"/>
              </a:rPr>
              <a:t>Contract – for the purpose of Federal financial assistance, a legal instrument by which a recipient or subrecipient conducts procurement transactions under a Federal award</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735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156B8-7156-F3B6-E422-2A8B8DFA331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52F3086-7732-A124-B898-ECC03549FF7E}"/>
              </a:ext>
            </a:extLst>
          </p:cNvPr>
          <p:cNvSpPr>
            <a:spLocks noGrp="1"/>
          </p:cNvSpPr>
          <p:nvPr>
            <p:ph type="title"/>
          </p:nvPr>
        </p:nvSpPr>
        <p:spPr>
          <a:xfrm>
            <a:off x="754225" y="435739"/>
            <a:ext cx="10515600" cy="1005840"/>
          </a:xfrm>
        </p:spPr>
        <p:txBody>
          <a:bodyPr>
            <a:normAutofit/>
          </a:bodyPr>
          <a:lstStyle/>
          <a:p>
            <a:r>
              <a:rPr lang="en-US" sz="3600">
                <a:latin typeface="Calibri" panose="020F0502020204030204" pitchFamily="34" charset="0"/>
                <a:cs typeface="Calibri" panose="020F0502020204030204" pitchFamily="34" charset="0"/>
              </a:rPr>
              <a:t>Sub-recipient vs. Contractor</a:t>
            </a:r>
            <a:endParaRPr lang="en-US">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D459CDEA-4C71-6AC3-31DB-34F7A05A1E88}"/>
              </a:ext>
            </a:extLst>
          </p:cNvPr>
          <p:cNvSpPr>
            <a:spLocks noGrp="1"/>
          </p:cNvSpPr>
          <p:nvPr>
            <p:ph idx="1"/>
          </p:nvPr>
        </p:nvSpPr>
        <p:spPr>
          <a:xfrm>
            <a:off x="1048574" y="1295275"/>
            <a:ext cx="10515600" cy="4576763"/>
          </a:xfrm>
        </p:spPr>
        <p:txBody>
          <a:bodyPr>
            <a:noAutofit/>
          </a:bodyPr>
          <a:lstStyle/>
          <a:p>
            <a:pPr marL="0" indent="0">
              <a:buNone/>
            </a:pPr>
            <a:r>
              <a:rPr lang="en-US" sz="1600" b="1" dirty="0">
                <a:latin typeface="Calibri" panose="020F0502020204030204" pitchFamily="34" charset="0"/>
                <a:cs typeface="Calibri" panose="020F0502020204030204" pitchFamily="34" charset="0"/>
              </a:rPr>
              <a:t>Subrecipient:  </a:t>
            </a:r>
          </a:p>
          <a:p>
            <a:r>
              <a:rPr lang="en-US" sz="1600" dirty="0">
                <a:latin typeface="Calibri" panose="020F0502020204030204" pitchFamily="34" charset="0"/>
                <a:cs typeface="Calibri" panose="020F0502020204030204" pitchFamily="34" charset="0"/>
              </a:rPr>
              <a:t>(1) Determines who is eligible to receive what Federal assistance; </a:t>
            </a:r>
          </a:p>
          <a:p>
            <a:r>
              <a:rPr lang="en-US" sz="1600" dirty="0">
                <a:latin typeface="Calibri" panose="020F0502020204030204" pitchFamily="34" charset="0"/>
                <a:cs typeface="Calibri" panose="020F0502020204030204" pitchFamily="34" charset="0"/>
              </a:rPr>
              <a:t>(2) Has its performance measured in relation to whether objectives of a Federal program were met; </a:t>
            </a:r>
          </a:p>
          <a:p>
            <a:r>
              <a:rPr lang="en-US" sz="1600" dirty="0">
                <a:latin typeface="Calibri" panose="020F0502020204030204" pitchFamily="34" charset="0"/>
                <a:cs typeface="Calibri" panose="020F0502020204030204" pitchFamily="34" charset="0"/>
              </a:rPr>
              <a:t>(3) Has responsibility for programmatic decision making; </a:t>
            </a:r>
          </a:p>
          <a:p>
            <a:r>
              <a:rPr lang="en-US" sz="1600" dirty="0">
                <a:latin typeface="Calibri" panose="020F0502020204030204" pitchFamily="34" charset="0"/>
                <a:cs typeface="Calibri" panose="020F0502020204030204" pitchFamily="34" charset="0"/>
              </a:rPr>
              <a:t>(4) Is responsible for adherence to applicable Federal program requirements specified in the Federal award; and </a:t>
            </a:r>
          </a:p>
          <a:p>
            <a:r>
              <a:rPr lang="en-US" sz="1600" dirty="0">
                <a:latin typeface="Calibri" panose="020F0502020204030204" pitchFamily="34" charset="0"/>
                <a:cs typeface="Calibri" panose="020F0502020204030204" pitchFamily="34" charset="0"/>
              </a:rPr>
              <a:t>(5) Implements a program for a public purpose specified in authorizing statute, as opposed to providing goods or services for the benefit of the pass-through entity	</a:t>
            </a:r>
          </a:p>
          <a:p>
            <a:pPr>
              <a:buNone/>
            </a:pPr>
            <a:endParaRPr lang="en-US" sz="1600" dirty="0">
              <a:latin typeface="Calibri" panose="020F0502020204030204" pitchFamily="34" charset="0"/>
              <a:cs typeface="Calibri" panose="020F0502020204030204" pitchFamily="34" charset="0"/>
            </a:endParaRPr>
          </a:p>
          <a:p>
            <a:pPr marL="0" indent="0">
              <a:buNone/>
            </a:pPr>
            <a:r>
              <a:rPr lang="en-US" sz="1600" b="1" dirty="0">
                <a:latin typeface="Calibri" panose="020F0502020204030204" pitchFamily="34" charset="0"/>
                <a:cs typeface="Calibri" panose="020F0502020204030204" pitchFamily="34" charset="0"/>
              </a:rPr>
              <a:t>Contractor</a:t>
            </a:r>
            <a:r>
              <a:rPr lang="en-US" sz="1600" dirty="0">
                <a:latin typeface="Calibri" panose="020F0502020204030204" pitchFamily="34" charset="0"/>
                <a:cs typeface="Calibri" panose="020F0502020204030204" pitchFamily="34" charset="0"/>
              </a:rPr>
              <a:t>: A contract is for the purpose of obtaining goods and services for the non-Federal entity’s own use and creates a procurement relationship with the contractor 	</a:t>
            </a:r>
          </a:p>
          <a:p>
            <a:r>
              <a:rPr lang="en-US" sz="1600" dirty="0">
                <a:latin typeface="Calibri" panose="020F0502020204030204" pitchFamily="34" charset="0"/>
                <a:cs typeface="Calibri" panose="020F0502020204030204" pitchFamily="34" charset="0"/>
              </a:rPr>
              <a:t>(1) Provides the goods and services within normal business operations; </a:t>
            </a:r>
          </a:p>
          <a:p>
            <a:r>
              <a:rPr lang="en-US" sz="1600" dirty="0">
                <a:latin typeface="Calibri" panose="020F0502020204030204" pitchFamily="34" charset="0"/>
                <a:cs typeface="Calibri" panose="020F0502020204030204" pitchFamily="34" charset="0"/>
              </a:rPr>
              <a:t>(2) Provides similar goods or services to many different purchasers; </a:t>
            </a:r>
          </a:p>
          <a:p>
            <a:r>
              <a:rPr lang="en-US" sz="1600" dirty="0">
                <a:latin typeface="Calibri" panose="020F0502020204030204" pitchFamily="34" charset="0"/>
                <a:cs typeface="Calibri" panose="020F0502020204030204" pitchFamily="34" charset="0"/>
              </a:rPr>
              <a:t>(3) Normally operates in a competitive environment; </a:t>
            </a:r>
          </a:p>
          <a:p>
            <a:r>
              <a:rPr lang="en-US" sz="1600" dirty="0">
                <a:latin typeface="Calibri" panose="020F0502020204030204" pitchFamily="34" charset="0"/>
                <a:cs typeface="Calibri" panose="020F0502020204030204" pitchFamily="34" charset="0"/>
              </a:rPr>
              <a:t>(4) Provides goods or services that are ancillary to the operation of the Federal program; and </a:t>
            </a:r>
          </a:p>
          <a:p>
            <a:r>
              <a:rPr lang="en-US" sz="1600" dirty="0">
                <a:latin typeface="Calibri" panose="020F0502020204030204" pitchFamily="34" charset="0"/>
                <a:cs typeface="Calibri" panose="020F0502020204030204" pitchFamily="34" charset="0"/>
              </a:rPr>
              <a:t>(5) Is not subject to compliance requirements of a Federal program as a result of the agreement. </a:t>
            </a:r>
            <a:r>
              <a:rPr lang="en-US" sz="1600" b="1" dirty="0">
                <a:latin typeface="Calibri" panose="020F0502020204030204" pitchFamily="34" charset="0"/>
                <a:cs typeface="Calibri" panose="020F0502020204030204" pitchFamily="34" charset="0"/>
              </a:rPr>
              <a:t>However, similar requirements may apply for other reasons	</a:t>
            </a:r>
          </a:p>
          <a:p>
            <a:pPr marL="0" indent="0">
              <a:buNone/>
            </a:pPr>
            <a:endParaRPr lang="en-US"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a:p>
            <a:pPr marL="0" indent="0">
              <a:buNone/>
            </a:pPr>
            <a:endParaRPr lang="en-US" sz="1800" dirty="0"/>
          </a:p>
        </p:txBody>
      </p:sp>
    </p:spTree>
    <p:extLst>
      <p:ext uri="{BB962C8B-B14F-4D97-AF65-F5344CB8AC3E}">
        <p14:creationId xmlns:p14="http://schemas.microsoft.com/office/powerpoint/2010/main" val="2415839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51D3C-6618-EBC5-5A8A-BACD020542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09D47D0-3AE3-AB7B-9CF4-DA8EA91E4258}"/>
              </a:ext>
            </a:extLst>
          </p:cNvPr>
          <p:cNvSpPr>
            <a:spLocks noGrp="1"/>
          </p:cNvSpPr>
          <p:nvPr>
            <p:ph type="title"/>
          </p:nvPr>
        </p:nvSpPr>
        <p:spPr>
          <a:xfrm>
            <a:off x="754225" y="435739"/>
            <a:ext cx="10515600" cy="1005840"/>
          </a:xfrm>
        </p:spPr>
        <p:txBody>
          <a:bodyPr>
            <a:normAutofit/>
          </a:bodyPr>
          <a:lstStyle/>
          <a:p>
            <a:r>
              <a:rPr lang="en-US" sz="3600">
                <a:latin typeface="Calibri" panose="020F0502020204030204" pitchFamily="34" charset="0"/>
                <a:cs typeface="Calibri" panose="020F0502020204030204" pitchFamily="34" charset="0"/>
              </a:rPr>
              <a:t>Contract Administration</a:t>
            </a:r>
            <a:endParaRPr lang="en-US">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3253900E-DB89-3EBD-206B-AB1D8D96376A}"/>
              </a:ext>
            </a:extLst>
          </p:cNvPr>
          <p:cNvSpPr>
            <a:spLocks noGrp="1"/>
          </p:cNvSpPr>
          <p:nvPr>
            <p:ph idx="1"/>
          </p:nvPr>
        </p:nvSpPr>
        <p:spPr>
          <a:xfrm>
            <a:off x="1146110" y="1441579"/>
            <a:ext cx="10515600" cy="4576763"/>
          </a:xfrm>
        </p:spPr>
        <p:txBody>
          <a:bodyPr>
            <a:noAutofit/>
          </a:bodyPr>
          <a:lstStyle/>
          <a:p>
            <a:pPr marL="0" indent="0">
              <a:buNone/>
            </a:pPr>
            <a:r>
              <a:rPr lang="en-US" sz="2400" dirty="0">
                <a:latin typeface="Calibri" panose="020F0502020204030204" pitchFamily="34" charset="0"/>
                <a:cs typeface="Calibri" panose="020F0502020204030204" pitchFamily="34" charset="0"/>
              </a:rPr>
              <a:t>Contract administration refers to the execution of procurement actions and management of contracts thereafter.  </a:t>
            </a:r>
          </a:p>
          <a:p>
            <a:pPr marL="0" indent="0">
              <a:buNone/>
            </a:pPr>
            <a:r>
              <a:rPr lang="en-US" sz="2400" b="1" i="1" dirty="0">
                <a:latin typeface="Calibri" panose="020F0502020204030204" pitchFamily="34" charset="0"/>
                <a:cs typeface="Calibri" panose="020F0502020204030204" pitchFamily="34" charset="0"/>
              </a:rPr>
              <a:t>Necessary in order to:</a:t>
            </a:r>
          </a:p>
          <a:p>
            <a:r>
              <a:rPr lang="en-US" sz="2400" dirty="0">
                <a:latin typeface="Calibri" panose="020F0502020204030204" pitchFamily="34" charset="0"/>
                <a:cs typeface="Calibri" panose="020F0502020204030204" pitchFamily="34" charset="0"/>
              </a:rPr>
              <a:t>Ensure deliverables are completed on time and within budget</a:t>
            </a:r>
          </a:p>
          <a:p>
            <a:r>
              <a:rPr lang="en-US" sz="2400" dirty="0">
                <a:latin typeface="Calibri" panose="020F0502020204030204" pitchFamily="34" charset="0"/>
                <a:cs typeface="Calibri" panose="020F0502020204030204" pitchFamily="34" charset="0"/>
              </a:rPr>
              <a:t>Improve compliance with procurement standards and methods</a:t>
            </a:r>
          </a:p>
          <a:p>
            <a:r>
              <a:rPr lang="en-US" sz="2400" dirty="0">
                <a:latin typeface="Calibri" panose="020F0502020204030204" pitchFamily="34" charset="0"/>
                <a:cs typeface="Calibri" panose="020F0502020204030204" pitchFamily="34" charset="0"/>
              </a:rPr>
              <a:t>Improve communication between the grant recipient and contractor</a:t>
            </a:r>
          </a:p>
          <a:p>
            <a:r>
              <a:rPr lang="en-US" sz="2400" dirty="0">
                <a:latin typeface="Calibri" panose="020F0502020204030204" pitchFamily="34" charset="0"/>
                <a:cs typeface="Calibri" panose="020F0502020204030204" pitchFamily="34" charset="0"/>
              </a:rPr>
              <a:t>Promote mutual understanding and transparency of contract obligations and standards</a:t>
            </a:r>
            <a:endParaRPr lang="en-US" sz="1400" dirty="0">
              <a:latin typeface="Calibri" panose="020F0502020204030204" pitchFamily="34" charset="0"/>
              <a:cs typeface="Calibri" panose="020F0502020204030204" pitchFamily="34" charset="0"/>
            </a:endParaRPr>
          </a:p>
          <a:p>
            <a:pPr marL="0" indent="0">
              <a:buNone/>
            </a:pPr>
            <a:endParaRPr lang="en-US" sz="1800" dirty="0"/>
          </a:p>
        </p:txBody>
      </p:sp>
    </p:spTree>
    <p:extLst>
      <p:ext uri="{BB962C8B-B14F-4D97-AF65-F5344CB8AC3E}">
        <p14:creationId xmlns:p14="http://schemas.microsoft.com/office/powerpoint/2010/main" val="3741743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8AE21-12AE-ED6D-DA30-BAA8711CE34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F5EF015-117F-5762-7008-953D135F206D}"/>
              </a:ext>
            </a:extLst>
          </p:cNvPr>
          <p:cNvSpPr>
            <a:spLocks noGrp="1"/>
          </p:cNvSpPr>
          <p:nvPr>
            <p:ph type="title"/>
          </p:nvPr>
        </p:nvSpPr>
        <p:spPr>
          <a:xfrm>
            <a:off x="754225" y="435739"/>
            <a:ext cx="10515600" cy="1005840"/>
          </a:xfrm>
        </p:spPr>
        <p:txBody>
          <a:bodyPr>
            <a:normAutofit/>
          </a:bodyPr>
          <a:lstStyle/>
          <a:p>
            <a:r>
              <a:rPr lang="en-US" sz="3600">
                <a:latin typeface="Calibri" panose="020F0502020204030204" pitchFamily="34" charset="0"/>
                <a:cs typeface="Calibri" panose="020F0502020204030204" pitchFamily="34" charset="0"/>
              </a:rPr>
              <a:t>Contract Types</a:t>
            </a:r>
            <a:endParaRPr lang="en-US">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F56A226-7026-767B-AC78-F3887B77BC70}"/>
              </a:ext>
            </a:extLst>
          </p:cNvPr>
          <p:cNvSpPr>
            <a:spLocks noGrp="1"/>
          </p:cNvSpPr>
          <p:nvPr>
            <p:ph idx="1"/>
          </p:nvPr>
        </p:nvSpPr>
        <p:spPr>
          <a:xfrm>
            <a:off x="754224" y="1332936"/>
            <a:ext cx="11035439" cy="5448863"/>
          </a:xfrm>
        </p:spPr>
        <p:txBody>
          <a:bodyPr>
            <a:noAutofit/>
          </a:bodyPr>
          <a:lstStyle/>
          <a:p>
            <a:pPr marL="342900" indent="-342900">
              <a:buFont typeface="+mj-lt"/>
              <a:buAutoNum type="arabicPeriod"/>
            </a:pPr>
            <a:r>
              <a:rPr lang="en-US" sz="2000" b="1" dirty="0">
                <a:latin typeface="Calibri" panose="020F0502020204030204" pitchFamily="34" charset="0"/>
                <a:cs typeface="Calibri" panose="020F0502020204030204" pitchFamily="34" charset="0"/>
              </a:rPr>
              <a:t>Firm Fixed Price</a:t>
            </a:r>
          </a:p>
          <a:p>
            <a:pPr lvl="1"/>
            <a:r>
              <a:rPr lang="en-US" sz="2000" dirty="0">
                <a:latin typeface="Calibri" panose="020F0502020204030204" pitchFamily="34" charset="0"/>
                <a:cs typeface="Calibri" panose="020F0502020204030204" pitchFamily="34" charset="0"/>
              </a:rPr>
              <a:t>Allowable when sealed bids and proposal procurement methods are used</a:t>
            </a:r>
          </a:p>
          <a:p>
            <a:pPr lvl="1"/>
            <a:r>
              <a:rPr lang="en-US" sz="2000" dirty="0">
                <a:latin typeface="Calibri" panose="020F0502020204030204" pitchFamily="34" charset="0"/>
                <a:cs typeface="Calibri" panose="020F0502020204030204" pitchFamily="34" charset="0"/>
              </a:rPr>
              <a:t>Defined to fully cover the project, each unit of deliverable has a preset price</a:t>
            </a:r>
          </a:p>
          <a:p>
            <a:pPr lvl="1"/>
            <a:r>
              <a:rPr lang="en-US" sz="2000" dirty="0">
                <a:latin typeface="Calibri" panose="020F0502020204030204" pitchFamily="34" charset="0"/>
                <a:cs typeface="Calibri" panose="020F0502020204030204" pitchFamily="34" charset="0"/>
              </a:rPr>
              <a:t>Often used to purchase services such as audits or other professional services</a:t>
            </a:r>
          </a:p>
          <a:p>
            <a:pPr lvl="1"/>
            <a:r>
              <a:rPr lang="en-US" sz="2000" dirty="0">
                <a:latin typeface="Calibri" panose="020F0502020204030204" pitchFamily="34" charset="0"/>
                <a:cs typeface="Calibri" panose="020F0502020204030204" pitchFamily="34" charset="0"/>
              </a:rPr>
              <a:t>Specifies the types of quality of the deliverable, number of units needed</a:t>
            </a:r>
          </a:p>
          <a:p>
            <a:pPr lvl="1"/>
            <a:r>
              <a:rPr lang="en-US" sz="2000" dirty="0">
                <a:latin typeface="Calibri" panose="020F0502020204030204" pitchFamily="34" charset="0"/>
                <a:cs typeface="Calibri" panose="020F0502020204030204" pitchFamily="34" charset="0"/>
              </a:rPr>
              <a:t>Higher risks for the contractor</a:t>
            </a:r>
          </a:p>
          <a:p>
            <a:pPr marL="342900" indent="-342900">
              <a:buFont typeface="+mj-lt"/>
              <a:buAutoNum type="arabicPeriod"/>
            </a:pPr>
            <a:r>
              <a:rPr lang="en-US" sz="2000" b="1" dirty="0">
                <a:latin typeface="Calibri" panose="020F0502020204030204" pitchFamily="34" charset="0"/>
                <a:cs typeface="Calibri" panose="020F0502020204030204" pitchFamily="34" charset="0"/>
              </a:rPr>
              <a:t>Cost Reimbursement</a:t>
            </a:r>
          </a:p>
          <a:p>
            <a:pPr lvl="1"/>
            <a:r>
              <a:rPr lang="en-US" sz="2000" b="0" i="0" u="none" strike="noStrike" baseline="0" dirty="0">
                <a:latin typeface="Calibri" panose="020F0502020204030204" pitchFamily="34" charset="0"/>
                <a:cs typeface="Calibri" panose="020F0502020204030204" pitchFamily="34" charset="0"/>
              </a:rPr>
              <a:t>Reimburse the contractor for all incurred costs</a:t>
            </a:r>
          </a:p>
          <a:p>
            <a:pPr lvl="1"/>
            <a:r>
              <a:rPr lang="en-US" sz="2000" b="0" i="0" u="none" strike="noStrike" baseline="0" dirty="0">
                <a:latin typeface="Calibri" panose="020F0502020204030204" pitchFamily="34" charset="0"/>
                <a:cs typeface="Calibri" panose="020F0502020204030204" pitchFamily="34" charset="0"/>
              </a:rPr>
              <a:t>Less risky than a firm fixed price contract</a:t>
            </a:r>
          </a:p>
          <a:p>
            <a:pPr lvl="1"/>
            <a:r>
              <a:rPr lang="en-US" sz="2000" b="0" i="0" u="none" strike="noStrike" baseline="0" dirty="0">
                <a:latin typeface="Calibri" panose="020F0502020204030204" pitchFamily="34" charset="0"/>
                <a:cs typeface="Calibri" panose="020F0502020204030204" pitchFamily="34" charset="0"/>
              </a:rPr>
              <a:t>Contractor gets reimbursed for labor and material used</a:t>
            </a:r>
          </a:p>
          <a:p>
            <a:pPr lvl="1"/>
            <a:r>
              <a:rPr lang="en-US" sz="2000" b="0" i="0" u="none" strike="noStrike" baseline="0" dirty="0">
                <a:latin typeface="Calibri" panose="020F0502020204030204" pitchFamily="34" charset="0"/>
                <a:cs typeface="Calibri" panose="020F0502020204030204" pitchFamily="34" charset="0"/>
              </a:rPr>
              <a:t>Allowable when the Request for Proposal procurement method is used</a:t>
            </a:r>
          </a:p>
          <a:p>
            <a:pPr lvl="1"/>
            <a:r>
              <a:rPr lang="en-US" sz="2000" b="0" i="0" u="none" strike="noStrike" baseline="0" dirty="0">
                <a:latin typeface="Calibri" panose="020F0502020204030204" pitchFamily="34" charset="0"/>
                <a:cs typeface="Calibri" panose="020F0502020204030204" pitchFamily="34" charset="0"/>
              </a:rPr>
              <a:t>Not allowable under a sealed bids method</a:t>
            </a:r>
          </a:p>
          <a:p>
            <a:pPr lvl="1"/>
            <a:endParaRPr lang="en-US" sz="1800" dirty="0">
              <a:latin typeface="Calibri" panose="020F0502020204030204" pitchFamily="34" charset="0"/>
              <a:cs typeface="Calibri" panose="020F0502020204030204" pitchFamily="34" charset="0"/>
            </a:endParaRPr>
          </a:p>
          <a:p>
            <a:pPr marL="0" indent="0">
              <a:buNone/>
            </a:pPr>
            <a:endParaRPr lang="en-US" sz="1800" dirty="0"/>
          </a:p>
        </p:txBody>
      </p:sp>
    </p:spTree>
    <p:extLst>
      <p:ext uri="{BB962C8B-B14F-4D97-AF65-F5344CB8AC3E}">
        <p14:creationId xmlns:p14="http://schemas.microsoft.com/office/powerpoint/2010/main" val="4283110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A7DCE-8F4B-F310-65BB-941B63A90AB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372C70-B086-AE11-E921-C409FA5E7CC6}"/>
              </a:ext>
            </a:extLst>
          </p:cNvPr>
          <p:cNvSpPr>
            <a:spLocks noGrp="1"/>
          </p:cNvSpPr>
          <p:nvPr>
            <p:ph type="title"/>
          </p:nvPr>
        </p:nvSpPr>
        <p:spPr>
          <a:xfrm>
            <a:off x="754225" y="435739"/>
            <a:ext cx="10515600" cy="1005840"/>
          </a:xfrm>
        </p:spPr>
        <p:txBody>
          <a:bodyPr>
            <a:normAutofit/>
          </a:bodyPr>
          <a:lstStyle/>
          <a:p>
            <a:r>
              <a:rPr lang="en-US" sz="3600" dirty="0">
                <a:latin typeface="Calibri" panose="020F0502020204030204" pitchFamily="34" charset="0"/>
                <a:cs typeface="Calibri" panose="020F0502020204030204" pitchFamily="34" charset="0"/>
              </a:rPr>
              <a:t>Contract Types </a:t>
            </a:r>
            <a:r>
              <a:rPr lang="en-US" sz="3600" dirty="0">
                <a:solidFill>
                  <a:schemeClr val="bg1"/>
                </a:solidFill>
                <a:latin typeface="Calibri" panose="020F0502020204030204" pitchFamily="34" charset="0"/>
                <a:cs typeface="Calibri" panose="020F0502020204030204" pitchFamily="34" charset="0"/>
              </a:rPr>
              <a:t>2</a:t>
            </a:r>
            <a:endParaRPr lang="en-US" dirty="0">
              <a:solidFill>
                <a:schemeClr val="bg1"/>
              </a:solidFill>
              <a:latin typeface="Calibri" panose="020F0502020204030204" pitchFamily="34" charset="0"/>
              <a:cs typeface="Calibri" panose="020F0502020204030204" pitchFamily="34" charset="0"/>
            </a:endParaRPr>
          </a:p>
        </p:txBody>
      </p:sp>
      <p:sp>
        <p:nvSpPr>
          <p:cNvPr id="2" name="Content Placeholder 2">
            <a:extLst>
              <a:ext uri="{FF2B5EF4-FFF2-40B4-BE49-F238E27FC236}">
                <a16:creationId xmlns:a16="http://schemas.microsoft.com/office/drawing/2014/main" id="{13C34DA2-CAE6-7F83-CF71-258409CE674F}"/>
              </a:ext>
            </a:extLst>
          </p:cNvPr>
          <p:cNvSpPr txBox="1">
            <a:spLocks/>
          </p:cNvSpPr>
          <p:nvPr/>
        </p:nvSpPr>
        <p:spPr>
          <a:xfrm>
            <a:off x="1104901" y="1332936"/>
            <a:ext cx="9940992" cy="45767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mj-lt"/>
              <a:buAutoNum type="arabicPeriod" startAt="3"/>
            </a:pPr>
            <a:r>
              <a:rPr lang="en-US" sz="2000" b="1" dirty="0">
                <a:latin typeface="Calibri" panose="020F0502020204030204" pitchFamily="34" charset="0"/>
                <a:cs typeface="Calibri" panose="020F0502020204030204" pitchFamily="34" charset="0"/>
              </a:rPr>
              <a:t>Time and Materials </a:t>
            </a:r>
            <a:r>
              <a:rPr lang="en-US" sz="2000" dirty="0">
                <a:latin typeface="Calibri" panose="020F0502020204030204" pitchFamily="34" charset="0"/>
                <a:cs typeface="Calibri" panose="020F0502020204030204" pitchFamily="34" charset="0"/>
              </a:rPr>
              <a:t>- Allows for acquisition of services or supplies based on:</a:t>
            </a:r>
          </a:p>
          <a:p>
            <a:pPr lvl="1"/>
            <a:r>
              <a:rPr lang="en-US" sz="2000" dirty="0">
                <a:latin typeface="Calibri" panose="020F0502020204030204" pitchFamily="34" charset="0"/>
                <a:cs typeface="Calibri" panose="020F0502020204030204" pitchFamily="34" charset="0"/>
              </a:rPr>
              <a:t>Direct labor hours: Fixed hourly rates that include wages, overhead, general and administrative expenses and profit</a:t>
            </a:r>
          </a:p>
          <a:p>
            <a:pPr lvl="1"/>
            <a:r>
              <a:rPr lang="en-US" sz="2000" dirty="0">
                <a:latin typeface="Calibri" panose="020F0502020204030204" pitchFamily="34" charset="0"/>
                <a:cs typeface="Calibri" panose="020F0502020204030204" pitchFamily="34" charset="0"/>
              </a:rPr>
              <a:t>Actual cost for materials: the cost of materials used to complete the project</a:t>
            </a:r>
          </a:p>
          <a:p>
            <a:pPr lvl="1"/>
            <a:r>
              <a:rPr lang="en-US" sz="2000" dirty="0">
                <a:latin typeface="Calibri" panose="020F0502020204030204" pitchFamily="34" charset="0"/>
                <a:cs typeface="Calibri" panose="020F0502020204030204" pitchFamily="34" charset="0"/>
              </a:rPr>
              <a:t>Commonly used in construction but also sed in consulting, software development, marketing, graphic design, and research projects</a:t>
            </a:r>
          </a:p>
          <a:p>
            <a:pPr lvl="1"/>
            <a:r>
              <a:rPr lang="en-US" sz="2000" dirty="0">
                <a:latin typeface="Calibri" panose="020F0502020204030204" pitchFamily="34" charset="0"/>
                <a:cs typeface="Calibri" panose="020F0502020204030204" pitchFamily="34" charset="0"/>
              </a:rPr>
              <a:t>Must establish a “not-to-exceed” clause</a:t>
            </a:r>
          </a:p>
          <a:p>
            <a:pPr marL="457200" lvl="1" indent="0">
              <a:buNone/>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startAt="4"/>
            </a:pPr>
            <a:r>
              <a:rPr lang="en-US" sz="2000" b="1" dirty="0">
                <a:latin typeface="Calibri" panose="020F0502020204030204" pitchFamily="34" charset="0"/>
                <a:cs typeface="Calibri" panose="020F0502020204030204" pitchFamily="34" charset="0"/>
              </a:rPr>
              <a:t>Performance-Based - </a:t>
            </a:r>
            <a:r>
              <a:rPr lang="en-US" sz="2000" dirty="0">
                <a:latin typeface="Calibri" panose="020F0502020204030204" pitchFamily="34" charset="0"/>
                <a:cs typeface="Calibri" panose="020F0502020204030204" pitchFamily="34" charset="0"/>
              </a:rPr>
              <a:t>Emphasizes that all aspects of an acquisition be structured around the purpose of the work to be performed and shall include:</a:t>
            </a:r>
          </a:p>
          <a:p>
            <a:pPr lvl="1"/>
            <a:r>
              <a:rPr lang="en-US" sz="2000" dirty="0">
                <a:latin typeface="Calibri" panose="020F0502020204030204" pitchFamily="34" charset="0"/>
                <a:cs typeface="Calibri" panose="020F0502020204030204" pitchFamily="34" charset="0"/>
              </a:rPr>
              <a:t>A performance work statement (PWS)</a:t>
            </a:r>
          </a:p>
          <a:p>
            <a:pPr lvl="1"/>
            <a:r>
              <a:rPr lang="en-US" sz="2000" dirty="0">
                <a:latin typeface="Calibri" panose="020F0502020204030204" pitchFamily="34" charset="0"/>
                <a:cs typeface="Calibri" panose="020F0502020204030204" pitchFamily="34" charset="0"/>
              </a:rPr>
              <a:t>Measurable performance standards (i.e., in terms of quality, timeliness, quantity, etc.) and the method of assessing contractor performance against performance standards; and</a:t>
            </a:r>
          </a:p>
          <a:p>
            <a:pPr lvl="1"/>
            <a:r>
              <a:rPr lang="en-US" sz="2000" dirty="0">
                <a:latin typeface="Calibri" panose="020F0502020204030204" pitchFamily="34" charset="0"/>
                <a:cs typeface="Calibri" panose="020F0502020204030204" pitchFamily="34" charset="0"/>
              </a:rPr>
              <a:t>Performance incentives where appropriate. When used, the performance incentives shall correspond to the performance standards set forth in the contract</a:t>
            </a:r>
          </a:p>
          <a:p>
            <a:pPr lvl="1"/>
            <a:endParaRPr lang="en-US" sz="1800" dirty="0">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US" sz="1800" dirty="0"/>
          </a:p>
        </p:txBody>
      </p:sp>
    </p:spTree>
    <p:extLst>
      <p:ext uri="{BB962C8B-B14F-4D97-AF65-F5344CB8AC3E}">
        <p14:creationId xmlns:p14="http://schemas.microsoft.com/office/powerpoint/2010/main" val="217416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B074-B11D-C4DA-BFF8-635F1516C9F6}"/>
              </a:ext>
            </a:extLst>
          </p:cNvPr>
          <p:cNvSpPr>
            <a:spLocks noGrp="1"/>
          </p:cNvSpPr>
          <p:nvPr>
            <p:ph type="title"/>
          </p:nvPr>
        </p:nvSpPr>
        <p:spPr>
          <a:xfrm>
            <a:off x="838200" y="443439"/>
            <a:ext cx="10515600" cy="1005840"/>
          </a:xfrm>
        </p:spPr>
        <p:txBody>
          <a:bodyPr/>
          <a:lstStyle/>
          <a:p>
            <a:r>
              <a:rPr lang="en-US">
                <a:latin typeface="Calibri" panose="020F0502020204030204" pitchFamily="34" charset="0"/>
                <a:cs typeface="Calibri" panose="020F0502020204030204" pitchFamily="34" charset="0"/>
              </a:rPr>
              <a:t>General Procurement Standards</a:t>
            </a:r>
          </a:p>
        </p:txBody>
      </p:sp>
      <p:sp>
        <p:nvSpPr>
          <p:cNvPr id="3" name="Content Placeholder 2">
            <a:extLst>
              <a:ext uri="{FF2B5EF4-FFF2-40B4-BE49-F238E27FC236}">
                <a16:creationId xmlns:a16="http://schemas.microsoft.com/office/drawing/2014/main" id="{B0B9DA9E-7B87-A610-E649-DCE612DF92AE}"/>
              </a:ext>
            </a:extLst>
          </p:cNvPr>
          <p:cNvSpPr>
            <a:spLocks noGrp="1"/>
          </p:cNvSpPr>
          <p:nvPr>
            <p:ph idx="1"/>
          </p:nvPr>
        </p:nvSpPr>
        <p:spPr>
          <a:xfrm>
            <a:off x="1069019" y="1449279"/>
            <a:ext cx="10515600" cy="4576763"/>
          </a:xfrm>
        </p:spPr>
        <p:txBody>
          <a:bodyPr>
            <a:normAutofit fontScale="77500" lnSpcReduction="20000"/>
          </a:bodyPr>
          <a:lstStyle/>
          <a:p>
            <a:r>
              <a:rPr lang="en-US" dirty="0">
                <a:latin typeface="Calibri" panose="020F0502020204030204" pitchFamily="34" charset="0"/>
                <a:cs typeface="Calibri" panose="020F0502020204030204" pitchFamily="34" charset="0"/>
              </a:rPr>
              <a:t>Follow the general procurement standards at 2 CFR 200.318-326</a:t>
            </a:r>
          </a:p>
          <a:p>
            <a:r>
              <a:rPr lang="en-US" b="1" dirty="0">
                <a:latin typeface="Calibri" panose="020F0502020204030204" pitchFamily="34" charset="0"/>
                <a:cs typeface="Calibri" panose="020F0502020204030204" pitchFamily="34" charset="0"/>
              </a:rPr>
              <a:t>Documented procurement procedures</a:t>
            </a:r>
            <a:r>
              <a:rPr lang="en-US" dirty="0">
                <a:latin typeface="Calibri" panose="020F0502020204030204" pitchFamily="34" charset="0"/>
                <a:cs typeface="Calibri" panose="020F0502020204030204" pitchFamily="34" charset="0"/>
              </a:rPr>
              <a:t>, consistent with State, local, and tribal laws and regulations.</a:t>
            </a:r>
          </a:p>
          <a:p>
            <a:r>
              <a:rPr lang="en-US" b="1" dirty="0">
                <a:latin typeface="Calibri" panose="020F0502020204030204" pitchFamily="34" charset="0"/>
                <a:cs typeface="Calibri" panose="020F0502020204030204" pitchFamily="34" charset="0"/>
              </a:rPr>
              <a:t>Oversight of contractors</a:t>
            </a:r>
            <a:r>
              <a:rPr lang="en-US" dirty="0">
                <a:latin typeface="Calibri" panose="020F0502020204030204" pitchFamily="34" charset="0"/>
                <a:cs typeface="Calibri" panose="020F0502020204030204" pitchFamily="34" charset="0"/>
              </a:rPr>
              <a:t>, Recipients and subrecipients must maintain oversight to ensure that contractors perform in accordance with the terms, conditions, and specifications of their contracts or purchase order</a:t>
            </a:r>
          </a:p>
          <a:p>
            <a:r>
              <a:rPr lang="en-US" dirty="0">
                <a:latin typeface="Calibri" panose="020F0502020204030204" pitchFamily="34" charset="0"/>
                <a:cs typeface="Calibri" panose="020F0502020204030204" pitchFamily="34" charset="0"/>
              </a:rPr>
              <a:t>Written standards of conduct covering conflicts of interest and governing the actions of its employees, officers, agents or board members, engaged in the selection, award and administration of contracts</a:t>
            </a:r>
          </a:p>
          <a:p>
            <a:r>
              <a:rPr lang="en-US" dirty="0">
                <a:latin typeface="Calibri" panose="020F0502020204030204" pitchFamily="34" charset="0"/>
                <a:cs typeface="Calibri" panose="020F0502020204030204" pitchFamily="34" charset="0"/>
              </a:rPr>
              <a:t>Written standards of conduct covering organizational conflicts of interest</a:t>
            </a:r>
          </a:p>
          <a:p>
            <a:r>
              <a:rPr lang="en-US" dirty="0">
                <a:latin typeface="Calibri" panose="020F0502020204030204" pitchFamily="34" charset="0"/>
                <a:cs typeface="Calibri" panose="020F0502020204030204" pitchFamily="34" charset="0"/>
              </a:rPr>
              <a:t>Support full and open competition</a:t>
            </a:r>
          </a:p>
          <a:p>
            <a:r>
              <a:rPr lang="en-US" dirty="0">
                <a:latin typeface="Calibri" panose="020F0502020204030204" pitchFamily="34" charset="0"/>
                <a:cs typeface="Calibri" panose="020F0502020204030204" pitchFamily="34" charset="0"/>
              </a:rPr>
              <a:t>Use most economic approach</a:t>
            </a:r>
          </a:p>
          <a:p>
            <a:r>
              <a:rPr lang="en-US" dirty="0">
                <a:latin typeface="Calibri" panose="020F0502020204030204" pitchFamily="34" charset="0"/>
                <a:cs typeface="Calibri" panose="020F0502020204030204" pitchFamily="34" charset="0"/>
              </a:rPr>
              <a:t>Must award contracts only to responsible contractors possessing the ability to perform successfully under the terms and conditions of a proposed procurement</a:t>
            </a:r>
          </a:p>
        </p:txBody>
      </p:sp>
    </p:spTree>
    <p:extLst>
      <p:ext uri="{BB962C8B-B14F-4D97-AF65-F5344CB8AC3E}">
        <p14:creationId xmlns:p14="http://schemas.microsoft.com/office/powerpoint/2010/main" val="532075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253DE-E455-9EBE-1F34-BCA43D8ACD9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D808E48-1E6C-3788-20AF-E17B0335C3A6}"/>
              </a:ext>
            </a:extLst>
          </p:cNvPr>
          <p:cNvSpPr>
            <a:spLocks noGrp="1"/>
          </p:cNvSpPr>
          <p:nvPr>
            <p:ph type="title"/>
          </p:nvPr>
        </p:nvSpPr>
        <p:spPr>
          <a:xfrm>
            <a:off x="754225" y="435739"/>
            <a:ext cx="10515600" cy="1005840"/>
          </a:xfrm>
        </p:spPr>
        <p:txBody>
          <a:bodyPr>
            <a:normAutofit/>
          </a:bodyPr>
          <a:lstStyle/>
          <a:p>
            <a:r>
              <a:rPr lang="en-US" sz="3600">
                <a:latin typeface="Calibri" panose="020F0502020204030204" pitchFamily="34" charset="0"/>
                <a:cs typeface="Calibri" panose="020F0502020204030204" pitchFamily="34" charset="0"/>
              </a:rPr>
              <a:t>Competitive Procurement Process</a:t>
            </a:r>
            <a:endParaRPr lang="en-US">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1AEEE00-FF9E-D0D8-628D-18BC13DF19F0}"/>
              </a:ext>
            </a:extLst>
          </p:cNvPr>
          <p:cNvSpPr>
            <a:spLocks noGrp="1"/>
          </p:cNvSpPr>
          <p:nvPr>
            <p:ph idx="1"/>
          </p:nvPr>
        </p:nvSpPr>
        <p:spPr>
          <a:xfrm>
            <a:off x="1146110" y="1441579"/>
            <a:ext cx="10515600" cy="4576763"/>
          </a:xfrm>
        </p:spPr>
        <p:txBody>
          <a:bodyPr>
            <a:noAutofit/>
          </a:bodyPr>
          <a:lstStyle/>
          <a:p>
            <a:pPr marL="0" indent="0">
              <a:buNone/>
            </a:pPr>
            <a:r>
              <a:rPr lang="en-US" sz="2400" b="1" dirty="0">
                <a:latin typeface="Calibri" panose="020F0502020204030204" pitchFamily="34" charset="0"/>
                <a:cs typeface="Calibri" panose="020F0502020204030204" pitchFamily="34" charset="0"/>
              </a:rPr>
              <a:t>Includes 5 Phases:</a:t>
            </a:r>
          </a:p>
          <a:p>
            <a:pPr marL="342900" indent="-342900">
              <a:buFont typeface="+mj-lt"/>
              <a:buAutoNum type="arabicPeriod"/>
            </a:pPr>
            <a:r>
              <a:rPr lang="en-US" sz="2400" b="1" dirty="0">
                <a:latin typeface="Calibri" panose="020F0502020204030204" pitchFamily="34" charset="0"/>
                <a:cs typeface="Calibri" panose="020F0502020204030204" pitchFamily="34" charset="0"/>
              </a:rPr>
              <a:t>Planning Phase </a:t>
            </a:r>
            <a:r>
              <a:rPr lang="en-US" sz="2400" dirty="0">
                <a:latin typeface="Calibri" panose="020F0502020204030204" pitchFamily="34" charset="0"/>
                <a:cs typeface="Calibri" panose="020F0502020204030204" pitchFamily="34" charset="0"/>
              </a:rPr>
              <a:t>(identify need; conduct research; confirm procurement method; develop solicitation; develop factors for evaluation criteria; and identify panel and signatory authority)</a:t>
            </a:r>
          </a:p>
          <a:p>
            <a:pPr marL="342900" indent="-342900">
              <a:buFont typeface="+mj-lt"/>
              <a:buAutoNum type="arabicPeriod"/>
            </a:pPr>
            <a:r>
              <a:rPr lang="en-US" sz="2400" b="1" dirty="0">
                <a:latin typeface="Calibri" panose="020F0502020204030204" pitchFamily="34" charset="0"/>
                <a:cs typeface="Calibri" panose="020F0502020204030204" pitchFamily="34" charset="0"/>
              </a:rPr>
              <a:t>Release and Evaluation Phase </a:t>
            </a:r>
            <a:r>
              <a:rPr lang="en-US" sz="2400" dirty="0">
                <a:latin typeface="Calibri" panose="020F0502020204030204" pitchFamily="34" charset="0"/>
                <a:cs typeface="Calibri" panose="020F0502020204030204" pitchFamily="34" charset="0"/>
              </a:rPr>
              <a:t>(Publicize the solicitation; host bidders conference; collect proposals/bids; and score or evaluate proposals)</a:t>
            </a:r>
          </a:p>
          <a:p>
            <a:pPr marL="342900" indent="-342900">
              <a:buFont typeface="+mj-lt"/>
              <a:buAutoNum type="arabicPeriod"/>
            </a:pPr>
            <a:r>
              <a:rPr lang="en-US" sz="2400" b="1" dirty="0">
                <a:latin typeface="Calibri" panose="020F0502020204030204" pitchFamily="34" charset="0"/>
                <a:cs typeface="Calibri" panose="020F0502020204030204" pitchFamily="34" charset="0"/>
              </a:rPr>
              <a:t>Negotiation and Selection Phase </a:t>
            </a:r>
            <a:r>
              <a:rPr lang="en-US" sz="2400" dirty="0">
                <a:latin typeface="Calibri" panose="020F0502020204030204" pitchFamily="34" charset="0"/>
                <a:cs typeface="Calibri" panose="020F0502020204030204" pitchFamily="34" charset="0"/>
              </a:rPr>
              <a:t>(negotiate performance, profit and payment; obtain applicable authorized approval; make an offer and obtain acceptance and execute the contract)</a:t>
            </a:r>
          </a:p>
          <a:p>
            <a:pPr marL="342900" indent="-342900">
              <a:buFont typeface="+mj-lt"/>
              <a:buAutoNum type="arabicPeriod"/>
            </a:pPr>
            <a:r>
              <a:rPr lang="en-US" sz="2400" b="1" dirty="0">
                <a:latin typeface="Calibri" panose="020F0502020204030204" pitchFamily="34" charset="0"/>
                <a:cs typeface="Calibri" panose="020F0502020204030204" pitchFamily="34" charset="0"/>
              </a:rPr>
              <a:t>Implementation Phase </a:t>
            </a:r>
            <a:r>
              <a:rPr lang="en-US" sz="2400" dirty="0">
                <a:latin typeface="Calibri" panose="020F0502020204030204" pitchFamily="34" charset="0"/>
                <a:cs typeface="Calibri" panose="020F0502020204030204" pitchFamily="34" charset="0"/>
              </a:rPr>
              <a:t>(Monitoring and oversight; and make payments)</a:t>
            </a:r>
          </a:p>
          <a:p>
            <a:pPr marL="342900" indent="-342900">
              <a:buFont typeface="+mj-lt"/>
              <a:buAutoNum type="arabicPeriod"/>
            </a:pPr>
            <a:r>
              <a:rPr lang="en-US" sz="2400" b="1" dirty="0">
                <a:latin typeface="Calibri" panose="020F0502020204030204" pitchFamily="34" charset="0"/>
                <a:cs typeface="Calibri" panose="020F0502020204030204" pitchFamily="34" charset="0"/>
              </a:rPr>
              <a:t>Closeout Phase </a:t>
            </a:r>
            <a:r>
              <a:rPr lang="en-US" sz="2400" dirty="0">
                <a:latin typeface="Calibri" panose="020F0502020204030204" pitchFamily="34" charset="0"/>
                <a:cs typeface="Calibri" panose="020F0502020204030204" pitchFamily="34" charset="0"/>
              </a:rPr>
              <a:t>(Reconcile performance goals with actual performance; records retention; closeout documents)</a:t>
            </a:r>
            <a:endParaRPr lang="en-US" sz="2400" b="1" dirty="0">
              <a:latin typeface="Calibri" panose="020F0502020204030204" pitchFamily="34" charset="0"/>
              <a:cs typeface="Calibri" panose="020F0502020204030204" pitchFamily="34" charset="0"/>
            </a:endParaRPr>
          </a:p>
          <a:p>
            <a:pPr marL="0" indent="0">
              <a:buNone/>
            </a:pPr>
            <a:r>
              <a:rPr lang="en-US" sz="1400" dirty="0">
                <a:latin typeface="Calibri" panose="020F0502020204030204" pitchFamily="34" charset="0"/>
                <a:cs typeface="Calibri" panose="020F0502020204030204" pitchFamily="34" charset="0"/>
              </a:rPr>
              <a:t>	</a:t>
            </a:r>
          </a:p>
          <a:p>
            <a:pPr marL="0" indent="0">
              <a:buNone/>
            </a:pPr>
            <a:endParaRPr lang="en-US" sz="1800" dirty="0"/>
          </a:p>
        </p:txBody>
      </p:sp>
    </p:spTree>
    <p:extLst>
      <p:ext uri="{BB962C8B-B14F-4D97-AF65-F5344CB8AC3E}">
        <p14:creationId xmlns:p14="http://schemas.microsoft.com/office/powerpoint/2010/main" val="4092942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8BA0A-2096-80C7-CF64-A9114CEF6785}"/>
              </a:ext>
            </a:extLst>
          </p:cNvPr>
          <p:cNvSpPr>
            <a:spLocks noGrp="1"/>
          </p:cNvSpPr>
          <p:nvPr>
            <p:ph type="title"/>
          </p:nvPr>
        </p:nvSpPr>
        <p:spPr>
          <a:xfrm>
            <a:off x="838200" y="429014"/>
            <a:ext cx="10515600" cy="1005840"/>
          </a:xfrm>
        </p:spPr>
        <p:txBody>
          <a:bodyPr/>
          <a:lstStyle/>
          <a:p>
            <a:r>
              <a:rPr lang="en-US"/>
              <a:t>Procurement Methods</a:t>
            </a:r>
          </a:p>
        </p:txBody>
      </p:sp>
      <p:sp>
        <p:nvSpPr>
          <p:cNvPr id="3" name="Content Placeholder 2">
            <a:extLst>
              <a:ext uri="{FF2B5EF4-FFF2-40B4-BE49-F238E27FC236}">
                <a16:creationId xmlns:a16="http://schemas.microsoft.com/office/drawing/2014/main" id="{BA3FBB66-FCDC-E117-E087-FCE1065370A3}"/>
              </a:ext>
            </a:extLst>
          </p:cNvPr>
          <p:cNvSpPr>
            <a:spLocks noGrp="1"/>
          </p:cNvSpPr>
          <p:nvPr>
            <p:ph idx="1"/>
          </p:nvPr>
        </p:nvSpPr>
        <p:spPr>
          <a:xfrm>
            <a:off x="1069019" y="1349303"/>
            <a:ext cx="10515600" cy="4576763"/>
          </a:xfrm>
        </p:spPr>
        <p:txBody>
          <a:bodyPr/>
          <a:lstStyle/>
          <a:p>
            <a:pPr marL="0" indent="0">
              <a:buNone/>
            </a:pPr>
            <a:r>
              <a:rPr lang="en-US" sz="1800" dirty="0">
                <a:effectLst/>
                <a:latin typeface="Calibri" panose="020F0502020204030204" pitchFamily="34" charset="0"/>
                <a:ea typeface="Calibri" panose="020F0502020204030204" pitchFamily="34" charset="0"/>
              </a:rPr>
              <a:t>Within the context of open competition, there are five procurement methods by which organizations may procure goods or services: </a:t>
            </a: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endParaRPr lang="en-US" sz="1800" dirty="0">
              <a:latin typeface="Calibri" panose="020F0502020204030204" pitchFamily="34" charset="0"/>
              <a:ea typeface="Calibri" panose="020F0502020204030204" pitchFamily="34" charset="0"/>
            </a:endParaRPr>
          </a:p>
          <a:p>
            <a:pPr marL="0" indent="0">
              <a:buNone/>
            </a:pPr>
            <a:endParaRPr lang="en-US" sz="1800" dirty="0">
              <a:effectLst/>
              <a:latin typeface="Calibri" panose="020F0502020204030204" pitchFamily="34" charset="0"/>
              <a:ea typeface="Calibri" panose="020F0502020204030204" pitchFamily="34" charset="0"/>
            </a:endParaRPr>
          </a:p>
          <a:p>
            <a:pPr marL="0" indent="0">
              <a:buNone/>
            </a:pPr>
            <a:r>
              <a:rPr lang="en-US" sz="1600" dirty="0"/>
              <a:t>When applicable, thresholds used by the non-Federal entity must be authorized or not prohibited under State, local, or tribal laws or regulations.</a:t>
            </a:r>
            <a:endParaRPr lang="en-US" sz="2400" dirty="0">
              <a:effectLst/>
              <a:latin typeface="Calibri" panose="020F0502020204030204" pitchFamily="34" charset="0"/>
              <a:ea typeface="Calibri" panose="020F0502020204030204" pitchFamily="34" charset="0"/>
            </a:endParaRPr>
          </a:p>
        </p:txBody>
      </p:sp>
      <p:graphicFrame>
        <p:nvGraphicFramePr>
          <p:cNvPr id="5" name="Table 4" descr="Five Procurement Methods and Thresholds">
            <a:extLst>
              <a:ext uri="{FF2B5EF4-FFF2-40B4-BE49-F238E27FC236}">
                <a16:creationId xmlns:a16="http://schemas.microsoft.com/office/drawing/2014/main" id="{75A5A8C2-4467-76ED-ACB9-6716406F63A5}"/>
              </a:ext>
            </a:extLst>
          </p:cNvPr>
          <p:cNvGraphicFramePr>
            <a:graphicFrameLocks noGrp="1"/>
          </p:cNvGraphicFramePr>
          <p:nvPr>
            <p:extLst>
              <p:ext uri="{D42A27DB-BD31-4B8C-83A1-F6EECF244321}">
                <p14:modId xmlns:p14="http://schemas.microsoft.com/office/powerpoint/2010/main" val="3062983610"/>
              </p:ext>
            </p:extLst>
          </p:nvPr>
        </p:nvGraphicFramePr>
        <p:xfrm>
          <a:off x="1197497" y="2044700"/>
          <a:ext cx="9633260" cy="3037840"/>
        </p:xfrm>
        <a:graphic>
          <a:graphicData uri="http://schemas.openxmlformats.org/drawingml/2006/table">
            <a:tbl>
              <a:tblPr firstRow="1" bandRow="1">
                <a:tableStyleId>{21E4AEA4-8DFA-4A89-87EB-49C32662AFE0}</a:tableStyleId>
              </a:tblPr>
              <a:tblGrid>
                <a:gridCol w="4816630">
                  <a:extLst>
                    <a:ext uri="{9D8B030D-6E8A-4147-A177-3AD203B41FA5}">
                      <a16:colId xmlns:a16="http://schemas.microsoft.com/office/drawing/2014/main" val="2228574907"/>
                    </a:ext>
                  </a:extLst>
                </a:gridCol>
                <a:gridCol w="4816630">
                  <a:extLst>
                    <a:ext uri="{9D8B030D-6E8A-4147-A177-3AD203B41FA5}">
                      <a16:colId xmlns:a16="http://schemas.microsoft.com/office/drawing/2014/main" val="1925746769"/>
                    </a:ext>
                  </a:extLst>
                </a:gridCol>
              </a:tblGrid>
              <a:tr h="370840">
                <a:tc>
                  <a:txBody>
                    <a:bodyPr/>
                    <a:lstStyle/>
                    <a:p>
                      <a:r>
                        <a:rPr lang="en-US"/>
                        <a:t>Procurement Method</a:t>
                      </a:r>
                      <a:endParaRPr lang="en-US">
                        <a:latin typeface="Calibri" panose="020F0502020204030204" pitchFamily="34" charset="0"/>
                        <a:cs typeface="Calibri" panose="020F0502020204030204" pitchFamily="34" charset="0"/>
                      </a:endParaRPr>
                    </a:p>
                  </a:txBody>
                  <a:tcPr/>
                </a:tc>
                <a:tc>
                  <a:txBody>
                    <a:bodyPr/>
                    <a:lstStyle/>
                    <a:p>
                      <a:r>
                        <a:rPr lang="en-US"/>
                        <a:t>Thresholds</a:t>
                      </a:r>
                      <a:endParaRPr lang="en-US">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716604482"/>
                  </a:ext>
                </a:extLst>
              </a:tr>
              <a:tr h="370840">
                <a:tc>
                  <a:txBody>
                    <a:bodyPr/>
                    <a:lstStyle/>
                    <a:p>
                      <a:r>
                        <a:rPr lang="en-US"/>
                        <a:t>Micro-purchase</a:t>
                      </a:r>
                      <a:endParaRPr lang="en-US">
                        <a:latin typeface="Calibri" panose="020F0502020204030204" pitchFamily="34" charset="0"/>
                        <a:cs typeface="Calibri" panose="020F0502020204030204" pitchFamily="34" charset="0"/>
                      </a:endParaRPr>
                    </a:p>
                  </a:txBody>
                  <a:tcPr/>
                </a:tc>
                <a:tc>
                  <a:txBody>
                    <a:bodyPr/>
                    <a:lstStyle/>
                    <a:p>
                      <a:r>
                        <a:rPr lang="en-US"/>
                        <a:t>Establish by recipient; commonly set at below $10,000 per Federal Acquisition Regulation [FAR] 48 CFR Subpart 2. 2.101</a:t>
                      </a:r>
                      <a:endParaRPr lang="en-US">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62347553"/>
                  </a:ext>
                </a:extLst>
              </a:tr>
              <a:tr h="370840">
                <a:tc>
                  <a:txBody>
                    <a:bodyPr/>
                    <a:lstStyle/>
                    <a:p>
                      <a:r>
                        <a:rPr lang="en-US" dirty="0"/>
                        <a:t>Simplified Acquisitions</a:t>
                      </a:r>
                      <a:endParaRPr lang="en-US" dirty="0">
                        <a:latin typeface="Calibri" panose="020F0502020204030204" pitchFamily="34" charset="0"/>
                        <a:cs typeface="Calibri" panose="020F0502020204030204" pitchFamily="34" charset="0"/>
                      </a:endParaRPr>
                    </a:p>
                  </a:txBody>
                  <a:tcPr/>
                </a:tc>
                <a:tc>
                  <a:txBody>
                    <a:bodyPr/>
                    <a:lstStyle/>
                    <a:p>
                      <a:r>
                        <a:rPr lang="en-US"/>
                        <a:t>Establish by recipient; commonly set at between $10,00 and $250,000</a:t>
                      </a:r>
                      <a:endParaRPr lang="en-US">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42641053"/>
                  </a:ext>
                </a:extLst>
              </a:tr>
              <a:tr h="370840">
                <a:tc>
                  <a:txBody>
                    <a:bodyPr/>
                    <a:lstStyle/>
                    <a:p>
                      <a:r>
                        <a:rPr lang="en-US"/>
                        <a:t>Sealed Bids</a:t>
                      </a:r>
                      <a:endParaRPr lang="en-US">
                        <a:latin typeface="Calibri" panose="020F0502020204030204" pitchFamily="34" charset="0"/>
                        <a:cs typeface="Calibri" panose="020F0502020204030204" pitchFamily="34" charset="0"/>
                      </a:endParaRPr>
                    </a:p>
                  </a:txBody>
                  <a:tcPr/>
                </a:tc>
                <a:tc>
                  <a:txBody>
                    <a:bodyPr/>
                    <a:lstStyle/>
                    <a:p>
                      <a:r>
                        <a:rPr lang="en-US"/>
                        <a:t>Any</a:t>
                      </a:r>
                      <a:endParaRPr lang="en-US">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67585965"/>
                  </a:ext>
                </a:extLst>
              </a:tr>
              <a:tr h="370840">
                <a:tc>
                  <a:txBody>
                    <a:bodyPr/>
                    <a:lstStyle/>
                    <a:p>
                      <a:r>
                        <a:rPr lang="en-US"/>
                        <a:t>Competitive Proposals</a:t>
                      </a:r>
                      <a:endParaRPr lang="en-US">
                        <a:latin typeface="Calibri" panose="020F0502020204030204" pitchFamily="34" charset="0"/>
                        <a:cs typeface="Calibri" panose="020F0502020204030204" pitchFamily="34" charset="0"/>
                      </a:endParaRPr>
                    </a:p>
                  </a:txBody>
                  <a:tcPr/>
                </a:tc>
                <a:tc>
                  <a:txBody>
                    <a:bodyPr/>
                    <a:lstStyle/>
                    <a:p>
                      <a:r>
                        <a:rPr lang="en-US" dirty="0"/>
                        <a:t>Any</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06298382"/>
                  </a:ext>
                </a:extLst>
              </a:tr>
              <a:tr h="370840">
                <a:tc>
                  <a:txBody>
                    <a:bodyPr/>
                    <a:lstStyle/>
                    <a:p>
                      <a:r>
                        <a:rPr lang="en-US"/>
                        <a:t>Noncompetitive Proposals</a:t>
                      </a:r>
                      <a:endParaRPr lang="en-US">
                        <a:latin typeface="Calibri" panose="020F0502020204030204" pitchFamily="34" charset="0"/>
                        <a:cs typeface="Calibri" panose="020F0502020204030204" pitchFamily="34" charset="0"/>
                      </a:endParaRPr>
                    </a:p>
                  </a:txBody>
                  <a:tcPr/>
                </a:tc>
                <a:tc>
                  <a:txBody>
                    <a:bodyPr/>
                    <a:lstStyle/>
                    <a:p>
                      <a:r>
                        <a:rPr lang="en-US" dirty="0"/>
                        <a:t>Any</a:t>
                      </a: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8588272"/>
                  </a:ext>
                </a:extLst>
              </a:tr>
            </a:tbl>
          </a:graphicData>
        </a:graphic>
      </p:graphicFrame>
    </p:spTree>
    <p:extLst>
      <p:ext uri="{BB962C8B-B14F-4D97-AF65-F5344CB8AC3E}">
        <p14:creationId xmlns:p14="http://schemas.microsoft.com/office/powerpoint/2010/main" val="1666343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454639"/>
            <a:ext cx="10515600" cy="1005840"/>
          </a:xfrm>
        </p:spPr>
        <p:txBody>
          <a:bodyPr/>
          <a:lstStyle/>
          <a:p>
            <a:r>
              <a:rPr lang="en-US">
                <a:latin typeface="Calibri" panose="020F0502020204030204" pitchFamily="34" charset="0"/>
                <a:cs typeface="Calibri" panose="020F0502020204030204" pitchFamily="34" charset="0"/>
              </a:rPr>
              <a:t>Micro Purchase</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962025" y="1562100"/>
            <a:ext cx="10515600" cy="4576763"/>
          </a:xfrm>
        </p:spPr>
        <p:txBody>
          <a:bodyPr>
            <a:noAutofit/>
          </a:bodyPr>
          <a:lstStyle/>
          <a:p>
            <a:r>
              <a:rPr lang="en-US" sz="2400" dirty="0">
                <a:effectLst/>
                <a:latin typeface="Calibri" panose="020F0502020204030204" pitchFamily="34" charset="0"/>
                <a:cs typeface="Calibri" panose="020F0502020204030204" pitchFamily="34" charset="0"/>
              </a:rPr>
              <a:t>The micro purchase procurement method is used when the “per transaction” value of a purchase is less than the micro-purchase threshold (commonly set at $10,000 per Federal Acquisition Regulation [FAR], 48 CFR 2.101) and may be used without soliciting competitive quotations if the price is reasonable. </a:t>
            </a:r>
          </a:p>
          <a:p>
            <a:r>
              <a:rPr lang="en-US" sz="2400" dirty="0">
                <a:effectLst/>
                <a:latin typeface="Calibri" panose="020F0502020204030204" pitchFamily="34" charset="0"/>
                <a:cs typeface="Calibri" panose="020F0502020204030204" pitchFamily="34" charset="0"/>
              </a:rPr>
              <a:t>To the extent practicable, micro-purchases should distribute micro-purchases equitably among qualified suppliers. Although micro-purchases are not required to receive written prior or purchase approval, they must still be documented</a:t>
            </a:r>
            <a:r>
              <a:rPr lang="en-US" sz="2400" dirty="0">
                <a:effectLst/>
              </a:rPr>
              <a:t>.</a:t>
            </a:r>
          </a:p>
          <a:p>
            <a:r>
              <a:rPr lang="en-US" sz="2400" dirty="0">
                <a:latin typeface="Calibri" panose="020F0502020204030204" pitchFamily="34" charset="0"/>
                <a:cs typeface="Calibri" panose="020F0502020204030204" pitchFamily="34" charset="0"/>
              </a:rPr>
              <a:t>The recipient or subrecipient may self certify a threshold up to $50,000 on an annual basis and must maintain documentation to be made available to the Federal agency or pass-through entity and auditors in accordance with 2 CFR 200.334. </a:t>
            </a:r>
          </a:p>
        </p:txBody>
      </p:sp>
    </p:spTree>
    <p:extLst>
      <p:ext uri="{BB962C8B-B14F-4D97-AF65-F5344CB8AC3E}">
        <p14:creationId xmlns:p14="http://schemas.microsoft.com/office/powerpoint/2010/main" val="2943513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454640"/>
            <a:ext cx="10515600" cy="1005840"/>
          </a:xfrm>
        </p:spPr>
        <p:txBody>
          <a:bodyPr/>
          <a:lstStyle/>
          <a:p>
            <a:r>
              <a:rPr lang="en-US">
                <a:latin typeface="Calibri" panose="020F0502020204030204" pitchFamily="34" charset="0"/>
                <a:cs typeface="Calibri" panose="020F0502020204030204" pitchFamily="34" charset="0"/>
              </a:rPr>
              <a:t>Simplified Acquisitions</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085850" y="1460480"/>
            <a:ext cx="10515600" cy="4576763"/>
          </a:xfrm>
        </p:spPr>
        <p:txBody>
          <a:bodyPr>
            <a:noAutofit/>
          </a:bodyPr>
          <a:lstStyle/>
          <a:p>
            <a:r>
              <a:rPr lang="en-US" sz="2400" dirty="0">
                <a:effectLst/>
                <a:latin typeface="Calibri" panose="020F0502020204030204" pitchFamily="34" charset="0"/>
                <a:cs typeface="Calibri" panose="020F0502020204030204" pitchFamily="34" charset="0"/>
              </a:rPr>
              <a:t>This procurement method may be used when the “per transaction” value of a purchase of equipment or services is less than the Simplified Acquisition Threshold (commonly set at $250,000 per FAR, 48 CFR 2.101). Informal quotations are used for small purchase procurements, in lieu of the more expensive and time-consuming sealed bid or competitive proposal methods.</a:t>
            </a:r>
          </a:p>
          <a:p>
            <a:r>
              <a:rPr lang="en-US" sz="2400" dirty="0">
                <a:effectLst/>
                <a:latin typeface="Calibri" panose="020F0502020204030204" pitchFamily="34" charset="0"/>
                <a:cs typeface="Calibri" panose="020F0502020204030204" pitchFamily="34" charset="0"/>
              </a:rPr>
              <a:t>Price as determined by a price analysis is generally the main factor when determining awards. However, other factors such as availability, delivery time, current stock, and location can be taken into consideration.</a:t>
            </a:r>
          </a:p>
          <a:p>
            <a:r>
              <a:rPr lang="en-US" sz="2400" dirty="0">
                <a:effectLst/>
                <a:latin typeface="Calibri" panose="020F0502020204030204" pitchFamily="34" charset="0"/>
                <a:cs typeface="Calibri" panose="020F0502020204030204" pitchFamily="34" charset="0"/>
              </a:rPr>
              <a:t>The recipient or subrecipient is responsible for determining an appropriate simplified acquisition threshold based on internal controls, an evaluation of risk, and its documented procurement procedures, which may be lower than, but must not exceed, the threshold established in the FAR. </a:t>
            </a:r>
          </a:p>
          <a:p>
            <a:endParaRPr lang="en-US" sz="24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5631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524022"/>
            <a:ext cx="10515600" cy="1005840"/>
          </a:xfrm>
        </p:spPr>
        <p:txBody>
          <a:bodyPr/>
          <a:lstStyle/>
          <a:p>
            <a:r>
              <a:rPr lang="en-US" dirty="0">
                <a:latin typeface="Calibri" panose="020F0502020204030204" pitchFamily="34" charset="0"/>
                <a:cs typeface="Calibri" panose="020F0502020204030204" pitchFamily="34" charset="0"/>
              </a:rPr>
              <a:t>Simplified Acquisitions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r>
              <a:rPr lang="en-US" sz="2400" dirty="0">
                <a:effectLst/>
                <a:latin typeface="Calibri" panose="020F0502020204030204" pitchFamily="34" charset="0"/>
                <a:cs typeface="Calibri" panose="020F0502020204030204" pitchFamily="34" charset="0"/>
              </a:rPr>
              <a:t>Simplified acquisitions require an  adequate number of qualified sources as determined appropriate by the non-Federal entity (typically three documented quotes from qualified sources). Price lists should be no more than one year old.</a:t>
            </a:r>
          </a:p>
          <a:p>
            <a:r>
              <a:rPr lang="en-US" sz="2400" dirty="0">
                <a:effectLst/>
                <a:latin typeface="Calibri" panose="020F0502020204030204" pitchFamily="34" charset="0"/>
                <a:cs typeface="Calibri" panose="020F0502020204030204" pitchFamily="34" charset="0"/>
              </a:rPr>
              <a:t>Proper documentation for simplified acquisitions include the following:</a:t>
            </a:r>
          </a:p>
          <a:p>
            <a:pPr marL="914400" lvl="1" indent="-457200">
              <a:buFont typeface="+mj-lt"/>
              <a:buAutoNum type="arabicPeriod"/>
            </a:pPr>
            <a:r>
              <a:rPr lang="en-US" sz="2000" dirty="0">
                <a:effectLst/>
                <a:latin typeface="Calibri" panose="020F0502020204030204" pitchFamily="34" charset="0"/>
                <a:cs typeface="Calibri" panose="020F0502020204030204" pitchFamily="34" charset="0"/>
              </a:rPr>
              <a:t>The reason for selecting the simplified acquisition method</a:t>
            </a:r>
          </a:p>
          <a:p>
            <a:pPr marL="914400" lvl="1" indent="-457200">
              <a:buFont typeface="+mj-lt"/>
              <a:buAutoNum type="arabicPeriod"/>
            </a:pPr>
            <a:r>
              <a:rPr lang="en-US" sz="2000" dirty="0">
                <a:effectLst/>
                <a:latin typeface="Calibri" panose="020F0502020204030204" pitchFamily="34" charset="0"/>
                <a:cs typeface="Calibri" panose="020F0502020204030204" pitchFamily="34" charset="0"/>
              </a:rPr>
              <a:t>The vendor name, contact person, telephone number, list of products or services and the estimate of the potential purchase price</a:t>
            </a:r>
          </a:p>
          <a:p>
            <a:pPr marL="914400" lvl="1" indent="-457200">
              <a:buFont typeface="+mj-lt"/>
              <a:buAutoNum type="arabicPeriod"/>
            </a:pPr>
            <a:r>
              <a:rPr lang="en-US" sz="2000" dirty="0">
                <a:effectLst/>
                <a:latin typeface="Calibri" panose="020F0502020204030204" pitchFamily="34" charset="0"/>
                <a:cs typeface="Calibri" panose="020F0502020204030204" pitchFamily="34" charset="0"/>
              </a:rPr>
              <a:t>All vendors contacted/considered and the prices offered using current catalogs, pricelists, prior sales receipts, or formal quotes depending on the amount of the purchase</a:t>
            </a:r>
          </a:p>
          <a:p>
            <a:pPr marL="914400" lvl="1" indent="-457200">
              <a:buFont typeface="+mj-lt"/>
              <a:buAutoNum type="arabicPeriod"/>
            </a:pPr>
            <a:r>
              <a:rPr lang="en-US" sz="2000" dirty="0">
                <a:effectLst/>
                <a:latin typeface="Calibri" panose="020F0502020204030204" pitchFamily="34" charset="0"/>
                <a:cs typeface="Calibri" panose="020F0502020204030204" pitchFamily="34" charset="0"/>
              </a:rPr>
              <a:t>Why the vendor was selected, including how the provider met any additional criteria, and the price analysis</a:t>
            </a:r>
          </a:p>
          <a:p>
            <a:pPr marL="914400" lvl="1" indent="-457200">
              <a:buFont typeface="+mj-lt"/>
              <a:buAutoNum type="arabicPeriod"/>
            </a:pPr>
            <a:r>
              <a:rPr lang="en-US" sz="2000" dirty="0">
                <a:effectLst/>
                <a:latin typeface="Calibri" panose="020F0502020204030204" pitchFamily="34" charset="0"/>
                <a:cs typeface="Calibri" panose="020F0502020204030204" pitchFamily="34" charset="0"/>
              </a:rPr>
              <a:t>Copy of the purchase document (sales receipt, contract)</a:t>
            </a:r>
          </a:p>
        </p:txBody>
      </p:sp>
    </p:spTree>
    <p:extLst>
      <p:ext uri="{BB962C8B-B14F-4D97-AF65-F5344CB8AC3E}">
        <p14:creationId xmlns:p14="http://schemas.microsoft.com/office/powerpoint/2010/main" val="3108438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523339"/>
            <a:ext cx="10515600" cy="1005840"/>
          </a:xfrm>
        </p:spPr>
        <p:txBody>
          <a:bodyPr/>
          <a:lstStyle/>
          <a:p>
            <a:r>
              <a:rPr lang="en-US">
                <a:latin typeface="Calibri" panose="020F0502020204030204" pitchFamily="34" charset="0"/>
                <a:cs typeface="Calibri" panose="020F0502020204030204" pitchFamily="34" charset="0"/>
              </a:rPr>
              <a:t>Competitive Proposals</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a:xfrm>
            <a:off x="1024632" y="1529179"/>
            <a:ext cx="10515600" cy="4576763"/>
          </a:xfrm>
        </p:spPr>
        <p:txBody>
          <a:bodyPr>
            <a:noAutofit/>
          </a:bodyPr>
          <a:lstStyle/>
          <a:p>
            <a:r>
              <a:rPr lang="en-US" sz="2400" dirty="0">
                <a:effectLst/>
                <a:latin typeface="Calibri" panose="020F0502020204030204" pitchFamily="34" charset="0"/>
                <a:cs typeface="Calibri" panose="020F0502020204030204" pitchFamily="34" charset="0"/>
              </a:rPr>
              <a:t>A procurement method in which either a fixed price or cost-reimbursement type contract is awarded. Competitive proposals are specifically used when factors other than price are important in the selection decision or if the technical requirements or specifications are of a functional nature or unclear.</a:t>
            </a:r>
          </a:p>
          <a:p>
            <a:r>
              <a:rPr lang="en-US" sz="2400" dirty="0">
                <a:effectLst/>
                <a:latin typeface="Calibri" panose="020F0502020204030204" pitchFamily="34" charset="0"/>
                <a:cs typeface="Calibri" panose="020F0502020204030204" pitchFamily="34" charset="0"/>
              </a:rPr>
              <a:t>This method is typically used when the “per transaction” value of the good or services will be more than the Simplified Acquisition Threshold (commonly set at $250,000 per FAR</a:t>
            </a:r>
            <a:r>
              <a:rPr lang="it-IT" sz="2400" dirty="0">
                <a:effectLst/>
                <a:latin typeface="Calibri" panose="020F0502020204030204" pitchFamily="34" charset="0"/>
                <a:cs typeface="Calibri" panose="020F0502020204030204" pitchFamily="34" charset="0"/>
              </a:rPr>
              <a:t>, 48 CFR 2.101</a:t>
            </a:r>
            <a:r>
              <a:rPr lang="en-US" sz="2400" dirty="0">
                <a:effectLst/>
                <a:latin typeface="Calibri" panose="020F0502020204030204" pitchFamily="34" charset="0"/>
                <a:cs typeface="Calibri" panose="020F0502020204030204" pitchFamily="34" charset="0"/>
              </a:rPr>
              <a:t>), but its nature cannot be defined as precisely. </a:t>
            </a:r>
          </a:p>
          <a:p>
            <a:r>
              <a:rPr lang="en-US" sz="2400" dirty="0">
                <a:effectLst/>
                <a:latin typeface="Calibri" panose="020F0502020204030204" pitchFamily="34" charset="0"/>
                <a:cs typeface="Calibri" panose="020F0502020204030204" pitchFamily="34" charset="0"/>
              </a:rPr>
              <a:t>The Request for proposal (RFP) must be publicly solicited or advertised to an adequate number of known suppliers. An RFP should be issued that defines quantity, timeframes, product requirements, specifications, and the evaluation factors used along with their importance. Contractors submit a proposal based on the purchase requirements of the RFP to a specified location by a specified date and time to be evaluated.</a:t>
            </a:r>
            <a:endParaRPr lang="en-US" sz="20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0980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440572"/>
            <a:ext cx="10515600" cy="1005840"/>
          </a:xfrm>
        </p:spPr>
        <p:txBody>
          <a:bodyPr/>
          <a:lstStyle/>
          <a:p>
            <a:r>
              <a:rPr lang="en-US" dirty="0">
                <a:latin typeface="Calibri" panose="020F0502020204030204" pitchFamily="34" charset="0"/>
                <a:cs typeface="Calibri" panose="020F0502020204030204" pitchFamily="34" charset="0"/>
              </a:rPr>
              <a:t>Competitive Proposals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r>
              <a:rPr lang="en-US" sz="2400" dirty="0">
                <a:effectLst/>
                <a:latin typeface="Calibri" panose="020F0502020204030204" pitchFamily="34" charset="0"/>
                <a:cs typeface="Calibri" panose="020F0502020204030204" pitchFamily="34" charset="0"/>
              </a:rPr>
              <a:t>They are awarded in accordance with the following requirements:</a:t>
            </a:r>
          </a:p>
          <a:p>
            <a:pPr marL="971550" lvl="1" indent="-514350">
              <a:buFont typeface="+mj-lt"/>
              <a:buAutoNum type="romanLcPeriod"/>
            </a:pPr>
            <a:r>
              <a:rPr lang="en-US" sz="2000" dirty="0">
                <a:effectLst/>
                <a:latin typeface="Calibri" panose="020F0502020204030204" pitchFamily="34" charset="0"/>
                <a:cs typeface="Calibri" panose="020F0502020204030204" pitchFamily="34" charset="0"/>
              </a:rPr>
              <a:t>Requests for proposals must be publicized and identify all evaluation factors and their relative importance. Proposals must be solicited from an adequate number of qualified offerors. Any response to publicized requests for proposals must be considered to the maximum extent practical;</a:t>
            </a:r>
          </a:p>
          <a:p>
            <a:pPr marL="971550" lvl="1" indent="-514350">
              <a:buFont typeface="+mj-lt"/>
              <a:buAutoNum type="romanLcPeriod"/>
            </a:pPr>
            <a:r>
              <a:rPr lang="en-US" sz="2000" dirty="0">
                <a:effectLst/>
                <a:latin typeface="Calibri" panose="020F0502020204030204" pitchFamily="34" charset="0"/>
                <a:cs typeface="Calibri" panose="020F0502020204030204" pitchFamily="34" charset="0"/>
              </a:rPr>
              <a:t>The non-Federal entity must have a written method for conducting technical evaluations of the proposals received and making selections;</a:t>
            </a:r>
          </a:p>
          <a:p>
            <a:pPr marL="971550" lvl="1" indent="-514350">
              <a:buFont typeface="+mj-lt"/>
              <a:buAutoNum type="romanLcPeriod"/>
            </a:pPr>
            <a:r>
              <a:rPr lang="en-US" sz="2000" dirty="0">
                <a:effectLst/>
                <a:latin typeface="Calibri" panose="020F0502020204030204" pitchFamily="34" charset="0"/>
                <a:cs typeface="Calibri" panose="020F0502020204030204" pitchFamily="34" charset="0"/>
              </a:rPr>
              <a:t>Contracts must be awarded to the responsible offeror whose proposal is most advantageous to the recipient or subrecipient considering price and other factor; and</a:t>
            </a:r>
          </a:p>
          <a:p>
            <a:pPr marL="971550" lvl="1" indent="-514350">
              <a:buFont typeface="+mj-lt"/>
              <a:buAutoNum type="romanLcPeriod"/>
            </a:pPr>
            <a:r>
              <a:rPr lang="en-US" sz="2000" dirty="0">
                <a:effectLst/>
                <a:latin typeface="Calibri" panose="020F0502020204030204" pitchFamily="34" charset="0"/>
                <a:cs typeface="Calibri" panose="020F0502020204030204" pitchFamily="34" charset="0"/>
              </a:rPr>
              <a:t> The non-Federal entity may use competitive proposal procedures for qualifications-based procurement of architectural/engineering (A/E) professional services whereby offeror's qualifications are evaluated, and the most qualified offeror is selected, subject to negotiation of fair and reasonable compensation</a:t>
            </a:r>
          </a:p>
        </p:txBody>
      </p:sp>
    </p:spTree>
    <p:extLst>
      <p:ext uri="{BB962C8B-B14F-4D97-AF65-F5344CB8AC3E}">
        <p14:creationId xmlns:p14="http://schemas.microsoft.com/office/powerpoint/2010/main" val="2615752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639F-68DA-8AF4-FD2E-50315F9A1982}"/>
              </a:ext>
            </a:extLst>
          </p:cNvPr>
          <p:cNvSpPr>
            <a:spLocks noGrp="1"/>
          </p:cNvSpPr>
          <p:nvPr>
            <p:ph type="title"/>
          </p:nvPr>
        </p:nvSpPr>
        <p:spPr>
          <a:xfrm>
            <a:off x="838200" y="454640"/>
            <a:ext cx="10515600" cy="1005840"/>
          </a:xfrm>
        </p:spPr>
        <p:txBody>
          <a:bodyPr/>
          <a:lstStyle/>
          <a:p>
            <a:r>
              <a:rPr lang="en-US" dirty="0">
                <a:latin typeface="Calibri" panose="020F0502020204030204" pitchFamily="34" charset="0"/>
                <a:cs typeface="Calibri" panose="020F0502020204030204" pitchFamily="34" charset="0"/>
              </a:rPr>
              <a:t>Competitive Proposals </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871ACBC0-FF4D-0C16-755F-5641D4661379}"/>
              </a:ext>
            </a:extLst>
          </p:cNvPr>
          <p:cNvSpPr>
            <a:spLocks noGrp="1"/>
          </p:cNvSpPr>
          <p:nvPr>
            <p:ph idx="1"/>
          </p:nvPr>
        </p:nvSpPr>
        <p:spPr/>
        <p:txBody>
          <a:bodyPr>
            <a:noAutofit/>
          </a:bodyPr>
          <a:lstStyle/>
          <a:p>
            <a:r>
              <a:rPr lang="en-US" sz="2400" dirty="0">
                <a:effectLst/>
                <a:latin typeface="Calibri" panose="020F0502020204030204" pitchFamily="34" charset="0"/>
                <a:cs typeface="Calibri" panose="020F0502020204030204" pitchFamily="34" charset="0"/>
              </a:rPr>
              <a:t>Proper documentation for a competitive proposal purchase includes the following:</a:t>
            </a:r>
          </a:p>
          <a:p>
            <a:pPr marL="914400" lvl="1" indent="-457200">
              <a:buFont typeface="+mj-lt"/>
              <a:buAutoNum type="arabicPeriod"/>
            </a:pPr>
            <a:r>
              <a:rPr lang="en-US" dirty="0">
                <a:effectLst/>
                <a:latin typeface="Calibri" panose="020F0502020204030204" pitchFamily="34" charset="0"/>
                <a:cs typeface="Calibri" panose="020F0502020204030204" pitchFamily="34" charset="0"/>
              </a:rPr>
              <a:t>The reason for selecting the competitive proposal method</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The vendor’s estimate of the potential purchase price</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A copy of the RFP</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Proposals received</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The scoring criteria and the evaluation/scoring sheets for each proposal, including determination of the responsibility of the bidder and the cost analysis</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Why the provider was selected</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The public notice of intent to award</a:t>
            </a:r>
          </a:p>
          <a:p>
            <a:pPr marL="914400" lvl="1" indent="-457200">
              <a:buFont typeface="+mj-lt"/>
              <a:buAutoNum type="arabicPeriod"/>
            </a:pPr>
            <a:r>
              <a:rPr lang="en-US" sz="2400" dirty="0">
                <a:effectLst/>
                <a:latin typeface="Calibri" panose="020F0502020204030204" pitchFamily="34" charset="0"/>
                <a:cs typeface="Calibri" panose="020F0502020204030204" pitchFamily="34" charset="0"/>
              </a:rPr>
              <a:t>Copy of the award document</a:t>
            </a:r>
          </a:p>
        </p:txBody>
      </p:sp>
    </p:spTree>
    <p:extLst>
      <p:ext uri="{BB962C8B-B14F-4D97-AF65-F5344CB8AC3E}">
        <p14:creationId xmlns:p14="http://schemas.microsoft.com/office/powerpoint/2010/main" val="2945728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54640"/>
            <a:ext cx="10515600" cy="1005840"/>
          </a:xfrm>
        </p:spPr>
        <p:txBody>
          <a:bodyPr/>
          <a:lstStyle/>
          <a:p>
            <a:r>
              <a:rPr lang="en-US">
                <a:latin typeface="Calibri" panose="020F0502020204030204" pitchFamily="34" charset="0"/>
                <a:cs typeface="Calibri" panose="020F0502020204030204" pitchFamily="34" charset="0"/>
              </a:rPr>
              <a:t>Sealed Bids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p:txBody>
          <a:bodyPr>
            <a:normAutofit fontScale="92500" lnSpcReduction="10000"/>
          </a:bodyPr>
          <a:lstStyle/>
          <a:p>
            <a:r>
              <a:rPr lang="en-US" dirty="0">
                <a:latin typeface="Calibri" panose="020F0502020204030204" pitchFamily="34" charset="0"/>
                <a:cs typeface="Calibri" panose="020F0502020204030204" pitchFamily="34" charset="0"/>
              </a:rPr>
              <a:t>A procurement method in which bids are publicly solicited and a firm fixed-price contract (lump sum or unit price) is awarded to the responsible bidder whose bid, conforming with all the material terms and conditions of the invitation for bids, is the lowest in price. The sealed bids method is the preferred method for procuring construction, if the conditions. </a:t>
            </a:r>
          </a:p>
          <a:p>
            <a:r>
              <a:rPr lang="en-US" dirty="0">
                <a:latin typeface="Calibri" panose="020F0502020204030204" pitchFamily="34" charset="0"/>
                <a:cs typeface="Calibri" panose="020F0502020204030204" pitchFamily="34" charset="0"/>
              </a:rPr>
              <a:t>In order for sealed bidding to be feasible, the following conditions should be present:</a:t>
            </a:r>
          </a:p>
          <a:p>
            <a:pPr marL="914400" lvl="1" indent="-457200">
              <a:buFont typeface="+mj-lt"/>
              <a:buAutoNum type="alphaLcPeriod"/>
            </a:pPr>
            <a:r>
              <a:rPr lang="en-US" dirty="0">
                <a:latin typeface="Calibri" panose="020F0502020204030204" pitchFamily="34" charset="0"/>
                <a:cs typeface="Calibri" panose="020F0502020204030204" pitchFamily="34" charset="0"/>
              </a:rPr>
              <a:t>A complete, adequate, and realistic specification or purchase description is available;</a:t>
            </a:r>
          </a:p>
          <a:p>
            <a:pPr marL="914400" lvl="1" indent="-457200">
              <a:buFont typeface="+mj-lt"/>
              <a:buAutoNum type="alphaLcPeriod"/>
            </a:pPr>
            <a:r>
              <a:rPr lang="en-US" dirty="0">
                <a:latin typeface="Calibri" panose="020F0502020204030204" pitchFamily="34" charset="0"/>
                <a:cs typeface="Calibri" panose="020F0502020204030204" pitchFamily="34" charset="0"/>
              </a:rPr>
              <a:t>Two or more responsible bidders are willing and able to compete effectively for the business; and</a:t>
            </a:r>
          </a:p>
          <a:p>
            <a:pPr marL="914400" lvl="1" indent="-457200">
              <a:buFont typeface="+mj-lt"/>
              <a:buAutoNum type="alphaLcPeriod"/>
            </a:pPr>
            <a:r>
              <a:rPr lang="en-US" dirty="0">
                <a:latin typeface="Calibri" panose="020F0502020204030204" pitchFamily="34" charset="0"/>
                <a:cs typeface="Calibri" panose="020F0502020204030204" pitchFamily="34" charset="0"/>
              </a:rPr>
              <a:t>The procurement lends itself to a firm fixed price contract and the selection of the successful bidder can be made principally on the basis of price</a:t>
            </a:r>
          </a:p>
        </p:txBody>
      </p:sp>
    </p:spTree>
    <p:extLst>
      <p:ext uri="{BB962C8B-B14F-4D97-AF65-F5344CB8AC3E}">
        <p14:creationId xmlns:p14="http://schemas.microsoft.com/office/powerpoint/2010/main" val="3196663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40571"/>
            <a:ext cx="10515600" cy="1005840"/>
          </a:xfrm>
        </p:spPr>
        <p:txBody>
          <a:bodyPr/>
          <a:lstStyle/>
          <a:p>
            <a:r>
              <a:rPr lang="en-US" dirty="0">
                <a:latin typeface="Calibri" panose="020F0502020204030204" pitchFamily="34" charset="0"/>
                <a:cs typeface="Calibri" panose="020F0502020204030204" pitchFamily="34" charset="0"/>
              </a:rPr>
              <a:t>Sealed Bids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p:txBody>
          <a:bodyPr>
            <a:normAutofit fontScale="92500" lnSpcReduction="20000"/>
          </a:bodyPr>
          <a:lstStyle/>
          <a:p>
            <a:r>
              <a:rPr lang="en-US" dirty="0">
                <a:latin typeface="Calibri" panose="020F0502020204030204" pitchFamily="34" charset="0"/>
                <a:cs typeface="Calibri" panose="020F0502020204030204" pitchFamily="34" charset="0"/>
              </a:rPr>
              <a:t>If sealed bids are used, the following requirements apply:</a:t>
            </a:r>
          </a:p>
          <a:p>
            <a:pPr marL="971550" lvl="1" indent="-514350">
              <a:buFont typeface="+mj-lt"/>
              <a:buAutoNum type="alphaLcPeriod"/>
            </a:pPr>
            <a:r>
              <a:rPr lang="en-US" dirty="0">
                <a:latin typeface="Calibri" panose="020F0502020204030204" pitchFamily="34" charset="0"/>
                <a:cs typeface="Calibri" panose="020F0502020204030204" pitchFamily="34" charset="0"/>
              </a:rPr>
              <a:t>Bids must be solicited from an adequate number of qualified sources, providing them sufficient response time prior to the date set for opening the bids, for local, and tribal governments, the invitation for bids must be publicly advertised;</a:t>
            </a:r>
          </a:p>
          <a:p>
            <a:pPr marL="971550" lvl="1" indent="-514350">
              <a:buFont typeface="+mj-lt"/>
              <a:buAutoNum type="alphaLcPeriod"/>
            </a:pPr>
            <a:r>
              <a:rPr lang="en-US" dirty="0">
                <a:latin typeface="Calibri" panose="020F0502020204030204" pitchFamily="34" charset="0"/>
                <a:cs typeface="Calibri" panose="020F0502020204030204" pitchFamily="34" charset="0"/>
              </a:rPr>
              <a:t>The invitation for bids, which will include any specifications and pertinent attachments, must define the items or services in order for the bidder to properly respond;</a:t>
            </a:r>
          </a:p>
          <a:p>
            <a:pPr marL="971550" lvl="1" indent="-514350">
              <a:buFont typeface="+mj-lt"/>
              <a:buAutoNum type="alphaLcPeriod"/>
            </a:pPr>
            <a:r>
              <a:rPr lang="en-US" dirty="0">
                <a:latin typeface="Calibri" panose="020F0502020204030204" pitchFamily="34" charset="0"/>
                <a:cs typeface="Calibri" panose="020F0502020204030204" pitchFamily="34" charset="0"/>
              </a:rPr>
              <a:t>All bids will be opened at the time and place prescribed in the invitation for bids, and for local and tribal governments, the bids must be opened publicly;</a:t>
            </a:r>
          </a:p>
          <a:p>
            <a:pPr marL="971550" lvl="1" indent="-514350">
              <a:buFont typeface="+mj-lt"/>
              <a:buAutoNum type="alphaLcPeriod"/>
            </a:pPr>
            <a:r>
              <a:rPr lang="en-US" dirty="0">
                <a:latin typeface="Calibri" panose="020F0502020204030204" pitchFamily="34" charset="0"/>
                <a:cs typeface="Calibri" panose="020F0502020204030204" pitchFamily="34" charset="0"/>
              </a:rPr>
              <a:t>A firm fixed price contract award will be made in writing to the lowest responsive and responsible bidder. Where specified in bidding documents, factors such as discounts, transportation cost, and life cycle costs must be considered in determining which bid is lowest. Payment discounts will only be used to determine the low bid when prior experience indicates that such discounts are usually taken advantage of; and</a:t>
            </a:r>
          </a:p>
          <a:p>
            <a:pPr marL="971550" lvl="1" indent="-514350">
              <a:buFont typeface="+mj-lt"/>
              <a:buAutoNum type="alphaLcPeriod"/>
            </a:pPr>
            <a:r>
              <a:rPr lang="en-US" dirty="0">
                <a:latin typeface="Calibri" panose="020F0502020204030204" pitchFamily="34" charset="0"/>
                <a:cs typeface="Calibri" panose="020F0502020204030204" pitchFamily="34" charset="0"/>
              </a:rPr>
              <a:t>Any or all bids may be rejected if there is a sound documented reason</a:t>
            </a:r>
          </a:p>
        </p:txBody>
      </p:sp>
    </p:spTree>
    <p:extLst>
      <p:ext uri="{BB962C8B-B14F-4D97-AF65-F5344CB8AC3E}">
        <p14:creationId xmlns:p14="http://schemas.microsoft.com/office/powerpoint/2010/main" val="3187407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68707"/>
            <a:ext cx="10515600" cy="1005840"/>
          </a:xfrm>
        </p:spPr>
        <p:txBody>
          <a:bodyPr/>
          <a:lstStyle/>
          <a:p>
            <a:r>
              <a:rPr lang="en-US" dirty="0">
                <a:latin typeface="Calibri" panose="020F0502020204030204" pitchFamily="34" charset="0"/>
                <a:cs typeface="Calibri" panose="020F0502020204030204" pitchFamily="34" charset="0"/>
              </a:rPr>
              <a:t>Sealed Bids </a:t>
            </a:r>
            <a:r>
              <a:rPr lang="en-US" dirty="0">
                <a:solidFill>
                  <a:schemeClr val="bg1"/>
                </a:solidFill>
                <a:latin typeface="Calibri" panose="020F0502020204030204" pitchFamily="34" charset="0"/>
                <a:cs typeface="Calibri" panose="020F0502020204030204" pitchFamily="34" charset="0"/>
              </a:rPr>
              <a:t>3</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p:txBody>
          <a:bodyPr>
            <a:normAutofit/>
          </a:bodyPr>
          <a:lstStyle/>
          <a:p>
            <a:r>
              <a:rPr lang="en-US" dirty="0">
                <a:latin typeface="Calibri" panose="020F0502020204030204" pitchFamily="34" charset="0"/>
                <a:cs typeface="Calibri" panose="020F0502020204030204" pitchFamily="34" charset="0"/>
              </a:rPr>
              <a:t>Proper documentation for a sealed bid procurement includes the following: </a:t>
            </a:r>
          </a:p>
          <a:p>
            <a:pPr marL="971550" lvl="1" indent="-514350">
              <a:buFont typeface="+mj-lt"/>
              <a:buAutoNum type="arabicPeriod"/>
            </a:pPr>
            <a:r>
              <a:rPr lang="en-US" dirty="0">
                <a:latin typeface="Calibri" panose="020F0502020204030204" pitchFamily="34" charset="0"/>
                <a:cs typeface="Calibri" panose="020F0502020204030204" pitchFamily="34" charset="0"/>
              </a:rPr>
              <a:t>The reason for using the sealed bid method</a:t>
            </a:r>
          </a:p>
          <a:p>
            <a:pPr marL="971550" lvl="1" indent="-514350">
              <a:buFont typeface="+mj-lt"/>
              <a:buAutoNum type="arabicPeriod"/>
            </a:pPr>
            <a:r>
              <a:rPr lang="en-US" dirty="0">
                <a:latin typeface="Calibri" panose="020F0502020204030204" pitchFamily="34" charset="0"/>
                <a:cs typeface="Calibri" panose="020F0502020204030204" pitchFamily="34" charset="0"/>
              </a:rPr>
              <a:t>An estimate of the potential purchase price</a:t>
            </a:r>
          </a:p>
          <a:p>
            <a:pPr marL="971550" lvl="1" indent="-514350">
              <a:buFont typeface="+mj-lt"/>
              <a:buAutoNum type="arabicPeriod"/>
            </a:pPr>
            <a:r>
              <a:rPr lang="en-US" dirty="0">
                <a:latin typeface="Calibri" panose="020F0502020204030204" pitchFamily="34" charset="0"/>
                <a:cs typeface="Calibri" panose="020F0502020204030204" pitchFamily="34" charset="0"/>
              </a:rPr>
              <a:t>A copy of the Invitation for Bid (IFB)</a:t>
            </a:r>
          </a:p>
          <a:p>
            <a:pPr marL="971550" lvl="1" indent="-514350">
              <a:buFont typeface="+mj-lt"/>
              <a:buAutoNum type="arabicPeriod"/>
            </a:pPr>
            <a:r>
              <a:rPr lang="en-US" dirty="0">
                <a:latin typeface="Calibri" panose="020F0502020204030204" pitchFamily="34" charset="0"/>
                <a:cs typeface="Calibri" panose="020F0502020204030204" pitchFamily="34" charset="0"/>
              </a:rPr>
              <a:t>Bids received</a:t>
            </a:r>
          </a:p>
          <a:p>
            <a:pPr marL="971550" lvl="1" indent="-514350">
              <a:buFont typeface="+mj-lt"/>
              <a:buAutoNum type="arabicPeriod"/>
            </a:pPr>
            <a:r>
              <a:rPr lang="en-US" dirty="0">
                <a:latin typeface="Calibri" panose="020F0502020204030204" pitchFamily="34" charset="0"/>
                <a:cs typeface="Calibri" panose="020F0502020204030204" pitchFamily="34" charset="0"/>
              </a:rPr>
              <a:t>Determination of the responsibility of the successful bidder and responsiveness of the winning bid</a:t>
            </a:r>
          </a:p>
          <a:p>
            <a:pPr marL="971550" lvl="1" indent="-514350">
              <a:buFont typeface="+mj-lt"/>
              <a:buAutoNum type="arabicPeriod"/>
            </a:pPr>
            <a:r>
              <a:rPr lang="en-US" dirty="0">
                <a:latin typeface="Calibri" panose="020F0502020204030204" pitchFamily="34" charset="0"/>
                <a:cs typeface="Calibri" panose="020F0502020204030204" pitchFamily="34" charset="0"/>
              </a:rPr>
              <a:t>Why the successful bidder was selected</a:t>
            </a:r>
          </a:p>
          <a:p>
            <a:pPr marL="971550" lvl="1" indent="-514350">
              <a:buFont typeface="+mj-lt"/>
              <a:buAutoNum type="arabicPeriod"/>
            </a:pPr>
            <a:r>
              <a:rPr lang="en-US" dirty="0">
                <a:latin typeface="Calibri" panose="020F0502020204030204" pitchFamily="34" charset="0"/>
                <a:cs typeface="Calibri" panose="020F0502020204030204" pitchFamily="34" charset="0"/>
              </a:rPr>
              <a:t>A copy of the written notice of award</a:t>
            </a:r>
          </a:p>
        </p:txBody>
      </p:sp>
    </p:spTree>
    <p:extLst>
      <p:ext uri="{BB962C8B-B14F-4D97-AF65-F5344CB8AC3E}">
        <p14:creationId xmlns:p14="http://schemas.microsoft.com/office/powerpoint/2010/main" val="2485379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40572"/>
            <a:ext cx="10515600" cy="1005840"/>
          </a:xfrm>
        </p:spPr>
        <p:txBody>
          <a:bodyPr/>
          <a:lstStyle/>
          <a:p>
            <a:r>
              <a:rPr lang="en-US">
                <a:latin typeface="Calibri" panose="020F0502020204030204" pitchFamily="34" charset="0"/>
                <a:cs typeface="Calibri" panose="020F0502020204030204" pitchFamily="34" charset="0"/>
              </a:rPr>
              <a:t>Noncompetitive Proposals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There are specific circumstances in which the recipient or subrecipient may use a noncompetitive procurement method. The noncompetitive procurement method may only be used if one of the following circumstances applies:</a:t>
            </a:r>
          </a:p>
          <a:p>
            <a:pPr marL="971550" lvl="1" indent="-514350">
              <a:buFont typeface="+mj-lt"/>
              <a:buAutoNum type="arabicPeriod"/>
            </a:pPr>
            <a:r>
              <a:rPr lang="en-US" sz="2200" dirty="0">
                <a:latin typeface="Calibri" panose="020F0502020204030204" pitchFamily="34" charset="0"/>
                <a:cs typeface="Calibri" panose="020F0502020204030204" pitchFamily="34" charset="0"/>
              </a:rPr>
              <a:t>The acquisition of property or services, the aggregate dollar amount of which does not exceed the micro-purchase threshold;</a:t>
            </a:r>
          </a:p>
          <a:p>
            <a:pPr marL="971550" lvl="1" indent="-514350">
              <a:buFont typeface="+mj-lt"/>
              <a:buAutoNum type="arabicPeriod"/>
            </a:pPr>
            <a:r>
              <a:rPr lang="en-US" sz="2200" dirty="0">
                <a:latin typeface="Calibri" panose="020F0502020204030204" pitchFamily="34" charset="0"/>
                <a:cs typeface="Calibri" panose="020F0502020204030204" pitchFamily="34" charset="0"/>
              </a:rPr>
              <a:t>The item is available only from a single source;</a:t>
            </a:r>
          </a:p>
          <a:p>
            <a:pPr marL="971550" lvl="1" indent="-514350">
              <a:buFont typeface="+mj-lt"/>
              <a:buAutoNum type="arabicPeriod"/>
            </a:pPr>
            <a:r>
              <a:rPr lang="en-US" sz="2200" dirty="0">
                <a:latin typeface="Calibri" panose="020F0502020204030204" pitchFamily="34" charset="0"/>
                <a:cs typeface="Calibri" panose="020F0502020204030204" pitchFamily="34" charset="0"/>
              </a:rPr>
              <a:t>The public exigency or emergency for the requirement will not permit a delay resulting from publicizing a competitive solicitation;</a:t>
            </a:r>
          </a:p>
          <a:p>
            <a:pPr marL="971550" lvl="1" indent="-514350">
              <a:buFont typeface="+mj-lt"/>
              <a:buAutoNum type="arabicPeriod"/>
            </a:pPr>
            <a:r>
              <a:rPr lang="en-US" sz="2200" b="1" dirty="0">
                <a:latin typeface="Calibri" panose="020F0502020204030204" pitchFamily="34" charset="0"/>
                <a:cs typeface="Calibri" panose="020F0502020204030204" pitchFamily="34" charset="0"/>
              </a:rPr>
              <a:t>The recipient or subrecipient requests in writing to use a noncompetitive procurement method, and the Federal agency or pass-through entity provides written approval; or</a:t>
            </a:r>
          </a:p>
          <a:p>
            <a:pPr marL="971550" lvl="1" indent="-514350">
              <a:buFont typeface="+mj-lt"/>
              <a:buAutoNum type="arabicPeriod"/>
            </a:pPr>
            <a:r>
              <a:rPr lang="en-US" sz="2200" dirty="0">
                <a:latin typeface="Calibri" panose="020F0502020204030204" pitchFamily="34" charset="0"/>
                <a:cs typeface="Calibri" panose="020F0502020204030204" pitchFamily="34" charset="0"/>
              </a:rPr>
              <a:t>After solicitation of a number of sources, competition is determined inadequate</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1373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34562"/>
            <a:ext cx="10515600" cy="1005840"/>
          </a:xfrm>
        </p:spPr>
        <p:txBody>
          <a:bodyPr/>
          <a:lstStyle/>
          <a:p>
            <a:r>
              <a:rPr lang="en-US" dirty="0">
                <a:latin typeface="Calibri" panose="020F0502020204030204" pitchFamily="34" charset="0"/>
                <a:cs typeface="Calibri" panose="020F0502020204030204" pitchFamily="34" charset="0"/>
              </a:rPr>
              <a:t>Noncompetitive Proposals </a:t>
            </a:r>
            <a:r>
              <a:rPr lang="en-US" dirty="0">
                <a:solidFill>
                  <a:schemeClr val="bg1"/>
                </a:solidFill>
                <a:latin typeface="Calibri" panose="020F0502020204030204" pitchFamily="34" charset="0"/>
                <a:cs typeface="Calibri" panose="020F0502020204030204" pitchFamily="34" charset="0"/>
              </a:rPr>
              <a:t>2</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1104530" y="1440402"/>
            <a:ext cx="10515600" cy="4576763"/>
          </a:xfrm>
        </p:spPr>
        <p:txBody>
          <a:bodyPr>
            <a:normAutofit/>
          </a:bodyPr>
          <a:lstStyle/>
          <a:p>
            <a:r>
              <a:rPr lang="en-US" dirty="0">
                <a:latin typeface="Calibri" panose="020F0502020204030204" pitchFamily="34" charset="0"/>
                <a:cs typeface="Calibri" panose="020F0502020204030204" pitchFamily="34" charset="0"/>
              </a:rPr>
              <a:t>Proper documentation for a noncompetitive proposal purchase includes the following:</a:t>
            </a:r>
          </a:p>
          <a:p>
            <a:pPr marL="971550" lvl="1" indent="-514350">
              <a:buFont typeface="+mj-lt"/>
              <a:buAutoNum type="arabicPeriod"/>
            </a:pPr>
            <a:r>
              <a:rPr lang="en-US" dirty="0">
                <a:latin typeface="Calibri" panose="020F0502020204030204" pitchFamily="34" charset="0"/>
                <a:cs typeface="Calibri" panose="020F0502020204030204" pitchFamily="34" charset="0"/>
              </a:rPr>
              <a:t>The reason for selecting the method, including why the procurement was infeasible under one of the other procurement methods and which of the additional conditions the procurement met</a:t>
            </a:r>
          </a:p>
          <a:p>
            <a:pPr marL="971550" lvl="1" indent="-514350">
              <a:buFont typeface="+mj-lt"/>
              <a:buAutoNum type="arabicPeriod"/>
            </a:pPr>
            <a:r>
              <a:rPr lang="en-US" dirty="0">
                <a:latin typeface="Calibri" panose="020F0502020204030204" pitchFamily="34" charset="0"/>
                <a:cs typeface="Calibri" panose="020F0502020204030204" pitchFamily="34" charset="0"/>
              </a:rPr>
              <a:t>The estimate of the potential purchase price</a:t>
            </a:r>
          </a:p>
          <a:p>
            <a:pPr marL="971550" lvl="1" indent="-514350">
              <a:buFont typeface="+mj-lt"/>
              <a:buAutoNum type="arabicPeriod"/>
            </a:pPr>
            <a:r>
              <a:rPr lang="en-US" dirty="0">
                <a:latin typeface="Calibri" panose="020F0502020204030204" pitchFamily="34" charset="0"/>
                <a:cs typeface="Calibri" panose="020F0502020204030204" pitchFamily="34" charset="0"/>
              </a:rPr>
              <a:t>A copy of the RFQ/IFB/RFP</a:t>
            </a:r>
          </a:p>
          <a:p>
            <a:pPr marL="971550" lvl="1" indent="-514350">
              <a:buFont typeface="+mj-lt"/>
              <a:buAutoNum type="arabicPeriod"/>
            </a:pPr>
            <a:r>
              <a:rPr lang="en-US" dirty="0">
                <a:latin typeface="Calibri" panose="020F0502020204030204" pitchFamily="34" charset="0"/>
                <a:cs typeface="Calibri" panose="020F0502020204030204" pitchFamily="34" charset="0"/>
              </a:rPr>
              <a:t>A determination of the responsibility of the bidder</a:t>
            </a:r>
          </a:p>
          <a:p>
            <a:pPr marL="971550" lvl="1" indent="-514350">
              <a:buFont typeface="+mj-lt"/>
              <a:buAutoNum type="arabicPeriod"/>
            </a:pPr>
            <a:r>
              <a:rPr lang="en-US" dirty="0">
                <a:latin typeface="Calibri" panose="020F0502020204030204" pitchFamily="34" charset="0"/>
                <a:cs typeface="Calibri" panose="020F0502020204030204" pitchFamily="34" charset="0"/>
              </a:rPr>
              <a:t>Why the provider was selected</a:t>
            </a:r>
          </a:p>
          <a:p>
            <a:pPr marL="971550" lvl="1" indent="-514350">
              <a:buFont typeface="+mj-lt"/>
              <a:buAutoNum type="arabicPeriod"/>
            </a:pPr>
            <a:r>
              <a:rPr lang="en-US" dirty="0">
                <a:latin typeface="Calibri" panose="020F0502020204030204" pitchFamily="34" charset="0"/>
                <a:cs typeface="Calibri" panose="020F0502020204030204" pitchFamily="34" charset="0"/>
              </a:rPr>
              <a:t>Copy of the award document</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13000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D01-38F6-2FC4-6DB3-31F859A994B3}"/>
              </a:ext>
            </a:extLst>
          </p:cNvPr>
          <p:cNvSpPr>
            <a:spLocks noGrp="1"/>
          </p:cNvSpPr>
          <p:nvPr>
            <p:ph type="title"/>
          </p:nvPr>
        </p:nvSpPr>
        <p:spPr>
          <a:xfrm>
            <a:off x="838200" y="426504"/>
            <a:ext cx="10515600" cy="1005840"/>
          </a:xfrm>
        </p:spPr>
        <p:txBody>
          <a:bodyPr/>
          <a:lstStyle/>
          <a:p>
            <a:r>
              <a:rPr lang="en-US">
                <a:latin typeface="Calibri" panose="020F0502020204030204" pitchFamily="34" charset="0"/>
                <a:cs typeface="Calibri" panose="020F0502020204030204" pitchFamily="34" charset="0"/>
              </a:rPr>
              <a:t>Other Procurement Considerations</a:t>
            </a:r>
          </a:p>
        </p:txBody>
      </p:sp>
      <p:sp>
        <p:nvSpPr>
          <p:cNvPr id="3" name="Content Placeholder 2">
            <a:extLst>
              <a:ext uri="{FF2B5EF4-FFF2-40B4-BE49-F238E27FC236}">
                <a16:creationId xmlns:a16="http://schemas.microsoft.com/office/drawing/2014/main" id="{EB7B648F-5060-C601-7E6B-F2D927499F0D}"/>
              </a:ext>
            </a:extLst>
          </p:cNvPr>
          <p:cNvSpPr>
            <a:spLocks noGrp="1"/>
          </p:cNvSpPr>
          <p:nvPr>
            <p:ph idx="1"/>
          </p:nvPr>
        </p:nvSpPr>
        <p:spPr>
          <a:xfrm>
            <a:off x="962025" y="1432344"/>
            <a:ext cx="10515600" cy="4576763"/>
          </a:xfrm>
        </p:spPr>
        <p:txBody>
          <a:bodyPr>
            <a:noAutofit/>
          </a:bodyPr>
          <a:lstStyle/>
          <a:p>
            <a:r>
              <a:rPr lang="en-US" sz="1600" b="1" dirty="0">
                <a:latin typeface="Calibri" panose="020F0502020204030204" pitchFamily="34" charset="0"/>
                <a:cs typeface="Calibri" panose="020F0502020204030204" pitchFamily="34" charset="0"/>
              </a:rPr>
              <a:t>Profit 20 CFR 683.295 </a:t>
            </a:r>
            <a:r>
              <a:rPr lang="en-US" sz="1600" dirty="0">
                <a:latin typeface="Calibri" panose="020F0502020204030204" pitchFamily="34" charset="0"/>
                <a:cs typeface="Calibri" panose="020F0502020204030204" pitchFamily="34" charset="0"/>
              </a:rPr>
              <a:t>– Programs authorized by WIOA under secs. 121(d), 122(a), and 134(b) allows awardees of Federal financial assistance, such as one-stop operators, service providers, or Eligible Training Providers, to earn profit.  FAR suggests up to 10%. Considerations: complexity, risk, investment, amount of subcontracting, past performance and industry rates in surrounding area for similar work.</a:t>
            </a:r>
          </a:p>
          <a:p>
            <a:r>
              <a:rPr lang="en-US" sz="1600" b="1" dirty="0">
                <a:latin typeface="Calibri" panose="020F0502020204030204" pitchFamily="34" charset="0"/>
                <a:cs typeface="Calibri" panose="020F0502020204030204" pitchFamily="34" charset="0"/>
              </a:rPr>
              <a:t>Auditor Selection 2 CFR 200.509 </a:t>
            </a:r>
            <a:r>
              <a:rPr lang="en-US" sz="1600" dirty="0">
                <a:latin typeface="Calibri" panose="020F0502020204030204" pitchFamily="34" charset="0"/>
                <a:cs typeface="Calibri" panose="020F0502020204030204" pitchFamily="34" charset="0"/>
              </a:rPr>
              <a:t>- When procuring audit services, the auditee must follow the procurement standards in §§ 200.317 through 200.327 of subpart D or the FAR (48 CFR part 42), as applicable. When requesting proposals for audit services, the objectives and scope of the audit must be made clear, and the non-Federal entity must request a copy of the audit organization's peer review report, which the auditor must provide under GAGAS. Factors to be considered in evaluating each proposal for audit services include the responsiveness to the request for proposal, relevant experience, availability of staff with professional qualifications and technical abilities, the results of peer and external quality control reviews, and price. Whenever possible, the auditee must make efforts to contract with businesses as stated in § 200.321 or the FAR (48 CFR part 42), as applicable.</a:t>
            </a:r>
          </a:p>
          <a:p>
            <a:r>
              <a:rPr lang="en-US" sz="1600" b="1" dirty="0">
                <a:latin typeface="Calibri" panose="020F0502020204030204" pitchFamily="34" charset="0"/>
                <a:cs typeface="Calibri" panose="020F0502020204030204" pitchFamily="34" charset="0"/>
              </a:rPr>
              <a:t>Procurements by States and Indian Tribes  2 CFR 200.317 </a:t>
            </a:r>
            <a:r>
              <a:rPr lang="en-US" sz="1600" dirty="0">
                <a:latin typeface="Calibri" panose="020F0502020204030204" pitchFamily="34" charset="0"/>
                <a:cs typeface="Calibri" panose="020F0502020204030204" pitchFamily="34" charset="0"/>
              </a:rPr>
              <a:t>-  When conducting procurement transactions under a Federal award, a State or Indian Tribe must follow the same policies and procedures it uses for procurements with non-Federal funds. If such policies and procedures do not exist, States and Indian Tribes must follow the procurement standards in §§ 200.318 through 200.327. In addition to its own policies and procedures, a State or Indian Tribe must also comply with the following procurement standards: §§ 200.321, 200.322, 200.323, and 200.327. </a:t>
            </a:r>
            <a:r>
              <a:rPr lang="en-US" sz="1600" b="1" dirty="0">
                <a:latin typeface="Calibri" panose="020F0502020204030204" pitchFamily="34" charset="0"/>
                <a:cs typeface="Calibri" panose="020F0502020204030204" pitchFamily="34" charset="0"/>
              </a:rPr>
              <a:t>All other recipients and subrecipients, including subrecipients of a State or Indian Tribe, must follow the procurement standards in §§ 200.318 through 200.327.</a:t>
            </a:r>
          </a:p>
        </p:txBody>
      </p:sp>
    </p:spTree>
    <p:extLst>
      <p:ext uri="{BB962C8B-B14F-4D97-AF65-F5344CB8AC3E}">
        <p14:creationId xmlns:p14="http://schemas.microsoft.com/office/powerpoint/2010/main" val="35866021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775F3FA-FAB9-5F26-F3A8-9AC860D8901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725951877"/>
              </p:ext>
            </p:extLst>
          </p:nvPr>
        </p:nvGraphicFramePr>
        <p:xfrm>
          <a:off x="662940" y="554444"/>
          <a:ext cx="10919460" cy="4853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6" name="Straight Arrow Connector 5">
            <a:extLst>
              <a:ext uri="{FF2B5EF4-FFF2-40B4-BE49-F238E27FC236}">
                <a16:creationId xmlns:a16="http://schemas.microsoft.com/office/drawing/2014/main" id="{85605249-F90B-3311-AC65-B322734AB362}"/>
              </a:ext>
              <a:ext uri="{C183D7F6-B498-43B3-948B-1728B52AA6E4}">
                <adec:decorative xmlns:adec="http://schemas.microsoft.com/office/drawing/2017/decorative" val="1"/>
              </a:ext>
            </a:extLst>
          </p:cNvPr>
          <p:cNvCxnSpPr/>
          <p:nvPr/>
        </p:nvCxnSpPr>
        <p:spPr>
          <a:xfrm flipV="1">
            <a:off x="6096000" y="1484051"/>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4806AF1-9E80-3340-8C9D-367A074415DD}"/>
              </a:ext>
              <a:ext uri="{C183D7F6-B498-43B3-948B-1728B52AA6E4}">
                <adec:decorative xmlns:adec="http://schemas.microsoft.com/office/drawing/2017/decorative" val="1"/>
              </a:ext>
            </a:extLst>
          </p:cNvPr>
          <p:cNvCxnSpPr/>
          <p:nvPr/>
        </p:nvCxnSpPr>
        <p:spPr>
          <a:xfrm flipV="1">
            <a:off x="6096000" y="2737282"/>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A835050-B8C6-6DE7-FF97-F3E60DF03C89}"/>
              </a:ext>
              <a:ext uri="{C183D7F6-B498-43B3-948B-1728B52AA6E4}">
                <adec:decorative xmlns:adec="http://schemas.microsoft.com/office/drawing/2017/decorative" val="1"/>
              </a:ext>
            </a:extLst>
          </p:cNvPr>
          <p:cNvCxnSpPr/>
          <p:nvPr/>
        </p:nvCxnSpPr>
        <p:spPr>
          <a:xfrm flipV="1">
            <a:off x="6100439" y="3960921"/>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6C6F341-D4F2-7983-8CED-8A47B030D0CC}"/>
              </a:ext>
            </a:extLst>
          </p:cNvPr>
          <p:cNvSpPr>
            <a:spLocks noGrp="1"/>
          </p:cNvSpPr>
          <p:nvPr>
            <p:ph type="title"/>
          </p:nvPr>
        </p:nvSpPr>
        <p:spPr>
          <a:xfrm>
            <a:off x="436756" y="-1005840"/>
            <a:ext cx="10515600" cy="1005840"/>
          </a:xfrm>
        </p:spPr>
        <p:txBody>
          <a:bodyPr vert="horz" lIns="91440" tIns="45720" rIns="91440" bIns="45720" rtlCol="0" anchor="b">
            <a:normAutofit/>
          </a:bodyPr>
          <a:lstStyle/>
          <a:p>
            <a:r>
              <a:rPr lang="en-US" dirty="0"/>
              <a:t>Funds Sub-Awarded or Expended</a:t>
            </a:r>
          </a:p>
        </p:txBody>
      </p:sp>
      <p:sp>
        <p:nvSpPr>
          <p:cNvPr id="5" name="Content Placeholder 7">
            <a:extLst>
              <a:ext uri="{FF2B5EF4-FFF2-40B4-BE49-F238E27FC236}">
                <a16:creationId xmlns:a16="http://schemas.microsoft.com/office/drawing/2014/main" id="{05F8388C-FF24-7139-3EDC-5669E404F79B}"/>
              </a:ext>
            </a:extLst>
          </p:cNvPr>
          <p:cNvSpPr>
            <a:spLocks noGrp="1"/>
          </p:cNvSpPr>
          <p:nvPr>
            <p:ph sz="quarter" idx="10"/>
          </p:nvPr>
        </p:nvSpPr>
        <p:spPr>
          <a:xfrm>
            <a:off x="1292352" y="5505837"/>
            <a:ext cx="10668000" cy="1595438"/>
          </a:xfrm>
        </p:spPr>
        <p:txBody>
          <a:bodyPr/>
          <a:lstStyle>
            <a:lvl1pPr marL="0" indent="0">
              <a:buNone/>
              <a:defRPr/>
            </a:lvl1pPr>
          </a:lstStyle>
          <a:p>
            <a:pPr lvl="0"/>
            <a:r>
              <a:rPr lang="en-US" dirty="0">
                <a:latin typeface="Calibri" panose="020F0502020204030204" pitchFamily="34" charset="0"/>
                <a:cs typeface="Calibri" panose="020F0502020204030204" pitchFamily="34" charset="0"/>
              </a:rPr>
              <a:t>All funds sub-awarded or expended end-up in the DOL/ETA-9130</a:t>
            </a:r>
            <a:endParaRPr lang="en-US" dirty="0"/>
          </a:p>
        </p:txBody>
      </p:sp>
    </p:spTree>
    <p:extLst>
      <p:ext uri="{BB962C8B-B14F-4D97-AF65-F5344CB8AC3E}">
        <p14:creationId xmlns:p14="http://schemas.microsoft.com/office/powerpoint/2010/main" val="2966517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Closeout Requirements</a:t>
            </a:r>
          </a:p>
        </p:txBody>
      </p:sp>
      <p:sp>
        <p:nvSpPr>
          <p:cNvPr id="4" name="Content Placeholder 2">
            <a:extLst>
              <a:ext uri="{FF2B5EF4-FFF2-40B4-BE49-F238E27FC236}">
                <a16:creationId xmlns:a16="http://schemas.microsoft.com/office/drawing/2014/main" id="{873AE436-F54E-7B9B-8871-27D8130E59A4}"/>
              </a:ext>
            </a:extLst>
          </p:cNvPr>
          <p:cNvSpPr>
            <a:spLocks noGrp="1"/>
          </p:cNvSpPr>
          <p:nvPr>
            <p:ph idx="1"/>
          </p:nvPr>
        </p:nvSpPr>
        <p:spPr>
          <a:xfrm>
            <a:off x="1146110" y="1441579"/>
            <a:ext cx="10515600" cy="4576763"/>
          </a:xfrm>
        </p:spPr>
        <p:txBody>
          <a:bodyPr>
            <a:noAutofit/>
          </a:bodyPr>
          <a:lstStyle/>
          <a:p>
            <a:pPr marL="0" indent="0">
              <a:buNone/>
            </a:pPr>
            <a:r>
              <a:rPr lang="en-US" sz="1800" b="1" dirty="0">
                <a:latin typeface="Calibri" panose="020F0502020204030204" pitchFamily="34" charset="0"/>
                <a:cs typeface="Calibri" panose="020F0502020204030204" pitchFamily="34" charset="0"/>
              </a:rPr>
              <a:t>2 CFR 200.344 Closeout - </a:t>
            </a:r>
            <a:r>
              <a:rPr lang="en-US" sz="1800" dirty="0">
                <a:latin typeface="Calibri" panose="020F0502020204030204" pitchFamily="34" charset="0"/>
                <a:cs typeface="Calibri" panose="020F0502020204030204" pitchFamily="34" charset="0"/>
              </a:rPr>
              <a:t>Federal award recipients are required to submit, no later than 120 calendar days after the end date of the period of performance, all financial, performance, and other reports as required by the terms and conditions of the Federal award (or within 90 calendar days for awards issued prior to November 2020). </a:t>
            </a:r>
          </a:p>
          <a:p>
            <a:pPr marL="0" indent="0">
              <a:buNone/>
            </a:pPr>
            <a:r>
              <a:rPr lang="en-US" sz="1800" b="1" dirty="0">
                <a:latin typeface="Calibri" panose="020F0502020204030204" pitchFamily="34" charset="0"/>
                <a:cs typeface="Calibri" panose="020F0502020204030204" pitchFamily="34" charset="0"/>
              </a:rPr>
              <a:t>20 CFR 683.150 </a:t>
            </a:r>
          </a:p>
          <a:p>
            <a:r>
              <a:rPr lang="en-US" sz="1800" dirty="0">
                <a:latin typeface="Calibri" panose="020F0502020204030204" pitchFamily="34" charset="0"/>
                <a:cs typeface="Calibri" panose="020F0502020204030204" pitchFamily="34" charset="0"/>
              </a:rPr>
              <a:t>The Department may approve extensions for the submission of reports if requested by the grant recipient.</a:t>
            </a:r>
          </a:p>
          <a:p>
            <a:r>
              <a:rPr lang="en-US" sz="1800" dirty="0">
                <a:latin typeface="Calibri" panose="020F0502020204030204" pitchFamily="34" charset="0"/>
                <a:cs typeface="Calibri" panose="020F0502020204030204" pitchFamily="34" charset="0"/>
              </a:rPr>
              <a:t>Grant recipients must comply with specific regulations regarding closeout, including the prompt refund of any unobligated cash and the accounting for any acquired property.</a:t>
            </a:r>
          </a:p>
          <a:p>
            <a:r>
              <a:rPr lang="en-US" sz="1800" dirty="0">
                <a:latin typeface="Calibri" panose="020F0502020204030204" pitchFamily="34" charset="0"/>
                <a:cs typeface="Calibri" panose="020F0502020204030204" pitchFamily="34" charset="0"/>
              </a:rPr>
              <a:t>Closeout of an award does not affect the Department's right to disallow costs, recover funds, or enforce audit and property management requirements.</a:t>
            </a:r>
          </a:p>
          <a:p>
            <a:r>
              <a:rPr lang="en-US" sz="1800" dirty="0">
                <a:latin typeface="Calibri" panose="020F0502020204030204" pitchFamily="34" charset="0"/>
                <a:cs typeface="Calibri" panose="020F0502020204030204" pitchFamily="34" charset="0"/>
              </a:rPr>
              <a:t>After closeout, the grant recipient and the Department may modify or end the relationship created under the award, considering the grant recipient's responsibilities and making provisions for continuing responsibilities.</a:t>
            </a:r>
          </a:p>
          <a:p>
            <a:r>
              <a:rPr lang="en-US" sz="1800" dirty="0">
                <a:latin typeface="Calibri" panose="020F0502020204030204" pitchFamily="34" charset="0"/>
                <a:cs typeface="Calibri" panose="020F0502020204030204" pitchFamily="34" charset="0"/>
              </a:rPr>
              <a:t>Grant recipients that award WIOA funds to subrecipients must establish a timely closeout process to ensure compliance with closeout regulations.</a:t>
            </a:r>
          </a:p>
        </p:txBody>
      </p:sp>
    </p:spTree>
    <p:extLst>
      <p:ext uri="{BB962C8B-B14F-4D97-AF65-F5344CB8AC3E}">
        <p14:creationId xmlns:p14="http://schemas.microsoft.com/office/powerpoint/2010/main" val="9733516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Closeout Process</a:t>
            </a:r>
          </a:p>
        </p:txBody>
      </p:sp>
      <p:sp>
        <p:nvSpPr>
          <p:cNvPr id="4" name="Content Placeholder 2">
            <a:extLst>
              <a:ext uri="{FF2B5EF4-FFF2-40B4-BE49-F238E27FC236}">
                <a16:creationId xmlns:a16="http://schemas.microsoft.com/office/drawing/2014/main" id="{873AE436-F54E-7B9B-8871-27D8130E59A4}"/>
              </a:ext>
            </a:extLst>
          </p:cNvPr>
          <p:cNvSpPr>
            <a:spLocks noGrp="1"/>
          </p:cNvSpPr>
          <p:nvPr>
            <p:ph idx="1"/>
          </p:nvPr>
        </p:nvSpPr>
        <p:spPr>
          <a:xfrm>
            <a:off x="1146110" y="1441579"/>
            <a:ext cx="10515600" cy="4576763"/>
          </a:xfrm>
        </p:spPr>
        <p:txBody>
          <a:bodyPr>
            <a:noAutofit/>
          </a:bodyPr>
          <a:lstStyle/>
          <a:p>
            <a:pPr marL="0" indent="0">
              <a:buNone/>
            </a:pPr>
            <a:r>
              <a:rPr lang="en-US" sz="1800" b="1" dirty="0">
                <a:latin typeface="Calibri" panose="020F0502020204030204" pitchFamily="34" charset="0"/>
                <a:cs typeface="Calibri" panose="020F0502020204030204" pitchFamily="34" charset="0"/>
              </a:rPr>
              <a:t>Award Closeout Process for Expired Grants and Agreements (TEGL No. 12-22, dated March 20, 2023</a:t>
            </a:r>
          </a:p>
          <a:p>
            <a:r>
              <a:rPr lang="en-US" sz="1800" dirty="0">
                <a:latin typeface="Calibri" panose="020F0502020204030204" pitchFamily="34" charset="0"/>
                <a:cs typeface="Calibri" panose="020F0502020204030204" pitchFamily="34" charset="0"/>
              </a:rPr>
              <a:t>ETA’s award closeout process commences once an award expires or has been terminated. </a:t>
            </a:r>
          </a:p>
          <a:p>
            <a:r>
              <a:rPr lang="en-US" sz="1800" dirty="0">
                <a:latin typeface="Calibri" panose="020F0502020204030204" pitchFamily="34" charset="0"/>
                <a:cs typeface="Calibri" panose="020F0502020204030204" pitchFamily="34" charset="0"/>
              </a:rPr>
              <a:t>The Closeout Unit Resolution Specialist assigned to process the award’s closure will issue an initial notification, via </a:t>
            </a:r>
            <a:r>
              <a:rPr lang="en-US" sz="1800" dirty="0" err="1">
                <a:latin typeface="Calibri" panose="020F0502020204030204" pitchFamily="34" charset="0"/>
                <a:cs typeface="Calibri" panose="020F0502020204030204" pitchFamily="34" charset="0"/>
              </a:rPr>
              <a:t>GrantSolutions</a:t>
            </a:r>
            <a:r>
              <a:rPr lang="en-US" sz="1800" dirty="0">
                <a:latin typeface="Calibri" panose="020F0502020204030204" pitchFamily="34" charset="0"/>
                <a:cs typeface="Calibri" panose="020F0502020204030204" pitchFamily="34" charset="0"/>
              </a:rPr>
              <a:t>, to initiate the process. </a:t>
            </a:r>
          </a:p>
          <a:p>
            <a:r>
              <a:rPr lang="en-US" sz="1800" dirty="0">
                <a:latin typeface="Calibri" panose="020F0502020204030204" pitchFamily="34" charset="0"/>
                <a:cs typeface="Calibri" panose="020F0502020204030204" pitchFamily="34" charset="0"/>
              </a:rPr>
              <a:t>Award recipients can expect to receive this notification within seven days of the period of performance end date. </a:t>
            </a:r>
          </a:p>
          <a:p>
            <a:r>
              <a:rPr lang="en-US" sz="1800" dirty="0">
                <a:latin typeface="Calibri" panose="020F0502020204030204" pitchFamily="34" charset="0"/>
                <a:cs typeface="Calibri" panose="020F0502020204030204" pitchFamily="34" charset="0"/>
              </a:rPr>
              <a:t>Award recipients will then be required to submit all the documents in the new standardized closeout package within 120 calendar days after the period of performance end date (or within 90 calendar days for awards issued prior to November 2020). </a:t>
            </a:r>
          </a:p>
          <a:p>
            <a:r>
              <a:rPr lang="en-US" sz="1800" dirty="0">
                <a:latin typeface="Calibri" panose="020F0502020204030204" pitchFamily="34" charset="0"/>
                <a:cs typeface="Calibri" panose="020F0502020204030204" pitchFamily="34" charset="0"/>
              </a:rPr>
              <a:t>The documents that comprise the new standardized closeout package include: </a:t>
            </a:r>
          </a:p>
          <a:p>
            <a:pPr marL="800100" lvl="1" indent="-342900">
              <a:buFont typeface="+mj-lt"/>
              <a:buAutoNum type="arabicPeriod"/>
            </a:pPr>
            <a:r>
              <a:rPr lang="en-US" sz="1600" dirty="0">
                <a:latin typeface="Calibri" panose="020F0502020204030204" pitchFamily="34" charset="0"/>
                <a:cs typeface="Calibri" panose="020F0502020204030204" pitchFamily="34" charset="0"/>
              </a:rPr>
              <a:t>Detailed Statement of Costs </a:t>
            </a:r>
          </a:p>
          <a:p>
            <a:pPr marL="800100" lvl="1" indent="-342900">
              <a:buFont typeface="+mj-lt"/>
              <a:buAutoNum type="arabicPeriod"/>
            </a:pPr>
            <a:r>
              <a:rPr lang="en-US" sz="1600" dirty="0">
                <a:latin typeface="Calibri" panose="020F0502020204030204" pitchFamily="34" charset="0"/>
                <a:cs typeface="Calibri" panose="020F0502020204030204" pitchFamily="34" charset="0"/>
              </a:rPr>
              <a:t>Government Property Certification </a:t>
            </a:r>
          </a:p>
          <a:p>
            <a:pPr marL="800100" lvl="1" indent="-342900">
              <a:buFont typeface="+mj-lt"/>
              <a:buAutoNum type="arabicPeriod"/>
            </a:pPr>
            <a:r>
              <a:rPr lang="en-US" sz="1600" dirty="0">
                <a:latin typeface="Calibri" panose="020F0502020204030204" pitchFamily="34" charset="0"/>
                <a:cs typeface="Calibri" panose="020F0502020204030204" pitchFamily="34" charset="0"/>
              </a:rPr>
              <a:t>Property Listing Form (if applicable) </a:t>
            </a:r>
          </a:p>
          <a:p>
            <a:pPr marL="800100" lvl="1" indent="-342900">
              <a:buFont typeface="+mj-lt"/>
              <a:buAutoNum type="arabicPeriod"/>
            </a:pPr>
            <a:r>
              <a:rPr lang="en-US" sz="1600" dirty="0">
                <a:latin typeface="Calibri" panose="020F0502020204030204" pitchFamily="34" charset="0"/>
                <a:cs typeface="Calibri" panose="020F0502020204030204" pitchFamily="34" charset="0"/>
              </a:rPr>
              <a:t>Indirect Cost Rate Agreement and Expenditure Calculation (if applicable)</a:t>
            </a:r>
            <a:endParaRPr lang="en-US" sz="1600" b="1" dirty="0">
              <a:latin typeface="Calibri" panose="020F0502020204030204" pitchFamily="34" charset="0"/>
              <a:cs typeface="Calibri" panose="020F0502020204030204" pitchFamily="34" charset="0"/>
            </a:endParaRPr>
          </a:p>
          <a:p>
            <a:pPr marL="0" indent="0">
              <a:buNone/>
            </a:pPr>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3435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45347" y="524516"/>
            <a:ext cx="10515600" cy="1005840"/>
          </a:xfrm>
        </p:spPr>
        <p:txBody>
          <a:bodyPr>
            <a:normAutofit/>
          </a:bodyPr>
          <a:lstStyle/>
          <a:p>
            <a:r>
              <a:rPr lang="en-US" sz="3600">
                <a:cs typeface="Times New Roman" pitchFamily="18" charset="0"/>
              </a:rPr>
              <a:t>Records Retention and Access</a:t>
            </a:r>
            <a:endParaRPr lang="en-US">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55635" y="1327279"/>
            <a:ext cx="10515600" cy="4576763"/>
          </a:xfrm>
        </p:spPr>
        <p:txBody>
          <a:bodyPr>
            <a:noAutofit/>
          </a:bodyPr>
          <a:lstStyle/>
          <a:p>
            <a:pPr>
              <a:spcBef>
                <a:spcPts val="0"/>
              </a:spcBef>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Record retention requirements </a:t>
            </a:r>
            <a:r>
              <a:rPr lang="en-US" sz="1600" b="1" kern="100" dirty="0">
                <a:effectLst/>
                <a:latin typeface="Calibri" panose="020F0502020204030204" pitchFamily="34" charset="0"/>
                <a:ea typeface="Times New Roman" panose="02020603050405020304" pitchFamily="18" charset="0"/>
                <a:cs typeface="Times New Roman" panose="02020603050405020304" pitchFamily="18" charset="0"/>
              </a:rPr>
              <a:t>(2 CFR 200.334): </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Recipients and subrecipients must retain all Federal award records for three years, including financial records, supporting documentation, and statistical records. Exceptions include when litigation, claims, or audits are unresolved, or when the retention period is extended by the Federal agency or pass-through entity.</a:t>
            </a:r>
          </a:p>
          <a:p>
            <a:pPr marL="0" marR="0" indent="0">
              <a:spcBef>
                <a:spcPts val="0"/>
              </a:spcBef>
              <a:spcAft>
                <a:spcPts val="0"/>
              </a:spcAft>
              <a:buNone/>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Requests for transfer of records </a:t>
            </a:r>
            <a:r>
              <a:rPr lang="en-US" sz="1600" b="1" kern="100" dirty="0">
                <a:effectLst/>
                <a:latin typeface="Calibri" panose="020F0502020204030204" pitchFamily="34" charset="0"/>
                <a:ea typeface="Times New Roman" panose="02020603050405020304" pitchFamily="18" charset="0"/>
                <a:cs typeface="Times New Roman" panose="02020603050405020304" pitchFamily="18" charset="0"/>
              </a:rPr>
              <a:t>(2 CFR 200.335):</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 The Federal agency may request the transfer of records with long-term retention value from the recipient or subrecipient. However, arrangements can be made for the recipient or subrecipient to retain these records as long as they are continuously available to the Federal Government.</a:t>
            </a:r>
          </a:p>
          <a:p>
            <a:pPr marL="0" indent="0">
              <a:spcBef>
                <a:spcPts val="0"/>
              </a:spcBef>
              <a:buNone/>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Methods for collection, transmission, and storage of information </a:t>
            </a:r>
            <a:r>
              <a:rPr lang="en-US" sz="1600" b="1" kern="100" dirty="0">
                <a:effectLst/>
                <a:latin typeface="Calibri" panose="020F0502020204030204" pitchFamily="34" charset="0"/>
                <a:ea typeface="Times New Roman" panose="02020603050405020304" pitchFamily="18" charset="0"/>
                <a:cs typeface="Times New Roman" panose="02020603050405020304" pitchFamily="18" charset="0"/>
              </a:rPr>
              <a:t>(2 CFR 200.336): </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The Federal agency and recipient or subrecipient should use open and machine-readable formats for collecting, transmitting, and storing Federal award information. Paper versions can be provided or accepted upon request, and electronic records can serve as substitutes for paper copies as long as quality control reviews ensure their integrity.</a:t>
            </a:r>
          </a:p>
          <a:p>
            <a:pPr marL="0" indent="0">
              <a:spcBef>
                <a:spcPts val="0"/>
              </a:spcBef>
              <a:buNone/>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Access to records </a:t>
            </a:r>
            <a:r>
              <a:rPr lang="en-US" sz="1600" b="1" kern="100" dirty="0">
                <a:effectLst/>
                <a:latin typeface="Calibri" panose="020F0502020204030204" pitchFamily="34" charset="0"/>
                <a:ea typeface="Times New Roman" panose="02020603050405020304" pitchFamily="18" charset="0"/>
                <a:cs typeface="Times New Roman" panose="02020603050405020304" pitchFamily="18" charset="0"/>
              </a:rPr>
              <a:t>(2 CFR 200.337): </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The Federal agency, Inspectors General, and the Comptroller General have the right to access all records pertinent to the Federal award for audits, site visits, or any official use. Extraordinary and rare circumstances may require access to victims' names, but routine monitoring does not justify such access. The Federal agency's right of access lasts as long as the records are retained.</a:t>
            </a:r>
          </a:p>
          <a:p>
            <a:pPr>
              <a:spcBef>
                <a:spcPts val="0"/>
              </a:spcBef>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Restrictions on public access to records </a:t>
            </a:r>
            <a:r>
              <a:rPr lang="en-US" sz="1600" b="1" kern="100" dirty="0">
                <a:effectLst/>
                <a:latin typeface="Calibri" panose="020F0502020204030204" pitchFamily="34" charset="0"/>
                <a:ea typeface="Times New Roman" panose="02020603050405020304" pitchFamily="18" charset="0"/>
                <a:cs typeface="Times New Roman" panose="02020603050405020304" pitchFamily="18" charset="0"/>
              </a:rPr>
              <a:t>(2 CFR 200.338): </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Federal agencies cannot limit public access to recipient or subrecipient records, except for protected personally identifiable information (PII) or other sensitive information. The Freedom of Information Act (FOIA) does not apply to records under the recipient's or subrecipient's control, but the recipient's or subrecipient's records provided to a Federal agency may be subject to FOIA and applicable exemptions.</a:t>
            </a:r>
          </a:p>
          <a:p>
            <a:pPr marL="0" indent="0">
              <a:buNone/>
            </a:pPr>
            <a:endParaRPr lang="en-US" sz="3200" dirty="0"/>
          </a:p>
        </p:txBody>
      </p:sp>
    </p:spTree>
    <p:extLst>
      <p:ext uri="{BB962C8B-B14F-4D97-AF65-F5344CB8AC3E}">
        <p14:creationId xmlns:p14="http://schemas.microsoft.com/office/powerpoint/2010/main" val="49644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729" t="4639" r="119" b="688"/>
          <a:stretch>
            <a:fillRect/>
          </a:stretch>
        </p:blipFill>
        <p:spPr>
          <a:xfrm>
            <a:off x="0" y="1"/>
            <a:ext cx="12191999" cy="6858000"/>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dirty="0">
                <a:solidFill>
                  <a:schemeClr val="bg1"/>
                </a:solidFill>
                <a:latin typeface="Calibri" panose="020F0502020204030204" pitchFamily="34" charset="0"/>
                <a:cs typeface="Calibri" panose="020F0502020204030204" pitchFamily="34" charset="0"/>
              </a:rPr>
              <a:t>Q &amp; A</a:t>
            </a:r>
            <a:endParaRPr lang="en-US" sz="8800" i="1" dirty="0">
              <a:solidFill>
                <a:schemeClr val="bg1"/>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07" y="5098887"/>
            <a:ext cx="1447143" cy="1447143"/>
          </a:xfrm>
          <a:prstGeom prst="rect">
            <a:avLst/>
          </a:prstGeom>
        </p:spPr>
      </p:pic>
    </p:spTree>
    <p:extLst>
      <p:ext uri="{BB962C8B-B14F-4D97-AF65-F5344CB8AC3E}">
        <p14:creationId xmlns:p14="http://schemas.microsoft.com/office/powerpoint/2010/main" val="2872045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7" name="Google Shape;1087;g251be23ffaf_0_1010"/>
          <p:cNvSpPr txBox="1">
            <a:spLocks noGrp="1"/>
          </p:cNvSpPr>
          <p:nvPr>
            <p:ph type="title"/>
          </p:nvPr>
        </p:nvSpPr>
        <p:spPr>
          <a:xfrm>
            <a:off x="389068" y="253694"/>
            <a:ext cx="11288581"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800" b="1">
                <a:solidFill>
                  <a:schemeClr val="tx2"/>
                </a:solidFill>
                <a:latin typeface="Calibri" panose="020F0502020204030204" pitchFamily="34" charset="0"/>
                <a:cs typeface="Calibri" panose="020F0502020204030204" pitchFamily="34" charset="0"/>
              </a:rPr>
              <a:t>For More Info on the NEXT LEVEL NOW Collaborative…</a:t>
            </a:r>
            <a:endParaRPr sz="3800" b="1">
              <a:solidFill>
                <a:schemeClr val="tx2"/>
              </a:solidFill>
              <a:latin typeface="Calibri" panose="020F0502020204030204" pitchFamily="34" charset="0"/>
              <a:cs typeface="Calibri" panose="020F0502020204030204" pitchFamily="34" charset="0"/>
            </a:endParaRPr>
          </a:p>
        </p:txBody>
      </p:sp>
      <p:pic>
        <p:nvPicPr>
          <p:cNvPr id="1093" name="Google Shape;1093;g251be23ffaf_0_1010" descr="Next Level Now Collaborative Logo"/>
          <p:cNvPicPr preferRelativeResize="0"/>
          <p:nvPr/>
        </p:nvPicPr>
        <p:blipFill rotWithShape="1">
          <a:blip r:embed="rId3">
            <a:alphaModFix/>
          </a:blip>
          <a:srcRect/>
          <a:stretch/>
        </p:blipFill>
        <p:spPr>
          <a:xfrm>
            <a:off x="389068" y="2502092"/>
            <a:ext cx="2613163" cy="2561228"/>
          </a:xfrm>
          <a:prstGeom prst="rect">
            <a:avLst/>
          </a:prstGeom>
          <a:noFill/>
          <a:ln>
            <a:noFill/>
          </a:ln>
        </p:spPr>
      </p:pic>
      <p:pic>
        <p:nvPicPr>
          <p:cNvPr id="3" name="Picture 2" descr="Qr code for submitting a question for Next Level Now&#10;&#10;">
            <a:extLst>
              <a:ext uri="{FF2B5EF4-FFF2-40B4-BE49-F238E27FC236}">
                <a16:creationId xmlns:a16="http://schemas.microsoft.com/office/drawing/2014/main" id="{62438E70-73E1-66F4-5612-305DE452A4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18042" y="2297375"/>
            <a:ext cx="2777348" cy="2970662"/>
          </a:xfrm>
          <a:prstGeom prst="rect">
            <a:avLst/>
          </a:prstGeom>
          <a:noFill/>
          <a:ln>
            <a:noFill/>
          </a:ln>
        </p:spPr>
      </p:pic>
      <p:sp>
        <p:nvSpPr>
          <p:cNvPr id="5" name="Text Placeholder 4">
            <a:extLst>
              <a:ext uri="{FF2B5EF4-FFF2-40B4-BE49-F238E27FC236}">
                <a16:creationId xmlns:a16="http://schemas.microsoft.com/office/drawing/2014/main" id="{0BFAA5DB-BA64-18FE-5FD3-5B445D25207B}"/>
              </a:ext>
            </a:extLst>
          </p:cNvPr>
          <p:cNvSpPr>
            <a:spLocks noGrp="1"/>
          </p:cNvSpPr>
          <p:nvPr>
            <p:ph type="body" idx="6"/>
          </p:nvPr>
        </p:nvSpPr>
        <p:spPr>
          <a:xfrm>
            <a:off x="3261815" y="2034938"/>
            <a:ext cx="8187378" cy="3519701"/>
          </a:xfrm>
          <a:ln w="38100">
            <a:solidFill>
              <a:schemeClr val="tx2"/>
            </a:solidFill>
          </a:ln>
        </p:spPr>
        <p:txBody>
          <a:bodyPr/>
          <a:lstStyle/>
          <a:p>
            <a:pPr marL="61913" lvl="0" indent="0" algn="r">
              <a:lnSpc>
                <a:spcPct val="150000"/>
              </a:lnSpc>
              <a:spcBef>
                <a:spcPts val="1200"/>
              </a:spcBef>
              <a:spcAft>
                <a:spcPts val="1200"/>
              </a:spcAft>
              <a:buClr>
                <a:srgbClr val="9E1C30">
                  <a:lumMod val="75000"/>
                </a:srgbClr>
              </a:buClr>
              <a:buSzPct val="100000"/>
            </a:pPr>
            <a:r>
              <a:rPr lang="en-US" sz="3200" b="0" dirty="0">
                <a:solidFill>
                  <a:schemeClr val="tx2"/>
                </a:solidFill>
                <a:latin typeface="Calibri" panose="020F0502020204030204" pitchFamily="34" charset="0"/>
                <a:cs typeface="Calibri" panose="020F0502020204030204" pitchFamily="34" charset="0"/>
              </a:rPr>
              <a:t>Reach out to us to </a:t>
            </a:r>
            <a:br>
              <a:rPr lang="en-US" sz="3200" b="0" dirty="0">
                <a:solidFill>
                  <a:schemeClr val="tx2"/>
                </a:solidFill>
                <a:latin typeface="Calibri" panose="020F0502020204030204" pitchFamily="34" charset="0"/>
                <a:cs typeface="Calibri" panose="020F0502020204030204" pitchFamily="34" charset="0"/>
              </a:rPr>
            </a:br>
            <a:r>
              <a:rPr lang="en-US" sz="3200" b="0" u="sng" dirty="0">
                <a:solidFill>
                  <a:schemeClr val="tx2"/>
                </a:solidFill>
                <a:latin typeface="Calibri" panose="020F0502020204030204" pitchFamily="34" charset="0"/>
                <a:cs typeface="Calibri" panose="020F0502020204030204" pitchFamily="34" charset="0"/>
                <a:hlinkClick r:id="rId5"/>
              </a:rPr>
              <a:t>request technical assistance</a:t>
            </a:r>
            <a:r>
              <a:rPr lang="en-US" sz="3200" b="0" dirty="0">
                <a:solidFill>
                  <a:schemeClr val="tx2"/>
                </a:solidFill>
                <a:latin typeface="Calibri" panose="020F0502020204030204" pitchFamily="34" charset="0"/>
                <a:cs typeface="Calibri" panose="020F0502020204030204" pitchFamily="34" charset="0"/>
                <a:hlinkClick r:id="rId5"/>
              </a:rPr>
              <a:t> </a:t>
            </a:r>
            <a:br>
              <a:rPr lang="en-US" sz="3200" b="0" dirty="0">
                <a:solidFill>
                  <a:schemeClr val="tx2"/>
                </a:solidFill>
                <a:latin typeface="Calibri" panose="020F0502020204030204" pitchFamily="34" charset="0"/>
                <a:cs typeface="Calibri" panose="020F0502020204030204" pitchFamily="34" charset="0"/>
                <a:hlinkClick r:id="rId5"/>
              </a:rPr>
            </a:br>
            <a:r>
              <a:rPr lang="en-US" sz="3200" b="0" dirty="0">
                <a:solidFill>
                  <a:schemeClr val="tx2"/>
                </a:solidFill>
                <a:latin typeface="Calibri" panose="020F0502020204030204" pitchFamily="34" charset="0"/>
                <a:cs typeface="Calibri" panose="020F0502020204030204" pitchFamily="34" charset="0"/>
                <a:hlinkClick r:id="rId5"/>
              </a:rPr>
              <a:t>on today’s topic </a:t>
            </a:r>
            <a:br>
              <a:rPr lang="en-US" sz="3200" b="0" dirty="0">
                <a:solidFill>
                  <a:schemeClr val="tx2"/>
                </a:solidFill>
                <a:latin typeface="Calibri" panose="020F0502020204030204" pitchFamily="34" charset="0"/>
                <a:cs typeface="Calibri" panose="020F0502020204030204" pitchFamily="34" charset="0"/>
              </a:rPr>
            </a:br>
            <a:r>
              <a:rPr lang="en-US" sz="3200" b="0" dirty="0">
                <a:solidFill>
                  <a:schemeClr val="tx2"/>
                </a:solidFill>
                <a:latin typeface="Calibri" panose="020F0502020204030204" pitchFamily="34" charset="0"/>
                <a:cs typeface="Calibri" panose="020F0502020204030204" pitchFamily="34" charset="0"/>
              </a:rPr>
              <a:t>or </a:t>
            </a:r>
            <a:r>
              <a:rPr lang="en-US" sz="3200" b="0" dirty="0">
                <a:solidFill>
                  <a:schemeClr val="tx2"/>
                </a:solidFill>
                <a:latin typeface="Calibri" panose="020F0502020204030204" pitchFamily="34" charset="0"/>
                <a:cs typeface="Calibri" panose="020F0502020204030204" pitchFamily="34" charset="0"/>
                <a:hlinkClick r:id="rId6"/>
              </a:rPr>
              <a:t>other workforce topics</a:t>
            </a:r>
            <a:r>
              <a:rPr lang="en-US" sz="3200" dirty="0">
                <a:solidFill>
                  <a:schemeClr val="tx2"/>
                </a:solidFill>
                <a:latin typeface="Calibri" panose="020F0502020204030204" pitchFamily="34" charset="0"/>
                <a:cs typeface="Calibri" panose="020F0502020204030204" pitchFamily="34" charset="0"/>
                <a:hlinkClick r:id="rId6"/>
              </a:rPr>
              <a:t>!</a:t>
            </a:r>
            <a:endParaRPr lang="en-US" sz="3200" b="0" dirty="0">
              <a:solidFill>
                <a:schemeClr val="tx2"/>
              </a:solidFill>
              <a:latin typeface="Calibri" panose="020F0502020204030204" pitchFamily="34" charset="0"/>
              <a:ea typeface="Arial"/>
              <a:cs typeface="Calibri" panose="020F0502020204030204" pitchFamily="34" charset="0"/>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32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descr="Next Level Now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958112" y="2734798"/>
            <a:ext cx="9707388" cy="2935022"/>
          </a:xfrm>
        </p:spPr>
        <p:txBody>
          <a:bodyPr>
            <a:noAutofit/>
          </a:bodyPr>
          <a:lstStyle/>
          <a:p>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#2</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Subrecipient Management and Monitoring</a:t>
            </a: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November 13, 1 – 2:30 ET </a:t>
            </a:r>
            <a:br>
              <a:rPr lang="en-US" sz="3200" b="1" dirty="0"/>
            </a:b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686051" y="907835"/>
            <a:ext cx="6251510" cy="923330"/>
          </a:xfrm>
          <a:prstGeom prst="rect">
            <a:avLst/>
          </a:prstGeom>
          <a:noFill/>
        </p:spPr>
        <p:txBody>
          <a:bodyPr wrap="square" rtlCol="0">
            <a:spAutoFit/>
          </a:bodyPr>
          <a:lstStyle/>
          <a:p>
            <a:pPr algn="ctr"/>
            <a:r>
              <a:rPr lang="en-US" sz="5400" b="1" dirty="0">
                <a:solidFill>
                  <a:srgbClr val="C75000"/>
                </a:solidFill>
                <a:effectLst>
                  <a:outerShdw blurRad="38100" dist="38100" dir="2700000" algn="tl">
                    <a:srgbClr val="000000">
                      <a:alpha val="43137"/>
                    </a:srgbClr>
                  </a:outerShdw>
                </a:effectLst>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1860612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e93b62b3-2750-4362-852a-be63719d43e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cd59d27-ca2b-4708-b9c7-7fa281384922">
      <UserInfo>
        <DisplayName>Lisa Rice</DisplayName>
        <AccountId>4929</AccountId>
        <AccountType/>
      </UserInfo>
      <UserInfo>
        <DisplayName>Erin Duckett</DisplayName>
        <AccountId>8260</AccountId>
        <AccountType/>
      </UserInfo>
    </SharedWithUsers>
    <lcf76f155ced4ddcb4097134ff3c332f xmlns="2f00f82b-dce9-458f-ab1d-1c5fd145e219">
      <Terms xmlns="http://schemas.microsoft.com/office/infopath/2007/PartnerControls"/>
    </lcf76f155ced4ddcb4097134ff3c332f>
    <TaxCatchAll xmlns="4cd59d27-ca2b-4708-b9c7-7fa281384922" xsi:nil="true"/>
    <_Flow_SignoffStatus xmlns="2f00f82b-dce9-458f-ab1d-1c5fd145e219" xsi:nil="true"/>
    <ClassificationLevel xmlns="2f00f82b-dce9-458f-ab1d-1c5fd145e219" xsi:nil="true"/>
  </documentManagement>
</p:properties>
</file>

<file path=customXml/itemProps1.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2.xml><?xml version="1.0" encoding="utf-8"?>
<ds:datastoreItem xmlns:ds="http://schemas.openxmlformats.org/officeDocument/2006/customXml" ds:itemID="{7977E2CD-B6BC-4904-BA4C-70268F69155A}">
  <ds:schemaRefs>
    <ds:schemaRef ds:uri="2f00f82b-dce9-458f-ab1d-1c5fd145e219"/>
    <ds:schemaRef ds:uri="4cd59d27-ca2b-4708-b9c7-7fa2813849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4E50F3E-4833-448E-896F-43673F0CAA45}">
  <ds:schemaRefs>
    <ds:schemaRef ds:uri="http://purl.org/dc/terms/"/>
    <ds:schemaRef ds:uri="2f00f82b-dce9-458f-ab1d-1c5fd145e219"/>
    <ds:schemaRef ds:uri="4cd59d27-ca2b-4708-b9c7-7fa281384922"/>
    <ds:schemaRef ds:uri="http://purl.org/dc/dcmitype/"/>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73</TotalTime>
  <Words>6007</Words>
  <Application>Microsoft Office PowerPoint</Application>
  <PresentationFormat>Widescreen</PresentationFormat>
  <Paragraphs>390</Paragraphs>
  <Slides>48</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48</vt:i4>
      </vt:variant>
    </vt:vector>
  </HeadingPairs>
  <TitlesOfParts>
    <vt:vector size="59" baseType="lpstr">
      <vt:lpstr>Arial</vt:lpstr>
      <vt:lpstr>Avenir Next LT Pro</vt:lpstr>
      <vt:lpstr>Calibri</vt:lpstr>
      <vt:lpstr>Franklin Gothic Book</vt:lpstr>
      <vt:lpstr>Open Sans</vt:lpstr>
      <vt:lpstr>Roboto</vt:lpstr>
      <vt:lpstr>Source Sans Pro</vt:lpstr>
      <vt:lpstr>Times New Roman</vt:lpstr>
      <vt:lpstr>Wingdings</vt:lpstr>
      <vt:lpstr>Wingdings 3</vt:lpstr>
      <vt:lpstr>Office Theme</vt:lpstr>
      <vt:lpstr>Region 1  Fiscal Management Virtual Academy</vt:lpstr>
      <vt:lpstr>Brought to You by the…  Next Level Now Collaborative</vt:lpstr>
      <vt:lpstr>Next Level Now Collaborative</vt:lpstr>
      <vt:lpstr>About the Presenter</vt:lpstr>
      <vt:lpstr>Region 1 - Fiscal Management Virtual Academy</vt:lpstr>
      <vt:lpstr>Contract Administration Learning Objectives</vt:lpstr>
      <vt:lpstr>Back to Basics….</vt:lpstr>
      <vt:lpstr>Fiscal Management in Workforce Development</vt:lpstr>
      <vt:lpstr>2 CFR 200.302 Financial Management Summary…</vt:lpstr>
      <vt:lpstr>Cost Classification (2 CFR 200.403)</vt:lpstr>
      <vt:lpstr>Items Not Allowable or Requiring Prior Written Approval</vt:lpstr>
      <vt:lpstr>Internal Control Requirements (2 CFR 200.303)</vt:lpstr>
      <vt:lpstr>Five Components and 17 Principles of IC</vt:lpstr>
      <vt:lpstr>Internal Controls  - What is Needed?</vt:lpstr>
      <vt:lpstr>Segregation of Duties (SOD)</vt:lpstr>
      <vt:lpstr>Accounts Payable Cycle</vt:lpstr>
      <vt:lpstr>Full Transparency in Purchasing</vt:lpstr>
      <vt:lpstr>Overview</vt:lpstr>
      <vt:lpstr>Overview 2</vt:lpstr>
      <vt:lpstr>Definitions</vt:lpstr>
      <vt:lpstr>Definitions 2</vt:lpstr>
      <vt:lpstr>Definitions 3</vt:lpstr>
      <vt:lpstr>Sub-recipient vs. Contractor</vt:lpstr>
      <vt:lpstr>Contract Administration</vt:lpstr>
      <vt:lpstr>Contract Types</vt:lpstr>
      <vt:lpstr>Contract Types 2</vt:lpstr>
      <vt:lpstr>General Procurement Standards</vt:lpstr>
      <vt:lpstr>Competitive Procurement Process</vt:lpstr>
      <vt:lpstr>Procurement Methods</vt:lpstr>
      <vt:lpstr>Micro Purchase</vt:lpstr>
      <vt:lpstr>Simplified Acquisitions</vt:lpstr>
      <vt:lpstr>Simplified Acquisitions 2</vt:lpstr>
      <vt:lpstr>Competitive Proposals</vt:lpstr>
      <vt:lpstr>Competitive Proposals 2</vt:lpstr>
      <vt:lpstr>Competitive Proposals 3</vt:lpstr>
      <vt:lpstr>Sealed Bids</vt:lpstr>
      <vt:lpstr>Sealed Bids 2</vt:lpstr>
      <vt:lpstr>Sealed Bids 3</vt:lpstr>
      <vt:lpstr>Noncompetitive Proposals</vt:lpstr>
      <vt:lpstr>Noncompetitive Proposals 2</vt:lpstr>
      <vt:lpstr>Other Procurement Considerations</vt:lpstr>
      <vt:lpstr>Funds Sub-Awarded or Expended</vt:lpstr>
      <vt:lpstr>Closeout Requirements</vt:lpstr>
      <vt:lpstr>Closeout Process</vt:lpstr>
      <vt:lpstr>Records Retention and Access</vt:lpstr>
      <vt:lpstr>Q &amp; A</vt:lpstr>
      <vt:lpstr>For More Info on the NEXT LEVEL NOW Collaborative…</vt:lpstr>
      <vt:lpstr>Coming Up Next:  Session #2 Subrecipient Management and Monitoring   November 13, 1 – 2:30 ET  </vt:lpstr>
    </vt:vector>
  </TitlesOfParts>
  <Manager>Melissa Aguilar-Southard</Manager>
  <Company>Safal Partners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 1 Fiscal Management Virtual Academy</dc:title>
  <dc:subject>Contract Administration, Session 1</dc:subject>
  <dc:creator>U.S. Department of Labor</dc:creator>
  <cp:keywords>contract management, cost, internal controls, procurement</cp:keywords>
  <dc:description/>
  <cp:lastModifiedBy>Molly Deahl</cp:lastModifiedBy>
  <cp:revision>2</cp:revision>
  <dcterms:created xsi:type="dcterms:W3CDTF">2019-01-24T22:09:38Z</dcterms:created>
  <dcterms:modified xsi:type="dcterms:W3CDTF">2025-06-03T15:34:45Z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