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6.xml" ContentType="application/vnd.openxmlformats-officedocument.presentationml.tags+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0"/>
  </p:notesMasterIdLst>
  <p:handoutMasterIdLst>
    <p:handoutMasterId r:id="rId31"/>
  </p:handoutMasterIdLst>
  <p:sldIdLst>
    <p:sldId id="362" r:id="rId2"/>
    <p:sldId id="363" r:id="rId3"/>
    <p:sldId id="321" r:id="rId4"/>
    <p:sldId id="320" r:id="rId5"/>
    <p:sldId id="282" r:id="rId6"/>
    <p:sldId id="364" r:id="rId7"/>
    <p:sldId id="367" r:id="rId8"/>
    <p:sldId id="365" r:id="rId9"/>
    <p:sldId id="322" r:id="rId10"/>
    <p:sldId id="366" r:id="rId11"/>
    <p:sldId id="378" r:id="rId12"/>
    <p:sldId id="323" r:id="rId13"/>
    <p:sldId id="379" r:id="rId14"/>
    <p:sldId id="368" r:id="rId15"/>
    <p:sldId id="369" r:id="rId16"/>
    <p:sldId id="370" r:id="rId17"/>
    <p:sldId id="382" r:id="rId18"/>
    <p:sldId id="371" r:id="rId19"/>
    <p:sldId id="383" r:id="rId20"/>
    <p:sldId id="372" r:id="rId21"/>
    <p:sldId id="391" r:id="rId22"/>
    <p:sldId id="385" r:id="rId23"/>
    <p:sldId id="373" r:id="rId24"/>
    <p:sldId id="389" r:id="rId25"/>
    <p:sldId id="355" r:id="rId26"/>
    <p:sldId id="356" r:id="rId27"/>
    <p:sldId id="354" r:id="rId28"/>
    <p:sldId id="386" r:id="rId29"/>
  </p:sldIdLst>
  <p:sldSz cx="9144000" cy="6858000" type="screen4x3"/>
  <p:notesSz cx="6858000" cy="9296400"/>
  <p:custDataLst>
    <p:tags r:id="rId32"/>
  </p:custData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5613"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2813"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0013"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7213" indent="1588"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5E5E5"/>
    <a:srgbClr val="1E286D"/>
    <a:srgbClr val="A5AB81"/>
    <a:srgbClr val="6699FF"/>
    <a:srgbClr val="FEEC02"/>
    <a:srgbClr val="EAAD00"/>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518" autoAdjust="0"/>
    <p:restoredTop sz="74516" autoAdjust="0"/>
  </p:normalViewPr>
  <p:slideViewPr>
    <p:cSldViewPr>
      <p:cViewPr varScale="1">
        <p:scale>
          <a:sx n="50" d="100"/>
          <a:sy n="50" d="100"/>
        </p:scale>
        <p:origin x="1036" y="24"/>
      </p:cViewPr>
      <p:guideLst>
        <p:guide orient="horz" pos="2160"/>
        <p:guide pos="2880"/>
      </p:guideLst>
    </p:cSldViewPr>
  </p:slideViewPr>
  <p:outlineViewPr>
    <p:cViewPr>
      <p:scale>
        <a:sx n="33" d="100"/>
        <a:sy n="33" d="100"/>
      </p:scale>
      <p:origin x="0" y="198"/>
    </p:cViewPr>
  </p:outlineViewPr>
  <p:notesTextViewPr>
    <p:cViewPr>
      <p:scale>
        <a:sx n="100" d="100"/>
        <a:sy n="100" d="100"/>
      </p:scale>
      <p:origin x="0" y="0"/>
    </p:cViewPr>
  </p:notesTextViewPr>
  <p:sorterViewPr>
    <p:cViewPr>
      <p:scale>
        <a:sx n="90" d="100"/>
        <a:sy n="90" d="100"/>
      </p:scale>
      <p:origin x="0" y="3606"/>
    </p:cViewPr>
  </p:sorterViewPr>
  <p:notesViewPr>
    <p:cSldViewPr>
      <p:cViewPr varScale="1">
        <p:scale>
          <a:sx n="59" d="100"/>
          <a:sy n="59" d="100"/>
        </p:scale>
        <p:origin x="-2478" y="-7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C2C3DE-DD2F-40B4-BC02-93D8C520F51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C5092D0-FDAE-43A1-B42E-BAA7D320E600}" type="pres">
      <dgm:prSet presAssocID="{4BC2C3DE-DD2F-40B4-BC02-93D8C520F51B}" presName="linear" presStyleCnt="0">
        <dgm:presLayoutVars>
          <dgm:animLvl val="lvl"/>
          <dgm:resizeHandles val="exact"/>
        </dgm:presLayoutVars>
      </dgm:prSet>
      <dgm:spPr/>
    </dgm:pt>
  </dgm:ptLst>
  <dgm:cxnLst>
    <dgm:cxn modelId="{8D664BE9-7417-4274-9B4E-522AEF9380DB}" type="presOf" srcId="{4BC2C3DE-DD2F-40B4-BC02-93D8C520F51B}" destId="{9C5092D0-FDAE-43A1-B42E-BAA7D320E600}"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C2C3DE-DD2F-40B4-BC02-93D8C520F51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C5092D0-FDAE-43A1-B42E-BAA7D320E600}" type="pres">
      <dgm:prSet presAssocID="{4BC2C3DE-DD2F-40B4-BC02-93D8C520F51B}" presName="linear" presStyleCnt="0">
        <dgm:presLayoutVars>
          <dgm:animLvl val="lvl"/>
          <dgm:resizeHandles val="exact"/>
        </dgm:presLayoutVars>
      </dgm:prSet>
      <dgm:spPr/>
    </dgm:pt>
  </dgm:ptLst>
  <dgm:cxnLst>
    <dgm:cxn modelId="{5DEDEA6F-5329-4665-8F26-DE0C1D12C1E7}" type="presOf" srcId="{4BC2C3DE-DD2F-40B4-BC02-93D8C520F51B}" destId="{9C5092D0-FDAE-43A1-B42E-BAA7D320E600}"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0AA872-85F5-4F4A-9902-781C0F14297A}" type="doc">
      <dgm:prSet loTypeId="urn:microsoft.com/office/officeart/2005/8/layout/hProcess9" loCatId="process" qsTypeId="urn:microsoft.com/office/officeart/2005/8/quickstyle/simple1" qsCatId="simple" csTypeId="urn:microsoft.com/office/officeart/2005/8/colors/colorful1#2" csCatId="colorful" phldr="1"/>
      <dgm:spPr/>
      <dgm:t>
        <a:bodyPr/>
        <a:lstStyle/>
        <a:p>
          <a:endParaRPr lang="en-US"/>
        </a:p>
      </dgm:t>
    </dgm:pt>
    <dgm:pt modelId="{F6AD532F-48D5-4F7B-856A-178B979F2E7F}">
      <dgm:prSet custT="1"/>
      <dgm:spPr>
        <a:solidFill>
          <a:schemeClr val="accent2"/>
        </a:solidFill>
      </dgm:spPr>
      <dgm:t>
        <a:bodyPr/>
        <a:lstStyle/>
        <a:p>
          <a:pPr rtl="0"/>
          <a:r>
            <a:rPr lang="en-US" sz="1800" b="1" dirty="0"/>
            <a:t>Inputs</a:t>
          </a:r>
        </a:p>
      </dgm:t>
    </dgm:pt>
    <dgm:pt modelId="{1896766D-E7B4-48AE-8E7D-5AFC05711C5C}" type="parTrans" cxnId="{FC430FC8-B3F2-4689-A874-C94A0F59AAB9}">
      <dgm:prSet/>
      <dgm:spPr/>
      <dgm:t>
        <a:bodyPr/>
        <a:lstStyle/>
        <a:p>
          <a:endParaRPr lang="en-US"/>
        </a:p>
      </dgm:t>
    </dgm:pt>
    <dgm:pt modelId="{9573A0CB-D876-45FC-9112-00E114895A0A}" type="sibTrans" cxnId="{FC430FC8-B3F2-4689-A874-C94A0F59AAB9}">
      <dgm:prSet/>
      <dgm:spPr/>
      <dgm:t>
        <a:bodyPr/>
        <a:lstStyle/>
        <a:p>
          <a:endParaRPr lang="en-US"/>
        </a:p>
      </dgm:t>
    </dgm:pt>
    <dgm:pt modelId="{F57D9722-54F2-4F47-91FA-77BEE5A551BE}">
      <dgm:prSet custT="1"/>
      <dgm:spPr>
        <a:solidFill>
          <a:srgbClr val="358B88"/>
        </a:solidFill>
      </dgm:spPr>
      <dgm:t>
        <a:bodyPr/>
        <a:lstStyle/>
        <a:p>
          <a:pPr rtl="0"/>
          <a:r>
            <a:rPr lang="en-US" sz="1800" b="1" dirty="0"/>
            <a:t>Activities</a:t>
          </a:r>
        </a:p>
      </dgm:t>
    </dgm:pt>
    <dgm:pt modelId="{59974AE8-2039-4CD4-9364-C300B85FC4C1}" type="parTrans" cxnId="{C38B2466-E953-4864-88DB-373CC2F1ECD7}">
      <dgm:prSet/>
      <dgm:spPr/>
      <dgm:t>
        <a:bodyPr/>
        <a:lstStyle/>
        <a:p>
          <a:endParaRPr lang="en-US"/>
        </a:p>
      </dgm:t>
    </dgm:pt>
    <dgm:pt modelId="{908988B4-CE25-4357-9B54-C3BFC64DF8E9}" type="sibTrans" cxnId="{C38B2466-E953-4864-88DB-373CC2F1ECD7}">
      <dgm:prSet/>
      <dgm:spPr/>
      <dgm:t>
        <a:bodyPr/>
        <a:lstStyle/>
        <a:p>
          <a:endParaRPr lang="en-US"/>
        </a:p>
      </dgm:t>
    </dgm:pt>
    <dgm:pt modelId="{59B5FC62-669E-4218-9D4D-1E4E4F3A20B1}">
      <dgm:prSet/>
      <dgm:spPr>
        <a:solidFill>
          <a:srgbClr val="53A358"/>
        </a:solidFill>
      </dgm:spPr>
      <dgm:t>
        <a:bodyPr/>
        <a:lstStyle/>
        <a:p>
          <a:pPr rtl="0"/>
          <a:r>
            <a:rPr lang="en-US" b="1" dirty="0"/>
            <a:t>Outputs</a:t>
          </a:r>
        </a:p>
      </dgm:t>
    </dgm:pt>
    <dgm:pt modelId="{A7531E87-BBEB-4AB7-9949-A6C6D52412D3}" type="parTrans" cxnId="{9C6152FD-B6BA-4634-A7E4-570A62D4CD65}">
      <dgm:prSet/>
      <dgm:spPr/>
      <dgm:t>
        <a:bodyPr/>
        <a:lstStyle/>
        <a:p>
          <a:endParaRPr lang="en-US"/>
        </a:p>
      </dgm:t>
    </dgm:pt>
    <dgm:pt modelId="{08C331CD-28F7-482B-9D12-C910F49BF942}" type="sibTrans" cxnId="{9C6152FD-B6BA-4634-A7E4-570A62D4CD65}">
      <dgm:prSet/>
      <dgm:spPr/>
      <dgm:t>
        <a:bodyPr/>
        <a:lstStyle/>
        <a:p>
          <a:endParaRPr lang="en-US"/>
        </a:p>
      </dgm:t>
    </dgm:pt>
    <dgm:pt modelId="{9645A5D9-FA8A-4E1F-8ED6-DDADDE313B6B}">
      <dgm:prSet/>
      <dgm:spPr>
        <a:solidFill>
          <a:srgbClr val="A5AB81"/>
        </a:solidFill>
      </dgm:spPr>
      <dgm:t>
        <a:bodyPr/>
        <a:lstStyle/>
        <a:p>
          <a:pPr rtl="0"/>
          <a:r>
            <a:rPr lang="en-US" b="1" dirty="0"/>
            <a:t>Outcomes</a:t>
          </a:r>
        </a:p>
      </dgm:t>
    </dgm:pt>
    <dgm:pt modelId="{7E1E76A9-AE3D-4595-837E-23E220101882}" type="parTrans" cxnId="{B61DA72D-74B8-43A8-AC04-E75EDFF704C5}">
      <dgm:prSet/>
      <dgm:spPr/>
      <dgm:t>
        <a:bodyPr/>
        <a:lstStyle/>
        <a:p>
          <a:endParaRPr lang="en-US"/>
        </a:p>
      </dgm:t>
    </dgm:pt>
    <dgm:pt modelId="{F6D20CD5-F234-48D5-9336-18BE25B6B8FB}" type="sibTrans" cxnId="{B61DA72D-74B8-43A8-AC04-E75EDFF704C5}">
      <dgm:prSet/>
      <dgm:spPr/>
      <dgm:t>
        <a:bodyPr/>
        <a:lstStyle/>
        <a:p>
          <a:endParaRPr lang="en-US"/>
        </a:p>
      </dgm:t>
    </dgm:pt>
    <dgm:pt modelId="{534278C0-27F2-40ED-99D0-0964ECE28FF6}" type="pres">
      <dgm:prSet presAssocID="{260AA872-85F5-4F4A-9902-781C0F14297A}" presName="CompostProcess" presStyleCnt="0">
        <dgm:presLayoutVars>
          <dgm:dir/>
          <dgm:resizeHandles val="exact"/>
        </dgm:presLayoutVars>
      </dgm:prSet>
      <dgm:spPr/>
    </dgm:pt>
    <dgm:pt modelId="{B4B7CC64-B597-44C0-AE8F-E91EC5B1D8B6}" type="pres">
      <dgm:prSet presAssocID="{260AA872-85F5-4F4A-9902-781C0F14297A}" presName="arrow" presStyleLbl="bgShp" presStyleIdx="0" presStyleCnt="1" custScaleX="99899"/>
      <dgm:spPr/>
    </dgm:pt>
    <dgm:pt modelId="{EDB7417C-8A39-4046-813B-ECDD9278E734}" type="pres">
      <dgm:prSet presAssocID="{260AA872-85F5-4F4A-9902-781C0F14297A}" presName="linearProcess" presStyleCnt="0"/>
      <dgm:spPr/>
    </dgm:pt>
    <dgm:pt modelId="{6CFD5048-5AE1-44C4-9393-70D0FD682529}" type="pres">
      <dgm:prSet presAssocID="{F6AD532F-48D5-4F7B-856A-178B979F2E7F}" presName="textNode" presStyleLbl="node1" presStyleIdx="0" presStyleCnt="4" custScaleX="47777" custScaleY="76530" custLinFactNeighborX="71445" custLinFactNeighborY="0">
        <dgm:presLayoutVars>
          <dgm:bulletEnabled val="1"/>
        </dgm:presLayoutVars>
      </dgm:prSet>
      <dgm:spPr/>
    </dgm:pt>
    <dgm:pt modelId="{DEF63BA1-3782-4465-AC57-6260D511DF4C}" type="pres">
      <dgm:prSet presAssocID="{9573A0CB-D876-45FC-9112-00E114895A0A}" presName="sibTrans" presStyleCnt="0"/>
      <dgm:spPr/>
    </dgm:pt>
    <dgm:pt modelId="{E20361E8-EA59-4712-8719-00E3C6359E60}" type="pres">
      <dgm:prSet presAssocID="{F57D9722-54F2-4F47-91FA-77BEE5A551BE}" presName="textNode" presStyleLbl="node1" presStyleIdx="1" presStyleCnt="4" custScaleX="44301" custScaleY="76530" custLinFactNeighborX="-10675" custLinFactNeighborY="0">
        <dgm:presLayoutVars>
          <dgm:bulletEnabled val="1"/>
        </dgm:presLayoutVars>
      </dgm:prSet>
      <dgm:spPr/>
    </dgm:pt>
    <dgm:pt modelId="{B691775B-0053-47DC-ADDA-01FD67862F7C}" type="pres">
      <dgm:prSet presAssocID="{908988B4-CE25-4357-9B54-C3BFC64DF8E9}" presName="sibTrans" presStyleCnt="0"/>
      <dgm:spPr/>
    </dgm:pt>
    <dgm:pt modelId="{7029B326-88A6-4501-B72D-8AD74DF06865}" type="pres">
      <dgm:prSet presAssocID="{59B5FC62-669E-4218-9D4D-1E4E4F3A20B1}" presName="textNode" presStyleLbl="node1" presStyleIdx="2" presStyleCnt="4" custScaleX="44436" custScaleY="76530" custLinFactNeighborX="-92194" custLinFactNeighborY="0">
        <dgm:presLayoutVars>
          <dgm:bulletEnabled val="1"/>
        </dgm:presLayoutVars>
      </dgm:prSet>
      <dgm:spPr/>
    </dgm:pt>
    <dgm:pt modelId="{EBF99025-2F89-4F98-A34C-6E300E592197}" type="pres">
      <dgm:prSet presAssocID="{08C331CD-28F7-482B-9D12-C910F49BF942}" presName="sibTrans" presStyleCnt="0"/>
      <dgm:spPr/>
    </dgm:pt>
    <dgm:pt modelId="{DB82455D-62AB-4362-BC4E-B8A343B5A149}" type="pres">
      <dgm:prSet presAssocID="{9645A5D9-FA8A-4E1F-8ED6-DDADDE313B6B}" presName="textNode" presStyleLbl="node1" presStyleIdx="3" presStyleCnt="4" custScaleX="44867" custScaleY="76531" custLinFactX="-7639" custLinFactNeighborX="-100000" custLinFactNeighborY="0">
        <dgm:presLayoutVars>
          <dgm:bulletEnabled val="1"/>
        </dgm:presLayoutVars>
      </dgm:prSet>
      <dgm:spPr/>
    </dgm:pt>
  </dgm:ptLst>
  <dgm:cxnLst>
    <dgm:cxn modelId="{B61DA72D-74B8-43A8-AC04-E75EDFF704C5}" srcId="{260AA872-85F5-4F4A-9902-781C0F14297A}" destId="{9645A5D9-FA8A-4E1F-8ED6-DDADDE313B6B}" srcOrd="3" destOrd="0" parTransId="{7E1E76A9-AE3D-4595-837E-23E220101882}" sibTransId="{F6D20CD5-F234-48D5-9336-18BE25B6B8FB}"/>
    <dgm:cxn modelId="{8B04913C-A884-4967-B029-70CA27CD3BB4}" type="presOf" srcId="{F57D9722-54F2-4F47-91FA-77BEE5A551BE}" destId="{E20361E8-EA59-4712-8719-00E3C6359E60}" srcOrd="0" destOrd="0" presId="urn:microsoft.com/office/officeart/2005/8/layout/hProcess9"/>
    <dgm:cxn modelId="{C38B2466-E953-4864-88DB-373CC2F1ECD7}" srcId="{260AA872-85F5-4F4A-9902-781C0F14297A}" destId="{F57D9722-54F2-4F47-91FA-77BEE5A551BE}" srcOrd="1" destOrd="0" parTransId="{59974AE8-2039-4CD4-9364-C300B85FC4C1}" sibTransId="{908988B4-CE25-4357-9B54-C3BFC64DF8E9}"/>
    <dgm:cxn modelId="{70EC2279-8974-4FCB-B839-8D348AD5EE62}" type="presOf" srcId="{59B5FC62-669E-4218-9D4D-1E4E4F3A20B1}" destId="{7029B326-88A6-4501-B72D-8AD74DF06865}" srcOrd="0" destOrd="0" presId="urn:microsoft.com/office/officeart/2005/8/layout/hProcess9"/>
    <dgm:cxn modelId="{F318B89D-D212-4794-810D-0E9DEDDE6E1B}" type="presOf" srcId="{9645A5D9-FA8A-4E1F-8ED6-DDADDE313B6B}" destId="{DB82455D-62AB-4362-BC4E-B8A343B5A149}" srcOrd="0" destOrd="0" presId="urn:microsoft.com/office/officeart/2005/8/layout/hProcess9"/>
    <dgm:cxn modelId="{9DE292A9-3007-4237-A5A8-51E52F881759}" type="presOf" srcId="{260AA872-85F5-4F4A-9902-781C0F14297A}" destId="{534278C0-27F2-40ED-99D0-0964ECE28FF6}" srcOrd="0" destOrd="0" presId="urn:microsoft.com/office/officeart/2005/8/layout/hProcess9"/>
    <dgm:cxn modelId="{FC430FC8-B3F2-4689-A874-C94A0F59AAB9}" srcId="{260AA872-85F5-4F4A-9902-781C0F14297A}" destId="{F6AD532F-48D5-4F7B-856A-178B979F2E7F}" srcOrd="0" destOrd="0" parTransId="{1896766D-E7B4-48AE-8E7D-5AFC05711C5C}" sibTransId="{9573A0CB-D876-45FC-9112-00E114895A0A}"/>
    <dgm:cxn modelId="{025410EC-5A55-4ADC-826F-8A55DF579746}" type="presOf" srcId="{F6AD532F-48D5-4F7B-856A-178B979F2E7F}" destId="{6CFD5048-5AE1-44C4-9393-70D0FD682529}" srcOrd="0" destOrd="0" presId="urn:microsoft.com/office/officeart/2005/8/layout/hProcess9"/>
    <dgm:cxn modelId="{9C6152FD-B6BA-4634-A7E4-570A62D4CD65}" srcId="{260AA872-85F5-4F4A-9902-781C0F14297A}" destId="{59B5FC62-669E-4218-9D4D-1E4E4F3A20B1}" srcOrd="2" destOrd="0" parTransId="{A7531E87-BBEB-4AB7-9949-A6C6D52412D3}" sibTransId="{08C331CD-28F7-482B-9D12-C910F49BF942}"/>
    <dgm:cxn modelId="{C9F0FF64-BD3C-4AAA-B29B-06AE78B25471}" type="presParOf" srcId="{534278C0-27F2-40ED-99D0-0964ECE28FF6}" destId="{B4B7CC64-B597-44C0-AE8F-E91EC5B1D8B6}" srcOrd="0" destOrd="0" presId="urn:microsoft.com/office/officeart/2005/8/layout/hProcess9"/>
    <dgm:cxn modelId="{DB0C6979-D343-49DC-AF1C-852F10EDD6FC}" type="presParOf" srcId="{534278C0-27F2-40ED-99D0-0964ECE28FF6}" destId="{EDB7417C-8A39-4046-813B-ECDD9278E734}" srcOrd="1" destOrd="0" presId="urn:microsoft.com/office/officeart/2005/8/layout/hProcess9"/>
    <dgm:cxn modelId="{5AE77435-077B-42B7-9677-F329E614B67C}" type="presParOf" srcId="{EDB7417C-8A39-4046-813B-ECDD9278E734}" destId="{6CFD5048-5AE1-44C4-9393-70D0FD682529}" srcOrd="0" destOrd="0" presId="urn:microsoft.com/office/officeart/2005/8/layout/hProcess9"/>
    <dgm:cxn modelId="{143E0383-274E-4BF1-AB5A-32F69DC54CA9}" type="presParOf" srcId="{EDB7417C-8A39-4046-813B-ECDD9278E734}" destId="{DEF63BA1-3782-4465-AC57-6260D511DF4C}" srcOrd="1" destOrd="0" presId="urn:microsoft.com/office/officeart/2005/8/layout/hProcess9"/>
    <dgm:cxn modelId="{F7F47203-755F-4B66-AD09-F159931D2777}" type="presParOf" srcId="{EDB7417C-8A39-4046-813B-ECDD9278E734}" destId="{E20361E8-EA59-4712-8719-00E3C6359E60}" srcOrd="2" destOrd="0" presId="urn:microsoft.com/office/officeart/2005/8/layout/hProcess9"/>
    <dgm:cxn modelId="{DE7F3792-D398-4C1C-A1BC-0B13C8FED088}" type="presParOf" srcId="{EDB7417C-8A39-4046-813B-ECDD9278E734}" destId="{B691775B-0053-47DC-ADDA-01FD67862F7C}" srcOrd="3" destOrd="0" presId="urn:microsoft.com/office/officeart/2005/8/layout/hProcess9"/>
    <dgm:cxn modelId="{09AEC06A-4568-4B3B-B291-1E010E9F8135}" type="presParOf" srcId="{EDB7417C-8A39-4046-813B-ECDD9278E734}" destId="{7029B326-88A6-4501-B72D-8AD74DF06865}" srcOrd="4" destOrd="0" presId="urn:microsoft.com/office/officeart/2005/8/layout/hProcess9"/>
    <dgm:cxn modelId="{7241156B-B9AB-4729-8CAA-F453BCF1D6EA}" type="presParOf" srcId="{EDB7417C-8A39-4046-813B-ECDD9278E734}" destId="{EBF99025-2F89-4F98-A34C-6E300E592197}" srcOrd="5" destOrd="0" presId="urn:microsoft.com/office/officeart/2005/8/layout/hProcess9"/>
    <dgm:cxn modelId="{21FBADB4-8D99-445F-87D7-7CBEB0CE7DCC}" type="presParOf" srcId="{EDB7417C-8A39-4046-813B-ECDD9278E734}" destId="{DB82455D-62AB-4362-BC4E-B8A343B5A149}"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C2C3DE-DD2F-40B4-BC02-93D8C520F51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C5092D0-FDAE-43A1-B42E-BAA7D320E600}" type="pres">
      <dgm:prSet presAssocID="{4BC2C3DE-DD2F-40B4-BC02-93D8C520F51B}" presName="linear" presStyleCnt="0">
        <dgm:presLayoutVars>
          <dgm:animLvl val="lvl"/>
          <dgm:resizeHandles val="exact"/>
        </dgm:presLayoutVars>
      </dgm:prSet>
      <dgm:spPr/>
    </dgm:pt>
  </dgm:ptLst>
  <dgm:cxnLst>
    <dgm:cxn modelId="{295FF270-D089-4CFB-9B48-B9D8BFFFE054}" type="presOf" srcId="{4BC2C3DE-DD2F-40B4-BC02-93D8C520F51B}" destId="{9C5092D0-FDAE-43A1-B42E-BAA7D320E600}"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BC2C3DE-DD2F-40B4-BC02-93D8C520F51B}"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C5092D0-FDAE-43A1-B42E-BAA7D320E600}" type="pres">
      <dgm:prSet presAssocID="{4BC2C3DE-DD2F-40B4-BC02-93D8C520F51B}" presName="linear" presStyleCnt="0">
        <dgm:presLayoutVars>
          <dgm:animLvl val="lvl"/>
          <dgm:resizeHandles val="exact"/>
        </dgm:presLayoutVars>
      </dgm:prSet>
      <dgm:spPr/>
    </dgm:pt>
  </dgm:ptLst>
  <dgm:cxnLst>
    <dgm:cxn modelId="{40648DF2-E198-4E85-9A5D-9E78ABC8CC70}" type="presOf" srcId="{4BC2C3DE-DD2F-40B4-BC02-93D8C520F51B}" destId="{9C5092D0-FDAE-43A1-B42E-BAA7D320E600}"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7CC64-B597-44C0-AE8F-E91EC5B1D8B6}">
      <dsp:nvSpPr>
        <dsp:cNvPr id="0" name=""/>
        <dsp:cNvSpPr/>
      </dsp:nvSpPr>
      <dsp:spPr>
        <a:xfrm>
          <a:off x="419416" y="0"/>
          <a:ext cx="4716816" cy="24384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FD5048-5AE1-44C4-9393-70D0FD682529}">
      <dsp:nvSpPr>
        <dsp:cNvPr id="0" name=""/>
        <dsp:cNvSpPr/>
      </dsp:nvSpPr>
      <dsp:spPr>
        <a:xfrm>
          <a:off x="328253" y="845978"/>
          <a:ext cx="1167561" cy="746443"/>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Inputs</a:t>
          </a:r>
        </a:p>
      </dsp:txBody>
      <dsp:txXfrm>
        <a:off x="364691" y="882416"/>
        <a:ext cx="1094685" cy="673567"/>
      </dsp:txXfrm>
    </dsp:sp>
    <dsp:sp modelId="{E20361E8-EA59-4712-8719-00E3C6359E60}">
      <dsp:nvSpPr>
        <dsp:cNvPr id="0" name=""/>
        <dsp:cNvSpPr/>
      </dsp:nvSpPr>
      <dsp:spPr>
        <a:xfrm>
          <a:off x="1534651" y="845978"/>
          <a:ext cx="1125763" cy="746443"/>
        </a:xfrm>
        <a:prstGeom prst="roundRect">
          <a:avLst/>
        </a:prstGeom>
        <a:solidFill>
          <a:srgbClr val="358B88"/>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b="1" kern="1200" dirty="0"/>
            <a:t>Activities</a:t>
          </a:r>
        </a:p>
      </dsp:txBody>
      <dsp:txXfrm>
        <a:off x="1571089" y="882416"/>
        <a:ext cx="1052887" cy="673567"/>
      </dsp:txXfrm>
    </dsp:sp>
    <dsp:sp modelId="{7029B326-88A6-4501-B72D-8AD74DF06865}">
      <dsp:nvSpPr>
        <dsp:cNvPr id="0" name=""/>
        <dsp:cNvSpPr/>
      </dsp:nvSpPr>
      <dsp:spPr>
        <a:xfrm>
          <a:off x="2700556" y="845978"/>
          <a:ext cx="1129193" cy="746443"/>
        </a:xfrm>
        <a:prstGeom prst="roundRect">
          <a:avLst/>
        </a:prstGeom>
        <a:solidFill>
          <a:srgbClr val="53A358"/>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dirty="0"/>
            <a:t>Outputs</a:t>
          </a:r>
        </a:p>
      </dsp:txBody>
      <dsp:txXfrm>
        <a:off x="2736994" y="882416"/>
        <a:ext cx="1056317" cy="673567"/>
      </dsp:txXfrm>
    </dsp:sp>
    <dsp:sp modelId="{DB82455D-62AB-4362-BC4E-B8A343B5A149}">
      <dsp:nvSpPr>
        <dsp:cNvPr id="0" name=""/>
        <dsp:cNvSpPr/>
      </dsp:nvSpPr>
      <dsp:spPr>
        <a:xfrm>
          <a:off x="3835879" y="845973"/>
          <a:ext cx="1140146" cy="746452"/>
        </a:xfrm>
        <a:prstGeom prst="roundRect">
          <a:avLst/>
        </a:prstGeom>
        <a:solidFill>
          <a:srgbClr val="A5AB8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b="1" kern="1200" dirty="0"/>
            <a:t>Outcomes</a:t>
          </a:r>
        </a:p>
      </dsp:txBody>
      <dsp:txXfrm>
        <a:off x="3872318" y="882412"/>
        <a:ext cx="1067268" cy="6735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1E46C4-4990-488A-90D5-8635679E2FA8}"/>
              </a:ext>
            </a:extLst>
          </p:cNvPr>
          <p:cNvSpPr>
            <a:spLocks noGrp="1"/>
          </p:cNvSpPr>
          <p:nvPr>
            <p:ph type="hdr" sz="quarter"/>
          </p:nvPr>
        </p:nvSpPr>
        <p:spPr>
          <a:xfrm>
            <a:off x="0" y="0"/>
            <a:ext cx="2971800" cy="465138"/>
          </a:xfrm>
          <a:prstGeom prst="rect">
            <a:avLst/>
          </a:prstGeom>
        </p:spPr>
        <p:txBody>
          <a:bodyPr vert="horz" lIns="91440" tIns="45720" rIns="91440" bIns="45720" rtlCol="0"/>
          <a:lstStyle>
            <a:lvl1pPr algn="l" eaLnBrk="1" hangingPunct="1">
              <a:defRPr sz="1200">
                <a:latin typeface="Arial" pitchFamily="34" charset="0"/>
                <a:ea typeface="ＭＳ Ｐゴシック" charset="-128"/>
                <a:cs typeface="+mn-cs"/>
              </a:defRPr>
            </a:lvl1pPr>
          </a:lstStyle>
          <a:p>
            <a:pPr>
              <a:defRPr/>
            </a:pPr>
            <a:endParaRPr lang="en-US"/>
          </a:p>
        </p:txBody>
      </p:sp>
      <p:sp>
        <p:nvSpPr>
          <p:cNvPr id="3" name="Date Placeholder 2">
            <a:extLst>
              <a:ext uri="{FF2B5EF4-FFF2-40B4-BE49-F238E27FC236}">
                <a16:creationId xmlns:a16="http://schemas.microsoft.com/office/drawing/2014/main" id="{5333777D-95AA-4A58-9CAA-57C130B291AB}"/>
              </a:ext>
            </a:extLst>
          </p:cNvPr>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ＭＳ Ｐゴシック" charset="-128"/>
              </a:defRPr>
            </a:lvl1pPr>
          </a:lstStyle>
          <a:p>
            <a:pPr>
              <a:defRPr/>
            </a:pPr>
            <a:fld id="{A9D565A5-D9A8-4630-BDF4-C5735D0FB65E}" type="datetime1">
              <a:rPr lang="en-US"/>
              <a:pPr>
                <a:defRPr/>
              </a:pPr>
              <a:t>9/4/2020</a:t>
            </a:fld>
            <a:endParaRPr lang="en-US"/>
          </a:p>
        </p:txBody>
      </p:sp>
      <p:sp>
        <p:nvSpPr>
          <p:cNvPr id="4" name="Footer Placeholder 3">
            <a:extLst>
              <a:ext uri="{FF2B5EF4-FFF2-40B4-BE49-F238E27FC236}">
                <a16:creationId xmlns:a16="http://schemas.microsoft.com/office/drawing/2014/main" id="{1777C059-6DAE-46B3-9463-716A0A348630}"/>
              </a:ext>
            </a:extLst>
          </p:cNvPr>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eaLnBrk="1" hangingPunct="1">
              <a:defRPr sz="1200">
                <a:latin typeface="Arial" pitchFamily="34" charset="0"/>
                <a:ea typeface="ＭＳ Ｐゴシック" charset="-128"/>
                <a:cs typeface="+mn-cs"/>
              </a:defRPr>
            </a:lvl1pPr>
          </a:lstStyle>
          <a:p>
            <a:pPr>
              <a:defRPr/>
            </a:pPr>
            <a:endParaRPr lang="en-US"/>
          </a:p>
        </p:txBody>
      </p:sp>
      <p:sp>
        <p:nvSpPr>
          <p:cNvPr id="5" name="Slide Number Placeholder 4">
            <a:extLst>
              <a:ext uri="{FF2B5EF4-FFF2-40B4-BE49-F238E27FC236}">
                <a16:creationId xmlns:a16="http://schemas.microsoft.com/office/drawing/2014/main" id="{A3128616-2EA7-4C08-97DB-B1FCAE29547B}"/>
              </a:ext>
            </a:extLst>
          </p:cNvPr>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87A3BA18-BE79-4D9E-B9FC-AFE15C4FB1C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033C58-4C91-4BA6-8D46-EA8120598920}"/>
              </a:ext>
            </a:extLst>
          </p:cNvPr>
          <p:cNvSpPr>
            <a:spLocks noGrp="1"/>
          </p:cNvSpPr>
          <p:nvPr>
            <p:ph type="hdr" sz="quarter"/>
          </p:nvPr>
        </p:nvSpPr>
        <p:spPr>
          <a:xfrm>
            <a:off x="0" y="0"/>
            <a:ext cx="2971800"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6DB957FB-48E2-4D72-A3F7-8AAAFB30B630}"/>
              </a:ext>
            </a:extLst>
          </p:cNvPr>
          <p:cNvSpPr>
            <a:spLocks noGrp="1"/>
          </p:cNvSpPr>
          <p:nvPr>
            <p:ph type="dt"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itchFamily="34" charset="0"/>
                <a:ea typeface="ＭＳ Ｐゴシック" charset="-128"/>
              </a:defRPr>
            </a:lvl1pPr>
          </a:lstStyle>
          <a:p>
            <a:pPr>
              <a:defRPr/>
            </a:pPr>
            <a:fld id="{82AB0578-F25E-46F8-87CC-F203262442E4}" type="datetime1">
              <a:rPr lang="en-US"/>
              <a:pPr>
                <a:defRPr/>
              </a:pPr>
              <a:t>9/4/2020</a:t>
            </a:fld>
            <a:endParaRPr lang="en-US"/>
          </a:p>
        </p:txBody>
      </p:sp>
      <p:sp>
        <p:nvSpPr>
          <p:cNvPr id="4" name="Slide Image Placeholder 3">
            <a:extLst>
              <a:ext uri="{FF2B5EF4-FFF2-40B4-BE49-F238E27FC236}">
                <a16:creationId xmlns:a16="http://schemas.microsoft.com/office/drawing/2014/main" id="{BB556F65-C9E5-44FA-9FA9-F3DB001E204C}"/>
              </a:ext>
            </a:extLst>
          </p:cNvPr>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a:extLst>
              <a:ext uri="{FF2B5EF4-FFF2-40B4-BE49-F238E27FC236}">
                <a16:creationId xmlns:a16="http://schemas.microsoft.com/office/drawing/2014/main" id="{E302F111-7CF9-45BF-8B0A-C0D89DB4E2E4}"/>
              </a:ext>
            </a:extLst>
          </p:cNvPr>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FB3AE30A-1ECE-4345-9559-912B3B1AEDDA}"/>
              </a:ext>
            </a:extLst>
          </p:cNvPr>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99BD66F3-D6AA-4CA2-9508-9D77D8513FDA}"/>
              </a:ext>
            </a:extLst>
          </p:cNvPr>
          <p:cNvSpPr>
            <a:spLocks noGrp="1"/>
          </p:cNvSpPr>
          <p:nvPr>
            <p:ph type="sldNum" sz="quarter" idx="5"/>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E53F29C4-92A1-4E71-863E-BA05F9A912A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912813" rtl="0" eaLnBrk="0" fontAlgn="base" hangingPunct="0">
      <a:spcBef>
        <a:spcPct val="30000"/>
      </a:spcBef>
      <a:spcAft>
        <a:spcPct val="0"/>
      </a:spcAft>
      <a:defRPr sz="1200" kern="1200">
        <a:solidFill>
          <a:schemeClr val="tx1"/>
        </a:solidFill>
        <a:latin typeface="+mn-lt"/>
        <a:ea typeface="ＭＳ Ｐゴシック" charset="-128"/>
        <a:cs typeface="ＭＳ Ｐゴシック" charset="0"/>
      </a:defRPr>
    </a:lvl1pPr>
    <a:lvl2pPr marL="455613" algn="l" defTabSz="912813"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2813" algn="l" defTabSz="912813"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0013" algn="l" defTabSz="912813"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7213" algn="l" defTabSz="912813"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DECC2A65-1D20-4D37-ABFC-2F6D9A43107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5C6A3631-222A-4E93-B9CE-9BBC36F1186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Welcome to the Department of Labor</a:t>
            </a:r>
            <a:r>
              <a:rPr lang="ja-JP" altLang="en-US">
                <a:ea typeface="ＭＳ Ｐゴシック" panose="020B0600070205080204" pitchFamily="34" charset="-128"/>
              </a:rPr>
              <a:t>’</a:t>
            </a:r>
            <a:r>
              <a:rPr lang="en-US" altLang="ja-JP">
                <a:ea typeface="ＭＳ Ｐゴシック" panose="020B0600070205080204" pitchFamily="34" charset="-128"/>
              </a:rPr>
              <a:t>s tutorial on using evidence-based practices.  </a:t>
            </a:r>
            <a:r>
              <a:rPr lang="en-US" altLang="ja-JP">
                <a:solidFill>
                  <a:srgbClr val="FF0000"/>
                </a:solidFill>
                <a:ea typeface="ＭＳ Ｐゴシック" panose="020B0600070205080204" pitchFamily="34" charset="-128"/>
              </a:rPr>
              <a:t>The goal of this tutorial is to show how to use evidence-based practices to inform the development of new programs or initiatives, and to communicate to funders and other stakeholders the value of your idea and why they might want to invest in it.  Let</a:t>
            </a:r>
            <a:r>
              <a:rPr lang="ja-JP" altLang="en-US">
                <a:solidFill>
                  <a:srgbClr val="FF0000"/>
                </a:solidFill>
                <a:ea typeface="ＭＳ Ｐゴシック" panose="020B0600070205080204" pitchFamily="34" charset="-128"/>
              </a:rPr>
              <a:t>’</a:t>
            </a:r>
            <a:r>
              <a:rPr lang="en-US" altLang="ja-JP">
                <a:solidFill>
                  <a:srgbClr val="FF0000"/>
                </a:solidFill>
                <a:ea typeface="ＭＳ Ｐゴシック" panose="020B0600070205080204" pitchFamily="34" charset="-128"/>
              </a:rPr>
              <a:t>s get started.</a:t>
            </a:r>
            <a:endParaRPr lang="en-US" altLang="en-US">
              <a:solidFill>
                <a:srgbClr val="FF0000"/>
              </a:solidFill>
              <a:ea typeface="ＭＳ Ｐゴシック" panose="020B0600070205080204" pitchFamily="34" charset="-128"/>
            </a:endParaRPr>
          </a:p>
        </p:txBody>
      </p:sp>
      <p:sp>
        <p:nvSpPr>
          <p:cNvPr id="16388" name="Slide Number Placeholder 3">
            <a:extLst>
              <a:ext uri="{FF2B5EF4-FFF2-40B4-BE49-F238E27FC236}">
                <a16:creationId xmlns:a16="http://schemas.microsoft.com/office/drawing/2014/main" id="{DB878C62-B6D9-472D-8091-9AA4C2EEA8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6965901-548C-4438-81BA-EF192EF6F120}" type="slidenum">
              <a:rPr lang="en-US" altLang="en-US"/>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738BA3F9-772D-47DE-A557-745EFDC5A70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F7542BFE-D192-4354-9F41-1879F88139F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You may have had the experience of being struck suddenly with a brilliant idea that could help you solve a challenge at work.  While you KNOW this idea is the key to resolving the problem, you may have seen your colleagues glaze over when you try to share your genius.  Or, perhaps you</a:t>
            </a:r>
            <a:r>
              <a:rPr lang="ja-JP" altLang="en-US">
                <a:ea typeface="ＭＳ Ｐゴシック" panose="020B0600070205080204" pitchFamily="34" charset="-128"/>
              </a:rPr>
              <a:t>’</a:t>
            </a:r>
            <a:r>
              <a:rPr lang="en-US" altLang="ja-JP">
                <a:ea typeface="ＭＳ Ｐゴシック" panose="020B0600070205080204" pitchFamily="34" charset="-128"/>
              </a:rPr>
              <a:t>ve spent time writing a proposal to fund your project, but had it rejected.</a:t>
            </a:r>
            <a:endParaRPr lang="en-US" altLang="ja-JP"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r>
              <a:rPr lang="en-US" altLang="en-US">
                <a:ea typeface="ＭＳ Ｐゴシック" panose="020B0600070205080204" pitchFamily="34" charset="-128"/>
              </a:rPr>
              <a:t>Sometimes, our ideas are rejected by others because we have not provided enough EVIDENCE to support our ideas.  While we may be sure that our idea will work, </a:t>
            </a:r>
            <a:r>
              <a:rPr lang="en-US" altLang="en-US" i="1">
                <a:ea typeface="ＭＳ Ｐゴシック" panose="020B0600070205080204" pitchFamily="34" charset="-128"/>
              </a:rPr>
              <a:t>others</a:t>
            </a:r>
            <a:r>
              <a:rPr lang="en-US" altLang="en-US">
                <a:ea typeface="ＭＳ Ｐゴシック" panose="020B0600070205080204" pitchFamily="34" charset="-128"/>
              </a:rPr>
              <a:t> often need further convincing.  </a:t>
            </a:r>
            <a:endParaRPr lang="en-US" altLang="en-US"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r>
              <a:rPr lang="en-US" altLang="en-US">
                <a:ea typeface="ＭＳ Ｐゴシック" panose="020B0600070205080204" pitchFamily="34" charset="-128"/>
              </a:rPr>
              <a:t>Looking for examples of how others have implemented similar ideas in other settings helps us build a case for why our ideas will work.   </a:t>
            </a:r>
            <a:endParaRPr lang="en-US" altLang="en-US"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r>
              <a:rPr lang="en-US" altLang="en-US">
                <a:ea typeface="ＭＳ Ｐゴシック" panose="020B0600070205080204" pitchFamily="34" charset="-128"/>
              </a:rPr>
              <a:t>Let</a:t>
            </a:r>
            <a:r>
              <a:rPr lang="ja-JP" altLang="en-US">
                <a:ea typeface="ＭＳ Ｐゴシック" panose="020B0600070205080204" pitchFamily="34" charset="-128"/>
              </a:rPr>
              <a:t>’</a:t>
            </a:r>
            <a:r>
              <a:rPr lang="en-US" altLang="ja-JP">
                <a:ea typeface="ＭＳ Ｐゴシック" panose="020B0600070205080204" pitchFamily="34" charset="-128"/>
              </a:rPr>
              <a:t>s take a look at how three service providers have used evidence-based practices to support their organization</a:t>
            </a:r>
            <a:r>
              <a:rPr lang="ja-JP" altLang="en-US">
                <a:ea typeface="ＭＳ Ｐゴシック" panose="020B0600070205080204" pitchFamily="34" charset="-128"/>
              </a:rPr>
              <a:t>’</a:t>
            </a:r>
            <a:r>
              <a:rPr lang="en-US" altLang="ja-JP">
                <a:ea typeface="ＭＳ Ｐゴシック" panose="020B0600070205080204" pitchFamily="34" charset="-128"/>
              </a:rPr>
              <a:t>s work.</a:t>
            </a:r>
            <a:endParaRPr lang="en-US" altLang="ja-JP" sz="1100">
              <a:ea typeface="ＭＳ Ｐゴシック" panose="020B0600070205080204" pitchFamily="34" charset="-128"/>
            </a:endParaRPr>
          </a:p>
          <a:p>
            <a:endParaRPr lang="en-US" altLang="en-US">
              <a:ea typeface="ＭＳ Ｐゴシック" panose="020B0600070205080204" pitchFamily="34" charset="-128"/>
            </a:endParaRPr>
          </a:p>
        </p:txBody>
      </p:sp>
      <p:sp>
        <p:nvSpPr>
          <p:cNvPr id="18436" name="Slide Number Placeholder 3">
            <a:extLst>
              <a:ext uri="{FF2B5EF4-FFF2-40B4-BE49-F238E27FC236}">
                <a16:creationId xmlns:a16="http://schemas.microsoft.com/office/drawing/2014/main" id="{3CA9A2B0-3001-4401-9F21-DF4E20C2019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E0B2DE6-D44F-4816-A99E-0ABA37E32187}" type="slidenum">
              <a:rPr lang="en-US" altLang="en-US"/>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1C75BFFA-164A-45A3-A605-1F2EE839F4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5FCD1ADD-4D3A-4C54-90F6-ADD6830331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Rosa's organization is located in a city that has been growing for years. She has become a foremost expert on how to help disadvantaged adults use work and learning opportunities to turn jobs into careers. But now, with a slowdown in the economy, even  skilled workers are lining up seeking her help.  Rosa is not sure what to do and needs evidence of new ideas to help her organization serve this new clientele.</a:t>
            </a:r>
            <a:endParaRPr lang="en-US" altLang="en-US" b="1">
              <a:solidFill>
                <a:srgbClr val="FF0000"/>
              </a:solidFill>
              <a:ea typeface="ＭＳ Ｐゴシック" panose="020B0600070205080204" pitchFamily="34" charset="-128"/>
            </a:endParaRPr>
          </a:p>
        </p:txBody>
      </p:sp>
      <p:sp>
        <p:nvSpPr>
          <p:cNvPr id="20484" name="Slide Number Placeholder 3">
            <a:extLst>
              <a:ext uri="{FF2B5EF4-FFF2-40B4-BE49-F238E27FC236}">
                <a16:creationId xmlns:a16="http://schemas.microsoft.com/office/drawing/2014/main" id="{A6738FC0-6387-464A-9B6B-F92BC2947D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47E9CC9-6CE5-4774-83B8-D1D5C5E75343}" type="slidenum">
              <a:rPr lang="en-US" altLang="en-US"/>
              <a:pPr>
                <a:spcBef>
                  <a:spcPct val="0"/>
                </a:spcBef>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B1F0EBA0-0706-4921-A707-500F07132F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DB020503-0B50-417E-9EE4-DD9C97FD82F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Hannah is the Governor</a:t>
            </a:r>
            <a:r>
              <a:rPr lang="ja-JP" altLang="en-US">
                <a:ea typeface="ＭＳ Ｐゴシック" panose="020B0600070205080204" pitchFamily="34" charset="-128"/>
              </a:rPr>
              <a:t>’</a:t>
            </a:r>
            <a:r>
              <a:rPr lang="en-US" altLang="ja-JP">
                <a:ea typeface="ＭＳ Ｐゴシック" panose="020B0600070205080204" pitchFamily="34" charset="-128"/>
              </a:rPr>
              <a:t>s Economic and Workforce Advisor. Her state has among the lowest levels of business start-ups in the country. At the same time, the state</a:t>
            </a:r>
            <a:r>
              <a:rPr lang="ja-JP" altLang="en-US">
                <a:ea typeface="ＭＳ Ｐゴシック" panose="020B0600070205080204" pitchFamily="34" charset="-128"/>
              </a:rPr>
              <a:t>’</a:t>
            </a:r>
            <a:r>
              <a:rPr lang="en-US" altLang="ja-JP">
                <a:ea typeface="ＭＳ Ｐゴシック" panose="020B0600070205080204" pitchFamily="34" charset="-128"/>
              </a:rPr>
              <a:t>s largest firms are growing their revenues but shrinking their workforces as they employ new technologies and become more efficient. New jobs are going to come from growing new businesses and Hannah</a:t>
            </a:r>
            <a:r>
              <a:rPr lang="ja-JP" altLang="en-US">
                <a:ea typeface="ＭＳ Ｐゴシック" panose="020B0600070205080204" pitchFamily="34" charset="-128"/>
              </a:rPr>
              <a:t>’</a:t>
            </a:r>
            <a:r>
              <a:rPr lang="en-US" altLang="ja-JP">
                <a:ea typeface="ＭＳ Ｐゴシック" panose="020B0600070205080204" pitchFamily="34" charset="-128"/>
              </a:rPr>
              <a:t>s job is to figure out what the state can do to make that happen.</a:t>
            </a:r>
          </a:p>
          <a:p>
            <a:endParaRPr lang="en-US" altLang="en-US">
              <a:ea typeface="ＭＳ Ｐゴシック" panose="020B0600070205080204" pitchFamily="34" charset="-128"/>
            </a:endParaRPr>
          </a:p>
          <a:p>
            <a:r>
              <a:rPr lang="en-US" altLang="en-US">
                <a:ea typeface="ＭＳ Ｐゴシック" panose="020B0600070205080204" pitchFamily="34" charset="-128"/>
              </a:rPr>
              <a:t>Hannah</a:t>
            </a:r>
            <a:r>
              <a:rPr lang="ja-JP" altLang="en-US">
                <a:ea typeface="ＭＳ Ｐゴシック" panose="020B0600070205080204" pitchFamily="34" charset="-128"/>
              </a:rPr>
              <a:t>’</a:t>
            </a:r>
            <a:r>
              <a:rPr lang="en-US" altLang="ja-JP">
                <a:ea typeface="ＭＳ Ｐゴシック" panose="020B0600070205080204" pitchFamily="34" charset="-128"/>
              </a:rPr>
              <a:t>s preliminary research demonstrates that the state</a:t>
            </a:r>
            <a:r>
              <a:rPr lang="ja-JP" altLang="en-US">
                <a:ea typeface="ＭＳ Ｐゴシック" panose="020B0600070205080204" pitchFamily="34" charset="-128"/>
              </a:rPr>
              <a:t>’</a:t>
            </a:r>
            <a:r>
              <a:rPr lang="en-US" altLang="ja-JP">
                <a:ea typeface="ＭＳ Ｐゴシック" panose="020B0600070205080204" pitchFamily="34" charset="-128"/>
              </a:rPr>
              <a:t>s tax and business climate is competitive, but that it lacks a strategy for cultivating key entrepreneurship assets – like organized funder networks, regular convenings for entrepreneurs, and connectivity between the new businesses that are created and local or regional markets.  Hannah needs evidence of what</a:t>
            </a:r>
            <a:r>
              <a:rPr lang="ja-JP" altLang="en-US">
                <a:ea typeface="ＭＳ Ｐゴシック" panose="020B0600070205080204" pitchFamily="34" charset="-128"/>
              </a:rPr>
              <a:t>’</a:t>
            </a:r>
            <a:r>
              <a:rPr lang="en-US" altLang="ja-JP">
                <a:ea typeface="ＭＳ Ｐゴシック" panose="020B0600070205080204" pitchFamily="34" charset="-128"/>
              </a:rPr>
              <a:t>s working where, and how it might align with her state</a:t>
            </a:r>
            <a:r>
              <a:rPr lang="ja-JP" altLang="en-US">
                <a:ea typeface="ＭＳ Ｐゴシック" panose="020B0600070205080204" pitchFamily="34" charset="-128"/>
              </a:rPr>
              <a:t>’</a:t>
            </a:r>
            <a:r>
              <a:rPr lang="en-US" altLang="ja-JP">
                <a:ea typeface="ＭＳ Ｐゴシック" panose="020B0600070205080204" pitchFamily="34" charset="-128"/>
              </a:rPr>
              <a:t>s needs and capacities.</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sp>
        <p:nvSpPr>
          <p:cNvPr id="22532" name="Slide Number Placeholder 3">
            <a:extLst>
              <a:ext uri="{FF2B5EF4-FFF2-40B4-BE49-F238E27FC236}">
                <a16:creationId xmlns:a16="http://schemas.microsoft.com/office/drawing/2014/main" id="{954CB1C1-8589-4FB4-80FA-32DA15B28A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D7126D-3C2E-492E-80B2-976B9F8A8EC5}" type="slidenum">
              <a:rPr lang="en-US" altLang="en-US"/>
              <a:pPr>
                <a:spcBef>
                  <a:spcPct val="0"/>
                </a:spcBef>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17AC3CDB-D85A-47BC-9004-A3490AA1B5C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DF4AF1A9-1DC3-4A31-AA47-2EC67FFAB5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altLang="en-US">
                <a:ea typeface="ＭＳ Ｐゴシック" panose="020B0600070205080204" pitchFamily="34" charset="-128"/>
              </a:rPr>
              <a:t>Miguel</a:t>
            </a:r>
            <a:r>
              <a:rPr lang="ja-JP" altLang="en-US">
                <a:ea typeface="ＭＳ Ｐゴシック" panose="020B0600070205080204" pitchFamily="34" charset="-128"/>
              </a:rPr>
              <a:t>’</a:t>
            </a:r>
            <a:r>
              <a:rPr lang="en-US" altLang="ja-JP">
                <a:ea typeface="ＭＳ Ｐゴシック" panose="020B0600070205080204" pitchFamily="34" charset="-128"/>
              </a:rPr>
              <a:t>s organization has a long history of engaging young people in volunteer activities that build their skills and connect them to jobs. Lately, more and more young adults who have aged out of the foster care system have been referred to Miguel</a:t>
            </a:r>
            <a:r>
              <a:rPr lang="ja-JP" altLang="en-US">
                <a:ea typeface="ＭＳ Ｐゴシック" panose="020B0600070205080204" pitchFamily="34" charset="-128"/>
              </a:rPr>
              <a:t>’</a:t>
            </a:r>
            <a:r>
              <a:rPr lang="en-US" altLang="ja-JP">
                <a:ea typeface="ＭＳ Ｐゴシック" panose="020B0600070205080204" pitchFamily="34" charset="-128"/>
              </a:rPr>
              <a:t>s organization.  </a:t>
            </a:r>
            <a:r>
              <a:rPr lang="en-US" altLang="ja-JP">
                <a:solidFill>
                  <a:srgbClr val="FF0000"/>
                </a:solidFill>
                <a:ea typeface="ＭＳ Ｐゴシック" panose="020B0600070205080204" pitchFamily="34" charset="-128"/>
              </a:rPr>
              <a:t>Miguel realizes that the needs of former foster care youth are different from the young adults his organization normally serves.  In order to figure out how to best meet the needs of this new population Miguel must look at evidence-based practices to determine whether his program’s approach and services will work with this different population.</a:t>
            </a:r>
            <a:r>
              <a:rPr lang="en-US" altLang="ja-JP">
                <a:ea typeface="ＭＳ Ｐゴシック" panose="020B0600070205080204" pitchFamily="34" charset="-128"/>
              </a:rPr>
              <a:t> </a:t>
            </a:r>
          </a:p>
          <a:p>
            <a:pPr eaLnBrk="1" hangingPunct="1">
              <a:spcBef>
                <a:spcPct val="0"/>
              </a:spcBef>
            </a:pPr>
            <a:r>
              <a:rPr lang="en-US" altLang="en-US" b="1">
                <a:solidFill>
                  <a:srgbClr val="FF0000"/>
                </a:solidFill>
                <a:ea typeface="ＭＳ Ｐゴシック" panose="020B0600070205080204" pitchFamily="34" charset="-128"/>
              </a:rPr>
              <a:t>	</a:t>
            </a:r>
          </a:p>
        </p:txBody>
      </p:sp>
      <p:sp>
        <p:nvSpPr>
          <p:cNvPr id="24580" name="Slide Number Placeholder 3">
            <a:extLst>
              <a:ext uri="{FF2B5EF4-FFF2-40B4-BE49-F238E27FC236}">
                <a16:creationId xmlns:a16="http://schemas.microsoft.com/office/drawing/2014/main" id="{0883B3A4-446D-4AD7-82CB-D3CDD25D24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ADB94F5-E8B5-422B-891A-1D6353348CDD}" type="slidenum">
              <a:rPr lang="en-US" altLang="en-US"/>
              <a:pPr>
                <a:spcBef>
                  <a:spcPct val="0"/>
                </a:spcBef>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26FC5FDA-C301-45DC-8A6F-0CA488D8A2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D0127357-393C-4A44-9B2D-E7764103361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Rosa, Hannah and Miguel all need evidence to help them choose the best strategies to meet the needs of their clients.  </a:t>
            </a:r>
            <a:endParaRPr lang="en-US" altLang="en-US"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r>
              <a:rPr lang="en-US" altLang="en-US">
                <a:ea typeface="ＭＳ Ｐゴシック" panose="020B0600070205080204" pitchFamily="34" charset="-128"/>
              </a:rPr>
              <a:t>Whether proposing a proven practice with a new population, implementing a new initiative, or applying new ideas to a new target group, a first step in the design process is to look at what others in the field have done and how they have fared.  Before designing a brand new project, you</a:t>
            </a:r>
            <a:r>
              <a:rPr lang="ja-JP" altLang="en-US">
                <a:ea typeface="ＭＳ Ｐゴシック" panose="020B0600070205080204" pitchFamily="34" charset="-128"/>
              </a:rPr>
              <a:t>’</a:t>
            </a:r>
            <a:r>
              <a:rPr lang="en-US" altLang="ja-JP">
                <a:ea typeface="ＭＳ Ｐゴシック" panose="020B0600070205080204" pitchFamily="34" charset="-128"/>
              </a:rPr>
              <a:t>ll need evidence to support the potential effectiveness of the strategies that you</a:t>
            </a:r>
            <a:r>
              <a:rPr lang="ja-JP" altLang="en-US">
                <a:ea typeface="ＭＳ Ｐゴシック" panose="020B0600070205080204" pitchFamily="34" charset="-128"/>
              </a:rPr>
              <a:t>’</a:t>
            </a:r>
            <a:r>
              <a:rPr lang="en-US" altLang="ja-JP">
                <a:ea typeface="ＭＳ Ｐゴシック" panose="020B0600070205080204" pitchFamily="34" charset="-128"/>
              </a:rPr>
              <a:t>re proposing.</a:t>
            </a:r>
            <a:endParaRPr lang="en-US" altLang="ja-JP"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r>
              <a:rPr lang="en-US" altLang="en-US">
                <a:ea typeface="ＭＳ Ｐゴシック" panose="020B0600070205080204" pitchFamily="34" charset="-128"/>
              </a:rPr>
              <a:t>So let</a:t>
            </a:r>
            <a:r>
              <a:rPr lang="ja-JP" altLang="en-US">
                <a:ea typeface="ＭＳ Ｐゴシック" panose="020B0600070205080204" pitchFamily="34" charset="-128"/>
              </a:rPr>
              <a:t>’</a:t>
            </a:r>
            <a:r>
              <a:rPr lang="en-US" altLang="ja-JP">
                <a:ea typeface="ＭＳ Ｐゴシック" panose="020B0600070205080204" pitchFamily="34" charset="-128"/>
              </a:rPr>
              <a:t>s talk first about what we mean by evidence-based practice.</a:t>
            </a:r>
            <a:endParaRPr lang="en-US" altLang="ja-JP"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pPr marL="0" lvl="1"/>
            <a:endParaRPr lang="en-US" altLang="en-US">
              <a:ea typeface="ＭＳ Ｐゴシック" panose="020B0600070205080204" pitchFamily="34" charset="-128"/>
            </a:endParaRPr>
          </a:p>
          <a:p>
            <a:pPr marL="0" lvl="1"/>
            <a:endParaRPr lang="en-US" altLang="en-US">
              <a:ea typeface="ＭＳ Ｐゴシック" panose="020B0600070205080204" pitchFamily="34" charset="-128"/>
            </a:endParaRPr>
          </a:p>
        </p:txBody>
      </p:sp>
      <p:sp>
        <p:nvSpPr>
          <p:cNvPr id="26628" name="Slide Number Placeholder 3">
            <a:extLst>
              <a:ext uri="{FF2B5EF4-FFF2-40B4-BE49-F238E27FC236}">
                <a16:creationId xmlns:a16="http://schemas.microsoft.com/office/drawing/2014/main" id="{57450EAC-F01A-4012-8210-E409FFF56E4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EECD0A67-4AE8-4CD5-8FAD-5BA2E3891C02}" type="slidenum">
              <a:rPr lang="en-US" altLang="en-US"/>
              <a:pPr>
                <a:spcBef>
                  <a:spcPct val="0"/>
                </a:spcBef>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CD52B51A-8A30-4C45-B594-49CEE37D0E7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8FF36702-D3C0-4F35-9EDE-2752B55F0A6C}"/>
              </a:ext>
            </a:extLst>
          </p:cNvPr>
          <p:cNvSpPr>
            <a:spLocks noGrp="1"/>
          </p:cNvSpPr>
          <p:nvPr>
            <p:ph type="body" idx="1"/>
          </p:nvPr>
        </p:nvSpPr>
        <p:spPr/>
        <p:txBody>
          <a:bodyPr/>
          <a:lstStyle/>
          <a:p>
            <a:pPr>
              <a:defRPr/>
            </a:pPr>
            <a:r>
              <a:rPr lang="en-US" dirty="0"/>
              <a:t>Evidence-based practice is the process of systematically finding, appraising and using current research findings as the basis for making sound programmatic design decisions.</a:t>
            </a:r>
          </a:p>
          <a:p>
            <a:pPr>
              <a:defRPr/>
            </a:pPr>
            <a:endParaRPr lang="en-US" sz="1100" dirty="0"/>
          </a:p>
          <a:p>
            <a:pPr>
              <a:defRPr/>
            </a:pPr>
            <a:endParaRPr lang="en-US" dirty="0">
              <a:cs typeface="+mn-cs"/>
            </a:endParaRPr>
          </a:p>
        </p:txBody>
      </p:sp>
      <p:sp>
        <p:nvSpPr>
          <p:cNvPr id="28676" name="Slide Number Placeholder 3">
            <a:extLst>
              <a:ext uri="{FF2B5EF4-FFF2-40B4-BE49-F238E27FC236}">
                <a16:creationId xmlns:a16="http://schemas.microsoft.com/office/drawing/2014/main" id="{A1C0ACAD-788F-49FD-9318-A6101E41F7A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61AF4B3-72F3-4484-A838-EB03BAD9ACA5}" type="slidenum">
              <a:rPr lang="en-US" altLang="en-US"/>
              <a:pPr>
                <a:spcBef>
                  <a:spcPct val="0"/>
                </a:spcBef>
              </a:pPr>
              <a:t>7</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CB532B71-1AB1-4AEA-BAB9-E47DE0E1898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3CDE5CC8-6FE0-4FF7-BB49-0449B1AF28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The concept of evidence-based practices emerged from the work of David Sackett and colleagues at McMaster University in Canada and is based in clinical medical practices that integrate clinical expertise, patient values, and the best research evidence into decision-making processes for patient care.</a:t>
            </a:r>
          </a:p>
          <a:p>
            <a:r>
              <a:rPr lang="en-US" altLang="en-US">
                <a:ea typeface="ＭＳ Ｐゴシック" panose="020B0600070205080204" pitchFamily="34" charset="-128"/>
              </a:rPr>
              <a:t>Since then, the use of evidence-based program design has spread to many other human service areas, including workforce development.  </a:t>
            </a:r>
          </a:p>
        </p:txBody>
      </p:sp>
      <p:sp>
        <p:nvSpPr>
          <p:cNvPr id="30724" name="Slide Number Placeholder 3">
            <a:extLst>
              <a:ext uri="{FF2B5EF4-FFF2-40B4-BE49-F238E27FC236}">
                <a16:creationId xmlns:a16="http://schemas.microsoft.com/office/drawing/2014/main" id="{4FA1E97A-8E58-42FA-8C42-B8C02C061DB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87301A6-65AB-43D8-A58E-96C9954E7025}" type="slidenum">
              <a:rPr lang="en-US" altLang="en-US"/>
              <a:pPr>
                <a:spcBef>
                  <a:spcPct val="0"/>
                </a:spcBef>
              </a:pPr>
              <a:t>8</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41FB2345-BFE1-40B4-B13D-C048DCB5E2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a:extLst>
              <a:ext uri="{FF2B5EF4-FFF2-40B4-BE49-F238E27FC236}">
                <a16:creationId xmlns:a16="http://schemas.microsoft.com/office/drawing/2014/main" id="{E8A6AEF6-F538-4286-87CC-E7A4694094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Evidence-based workforce practices refer to activities or strategies that are rooted in three areas: professional expertise and experience, workforce system needs, and the best research evidence.  Program design that is evidence-based takes into account relevant findings of each of the three areas as a basis to develop a strong model for system change and program development.   </a:t>
            </a:r>
            <a:endParaRPr lang="en-US" altLang="en-US" sz="2000">
              <a:ea typeface="ＭＳ Ｐゴシック" panose="020B0600070205080204" pitchFamily="34" charset="-128"/>
            </a:endParaRPr>
          </a:p>
          <a:p>
            <a:endParaRPr lang="en-US" altLang="en-US">
              <a:ea typeface="ＭＳ Ｐゴシック" panose="020B0600070205080204" pitchFamily="34" charset="-128"/>
            </a:endParaRPr>
          </a:p>
          <a:p>
            <a:r>
              <a:rPr lang="en-US" altLang="en-US">
                <a:ea typeface="ＭＳ Ｐゴシック" panose="020B0600070205080204" pitchFamily="34" charset="-128"/>
              </a:rPr>
              <a:t>Simply put, </a:t>
            </a:r>
            <a:r>
              <a:rPr lang="ja-JP" altLang="en-US">
                <a:ea typeface="ＭＳ Ｐゴシック" panose="020B0600070205080204" pitchFamily="34" charset="-128"/>
              </a:rPr>
              <a:t>“</a:t>
            </a:r>
            <a:r>
              <a:rPr lang="en-US" altLang="ja-JP">
                <a:ea typeface="ＭＳ Ｐゴシック" panose="020B0600070205080204" pitchFamily="34" charset="-128"/>
              </a:rPr>
              <a:t>Evidence-based</a:t>
            </a:r>
            <a:r>
              <a:rPr lang="ja-JP" altLang="en-US">
                <a:ea typeface="ＭＳ Ｐゴシック" panose="020B0600070205080204" pitchFamily="34" charset="-128"/>
              </a:rPr>
              <a:t>” </a:t>
            </a:r>
            <a:r>
              <a:rPr lang="en-US" altLang="ja-JP">
                <a:ea typeface="ＭＳ Ｐゴシック" panose="020B0600070205080204" pitchFamily="34" charset="-128"/>
              </a:rPr>
              <a:t>points to the effectiveness of particular strategies or practices.  These practices will have shown a certain level of success and overall effectiveness. We will explore levels of rigor in how the evidence was obtained a little later, but first, let</a:t>
            </a:r>
            <a:r>
              <a:rPr lang="ja-JP" altLang="en-US">
                <a:ea typeface="ＭＳ Ｐゴシック" panose="020B0600070205080204" pitchFamily="34" charset="-128"/>
              </a:rPr>
              <a:t>’</a:t>
            </a:r>
            <a:r>
              <a:rPr lang="en-US" altLang="ja-JP">
                <a:ea typeface="ＭＳ Ｐゴシック" panose="020B0600070205080204" pitchFamily="34" charset="-128"/>
              </a:rPr>
              <a:t>s explore why we should use evidence-based practice.</a:t>
            </a:r>
          </a:p>
          <a:p>
            <a:endParaRPr lang="en-US" altLang="ja-JP" sz="1100">
              <a:ea typeface="ＭＳ Ｐゴシック" panose="020B0600070205080204" pitchFamily="34" charset="-128"/>
            </a:endParaRPr>
          </a:p>
          <a:p>
            <a:r>
              <a:rPr lang="en-US" altLang="en-US">
                <a:ea typeface="ＭＳ Ｐゴシック" panose="020B0600070205080204" pitchFamily="34" charset="-128"/>
              </a:rPr>
              <a:t>Looking for data and studies that address these areas can help you build a sound argument for why your idea or proposal will work.  </a:t>
            </a:r>
            <a:endParaRPr lang="en-US" altLang="en-US" sz="1100">
              <a:ea typeface="ＭＳ Ｐゴシック" panose="020B0600070205080204" pitchFamily="34" charset="-128"/>
            </a:endParaRPr>
          </a:p>
          <a:p>
            <a:endParaRPr lang="en-US" altLang="en-US">
              <a:ea typeface="ＭＳ Ｐゴシック" panose="020B0600070205080204" pitchFamily="34" charset="-128"/>
            </a:endParaRPr>
          </a:p>
        </p:txBody>
      </p:sp>
      <p:sp>
        <p:nvSpPr>
          <p:cNvPr id="32772" name="Slide Number Placeholder 3">
            <a:extLst>
              <a:ext uri="{FF2B5EF4-FFF2-40B4-BE49-F238E27FC236}">
                <a16:creationId xmlns:a16="http://schemas.microsoft.com/office/drawing/2014/main" id="{536EFC4D-5AEB-4C2F-906C-38069213CC9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ACDDA0A-F5E7-47DA-AD17-50F257A8E47E}" type="slidenum">
              <a:rPr lang="en-US" altLang="en-US"/>
              <a:pPr>
                <a:spcBef>
                  <a:spcPct val="0"/>
                </a:spcBef>
              </a:pPr>
              <a:t>9</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5C727433-EB08-4371-A81C-C9116D834E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914C942D-1693-48AF-B379-297E0FFF5B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Let</a:t>
            </a:r>
            <a:r>
              <a:rPr lang="ja-JP" altLang="en-US">
                <a:ea typeface="ＭＳ Ｐゴシック" panose="020B0600070205080204" pitchFamily="34" charset="-128"/>
              </a:rPr>
              <a:t>’</a:t>
            </a:r>
            <a:r>
              <a:rPr lang="en-US" altLang="ja-JP">
                <a:ea typeface="ＭＳ Ｐゴシック" panose="020B0600070205080204" pitchFamily="34" charset="-128"/>
              </a:rPr>
              <a:t>s explore why workforce development practitioners like Rosa, Hannah and Miguel may want to use evidence-based practice. </a:t>
            </a:r>
          </a:p>
          <a:p>
            <a:endParaRPr lang="en-US" altLang="en-US">
              <a:ea typeface="ＭＳ Ｐゴシック" panose="020B0600070205080204" pitchFamily="34" charset="-128"/>
            </a:endParaRPr>
          </a:p>
        </p:txBody>
      </p:sp>
      <p:sp>
        <p:nvSpPr>
          <p:cNvPr id="34820" name="Slide Number Placeholder 3">
            <a:extLst>
              <a:ext uri="{FF2B5EF4-FFF2-40B4-BE49-F238E27FC236}">
                <a16:creationId xmlns:a16="http://schemas.microsoft.com/office/drawing/2014/main" id="{21B2EFA7-0C55-4F7C-BA10-4A87413974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A2BED25-EC12-4A82-B240-D23B62E01996}" type="slidenum">
              <a:rPr lang="en-US" altLang="en-US"/>
              <a:pPr>
                <a:spcBef>
                  <a:spcPct val="0"/>
                </a:spcBef>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347B4D40-5984-4AF8-8F6F-270F636E87E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E09EBD8B-F547-4AE1-9B31-E8A2FF3713E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First of all, evidence-based practice helps us make informed decisions about whether a new program or initiative that we want to propose is likely to succeed.  When we find evidence-based practices that mirror our proposed strategies we can be more assured that our idea will produce the desired outcomes.  Practices with documented success will benefit a greater number of people and have a higher likelihood of being more widely disseminated than strategies that don’t have evidence of their effectiveness.  By learning from the trials and lessons of others, we can move forward with developing an implementation plan that draws from the best evidence available.</a:t>
            </a:r>
          </a:p>
          <a:p>
            <a:r>
              <a:rPr lang="en-US" altLang="en-US">
                <a:ea typeface="ＭＳ Ｐゴシック" panose="020B0600070205080204" pitchFamily="34" charset="-128"/>
              </a:rPr>
              <a:t> </a:t>
            </a:r>
          </a:p>
          <a:p>
            <a:r>
              <a:rPr lang="en-US" altLang="en-US">
                <a:ea typeface="ＭＳ Ｐゴシック" panose="020B0600070205080204" pitchFamily="34" charset="-128"/>
              </a:rPr>
              <a:t>Secondly, using evidence-based practice to strengthen your case with potential funders or new stakeholders will help increase the likelihood that they will support your endeavor.  When seeking new sources of program funding or soliciting support from new partners, the use of evidence that similar strategies have worked before can help strengthen your proposal or case.  </a:t>
            </a:r>
          </a:p>
        </p:txBody>
      </p:sp>
      <p:sp>
        <p:nvSpPr>
          <p:cNvPr id="36868" name="Slide Number Placeholder 3">
            <a:extLst>
              <a:ext uri="{FF2B5EF4-FFF2-40B4-BE49-F238E27FC236}">
                <a16:creationId xmlns:a16="http://schemas.microsoft.com/office/drawing/2014/main" id="{61043C71-DA57-4248-B822-9DE75414FA9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AEBC7D4-454B-4614-86C3-06CBA5EC8A72}" type="slidenum">
              <a:rPr lang="en-US" altLang="en-US"/>
              <a:pPr>
                <a:spcBef>
                  <a:spcPct val="0"/>
                </a:spcBef>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8B8FC182-F9BD-4FF7-AA8D-1F1D637AF73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149BF0EF-1F1A-4FD8-B3C6-E93F59680F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So, now that we understand WHAT evidence-based practice is and WHY we need evidence-based practice, let</a:t>
            </a:r>
            <a:r>
              <a:rPr lang="ja-JP" altLang="en-US">
                <a:ea typeface="ＭＳ Ｐゴシック" panose="020B0600070205080204" pitchFamily="34" charset="-128"/>
              </a:rPr>
              <a:t>’</a:t>
            </a:r>
            <a:r>
              <a:rPr lang="en-US" altLang="ja-JP">
                <a:ea typeface="ＭＳ Ｐゴシック" panose="020B0600070205080204" pitchFamily="34" charset="-128"/>
              </a:rPr>
              <a:t>s talk about how to make your case for an idea or strategy using evidence-based practices.</a:t>
            </a:r>
            <a:endParaRPr lang="en-US" altLang="en-US">
              <a:ea typeface="ＭＳ Ｐゴシック" panose="020B0600070205080204" pitchFamily="34" charset="-128"/>
            </a:endParaRPr>
          </a:p>
        </p:txBody>
      </p:sp>
      <p:sp>
        <p:nvSpPr>
          <p:cNvPr id="38916" name="Slide Number Placeholder 3">
            <a:extLst>
              <a:ext uri="{FF2B5EF4-FFF2-40B4-BE49-F238E27FC236}">
                <a16:creationId xmlns:a16="http://schemas.microsoft.com/office/drawing/2014/main" id="{7C818A35-8701-4EFE-BE67-5A4CEB1C2F6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B048A28-DBBB-4B2D-9A22-8545B64ADD80}" type="slidenum">
              <a:rPr lang="en-US" altLang="en-US"/>
              <a:pPr>
                <a:spcBef>
                  <a:spcPct val="0"/>
                </a:spcBef>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DDF3B2B9-F859-48A2-8F01-B173B99CD42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1D22E78A-CA1B-4743-8217-702B3870E83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Let</a:t>
            </a:r>
            <a:r>
              <a:rPr lang="ja-JP" altLang="en-US">
                <a:ea typeface="ＭＳ Ｐゴシック" panose="020B0600070205080204" pitchFamily="34" charset="-128"/>
              </a:rPr>
              <a:t>’</a:t>
            </a:r>
            <a:r>
              <a:rPr lang="en-US" altLang="ja-JP">
                <a:ea typeface="ＭＳ Ｐゴシック" panose="020B0600070205080204" pitchFamily="34" charset="-128"/>
              </a:rPr>
              <a:t>s use Miguel</a:t>
            </a:r>
            <a:r>
              <a:rPr lang="ja-JP" altLang="en-US">
                <a:ea typeface="ＭＳ Ｐゴシック" panose="020B0600070205080204" pitchFamily="34" charset="-128"/>
              </a:rPr>
              <a:t>’</a:t>
            </a:r>
            <a:r>
              <a:rPr lang="en-US" altLang="ja-JP">
                <a:ea typeface="ＭＳ Ｐゴシック" panose="020B0600070205080204" pitchFamily="34" charset="-128"/>
              </a:rPr>
              <a:t>s case as an example. Remember that Miguel</a:t>
            </a:r>
            <a:r>
              <a:rPr lang="ja-JP" altLang="en-US">
                <a:ea typeface="ＭＳ Ｐゴシック" panose="020B0600070205080204" pitchFamily="34" charset="-128"/>
              </a:rPr>
              <a:t>’</a:t>
            </a:r>
            <a:r>
              <a:rPr lang="en-US" altLang="ja-JP">
                <a:ea typeface="ＭＳ Ｐゴシック" panose="020B0600070205080204" pitchFamily="34" charset="-128"/>
              </a:rPr>
              <a:t>s organization has a long history of engaging young people in volunteer activities that build their skills and connect them to jobs, but is now tasked with figuring out if these same strategies will work with youth who have aged out of the foster care system.  </a:t>
            </a:r>
            <a:endParaRPr lang="en-US" altLang="ja-JP" sz="1100">
              <a:ea typeface="ＭＳ Ｐゴシック" panose="020B0600070205080204" pitchFamily="34" charset="-128"/>
            </a:endParaRPr>
          </a:p>
          <a:p>
            <a:endParaRPr lang="en-US" altLang="en-US">
              <a:ea typeface="ＭＳ Ｐゴシック" panose="020B0600070205080204" pitchFamily="34" charset="-128"/>
            </a:endParaRPr>
          </a:p>
        </p:txBody>
      </p:sp>
      <p:sp>
        <p:nvSpPr>
          <p:cNvPr id="40964" name="Slide Number Placeholder 3">
            <a:extLst>
              <a:ext uri="{FF2B5EF4-FFF2-40B4-BE49-F238E27FC236}">
                <a16:creationId xmlns:a16="http://schemas.microsoft.com/office/drawing/2014/main" id="{C6278D8B-D874-448D-905B-1BEFBB02347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0A40BF3-2E8E-47FF-97B6-955F9557B6D9}" type="slidenum">
              <a:rPr lang="en-US" altLang="en-US"/>
              <a:pPr>
                <a:spcBef>
                  <a:spcPct val="0"/>
                </a:spcBef>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BD4F479D-B37C-4EAB-B604-A67D04A720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D419E670-67F6-4647-B143-A3C70520CD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We will explore each of these five steps to see how Miguel and his team can use evidence to help them design innovative programs and services to support foster youth.</a:t>
            </a:r>
          </a:p>
        </p:txBody>
      </p:sp>
      <p:sp>
        <p:nvSpPr>
          <p:cNvPr id="43012" name="Slide Number Placeholder 3">
            <a:extLst>
              <a:ext uri="{FF2B5EF4-FFF2-40B4-BE49-F238E27FC236}">
                <a16:creationId xmlns:a16="http://schemas.microsoft.com/office/drawing/2014/main" id="{BC772F2F-141E-4264-9803-4E71E2F80DF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9529F26-1776-47BF-8092-1616A08308DD}" type="slidenum">
              <a:rPr lang="en-US" altLang="en-US"/>
              <a:pPr>
                <a:spcBef>
                  <a:spcPct val="0"/>
                </a:spcBef>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6CFD4418-6877-463B-94E2-604B3FCF20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9A2112A4-ED16-43C6-9A5E-FB4B7842C52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The </a:t>
            </a:r>
            <a:r>
              <a:rPr lang="en-US" altLang="en-US" b="1">
                <a:ea typeface="ＭＳ Ｐゴシック" panose="020B0600070205080204" pitchFamily="34" charset="-128"/>
              </a:rPr>
              <a:t>first step </a:t>
            </a:r>
            <a:r>
              <a:rPr lang="en-US" altLang="en-US">
                <a:ea typeface="ＭＳ Ｐゴシック" panose="020B0600070205080204" pitchFamily="34" charset="-128"/>
              </a:rPr>
              <a:t>in making the case for a particular evidence-based practice is to </a:t>
            </a:r>
            <a:r>
              <a:rPr lang="en-US" altLang="en-US" b="1">
                <a:ea typeface="ＭＳ Ｐゴシック" panose="020B0600070205080204" pitchFamily="34" charset="-128"/>
              </a:rPr>
              <a:t>assess the problem and clarify the goal</a:t>
            </a:r>
            <a:r>
              <a:rPr lang="en-US" altLang="en-US">
                <a:ea typeface="ＭＳ Ｐゴシック" panose="020B0600070205080204" pitchFamily="34" charset="-128"/>
              </a:rPr>
              <a:t>.  In Miguel</a:t>
            </a:r>
            <a:r>
              <a:rPr lang="ja-JP" altLang="en-US">
                <a:ea typeface="ＭＳ Ｐゴシック" panose="020B0600070205080204" pitchFamily="34" charset="-128"/>
              </a:rPr>
              <a:t>’</a:t>
            </a:r>
            <a:r>
              <a:rPr lang="en-US" altLang="ja-JP">
                <a:ea typeface="ＭＳ Ｐゴシック" panose="020B0600070205080204" pitchFamily="34" charset="-128"/>
              </a:rPr>
              <a:t>s case, after talking with colleagues familiar with the foster care system, he learns that youth who age out of foster care generally experience high unemployment, unstable employment patterns, often don</a:t>
            </a:r>
            <a:r>
              <a:rPr lang="ja-JP" altLang="en-US">
                <a:ea typeface="ＭＳ Ｐゴシック" panose="020B0600070205080204" pitchFamily="34" charset="-128"/>
              </a:rPr>
              <a:t>’</a:t>
            </a:r>
            <a:r>
              <a:rPr lang="en-US" altLang="ja-JP">
                <a:ea typeface="ＭＳ Ｐゴシック" panose="020B0600070205080204" pitchFamily="34" charset="-128"/>
              </a:rPr>
              <a:t>t go on to college, and earn very low incomes in the period between ages 18 and 21 and that these issues persist through these young adults</a:t>
            </a:r>
            <a:r>
              <a:rPr lang="ja-JP" altLang="en-US">
                <a:ea typeface="ＭＳ Ｐゴシック" panose="020B0600070205080204" pitchFamily="34" charset="-128"/>
              </a:rPr>
              <a:t>’ </a:t>
            </a:r>
            <a:r>
              <a:rPr lang="en-US" altLang="ja-JP">
                <a:ea typeface="ＭＳ Ｐゴシック" panose="020B0600070205080204" pitchFamily="34" charset="-128"/>
              </a:rPr>
              <a:t>lives.  </a:t>
            </a:r>
            <a:endParaRPr lang="en-US" altLang="ja-JP" sz="1100">
              <a:ea typeface="ＭＳ Ｐゴシック" panose="020B0600070205080204" pitchFamily="34" charset="-128"/>
            </a:endParaRP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a:p>
            <a:r>
              <a:rPr lang="en-US" altLang="en-US" sz="1400">
                <a:ea typeface="ＭＳ Ｐゴシック" panose="020B0600070205080204" pitchFamily="34" charset="-128"/>
              </a:rPr>
              <a:t>Given this information, the goal of Miguel</a:t>
            </a:r>
            <a:r>
              <a:rPr lang="ja-JP" altLang="en-US" sz="1400">
                <a:ea typeface="ＭＳ Ｐゴシック" panose="020B0600070205080204" pitchFamily="34" charset="-128"/>
              </a:rPr>
              <a:t>’</a:t>
            </a:r>
            <a:r>
              <a:rPr lang="en-US" altLang="ja-JP" sz="1400">
                <a:ea typeface="ＭＳ Ｐゴシック" panose="020B0600070205080204" pitchFamily="34" charset="-128"/>
              </a:rPr>
              <a:t>s organization is to</a:t>
            </a:r>
            <a:r>
              <a:rPr lang="en-US" altLang="ja-JP">
                <a:ea typeface="ＭＳ Ｐゴシック" panose="020B0600070205080204" pitchFamily="34" charset="-128"/>
              </a:rPr>
              <a:t> </a:t>
            </a:r>
            <a:r>
              <a:rPr lang="en-US" altLang="ja-JP" b="1">
                <a:ea typeface="ＭＳ Ｐゴシック" panose="020B0600070205080204" pitchFamily="34" charset="-128"/>
              </a:rPr>
              <a:t>increase employment opportunities of former foster care youth.  </a:t>
            </a:r>
            <a:r>
              <a:rPr lang="en-US" altLang="ja-JP">
                <a:ea typeface="ＭＳ Ｐゴシック" panose="020B0600070205080204" pitchFamily="34" charset="-128"/>
              </a:rPr>
              <a:t>They would like to carry this out</a:t>
            </a:r>
            <a:r>
              <a:rPr lang="en-US" altLang="ja-JP" b="1">
                <a:ea typeface="ＭＳ Ｐゴシック" panose="020B0600070205080204" pitchFamily="34" charset="-128"/>
              </a:rPr>
              <a:t> </a:t>
            </a:r>
            <a:r>
              <a:rPr lang="en-US" altLang="ja-JP">
                <a:ea typeface="ＭＳ Ｐゴシック" panose="020B0600070205080204" pitchFamily="34" charset="-128"/>
              </a:rPr>
              <a:t>in a way that </a:t>
            </a:r>
            <a:r>
              <a:rPr lang="en-US" altLang="ja-JP" b="1">
                <a:ea typeface="ＭＳ Ｐゴシック" panose="020B0600070205080204" pitchFamily="34" charset="-128"/>
              </a:rPr>
              <a:t>stabilizes their employment patterns </a:t>
            </a:r>
            <a:r>
              <a:rPr lang="en-US" altLang="ja-JP">
                <a:ea typeface="ＭＳ Ｐゴシック" panose="020B0600070205080204" pitchFamily="34" charset="-128"/>
              </a:rPr>
              <a:t>and</a:t>
            </a:r>
            <a:r>
              <a:rPr lang="en-US" altLang="ja-JP" b="1">
                <a:ea typeface="ＭＳ Ｐゴシック" panose="020B0600070205080204" pitchFamily="34" charset="-128"/>
              </a:rPr>
              <a:t> increases their incomes </a:t>
            </a:r>
            <a:r>
              <a:rPr lang="en-US" altLang="ja-JP">
                <a:ea typeface="ＭＳ Ｐゴシック" panose="020B0600070205080204" pitchFamily="34" charset="-128"/>
              </a:rPr>
              <a:t>in a manner that will have a positive effect on social and economic outcomes.  </a:t>
            </a:r>
            <a:r>
              <a:rPr lang="en-US" altLang="ja-JP" sz="900">
                <a:ea typeface="ＭＳ Ｐゴシック" panose="020B0600070205080204" pitchFamily="34" charset="-128"/>
              </a:rPr>
              <a:t> </a:t>
            </a:r>
            <a:endParaRPr lang="en-US" altLang="ja-JP">
              <a:ea typeface="ＭＳ Ｐゴシック" panose="020B0600070205080204" pitchFamily="34" charset="-128"/>
            </a:endParaRPr>
          </a:p>
          <a:p>
            <a:r>
              <a:rPr lang="en-US" altLang="en-US" sz="1000">
                <a:ea typeface="ＭＳ Ｐゴシック" panose="020B0600070205080204" pitchFamily="34" charset="-128"/>
              </a:rPr>
              <a:t> </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sp>
        <p:nvSpPr>
          <p:cNvPr id="45060" name="Slide Number Placeholder 3">
            <a:extLst>
              <a:ext uri="{FF2B5EF4-FFF2-40B4-BE49-F238E27FC236}">
                <a16:creationId xmlns:a16="http://schemas.microsoft.com/office/drawing/2014/main" id="{13D682AE-2F96-4FE6-BDEE-86E2A7FA95F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5675E28-C32A-4253-9E33-C6EC207690DA}" type="slidenum">
              <a:rPr lang="en-US" altLang="en-US"/>
              <a:pPr>
                <a:spcBef>
                  <a:spcPct val="0"/>
                </a:spcBef>
              </a:pPr>
              <a:t>15</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902AA1DA-E1F6-4255-9C0B-28CDB09EBD2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445D0BAD-0FDA-4F25-AFD4-198DBA65CA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The goal of </a:t>
            </a:r>
            <a:r>
              <a:rPr lang="en-US" altLang="en-US" b="1">
                <a:ea typeface="ＭＳ Ｐゴシック" panose="020B0600070205080204" pitchFamily="34" charset="-128"/>
              </a:rPr>
              <a:t>Step Two </a:t>
            </a:r>
            <a:r>
              <a:rPr lang="en-US" altLang="en-US">
                <a:ea typeface="ＭＳ Ｐゴシック" panose="020B0600070205080204" pitchFamily="34" charset="-128"/>
              </a:rPr>
              <a:t>is to formulate a clear and answerable question derived from the issue or problem described in Step One.  </a:t>
            </a:r>
            <a:endParaRPr lang="en-US" altLang="en-US" sz="1100">
              <a:ea typeface="ＭＳ Ｐゴシック" panose="020B0600070205080204" pitchFamily="34" charset="-128"/>
            </a:endParaRPr>
          </a:p>
          <a:p>
            <a:r>
              <a:rPr lang="en-US" altLang="en-US">
                <a:ea typeface="ＭＳ Ｐゴシック" panose="020B0600070205080204" pitchFamily="34" charset="-128"/>
              </a:rPr>
              <a:t> </a:t>
            </a:r>
          </a:p>
        </p:txBody>
      </p:sp>
      <p:sp>
        <p:nvSpPr>
          <p:cNvPr id="47108" name="Slide Number Placeholder 3">
            <a:extLst>
              <a:ext uri="{FF2B5EF4-FFF2-40B4-BE49-F238E27FC236}">
                <a16:creationId xmlns:a16="http://schemas.microsoft.com/office/drawing/2014/main" id="{ABC7FB63-2C15-4743-A83A-3024C415F0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02F17B8-4FB2-4386-BAD1-E2255C7F11E4}" type="slidenum">
              <a:rPr lang="en-US" altLang="en-US"/>
              <a:pPr>
                <a:spcBef>
                  <a:spcPct val="0"/>
                </a:spcBef>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49EDED90-5252-4B4A-B1A4-57579F3C10A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F96878F6-F37C-4850-A46E-25F9F89E03B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Building off the details incorporated into the previously defined problem or need, Miguel </a:t>
            </a:r>
            <a:r>
              <a:rPr lang="en-US" altLang="en-US" sz="1400">
                <a:ea typeface="ＭＳ Ｐゴシック" panose="020B0600070205080204" pitchFamily="34" charset="-128"/>
              </a:rPr>
              <a:t>constructs a question: </a:t>
            </a:r>
            <a:endParaRPr lang="en-US" altLang="en-US">
              <a:ea typeface="ＭＳ Ｐゴシック" panose="020B0600070205080204" pitchFamily="34" charset="-128"/>
            </a:endParaRPr>
          </a:p>
          <a:p>
            <a:r>
              <a:rPr lang="en-US" altLang="en-US" b="1">
                <a:ea typeface="ＭＳ Ｐゴシック" panose="020B0600070205080204" pitchFamily="34" charset="-128"/>
              </a:rPr>
              <a:t>What workforce strategies can help improve employment, retention and income opportunities for young adults who have aged out of the foster care system?</a:t>
            </a:r>
            <a:endParaRPr lang="en-US" altLang="en-US" sz="1100">
              <a:ea typeface="ＭＳ Ｐゴシック" panose="020B0600070205080204" pitchFamily="34" charset="-128"/>
            </a:endParaRPr>
          </a:p>
          <a:p>
            <a:endParaRPr lang="en-US" altLang="en-US">
              <a:ea typeface="ＭＳ Ｐゴシック" panose="020B0600070205080204" pitchFamily="34" charset="-128"/>
            </a:endParaRPr>
          </a:p>
        </p:txBody>
      </p:sp>
      <p:sp>
        <p:nvSpPr>
          <p:cNvPr id="49156" name="Slide Number Placeholder 3">
            <a:extLst>
              <a:ext uri="{FF2B5EF4-FFF2-40B4-BE49-F238E27FC236}">
                <a16:creationId xmlns:a16="http://schemas.microsoft.com/office/drawing/2014/main" id="{62D7EAF1-FC26-4AFE-A633-99B5169A96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92FB7C1-FC24-495E-882F-ECA1D28AD7EF}" type="slidenum">
              <a:rPr lang="en-US" altLang="en-US"/>
              <a:pPr>
                <a:spcBef>
                  <a:spcPct val="0"/>
                </a:spcBef>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0BF40CFF-42D6-420F-AFC0-F4B6CF483D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DF20672E-4189-4DA3-85FD-DEF91CF03A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After formulating the question the next step is to </a:t>
            </a:r>
            <a:r>
              <a:rPr lang="en-US" altLang="en-US" b="1">
                <a:ea typeface="ＭＳ Ｐゴシック" panose="020B0600070205080204" pitchFamily="34" charset="-128"/>
              </a:rPr>
              <a:t>find relevant evidence to answer the question</a:t>
            </a:r>
            <a:r>
              <a:rPr lang="en-US" altLang="en-US">
                <a:ea typeface="ＭＳ Ｐゴシック" panose="020B0600070205080204" pitchFamily="34" charset="-128"/>
              </a:rPr>
              <a:t>.  There are many possible sources of evidence. This includes reaching out through your peer network as well as scanning web-based resources of professional associations and interest.</a:t>
            </a:r>
          </a:p>
          <a:p>
            <a:r>
              <a:rPr lang="en-US" altLang="en-US">
                <a:ea typeface="ＭＳ Ｐゴシック" panose="020B0600070205080204" pitchFamily="34" charset="-128"/>
              </a:rPr>
              <a:t> </a:t>
            </a:r>
            <a:endParaRPr lang="en-US" altLang="en-US" sz="1100">
              <a:ea typeface="ＭＳ Ｐゴシック" panose="020B0600070205080204" pitchFamily="34" charset="-128"/>
            </a:endParaRPr>
          </a:p>
        </p:txBody>
      </p:sp>
      <p:sp>
        <p:nvSpPr>
          <p:cNvPr id="51204" name="Slide Number Placeholder 3">
            <a:extLst>
              <a:ext uri="{FF2B5EF4-FFF2-40B4-BE49-F238E27FC236}">
                <a16:creationId xmlns:a16="http://schemas.microsoft.com/office/drawing/2014/main" id="{B16A2C7F-9F9B-4396-903C-B72C91A94DA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AC60CBF-F400-4E32-B132-A5E362DFB594}" type="slidenum">
              <a:rPr lang="en-US" altLang="en-US"/>
              <a:pPr>
                <a:spcBef>
                  <a:spcPct val="0"/>
                </a:spcBef>
              </a:pPr>
              <a:t>18</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BEA0AAF7-B09E-4A5C-A7AC-1F9C23A0F54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8701DFF1-0232-4078-A540-CA090FAC60F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Miguel uses common key words in searching these databases to discover what</a:t>
            </a:r>
            <a:r>
              <a:rPr lang="ja-JP" altLang="en-US">
                <a:ea typeface="ＭＳ Ｐゴシック" panose="020B0600070205080204" pitchFamily="34" charset="-128"/>
              </a:rPr>
              <a:t>’</a:t>
            </a:r>
            <a:r>
              <a:rPr lang="en-US" altLang="ja-JP">
                <a:ea typeface="ＭＳ Ｐゴシック" panose="020B0600070205080204" pitchFamily="34" charset="-128"/>
              </a:rPr>
              <a:t>s out there that could be applied to increasing the employment and retention opportunities of the new young people he</a:t>
            </a:r>
            <a:r>
              <a:rPr lang="ja-JP" altLang="en-US">
                <a:ea typeface="ＭＳ Ｐゴシック" panose="020B0600070205080204" pitchFamily="34" charset="-128"/>
              </a:rPr>
              <a:t>’</a:t>
            </a:r>
            <a:r>
              <a:rPr lang="en-US" altLang="ja-JP">
                <a:ea typeface="ＭＳ Ｐゴシック" panose="020B0600070205080204" pitchFamily="34" charset="-128"/>
              </a:rPr>
              <a:t>s seeing.  </a:t>
            </a:r>
            <a:r>
              <a:rPr lang="en-US" altLang="ja-JP" sz="900">
                <a:ea typeface="ＭＳ Ｐゴシック" panose="020B0600070205080204" pitchFamily="34" charset="-128"/>
              </a:rPr>
              <a:t> </a:t>
            </a:r>
            <a:endParaRPr lang="en-US" altLang="ja-JP">
              <a:ea typeface="ＭＳ Ｐゴシック" panose="020B0600070205080204" pitchFamily="34" charset="-128"/>
            </a:endParaRPr>
          </a:p>
          <a:p>
            <a:r>
              <a:rPr lang="en-US" altLang="en-US">
                <a:ea typeface="ＭＳ Ｐゴシック" panose="020B0600070205080204" pitchFamily="34" charset="-128"/>
              </a:rPr>
              <a:t> </a:t>
            </a:r>
          </a:p>
          <a:p>
            <a:r>
              <a:rPr lang="en-US" altLang="en-US">
                <a:ea typeface="ＭＳ Ｐゴシック" panose="020B0600070205080204" pitchFamily="34" charset="-128"/>
              </a:rPr>
              <a:t>A quick scan of available programs for youth transitioning out of foster care reveals two promising program models that address our question of strategies to increase employment, retention and income opportunities of youth aging out of foster care.  </a:t>
            </a:r>
          </a:p>
          <a:p>
            <a:r>
              <a:rPr lang="en-US" altLang="en-US">
                <a:ea typeface="ＭＳ Ｐゴシック" panose="020B0600070205080204" pitchFamily="34" charset="-128"/>
              </a:rPr>
              <a:t> </a:t>
            </a:r>
            <a:endParaRPr lang="en-US" altLang="en-US" sz="2000">
              <a:ea typeface="ＭＳ Ｐゴシック" panose="020B0600070205080204" pitchFamily="34" charset="-128"/>
            </a:endParaRPr>
          </a:p>
          <a:p>
            <a:r>
              <a:rPr lang="en-US" altLang="en-US">
                <a:ea typeface="ＭＳ Ｐゴシック" panose="020B0600070205080204" pitchFamily="34" charset="-128"/>
              </a:rPr>
              <a:t>Now that Miguel has acquired evidence of two potential programs, his next step is to assess the level of rigor of the evidence that he has found.</a:t>
            </a:r>
            <a:endParaRPr lang="en-US" altLang="en-US" sz="1100">
              <a:ea typeface="ＭＳ Ｐゴシック" panose="020B0600070205080204" pitchFamily="34" charset="-128"/>
            </a:endParaRPr>
          </a:p>
          <a:p>
            <a:endParaRPr lang="en-US" altLang="en-US">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5771EFE3-C7BE-47CE-8AC5-6D47E5C8627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417B9FC-065B-4E81-B731-3D70AC859D37}" type="slidenum">
              <a:rPr lang="en-US" altLang="en-US"/>
              <a:pPr>
                <a:spcBef>
                  <a:spcPct val="0"/>
                </a:spcBef>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BCDD818F-2E83-4ADC-883A-1C1829CBDEB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0C7C24A4-B240-47B6-92D5-3750035FB8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spcBef>
                <a:spcPct val="0"/>
              </a:spcBef>
            </a:pPr>
            <a:r>
              <a:rPr lang="en-US" altLang="en-US">
                <a:ea typeface="ＭＳ Ｐゴシック" panose="020B0600070205080204" pitchFamily="34" charset="-128"/>
              </a:rPr>
              <a:t>The purpose of Step Four is to </a:t>
            </a:r>
            <a:r>
              <a:rPr lang="en-US" altLang="en-US" b="1">
                <a:ea typeface="ＭＳ Ｐゴシック" panose="020B0600070205080204" pitchFamily="34" charset="-128"/>
              </a:rPr>
              <a:t>critically appraise the evidence collected in Step Three</a:t>
            </a:r>
            <a:r>
              <a:rPr lang="en-US" altLang="en-US">
                <a:ea typeface="ＭＳ Ｐゴシック" panose="020B0600070205080204" pitchFamily="34" charset="-128"/>
              </a:rPr>
              <a:t>.  The purpose of this appraisal is to rate the evidence for it</a:t>
            </a:r>
            <a:r>
              <a:rPr lang="ja-JP" altLang="en-US">
                <a:ea typeface="ＭＳ Ｐゴシック" panose="020B0600070205080204" pitchFamily="34" charset="-128"/>
              </a:rPr>
              <a:t>’</a:t>
            </a:r>
            <a:r>
              <a:rPr lang="en-US" altLang="ja-JP">
                <a:ea typeface="ＭＳ Ｐゴシック" panose="020B0600070205080204" pitchFamily="34" charset="-128"/>
              </a:rPr>
              <a:t>s applicability, replicability and usefulness to the population or problem posed in Step One.  There are several levels of evidence when considering the potential effectiveness of a proposed strategy.  </a:t>
            </a:r>
          </a:p>
        </p:txBody>
      </p:sp>
      <p:sp>
        <p:nvSpPr>
          <p:cNvPr id="55300" name="Slide Number Placeholder 3">
            <a:extLst>
              <a:ext uri="{FF2B5EF4-FFF2-40B4-BE49-F238E27FC236}">
                <a16:creationId xmlns:a16="http://schemas.microsoft.com/office/drawing/2014/main" id="{9CE99701-DCA3-4268-B371-209D49AC016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B48557D-FB84-4FB3-8FC3-B9EA2B1C0272}" type="slidenum">
              <a:rPr lang="en-US" altLang="en-US"/>
              <a:pPr>
                <a:spcBef>
                  <a:spcPct val="0"/>
                </a:spcBef>
              </a:pPr>
              <a:t>20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00D276CE-F71F-4D5D-86CB-BF5893DEF5A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a:extLst>
              <a:ext uri="{FF2B5EF4-FFF2-40B4-BE49-F238E27FC236}">
                <a16:creationId xmlns:a16="http://schemas.microsoft.com/office/drawing/2014/main" id="{2ADEC2F4-24F9-4C12-A170-44BF18A37F3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en-US" altLang="en-US">
                <a:ea typeface="ＭＳ Ｐゴシック" panose="020B0600070205080204" pitchFamily="34" charset="-128"/>
              </a:rPr>
              <a:t>The Employment and Training Administration categorizes evidence into three levels of rigor.   These levels of rigor are based on types of research or studies that assess their effectiveness.</a:t>
            </a:r>
          </a:p>
          <a:p>
            <a:pPr>
              <a:lnSpc>
                <a:spcPct val="90000"/>
              </a:lnSpc>
            </a:pP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Starting from the bottom of the pyramid are strategies that have not been widely implemented or evaluated such as peer-affirmed practices and performance data.  </a:t>
            </a:r>
          </a:p>
          <a:p>
            <a:pPr>
              <a:lnSpc>
                <a:spcPct val="90000"/>
              </a:lnSpc>
            </a:pP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The middle tier includes practices that have been reviewed through process studies or demonstration reports.</a:t>
            </a:r>
          </a:p>
          <a:p>
            <a:pPr>
              <a:lnSpc>
                <a:spcPct val="90000"/>
              </a:lnSpc>
            </a:pPr>
            <a:r>
              <a:rPr lang="en-US" altLang="en-US">
                <a:ea typeface="ＭＳ Ｐゴシック" panose="020B0600070205080204" pitchFamily="34" charset="-128"/>
              </a:rPr>
              <a:t>Finally, at the top level are quasi-experimental and experimental studies, and random control trials.  </a:t>
            </a:r>
          </a:p>
          <a:p>
            <a:pPr>
              <a:lnSpc>
                <a:spcPct val="90000"/>
              </a:lnSpc>
            </a:pP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While it is best to present the strongest level of evidence possible to describe the effectiveness of the strategy or practice you are proposing it turns out that evidence at the highest level of rigor is still quite rare in our field.  </a:t>
            </a:r>
          </a:p>
          <a:p>
            <a:pPr>
              <a:lnSpc>
                <a:spcPct val="90000"/>
              </a:lnSpc>
            </a:pPr>
            <a:endParaRPr lang="en-US" altLang="en-US">
              <a:ea typeface="ＭＳ Ｐゴシック" panose="020B0600070205080204" pitchFamily="34" charset="-128"/>
            </a:endParaRPr>
          </a:p>
        </p:txBody>
      </p:sp>
      <p:sp>
        <p:nvSpPr>
          <p:cNvPr id="57348" name="Slide Number Placeholder 3">
            <a:extLst>
              <a:ext uri="{FF2B5EF4-FFF2-40B4-BE49-F238E27FC236}">
                <a16:creationId xmlns:a16="http://schemas.microsoft.com/office/drawing/2014/main" id="{1EEDF150-7E2A-4EDA-B0A4-DFA80A0166E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8781DC6-AD38-49F9-BBA9-4B63A375B14A}" type="slidenum">
              <a:rPr lang="en-US" altLang="en-US"/>
              <a:pPr>
                <a:spcBef>
                  <a:spcPct val="0"/>
                </a:spcBef>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1CA02247-322A-426B-8D8D-6768B6EB0F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a:extLst>
              <a:ext uri="{FF2B5EF4-FFF2-40B4-BE49-F238E27FC236}">
                <a16:creationId xmlns:a16="http://schemas.microsoft.com/office/drawing/2014/main" id="{AD7B9605-7642-4CF8-8AF5-4A2046FE3A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r>
              <a:rPr lang="en-US" altLang="en-US">
                <a:ea typeface="ＭＳ Ｐゴシック" panose="020B0600070205080204" pitchFamily="34" charset="-128"/>
              </a:rPr>
              <a:t>Miguel</a:t>
            </a:r>
            <a:r>
              <a:rPr lang="ja-JP" altLang="en-US">
                <a:ea typeface="ＭＳ Ｐゴシック" panose="020B0600070205080204" pitchFamily="34" charset="-128"/>
              </a:rPr>
              <a:t>’</a:t>
            </a:r>
            <a:r>
              <a:rPr lang="en-US" altLang="ja-JP">
                <a:ea typeface="ＭＳ Ｐゴシック" panose="020B0600070205080204" pitchFamily="34" charset="-128"/>
              </a:rPr>
              <a:t>s next task is to decide which levels of evidence apply to the two programs he is considering.  To do this Miguel must find as much information as possible that describes the programs</a:t>
            </a:r>
            <a:r>
              <a:rPr lang="ja-JP" altLang="en-US">
                <a:ea typeface="ＭＳ Ｐゴシック" panose="020B0600070205080204" pitchFamily="34" charset="-128"/>
              </a:rPr>
              <a:t>’</a:t>
            </a:r>
            <a:r>
              <a:rPr lang="en-US" altLang="ja-JP">
                <a:ea typeface="ＭＳ Ｐゴシック" panose="020B0600070205080204" pitchFamily="34" charset="-128"/>
              </a:rPr>
              <a:t> implementation, outcomes or impact, and evaluation.</a:t>
            </a:r>
          </a:p>
          <a:p>
            <a:pPr>
              <a:lnSpc>
                <a:spcPct val="90000"/>
              </a:lnSpc>
            </a:pPr>
            <a:r>
              <a:rPr lang="en-US" altLang="en-US">
                <a:ea typeface="ＭＳ Ｐゴシック" panose="020B0600070205080204" pitchFamily="34" charset="-128"/>
              </a:rPr>
              <a:t> </a:t>
            </a:r>
          </a:p>
          <a:p>
            <a:pPr>
              <a:lnSpc>
                <a:spcPct val="90000"/>
              </a:lnSpc>
            </a:pPr>
            <a:r>
              <a:rPr lang="en-US" altLang="en-US">
                <a:ea typeface="ＭＳ Ｐゴシック" panose="020B0600070205080204" pitchFamily="34" charset="-128"/>
              </a:rPr>
              <a:t>One of the programs he found was launched in San Diego, California in 2005, and</a:t>
            </a:r>
            <a:r>
              <a:rPr lang="en-US" altLang="en-US" b="1">
                <a:ea typeface="ＭＳ Ｐゴシック" panose="020B0600070205080204" pitchFamily="34" charset="-128"/>
              </a:rPr>
              <a:t> </a:t>
            </a:r>
            <a:r>
              <a:rPr lang="en-US" altLang="en-US">
                <a:ea typeface="ＭＳ Ｐゴシック" panose="020B0600070205080204" pitchFamily="34" charset="-128"/>
              </a:rPr>
              <a:t>has been replicated in a few other states since then.  However, the team has not been able to identify any evaluations or studies about the program.  Miguel needs to do more research to determine the outcomes of this practice model and how rigorously the model and its outcomes have been evaluated.  </a:t>
            </a:r>
            <a:br>
              <a:rPr lang="en-US" altLang="en-US">
                <a:ea typeface="ＭＳ Ｐゴシック" panose="020B0600070205080204" pitchFamily="34" charset="-128"/>
              </a:rPr>
            </a:br>
            <a:endParaRPr lang="en-US" altLang="en-US">
              <a:ea typeface="ＭＳ Ｐゴシック" panose="020B0600070205080204" pitchFamily="34" charset="-128"/>
            </a:endParaRPr>
          </a:p>
          <a:p>
            <a:pPr>
              <a:lnSpc>
                <a:spcPct val="90000"/>
              </a:lnSpc>
            </a:pPr>
            <a:r>
              <a:rPr lang="en-US" altLang="en-US">
                <a:ea typeface="ＭＳ Ｐゴシック" panose="020B0600070205080204" pitchFamily="34" charset="-128"/>
              </a:rPr>
              <a:t>The second model is a </a:t>
            </a:r>
            <a:r>
              <a:rPr lang="en-US" altLang="en-US" b="1">
                <a:ea typeface="ＭＳ Ｐゴシック" panose="020B0600070205080204" pitchFamily="34" charset="-128"/>
              </a:rPr>
              <a:t>Foundation-led  </a:t>
            </a:r>
            <a:r>
              <a:rPr lang="en-US" altLang="en-US">
                <a:ea typeface="ＭＳ Ｐゴシック" panose="020B0600070205080204" pitchFamily="34" charset="-128"/>
              </a:rPr>
              <a:t>initiative that has published a series of issue briefs and reports on their work.  Miguel</a:t>
            </a:r>
            <a:r>
              <a:rPr lang="ja-JP" altLang="en-US">
                <a:ea typeface="ＭＳ Ｐゴシック" panose="020B0600070205080204" pitchFamily="34" charset="-128"/>
              </a:rPr>
              <a:t>’</a:t>
            </a:r>
            <a:r>
              <a:rPr lang="en-US" altLang="ja-JP">
                <a:ea typeface="ＭＳ Ｐゴシック" panose="020B0600070205080204" pitchFamily="34" charset="-128"/>
              </a:rPr>
              <a:t>s team reviewed some of these papers, which referenced several impact and outcome studies upon which they based their practices.</a:t>
            </a:r>
          </a:p>
          <a:p>
            <a:pPr>
              <a:lnSpc>
                <a:spcPct val="90000"/>
              </a:lnSpc>
            </a:pPr>
            <a:r>
              <a:rPr lang="en-US" altLang="en-US">
                <a:ea typeface="ＭＳ Ｐゴシック" panose="020B0600070205080204" pitchFamily="34" charset="-128"/>
              </a:rPr>
              <a:t> </a:t>
            </a:r>
          </a:p>
          <a:p>
            <a:pPr>
              <a:lnSpc>
                <a:spcPct val="90000"/>
              </a:lnSpc>
            </a:pPr>
            <a:r>
              <a:rPr lang="en-US" altLang="en-US">
                <a:ea typeface="ＭＳ Ｐゴシック" panose="020B0600070205080204" pitchFamily="34" charset="-128"/>
              </a:rPr>
              <a:t>Out of these two sources, Miguel</a:t>
            </a:r>
            <a:r>
              <a:rPr lang="ja-JP" altLang="en-US">
                <a:ea typeface="ＭＳ Ｐゴシック" panose="020B0600070205080204" pitchFamily="34" charset="-128"/>
              </a:rPr>
              <a:t>’</a:t>
            </a:r>
            <a:r>
              <a:rPr lang="en-US" altLang="ja-JP">
                <a:ea typeface="ＭＳ Ｐゴシック" panose="020B0600070205080204" pitchFamily="34" charset="-128"/>
              </a:rPr>
              <a:t>s team was able to find the most useful data to make the case for their program from the foundation-led initiative.  They will use this data as the foundation for their model, and continue to research and find out if they can surface other useful information from the program in San Diego.</a:t>
            </a:r>
          </a:p>
          <a:p>
            <a:pPr>
              <a:lnSpc>
                <a:spcPct val="90000"/>
              </a:lnSpc>
            </a:pPr>
            <a:r>
              <a:rPr lang="en-US" altLang="en-US">
                <a:ea typeface="ＭＳ Ｐゴシック" panose="020B0600070205080204" pitchFamily="34" charset="-128"/>
              </a:rPr>
              <a:t> </a:t>
            </a:r>
          </a:p>
          <a:p>
            <a:pPr>
              <a:lnSpc>
                <a:spcPct val="90000"/>
              </a:lnSpc>
            </a:pPr>
            <a:r>
              <a:rPr lang="en-US" altLang="en-US">
                <a:ea typeface="ＭＳ Ｐゴシック" panose="020B0600070205080204" pitchFamily="34" charset="-128"/>
              </a:rPr>
              <a:t> </a:t>
            </a:r>
          </a:p>
        </p:txBody>
      </p:sp>
      <p:sp>
        <p:nvSpPr>
          <p:cNvPr id="59396" name="Slide Number Placeholder 3">
            <a:extLst>
              <a:ext uri="{FF2B5EF4-FFF2-40B4-BE49-F238E27FC236}">
                <a16:creationId xmlns:a16="http://schemas.microsoft.com/office/drawing/2014/main" id="{7E76EB40-7013-4FF7-9027-6892EEEA708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B1B6B45-832C-4554-BF00-DD8B69EBE9F8}" type="slidenum">
              <a:rPr lang="en-US" altLang="en-US"/>
              <a:pPr>
                <a:spcBef>
                  <a:spcPct val="0"/>
                </a:spcBef>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8D1C2D0F-407B-4828-B38C-0A4BC04645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a:extLst>
              <a:ext uri="{FF2B5EF4-FFF2-40B4-BE49-F238E27FC236}">
                <a16:creationId xmlns:a16="http://schemas.microsoft.com/office/drawing/2014/main" id="{8BE9E5C6-A04A-440C-9A00-BD8CCFC0A0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Finally, in step five you will make the case for your program or initiative by </a:t>
            </a:r>
            <a:r>
              <a:rPr lang="en-US" altLang="en-US" b="1">
                <a:ea typeface="ＭＳ Ｐゴシック" panose="020B0600070205080204" pitchFamily="34" charset="-128"/>
              </a:rPr>
              <a:t>applying the best available evidence to your proposed strategy.  </a:t>
            </a:r>
            <a:r>
              <a:rPr lang="en-US" altLang="en-US">
                <a:ea typeface="ＭＳ Ｐゴシック" panose="020B0600070205080204" pitchFamily="34" charset="-128"/>
              </a:rPr>
              <a:t>By taking into account what you know, as well as what others have learned about what works, you then assemble pieces of a program together explaining your assumptions, goals, and activities that will lead to the desired outcome.</a:t>
            </a:r>
          </a:p>
          <a:p>
            <a:endParaRPr lang="en-US" altLang="en-US">
              <a:ea typeface="ＭＳ Ｐゴシック" panose="020B0600070205080204" pitchFamily="34" charset="-128"/>
            </a:endParaRPr>
          </a:p>
        </p:txBody>
      </p:sp>
      <p:sp>
        <p:nvSpPr>
          <p:cNvPr id="61444" name="Slide Number Placeholder 3">
            <a:extLst>
              <a:ext uri="{FF2B5EF4-FFF2-40B4-BE49-F238E27FC236}">
                <a16:creationId xmlns:a16="http://schemas.microsoft.com/office/drawing/2014/main" id="{D2DBBB30-625A-4F1F-9F10-980149A0A4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4EDADD3-D433-4A03-B254-3BB41DB08D70}" type="slidenum">
              <a:rPr lang="en-US" altLang="en-US"/>
              <a:pPr>
                <a:spcBef>
                  <a:spcPct val="0"/>
                </a:spcBef>
              </a:pPr>
              <a:t>23</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28DF816F-91EE-4A99-9AE0-37471B47CD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a:extLst>
              <a:ext uri="{FF2B5EF4-FFF2-40B4-BE49-F238E27FC236}">
                <a16:creationId xmlns:a16="http://schemas.microsoft.com/office/drawing/2014/main" id="{111B8A94-0D1C-4411-9C5A-2AF7509671B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The evidence you</a:t>
            </a:r>
            <a:r>
              <a:rPr lang="ja-JP" altLang="en-US">
                <a:ea typeface="ＭＳ Ｐゴシック" panose="020B0600070205080204" pitchFamily="34" charset="-128"/>
              </a:rPr>
              <a:t>’</a:t>
            </a:r>
            <a:r>
              <a:rPr lang="en-US" altLang="ja-JP">
                <a:ea typeface="ＭＳ Ｐゴシック" panose="020B0600070205080204" pitchFamily="34" charset="-128"/>
              </a:rPr>
              <a:t>ve collected in the previous steps will help inform the development of a</a:t>
            </a:r>
            <a:r>
              <a:rPr lang="en-US" altLang="ja-JP" b="1">
                <a:ea typeface="ＭＳ Ｐゴシック" panose="020B0600070205080204" pitchFamily="34" charset="-128"/>
              </a:rPr>
              <a:t> logic model </a:t>
            </a:r>
            <a:r>
              <a:rPr lang="en-US" altLang="ja-JP">
                <a:ea typeface="ＭＳ Ｐゴシック" panose="020B0600070205080204" pitchFamily="34" charset="-128"/>
              </a:rPr>
              <a:t>that illustrates the logic behind your plan.</a:t>
            </a:r>
          </a:p>
          <a:p>
            <a:r>
              <a:rPr lang="en-US" altLang="en-US">
                <a:ea typeface="ＭＳ Ｐゴシック" panose="020B0600070205080204" pitchFamily="34" charset="-128"/>
              </a:rPr>
              <a:t> </a:t>
            </a:r>
          </a:p>
          <a:p>
            <a:r>
              <a:rPr lang="en-US" altLang="en-US">
                <a:ea typeface="ＭＳ Ｐゴシック" panose="020B0600070205080204" pitchFamily="34" charset="-128"/>
              </a:rPr>
              <a:t>Our companion tutorial on Logic Models describes the process of applying your evidence in this next step.  You can find a link to it at the end of this tutorial.</a:t>
            </a: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a:p>
            <a:endParaRPr lang="en-US" altLang="en-US" sz="800">
              <a:ea typeface="ＭＳ Ｐゴシック" panose="020B0600070205080204" pitchFamily="34" charset="-128"/>
            </a:endParaRPr>
          </a:p>
          <a:p>
            <a:endParaRPr lang="en-US" altLang="en-US">
              <a:ea typeface="ＭＳ Ｐゴシック" panose="020B0600070205080204" pitchFamily="34" charset="-128"/>
            </a:endParaRPr>
          </a:p>
          <a:p>
            <a:endParaRPr lang="en-US" altLang="en-US">
              <a:ea typeface="ＭＳ Ｐゴシック" panose="020B0600070205080204" pitchFamily="34" charset="-128"/>
            </a:endParaRPr>
          </a:p>
        </p:txBody>
      </p:sp>
      <p:sp>
        <p:nvSpPr>
          <p:cNvPr id="63492" name="Slide Number Placeholder 3">
            <a:extLst>
              <a:ext uri="{FF2B5EF4-FFF2-40B4-BE49-F238E27FC236}">
                <a16:creationId xmlns:a16="http://schemas.microsoft.com/office/drawing/2014/main" id="{9AF247E0-CAFD-4709-9C94-9A6F712ACD2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2B4360A-2D4E-44F3-959E-5213FCBFE6A0}" type="slidenum">
              <a:rPr lang="en-US" altLang="en-US"/>
              <a:pPr>
                <a:spcBef>
                  <a:spcPct val="0"/>
                </a:spcBef>
              </a:pPr>
              <a:t>24</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B7362F28-E7FA-4C69-9C79-86CE9623DF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a:extLst>
              <a:ext uri="{FF2B5EF4-FFF2-40B4-BE49-F238E27FC236}">
                <a16:creationId xmlns:a16="http://schemas.microsoft.com/office/drawing/2014/main" id="{342F81F7-6F69-4A0C-A59C-FFD121B997B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Hannah and Rosa also had success in finding evidence-based practices to support their needs.</a:t>
            </a:r>
          </a:p>
          <a:p>
            <a:endParaRPr lang="en-US" altLang="en-US">
              <a:ea typeface="ＭＳ Ｐゴシック" panose="020B0600070205080204" pitchFamily="34" charset="-128"/>
            </a:endParaRPr>
          </a:p>
          <a:p>
            <a:r>
              <a:rPr lang="en-US" altLang="en-US">
                <a:ea typeface="ＭＳ Ｐゴシック" panose="020B0600070205080204" pitchFamily="34" charset="-128"/>
              </a:rPr>
              <a:t>Hannah</a:t>
            </a:r>
            <a:r>
              <a:rPr lang="ja-JP" altLang="en-US">
                <a:ea typeface="ＭＳ Ｐゴシック" panose="020B0600070205080204" pitchFamily="34" charset="-128"/>
              </a:rPr>
              <a:t>’</a:t>
            </a:r>
            <a:r>
              <a:rPr lang="en-US" altLang="ja-JP">
                <a:ea typeface="ＭＳ Ｐゴシック" panose="020B0600070205080204" pitchFamily="34" charset="-128"/>
              </a:rPr>
              <a:t>s search for evidence uncovered a plethora of new initiatives to help guide her search for ideas about how to best work with new business entrepreneurship.  </a:t>
            </a:r>
          </a:p>
          <a:p>
            <a:r>
              <a:rPr lang="en-US" altLang="en-US">
                <a:ea typeface="ＭＳ Ｐゴシック" panose="020B0600070205080204" pitchFamily="34" charset="-128"/>
              </a:rPr>
              <a:t> </a:t>
            </a:r>
          </a:p>
          <a:p>
            <a:r>
              <a:rPr lang="en-US" altLang="en-US">
                <a:ea typeface="ＭＳ Ｐゴシック" panose="020B0600070205080204" pitchFamily="34" charset="-128"/>
              </a:rPr>
              <a:t>Hannah dug deeper into the available research about three potential entrepreneurship initiatives for her state and found that one effort supported and organized by a reputable organization with a long history of supporting entrepreneurs, has been well-received by her colleagues in other states although there is no formal evaluation of these new initiatives.  Hannah conducted her own research by talking with five entrepreneurs in her state who participated.  Hannah also found two formal studies that showed good results.   </a:t>
            </a:r>
          </a:p>
          <a:p>
            <a:r>
              <a:rPr lang="en-US" altLang="en-US">
                <a:ea typeface="ＭＳ Ｐゴシック" panose="020B0600070205080204" pitchFamily="34" charset="-128"/>
              </a:rPr>
              <a:t> </a:t>
            </a:r>
          </a:p>
          <a:p>
            <a:r>
              <a:rPr lang="en-US" altLang="en-US">
                <a:ea typeface="ＭＳ Ｐゴシック" panose="020B0600070205080204" pitchFamily="34" charset="-128"/>
              </a:rPr>
              <a:t>Using all of this evidence, Hannah recommends to the State Workforce Investment Board that her state issue an RFP to pilot two of the initiatives that demonstrated the most evidence for success and that matched the economic trends in her state.  Hannah found a way to ensure that her state will fund evidence-based projects.</a:t>
            </a:r>
          </a:p>
          <a:p>
            <a:endParaRPr lang="en-US" altLang="en-US">
              <a:ea typeface="ＭＳ Ｐゴシック" panose="020B0600070205080204" pitchFamily="34" charset="-128"/>
            </a:endParaRPr>
          </a:p>
        </p:txBody>
      </p:sp>
      <p:sp>
        <p:nvSpPr>
          <p:cNvPr id="65540" name="Slide Number Placeholder 3">
            <a:extLst>
              <a:ext uri="{FF2B5EF4-FFF2-40B4-BE49-F238E27FC236}">
                <a16:creationId xmlns:a16="http://schemas.microsoft.com/office/drawing/2014/main" id="{2C4779E8-C029-4247-B1C1-DDCB9D586B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0C5FE6A-51BD-48C7-A784-F38AA30B3A12}" type="slidenum">
              <a:rPr lang="en-US" altLang="en-US"/>
              <a:pPr>
                <a:spcBef>
                  <a:spcPct val="0"/>
                </a:spcBef>
              </a:pPr>
              <a:t>25</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C7C28F7D-25EE-44C9-9583-1A429674F7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a:extLst>
              <a:ext uri="{FF2B5EF4-FFF2-40B4-BE49-F238E27FC236}">
                <a16:creationId xmlns:a16="http://schemas.microsoft.com/office/drawing/2014/main" id="{39C6F3EF-A95B-4144-8AE8-CD14934B05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You may recall that Rosa was looking for new strategies for working with an influx of skilled, dislocated workers.  Rosa</a:t>
            </a:r>
            <a:r>
              <a:rPr lang="ja-JP" altLang="en-US">
                <a:ea typeface="ＭＳ Ｐゴシック" panose="020B0600070205080204" pitchFamily="34" charset="-128"/>
              </a:rPr>
              <a:t>’</a:t>
            </a:r>
            <a:r>
              <a:rPr lang="en-US" altLang="ja-JP">
                <a:ea typeface="ＭＳ Ｐゴシック" panose="020B0600070205080204" pitchFamily="34" charset="-128"/>
              </a:rPr>
              <a:t>s early research returned some good information about different programs and services for this population, however, most of it was anecdotal and none of it was evidence-based.</a:t>
            </a:r>
          </a:p>
          <a:p>
            <a:r>
              <a:rPr lang="en-US" altLang="en-US">
                <a:ea typeface="ＭＳ Ｐゴシック" panose="020B0600070205080204" pitchFamily="34" charset="-128"/>
              </a:rPr>
              <a:t> </a:t>
            </a:r>
          </a:p>
          <a:p>
            <a:r>
              <a:rPr lang="en-US" altLang="en-US">
                <a:ea typeface="ＭＳ Ｐゴシック" panose="020B0600070205080204" pitchFamily="34" charset="-128"/>
              </a:rPr>
              <a:t>After talking with colleagues in her field who have dealt with similar issues, she realized that there has been very little evidence-based research about serving this specific population.  However, a colleague found several studies and evaluations from universities and the federal government concerning services for dislocated workers.  Rosa was able to use this information and apply some of the lessons learned from these studies to inform their program design for a new type of service program to serve the growing number of dislocated skilled workers in her city.  </a:t>
            </a:r>
          </a:p>
          <a:p>
            <a:pPr eaLnBrk="1" hangingPunct="1">
              <a:spcBef>
                <a:spcPct val="0"/>
              </a:spcBef>
            </a:pPr>
            <a:endParaRPr lang="en-US" altLang="en-US" b="1">
              <a:solidFill>
                <a:srgbClr val="FF0000"/>
              </a:solidFill>
              <a:ea typeface="ＭＳ Ｐゴシック" panose="020B0600070205080204" pitchFamily="34" charset="-128"/>
            </a:endParaRPr>
          </a:p>
          <a:p>
            <a:pPr eaLnBrk="1" hangingPunct="1">
              <a:spcBef>
                <a:spcPct val="0"/>
              </a:spcBef>
            </a:pPr>
            <a:endParaRPr lang="en-US" altLang="en-US" b="1">
              <a:solidFill>
                <a:srgbClr val="FF0000"/>
              </a:solidFill>
              <a:ea typeface="ＭＳ Ｐゴシック" panose="020B0600070205080204" pitchFamily="34" charset="-128"/>
            </a:endParaRPr>
          </a:p>
          <a:p>
            <a:pPr eaLnBrk="1" hangingPunct="1">
              <a:spcBef>
                <a:spcPct val="0"/>
              </a:spcBef>
            </a:pPr>
            <a:r>
              <a:rPr lang="en-US" altLang="en-US">
                <a:ea typeface="ＭＳ Ｐゴシック" panose="020B0600070205080204" pitchFamily="34" charset="-128"/>
              </a:rPr>
              <a:t>.</a:t>
            </a:r>
          </a:p>
          <a:p>
            <a:pPr eaLnBrk="1" hangingPunct="1">
              <a:spcBef>
                <a:spcPct val="0"/>
              </a:spcBef>
            </a:pPr>
            <a:endParaRPr lang="en-US" altLang="en-US" b="1">
              <a:solidFill>
                <a:srgbClr val="FF0000"/>
              </a:solidFill>
              <a:ea typeface="ＭＳ Ｐゴシック" panose="020B0600070205080204" pitchFamily="34" charset="-128"/>
            </a:endParaRPr>
          </a:p>
        </p:txBody>
      </p:sp>
      <p:sp>
        <p:nvSpPr>
          <p:cNvPr id="67588" name="Slide Number Placeholder 3">
            <a:extLst>
              <a:ext uri="{FF2B5EF4-FFF2-40B4-BE49-F238E27FC236}">
                <a16:creationId xmlns:a16="http://schemas.microsoft.com/office/drawing/2014/main" id="{454E37AA-A37E-4FA6-B5FA-6EDB557E13D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A42730B-C4B0-49AC-BF38-18DE2648595A}" type="slidenum">
              <a:rPr lang="en-US" altLang="en-US"/>
              <a:pPr>
                <a:spcBef>
                  <a:spcPct val="0"/>
                </a:spcBef>
              </a:pPr>
              <a:t>26</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F748B31C-2580-4DE8-9615-AA20D2EB02D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83BE5334-5517-42B3-9AE1-30AEAAAEB1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In Miguel</a:t>
            </a:r>
            <a:r>
              <a:rPr lang="ja-JP" altLang="en-US">
                <a:ea typeface="ＭＳ Ｐゴシック" panose="020B0600070205080204" pitchFamily="34" charset="-128"/>
              </a:rPr>
              <a:t>’</a:t>
            </a:r>
            <a:r>
              <a:rPr lang="en-US" altLang="ja-JP">
                <a:ea typeface="ＭＳ Ｐゴシック" panose="020B0600070205080204" pitchFamily="34" charset="-128"/>
              </a:rPr>
              <a:t>s case, the evidence suggests that  some of the program enhancements used by programs involved in the foundation-led initiatives might be effective in improving the outcomes of youth who have aged out of foster care.  The evidence that Miguel has collected will serve as a foundation for the assumptions, goals and activities for his project.   He and his team will develop a logic model to map out how his organization expects to implement an adapted version of the examples he found in the literature.  Miguel will then be able to implement an evidence-based program. </a:t>
            </a:r>
          </a:p>
          <a:p>
            <a:r>
              <a:rPr lang="en-US" altLang="en-US" b="1">
                <a:ea typeface="ＭＳ Ｐゴシック" panose="020B0600070205080204" pitchFamily="34" charset="-128"/>
              </a:rPr>
              <a:t>	</a:t>
            </a:r>
            <a:endParaRPr lang="en-US" altLang="en-US">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48125BEE-14A3-4CE0-8C36-8078BDB1C6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021EEE2-4FDA-47AE-A8CD-23427054E951}" type="slidenum">
              <a:rPr lang="en-US" altLang="en-US"/>
              <a:pPr>
                <a:spcBef>
                  <a:spcPct val="0"/>
                </a:spcBef>
              </a:pPr>
              <a:t>27</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59B10482-B31A-4948-9B44-93CF81BD2D0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a:extLst>
              <a:ext uri="{FF2B5EF4-FFF2-40B4-BE49-F238E27FC236}">
                <a16:creationId xmlns:a16="http://schemas.microsoft.com/office/drawing/2014/main" id="{A9A70629-B17B-4B34-913C-4717EF4643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ea typeface="ＭＳ Ｐゴシック" panose="020B0600070205080204" pitchFamily="34" charset="-128"/>
              </a:rPr>
              <a:t>Chances are, whatever challenge you encounter and whatever innovative idea you</a:t>
            </a:r>
            <a:r>
              <a:rPr lang="ja-JP" altLang="en-US">
                <a:ea typeface="ＭＳ Ｐゴシック" panose="020B0600070205080204" pitchFamily="34" charset="-128"/>
              </a:rPr>
              <a:t>’</a:t>
            </a:r>
            <a:r>
              <a:rPr lang="en-US" altLang="ja-JP">
                <a:ea typeface="ＭＳ Ｐゴシック" panose="020B0600070205080204" pitchFamily="34" charset="-128"/>
              </a:rPr>
              <a:t>ve dreamed up, evidence-based practice can help you make the case for what will work for your community.</a:t>
            </a:r>
            <a:endParaRPr lang="en-US" altLang="en-US">
              <a:ea typeface="ＭＳ Ｐゴシック" panose="020B0600070205080204" pitchFamily="34" charset="-128"/>
            </a:endParaRPr>
          </a:p>
        </p:txBody>
      </p:sp>
      <p:sp>
        <p:nvSpPr>
          <p:cNvPr id="71684" name="Slide Number Placeholder 3">
            <a:extLst>
              <a:ext uri="{FF2B5EF4-FFF2-40B4-BE49-F238E27FC236}">
                <a16:creationId xmlns:a16="http://schemas.microsoft.com/office/drawing/2014/main" id="{CDBA9C31-12B1-406B-A174-833338231D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7DD7C16-C3E0-4D9A-BD80-2C69A894B154}" type="slidenum">
              <a:rPr lang="en-US" altLang="en-US"/>
              <a:pPr>
                <a:spcBef>
                  <a:spcPct val="0"/>
                </a:spcBef>
              </a:pPr>
              <a:t>28</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alpha val="61176"/>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49A99-BC70-42BD-A647-E3262A779952}"/>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5" name="Rectangle 4">
            <a:extLst>
              <a:ext uri="{FF2B5EF4-FFF2-40B4-BE49-F238E27FC236}">
                <a16:creationId xmlns:a16="http://schemas.microsoft.com/office/drawing/2014/main" id="{76AEC248-66AB-4D50-9534-D1CBE2436565}"/>
              </a:ext>
            </a:extLst>
          </p:cNvPr>
          <p:cNvSpPr/>
          <p:nvPr/>
        </p:nvSpPr>
        <p:spPr>
          <a:xfrm>
            <a:off x="-9525" y="5486400"/>
            <a:ext cx="3133725" cy="127952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6" name="Rectangle 5">
            <a:extLst>
              <a:ext uri="{FF2B5EF4-FFF2-40B4-BE49-F238E27FC236}">
                <a16:creationId xmlns:a16="http://schemas.microsoft.com/office/drawing/2014/main" id="{0B0B6C21-3121-49F8-970F-2F2E3589CA56}"/>
              </a:ext>
            </a:extLst>
          </p:cNvPr>
          <p:cNvSpPr/>
          <p:nvPr/>
        </p:nvSpPr>
        <p:spPr>
          <a:xfrm>
            <a:off x="3276600" y="5486400"/>
            <a:ext cx="5867400" cy="12715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le 7"/>
          <p:cNvSpPr>
            <a:spLocks noGrp="1"/>
          </p:cNvSpPr>
          <p:nvPr>
            <p:ph type="ctrTitle"/>
          </p:nvPr>
        </p:nvSpPr>
        <p:spPr>
          <a:xfrm>
            <a:off x="2362200" y="2286000"/>
            <a:ext cx="6477000" cy="1828800"/>
          </a:xfrm>
        </p:spPr>
        <p:txBody>
          <a:bodyPr anchor="b"/>
          <a:lstStyle>
            <a:lvl1pPr>
              <a:defRPr b="1" cap="all" baseline="0"/>
            </a:lvl1pPr>
          </a:lstStyle>
          <a:p>
            <a:r>
              <a:rPr lang="en-US" dirty="0"/>
              <a:t>Click to edit Master title style</a:t>
            </a:r>
          </a:p>
        </p:txBody>
      </p:sp>
      <p:sp>
        <p:nvSpPr>
          <p:cNvPr id="9" name="Subtitle 8"/>
          <p:cNvSpPr>
            <a:spLocks noGrp="1"/>
          </p:cNvSpPr>
          <p:nvPr>
            <p:ph type="subTitle" idx="1"/>
          </p:nvPr>
        </p:nvSpPr>
        <p:spPr>
          <a:xfrm>
            <a:off x="3276600" y="5486400"/>
            <a:ext cx="5791200" cy="1249437"/>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
        <p:nvSpPr>
          <p:cNvPr id="7" name="Date Placeholder 27">
            <a:extLst>
              <a:ext uri="{FF2B5EF4-FFF2-40B4-BE49-F238E27FC236}">
                <a16:creationId xmlns:a16="http://schemas.microsoft.com/office/drawing/2014/main" id="{19821583-00CF-4801-B14A-4F60EF094B13}"/>
              </a:ext>
            </a:extLst>
          </p:cNvPr>
          <p:cNvSpPr>
            <a:spLocks noGrp="1"/>
          </p:cNvSpPr>
          <p:nvPr>
            <p:ph type="dt" sz="half" idx="10"/>
          </p:nvPr>
        </p:nvSpPr>
        <p:spPr>
          <a:xfrm>
            <a:off x="76200" y="5486400"/>
            <a:ext cx="3048000" cy="1268413"/>
          </a:xfrm>
        </p:spPr>
        <p:txBody>
          <a:bodyPr>
            <a:noAutofit/>
          </a:bodyPr>
          <a:lstStyle>
            <a:lvl1pPr algn="ctr">
              <a:defRPr sz="2000">
                <a:solidFill>
                  <a:srgbClr val="FFFFFF"/>
                </a:solidFill>
              </a:defRPr>
            </a:lvl1pPr>
          </a:lstStyle>
          <a:p>
            <a:pPr>
              <a:defRPr/>
            </a:pPr>
            <a:r>
              <a:rPr lang="en-US"/>
              <a:t>12.13.10</a:t>
            </a:r>
          </a:p>
        </p:txBody>
      </p:sp>
      <p:sp>
        <p:nvSpPr>
          <p:cNvPr id="10" name="Footer Placeholder 16">
            <a:extLst>
              <a:ext uri="{FF2B5EF4-FFF2-40B4-BE49-F238E27FC236}">
                <a16:creationId xmlns:a16="http://schemas.microsoft.com/office/drawing/2014/main" id="{FAD0C2F1-094A-444E-99AD-EC32948A5B4E}"/>
              </a:ext>
            </a:extLst>
          </p:cNvPr>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r>
              <a:rPr lang="en-US"/>
              <a:t>Social Policy Research Associates</a:t>
            </a:r>
          </a:p>
        </p:txBody>
      </p:sp>
      <p:sp>
        <p:nvSpPr>
          <p:cNvPr id="11" name="Slide Number Placeholder 28">
            <a:extLst>
              <a:ext uri="{FF2B5EF4-FFF2-40B4-BE49-F238E27FC236}">
                <a16:creationId xmlns:a16="http://schemas.microsoft.com/office/drawing/2014/main" id="{C992CCE5-F065-4B69-A957-F9FF2526D560}"/>
              </a:ext>
            </a:extLst>
          </p:cNvPr>
          <p:cNvSpPr>
            <a:spLocks noGrp="1"/>
          </p:cNvSpPr>
          <p:nvPr>
            <p:ph type="sldNum" sz="quarter" idx="12"/>
          </p:nvPr>
        </p:nvSpPr>
        <p:spPr>
          <a:xfrm>
            <a:off x="8001000" y="228600"/>
            <a:ext cx="838200" cy="381000"/>
          </a:xfrm>
        </p:spPr>
        <p:txBody>
          <a:bodyPr/>
          <a:lstStyle>
            <a:lvl1pPr>
              <a:defRPr smtClean="0">
                <a:solidFill>
                  <a:schemeClr val="tx2"/>
                </a:solidFill>
              </a:defRPr>
            </a:lvl1pPr>
          </a:lstStyle>
          <a:p>
            <a:pPr>
              <a:defRPr/>
            </a:pPr>
            <a:fld id="{7CD7DF5D-5A59-47B2-BAF2-68C25294FBAC}" type="slidenum">
              <a:rPr lang="en-US" altLang="en-US"/>
              <a:pPr>
                <a:defRPr/>
              </a:pPr>
              <a:t>‹#›</a:t>
            </a:fld>
            <a:endParaRPr lang="en-US" altLang="en-US"/>
          </a:p>
        </p:txBody>
      </p:sp>
    </p:spTree>
    <p:extLst>
      <p:ext uri="{BB962C8B-B14F-4D97-AF65-F5344CB8AC3E}">
        <p14:creationId xmlns:p14="http://schemas.microsoft.com/office/powerpoint/2010/main" val="205873105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11">
            <a:extLst>
              <a:ext uri="{FF2B5EF4-FFF2-40B4-BE49-F238E27FC236}">
                <a16:creationId xmlns:a16="http://schemas.microsoft.com/office/drawing/2014/main" id="{650B6A4F-C83F-4462-9CC9-C296AF6D2769}"/>
              </a:ext>
            </a:extLst>
          </p:cNvPr>
          <p:cNvSpPr/>
          <p:nvPr userDrawn="1"/>
        </p:nvSpPr>
        <p:spPr>
          <a:xfrm>
            <a:off x="762000" y="304800"/>
            <a:ext cx="8077200" cy="76200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endParaRPr lang="en-US" dirty="0"/>
          </a:p>
        </p:txBody>
      </p:sp>
      <p:sp>
        <p:nvSpPr>
          <p:cNvPr id="2" name="Title 1"/>
          <p:cNvSpPr>
            <a:spLocks noGrp="1"/>
          </p:cNvSpPr>
          <p:nvPr>
            <p:ph type="title"/>
          </p:nvPr>
        </p:nvSpPr>
        <p:spPr>
          <a:xfrm>
            <a:off x="762000" y="304800"/>
            <a:ext cx="8001000" cy="762000"/>
          </a:xfrm>
        </p:spPr>
        <p:txBody>
          <a:bodyPr/>
          <a:lstStyle>
            <a:lvl1pPr algn="r">
              <a:defRPr/>
            </a:lvl1pPr>
          </a:lstStyle>
          <a:p>
            <a:r>
              <a:rPr lang="en-US"/>
              <a:t>Click to edit Master title style</a:t>
            </a:r>
            <a:endParaRPr lang="en-US" dirty="0"/>
          </a:p>
        </p:txBody>
      </p:sp>
      <p:sp>
        <p:nvSpPr>
          <p:cNvPr id="8" name="Content Placeholder 7"/>
          <p:cNvSpPr>
            <a:spLocks noGrp="1"/>
          </p:cNvSpPr>
          <p:nvPr>
            <p:ph sz="quarter" idx="1"/>
          </p:nvPr>
        </p:nvSpPr>
        <p:spPr>
          <a:xfrm>
            <a:off x="762000" y="1600200"/>
            <a:ext cx="8004048" cy="4495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Date Placeholder 3">
            <a:extLst>
              <a:ext uri="{FF2B5EF4-FFF2-40B4-BE49-F238E27FC236}">
                <a16:creationId xmlns:a16="http://schemas.microsoft.com/office/drawing/2014/main" id="{BC3015CE-9A1C-4475-92AB-57D6DD0786D7}"/>
              </a:ext>
            </a:extLst>
          </p:cNvPr>
          <p:cNvSpPr>
            <a:spLocks noGrp="1"/>
          </p:cNvSpPr>
          <p:nvPr>
            <p:ph type="dt" sz="half" idx="10"/>
          </p:nvPr>
        </p:nvSpPr>
        <p:spPr/>
        <p:txBody>
          <a:bodyPr/>
          <a:lstStyle>
            <a:lvl1pPr>
              <a:defRPr>
                <a:ea typeface="+mn-ea"/>
              </a:defRPr>
            </a:lvl1pPr>
          </a:lstStyle>
          <a:p>
            <a:pPr>
              <a:defRPr/>
            </a:pPr>
            <a:r>
              <a:rPr lang="en-US"/>
              <a:t>12.13.10</a:t>
            </a:r>
          </a:p>
        </p:txBody>
      </p:sp>
      <p:sp>
        <p:nvSpPr>
          <p:cNvPr id="6" name="Footer Placeholder 4">
            <a:extLst>
              <a:ext uri="{FF2B5EF4-FFF2-40B4-BE49-F238E27FC236}">
                <a16:creationId xmlns:a16="http://schemas.microsoft.com/office/drawing/2014/main" id="{834F3EEE-F09F-4A29-8E53-76CCE88C9551}"/>
              </a:ext>
            </a:extLst>
          </p:cNvPr>
          <p:cNvSpPr>
            <a:spLocks noGrp="1"/>
          </p:cNvSpPr>
          <p:nvPr>
            <p:ph type="ftr" sz="quarter" idx="11"/>
          </p:nvPr>
        </p:nvSpPr>
        <p:spPr>
          <a:xfrm>
            <a:off x="762000" y="6248400"/>
            <a:ext cx="5192713" cy="365125"/>
          </a:xfrm>
        </p:spPr>
        <p:txBody>
          <a:bodyPr/>
          <a:lstStyle>
            <a:lvl1pPr>
              <a:defRPr/>
            </a:lvl1pPr>
          </a:lstStyle>
          <a:p>
            <a:pPr>
              <a:defRPr/>
            </a:pPr>
            <a:r>
              <a:rPr lang="en-US"/>
              <a:t>Social Policy Research Associates</a:t>
            </a:r>
          </a:p>
        </p:txBody>
      </p:sp>
      <p:sp>
        <p:nvSpPr>
          <p:cNvPr id="7" name="Slide Number Placeholder 5">
            <a:extLst>
              <a:ext uri="{FF2B5EF4-FFF2-40B4-BE49-F238E27FC236}">
                <a16:creationId xmlns:a16="http://schemas.microsoft.com/office/drawing/2014/main" id="{F2EC8711-62C6-41D5-91F5-3BD8F709A56E}"/>
              </a:ext>
            </a:extLst>
          </p:cNvPr>
          <p:cNvSpPr>
            <a:spLocks noGrp="1"/>
          </p:cNvSpPr>
          <p:nvPr>
            <p:ph type="sldNum" sz="quarter" idx="12"/>
          </p:nvPr>
        </p:nvSpPr>
        <p:spPr>
          <a:xfrm>
            <a:off x="0" y="1271588"/>
            <a:ext cx="685800" cy="252412"/>
          </a:xfrm>
        </p:spPr>
        <p:txBody>
          <a:bodyPr/>
          <a:lstStyle>
            <a:lvl1pPr>
              <a:defRPr smtClean="0"/>
            </a:lvl1pPr>
          </a:lstStyle>
          <a:p>
            <a:pPr>
              <a:defRPr/>
            </a:pPr>
            <a:fld id="{7900AE9C-81FF-476F-9AF4-1976F2420FB9}" type="slidenum">
              <a:rPr lang="en-US" altLang="en-US"/>
              <a:pPr>
                <a:defRPr/>
              </a:pPr>
              <a:t>‹#›</a:t>
            </a:fld>
            <a:endParaRPr lang="en-US" altLang="en-US"/>
          </a:p>
        </p:txBody>
      </p:sp>
    </p:spTree>
    <p:extLst>
      <p:ext uri="{BB962C8B-B14F-4D97-AF65-F5344CB8AC3E}">
        <p14:creationId xmlns:p14="http://schemas.microsoft.com/office/powerpoint/2010/main" val="167851481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2EE1F1-DEC0-407F-B2E7-9B934BC789F0}"/>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5" name="Rectangle 4">
            <a:extLst>
              <a:ext uri="{FF2B5EF4-FFF2-40B4-BE49-F238E27FC236}">
                <a16:creationId xmlns:a16="http://schemas.microsoft.com/office/drawing/2014/main" id="{C16552CA-4BD3-453F-99C5-D7ED58197E70}"/>
              </a:ext>
            </a:extLst>
          </p:cNvPr>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6" name="Rectangle 5">
            <a:extLst>
              <a:ext uri="{FF2B5EF4-FFF2-40B4-BE49-F238E27FC236}">
                <a16:creationId xmlns:a16="http://schemas.microsoft.com/office/drawing/2014/main" id="{18D640AD-2680-489E-B4B8-DAF94B46222A}"/>
              </a:ext>
            </a:extLst>
          </p:cNvPr>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p>
        </p:txBody>
      </p:sp>
      <p:sp>
        <p:nvSpPr>
          <p:cNvPr id="7" name="Date Placeholder 11">
            <a:extLst>
              <a:ext uri="{FF2B5EF4-FFF2-40B4-BE49-F238E27FC236}">
                <a16:creationId xmlns:a16="http://schemas.microsoft.com/office/drawing/2014/main" id="{D2E8E68F-CFA6-42A7-8308-367B82B95D45}"/>
              </a:ext>
            </a:extLst>
          </p:cNvPr>
          <p:cNvSpPr>
            <a:spLocks noGrp="1"/>
          </p:cNvSpPr>
          <p:nvPr>
            <p:ph type="dt" sz="half" idx="10"/>
          </p:nvPr>
        </p:nvSpPr>
        <p:spPr/>
        <p:txBody>
          <a:bodyPr/>
          <a:lstStyle>
            <a:lvl1pPr algn="l">
              <a:defRPr/>
            </a:lvl1pPr>
          </a:lstStyle>
          <a:p>
            <a:pPr>
              <a:defRPr/>
            </a:pPr>
            <a:r>
              <a:rPr lang="en-US"/>
              <a:t>12.13.10</a:t>
            </a:r>
          </a:p>
        </p:txBody>
      </p:sp>
      <p:sp>
        <p:nvSpPr>
          <p:cNvPr id="8" name="Slide Number Placeholder 12">
            <a:extLst>
              <a:ext uri="{FF2B5EF4-FFF2-40B4-BE49-F238E27FC236}">
                <a16:creationId xmlns:a16="http://schemas.microsoft.com/office/drawing/2014/main" id="{CEC7C226-1DD7-4D13-BE6B-30F909801481}"/>
              </a:ext>
            </a:extLst>
          </p:cNvPr>
          <p:cNvSpPr>
            <a:spLocks noGrp="1"/>
          </p:cNvSpPr>
          <p:nvPr>
            <p:ph type="sldNum" sz="quarter" idx="11"/>
          </p:nvPr>
        </p:nvSpPr>
        <p:spPr>
          <a:xfrm>
            <a:off x="0" y="1752600"/>
            <a:ext cx="1295400" cy="701675"/>
          </a:xfrm>
        </p:spPr>
        <p:txBody>
          <a:bodyPr>
            <a:noAutofit/>
          </a:bodyPr>
          <a:lstStyle>
            <a:lvl1pPr>
              <a:defRPr sz="2400" smtClean="0"/>
            </a:lvl1pPr>
          </a:lstStyle>
          <a:p>
            <a:pPr>
              <a:defRPr/>
            </a:pPr>
            <a:fld id="{3E6A7060-3B1C-416C-AA11-CF73562D43CD}"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9DF00D7F-C18B-43A1-A426-1E10280729EC}"/>
              </a:ext>
            </a:extLst>
          </p:cNvPr>
          <p:cNvSpPr>
            <a:spLocks noGrp="1"/>
          </p:cNvSpPr>
          <p:nvPr>
            <p:ph type="ftr" sz="quarter" idx="12"/>
          </p:nvPr>
        </p:nvSpPr>
        <p:spPr/>
        <p:txBody>
          <a:bodyPr/>
          <a:lstStyle>
            <a:lvl1pPr>
              <a:defRPr/>
            </a:lvl1pPr>
          </a:lstStyle>
          <a:p>
            <a:pPr>
              <a:defRPr/>
            </a:pPr>
            <a:r>
              <a:rPr lang="en-US"/>
              <a:t>Social Policy Research Associates</a:t>
            </a:r>
          </a:p>
        </p:txBody>
      </p:sp>
    </p:spTree>
    <p:extLst>
      <p:ext uri="{BB962C8B-B14F-4D97-AF65-F5344CB8AC3E}">
        <p14:creationId xmlns:p14="http://schemas.microsoft.com/office/powerpoint/2010/main" val="1258361482"/>
      </p:ext>
    </p:extLst>
  </p:cSld>
  <p:clrMapOvr>
    <a:overrideClrMapping bg1="lt1" tx1="dk1" bg2="lt2" tx2="dk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a:extLst>
              <a:ext uri="{FF2B5EF4-FFF2-40B4-BE49-F238E27FC236}">
                <a16:creationId xmlns:a16="http://schemas.microsoft.com/office/drawing/2014/main" id="{0075C8A4-641F-4322-9E5E-E99AC4FFBC5B}"/>
              </a:ext>
            </a:extLst>
          </p:cNvPr>
          <p:cNvSpPr>
            <a:spLocks noGrp="1"/>
          </p:cNvSpPr>
          <p:nvPr>
            <p:ph type="dt" sz="half" idx="10"/>
          </p:nvPr>
        </p:nvSpPr>
        <p:spPr/>
        <p:txBody>
          <a:bodyPr/>
          <a:lstStyle>
            <a:lvl1pPr algn="l">
              <a:defRPr/>
            </a:lvl1pPr>
          </a:lstStyle>
          <a:p>
            <a:pPr>
              <a:defRPr/>
            </a:pPr>
            <a:r>
              <a:rPr lang="en-US"/>
              <a:t>12.13.10</a:t>
            </a:r>
          </a:p>
        </p:txBody>
      </p:sp>
      <p:sp>
        <p:nvSpPr>
          <p:cNvPr id="6" name="Slide Number Placeholder 9">
            <a:extLst>
              <a:ext uri="{FF2B5EF4-FFF2-40B4-BE49-F238E27FC236}">
                <a16:creationId xmlns:a16="http://schemas.microsoft.com/office/drawing/2014/main" id="{DEB832E6-73CD-4ECB-8E1F-C8FAEB500767}"/>
              </a:ext>
            </a:extLst>
          </p:cNvPr>
          <p:cNvSpPr>
            <a:spLocks noGrp="1"/>
          </p:cNvSpPr>
          <p:nvPr>
            <p:ph type="sldNum" sz="quarter" idx="11"/>
          </p:nvPr>
        </p:nvSpPr>
        <p:spPr/>
        <p:txBody>
          <a:bodyPr/>
          <a:lstStyle>
            <a:lvl1pPr>
              <a:defRPr smtClean="0"/>
            </a:lvl1pPr>
          </a:lstStyle>
          <a:p>
            <a:pPr>
              <a:defRPr/>
            </a:pPr>
            <a:fld id="{B513396D-4D25-4CFF-9245-754906037AAC}" type="slidenum">
              <a:rPr lang="en-US" altLang="en-US"/>
              <a:pPr>
                <a:defRPr/>
              </a:pPr>
              <a:t>‹#›</a:t>
            </a:fld>
            <a:endParaRPr lang="en-US" altLang="en-US"/>
          </a:p>
        </p:txBody>
      </p:sp>
      <p:sp>
        <p:nvSpPr>
          <p:cNvPr id="7" name="Footer Placeholder 11">
            <a:extLst>
              <a:ext uri="{FF2B5EF4-FFF2-40B4-BE49-F238E27FC236}">
                <a16:creationId xmlns:a16="http://schemas.microsoft.com/office/drawing/2014/main" id="{1D712E31-5800-4607-9AA2-D00760833056}"/>
              </a:ext>
            </a:extLst>
          </p:cNvPr>
          <p:cNvSpPr>
            <a:spLocks noGrp="1"/>
          </p:cNvSpPr>
          <p:nvPr>
            <p:ph type="ftr" sz="quarter" idx="12"/>
          </p:nvPr>
        </p:nvSpPr>
        <p:spPr/>
        <p:txBody>
          <a:bodyPr rtlCol="0"/>
          <a:lstStyle>
            <a:lvl1pPr>
              <a:defRPr/>
            </a:lvl1pPr>
          </a:lstStyle>
          <a:p>
            <a:pPr>
              <a:defRPr/>
            </a:pPr>
            <a:r>
              <a:rPr lang="en-US"/>
              <a:t>Social Policy Research Associates</a:t>
            </a:r>
          </a:p>
        </p:txBody>
      </p:sp>
    </p:spTree>
    <p:extLst>
      <p:ext uri="{BB962C8B-B14F-4D97-AF65-F5344CB8AC3E}">
        <p14:creationId xmlns:p14="http://schemas.microsoft.com/office/powerpoint/2010/main" val="321802619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a:t>Click to edit Master text styles</a:t>
            </a:r>
          </a:p>
        </p:txBody>
      </p:sp>
      <p:sp>
        <p:nvSpPr>
          <p:cNvPr id="7" name="Date Placeholder 9">
            <a:extLst>
              <a:ext uri="{FF2B5EF4-FFF2-40B4-BE49-F238E27FC236}">
                <a16:creationId xmlns:a16="http://schemas.microsoft.com/office/drawing/2014/main" id="{D2B2085B-314F-4E48-AC47-CCA0100D0B53}"/>
              </a:ext>
            </a:extLst>
          </p:cNvPr>
          <p:cNvSpPr>
            <a:spLocks noGrp="1"/>
          </p:cNvSpPr>
          <p:nvPr>
            <p:ph type="dt" sz="half" idx="10"/>
          </p:nvPr>
        </p:nvSpPr>
        <p:spPr/>
        <p:txBody>
          <a:bodyPr/>
          <a:lstStyle>
            <a:lvl1pPr algn="l">
              <a:defRPr/>
            </a:lvl1pPr>
          </a:lstStyle>
          <a:p>
            <a:pPr>
              <a:defRPr/>
            </a:pPr>
            <a:r>
              <a:rPr lang="en-US"/>
              <a:t>12.13.10</a:t>
            </a:r>
          </a:p>
        </p:txBody>
      </p:sp>
      <p:sp>
        <p:nvSpPr>
          <p:cNvPr id="8" name="Slide Number Placeholder 11">
            <a:extLst>
              <a:ext uri="{FF2B5EF4-FFF2-40B4-BE49-F238E27FC236}">
                <a16:creationId xmlns:a16="http://schemas.microsoft.com/office/drawing/2014/main" id="{86147B7E-CC35-41FB-88CE-D8464D2149C7}"/>
              </a:ext>
            </a:extLst>
          </p:cNvPr>
          <p:cNvSpPr>
            <a:spLocks noGrp="1"/>
          </p:cNvSpPr>
          <p:nvPr>
            <p:ph type="sldNum" sz="quarter" idx="11"/>
          </p:nvPr>
        </p:nvSpPr>
        <p:spPr/>
        <p:txBody>
          <a:bodyPr/>
          <a:lstStyle>
            <a:lvl1pPr>
              <a:defRPr smtClean="0"/>
            </a:lvl1pPr>
          </a:lstStyle>
          <a:p>
            <a:pPr>
              <a:defRPr/>
            </a:pPr>
            <a:fld id="{5977C975-3558-4151-8C54-230A9ECE632C}" type="slidenum">
              <a:rPr lang="en-US" altLang="en-US"/>
              <a:pPr>
                <a:defRPr/>
              </a:pPr>
              <a:t>‹#›</a:t>
            </a:fld>
            <a:endParaRPr lang="en-US" altLang="en-US"/>
          </a:p>
        </p:txBody>
      </p:sp>
      <p:sp>
        <p:nvSpPr>
          <p:cNvPr id="9" name="Footer Placeholder 13">
            <a:extLst>
              <a:ext uri="{FF2B5EF4-FFF2-40B4-BE49-F238E27FC236}">
                <a16:creationId xmlns:a16="http://schemas.microsoft.com/office/drawing/2014/main" id="{796BFCBF-9846-4709-94CD-5CC73C9C9C61}"/>
              </a:ext>
            </a:extLst>
          </p:cNvPr>
          <p:cNvSpPr>
            <a:spLocks noGrp="1"/>
          </p:cNvSpPr>
          <p:nvPr>
            <p:ph type="ftr" sz="quarter" idx="12"/>
          </p:nvPr>
        </p:nvSpPr>
        <p:spPr/>
        <p:txBody>
          <a:bodyPr rtlCol="0"/>
          <a:lstStyle>
            <a:lvl1pPr>
              <a:defRPr/>
            </a:lvl1pPr>
          </a:lstStyle>
          <a:p>
            <a:pPr>
              <a:defRPr/>
            </a:pPr>
            <a:r>
              <a:rPr lang="en-US"/>
              <a:t>Social Policy Research Associates</a:t>
            </a:r>
          </a:p>
        </p:txBody>
      </p:sp>
    </p:spTree>
    <p:extLst>
      <p:ext uri="{BB962C8B-B14F-4D97-AF65-F5344CB8AC3E}">
        <p14:creationId xmlns:p14="http://schemas.microsoft.com/office/powerpoint/2010/main" val="387505021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a:extLst>
              <a:ext uri="{FF2B5EF4-FFF2-40B4-BE49-F238E27FC236}">
                <a16:creationId xmlns:a16="http://schemas.microsoft.com/office/drawing/2014/main" id="{DE7EF593-2F14-4E20-A61C-56B4947D7235}"/>
              </a:ext>
            </a:extLst>
          </p:cNvPr>
          <p:cNvSpPr>
            <a:spLocks noGrp="1"/>
          </p:cNvSpPr>
          <p:nvPr>
            <p:ph type="dt" sz="half" idx="10"/>
          </p:nvPr>
        </p:nvSpPr>
        <p:spPr/>
        <p:txBody>
          <a:bodyPr/>
          <a:lstStyle>
            <a:lvl1pPr algn="l">
              <a:defRPr/>
            </a:lvl1pPr>
          </a:lstStyle>
          <a:p>
            <a:pPr>
              <a:defRPr/>
            </a:pPr>
            <a:r>
              <a:rPr lang="en-US"/>
              <a:t>12.13.10</a:t>
            </a:r>
          </a:p>
        </p:txBody>
      </p:sp>
      <p:sp>
        <p:nvSpPr>
          <p:cNvPr id="4" name="Footer Placeholder 2">
            <a:extLst>
              <a:ext uri="{FF2B5EF4-FFF2-40B4-BE49-F238E27FC236}">
                <a16:creationId xmlns:a16="http://schemas.microsoft.com/office/drawing/2014/main" id="{3051F89B-EFED-489F-B55D-B28D3E30A697}"/>
              </a:ext>
            </a:extLst>
          </p:cNvPr>
          <p:cNvSpPr>
            <a:spLocks noGrp="1"/>
          </p:cNvSpPr>
          <p:nvPr>
            <p:ph type="ftr" sz="quarter" idx="11"/>
          </p:nvPr>
        </p:nvSpPr>
        <p:spPr/>
        <p:txBody>
          <a:bodyPr/>
          <a:lstStyle>
            <a:lvl1pPr>
              <a:defRPr/>
            </a:lvl1pPr>
          </a:lstStyle>
          <a:p>
            <a:pPr>
              <a:defRPr/>
            </a:pPr>
            <a:r>
              <a:rPr lang="en-US"/>
              <a:t>Social Policy Research Associates</a:t>
            </a:r>
          </a:p>
        </p:txBody>
      </p:sp>
      <p:sp>
        <p:nvSpPr>
          <p:cNvPr id="5" name="Slide Number Placeholder 22">
            <a:extLst>
              <a:ext uri="{FF2B5EF4-FFF2-40B4-BE49-F238E27FC236}">
                <a16:creationId xmlns:a16="http://schemas.microsoft.com/office/drawing/2014/main" id="{A8653E89-F114-4F16-84B9-8C6D804B1A11}"/>
              </a:ext>
            </a:extLst>
          </p:cNvPr>
          <p:cNvSpPr>
            <a:spLocks noGrp="1"/>
          </p:cNvSpPr>
          <p:nvPr>
            <p:ph type="sldNum" sz="quarter" idx="12"/>
          </p:nvPr>
        </p:nvSpPr>
        <p:spPr/>
        <p:txBody>
          <a:bodyPr/>
          <a:lstStyle>
            <a:lvl1pPr>
              <a:defRPr smtClean="0"/>
            </a:lvl1pPr>
          </a:lstStyle>
          <a:p>
            <a:pPr>
              <a:defRPr/>
            </a:pPr>
            <a:fld id="{B9B13C71-5C89-4D90-922C-9F1A24A5EBA3}" type="slidenum">
              <a:rPr lang="en-US" altLang="en-US"/>
              <a:pPr>
                <a:defRPr/>
              </a:pPr>
              <a:t>‹#›</a:t>
            </a:fld>
            <a:endParaRPr lang="en-US" altLang="en-US"/>
          </a:p>
        </p:txBody>
      </p:sp>
    </p:spTree>
    <p:extLst>
      <p:ext uri="{BB962C8B-B14F-4D97-AF65-F5344CB8AC3E}">
        <p14:creationId xmlns:p14="http://schemas.microsoft.com/office/powerpoint/2010/main" val="418195513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644BCA-516B-4AFD-BCC8-784E059E97D6}"/>
              </a:ext>
            </a:extLst>
          </p:cNvPr>
          <p:cNvSpPr>
            <a:spLocks noGrp="1"/>
          </p:cNvSpPr>
          <p:nvPr>
            <p:ph type="dt" sz="half" idx="10"/>
          </p:nvPr>
        </p:nvSpPr>
        <p:spPr/>
        <p:txBody>
          <a:bodyPr/>
          <a:lstStyle>
            <a:lvl1pPr algn="l">
              <a:defRPr/>
            </a:lvl1pPr>
          </a:lstStyle>
          <a:p>
            <a:pPr>
              <a:defRPr/>
            </a:pPr>
            <a:r>
              <a:rPr lang="en-US"/>
              <a:t>12.13.10</a:t>
            </a:r>
          </a:p>
        </p:txBody>
      </p:sp>
      <p:sp>
        <p:nvSpPr>
          <p:cNvPr id="3" name="Footer Placeholder 2">
            <a:extLst>
              <a:ext uri="{FF2B5EF4-FFF2-40B4-BE49-F238E27FC236}">
                <a16:creationId xmlns:a16="http://schemas.microsoft.com/office/drawing/2014/main" id="{08088DD6-91E7-4ACD-BA84-2E77C2B57DA7}"/>
              </a:ext>
            </a:extLst>
          </p:cNvPr>
          <p:cNvSpPr>
            <a:spLocks noGrp="1"/>
          </p:cNvSpPr>
          <p:nvPr>
            <p:ph type="ftr" sz="quarter" idx="11"/>
          </p:nvPr>
        </p:nvSpPr>
        <p:spPr/>
        <p:txBody>
          <a:bodyPr/>
          <a:lstStyle>
            <a:lvl1pPr>
              <a:defRPr/>
            </a:lvl1pPr>
          </a:lstStyle>
          <a:p>
            <a:pPr>
              <a:defRPr/>
            </a:pPr>
            <a:r>
              <a:rPr lang="en-US"/>
              <a:t>Social Policy Research Associates</a:t>
            </a:r>
          </a:p>
        </p:txBody>
      </p:sp>
    </p:spTree>
    <p:extLst>
      <p:ext uri="{BB962C8B-B14F-4D97-AF65-F5344CB8AC3E}">
        <p14:creationId xmlns:p14="http://schemas.microsoft.com/office/powerpoint/2010/main" val="82544954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a:extLst>
              <a:ext uri="{FF2B5EF4-FFF2-40B4-BE49-F238E27FC236}">
                <a16:creationId xmlns:a16="http://schemas.microsoft.com/office/drawing/2014/main" id="{31529C8C-56CD-430F-AC79-9BA73BD1666E}"/>
              </a:ext>
            </a:extLst>
          </p:cNvPr>
          <p:cNvSpPr>
            <a:spLocks noGrp="1"/>
          </p:cNvSpPr>
          <p:nvPr>
            <p:ph type="dt" sz="half" idx="10"/>
          </p:nvPr>
        </p:nvSpPr>
        <p:spPr/>
        <p:txBody>
          <a:bodyPr/>
          <a:lstStyle>
            <a:lvl1pPr algn="l">
              <a:defRPr/>
            </a:lvl1pPr>
          </a:lstStyle>
          <a:p>
            <a:pPr>
              <a:defRPr/>
            </a:pPr>
            <a:r>
              <a:rPr lang="en-US"/>
              <a:t>12.13.10</a:t>
            </a:r>
          </a:p>
        </p:txBody>
      </p:sp>
      <p:sp>
        <p:nvSpPr>
          <p:cNvPr id="6" name="Footer Placeholder 2">
            <a:extLst>
              <a:ext uri="{FF2B5EF4-FFF2-40B4-BE49-F238E27FC236}">
                <a16:creationId xmlns:a16="http://schemas.microsoft.com/office/drawing/2014/main" id="{7254AC70-023B-4993-A537-BE2FC1A890F8}"/>
              </a:ext>
            </a:extLst>
          </p:cNvPr>
          <p:cNvSpPr>
            <a:spLocks noGrp="1"/>
          </p:cNvSpPr>
          <p:nvPr>
            <p:ph type="ftr" sz="quarter" idx="11"/>
          </p:nvPr>
        </p:nvSpPr>
        <p:spPr/>
        <p:txBody>
          <a:bodyPr/>
          <a:lstStyle>
            <a:lvl1pPr>
              <a:defRPr/>
            </a:lvl1pPr>
          </a:lstStyle>
          <a:p>
            <a:pPr>
              <a:defRPr/>
            </a:pPr>
            <a:r>
              <a:rPr lang="en-US"/>
              <a:t>Social Policy Research Associates</a:t>
            </a:r>
          </a:p>
        </p:txBody>
      </p:sp>
      <p:sp>
        <p:nvSpPr>
          <p:cNvPr id="7" name="Slide Number Placeholder 22">
            <a:extLst>
              <a:ext uri="{FF2B5EF4-FFF2-40B4-BE49-F238E27FC236}">
                <a16:creationId xmlns:a16="http://schemas.microsoft.com/office/drawing/2014/main" id="{62170B20-097A-4B25-BD54-8A2FB6D42822}"/>
              </a:ext>
            </a:extLst>
          </p:cNvPr>
          <p:cNvSpPr>
            <a:spLocks noGrp="1"/>
          </p:cNvSpPr>
          <p:nvPr>
            <p:ph type="sldNum" sz="quarter" idx="12"/>
          </p:nvPr>
        </p:nvSpPr>
        <p:spPr/>
        <p:txBody>
          <a:bodyPr/>
          <a:lstStyle>
            <a:lvl1pPr>
              <a:defRPr smtClean="0"/>
            </a:lvl1pPr>
          </a:lstStyle>
          <a:p>
            <a:pPr>
              <a:defRPr/>
            </a:pPr>
            <a:fld id="{D04CEC85-543B-430D-BF4D-E90C7A77B7C9}" type="slidenum">
              <a:rPr lang="en-US" altLang="en-US"/>
              <a:pPr>
                <a:defRPr/>
              </a:pPr>
              <a:t>‹#›</a:t>
            </a:fld>
            <a:endParaRPr lang="en-US" altLang="en-US"/>
          </a:p>
        </p:txBody>
      </p:sp>
    </p:spTree>
    <p:extLst>
      <p:ext uri="{BB962C8B-B14F-4D97-AF65-F5344CB8AC3E}">
        <p14:creationId xmlns:p14="http://schemas.microsoft.com/office/powerpoint/2010/main" val="152601630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DF89700-2166-48D3-98E3-BF18B3BE0B52}"/>
              </a:ext>
            </a:extLst>
          </p:cNvPr>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6" name="Rectangle 5">
            <a:extLst>
              <a:ext uri="{FF2B5EF4-FFF2-40B4-BE49-F238E27FC236}">
                <a16:creationId xmlns:a16="http://schemas.microsoft.com/office/drawing/2014/main" id="{6EDF48A4-30B2-42D8-A98F-068B3BBD2099}"/>
              </a:ext>
            </a:extLst>
          </p:cNvPr>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Rectangle 6">
            <a:extLst>
              <a:ext uri="{FF2B5EF4-FFF2-40B4-BE49-F238E27FC236}">
                <a16:creationId xmlns:a16="http://schemas.microsoft.com/office/drawing/2014/main" id="{EFB086AE-9D04-46B6-8854-B1D8B03AADED}"/>
              </a:ext>
            </a:extLst>
          </p:cNvPr>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id="{D25F173F-20BD-4459-96E4-B17B023CB766}"/>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a:t>Click icon to add picture</a:t>
            </a:r>
          </a:p>
        </p:txBody>
      </p:sp>
      <p:sp>
        <p:nvSpPr>
          <p:cNvPr id="9" name="Date Placeholder 11">
            <a:extLst>
              <a:ext uri="{FF2B5EF4-FFF2-40B4-BE49-F238E27FC236}">
                <a16:creationId xmlns:a16="http://schemas.microsoft.com/office/drawing/2014/main" id="{352AC746-3065-4858-975B-9DD8D47E4A2C}"/>
              </a:ext>
            </a:extLst>
          </p:cNvPr>
          <p:cNvSpPr>
            <a:spLocks noGrp="1"/>
          </p:cNvSpPr>
          <p:nvPr>
            <p:ph type="dt" sz="half" idx="10"/>
          </p:nvPr>
        </p:nvSpPr>
        <p:spPr>
          <a:xfrm>
            <a:off x="6248400" y="6248400"/>
            <a:ext cx="2667000" cy="365125"/>
          </a:xfrm>
        </p:spPr>
        <p:txBody>
          <a:bodyPr/>
          <a:lstStyle>
            <a:lvl1pPr algn="l">
              <a:defRPr/>
            </a:lvl1pPr>
          </a:lstStyle>
          <a:p>
            <a:pPr>
              <a:defRPr/>
            </a:pPr>
            <a:r>
              <a:rPr lang="en-US"/>
              <a:t>12.13.10</a:t>
            </a:r>
          </a:p>
        </p:txBody>
      </p:sp>
      <p:sp>
        <p:nvSpPr>
          <p:cNvPr id="10" name="Slide Number Placeholder 12">
            <a:extLst>
              <a:ext uri="{FF2B5EF4-FFF2-40B4-BE49-F238E27FC236}">
                <a16:creationId xmlns:a16="http://schemas.microsoft.com/office/drawing/2014/main" id="{75BA631C-39D9-4699-A17D-A5BA1AFDE1DA}"/>
              </a:ext>
            </a:extLst>
          </p:cNvPr>
          <p:cNvSpPr>
            <a:spLocks noGrp="1"/>
          </p:cNvSpPr>
          <p:nvPr>
            <p:ph type="sldNum" sz="quarter" idx="11"/>
          </p:nvPr>
        </p:nvSpPr>
        <p:spPr>
          <a:xfrm>
            <a:off x="0" y="4667250"/>
            <a:ext cx="1447800" cy="663575"/>
          </a:xfrm>
        </p:spPr>
        <p:txBody>
          <a:bodyPr/>
          <a:lstStyle>
            <a:lvl1pPr>
              <a:defRPr sz="2800" smtClean="0"/>
            </a:lvl1pPr>
          </a:lstStyle>
          <a:p>
            <a:pPr>
              <a:defRPr/>
            </a:pPr>
            <a:fld id="{20FC91E4-E369-4822-A5C9-BB5C507EE3EA}" type="slidenum">
              <a:rPr lang="en-US" altLang="en-US"/>
              <a:pPr>
                <a:defRPr/>
              </a:pPr>
              <a:t>‹#›</a:t>
            </a:fld>
            <a:endParaRPr lang="en-US" altLang="en-US"/>
          </a:p>
        </p:txBody>
      </p:sp>
      <p:sp>
        <p:nvSpPr>
          <p:cNvPr id="11" name="Footer Placeholder 13">
            <a:extLst>
              <a:ext uri="{FF2B5EF4-FFF2-40B4-BE49-F238E27FC236}">
                <a16:creationId xmlns:a16="http://schemas.microsoft.com/office/drawing/2014/main" id="{33C69115-B778-4518-B869-32FAF863B76B}"/>
              </a:ext>
            </a:extLst>
          </p:cNvPr>
          <p:cNvSpPr>
            <a:spLocks noGrp="1"/>
          </p:cNvSpPr>
          <p:nvPr>
            <p:ph type="ftr" sz="quarter" idx="12"/>
          </p:nvPr>
        </p:nvSpPr>
        <p:spPr>
          <a:xfrm>
            <a:off x="1600200" y="6248400"/>
            <a:ext cx="4572000" cy="365125"/>
          </a:xfrm>
        </p:spPr>
        <p:txBody>
          <a:bodyPr rtlCol="0"/>
          <a:lstStyle>
            <a:lvl1pPr>
              <a:defRPr/>
            </a:lvl1pPr>
          </a:lstStyle>
          <a:p>
            <a:pPr>
              <a:defRPr/>
            </a:pPr>
            <a:r>
              <a:rPr lang="en-US"/>
              <a:t>Social Policy Research Associates</a:t>
            </a:r>
          </a:p>
        </p:txBody>
      </p:sp>
    </p:spTree>
    <p:extLst>
      <p:ext uri="{BB962C8B-B14F-4D97-AF65-F5344CB8AC3E}">
        <p14:creationId xmlns:p14="http://schemas.microsoft.com/office/powerpoint/2010/main" val="1578189893"/>
      </p:ext>
    </p:extLst>
  </p:cSld>
  <p:clrMapOvr>
    <a:overrideClrMapping bg1="lt1" tx1="dk1" bg2="lt2" tx2="dk2" accent1="accent1" accent2="accent2" accent3="accent3" accent4="accent4" accent5="accent5" accent6="accent6" hlink="hlink" folHlink="folHlink"/>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FBA8CE2D-672F-40B1-977E-EB5D886631CE}"/>
              </a:ext>
            </a:extLst>
          </p:cNvPr>
          <p:cNvSpPr>
            <a:spLocks noGrp="1"/>
          </p:cNvSpPr>
          <p:nvPr>
            <p:ph type="dt" sz="half" idx="10"/>
          </p:nvPr>
        </p:nvSpPr>
        <p:spPr/>
        <p:txBody>
          <a:bodyPr/>
          <a:lstStyle>
            <a:lvl1pPr algn="l">
              <a:defRPr/>
            </a:lvl1pPr>
          </a:lstStyle>
          <a:p>
            <a:pPr>
              <a:defRPr/>
            </a:pPr>
            <a:r>
              <a:rPr lang="en-US"/>
              <a:t>12.13.10</a:t>
            </a:r>
          </a:p>
        </p:txBody>
      </p:sp>
      <p:sp>
        <p:nvSpPr>
          <p:cNvPr id="5" name="Footer Placeholder 2">
            <a:extLst>
              <a:ext uri="{FF2B5EF4-FFF2-40B4-BE49-F238E27FC236}">
                <a16:creationId xmlns:a16="http://schemas.microsoft.com/office/drawing/2014/main" id="{280F6020-745F-4961-B906-18255240137D}"/>
              </a:ext>
            </a:extLst>
          </p:cNvPr>
          <p:cNvSpPr>
            <a:spLocks noGrp="1"/>
          </p:cNvSpPr>
          <p:nvPr>
            <p:ph type="ftr" sz="quarter" idx="11"/>
          </p:nvPr>
        </p:nvSpPr>
        <p:spPr/>
        <p:txBody>
          <a:bodyPr/>
          <a:lstStyle>
            <a:lvl1pPr>
              <a:defRPr/>
            </a:lvl1pPr>
          </a:lstStyle>
          <a:p>
            <a:pPr>
              <a:defRPr/>
            </a:pPr>
            <a:r>
              <a:rPr lang="en-US"/>
              <a:t>Social Policy Research Associates</a:t>
            </a:r>
          </a:p>
        </p:txBody>
      </p:sp>
      <p:sp>
        <p:nvSpPr>
          <p:cNvPr id="6" name="Slide Number Placeholder 22">
            <a:extLst>
              <a:ext uri="{FF2B5EF4-FFF2-40B4-BE49-F238E27FC236}">
                <a16:creationId xmlns:a16="http://schemas.microsoft.com/office/drawing/2014/main" id="{58EE813B-CB90-4E0C-9BB6-D0239501C3EC}"/>
              </a:ext>
            </a:extLst>
          </p:cNvPr>
          <p:cNvSpPr>
            <a:spLocks noGrp="1"/>
          </p:cNvSpPr>
          <p:nvPr>
            <p:ph type="sldNum" sz="quarter" idx="12"/>
          </p:nvPr>
        </p:nvSpPr>
        <p:spPr/>
        <p:txBody>
          <a:bodyPr/>
          <a:lstStyle>
            <a:lvl1pPr>
              <a:defRPr smtClean="0"/>
            </a:lvl1pPr>
          </a:lstStyle>
          <a:p>
            <a:pPr>
              <a:defRPr/>
            </a:pPr>
            <a:fld id="{2347FDBF-5BCC-48AC-8698-B521B7EE3EAB}" type="slidenum">
              <a:rPr lang="en-US" altLang="en-US"/>
              <a:pPr>
                <a:defRPr/>
              </a:pPr>
              <a:t>‹#›</a:t>
            </a:fld>
            <a:endParaRPr lang="en-US" altLang="en-US"/>
          </a:p>
        </p:txBody>
      </p:sp>
    </p:spTree>
    <p:extLst>
      <p:ext uri="{BB962C8B-B14F-4D97-AF65-F5344CB8AC3E}">
        <p14:creationId xmlns:p14="http://schemas.microsoft.com/office/powerpoint/2010/main" val="289367691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DE5245-59B3-4B77-84D9-71EE61045A5C}"/>
              </a:ext>
            </a:extLst>
          </p:cNvPr>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5" name="Rectangle 4">
            <a:extLst>
              <a:ext uri="{FF2B5EF4-FFF2-40B4-BE49-F238E27FC236}">
                <a16:creationId xmlns:a16="http://schemas.microsoft.com/office/drawing/2014/main" id="{95D3ADF4-BFD8-4338-B968-F5E7C9A51465}"/>
              </a:ext>
            </a:extLst>
          </p:cNvPr>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6" name="Rectangle 5">
            <a:extLst>
              <a:ext uri="{FF2B5EF4-FFF2-40B4-BE49-F238E27FC236}">
                <a16:creationId xmlns:a16="http://schemas.microsoft.com/office/drawing/2014/main" id="{0B65A7BD-9D5A-41C8-91A7-4273128473CC}"/>
              </a:ext>
            </a:extLst>
          </p:cNvPr>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2" name="Vertical Title 1"/>
          <p:cNvSpPr>
            <a:spLocks noGrp="1"/>
          </p:cNvSpPr>
          <p:nvPr>
            <p:ph type="title" orient="vert"/>
          </p:nvPr>
        </p:nvSpPr>
        <p:spPr>
          <a:xfrm>
            <a:off x="65532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2BC1859-0BAF-4A6F-93CD-1A67E7054259}"/>
              </a:ext>
            </a:extLst>
          </p:cNvPr>
          <p:cNvSpPr>
            <a:spLocks noGrp="1"/>
          </p:cNvSpPr>
          <p:nvPr>
            <p:ph type="dt" sz="half" idx="10"/>
          </p:nvPr>
        </p:nvSpPr>
        <p:spPr>
          <a:xfrm>
            <a:off x="6553200" y="6248400"/>
            <a:ext cx="2209800" cy="365125"/>
          </a:xfrm>
        </p:spPr>
        <p:txBody>
          <a:bodyPr/>
          <a:lstStyle>
            <a:lvl1pPr algn="l">
              <a:defRPr/>
            </a:lvl1pPr>
          </a:lstStyle>
          <a:p>
            <a:pPr>
              <a:defRPr/>
            </a:pPr>
            <a:r>
              <a:rPr lang="en-US"/>
              <a:t>12.13.10</a:t>
            </a:r>
          </a:p>
        </p:txBody>
      </p:sp>
      <p:sp>
        <p:nvSpPr>
          <p:cNvPr id="8" name="Footer Placeholder 4">
            <a:extLst>
              <a:ext uri="{FF2B5EF4-FFF2-40B4-BE49-F238E27FC236}">
                <a16:creationId xmlns:a16="http://schemas.microsoft.com/office/drawing/2014/main" id="{4FBF34E0-C2E4-415D-BD51-F365EBBF91D4}"/>
              </a:ext>
            </a:extLst>
          </p:cNvPr>
          <p:cNvSpPr>
            <a:spLocks noGrp="1"/>
          </p:cNvSpPr>
          <p:nvPr>
            <p:ph type="ftr" sz="quarter" idx="11"/>
          </p:nvPr>
        </p:nvSpPr>
        <p:spPr>
          <a:xfrm>
            <a:off x="457200" y="6248400"/>
            <a:ext cx="5573713" cy="365125"/>
          </a:xfrm>
        </p:spPr>
        <p:txBody>
          <a:bodyPr/>
          <a:lstStyle>
            <a:lvl1pPr>
              <a:defRPr/>
            </a:lvl1pPr>
          </a:lstStyle>
          <a:p>
            <a:pPr>
              <a:defRPr/>
            </a:pPr>
            <a:r>
              <a:rPr lang="en-US"/>
              <a:t>Social Policy Research Associates</a:t>
            </a:r>
          </a:p>
        </p:txBody>
      </p:sp>
      <p:sp>
        <p:nvSpPr>
          <p:cNvPr id="9" name="Slide Number Placeholder 5">
            <a:extLst>
              <a:ext uri="{FF2B5EF4-FFF2-40B4-BE49-F238E27FC236}">
                <a16:creationId xmlns:a16="http://schemas.microsoft.com/office/drawing/2014/main" id="{73B1194D-2685-48AB-B0B5-3D3D5ACE5F92}"/>
              </a:ext>
            </a:extLst>
          </p:cNvPr>
          <p:cNvSpPr>
            <a:spLocks noGrp="1"/>
          </p:cNvSpPr>
          <p:nvPr>
            <p:ph type="sldNum" sz="quarter" idx="12"/>
          </p:nvPr>
        </p:nvSpPr>
        <p:spPr>
          <a:xfrm rot="5400000">
            <a:off x="5989638" y="144462"/>
            <a:ext cx="533400" cy="244475"/>
          </a:xfrm>
        </p:spPr>
        <p:txBody>
          <a:bodyPr/>
          <a:lstStyle>
            <a:lvl1pPr>
              <a:defRPr smtClean="0"/>
            </a:lvl1pPr>
          </a:lstStyle>
          <a:p>
            <a:pPr>
              <a:defRPr/>
            </a:pPr>
            <a:fld id="{FB5A5323-CEAB-4105-AA8A-7153C32BE7F6}" type="slidenum">
              <a:rPr lang="en-US" altLang="en-US"/>
              <a:pPr>
                <a:defRPr/>
              </a:pPr>
              <a:t>‹#›</a:t>
            </a:fld>
            <a:endParaRPr lang="en-US" altLang="en-US"/>
          </a:p>
        </p:txBody>
      </p:sp>
    </p:spTree>
    <p:extLst>
      <p:ext uri="{BB962C8B-B14F-4D97-AF65-F5344CB8AC3E}">
        <p14:creationId xmlns:p14="http://schemas.microsoft.com/office/powerpoint/2010/main" val="792218303"/>
      </p:ext>
    </p:extLst>
  </p:cSld>
  <p:clrMapOvr>
    <a:overrideClrMapping bg1="lt1" tx1="dk1" bg2="lt2" tx2="dk2" accent1="accent1" accent2="accent2" accent3="accent3" accent4="accent4" accent5="accent5" accent6="accent6" hlink="hlink" folHlink="folHlink"/>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E5A22EA2-CFB8-4A42-8A48-842A81835717}"/>
              </a:ext>
            </a:extLst>
          </p:cNvPr>
          <p:cNvSpPr/>
          <p:nvPr userDrawn="1"/>
        </p:nvSpPr>
        <p:spPr>
          <a:xfrm>
            <a:off x="762000" y="304800"/>
            <a:ext cx="8001000" cy="762000"/>
          </a:xfrm>
          <a:prstGeom prst="roundRect">
            <a:avLst/>
          </a:prstGeom>
        </p:spPr>
        <p:style>
          <a:lnRef idx="2">
            <a:schemeClr val="accent2"/>
          </a:lnRef>
          <a:fillRef idx="1">
            <a:schemeClr val="lt1"/>
          </a:fillRef>
          <a:effectRef idx="0">
            <a:schemeClr val="accent2"/>
          </a:effectRef>
          <a:fontRef idx="minor">
            <a:schemeClr val="dk1"/>
          </a:fontRef>
        </p:style>
        <p:txBody>
          <a:bodyPr anchor="ctr"/>
          <a:lstStyle/>
          <a:p>
            <a:pPr algn="ctr" eaLnBrk="1" hangingPunct="1">
              <a:defRPr/>
            </a:pPr>
            <a:endParaRPr lang="en-US" dirty="0"/>
          </a:p>
        </p:txBody>
      </p:sp>
      <p:sp>
        <p:nvSpPr>
          <p:cNvPr id="1027" name="Title Placeholder 21">
            <a:extLst>
              <a:ext uri="{FF2B5EF4-FFF2-40B4-BE49-F238E27FC236}">
                <a16:creationId xmlns:a16="http://schemas.microsoft.com/office/drawing/2014/main" id="{E7A6CA66-3BCD-4A5D-9075-02F3A3DCB3F1}"/>
              </a:ext>
            </a:extLst>
          </p:cNvPr>
          <p:cNvSpPr>
            <a:spLocks noGrp="1"/>
          </p:cNvSpPr>
          <p:nvPr>
            <p:ph type="title"/>
          </p:nvPr>
        </p:nvSpPr>
        <p:spPr bwMode="auto">
          <a:xfrm>
            <a:off x="762000" y="304800"/>
            <a:ext cx="8001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12">
            <a:extLst>
              <a:ext uri="{FF2B5EF4-FFF2-40B4-BE49-F238E27FC236}">
                <a16:creationId xmlns:a16="http://schemas.microsoft.com/office/drawing/2014/main" id="{7DCE1F45-784D-4C3B-8533-F773C9805FB5}"/>
              </a:ext>
            </a:extLst>
          </p:cNvPr>
          <p:cNvSpPr>
            <a:spLocks noGrp="1"/>
          </p:cNvSpPr>
          <p:nvPr>
            <p:ph type="body" idx="1"/>
          </p:nvPr>
        </p:nvSpPr>
        <p:spPr bwMode="auto">
          <a:xfrm>
            <a:off x="762000" y="1600200"/>
            <a:ext cx="80041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64514853-F2B2-4FEE-ACEC-41BDD01EAC70}"/>
              </a:ext>
            </a:extLst>
          </p:cNvPr>
          <p:cNvSpPr>
            <a:spLocks noGrp="1"/>
          </p:cNvSpPr>
          <p:nvPr>
            <p:ph type="dt" sz="half" idx="2"/>
          </p:nvPr>
        </p:nvSpPr>
        <p:spPr>
          <a:xfrm>
            <a:off x="6096000" y="6248400"/>
            <a:ext cx="2667000" cy="38100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latin typeface="Arial" charset="0"/>
                <a:ea typeface="ＭＳ Ｐゴシック" charset="-128"/>
                <a:cs typeface="+mn-cs"/>
              </a:defRPr>
            </a:lvl1pPr>
          </a:lstStyle>
          <a:p>
            <a:pPr>
              <a:defRPr/>
            </a:pPr>
            <a:r>
              <a:rPr lang="en-US"/>
              <a:t>12.13.10</a:t>
            </a:r>
          </a:p>
        </p:txBody>
      </p:sp>
      <p:sp>
        <p:nvSpPr>
          <p:cNvPr id="3" name="Footer Placeholder 2">
            <a:extLst>
              <a:ext uri="{FF2B5EF4-FFF2-40B4-BE49-F238E27FC236}">
                <a16:creationId xmlns:a16="http://schemas.microsoft.com/office/drawing/2014/main" id="{5BEFDB9E-2A15-473D-8846-7BB98FCF7ED4}"/>
              </a:ext>
            </a:extLst>
          </p:cNvPr>
          <p:cNvSpPr>
            <a:spLocks noGrp="1"/>
          </p:cNvSpPr>
          <p:nvPr>
            <p:ph type="ftr" sz="quarter" idx="3"/>
          </p:nvPr>
        </p:nvSpPr>
        <p:spPr>
          <a:xfrm>
            <a:off x="762000" y="6248400"/>
            <a:ext cx="5268913" cy="381000"/>
          </a:xfrm>
          <a:prstGeom prst="rect">
            <a:avLst/>
          </a:prstGeom>
        </p:spPr>
        <p:txBody>
          <a:bodyPr vert="horz" anchor="ctr"/>
          <a:lstStyle>
            <a:lvl1pPr algn="r" eaLnBrk="1" latinLnBrk="0" hangingPunct="1">
              <a:defRPr kumimoji="0" sz="1400">
                <a:solidFill>
                  <a:schemeClr val="tx2"/>
                </a:solidFill>
                <a:latin typeface="Arial" charset="0"/>
                <a:ea typeface="+mn-ea"/>
                <a:cs typeface="+mn-cs"/>
              </a:defRPr>
            </a:lvl1pPr>
          </a:lstStyle>
          <a:p>
            <a:pPr>
              <a:defRPr/>
            </a:pPr>
            <a:r>
              <a:rPr lang="en-US"/>
              <a:t>Social Policy Research Associates</a:t>
            </a:r>
          </a:p>
        </p:txBody>
      </p:sp>
      <p:sp>
        <p:nvSpPr>
          <p:cNvPr id="7" name="Rectangle 6">
            <a:extLst>
              <a:ext uri="{FF2B5EF4-FFF2-40B4-BE49-F238E27FC236}">
                <a16:creationId xmlns:a16="http://schemas.microsoft.com/office/drawing/2014/main" id="{12D882C6-5B84-4C97-B001-CCF6D9AE2F0F}"/>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a:extLst>
              <a:ext uri="{FF2B5EF4-FFF2-40B4-BE49-F238E27FC236}">
                <a16:creationId xmlns:a16="http://schemas.microsoft.com/office/drawing/2014/main" id="{0CBF3A78-A76D-46B9-99B8-B696A50FCABE}"/>
              </a:ext>
            </a:extLst>
          </p:cNvPr>
          <p:cNvSpPr/>
          <p:nvPr/>
        </p:nvSpPr>
        <p:spPr>
          <a:xfrm>
            <a:off x="0" y="1279525"/>
            <a:ext cx="6858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9" name="Rectangle 8">
            <a:extLst>
              <a:ext uri="{FF2B5EF4-FFF2-40B4-BE49-F238E27FC236}">
                <a16:creationId xmlns:a16="http://schemas.microsoft.com/office/drawing/2014/main" id="{BD1695B4-130C-489E-A2D4-C75499C48E3C}"/>
              </a:ext>
            </a:extLst>
          </p:cNvPr>
          <p:cNvSpPr/>
          <p:nvPr/>
        </p:nvSpPr>
        <p:spPr>
          <a:xfrm>
            <a:off x="7429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3" name="Slide Number Placeholder 22">
            <a:extLst>
              <a:ext uri="{FF2B5EF4-FFF2-40B4-BE49-F238E27FC236}">
                <a16:creationId xmlns:a16="http://schemas.microsoft.com/office/drawing/2014/main" id="{DD77E5BD-40C7-473C-A2BB-2FD58A5BF020}"/>
              </a:ext>
            </a:extLst>
          </p:cNvPr>
          <p:cNvSpPr>
            <a:spLocks noGrp="1"/>
          </p:cNvSpPr>
          <p:nvPr>
            <p:ph type="sldNum" sz="quarter" idx="4"/>
          </p:nvPr>
        </p:nvSpPr>
        <p:spPr>
          <a:xfrm>
            <a:off x="76200" y="1279525"/>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eaLnBrk="1" hangingPunct="1">
              <a:defRPr sz="1400" b="1" smtClean="0">
                <a:solidFill>
                  <a:srgbClr val="FFFFFF"/>
                </a:solidFill>
              </a:defRPr>
            </a:lvl1pPr>
          </a:lstStyle>
          <a:p>
            <a:pPr>
              <a:defRPr/>
            </a:pPr>
            <a:fld id="{5C2135ED-6300-4998-B9F4-C4CEBEA08EAC}" type="slidenum">
              <a:rPr lang="en-US" altLang="en-US"/>
              <a:pPr>
                <a:defRPr/>
              </a:pPr>
              <a:t>‹#›</a:t>
            </a:fld>
            <a:endParaRPr lang="en-US" altLang="en-US"/>
          </a:p>
        </p:txBody>
      </p:sp>
      <p:pic>
        <p:nvPicPr>
          <p:cNvPr id="1035" name="Picture 11" descr="Champs Logo No Words.JPG">
            <a:extLst>
              <a:ext uri="{FF2B5EF4-FFF2-40B4-BE49-F238E27FC236}">
                <a16:creationId xmlns:a16="http://schemas.microsoft.com/office/drawing/2014/main" id="{ABC682F9-513C-40C7-A8FF-015F80B66F8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5563" y="266700"/>
            <a:ext cx="614362"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976" r:id="rId1"/>
    <p:sldLayoutId id="2147485977" r:id="rId2"/>
    <p:sldLayoutId id="2147485978" r:id="rId3"/>
    <p:sldLayoutId id="2147485979" r:id="rId4"/>
    <p:sldLayoutId id="2147485980" r:id="rId5"/>
    <p:sldLayoutId id="2147485981" r:id="rId6"/>
    <p:sldLayoutId id="2147485982" r:id="rId7"/>
    <p:sldLayoutId id="2147485983" r:id="rId8"/>
    <p:sldLayoutId id="2147485984" r:id="rId9"/>
    <p:sldLayoutId id="2147485985" r:id="rId10"/>
    <p:sldLayoutId id="2147485986" r:id="rId11"/>
  </p:sldLayoutIdLst>
  <p:transition/>
  <p:hf hdr="0" ftr="0" dt="0"/>
  <p:txStyles>
    <p:titleStyle>
      <a:lvl1pPr algn="r" rtl="0" eaLnBrk="0" fontAlgn="base" hangingPunct="0">
        <a:spcBef>
          <a:spcPct val="0"/>
        </a:spcBef>
        <a:spcAft>
          <a:spcPct val="0"/>
        </a:spcAft>
        <a:defRPr sz="3600" kern="1200">
          <a:solidFill>
            <a:schemeClr val="tx2"/>
          </a:solidFill>
          <a:latin typeface="+mj-lt"/>
          <a:ea typeface="ＭＳ Ｐゴシック" charset="-128"/>
          <a:cs typeface="ＭＳ Ｐゴシック" charset="0"/>
        </a:defRPr>
      </a:lvl1pPr>
      <a:lvl2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2pPr>
      <a:lvl3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3pPr>
      <a:lvl4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4pPr>
      <a:lvl5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anose="05000000000000000000" pitchFamily="2" charset="2"/>
        <a:buChar char=""/>
        <a:defRPr sz="2900" kern="1200">
          <a:solidFill>
            <a:schemeClr val="tx1"/>
          </a:solidFill>
          <a:latin typeface="+mn-lt"/>
          <a:ea typeface="ＭＳ Ｐゴシック" charset="-128"/>
          <a:cs typeface="ＭＳ Ｐゴシック" charset="0"/>
        </a:defRPr>
      </a:lvl1pPr>
      <a:lvl2pPr marL="639763" indent="-273050" algn="l" rtl="0" eaLnBrk="0" fontAlgn="base" hangingPunct="0">
        <a:spcBef>
          <a:spcPts val="550"/>
        </a:spcBef>
        <a:spcAft>
          <a:spcPct val="0"/>
        </a:spcAft>
        <a:buClr>
          <a:schemeClr val="accent1"/>
        </a:buClr>
        <a:buSzPct val="70000"/>
        <a:buFont typeface="Wingdings 2" panose="05020102010507070707" pitchFamily="18" charset="2"/>
        <a:buChar char=""/>
        <a:defRPr sz="2600" kern="1200">
          <a:solidFill>
            <a:schemeClr val="tx1"/>
          </a:solidFill>
          <a:latin typeface="+mn-lt"/>
          <a:ea typeface="ＭＳ Ｐゴシック" charset="-128"/>
          <a:cs typeface="+mn-cs"/>
        </a:defRPr>
      </a:lvl2pPr>
      <a:lvl3pPr marL="914400" indent="-228600" algn="l" rtl="0" eaLnBrk="0" fontAlgn="base" hangingPunct="0">
        <a:spcBef>
          <a:spcPts val="500"/>
        </a:spcBef>
        <a:spcAft>
          <a:spcPct val="0"/>
        </a:spcAft>
        <a:buClr>
          <a:schemeClr val="accent2"/>
        </a:buClr>
        <a:buSzPct val="75000"/>
        <a:buFont typeface="Wingdings" panose="05000000000000000000" pitchFamily="2" charset="2"/>
        <a:buChar char=""/>
        <a:defRPr sz="2300" kern="1200">
          <a:solidFill>
            <a:schemeClr val="tx1"/>
          </a:solidFill>
          <a:latin typeface="+mn-lt"/>
          <a:ea typeface="ＭＳ Ｐゴシック" charset="-128"/>
          <a:cs typeface="+mn-cs"/>
        </a:defRPr>
      </a:lvl3pPr>
      <a:lvl4pPr marL="1371600" indent="-228600" algn="l" rtl="0" eaLnBrk="0" fontAlgn="base" hangingPunct="0">
        <a:spcBef>
          <a:spcPts val="400"/>
        </a:spcBef>
        <a:spcAft>
          <a:spcPct val="0"/>
        </a:spcAft>
        <a:buClr>
          <a:srgbClr val="A5AB81"/>
        </a:buClr>
        <a:buSzPct val="75000"/>
        <a:buFont typeface="Wingdings" panose="05000000000000000000" pitchFamily="2" charset="2"/>
        <a:buChar char=""/>
        <a:defRPr sz="2000" kern="1200">
          <a:solidFill>
            <a:schemeClr val="tx1"/>
          </a:solidFill>
          <a:latin typeface="+mn-lt"/>
          <a:ea typeface="ＭＳ Ｐゴシック" charset="-128"/>
          <a:cs typeface="+mn-cs"/>
        </a:defRPr>
      </a:lvl4pPr>
      <a:lvl5pPr marL="1828800" indent="-228600" algn="l" rtl="0" eaLnBrk="0" fontAlgn="base" hangingPunct="0">
        <a:spcBef>
          <a:spcPts val="400"/>
        </a:spcBef>
        <a:spcAft>
          <a:spcPct val="0"/>
        </a:spcAft>
        <a:buClr>
          <a:srgbClr val="00B0F0"/>
        </a:buClr>
        <a:buSzPct val="65000"/>
        <a:buFont typeface="Wingdings" panose="05000000000000000000" pitchFamily="2" charset="2"/>
        <a:buChar char=""/>
        <a:defRPr sz="2000" kern="1200">
          <a:solidFill>
            <a:schemeClr val="tx1"/>
          </a:solidFill>
          <a:latin typeface="+mn-lt"/>
          <a:ea typeface="ＭＳ Ｐゴシック" charset="-128"/>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notesSlide" Target="../notesSlides/notesSlide4.xml"/><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 Id="rId1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tags" Target="../tags/tag14.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20.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24.xml"/><Relationship Id="rId7" Type="http://schemas.openxmlformats.org/officeDocument/2006/relationships/diagramColors" Target="../diagrams/colors3.xml"/><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5.xml.rels><?xml version="1.0" encoding="UTF-8" standalone="yes"?>
<Relationships xmlns="http://schemas.openxmlformats.org/package/2006/relationships"><Relationship Id="rId8" Type="http://schemas.microsoft.com/office/2007/relationships/diagramDrawing" Target="../diagrams/drawing4.xml"/><Relationship Id="rId13" Type="http://schemas.microsoft.com/office/2007/relationships/diagramDrawing" Target="../diagrams/drawing5.xml"/><Relationship Id="rId3" Type="http://schemas.openxmlformats.org/officeDocument/2006/relationships/notesSlide" Target="../notesSlides/notesSlide25.xml"/><Relationship Id="rId7" Type="http://schemas.openxmlformats.org/officeDocument/2006/relationships/diagramColors" Target="../diagrams/colors4.xml"/><Relationship Id="rId12" Type="http://schemas.openxmlformats.org/officeDocument/2006/relationships/diagramColors" Target="../diagrams/colors5.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diagramQuickStyle" Target="../diagrams/quickStyle4.xml"/><Relationship Id="rId11" Type="http://schemas.openxmlformats.org/officeDocument/2006/relationships/diagramQuickStyle" Target="../diagrams/quickStyle5.xml"/><Relationship Id="rId5" Type="http://schemas.openxmlformats.org/officeDocument/2006/relationships/diagramLayout" Target="../diagrams/layout4.xml"/><Relationship Id="rId10" Type="http://schemas.openxmlformats.org/officeDocument/2006/relationships/diagramLayout" Target="../diagrams/layout5.xml"/><Relationship Id="rId4" Type="http://schemas.openxmlformats.org/officeDocument/2006/relationships/diagramData" Target="../diagrams/data4.xml"/><Relationship Id="rId9" Type="http://schemas.openxmlformats.org/officeDocument/2006/relationships/diagramData" Target="../diagrams/data5.xml"/><Relationship Id="rId14" Type="http://schemas.openxmlformats.org/officeDocument/2006/relationships/image" Target="../media/image1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9.xml"/><Relationship Id="rId6" Type="http://schemas.openxmlformats.org/officeDocument/2006/relationships/image" Target="../media/image11.png"/><Relationship Id="rId5" Type="http://schemas.openxmlformats.org/officeDocument/2006/relationships/image" Target="../media/image20.jpeg"/><Relationship Id="rId4"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19" descr="LightBulb_6x6_72dpi.png">
            <a:extLst>
              <a:ext uri="{FF2B5EF4-FFF2-40B4-BE49-F238E27FC236}">
                <a16:creationId xmlns:a16="http://schemas.microsoft.com/office/drawing/2014/main" id="{E4787073-6158-4EF6-A222-F86A535959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
            <a:ext cx="3389313"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3">
            <a:extLst>
              <a:ext uri="{FF2B5EF4-FFF2-40B4-BE49-F238E27FC236}">
                <a16:creationId xmlns:a16="http://schemas.microsoft.com/office/drawing/2014/main" id="{7CBBB4C5-EE3C-407D-A2E3-31BD590D5882}"/>
              </a:ext>
            </a:extLst>
          </p:cNvPr>
          <p:cNvSpPr txBox="1">
            <a:spLocks/>
          </p:cNvSpPr>
          <p:nvPr/>
        </p:nvSpPr>
        <p:spPr>
          <a:xfrm>
            <a:off x="3505200" y="914400"/>
            <a:ext cx="5410200" cy="3352800"/>
          </a:xfrm>
          <a:prstGeom prst="rect">
            <a:avLst/>
          </a:prstGeom>
        </p:spPr>
        <p:txBody>
          <a:bodyPr/>
          <a:lstStyle>
            <a:lvl1pPr algn="r" rtl="0" eaLnBrk="0" fontAlgn="base" hangingPunct="0">
              <a:spcBef>
                <a:spcPct val="0"/>
              </a:spcBef>
              <a:spcAft>
                <a:spcPct val="0"/>
              </a:spcAft>
              <a:defRPr sz="3600" kern="1200">
                <a:solidFill>
                  <a:schemeClr val="tx2"/>
                </a:solidFill>
                <a:latin typeface="+mj-lt"/>
                <a:ea typeface="ＭＳ Ｐゴシック" charset="-128"/>
                <a:cs typeface="ＭＳ Ｐゴシック" charset="0"/>
              </a:defRPr>
            </a:lvl1pPr>
            <a:lvl2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2pPr>
            <a:lvl3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3pPr>
            <a:lvl4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4pPr>
            <a:lvl5pPr algn="r" rtl="0" eaLnBrk="0" fontAlgn="base" hangingPunct="0">
              <a:spcBef>
                <a:spcPct val="0"/>
              </a:spcBef>
              <a:spcAft>
                <a:spcPct val="0"/>
              </a:spcAft>
              <a:defRPr sz="3600">
                <a:solidFill>
                  <a:schemeClr val="tx2"/>
                </a:solidFill>
                <a:latin typeface="Calibri" pitchFamily="34" charset="0"/>
                <a:ea typeface="ＭＳ Ｐゴシック" charset="-128"/>
                <a:cs typeface="ＭＳ Ｐゴシック"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a:lstStyle>
          <a:p>
            <a:pPr>
              <a:defRPr/>
            </a:pPr>
            <a:r>
              <a:rPr lang="en-US" sz="4200" b="1" dirty="0">
                <a:cs typeface="+mj-cs"/>
              </a:rPr>
              <a:t>Making the Case for What Works: </a:t>
            </a:r>
          </a:p>
          <a:p>
            <a:pPr>
              <a:defRPr/>
            </a:pPr>
            <a:r>
              <a:rPr lang="en-US" b="1" i="1" dirty="0">
                <a:cs typeface="+mj-cs"/>
              </a:rPr>
              <a:t>Using Evidence Based Practices to Support Innovation</a:t>
            </a:r>
          </a:p>
        </p:txBody>
      </p:sp>
      <p:pic>
        <p:nvPicPr>
          <p:cNvPr id="15364" name="Picture 18" descr="Identity_11x2.5.png">
            <a:extLst>
              <a:ext uri="{FF2B5EF4-FFF2-40B4-BE49-F238E27FC236}">
                <a16:creationId xmlns:a16="http://schemas.microsoft.com/office/drawing/2014/main" id="{E8C49C34-DFB8-4253-8104-CC44BDD66BD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88" y="4800600"/>
            <a:ext cx="9172576" cy="208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18" descr="Identity_11x2.5.png">
            <a:extLst>
              <a:ext uri="{FF2B5EF4-FFF2-40B4-BE49-F238E27FC236}">
                <a16:creationId xmlns:a16="http://schemas.microsoft.com/office/drawing/2014/main" id="{EA037645-F20E-47AF-A17E-0601EED9722C}"/>
              </a:ext>
            </a:extLst>
          </p:cNvPr>
          <p:cNvPicPr>
            <a:picLocks noChangeAspect="1"/>
          </p:cNvPicPr>
          <p:nvPr/>
        </p:nvPicPr>
        <p:blipFill>
          <a:blip r:embed="rId5">
            <a:extLst>
              <a:ext uri="{28A0092B-C50C-407E-A947-70E740481C1C}">
                <a14:useLocalDpi xmlns:a14="http://schemas.microsoft.com/office/drawing/2010/main" val="0"/>
              </a:ext>
            </a:extLst>
          </a:blip>
          <a:srcRect l="93198" b="78065"/>
          <a:stretch>
            <a:fillRect/>
          </a:stretch>
        </p:blipFill>
        <p:spPr bwMode="auto">
          <a:xfrm>
            <a:off x="533400" y="4953000"/>
            <a:ext cx="8153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TextBox 2">
            <a:extLst>
              <a:ext uri="{FF2B5EF4-FFF2-40B4-BE49-F238E27FC236}">
                <a16:creationId xmlns:a16="http://schemas.microsoft.com/office/drawing/2014/main" id="{BA4BD855-DD1A-4F25-A1CC-8163B310EDFC}"/>
              </a:ext>
            </a:extLst>
          </p:cNvPr>
          <p:cNvSpPr txBox="1">
            <a:spLocks noChangeArrowheads="1"/>
          </p:cNvSpPr>
          <p:nvPr/>
        </p:nvSpPr>
        <p:spPr bwMode="auto">
          <a:xfrm>
            <a:off x="4102100" y="5334000"/>
            <a:ext cx="47371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5400">
                <a:solidFill>
                  <a:srgbClr val="FFFFFF"/>
                </a:solidFill>
                <a:latin typeface="Apple Casual" charset="0"/>
              </a:rPr>
              <a:t>Online Tutorial </a:t>
            </a:r>
            <a:endParaRPr lang="en-US" altLang="en-US" sz="5400">
              <a:latin typeface="Apple Casual" charset="0"/>
            </a:endParaRPr>
          </a:p>
        </p:txBody>
      </p:sp>
      <p:sp>
        <p:nvSpPr>
          <p:cNvPr id="15367" name="Title 6">
            <a:extLst>
              <a:ext uri="{FF2B5EF4-FFF2-40B4-BE49-F238E27FC236}">
                <a16:creationId xmlns:a16="http://schemas.microsoft.com/office/drawing/2014/main" id="{258D7AD8-0FF8-45CD-93C7-6E941B32C9F1}"/>
              </a:ext>
            </a:extLst>
          </p:cNvPr>
          <p:cNvSpPr>
            <a:spLocks noGrp="1"/>
          </p:cNvSpPr>
          <p:nvPr>
            <p:ph type="title" idx="4294967295"/>
          </p:nvPr>
        </p:nvSpPr>
        <p:spPr>
          <a:xfrm>
            <a:off x="762000" y="-1143000"/>
            <a:ext cx="8001000" cy="762000"/>
          </a:xfrm>
        </p:spPr>
        <p:txBody>
          <a:bodyPr/>
          <a:lstStyle/>
          <a:p>
            <a:r>
              <a:rPr lang="en-US" altLang="en-US">
                <a:ea typeface="ＭＳ Ｐゴシック" panose="020B0600070205080204" pitchFamily="34" charset="-128"/>
              </a:rPr>
              <a:t>Welcome</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747926FF-4F6B-4636-8C43-34FEAD598DFD}"/>
              </a:ext>
            </a:extLst>
          </p:cNvPr>
          <p:cNvSpPr>
            <a:spLocks noGrp="1"/>
          </p:cNvSpPr>
          <p:nvPr>
            <p:ph type="title"/>
          </p:nvPr>
        </p:nvSpPr>
        <p:spPr/>
        <p:txBody>
          <a:bodyPr/>
          <a:lstStyle/>
          <a:p>
            <a:r>
              <a:rPr lang="en-US" altLang="en-US" b="1">
                <a:ea typeface="ＭＳ Ｐゴシック" panose="020B0600070205080204" pitchFamily="34" charset="-128"/>
              </a:rPr>
              <a:t>Introduction</a:t>
            </a:r>
          </a:p>
        </p:txBody>
      </p:sp>
      <p:sp>
        <p:nvSpPr>
          <p:cNvPr id="17411" name="Slide Number Placeholder 1">
            <a:extLst>
              <a:ext uri="{FF2B5EF4-FFF2-40B4-BE49-F238E27FC236}">
                <a16:creationId xmlns:a16="http://schemas.microsoft.com/office/drawing/2014/main" id="{6F010F3A-FD2F-49B9-A018-EA5C72128A5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D0313619-683F-4DAF-862C-6FB46C971CB5}" type="slidenum">
              <a:rPr lang="en-US" altLang="en-US" sz="1200">
                <a:solidFill>
                  <a:srgbClr val="FFFFFF"/>
                </a:solidFill>
                <a:latin typeface="Arial" panose="020B0604020202020204" pitchFamily="34" charset="0"/>
              </a:rPr>
              <a:pPr>
                <a:lnSpc>
                  <a:spcPct val="80000"/>
                </a:lnSpc>
                <a:spcBef>
                  <a:spcPct val="0"/>
                </a:spcBef>
                <a:buClrTx/>
                <a:buSzTx/>
                <a:buFontTx/>
                <a:buNone/>
              </a:pPr>
              <a:t>2</a:t>
            </a:fld>
            <a:endParaRPr lang="en-US" altLang="en-US" sz="1200">
              <a:solidFill>
                <a:srgbClr val="FFFFFF"/>
              </a:solidFill>
              <a:latin typeface="Arial" panose="020B0604020202020204" pitchFamily="34" charset="0"/>
            </a:endParaRPr>
          </a:p>
        </p:txBody>
      </p:sp>
      <p:sp>
        <p:nvSpPr>
          <p:cNvPr id="15" name="Title 3">
            <a:extLst>
              <a:ext uri="{FF2B5EF4-FFF2-40B4-BE49-F238E27FC236}">
                <a16:creationId xmlns:a16="http://schemas.microsoft.com/office/drawing/2014/main" id="{B50FEEE6-C769-4DD2-9771-9A3773EBA341}"/>
              </a:ext>
            </a:extLst>
          </p:cNvPr>
          <p:cNvSpPr txBox="1">
            <a:spLocks/>
          </p:cNvSpPr>
          <p:nvPr/>
        </p:nvSpPr>
        <p:spPr>
          <a:xfrm>
            <a:off x="762000" y="304800"/>
            <a:ext cx="8001000" cy="762000"/>
          </a:xfrm>
          <a:prstGeom prst="rect">
            <a:avLst/>
          </a:prstGeom>
        </p:spPr>
        <p:txBody>
          <a:bodyPr/>
          <a:lstStyle/>
          <a:p>
            <a:pPr algn="r">
              <a:defRPr/>
            </a:pPr>
            <a:endParaRPr lang="en-US" sz="3600" b="1" dirty="0">
              <a:solidFill>
                <a:schemeClr val="tx2"/>
              </a:solidFill>
              <a:latin typeface="+mj-lt"/>
              <a:ea typeface="ＭＳ Ｐゴシック" charset="-128"/>
              <a:cs typeface="ＭＳ Ｐゴシック" charset="0"/>
            </a:endParaRPr>
          </a:p>
        </p:txBody>
      </p:sp>
      <p:sp>
        <p:nvSpPr>
          <p:cNvPr id="17413" name="Slide Number Placeholder 1">
            <a:extLst>
              <a:ext uri="{FF2B5EF4-FFF2-40B4-BE49-F238E27FC236}">
                <a16:creationId xmlns:a16="http://schemas.microsoft.com/office/drawing/2014/main" id="{3B48E795-C14A-4366-9663-C2D348EF1036}"/>
              </a:ext>
            </a:extLst>
          </p:cNvPr>
          <p:cNvSpPr txBox="1">
            <a:spLocks noChangeArrowheads="1"/>
          </p:cNvSpPr>
          <p:nvPr/>
        </p:nvSpPr>
        <p:spPr bwMode="auto">
          <a:xfrm>
            <a:off x="0" y="1271588"/>
            <a:ext cx="68580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lnSpc>
                <a:spcPct val="80000"/>
              </a:lnSpc>
              <a:spcBef>
                <a:spcPct val="0"/>
              </a:spcBef>
              <a:buClrTx/>
              <a:buSzTx/>
              <a:buFontTx/>
              <a:buNone/>
            </a:pPr>
            <a:fld id="{46CBCC42-297C-4DA7-9E8D-C70D4B84443F}" type="slidenum">
              <a:rPr lang="en-US" altLang="en-US" sz="1300">
                <a:latin typeface="Arial" panose="020B0604020202020204" pitchFamily="34" charset="0"/>
              </a:rPr>
              <a:pPr eaLnBrk="1" hangingPunct="1">
                <a:lnSpc>
                  <a:spcPct val="80000"/>
                </a:lnSpc>
                <a:spcBef>
                  <a:spcPct val="0"/>
                </a:spcBef>
                <a:buClrTx/>
                <a:buSzTx/>
                <a:buFontTx/>
                <a:buNone/>
              </a:pPr>
              <a:t>2</a:t>
            </a:fld>
            <a:endParaRPr lang="en-US" altLang="en-US" sz="1300">
              <a:latin typeface="Arial" panose="020B0604020202020204" pitchFamily="34" charset="0"/>
            </a:endParaRPr>
          </a:p>
        </p:txBody>
      </p:sp>
      <p:pic>
        <p:nvPicPr>
          <p:cNvPr id="37" name="Picture 36" descr="Bar Napkin Idea.jpg">
            <a:extLst>
              <a:ext uri="{FF2B5EF4-FFF2-40B4-BE49-F238E27FC236}">
                <a16:creationId xmlns:a16="http://schemas.microsoft.com/office/drawing/2014/main" id="{69AE4AF2-C96A-4624-B70A-41421705FBA4}"/>
              </a:ext>
            </a:extLst>
          </p:cNvPr>
          <p:cNvPicPr>
            <a:picLocks noChangeAspect="1"/>
          </p:cNvPicPr>
          <p:nvPr/>
        </p:nvPicPr>
        <p:blipFill>
          <a:blip r:embed="rId4" cstate="print"/>
          <a:stretch>
            <a:fillRect/>
          </a:stretch>
        </p:blipFill>
        <p:spPr>
          <a:xfrm>
            <a:off x="914400" y="1981200"/>
            <a:ext cx="2893084" cy="4334514"/>
          </a:xfrm>
          <a:prstGeom prst="rect">
            <a:avLst/>
          </a:prstGeom>
          <a:ln>
            <a:noFill/>
          </a:ln>
          <a:effectLst>
            <a:softEdge rad="112500"/>
          </a:effectLst>
        </p:spPr>
      </p:pic>
      <p:pic>
        <p:nvPicPr>
          <p:cNvPr id="38" name="Picture 37" descr="iStock_000003342083XSmall.jpg">
            <a:extLst>
              <a:ext uri="{FF2B5EF4-FFF2-40B4-BE49-F238E27FC236}">
                <a16:creationId xmlns:a16="http://schemas.microsoft.com/office/drawing/2014/main" id="{2C1A7E89-BCD4-4440-BC94-854EF2B6E911}"/>
              </a:ext>
            </a:extLst>
          </p:cNvPr>
          <p:cNvPicPr>
            <a:picLocks noChangeAspect="1"/>
          </p:cNvPicPr>
          <p:nvPr/>
        </p:nvPicPr>
        <p:blipFill>
          <a:blip r:embed="rId5">
            <a:extLst>
              <a:ext uri="{28A0092B-C50C-407E-A947-70E740481C1C}">
                <a14:useLocalDpi xmlns:a14="http://schemas.microsoft.com/office/drawing/2010/main" val="0"/>
              </a:ext>
            </a:extLst>
          </a:blip>
          <a:srcRect t="6625" r="30769"/>
          <a:stretch>
            <a:fillRect/>
          </a:stretch>
        </p:blipFill>
        <p:spPr bwMode="auto">
          <a:xfrm>
            <a:off x="3886200" y="3324225"/>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Oval Callout 38">
            <a:extLst>
              <a:ext uri="{FF2B5EF4-FFF2-40B4-BE49-F238E27FC236}">
                <a16:creationId xmlns:a16="http://schemas.microsoft.com/office/drawing/2014/main" id="{BCBE3A9F-CB8B-431F-B053-65D1107356D1}"/>
              </a:ext>
            </a:extLst>
          </p:cNvPr>
          <p:cNvSpPr/>
          <p:nvPr/>
        </p:nvSpPr>
        <p:spPr>
          <a:xfrm>
            <a:off x="6172200" y="1908175"/>
            <a:ext cx="2819400" cy="1752600"/>
          </a:xfrm>
          <a:prstGeom prst="wedgeEllipseCallout">
            <a:avLst>
              <a:gd name="adj1" fmla="val -22419"/>
              <a:gd name="adj2" fmla="val 5927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b="1" dirty="0">
                <a:solidFill>
                  <a:schemeClr val="tx1"/>
                </a:solidFill>
              </a:rPr>
              <a:t>Awesome!</a:t>
            </a:r>
          </a:p>
        </p:txBody>
      </p:sp>
      <p:pic>
        <p:nvPicPr>
          <p:cNvPr id="40" name="Picture 39" descr="Perplexed Woman.jpg">
            <a:extLst>
              <a:ext uri="{FF2B5EF4-FFF2-40B4-BE49-F238E27FC236}">
                <a16:creationId xmlns:a16="http://schemas.microsoft.com/office/drawing/2014/main" id="{8B3C19C8-26CC-406C-8023-E7B36468FCF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1600200"/>
            <a:ext cx="4038600"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Oval Callout 40">
            <a:extLst>
              <a:ext uri="{FF2B5EF4-FFF2-40B4-BE49-F238E27FC236}">
                <a16:creationId xmlns:a16="http://schemas.microsoft.com/office/drawing/2014/main" id="{3D056F55-2B5C-48B0-9AEB-5F2A6BD47880}"/>
              </a:ext>
            </a:extLst>
          </p:cNvPr>
          <p:cNvSpPr/>
          <p:nvPr/>
        </p:nvSpPr>
        <p:spPr>
          <a:xfrm>
            <a:off x="4572000" y="1600200"/>
            <a:ext cx="2819400" cy="1752600"/>
          </a:xfrm>
          <a:prstGeom prst="wedgeEllipseCallout">
            <a:avLst>
              <a:gd name="adj1" fmla="val 23627"/>
              <a:gd name="adj2" fmla="val 6121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b="1" dirty="0">
                <a:solidFill>
                  <a:schemeClr val="tx1"/>
                </a:solidFill>
              </a:rPr>
              <a:t>What’s going on here?</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fade">
                                      <p:cBhvr>
                                        <p:cTn id="11" dur="500"/>
                                        <p:tgtEl>
                                          <p:spTgt spid="3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childTnLst>
                                </p:cTn>
                              </p:par>
                              <p:par>
                                <p:cTn id="17" presetID="1" presetClass="exit" presetSubtype="0" fill="hold" nodeType="withEffect">
                                  <p:stCondLst>
                                    <p:cond delay="0"/>
                                  </p:stCondLst>
                                  <p:childTnLst>
                                    <p:set>
                                      <p:cBhvr>
                                        <p:cTn id="18" dur="1" fill="hold">
                                          <p:stCondLst>
                                            <p:cond delay="0"/>
                                          </p:stCondLst>
                                        </p:cTn>
                                        <p:tgtEl>
                                          <p:spTgt spid="38"/>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39"/>
                                        </p:tgtEl>
                                        <p:attrNameLst>
                                          <p:attrName>style.visibility</p:attrName>
                                        </p:attrNameLst>
                                      </p:cBhvr>
                                      <p:to>
                                        <p:strVal val="hidden"/>
                                      </p:to>
                                    </p:set>
                                  </p:childTnLst>
                                </p:cTn>
                              </p:par>
                            </p:childTnLst>
                          </p:cTn>
                        </p:par>
                        <p:par>
                          <p:cTn id="21" fill="hold" nodeType="afterGroup">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2FC4BE7-F6D6-40D5-A8FC-17C2B161537B}"/>
              </a:ext>
            </a:extLst>
          </p:cNvPr>
          <p:cNvSpPr>
            <a:spLocks noGrp="1"/>
          </p:cNvSpPr>
          <p:nvPr>
            <p:ph type="title"/>
          </p:nvPr>
        </p:nvSpPr>
        <p:spPr/>
        <p:txBody>
          <a:bodyPr/>
          <a:lstStyle/>
          <a:p>
            <a:r>
              <a:rPr lang="en-US" altLang="en-US" sz="3200" b="1">
                <a:ea typeface="ＭＳ Ｐゴシック" panose="020B0600070205080204" pitchFamily="34" charset="-128"/>
              </a:rPr>
              <a:t>Meet Rosa</a:t>
            </a:r>
          </a:p>
        </p:txBody>
      </p:sp>
      <p:sp>
        <p:nvSpPr>
          <p:cNvPr id="19459" name="Slide Number Placeholder 4">
            <a:extLst>
              <a:ext uri="{FF2B5EF4-FFF2-40B4-BE49-F238E27FC236}">
                <a16:creationId xmlns:a16="http://schemas.microsoft.com/office/drawing/2014/main" id="{BA10C4F8-F32F-48FA-887C-D48BEAB52ED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60553022-8091-4F68-BC4E-2870B77ADB5C}" type="slidenum">
              <a:rPr lang="en-US" altLang="en-US" sz="1300">
                <a:solidFill>
                  <a:srgbClr val="FFFFFF"/>
                </a:solidFill>
                <a:latin typeface="Arial" panose="020B0604020202020204" pitchFamily="34" charset="0"/>
              </a:rPr>
              <a:pPr>
                <a:lnSpc>
                  <a:spcPct val="80000"/>
                </a:lnSpc>
                <a:spcBef>
                  <a:spcPct val="0"/>
                </a:spcBef>
                <a:buClrTx/>
                <a:buSzTx/>
                <a:buFontTx/>
                <a:buNone/>
              </a:pPr>
              <a:t>3</a:t>
            </a:fld>
            <a:endParaRPr lang="en-US" altLang="en-US" sz="1300">
              <a:solidFill>
                <a:srgbClr val="FFFFFF"/>
              </a:solidFill>
              <a:latin typeface="Arial" panose="020B0604020202020204" pitchFamily="34" charset="0"/>
            </a:endParaRPr>
          </a:p>
        </p:txBody>
      </p:sp>
      <p:pic>
        <p:nvPicPr>
          <p:cNvPr id="19460" name="Picture 4">
            <a:extLst>
              <a:ext uri="{FF2B5EF4-FFF2-40B4-BE49-F238E27FC236}">
                <a16:creationId xmlns:a16="http://schemas.microsoft.com/office/drawing/2014/main" id="{07F467F2-CFFB-4467-A6A3-901883BDC112}"/>
              </a:ext>
            </a:extLst>
          </p:cNvPr>
          <p:cNvPicPr>
            <a:picLocks noChangeAspect="1"/>
          </p:cNvPicPr>
          <p:nvPr/>
        </p:nvPicPr>
        <p:blipFill>
          <a:blip r:embed="rId4">
            <a:extLst>
              <a:ext uri="{28A0092B-C50C-407E-A947-70E740481C1C}">
                <a14:useLocalDpi xmlns:a14="http://schemas.microsoft.com/office/drawing/2010/main" val="0"/>
              </a:ext>
            </a:extLst>
          </a:blip>
          <a:srcRect r="-4546" b="16733"/>
          <a:stretch>
            <a:fillRect/>
          </a:stretch>
        </p:blipFill>
        <p:spPr bwMode="auto">
          <a:xfrm>
            <a:off x="0" y="2725738"/>
            <a:ext cx="3733800" cy="420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FFDC7674-5B08-466A-A7EB-473FECD38A6E}"/>
              </a:ext>
            </a:extLst>
          </p:cNvPr>
          <p:cNvSpPr>
            <a:spLocks noGrp="1"/>
          </p:cNvSpPr>
          <p:nvPr>
            <p:ph type="title"/>
          </p:nvPr>
        </p:nvSpPr>
        <p:spPr/>
        <p:txBody>
          <a:bodyPr/>
          <a:lstStyle/>
          <a:p>
            <a:r>
              <a:rPr lang="en-US" altLang="en-US" sz="3200" b="1">
                <a:ea typeface="ＭＳ Ｐゴシック" panose="020B0600070205080204" pitchFamily="34" charset="-128"/>
              </a:rPr>
              <a:t>Meet Hannah</a:t>
            </a:r>
          </a:p>
        </p:txBody>
      </p:sp>
      <p:graphicFrame>
        <p:nvGraphicFramePr>
          <p:cNvPr id="6" name="Content Placeholder 5">
            <a:extLst>
              <a:ext uri="{FF2B5EF4-FFF2-40B4-BE49-F238E27FC236}">
                <a16:creationId xmlns:a16="http://schemas.microsoft.com/office/drawing/2014/main" id="{602DC3FA-75B1-431A-9039-8D6FCFBADD83}"/>
              </a:ext>
            </a:extLst>
          </p:cNvPr>
          <p:cNvGraphicFramePr>
            <a:graphicFrameLocks noGrp="1"/>
          </p:cNvGraphicFramePr>
          <p:nvPr>
            <p:ph sz="quarter" idx="1"/>
          </p:nvPr>
        </p:nvGraphicFramePr>
        <p:xfrm>
          <a:off x="9372600" y="2362200"/>
          <a:ext cx="3733799" cy="4114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508" name="Slide Number Placeholder 4">
            <a:extLst>
              <a:ext uri="{FF2B5EF4-FFF2-40B4-BE49-F238E27FC236}">
                <a16:creationId xmlns:a16="http://schemas.microsoft.com/office/drawing/2014/main" id="{16C9A3FE-01DB-40B7-A296-668B5E3F459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8FFEE57-E9F4-4289-BC6F-135483EF6C4C}" type="slidenum">
              <a:rPr lang="en-US" altLang="en-US" sz="1300">
                <a:solidFill>
                  <a:srgbClr val="FFFFFF"/>
                </a:solidFill>
                <a:latin typeface="Arial" panose="020B0604020202020204" pitchFamily="34" charset="0"/>
              </a:rPr>
              <a:pPr>
                <a:lnSpc>
                  <a:spcPct val="80000"/>
                </a:lnSpc>
                <a:spcBef>
                  <a:spcPct val="0"/>
                </a:spcBef>
                <a:buClrTx/>
                <a:buSzTx/>
                <a:buFontTx/>
                <a:buNone/>
              </a:pPr>
              <a:t>4</a:t>
            </a:fld>
            <a:endParaRPr lang="en-US" altLang="en-US" sz="1300">
              <a:solidFill>
                <a:srgbClr val="FFFFFF"/>
              </a:solidFill>
              <a:latin typeface="Arial" panose="020B0604020202020204" pitchFamily="34" charset="0"/>
            </a:endParaRPr>
          </a:p>
        </p:txBody>
      </p:sp>
      <p:graphicFrame>
        <p:nvGraphicFramePr>
          <p:cNvPr id="7" name="Content Placeholder 5">
            <a:extLst>
              <a:ext uri="{FF2B5EF4-FFF2-40B4-BE49-F238E27FC236}">
                <a16:creationId xmlns:a16="http://schemas.microsoft.com/office/drawing/2014/main" id="{15B76E95-57B9-4AF2-B1C9-327FF118720C}"/>
              </a:ext>
            </a:extLst>
          </p:cNvPr>
          <p:cNvGraphicFramePr>
            <a:graphicFrameLocks/>
          </p:cNvGraphicFramePr>
          <p:nvPr/>
        </p:nvGraphicFramePr>
        <p:xfrm>
          <a:off x="0" y="2057400"/>
          <a:ext cx="3429000" cy="914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21510" name="Picture 7" descr="Mature WomanLarge.jpg">
            <a:extLst>
              <a:ext uri="{FF2B5EF4-FFF2-40B4-BE49-F238E27FC236}">
                <a16:creationId xmlns:a16="http://schemas.microsoft.com/office/drawing/2014/main" id="{F61B622D-5724-47C3-88B1-6F8E721FA5EF}"/>
              </a:ext>
            </a:extLst>
          </p:cNvPr>
          <p:cNvPicPr>
            <a:picLocks noChangeAspect="1"/>
          </p:cNvPicPr>
          <p:nvPr/>
        </p:nvPicPr>
        <p:blipFill>
          <a:blip r:embed="rId14">
            <a:extLst>
              <a:ext uri="{28A0092B-C50C-407E-A947-70E740481C1C}">
                <a14:useLocalDpi xmlns:a14="http://schemas.microsoft.com/office/drawing/2010/main" val="0"/>
              </a:ext>
            </a:extLst>
          </a:blip>
          <a:srcRect t="9029"/>
          <a:stretch>
            <a:fillRect/>
          </a:stretch>
        </p:blipFill>
        <p:spPr bwMode="auto">
          <a:xfrm>
            <a:off x="5265738" y="1547813"/>
            <a:ext cx="3878262"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74375A27-D538-4F04-972F-2F470840EB78}"/>
              </a:ext>
            </a:extLst>
          </p:cNvPr>
          <p:cNvSpPr>
            <a:spLocks noGrp="1"/>
          </p:cNvSpPr>
          <p:nvPr>
            <p:ph type="title"/>
          </p:nvPr>
        </p:nvSpPr>
        <p:spPr/>
        <p:txBody>
          <a:bodyPr/>
          <a:lstStyle/>
          <a:p>
            <a:r>
              <a:rPr lang="en-US" altLang="en-US" sz="3200" b="1">
                <a:ea typeface="ＭＳ Ｐゴシック" panose="020B0600070205080204" pitchFamily="34" charset="-128"/>
              </a:rPr>
              <a:t>Meet Miguel</a:t>
            </a:r>
          </a:p>
        </p:txBody>
      </p:sp>
      <p:sp>
        <p:nvSpPr>
          <p:cNvPr id="23555" name="Slide Number Placeholder 4">
            <a:extLst>
              <a:ext uri="{FF2B5EF4-FFF2-40B4-BE49-F238E27FC236}">
                <a16:creationId xmlns:a16="http://schemas.microsoft.com/office/drawing/2014/main" id="{4D054D85-608C-4ABD-8D6B-B99C403C4FA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555410B9-D657-4DE2-9C08-BC68C9F78B1F}" type="slidenum">
              <a:rPr lang="en-US" altLang="en-US" sz="1300">
                <a:solidFill>
                  <a:srgbClr val="FFFFFF"/>
                </a:solidFill>
                <a:latin typeface="Arial" panose="020B0604020202020204" pitchFamily="34" charset="0"/>
              </a:rPr>
              <a:pPr>
                <a:lnSpc>
                  <a:spcPct val="80000"/>
                </a:lnSpc>
                <a:spcBef>
                  <a:spcPct val="0"/>
                </a:spcBef>
                <a:buClrTx/>
                <a:buSzTx/>
                <a:buFontTx/>
                <a:buNone/>
              </a:pPr>
              <a:t>5</a:t>
            </a:fld>
            <a:endParaRPr lang="en-US" altLang="en-US" sz="1300">
              <a:solidFill>
                <a:srgbClr val="FFFFFF"/>
              </a:solidFill>
              <a:latin typeface="Arial" panose="020B0604020202020204" pitchFamily="34" charset="0"/>
            </a:endParaRPr>
          </a:p>
        </p:txBody>
      </p:sp>
      <p:pic>
        <p:nvPicPr>
          <p:cNvPr id="23556" name="Picture 6" descr="iStock_000001645486Medium.jpg">
            <a:extLst>
              <a:ext uri="{FF2B5EF4-FFF2-40B4-BE49-F238E27FC236}">
                <a16:creationId xmlns:a16="http://schemas.microsoft.com/office/drawing/2014/main" id="{D9696B89-5AC9-41D0-B9B6-4DEEA729CCB5}"/>
              </a:ext>
            </a:extLst>
          </p:cNvPr>
          <p:cNvPicPr>
            <a:picLocks noChangeAspect="1"/>
          </p:cNvPicPr>
          <p:nvPr/>
        </p:nvPicPr>
        <p:blipFill>
          <a:blip r:embed="rId4">
            <a:extLst>
              <a:ext uri="{28A0092B-C50C-407E-A947-70E740481C1C}">
                <a14:useLocalDpi xmlns:a14="http://schemas.microsoft.com/office/drawing/2010/main" val="0"/>
              </a:ext>
            </a:extLst>
          </a:blip>
          <a:srcRect t="14742" b="18927"/>
          <a:stretch>
            <a:fillRect/>
          </a:stretch>
        </p:blipFill>
        <p:spPr bwMode="auto">
          <a:xfrm>
            <a:off x="2133600" y="1631950"/>
            <a:ext cx="5257800"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75EF6673-731C-4CC7-94FA-9160B0AB7A68}"/>
              </a:ext>
            </a:extLst>
          </p:cNvPr>
          <p:cNvSpPr>
            <a:spLocks noGrp="1"/>
          </p:cNvSpPr>
          <p:nvPr>
            <p:ph type="sldNum" sz="quarter" idx="4"/>
          </p:nvPr>
        </p:nvSpPr>
        <p:spPr bwMode="auto">
          <a:xfrm>
            <a:off x="0" y="6248400"/>
            <a:ext cx="5334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l">
              <a:lnSpc>
                <a:spcPct val="80000"/>
              </a:lnSpc>
              <a:spcBef>
                <a:spcPct val="0"/>
              </a:spcBef>
              <a:buClrTx/>
              <a:buSzTx/>
              <a:buFontTx/>
              <a:buNone/>
            </a:pPr>
            <a:fld id="{DF1292FD-A1A4-4E0F-9210-A6B876B41511}" type="slidenum">
              <a:rPr lang="en-US" altLang="en-US" sz="1300" b="0">
                <a:solidFill>
                  <a:srgbClr val="FFFFFF"/>
                </a:solidFill>
                <a:latin typeface="Arial" panose="020B0604020202020204" pitchFamily="34" charset="0"/>
              </a:rPr>
              <a:pPr algn="l">
                <a:lnSpc>
                  <a:spcPct val="80000"/>
                </a:lnSpc>
                <a:spcBef>
                  <a:spcPct val="0"/>
                </a:spcBef>
                <a:buClrTx/>
                <a:buSzTx/>
                <a:buFontTx/>
                <a:buNone/>
              </a:pPr>
              <a:t>6</a:t>
            </a:fld>
            <a:endParaRPr lang="en-US" altLang="en-US" sz="1300" b="0">
              <a:solidFill>
                <a:srgbClr val="FFFFFF"/>
              </a:solidFill>
              <a:latin typeface="Arial" panose="020B0604020202020204" pitchFamily="34" charset="0"/>
            </a:endParaRPr>
          </a:p>
        </p:txBody>
      </p:sp>
      <p:pic>
        <p:nvPicPr>
          <p:cNvPr id="25603" name="Picture 5" descr="iStock_000003342083XSmall.jpg">
            <a:extLst>
              <a:ext uri="{FF2B5EF4-FFF2-40B4-BE49-F238E27FC236}">
                <a16:creationId xmlns:a16="http://schemas.microsoft.com/office/drawing/2014/main" id="{739CF5E5-2111-45CE-A27B-653A36B3A593}"/>
              </a:ext>
            </a:extLst>
          </p:cNvPr>
          <p:cNvPicPr>
            <a:picLocks noChangeAspect="1"/>
          </p:cNvPicPr>
          <p:nvPr/>
        </p:nvPicPr>
        <p:blipFill>
          <a:blip r:embed="rId4">
            <a:extLst>
              <a:ext uri="{28A0092B-C50C-407E-A947-70E740481C1C}">
                <a14:useLocalDpi xmlns:a14="http://schemas.microsoft.com/office/drawing/2010/main" val="0"/>
              </a:ext>
            </a:extLst>
          </a:blip>
          <a:srcRect t="6625" r="30769"/>
          <a:stretch>
            <a:fillRect/>
          </a:stretch>
        </p:blipFill>
        <p:spPr bwMode="auto">
          <a:xfrm>
            <a:off x="304800" y="3324225"/>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A9466255-9814-4C3F-A8A4-FE8335515035}"/>
              </a:ext>
            </a:extLst>
          </p:cNvPr>
          <p:cNvSpPr/>
          <p:nvPr/>
        </p:nvSpPr>
        <p:spPr>
          <a:xfrm>
            <a:off x="2743200" y="152400"/>
            <a:ext cx="5029200" cy="342900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 name="Rectangle 18">
            <a:extLst>
              <a:ext uri="{FF2B5EF4-FFF2-40B4-BE49-F238E27FC236}">
                <a16:creationId xmlns:a16="http://schemas.microsoft.com/office/drawing/2014/main" id="{DFA692E7-4A8F-4505-B0B8-C6D8A76F571E}"/>
              </a:ext>
            </a:extLst>
          </p:cNvPr>
          <p:cNvSpPr/>
          <p:nvPr/>
        </p:nvSpPr>
        <p:spPr>
          <a:xfrm>
            <a:off x="2895600" y="1217613"/>
            <a:ext cx="4495800" cy="1754187"/>
          </a:xfrm>
          <a:prstGeom prst="rect">
            <a:avLst/>
          </a:prstGeom>
        </p:spPr>
        <p:txBody>
          <a:bodyPr>
            <a:spAutoFit/>
          </a:bodyPr>
          <a:lstStyle/>
          <a:p>
            <a:pPr algn="ctr" eaLnBrk="1" hangingPunct="1">
              <a:defRPr/>
            </a:pPr>
            <a:r>
              <a:rPr lang="en-US" sz="3600" b="1" dirty="0">
                <a:solidFill>
                  <a:schemeClr val="tx2"/>
                </a:solidFill>
              </a:rPr>
              <a:t>What is evidence-based practice?</a:t>
            </a:r>
            <a:endParaRPr lang="en-US" sz="3600" dirty="0">
              <a:solidFill>
                <a:schemeClr val="tx2"/>
              </a:solidFill>
            </a:endParaRPr>
          </a:p>
          <a:p>
            <a:pPr algn="r" eaLnBrk="1" hangingPunct="1">
              <a:defRPr/>
            </a:pPr>
            <a:endParaRPr lang="en-US" sz="3600" dirty="0">
              <a:solidFill>
                <a:schemeClr val="tx2"/>
              </a:solidFill>
              <a:latin typeface="+mj-lt"/>
            </a:endParaRPr>
          </a:p>
        </p:txBody>
      </p:sp>
      <p:sp>
        <p:nvSpPr>
          <p:cNvPr id="25606" name="Title 6">
            <a:extLst>
              <a:ext uri="{FF2B5EF4-FFF2-40B4-BE49-F238E27FC236}">
                <a16:creationId xmlns:a16="http://schemas.microsoft.com/office/drawing/2014/main" id="{CD5C4D6D-9FF8-4B7C-8E4A-8A38E5904FFD}"/>
              </a:ext>
            </a:extLst>
          </p:cNvPr>
          <p:cNvSpPr>
            <a:spLocks noGrp="1"/>
          </p:cNvSpPr>
          <p:nvPr>
            <p:ph type="title" idx="4294967295"/>
          </p:nvPr>
        </p:nvSpPr>
        <p:spPr>
          <a:xfrm>
            <a:off x="457200" y="-1219200"/>
            <a:ext cx="8001000" cy="762000"/>
          </a:xfrm>
        </p:spPr>
        <p:txBody>
          <a:bodyPr/>
          <a:lstStyle/>
          <a:p>
            <a:r>
              <a:rPr lang="en-US" altLang="en-US">
                <a:ea typeface="ＭＳ Ｐゴシック" panose="020B0600070205080204" pitchFamily="34" charset="-128"/>
              </a:rPr>
              <a:t>What is Evidence-Based Practice?</a:t>
            </a:r>
          </a:p>
        </p:txBody>
      </p:sp>
    </p:spTree>
    <p:custDataLst>
      <p:tags r:id="rId1"/>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53D505-E6BC-42E8-87A1-21DCBBFF06E5}"/>
              </a:ext>
            </a:extLst>
          </p:cNvPr>
          <p:cNvSpPr txBox="1"/>
          <p:nvPr/>
        </p:nvSpPr>
        <p:spPr>
          <a:xfrm>
            <a:off x="1447800" y="4614863"/>
            <a:ext cx="6324600" cy="1416050"/>
          </a:xfrm>
          <a:prstGeom prst="rect">
            <a:avLst/>
          </a:prstGeom>
          <a:solidFill>
            <a:schemeClr val="accent6"/>
          </a:solidFill>
          <a:ln>
            <a:solidFill>
              <a:schemeClr val="tx1"/>
            </a:solidFill>
          </a:ln>
        </p:spPr>
        <p:txBody>
          <a:bodyPr anchor="ctr" anchorCtr="1">
            <a:spAutoFit/>
          </a:bodyPr>
          <a:lstStyle/>
          <a:p>
            <a:pPr algn="ctr" eaLnBrk="1" hangingPunct="1">
              <a:defRPr/>
            </a:pPr>
            <a:r>
              <a:rPr lang="en-US" sz="4300" dirty="0">
                <a:solidFill>
                  <a:schemeClr val="bg1"/>
                </a:solidFill>
                <a:latin typeface="+mn-lt"/>
                <a:ea typeface="ＭＳ Ｐゴシック" charset="-128"/>
              </a:rPr>
              <a:t>Making sound program design decisions</a:t>
            </a:r>
          </a:p>
        </p:txBody>
      </p:sp>
      <p:sp>
        <p:nvSpPr>
          <p:cNvPr id="5" name="Rectangle 4">
            <a:extLst>
              <a:ext uri="{FF2B5EF4-FFF2-40B4-BE49-F238E27FC236}">
                <a16:creationId xmlns:a16="http://schemas.microsoft.com/office/drawing/2014/main" id="{E5AF247D-9A62-4635-8FAF-1BE09A4B0856}"/>
              </a:ext>
            </a:extLst>
          </p:cNvPr>
          <p:cNvSpPr/>
          <p:nvPr/>
        </p:nvSpPr>
        <p:spPr>
          <a:xfrm>
            <a:off x="1447800" y="1981200"/>
            <a:ext cx="6324600" cy="1416050"/>
          </a:xfrm>
          <a:prstGeom prst="rect">
            <a:avLst/>
          </a:prstGeom>
          <a:solidFill>
            <a:schemeClr val="accent5"/>
          </a:solidFill>
          <a:ln>
            <a:solidFill>
              <a:schemeClr val="tx1"/>
            </a:solidFill>
          </a:ln>
        </p:spPr>
        <p:txBody>
          <a:bodyPr>
            <a:spAutoFit/>
          </a:bodyPr>
          <a:lstStyle/>
          <a:p>
            <a:pPr algn="ctr" eaLnBrk="1" hangingPunct="1">
              <a:defRPr/>
            </a:pPr>
            <a:r>
              <a:rPr lang="en-US" sz="4300" dirty="0">
                <a:solidFill>
                  <a:schemeClr val="bg1"/>
                </a:solidFill>
                <a:latin typeface="+mn-lt"/>
                <a:ea typeface="ＭＳ Ｐゴシック" charset="-128"/>
              </a:rPr>
              <a:t>Finding, appraising and using research</a:t>
            </a:r>
          </a:p>
        </p:txBody>
      </p:sp>
      <p:sp>
        <p:nvSpPr>
          <p:cNvPr id="7" name="Down Arrow 6">
            <a:extLst>
              <a:ext uri="{FF2B5EF4-FFF2-40B4-BE49-F238E27FC236}">
                <a16:creationId xmlns:a16="http://schemas.microsoft.com/office/drawing/2014/main" id="{455C5415-0725-4D20-BB5F-E3DA2B55C6DA}"/>
              </a:ext>
            </a:extLst>
          </p:cNvPr>
          <p:cNvSpPr/>
          <p:nvPr/>
        </p:nvSpPr>
        <p:spPr>
          <a:xfrm>
            <a:off x="4343400" y="3505200"/>
            <a:ext cx="609600"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7653" name="Title 8">
            <a:extLst>
              <a:ext uri="{FF2B5EF4-FFF2-40B4-BE49-F238E27FC236}">
                <a16:creationId xmlns:a16="http://schemas.microsoft.com/office/drawing/2014/main" id="{969ED7B6-AE1A-414F-9B80-CA9C330184A6}"/>
              </a:ext>
            </a:extLst>
          </p:cNvPr>
          <p:cNvSpPr>
            <a:spLocks noGrp="1"/>
          </p:cNvSpPr>
          <p:nvPr>
            <p:ph type="title"/>
          </p:nvPr>
        </p:nvSpPr>
        <p:spPr/>
        <p:txBody>
          <a:bodyPr/>
          <a:lstStyle/>
          <a:p>
            <a:r>
              <a:rPr lang="en-US" altLang="en-US" b="1">
                <a:ea typeface="ＭＳ Ｐゴシック" panose="020B0600070205080204" pitchFamily="34" charset="-128"/>
              </a:rPr>
              <a:t>What is Evidence-Based Practice?</a:t>
            </a:r>
          </a:p>
        </p:txBody>
      </p:sp>
      <p:sp>
        <p:nvSpPr>
          <p:cNvPr id="27654" name="Slide Number Placeholder 4">
            <a:extLst>
              <a:ext uri="{FF2B5EF4-FFF2-40B4-BE49-F238E27FC236}">
                <a16:creationId xmlns:a16="http://schemas.microsoft.com/office/drawing/2014/main" id="{9DC47A38-0F51-49AA-A8D1-8398119A2B0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0163855-3E65-4D72-807B-9EB17BA8F35E}" type="slidenum">
              <a:rPr lang="en-US" altLang="en-US" sz="1300">
                <a:solidFill>
                  <a:srgbClr val="FFFFFF"/>
                </a:solidFill>
                <a:latin typeface="Arial" panose="020B0604020202020204" pitchFamily="34" charset="0"/>
              </a:rPr>
              <a:pPr>
                <a:lnSpc>
                  <a:spcPct val="80000"/>
                </a:lnSpc>
                <a:spcBef>
                  <a:spcPct val="0"/>
                </a:spcBef>
                <a:buClrTx/>
                <a:buSzTx/>
                <a:buFontTx/>
                <a:buNone/>
              </a:pPr>
              <a:t>7</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a:extLst>
              <a:ext uri="{FF2B5EF4-FFF2-40B4-BE49-F238E27FC236}">
                <a16:creationId xmlns:a16="http://schemas.microsoft.com/office/drawing/2014/main" id="{EA1BC9AD-F873-49FE-B52A-B5A9041C6373}"/>
              </a:ext>
            </a:extLst>
          </p:cNvPr>
          <p:cNvSpPr>
            <a:spLocks noGrp="1"/>
          </p:cNvSpPr>
          <p:nvPr>
            <p:ph type="title"/>
          </p:nvPr>
        </p:nvSpPr>
        <p:spPr/>
        <p:txBody>
          <a:bodyPr/>
          <a:lstStyle/>
          <a:p>
            <a:r>
              <a:rPr lang="en-US" altLang="en-US" b="1">
                <a:ea typeface="ＭＳ Ｐゴシック" panose="020B0600070205080204" pitchFamily="34" charset="-128"/>
              </a:rPr>
              <a:t>Origins</a:t>
            </a:r>
          </a:p>
        </p:txBody>
      </p:sp>
      <p:sp>
        <p:nvSpPr>
          <p:cNvPr id="29699" name="Slide Number Placeholder 1">
            <a:extLst>
              <a:ext uri="{FF2B5EF4-FFF2-40B4-BE49-F238E27FC236}">
                <a16:creationId xmlns:a16="http://schemas.microsoft.com/office/drawing/2014/main" id="{2EA08BFB-3E48-47BF-87FB-20D74CAD34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18BD6E4D-748C-4EEE-A8CB-047F455F12B4}" type="slidenum">
              <a:rPr lang="en-US" altLang="en-US" sz="1300">
                <a:solidFill>
                  <a:srgbClr val="FFFFFF"/>
                </a:solidFill>
                <a:latin typeface="Arial" panose="020B0604020202020204" pitchFamily="34" charset="0"/>
              </a:rPr>
              <a:pPr>
                <a:lnSpc>
                  <a:spcPct val="80000"/>
                </a:lnSpc>
                <a:spcBef>
                  <a:spcPct val="0"/>
                </a:spcBef>
                <a:buClrTx/>
                <a:buSzTx/>
                <a:buFontTx/>
                <a:buNone/>
              </a:pPr>
              <a:t>8</a:t>
            </a:fld>
            <a:endParaRPr lang="en-US" altLang="en-US" sz="1300">
              <a:solidFill>
                <a:srgbClr val="FFFFFF"/>
              </a:solidFill>
              <a:latin typeface="Arial" panose="020B0604020202020204" pitchFamily="34" charset="0"/>
            </a:endParaRPr>
          </a:p>
        </p:txBody>
      </p:sp>
      <p:pic>
        <p:nvPicPr>
          <p:cNvPr id="29700" name="Picture 2" descr="md000613.png">
            <a:extLst>
              <a:ext uri="{FF2B5EF4-FFF2-40B4-BE49-F238E27FC236}">
                <a16:creationId xmlns:a16="http://schemas.microsoft.com/office/drawing/2014/main" id="{E247EB80-2C51-4032-9093-2EA849C75D5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1905000"/>
            <a:ext cx="1524000" cy="398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3" descr="skd182715sdc.png">
            <a:extLst>
              <a:ext uri="{FF2B5EF4-FFF2-40B4-BE49-F238E27FC236}">
                <a16:creationId xmlns:a16="http://schemas.microsoft.com/office/drawing/2014/main" id="{DC72806A-1731-4929-8DB2-A4AC8EB98DF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1905000"/>
            <a:ext cx="1392238" cy="382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5" descr="AA053848.png">
            <a:extLst>
              <a:ext uri="{FF2B5EF4-FFF2-40B4-BE49-F238E27FC236}">
                <a16:creationId xmlns:a16="http://schemas.microsoft.com/office/drawing/2014/main" id="{EB6C54F7-B547-4515-9973-41A4926BD3C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1828800"/>
            <a:ext cx="1304925" cy="398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A92E98DA-68EA-4684-A0EF-6FE88759A177}"/>
              </a:ext>
            </a:extLst>
          </p:cNvPr>
          <p:cNvSpPr>
            <a:spLocks noGrp="1"/>
          </p:cNvSpPr>
          <p:nvPr>
            <p:ph type="sldNum" sz="quarter" idx="12"/>
          </p:nvPr>
        </p:nvSpPr>
        <p:spPr bwMode="auto">
          <a:xfrm>
            <a:off x="0" y="1833563"/>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AD8F744-55D9-4E30-B120-8DBCF9DA5C69}" type="slidenum">
              <a:rPr lang="en-US" altLang="en-US" sz="1300">
                <a:solidFill>
                  <a:srgbClr val="FFFFFF"/>
                </a:solidFill>
                <a:latin typeface="Arial" panose="020B0604020202020204" pitchFamily="34" charset="0"/>
              </a:rPr>
              <a:pPr>
                <a:lnSpc>
                  <a:spcPct val="80000"/>
                </a:lnSpc>
                <a:spcBef>
                  <a:spcPct val="0"/>
                </a:spcBef>
                <a:buClrTx/>
                <a:buSzTx/>
                <a:buFontTx/>
                <a:buNone/>
              </a:pPr>
              <a:t>9</a:t>
            </a:fld>
            <a:endParaRPr lang="en-US" altLang="en-US" sz="1300">
              <a:solidFill>
                <a:srgbClr val="FFFFFF"/>
              </a:solidFill>
              <a:latin typeface="Arial" panose="020B0604020202020204" pitchFamily="34" charset="0"/>
            </a:endParaRPr>
          </a:p>
        </p:txBody>
      </p:sp>
      <p:sp>
        <p:nvSpPr>
          <p:cNvPr id="13" name="Oval 12">
            <a:extLst>
              <a:ext uri="{FF2B5EF4-FFF2-40B4-BE49-F238E27FC236}">
                <a16:creationId xmlns:a16="http://schemas.microsoft.com/office/drawing/2014/main" id="{1766428F-5D3D-409A-A7F8-B406A7199315}"/>
              </a:ext>
            </a:extLst>
          </p:cNvPr>
          <p:cNvSpPr/>
          <p:nvPr/>
        </p:nvSpPr>
        <p:spPr bwMode="auto">
          <a:xfrm>
            <a:off x="2743200" y="3200400"/>
            <a:ext cx="3381375" cy="3200400"/>
          </a:xfrm>
          <a:prstGeom prst="ellipse">
            <a:avLst/>
          </a:prstGeom>
        </p:spPr>
        <p:style>
          <a:lnRef idx="2">
            <a:schemeClr val="lt1">
              <a:hueOff val="0"/>
              <a:satOff val="0"/>
              <a:lumOff val="0"/>
              <a:alphaOff val="0"/>
            </a:schemeClr>
          </a:lnRef>
          <a:fillRef idx="1">
            <a:schemeClr val="accent3">
              <a:alpha val="50000"/>
              <a:hueOff val="0"/>
              <a:satOff val="0"/>
              <a:lumOff val="0"/>
              <a:alphaOff val="0"/>
            </a:schemeClr>
          </a:fillRef>
          <a:effectRef idx="0">
            <a:schemeClr val="accent3">
              <a:alpha val="50000"/>
              <a:hueOff val="0"/>
              <a:satOff val="0"/>
              <a:lumOff val="0"/>
              <a:alphaOff val="0"/>
            </a:schemeClr>
          </a:effectRef>
          <a:fontRef idx="minor">
            <a:schemeClr val="tx1"/>
          </a:fontRef>
        </p:style>
        <p:txBody>
          <a:bodyPr/>
          <a:lstStyle/>
          <a:p>
            <a:pPr eaLnBrk="1" hangingPunct="1">
              <a:defRPr/>
            </a:pPr>
            <a:endParaRPr lang="en-US"/>
          </a:p>
        </p:txBody>
      </p:sp>
      <p:sp>
        <p:nvSpPr>
          <p:cNvPr id="14" name="Oval 4">
            <a:extLst>
              <a:ext uri="{FF2B5EF4-FFF2-40B4-BE49-F238E27FC236}">
                <a16:creationId xmlns:a16="http://schemas.microsoft.com/office/drawing/2014/main" id="{675700FA-A844-416B-BE19-9EE9EBB1890E}"/>
              </a:ext>
            </a:extLst>
          </p:cNvPr>
          <p:cNvSpPr/>
          <p:nvPr/>
        </p:nvSpPr>
        <p:spPr bwMode="auto">
          <a:xfrm>
            <a:off x="3233738" y="4343400"/>
            <a:ext cx="2481262" cy="1295400"/>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800100" eaLnBrk="1" hangingPunct="1">
              <a:lnSpc>
                <a:spcPct val="90000"/>
              </a:lnSpc>
              <a:spcAft>
                <a:spcPct val="35000"/>
              </a:spcAft>
              <a:defRPr/>
            </a:pPr>
            <a:r>
              <a:rPr lang="en-US" sz="2400" dirty="0"/>
              <a:t>                                              </a:t>
            </a:r>
          </a:p>
          <a:p>
            <a:pPr algn="ctr" defTabSz="800100" eaLnBrk="1" hangingPunct="1">
              <a:lnSpc>
                <a:spcPct val="90000"/>
              </a:lnSpc>
              <a:spcAft>
                <a:spcPct val="35000"/>
              </a:spcAft>
              <a:defRPr/>
            </a:pPr>
            <a:endParaRPr lang="en-US" sz="2400" dirty="0"/>
          </a:p>
          <a:p>
            <a:pPr algn="ctr" defTabSz="800100" eaLnBrk="1" hangingPunct="1">
              <a:lnSpc>
                <a:spcPct val="0"/>
              </a:lnSpc>
              <a:spcAft>
                <a:spcPct val="35000"/>
              </a:spcAft>
              <a:defRPr/>
            </a:pPr>
            <a:r>
              <a:rPr lang="en-US" sz="2400" b="1" dirty="0"/>
              <a:t>Best Research</a:t>
            </a:r>
          </a:p>
          <a:p>
            <a:pPr algn="ctr" defTabSz="800100" eaLnBrk="1" hangingPunct="1">
              <a:lnSpc>
                <a:spcPct val="90000"/>
              </a:lnSpc>
              <a:spcAft>
                <a:spcPct val="35000"/>
              </a:spcAft>
              <a:defRPr/>
            </a:pPr>
            <a:r>
              <a:rPr lang="en-US" sz="2400" b="1" dirty="0"/>
              <a:t> Evidence</a:t>
            </a:r>
          </a:p>
        </p:txBody>
      </p:sp>
      <p:grpSp>
        <p:nvGrpSpPr>
          <p:cNvPr id="31749" name="Group 6">
            <a:extLst>
              <a:ext uri="{FF2B5EF4-FFF2-40B4-BE49-F238E27FC236}">
                <a16:creationId xmlns:a16="http://schemas.microsoft.com/office/drawing/2014/main" id="{EB9D8B64-3FB9-491C-B877-EC4F8346816A}"/>
              </a:ext>
            </a:extLst>
          </p:cNvPr>
          <p:cNvGrpSpPr>
            <a:grpSpLocks/>
          </p:cNvGrpSpPr>
          <p:nvPr/>
        </p:nvGrpSpPr>
        <p:grpSpPr bwMode="auto">
          <a:xfrm>
            <a:off x="1676400" y="1600200"/>
            <a:ext cx="3381375" cy="3105150"/>
            <a:chOff x="1066811" y="279389"/>
            <a:chExt cx="2419515" cy="2419515"/>
          </a:xfrm>
        </p:grpSpPr>
        <p:sp>
          <p:nvSpPr>
            <p:cNvPr id="11" name="Oval 10">
              <a:extLst>
                <a:ext uri="{FF2B5EF4-FFF2-40B4-BE49-F238E27FC236}">
                  <a16:creationId xmlns:a16="http://schemas.microsoft.com/office/drawing/2014/main" id="{8DF4CD2E-FAFE-40B8-84E6-06B1E9C129AA}"/>
                </a:ext>
              </a:extLst>
            </p:cNvPr>
            <p:cNvSpPr/>
            <p:nvPr/>
          </p:nvSpPr>
          <p:spPr>
            <a:xfrm>
              <a:off x="1066811" y="279389"/>
              <a:ext cx="2419515" cy="2419515"/>
            </a:xfrm>
            <a:prstGeom prst="ellipse">
              <a:avLst/>
            </a:prstGeom>
          </p:spPr>
          <p:style>
            <a:lnRef idx="2">
              <a:schemeClr val="lt1">
                <a:hueOff val="0"/>
                <a:satOff val="0"/>
                <a:lumOff val="0"/>
                <a:alphaOff val="0"/>
              </a:schemeClr>
            </a:lnRef>
            <a:fillRef idx="1">
              <a:schemeClr val="accent3">
                <a:alpha val="50000"/>
                <a:hueOff val="-8269636"/>
                <a:satOff val="13411"/>
                <a:lumOff val="98"/>
                <a:alphaOff val="0"/>
              </a:schemeClr>
            </a:fillRef>
            <a:effectRef idx="0">
              <a:schemeClr val="accent3">
                <a:alpha val="50000"/>
                <a:hueOff val="-8269636"/>
                <a:satOff val="13411"/>
                <a:lumOff val="98"/>
                <a:alphaOff val="0"/>
              </a:schemeClr>
            </a:effectRef>
            <a:fontRef idx="minor">
              <a:schemeClr val="tx1"/>
            </a:fontRef>
          </p:style>
          <p:txBody>
            <a:bodyPr/>
            <a:lstStyle/>
            <a:p>
              <a:pPr eaLnBrk="1" hangingPunct="1">
                <a:defRPr/>
              </a:pPr>
              <a:endParaRPr lang="en-US"/>
            </a:p>
          </p:txBody>
        </p:sp>
        <p:sp>
          <p:nvSpPr>
            <p:cNvPr id="12" name="Oval 6">
              <a:extLst>
                <a:ext uri="{FF2B5EF4-FFF2-40B4-BE49-F238E27FC236}">
                  <a16:creationId xmlns:a16="http://schemas.microsoft.com/office/drawing/2014/main" id="{75899ACF-9652-4477-B5DE-55889EC919EE}"/>
                </a:ext>
              </a:extLst>
            </p:cNvPr>
            <p:cNvSpPr/>
            <p:nvPr/>
          </p:nvSpPr>
          <p:spPr>
            <a:xfrm>
              <a:off x="1806297" y="905296"/>
              <a:ext cx="1451709" cy="1329744"/>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defTabSz="711200" eaLnBrk="1" hangingPunct="1">
                <a:lnSpc>
                  <a:spcPct val="90000"/>
                </a:lnSpc>
                <a:spcAft>
                  <a:spcPct val="35000"/>
                </a:spcAft>
                <a:defRPr/>
              </a:pPr>
              <a:endParaRPr lang="en-US" sz="1600" dirty="0"/>
            </a:p>
          </p:txBody>
        </p:sp>
      </p:grpSp>
      <p:grpSp>
        <p:nvGrpSpPr>
          <p:cNvPr id="31750" name="Group 7">
            <a:extLst>
              <a:ext uri="{FF2B5EF4-FFF2-40B4-BE49-F238E27FC236}">
                <a16:creationId xmlns:a16="http://schemas.microsoft.com/office/drawing/2014/main" id="{91C0FF5C-2CB5-4B2D-AB63-559EAF41267D}"/>
              </a:ext>
            </a:extLst>
          </p:cNvPr>
          <p:cNvGrpSpPr>
            <a:grpSpLocks/>
          </p:cNvGrpSpPr>
          <p:nvPr/>
        </p:nvGrpSpPr>
        <p:grpSpPr bwMode="auto">
          <a:xfrm>
            <a:off x="3733800" y="1600200"/>
            <a:ext cx="3276600" cy="3105150"/>
            <a:chOff x="2971801" y="279389"/>
            <a:chExt cx="2419515" cy="2419515"/>
          </a:xfrm>
        </p:grpSpPr>
        <p:sp>
          <p:nvSpPr>
            <p:cNvPr id="9" name="Oval 8">
              <a:extLst>
                <a:ext uri="{FF2B5EF4-FFF2-40B4-BE49-F238E27FC236}">
                  <a16:creationId xmlns:a16="http://schemas.microsoft.com/office/drawing/2014/main" id="{18357D2C-B1F6-435D-BCEE-5BCB77499E16}"/>
                </a:ext>
              </a:extLst>
            </p:cNvPr>
            <p:cNvSpPr/>
            <p:nvPr/>
          </p:nvSpPr>
          <p:spPr>
            <a:xfrm>
              <a:off x="2971801" y="279389"/>
              <a:ext cx="2419515" cy="2419515"/>
            </a:xfrm>
            <a:prstGeom prst="ellipse">
              <a:avLst/>
            </a:prstGeom>
          </p:spPr>
          <p:style>
            <a:lnRef idx="2">
              <a:schemeClr val="lt1">
                <a:hueOff val="0"/>
                <a:satOff val="0"/>
                <a:lumOff val="0"/>
                <a:alphaOff val="0"/>
              </a:schemeClr>
            </a:lnRef>
            <a:fillRef idx="1">
              <a:schemeClr val="accent3">
                <a:alpha val="50000"/>
                <a:hueOff val="-16539272"/>
                <a:satOff val="26822"/>
                <a:lumOff val="197"/>
                <a:alphaOff val="0"/>
              </a:schemeClr>
            </a:fillRef>
            <a:effectRef idx="0">
              <a:schemeClr val="accent3">
                <a:alpha val="50000"/>
                <a:hueOff val="-16539272"/>
                <a:satOff val="26822"/>
                <a:lumOff val="197"/>
                <a:alphaOff val="0"/>
              </a:schemeClr>
            </a:effectRef>
            <a:fontRef idx="minor">
              <a:schemeClr val="tx1"/>
            </a:fontRef>
          </p:style>
          <p:txBody>
            <a:bodyPr/>
            <a:lstStyle/>
            <a:p>
              <a:pPr eaLnBrk="1" hangingPunct="1">
                <a:defRPr/>
              </a:pPr>
              <a:endParaRPr lang="en-US"/>
            </a:p>
          </p:txBody>
        </p:sp>
        <p:sp>
          <p:nvSpPr>
            <p:cNvPr id="10" name="Oval 8">
              <a:extLst>
                <a:ext uri="{FF2B5EF4-FFF2-40B4-BE49-F238E27FC236}">
                  <a16:creationId xmlns:a16="http://schemas.microsoft.com/office/drawing/2014/main" id="{48F0948B-3AFA-4A1F-A65B-0550FF39C6AF}"/>
                </a:ext>
              </a:extLst>
            </p:cNvPr>
            <p:cNvSpPr/>
            <p:nvPr/>
          </p:nvSpPr>
          <p:spPr>
            <a:xfrm>
              <a:off x="3200389" y="905296"/>
              <a:ext cx="1451240" cy="1329744"/>
            </a:xfrm>
            <a:prstGeom prst="rect">
              <a:avLst/>
            </a:prstGeom>
          </p:spPr>
          <p:style>
            <a:lnRef idx="0">
              <a:scrgbClr r="0" g="0" b="0"/>
            </a:lnRef>
            <a:fillRef idx="0">
              <a:scrgbClr r="0" g="0" b="0"/>
            </a:fillRef>
            <a:effectRef idx="0">
              <a:scrgbClr r="0" g="0" b="0"/>
            </a:effectRef>
            <a:fontRef idx="minor">
              <a:schemeClr val="tx1"/>
            </a:fontRef>
          </p:style>
          <p:txBody>
            <a:bodyPr lIns="0" tIns="0" rIns="0" bIns="0" spcCol="1270" anchor="ctr"/>
            <a:lstStyle/>
            <a:p>
              <a:pPr algn="ctr" defTabSz="711200" eaLnBrk="1" hangingPunct="1">
                <a:lnSpc>
                  <a:spcPct val="90000"/>
                </a:lnSpc>
                <a:spcAft>
                  <a:spcPct val="35000"/>
                </a:spcAft>
                <a:defRPr/>
              </a:pPr>
              <a:r>
                <a:rPr lang="en-US" dirty="0"/>
                <a:t>      </a:t>
              </a:r>
            </a:p>
          </p:txBody>
        </p:sp>
      </p:grpSp>
      <p:sp>
        <p:nvSpPr>
          <p:cNvPr id="15" name="Rectangle 14">
            <a:extLst>
              <a:ext uri="{FF2B5EF4-FFF2-40B4-BE49-F238E27FC236}">
                <a16:creationId xmlns:a16="http://schemas.microsoft.com/office/drawing/2014/main" id="{601DA000-CC99-40D6-AAD7-D23A2035D2BB}"/>
              </a:ext>
            </a:extLst>
          </p:cNvPr>
          <p:cNvSpPr/>
          <p:nvPr/>
        </p:nvSpPr>
        <p:spPr>
          <a:xfrm>
            <a:off x="1752600" y="2286000"/>
            <a:ext cx="2209800" cy="1200150"/>
          </a:xfrm>
          <a:prstGeom prst="rect">
            <a:avLst/>
          </a:prstGeom>
        </p:spPr>
        <p:txBody>
          <a:bodyPr>
            <a:spAutoFit/>
          </a:bodyPr>
          <a:lstStyle/>
          <a:p>
            <a:pPr algn="ctr" eaLnBrk="1" hangingPunct="1">
              <a:defRPr/>
            </a:pPr>
            <a:r>
              <a:rPr lang="en-US" sz="2400" b="1" dirty="0">
                <a:solidFill>
                  <a:srgbClr val="000000"/>
                </a:solidFill>
                <a:latin typeface="+mj-lt"/>
              </a:rPr>
              <a:t>Professional Expertise &amp; Experience</a:t>
            </a:r>
          </a:p>
        </p:txBody>
      </p:sp>
      <p:sp>
        <p:nvSpPr>
          <p:cNvPr id="16" name="Rectangle 15">
            <a:extLst>
              <a:ext uri="{FF2B5EF4-FFF2-40B4-BE49-F238E27FC236}">
                <a16:creationId xmlns:a16="http://schemas.microsoft.com/office/drawing/2014/main" id="{BE4EC3BD-1705-421C-894D-0484A7A335C3}"/>
              </a:ext>
            </a:extLst>
          </p:cNvPr>
          <p:cNvSpPr/>
          <p:nvPr/>
        </p:nvSpPr>
        <p:spPr>
          <a:xfrm>
            <a:off x="5105400" y="2362200"/>
            <a:ext cx="1709738" cy="1200150"/>
          </a:xfrm>
          <a:prstGeom prst="rect">
            <a:avLst/>
          </a:prstGeom>
        </p:spPr>
        <p:txBody>
          <a:bodyPr>
            <a:spAutoFit/>
          </a:bodyPr>
          <a:lstStyle/>
          <a:p>
            <a:pPr algn="ctr" eaLnBrk="1" hangingPunct="1">
              <a:defRPr/>
            </a:pPr>
            <a:r>
              <a:rPr lang="en-US" sz="2400" b="1" dirty="0">
                <a:latin typeface="+mj-lt"/>
              </a:rPr>
              <a:t>Workforce System Needs</a:t>
            </a:r>
          </a:p>
        </p:txBody>
      </p:sp>
      <p:sp>
        <p:nvSpPr>
          <p:cNvPr id="19" name="Rectangle 18">
            <a:extLst>
              <a:ext uri="{FF2B5EF4-FFF2-40B4-BE49-F238E27FC236}">
                <a16:creationId xmlns:a16="http://schemas.microsoft.com/office/drawing/2014/main" id="{2B8A8C4C-5545-42E3-B812-0DE10C2FFA1A}"/>
              </a:ext>
            </a:extLst>
          </p:cNvPr>
          <p:cNvSpPr/>
          <p:nvPr/>
        </p:nvSpPr>
        <p:spPr>
          <a:xfrm>
            <a:off x="914400" y="381000"/>
            <a:ext cx="7848600" cy="646113"/>
          </a:xfrm>
          <a:prstGeom prst="rect">
            <a:avLst/>
          </a:prstGeom>
        </p:spPr>
        <p:txBody>
          <a:bodyPr>
            <a:spAutoFit/>
          </a:bodyPr>
          <a:lstStyle/>
          <a:p>
            <a:pPr algn="r" eaLnBrk="1" hangingPunct="1">
              <a:defRPr/>
            </a:pPr>
            <a:r>
              <a:rPr lang="en-US" sz="3600" b="1" dirty="0">
                <a:solidFill>
                  <a:schemeClr val="tx2"/>
                </a:solidFill>
                <a:latin typeface="+mj-lt"/>
              </a:rPr>
              <a:t>Evidence-Based Practices</a:t>
            </a:r>
            <a:endParaRPr lang="en-US" sz="3600" dirty="0">
              <a:solidFill>
                <a:schemeClr val="tx2"/>
              </a:solidFill>
              <a:latin typeface="+mj-lt"/>
            </a:endParaRPr>
          </a:p>
        </p:txBody>
      </p:sp>
      <p:sp>
        <p:nvSpPr>
          <p:cNvPr id="21513" name="TextBox 19">
            <a:extLst>
              <a:ext uri="{FF2B5EF4-FFF2-40B4-BE49-F238E27FC236}">
                <a16:creationId xmlns:a16="http://schemas.microsoft.com/office/drawing/2014/main" id="{F10FD434-5520-403D-BE60-99A8D8BD2348}"/>
              </a:ext>
            </a:extLst>
          </p:cNvPr>
          <p:cNvSpPr txBox="1">
            <a:spLocks noChangeArrowheads="1"/>
          </p:cNvSpPr>
          <p:nvPr/>
        </p:nvSpPr>
        <p:spPr bwMode="auto">
          <a:xfrm>
            <a:off x="3200400" y="3406775"/>
            <a:ext cx="2438400" cy="892175"/>
          </a:xfrm>
          <a:prstGeom prst="rect">
            <a:avLst/>
          </a:prstGeom>
          <a:noFill/>
          <a:ln w="9525">
            <a:noFill/>
            <a:miter lim="800000"/>
            <a:headEnd/>
            <a:tailEnd/>
          </a:ln>
        </p:spPr>
        <p:txBody>
          <a:bodyPr>
            <a:spAutoFit/>
          </a:bodyPr>
          <a:lstStyle/>
          <a:p>
            <a:pPr algn="ctr" eaLnBrk="1" hangingPunct="1">
              <a:defRPr/>
            </a:pPr>
            <a:r>
              <a:rPr lang="en-US" sz="2600" b="1" dirty="0">
                <a:solidFill>
                  <a:schemeClr val="bg1"/>
                </a:solidFill>
                <a:latin typeface="+mj-lt"/>
                <a:ea typeface="ＭＳ Ｐゴシック" charset="-128"/>
              </a:rPr>
              <a:t>Evidence-Based   Practice</a:t>
            </a:r>
          </a:p>
        </p:txBody>
      </p:sp>
      <p:sp>
        <p:nvSpPr>
          <p:cNvPr id="31755" name="Title 16">
            <a:extLst>
              <a:ext uri="{FF2B5EF4-FFF2-40B4-BE49-F238E27FC236}">
                <a16:creationId xmlns:a16="http://schemas.microsoft.com/office/drawing/2014/main" id="{ABCA1DC9-AD30-4A26-9EF3-ED342F6A1B98}"/>
              </a:ext>
            </a:extLst>
          </p:cNvPr>
          <p:cNvSpPr>
            <a:spLocks noGrp="1"/>
          </p:cNvSpPr>
          <p:nvPr>
            <p:ph type="title"/>
          </p:nvPr>
        </p:nvSpPr>
        <p:spPr>
          <a:xfrm>
            <a:off x="762000" y="-990600"/>
            <a:ext cx="8001000" cy="762000"/>
          </a:xfrm>
        </p:spPr>
        <p:txBody>
          <a:bodyPr/>
          <a:lstStyle/>
          <a:p>
            <a:r>
              <a:rPr lang="en-US" altLang="en-US">
                <a:ea typeface="ＭＳ Ｐゴシック" panose="020B0600070205080204" pitchFamily="34" charset="-128"/>
              </a:rPr>
              <a:t>Evidence-Based Practice Venn Diagram</a:t>
            </a:r>
          </a:p>
        </p:txBody>
      </p:sp>
      <p:sp>
        <p:nvSpPr>
          <p:cNvPr id="31756" name="Slide Number Placeholder 4">
            <a:extLst>
              <a:ext uri="{FF2B5EF4-FFF2-40B4-BE49-F238E27FC236}">
                <a16:creationId xmlns:a16="http://schemas.microsoft.com/office/drawing/2014/main" id="{04606C07-C4FE-40C2-8A7C-1EDDCBD6642A}"/>
              </a:ext>
            </a:extLst>
          </p:cNvPr>
          <p:cNvSpPr txBox="1">
            <a:spLocks/>
          </p:cNvSpPr>
          <p:nvPr/>
        </p:nvSpPr>
        <p:spPr bwMode="auto">
          <a:xfrm>
            <a:off x="0" y="1271588"/>
            <a:ext cx="68580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lnSpc>
                <a:spcPct val="80000"/>
              </a:lnSpc>
              <a:spcBef>
                <a:spcPct val="0"/>
              </a:spcBef>
              <a:buClrTx/>
              <a:buSzTx/>
              <a:buFontTx/>
              <a:buNone/>
            </a:pPr>
            <a:fld id="{F3C5DC37-AC83-4680-A704-9E2AF879085F}" type="slidenum">
              <a:rPr lang="en-US" altLang="en-US" sz="1300" b="1">
                <a:solidFill>
                  <a:srgbClr val="FFFFFF"/>
                </a:solidFill>
                <a:latin typeface="Arial" panose="020B0604020202020204" pitchFamily="34" charset="0"/>
              </a:rPr>
              <a:pPr algn="ctr" eaLnBrk="1" hangingPunct="1">
                <a:lnSpc>
                  <a:spcPct val="80000"/>
                </a:lnSpc>
                <a:spcBef>
                  <a:spcPct val="0"/>
                </a:spcBef>
                <a:buClrTx/>
                <a:buSzTx/>
                <a:buFontTx/>
                <a:buNone/>
              </a:pPr>
              <a:t>9</a:t>
            </a:fld>
            <a:endParaRPr lang="en-US" altLang="en-US" sz="1300" b="1">
              <a:solidFill>
                <a:srgbClr val="FFFFFF"/>
              </a:solidFill>
              <a:latin typeface="Arial" panose="020B060402020202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13"/>
                                        </p:tgtEl>
                                        <p:attrNameLst>
                                          <p:attrName>style.visibility</p:attrName>
                                        </p:attrNameLst>
                                      </p:cBhvr>
                                      <p:to>
                                        <p:strVal val="visible"/>
                                      </p:to>
                                    </p:set>
                                  </p:childTnLst>
                                </p:cTn>
                              </p:par>
                            </p:childTnLst>
                          </p:cTn>
                        </p:par>
                        <p:par>
                          <p:cTn id="7" fill="hold" nodeType="afterGroup">
                            <p:stCondLst>
                              <p:cond delay="0"/>
                            </p:stCondLst>
                            <p:childTnLst>
                              <p:par>
                                <p:cTn id="8" presetID="6" presetClass="emph" presetSubtype="0" fill="hold" grpId="1" nodeType="afterEffect">
                                  <p:stCondLst>
                                    <p:cond delay="0"/>
                                  </p:stCondLst>
                                  <p:childTnLst>
                                    <p:animScale>
                                      <p:cBhvr>
                                        <p:cTn id="9" dur="2000" fill="hold"/>
                                        <p:tgtEl>
                                          <p:spTgt spid="215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3" grpId="0"/>
      <p:bldP spid="2151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24044600-C3CF-4AC8-BC8F-3A81B8AC7C48}"/>
              </a:ext>
            </a:extLst>
          </p:cNvPr>
          <p:cNvSpPr>
            <a:spLocks noGrp="1"/>
          </p:cNvSpPr>
          <p:nvPr>
            <p:ph type="sldNum" sz="quarter" idx="4"/>
          </p:nvPr>
        </p:nvSpPr>
        <p:spPr bwMode="auto">
          <a:xfrm>
            <a:off x="0" y="6248400"/>
            <a:ext cx="5334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l">
              <a:lnSpc>
                <a:spcPct val="80000"/>
              </a:lnSpc>
              <a:spcBef>
                <a:spcPct val="0"/>
              </a:spcBef>
              <a:buClrTx/>
              <a:buSzTx/>
              <a:buFontTx/>
              <a:buNone/>
            </a:pPr>
            <a:fld id="{B1459D4C-ADB6-4658-BC8A-F303195BEF30}" type="slidenum">
              <a:rPr lang="en-US" altLang="en-US" sz="1300" b="0">
                <a:solidFill>
                  <a:srgbClr val="FFFFFF"/>
                </a:solidFill>
                <a:latin typeface="Arial" panose="020B0604020202020204" pitchFamily="34" charset="0"/>
              </a:rPr>
              <a:pPr algn="l">
                <a:lnSpc>
                  <a:spcPct val="80000"/>
                </a:lnSpc>
                <a:spcBef>
                  <a:spcPct val="0"/>
                </a:spcBef>
                <a:buClrTx/>
                <a:buSzTx/>
                <a:buFontTx/>
                <a:buNone/>
              </a:pPr>
              <a:t>10</a:t>
            </a:fld>
            <a:endParaRPr lang="en-US" altLang="en-US" sz="1300" b="0">
              <a:solidFill>
                <a:srgbClr val="FFFFFF"/>
              </a:solidFill>
              <a:latin typeface="Arial" panose="020B0604020202020204" pitchFamily="34" charset="0"/>
            </a:endParaRPr>
          </a:p>
        </p:txBody>
      </p:sp>
      <p:pic>
        <p:nvPicPr>
          <p:cNvPr id="33795" name="Picture 5" descr="iStock_000003342083XSmall.jpg">
            <a:extLst>
              <a:ext uri="{FF2B5EF4-FFF2-40B4-BE49-F238E27FC236}">
                <a16:creationId xmlns:a16="http://schemas.microsoft.com/office/drawing/2014/main" id="{F17D963B-3D0C-402E-87AE-D611CBE3B7CC}"/>
              </a:ext>
            </a:extLst>
          </p:cNvPr>
          <p:cNvPicPr>
            <a:picLocks noChangeAspect="1"/>
          </p:cNvPicPr>
          <p:nvPr/>
        </p:nvPicPr>
        <p:blipFill>
          <a:blip r:embed="rId4">
            <a:extLst>
              <a:ext uri="{28A0092B-C50C-407E-A947-70E740481C1C}">
                <a14:useLocalDpi xmlns:a14="http://schemas.microsoft.com/office/drawing/2010/main" val="0"/>
              </a:ext>
            </a:extLst>
          </a:blip>
          <a:srcRect t="6625" r="30769"/>
          <a:stretch>
            <a:fillRect/>
          </a:stretch>
        </p:blipFill>
        <p:spPr bwMode="auto">
          <a:xfrm>
            <a:off x="304800" y="3324225"/>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75651F65-8193-4932-B9D3-394BD43A52FE}"/>
              </a:ext>
            </a:extLst>
          </p:cNvPr>
          <p:cNvSpPr/>
          <p:nvPr/>
        </p:nvSpPr>
        <p:spPr>
          <a:xfrm>
            <a:off x="2743200" y="152400"/>
            <a:ext cx="5029200" cy="342900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3797" name="Rectangle 18">
            <a:extLst>
              <a:ext uri="{FF2B5EF4-FFF2-40B4-BE49-F238E27FC236}">
                <a16:creationId xmlns:a16="http://schemas.microsoft.com/office/drawing/2014/main" id="{4BE909D9-A9D2-4C71-BC9E-4DF356DD4A04}"/>
              </a:ext>
            </a:extLst>
          </p:cNvPr>
          <p:cNvSpPr>
            <a:spLocks noChangeArrowheads="1"/>
          </p:cNvSpPr>
          <p:nvPr/>
        </p:nvSpPr>
        <p:spPr bwMode="auto">
          <a:xfrm>
            <a:off x="3048000" y="762000"/>
            <a:ext cx="44958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SzTx/>
              <a:buFontTx/>
              <a:buNone/>
            </a:pPr>
            <a:r>
              <a:rPr lang="en-US" altLang="en-US" sz="3600" b="1">
                <a:solidFill>
                  <a:schemeClr val="tx2"/>
                </a:solidFill>
                <a:latin typeface="Arial" panose="020B0604020202020204" pitchFamily="34" charset="0"/>
              </a:rPr>
              <a:t>Why should I use Evidence-Based Practice? What</a:t>
            </a:r>
            <a:r>
              <a:rPr lang="ja-JP" altLang="en-US" sz="3600" b="1">
                <a:solidFill>
                  <a:schemeClr val="tx2"/>
                </a:solidFill>
                <a:latin typeface="Arial" panose="020B0604020202020204" pitchFamily="34" charset="0"/>
              </a:rPr>
              <a:t>’</a:t>
            </a:r>
            <a:r>
              <a:rPr lang="en-US" altLang="ja-JP" sz="3600" b="1">
                <a:solidFill>
                  <a:schemeClr val="tx2"/>
                </a:solidFill>
                <a:latin typeface="Arial" panose="020B0604020202020204" pitchFamily="34" charset="0"/>
              </a:rPr>
              <a:t>s in it for me?</a:t>
            </a:r>
            <a:endParaRPr lang="en-US" altLang="ja-JP" sz="3600">
              <a:solidFill>
                <a:schemeClr val="tx2"/>
              </a:solidFill>
              <a:latin typeface="Arial" panose="020B0604020202020204" pitchFamily="34" charset="0"/>
            </a:endParaRPr>
          </a:p>
          <a:p>
            <a:pPr algn="ctr" eaLnBrk="1" hangingPunct="1">
              <a:spcBef>
                <a:spcPct val="0"/>
              </a:spcBef>
              <a:buClrTx/>
              <a:buSzTx/>
              <a:buFontTx/>
              <a:buNone/>
            </a:pPr>
            <a:endParaRPr lang="en-US" altLang="en-US" sz="3600">
              <a:solidFill>
                <a:schemeClr val="tx2"/>
              </a:solidFill>
            </a:endParaRPr>
          </a:p>
        </p:txBody>
      </p:sp>
      <p:sp>
        <p:nvSpPr>
          <p:cNvPr id="33798" name="Title 6">
            <a:extLst>
              <a:ext uri="{FF2B5EF4-FFF2-40B4-BE49-F238E27FC236}">
                <a16:creationId xmlns:a16="http://schemas.microsoft.com/office/drawing/2014/main" id="{926B4FE7-FC2C-428E-A4E3-7E980E691EF2}"/>
              </a:ext>
            </a:extLst>
          </p:cNvPr>
          <p:cNvSpPr>
            <a:spLocks noGrp="1"/>
          </p:cNvSpPr>
          <p:nvPr>
            <p:ph type="title" idx="4294967295"/>
          </p:nvPr>
        </p:nvSpPr>
        <p:spPr>
          <a:xfrm>
            <a:off x="685800" y="-1219200"/>
            <a:ext cx="8001000" cy="762000"/>
          </a:xfrm>
        </p:spPr>
        <p:txBody>
          <a:bodyPr/>
          <a:lstStyle/>
          <a:p>
            <a:r>
              <a:rPr lang="en-US" altLang="en-US">
                <a:ea typeface="ＭＳ Ｐゴシック" panose="020B0600070205080204" pitchFamily="34" charset="-128"/>
              </a:rPr>
              <a:t>Why Use Evidence-Based Practice?</a:t>
            </a:r>
          </a:p>
        </p:txBody>
      </p:sp>
    </p:spTree>
    <p:custDataLst>
      <p:tags r:id="rId1"/>
    </p:custData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a:extLst>
              <a:ext uri="{FF2B5EF4-FFF2-40B4-BE49-F238E27FC236}">
                <a16:creationId xmlns:a16="http://schemas.microsoft.com/office/drawing/2014/main" id="{40A2EF0E-19BF-4111-8C47-9630AAD6C2B6}"/>
              </a:ext>
            </a:extLst>
          </p:cNvPr>
          <p:cNvSpPr>
            <a:spLocks noGrp="1"/>
          </p:cNvSpPr>
          <p:nvPr>
            <p:ph type="title"/>
          </p:nvPr>
        </p:nvSpPr>
        <p:spPr/>
        <p:txBody>
          <a:bodyPr/>
          <a:lstStyle/>
          <a:p>
            <a:r>
              <a:rPr lang="en-US" altLang="en-US" b="1">
                <a:ea typeface="ＭＳ Ｐゴシック" panose="020B0600070205080204" pitchFamily="34" charset="-128"/>
              </a:rPr>
              <a:t>Why Use Evidence-Based Practice?</a:t>
            </a:r>
          </a:p>
        </p:txBody>
      </p:sp>
      <p:sp>
        <p:nvSpPr>
          <p:cNvPr id="35843" name="Slide Number Placeholder 1">
            <a:extLst>
              <a:ext uri="{FF2B5EF4-FFF2-40B4-BE49-F238E27FC236}">
                <a16:creationId xmlns:a16="http://schemas.microsoft.com/office/drawing/2014/main" id="{50C1C9DC-BAC2-4387-B705-D60AF68BF472}"/>
              </a:ext>
            </a:extLst>
          </p:cNvPr>
          <p:cNvSpPr>
            <a:spLocks noGrp="1"/>
          </p:cNvSpPr>
          <p:nvPr>
            <p:ph type="sldNum" sz="quarter" idx="12"/>
          </p:nvPr>
        </p:nvSpPr>
        <p:spPr bwMode="auto">
          <a:xfrm>
            <a:off x="152400" y="1752600"/>
            <a:ext cx="685800" cy="252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27F22C7-2467-4CD4-B5B3-7C027B098AAC}" type="slidenum">
              <a:rPr lang="en-US" altLang="en-US" sz="1300">
                <a:solidFill>
                  <a:srgbClr val="FFFFFF"/>
                </a:solidFill>
                <a:latin typeface="Arial" panose="020B0604020202020204" pitchFamily="34" charset="0"/>
              </a:rPr>
              <a:pPr>
                <a:lnSpc>
                  <a:spcPct val="80000"/>
                </a:lnSpc>
                <a:spcBef>
                  <a:spcPct val="0"/>
                </a:spcBef>
                <a:buClrTx/>
                <a:buSzTx/>
                <a:buFontTx/>
                <a:buNone/>
              </a:pPr>
              <a:t>11</a:t>
            </a:fld>
            <a:endParaRPr lang="en-US" altLang="en-US" sz="1300">
              <a:solidFill>
                <a:srgbClr val="FFFFFF"/>
              </a:solidFill>
              <a:latin typeface="Arial" panose="020B0604020202020204" pitchFamily="34" charset="0"/>
            </a:endParaRPr>
          </a:p>
        </p:txBody>
      </p:sp>
      <p:grpSp>
        <p:nvGrpSpPr>
          <p:cNvPr id="2" name="Group 5">
            <a:extLst>
              <a:ext uri="{FF2B5EF4-FFF2-40B4-BE49-F238E27FC236}">
                <a16:creationId xmlns:a16="http://schemas.microsoft.com/office/drawing/2014/main" id="{6DCE49E5-6256-4EE3-B824-3BA6A72B7DE1}"/>
              </a:ext>
            </a:extLst>
          </p:cNvPr>
          <p:cNvGrpSpPr>
            <a:grpSpLocks/>
          </p:cNvGrpSpPr>
          <p:nvPr/>
        </p:nvGrpSpPr>
        <p:grpSpPr bwMode="auto">
          <a:xfrm>
            <a:off x="722313" y="1662113"/>
            <a:ext cx="6403975" cy="989012"/>
            <a:chOff x="0" y="0"/>
            <a:chExt cx="6403238" cy="989076"/>
          </a:xfrm>
        </p:grpSpPr>
        <p:sp>
          <p:nvSpPr>
            <p:cNvPr id="25" name="Rounded Rectangle 24">
              <a:extLst>
                <a:ext uri="{FF2B5EF4-FFF2-40B4-BE49-F238E27FC236}">
                  <a16:creationId xmlns:a16="http://schemas.microsoft.com/office/drawing/2014/main" id="{D3CEE50E-6B65-43F7-9AA3-5967467BFC2C}"/>
                </a:ext>
              </a:extLst>
            </p:cNvPr>
            <p:cNvSpPr/>
            <p:nvPr/>
          </p:nvSpPr>
          <p:spPr>
            <a:xfrm>
              <a:off x="0" y="0"/>
              <a:ext cx="6403238" cy="989076"/>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eaLnBrk="1" hangingPunct="1">
                <a:defRPr/>
              </a:pPr>
              <a:endParaRPr lang="en-US"/>
            </a:p>
          </p:txBody>
        </p:sp>
        <p:sp>
          <p:nvSpPr>
            <p:cNvPr id="26" name="Rounded Rectangle 4">
              <a:extLst>
                <a:ext uri="{FF2B5EF4-FFF2-40B4-BE49-F238E27FC236}">
                  <a16:creationId xmlns:a16="http://schemas.microsoft.com/office/drawing/2014/main" id="{CC2802FB-B94F-430C-A35D-08D051BAC7DA}"/>
                </a:ext>
              </a:extLst>
            </p:cNvPr>
            <p:cNvSpPr/>
            <p:nvPr/>
          </p:nvSpPr>
          <p:spPr>
            <a:xfrm>
              <a:off x="28572" y="28577"/>
              <a:ext cx="5252432" cy="931922"/>
            </a:xfrm>
            <a:prstGeom prst="rect">
              <a:avLst/>
            </a:prstGeom>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dirty="0"/>
                <a:t>Make informed design decisions</a:t>
              </a:r>
            </a:p>
          </p:txBody>
        </p:sp>
      </p:grpSp>
      <p:grpSp>
        <p:nvGrpSpPr>
          <p:cNvPr id="3" name="Group 6">
            <a:extLst>
              <a:ext uri="{FF2B5EF4-FFF2-40B4-BE49-F238E27FC236}">
                <a16:creationId xmlns:a16="http://schemas.microsoft.com/office/drawing/2014/main" id="{2E57713A-FC93-452E-9AC0-0819A8259D64}"/>
              </a:ext>
            </a:extLst>
          </p:cNvPr>
          <p:cNvGrpSpPr>
            <a:grpSpLocks/>
          </p:cNvGrpSpPr>
          <p:nvPr/>
        </p:nvGrpSpPr>
        <p:grpSpPr bwMode="auto">
          <a:xfrm>
            <a:off x="1258888" y="2830513"/>
            <a:ext cx="6402387" cy="989012"/>
            <a:chOff x="536271" y="1168908"/>
            <a:chExt cx="6403238" cy="989076"/>
          </a:xfrm>
        </p:grpSpPr>
        <p:sp>
          <p:nvSpPr>
            <p:cNvPr id="23" name="Rounded Rectangle 22">
              <a:extLst>
                <a:ext uri="{FF2B5EF4-FFF2-40B4-BE49-F238E27FC236}">
                  <a16:creationId xmlns:a16="http://schemas.microsoft.com/office/drawing/2014/main" id="{5CEA7975-C4CF-4297-8128-D06E78F08512}"/>
                </a:ext>
              </a:extLst>
            </p:cNvPr>
            <p:cNvSpPr/>
            <p:nvPr/>
          </p:nvSpPr>
          <p:spPr>
            <a:xfrm>
              <a:off x="536271" y="1168908"/>
              <a:ext cx="6403238" cy="989076"/>
            </a:xfrm>
            <a:prstGeom prst="roundRect">
              <a:avLst>
                <a:gd name="adj" fmla="val 10000"/>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eaLnBrk="1" hangingPunct="1">
                <a:defRPr/>
              </a:pPr>
              <a:endParaRPr lang="en-US"/>
            </a:p>
          </p:txBody>
        </p:sp>
        <p:sp>
          <p:nvSpPr>
            <p:cNvPr id="24" name="Rounded Rectangle 6">
              <a:extLst>
                <a:ext uri="{FF2B5EF4-FFF2-40B4-BE49-F238E27FC236}">
                  <a16:creationId xmlns:a16="http://schemas.microsoft.com/office/drawing/2014/main" id="{0AD8C49C-7BEE-4FDD-A63F-894508590B30}"/>
                </a:ext>
              </a:extLst>
            </p:cNvPr>
            <p:cNvSpPr/>
            <p:nvPr/>
          </p:nvSpPr>
          <p:spPr>
            <a:xfrm>
              <a:off x="564850" y="1197485"/>
              <a:ext cx="5166412" cy="931922"/>
            </a:xfrm>
            <a:prstGeom prst="rect">
              <a:avLst/>
            </a:prstGeom>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dirty="0"/>
                <a:t>Learn from the lessons of others</a:t>
              </a:r>
            </a:p>
          </p:txBody>
        </p:sp>
      </p:grpSp>
      <p:grpSp>
        <p:nvGrpSpPr>
          <p:cNvPr id="4" name="Group 7">
            <a:extLst>
              <a:ext uri="{FF2B5EF4-FFF2-40B4-BE49-F238E27FC236}">
                <a16:creationId xmlns:a16="http://schemas.microsoft.com/office/drawing/2014/main" id="{1FA716DE-B8E1-4AA4-A6DD-D0055A3567AC}"/>
              </a:ext>
            </a:extLst>
          </p:cNvPr>
          <p:cNvGrpSpPr>
            <a:grpSpLocks/>
          </p:cNvGrpSpPr>
          <p:nvPr/>
        </p:nvGrpSpPr>
        <p:grpSpPr bwMode="auto">
          <a:xfrm>
            <a:off x="1787525" y="4000500"/>
            <a:ext cx="6402388" cy="989013"/>
            <a:chOff x="1064538" y="2337816"/>
            <a:chExt cx="6403238" cy="989076"/>
          </a:xfrm>
        </p:grpSpPr>
        <p:sp>
          <p:nvSpPr>
            <p:cNvPr id="21" name="Rounded Rectangle 20">
              <a:extLst>
                <a:ext uri="{FF2B5EF4-FFF2-40B4-BE49-F238E27FC236}">
                  <a16:creationId xmlns:a16="http://schemas.microsoft.com/office/drawing/2014/main" id="{4679B301-DD0A-4E84-A621-2F05396E7BD7}"/>
                </a:ext>
              </a:extLst>
            </p:cNvPr>
            <p:cNvSpPr/>
            <p:nvPr/>
          </p:nvSpPr>
          <p:spPr>
            <a:xfrm>
              <a:off x="1064538" y="2337816"/>
              <a:ext cx="6403238" cy="989076"/>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pPr eaLnBrk="1" hangingPunct="1">
                <a:defRPr/>
              </a:pPr>
              <a:endParaRPr lang="en-US"/>
            </a:p>
          </p:txBody>
        </p:sp>
        <p:sp>
          <p:nvSpPr>
            <p:cNvPr id="22" name="Rounded Rectangle 8">
              <a:extLst>
                <a:ext uri="{FF2B5EF4-FFF2-40B4-BE49-F238E27FC236}">
                  <a16:creationId xmlns:a16="http://schemas.microsoft.com/office/drawing/2014/main" id="{D4CCAFBE-3674-4A89-86AF-F6772EF07B5A}"/>
                </a:ext>
              </a:extLst>
            </p:cNvPr>
            <p:cNvSpPr/>
            <p:nvPr/>
          </p:nvSpPr>
          <p:spPr>
            <a:xfrm>
              <a:off x="1093117" y="2366393"/>
              <a:ext cx="5174350" cy="931922"/>
            </a:xfrm>
            <a:prstGeom prst="rect">
              <a:avLst/>
            </a:prstGeom>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dirty="0"/>
                <a:t>Make a case for how your strategy works</a:t>
              </a:r>
            </a:p>
          </p:txBody>
        </p:sp>
      </p:grpSp>
      <p:grpSp>
        <p:nvGrpSpPr>
          <p:cNvPr id="5" name="Group 8">
            <a:extLst>
              <a:ext uri="{FF2B5EF4-FFF2-40B4-BE49-F238E27FC236}">
                <a16:creationId xmlns:a16="http://schemas.microsoft.com/office/drawing/2014/main" id="{FABFD4F3-BF1E-453E-87DF-6CCC08E4CF2E}"/>
              </a:ext>
            </a:extLst>
          </p:cNvPr>
          <p:cNvGrpSpPr>
            <a:grpSpLocks/>
          </p:cNvGrpSpPr>
          <p:nvPr/>
        </p:nvGrpSpPr>
        <p:grpSpPr bwMode="auto">
          <a:xfrm>
            <a:off x="2322513" y="5168900"/>
            <a:ext cx="6403975" cy="989013"/>
            <a:chOff x="1600809" y="3506724"/>
            <a:chExt cx="6403238" cy="989076"/>
          </a:xfrm>
        </p:grpSpPr>
        <p:sp>
          <p:nvSpPr>
            <p:cNvPr id="19" name="Rounded Rectangle 18">
              <a:extLst>
                <a:ext uri="{FF2B5EF4-FFF2-40B4-BE49-F238E27FC236}">
                  <a16:creationId xmlns:a16="http://schemas.microsoft.com/office/drawing/2014/main" id="{350F5D46-0B70-4402-95DF-41EAE7A5EBAE}"/>
                </a:ext>
              </a:extLst>
            </p:cNvPr>
            <p:cNvSpPr/>
            <p:nvPr/>
          </p:nvSpPr>
          <p:spPr>
            <a:xfrm>
              <a:off x="1600809" y="3506724"/>
              <a:ext cx="6403238" cy="989076"/>
            </a:xfrm>
            <a:prstGeom prst="roundRect">
              <a:avLst>
                <a:gd name="adj" fmla="val 10000"/>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pPr eaLnBrk="1" hangingPunct="1">
                <a:defRPr/>
              </a:pPr>
              <a:endParaRPr lang="en-US"/>
            </a:p>
          </p:txBody>
        </p:sp>
        <p:sp>
          <p:nvSpPr>
            <p:cNvPr id="20" name="Rounded Rectangle 10">
              <a:extLst>
                <a:ext uri="{FF2B5EF4-FFF2-40B4-BE49-F238E27FC236}">
                  <a16:creationId xmlns:a16="http://schemas.microsoft.com/office/drawing/2014/main" id="{B6F25107-2263-4082-873B-E97205E3EB97}"/>
                </a:ext>
              </a:extLst>
            </p:cNvPr>
            <p:cNvSpPr/>
            <p:nvPr/>
          </p:nvSpPr>
          <p:spPr>
            <a:xfrm>
              <a:off x="1629381" y="3535301"/>
              <a:ext cx="5166717" cy="931922"/>
            </a:xfrm>
            <a:prstGeom prst="rect">
              <a:avLst/>
            </a:prstGeom>
          </p:spPr>
          <p:style>
            <a:lnRef idx="0">
              <a:scrgbClr r="0" g="0" b="0"/>
            </a:lnRef>
            <a:fillRef idx="0">
              <a:scrgbClr r="0" g="0" b="0"/>
            </a:fillRef>
            <a:effectRef idx="0">
              <a:scrgbClr r="0" g="0" b="0"/>
            </a:effectRef>
            <a:fontRef idx="minor">
              <a:schemeClr val="lt1"/>
            </a:fontRef>
          </p:style>
          <p:txBody>
            <a:bodyPr lIns="99060" tIns="99060" rIns="99060" bIns="99060" spcCol="1270" anchor="ctr"/>
            <a:lstStyle/>
            <a:p>
              <a:pPr defTabSz="1155700" eaLnBrk="1" hangingPunct="1">
                <a:lnSpc>
                  <a:spcPct val="90000"/>
                </a:lnSpc>
                <a:spcAft>
                  <a:spcPct val="35000"/>
                </a:spcAft>
                <a:defRPr/>
              </a:pPr>
              <a:r>
                <a:rPr lang="en-US" sz="2600" dirty="0"/>
                <a:t>Strengthen your proposals</a:t>
              </a:r>
            </a:p>
          </p:txBody>
        </p:sp>
      </p:grpSp>
      <p:grpSp>
        <p:nvGrpSpPr>
          <p:cNvPr id="6" name="Group 9">
            <a:extLst>
              <a:ext uri="{FF2B5EF4-FFF2-40B4-BE49-F238E27FC236}">
                <a16:creationId xmlns:a16="http://schemas.microsoft.com/office/drawing/2014/main" id="{2C6881D3-CA0C-46D1-94D2-DBBDFA0D74E6}"/>
              </a:ext>
            </a:extLst>
          </p:cNvPr>
          <p:cNvGrpSpPr>
            <a:grpSpLocks/>
          </p:cNvGrpSpPr>
          <p:nvPr/>
        </p:nvGrpSpPr>
        <p:grpSpPr bwMode="auto">
          <a:xfrm>
            <a:off x="6483350" y="2347913"/>
            <a:ext cx="642938" cy="642937"/>
            <a:chOff x="5760339" y="685801"/>
            <a:chExt cx="642899" cy="642899"/>
          </a:xfrm>
        </p:grpSpPr>
        <p:sp>
          <p:nvSpPr>
            <p:cNvPr id="17" name="Down Arrow 16">
              <a:extLst>
                <a:ext uri="{FF2B5EF4-FFF2-40B4-BE49-F238E27FC236}">
                  <a16:creationId xmlns:a16="http://schemas.microsoft.com/office/drawing/2014/main" id="{486928B3-EC6D-4CDD-AB0F-AF869B1C1D10}"/>
                </a:ext>
              </a:extLst>
            </p:cNvPr>
            <p:cNvSpPr/>
            <p:nvPr/>
          </p:nvSpPr>
          <p:spPr>
            <a:xfrm>
              <a:off x="5760339" y="685801"/>
              <a:ext cx="642899" cy="642899"/>
            </a:xfrm>
            <a:prstGeom prst="downArrow">
              <a:avLst>
                <a:gd name="adj1" fmla="val 55000"/>
                <a:gd name="adj2" fmla="val 45000"/>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18" name="Down Arrow 12">
              <a:extLst>
                <a:ext uri="{FF2B5EF4-FFF2-40B4-BE49-F238E27FC236}">
                  <a16:creationId xmlns:a16="http://schemas.microsoft.com/office/drawing/2014/main" id="{37F877B2-DB5E-4A89-98E1-F2F30DF33C91}"/>
                </a:ext>
              </a:extLst>
            </p:cNvPr>
            <p:cNvSpPr/>
            <p:nvPr/>
          </p:nvSpPr>
          <p:spPr>
            <a:xfrm>
              <a:off x="5904793" y="685801"/>
              <a:ext cx="353991" cy="48415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6830" tIns="36830" rIns="36830" bIns="36830" spcCol="1270" anchor="ctr"/>
            <a:lstStyle/>
            <a:p>
              <a:pPr algn="ctr" defTabSz="1289050" eaLnBrk="1" hangingPunct="1">
                <a:lnSpc>
                  <a:spcPct val="90000"/>
                </a:lnSpc>
                <a:spcAft>
                  <a:spcPct val="35000"/>
                </a:spcAft>
                <a:defRPr/>
              </a:pPr>
              <a:endParaRPr lang="en-US" sz="2900"/>
            </a:p>
          </p:txBody>
        </p:sp>
      </p:grpSp>
      <p:grpSp>
        <p:nvGrpSpPr>
          <p:cNvPr id="7" name="Group 10">
            <a:extLst>
              <a:ext uri="{FF2B5EF4-FFF2-40B4-BE49-F238E27FC236}">
                <a16:creationId xmlns:a16="http://schemas.microsoft.com/office/drawing/2014/main" id="{EEBBCD0B-B406-41E1-A0B1-D58E397C24D4}"/>
              </a:ext>
            </a:extLst>
          </p:cNvPr>
          <p:cNvGrpSpPr>
            <a:grpSpLocks/>
          </p:cNvGrpSpPr>
          <p:nvPr/>
        </p:nvGrpSpPr>
        <p:grpSpPr bwMode="auto">
          <a:xfrm>
            <a:off x="7018338" y="3589338"/>
            <a:ext cx="642937" cy="641350"/>
            <a:chOff x="6296610" y="1926450"/>
            <a:chExt cx="642899" cy="642899"/>
          </a:xfrm>
        </p:grpSpPr>
        <p:sp>
          <p:nvSpPr>
            <p:cNvPr id="15" name="Down Arrow 14">
              <a:extLst>
                <a:ext uri="{FF2B5EF4-FFF2-40B4-BE49-F238E27FC236}">
                  <a16:creationId xmlns:a16="http://schemas.microsoft.com/office/drawing/2014/main" id="{98324FD5-35D0-4BF4-878F-A2D1FDF99715}"/>
                </a:ext>
              </a:extLst>
            </p:cNvPr>
            <p:cNvSpPr/>
            <p:nvPr/>
          </p:nvSpPr>
          <p:spPr>
            <a:xfrm>
              <a:off x="6296610" y="1926450"/>
              <a:ext cx="642899" cy="642899"/>
            </a:xfrm>
            <a:prstGeom prst="downArrow">
              <a:avLst>
                <a:gd name="adj1" fmla="val 55000"/>
                <a:gd name="adj2" fmla="val 45000"/>
              </a:avLst>
            </a:prstGeom>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16" name="Down Arrow 14">
              <a:extLst>
                <a:ext uri="{FF2B5EF4-FFF2-40B4-BE49-F238E27FC236}">
                  <a16:creationId xmlns:a16="http://schemas.microsoft.com/office/drawing/2014/main" id="{29879B9A-06CE-493A-83E9-595110515997}"/>
                </a:ext>
              </a:extLst>
            </p:cNvPr>
            <p:cNvSpPr/>
            <p:nvPr/>
          </p:nvSpPr>
          <p:spPr>
            <a:xfrm>
              <a:off x="6441063" y="1926450"/>
              <a:ext cx="353992" cy="4837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6830" tIns="36830" rIns="36830" bIns="36830" spcCol="1270" anchor="ctr"/>
            <a:lstStyle/>
            <a:p>
              <a:pPr algn="ctr" defTabSz="1289050" eaLnBrk="1" hangingPunct="1">
                <a:lnSpc>
                  <a:spcPct val="90000"/>
                </a:lnSpc>
                <a:spcAft>
                  <a:spcPct val="35000"/>
                </a:spcAft>
                <a:defRPr/>
              </a:pPr>
              <a:endParaRPr lang="en-US" sz="2900"/>
            </a:p>
          </p:txBody>
        </p:sp>
      </p:grpSp>
      <p:grpSp>
        <p:nvGrpSpPr>
          <p:cNvPr id="8" name="Group 11">
            <a:extLst>
              <a:ext uri="{FF2B5EF4-FFF2-40B4-BE49-F238E27FC236}">
                <a16:creationId xmlns:a16="http://schemas.microsoft.com/office/drawing/2014/main" id="{592F7CE1-5604-4537-97E4-86A3BF1FE47A}"/>
              </a:ext>
            </a:extLst>
          </p:cNvPr>
          <p:cNvGrpSpPr>
            <a:grpSpLocks/>
          </p:cNvGrpSpPr>
          <p:nvPr/>
        </p:nvGrpSpPr>
        <p:grpSpPr bwMode="auto">
          <a:xfrm>
            <a:off x="7546975" y="4757738"/>
            <a:ext cx="642938" cy="642937"/>
            <a:chOff x="6824877" y="3095358"/>
            <a:chExt cx="642899" cy="642899"/>
          </a:xfrm>
        </p:grpSpPr>
        <p:sp>
          <p:nvSpPr>
            <p:cNvPr id="13" name="Down Arrow 12">
              <a:extLst>
                <a:ext uri="{FF2B5EF4-FFF2-40B4-BE49-F238E27FC236}">
                  <a16:creationId xmlns:a16="http://schemas.microsoft.com/office/drawing/2014/main" id="{D4CDB71E-58E1-40F3-9112-B0024D71FF3C}"/>
                </a:ext>
              </a:extLst>
            </p:cNvPr>
            <p:cNvSpPr/>
            <p:nvPr/>
          </p:nvSpPr>
          <p:spPr>
            <a:xfrm>
              <a:off x="6824877" y="3095358"/>
              <a:ext cx="642899" cy="642899"/>
            </a:xfrm>
            <a:prstGeom prst="downArrow">
              <a:avLst>
                <a:gd name="adj1" fmla="val 55000"/>
                <a:gd name="adj2" fmla="val 45000"/>
              </a:avLst>
            </a:pr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14" name="Down Arrow 16">
              <a:extLst>
                <a:ext uri="{FF2B5EF4-FFF2-40B4-BE49-F238E27FC236}">
                  <a16:creationId xmlns:a16="http://schemas.microsoft.com/office/drawing/2014/main" id="{BF9FC698-DCEC-4656-AA29-65EC55258769}"/>
                </a:ext>
              </a:extLst>
            </p:cNvPr>
            <p:cNvSpPr/>
            <p:nvPr/>
          </p:nvSpPr>
          <p:spPr>
            <a:xfrm>
              <a:off x="6969331" y="3095358"/>
              <a:ext cx="353991" cy="484158"/>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36830" tIns="36830" rIns="36830" bIns="36830" spcCol="1270" anchor="ctr"/>
            <a:lstStyle/>
            <a:p>
              <a:pPr algn="ctr" defTabSz="1289050" eaLnBrk="1" hangingPunct="1">
                <a:lnSpc>
                  <a:spcPct val="90000"/>
                </a:lnSpc>
                <a:spcAft>
                  <a:spcPct val="35000"/>
                </a:spcAft>
                <a:defRPr/>
              </a:pPr>
              <a:endParaRPr lang="en-US" sz="2900"/>
            </a:p>
          </p:txBody>
        </p:sp>
      </p:grpSp>
      <p:sp>
        <p:nvSpPr>
          <p:cNvPr id="35851" name="Slide Number Placeholder 4">
            <a:extLst>
              <a:ext uri="{FF2B5EF4-FFF2-40B4-BE49-F238E27FC236}">
                <a16:creationId xmlns:a16="http://schemas.microsoft.com/office/drawing/2014/main" id="{62861929-F1FF-41CB-9D58-BA15A64A397E}"/>
              </a:ext>
            </a:extLst>
          </p:cNvPr>
          <p:cNvSpPr txBox="1">
            <a:spLocks/>
          </p:cNvSpPr>
          <p:nvPr/>
        </p:nvSpPr>
        <p:spPr bwMode="auto">
          <a:xfrm>
            <a:off x="0" y="1271588"/>
            <a:ext cx="68580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lnSpc>
                <a:spcPct val="80000"/>
              </a:lnSpc>
              <a:spcBef>
                <a:spcPct val="0"/>
              </a:spcBef>
              <a:buClrTx/>
              <a:buSzTx/>
              <a:buFontTx/>
              <a:buNone/>
            </a:pPr>
            <a:fld id="{239491D4-9984-45EC-99ED-3A005D57EBAF}" type="slidenum">
              <a:rPr lang="en-US" altLang="en-US" sz="1300" b="1">
                <a:solidFill>
                  <a:srgbClr val="FFFFFF"/>
                </a:solidFill>
                <a:latin typeface="Arial" panose="020B0604020202020204" pitchFamily="34" charset="0"/>
              </a:rPr>
              <a:pPr algn="ctr" eaLnBrk="1" hangingPunct="1">
                <a:lnSpc>
                  <a:spcPct val="80000"/>
                </a:lnSpc>
                <a:spcBef>
                  <a:spcPct val="0"/>
                </a:spcBef>
                <a:buClrTx/>
                <a:buSzTx/>
                <a:buFontTx/>
                <a:buNone/>
              </a:pPr>
              <a:t>11</a:t>
            </a:fld>
            <a:endParaRPr lang="en-US" altLang="en-US" sz="1300" b="1">
              <a:solidFill>
                <a:srgbClr val="FFFFFF"/>
              </a:solidFill>
              <a:latin typeface="Arial" panose="020B060402020202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childTnLst>
                                </p:cTn>
                              </p:par>
                              <p:par>
                                <p:cTn id="24" presetID="10"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383E19E5-9BF0-484D-8D5F-7C36221DAE38}"/>
              </a:ext>
            </a:extLst>
          </p:cNvPr>
          <p:cNvSpPr>
            <a:spLocks noGrp="1"/>
          </p:cNvSpPr>
          <p:nvPr>
            <p:ph type="sldNum" sz="quarter" idx="4"/>
          </p:nvPr>
        </p:nvSpPr>
        <p:spPr bwMode="auto">
          <a:xfrm>
            <a:off x="0" y="6248400"/>
            <a:ext cx="533400"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l">
              <a:lnSpc>
                <a:spcPct val="80000"/>
              </a:lnSpc>
              <a:spcBef>
                <a:spcPct val="0"/>
              </a:spcBef>
              <a:buClrTx/>
              <a:buSzTx/>
              <a:buFontTx/>
              <a:buNone/>
            </a:pPr>
            <a:fld id="{89543343-C544-41CD-B832-E0E12641C652}" type="slidenum">
              <a:rPr lang="en-US" altLang="en-US" sz="1300" b="0">
                <a:solidFill>
                  <a:srgbClr val="FFFFFF"/>
                </a:solidFill>
                <a:latin typeface="Arial" panose="020B0604020202020204" pitchFamily="34" charset="0"/>
              </a:rPr>
              <a:pPr algn="l">
                <a:lnSpc>
                  <a:spcPct val="80000"/>
                </a:lnSpc>
                <a:spcBef>
                  <a:spcPct val="0"/>
                </a:spcBef>
                <a:buClrTx/>
                <a:buSzTx/>
                <a:buFontTx/>
                <a:buNone/>
              </a:pPr>
              <a:t>12</a:t>
            </a:fld>
            <a:endParaRPr lang="en-US" altLang="en-US" sz="1300" b="0">
              <a:solidFill>
                <a:srgbClr val="FFFFFF"/>
              </a:solidFill>
              <a:latin typeface="Arial" panose="020B0604020202020204" pitchFamily="34" charset="0"/>
            </a:endParaRPr>
          </a:p>
        </p:txBody>
      </p:sp>
      <p:pic>
        <p:nvPicPr>
          <p:cNvPr id="37891" name="Picture 5" descr="iStock_000003342083XSmall.jpg">
            <a:extLst>
              <a:ext uri="{FF2B5EF4-FFF2-40B4-BE49-F238E27FC236}">
                <a16:creationId xmlns:a16="http://schemas.microsoft.com/office/drawing/2014/main" id="{78864B87-A5FF-4CDA-9B78-8DAD734C12C5}"/>
              </a:ext>
            </a:extLst>
          </p:cNvPr>
          <p:cNvPicPr>
            <a:picLocks noChangeAspect="1"/>
          </p:cNvPicPr>
          <p:nvPr/>
        </p:nvPicPr>
        <p:blipFill>
          <a:blip r:embed="rId4">
            <a:extLst>
              <a:ext uri="{28A0092B-C50C-407E-A947-70E740481C1C}">
                <a14:useLocalDpi xmlns:a14="http://schemas.microsoft.com/office/drawing/2010/main" val="0"/>
              </a:ext>
            </a:extLst>
          </a:blip>
          <a:srcRect t="6625" r="30769"/>
          <a:stretch>
            <a:fillRect/>
          </a:stretch>
        </p:blipFill>
        <p:spPr bwMode="auto">
          <a:xfrm>
            <a:off x="304800" y="3324225"/>
            <a:ext cx="41148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Callout 5">
            <a:extLst>
              <a:ext uri="{FF2B5EF4-FFF2-40B4-BE49-F238E27FC236}">
                <a16:creationId xmlns:a16="http://schemas.microsoft.com/office/drawing/2014/main" id="{06B515F0-D73B-428B-AA0B-928BE347A297}"/>
              </a:ext>
            </a:extLst>
          </p:cNvPr>
          <p:cNvSpPr/>
          <p:nvPr/>
        </p:nvSpPr>
        <p:spPr>
          <a:xfrm>
            <a:off x="2743200" y="152400"/>
            <a:ext cx="5029200" cy="3429000"/>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9" name="Rectangle 18">
            <a:extLst>
              <a:ext uri="{FF2B5EF4-FFF2-40B4-BE49-F238E27FC236}">
                <a16:creationId xmlns:a16="http://schemas.microsoft.com/office/drawing/2014/main" id="{D14AA4C3-56D3-457B-9C6F-60E0DA204AA2}"/>
              </a:ext>
            </a:extLst>
          </p:cNvPr>
          <p:cNvSpPr/>
          <p:nvPr/>
        </p:nvSpPr>
        <p:spPr>
          <a:xfrm>
            <a:off x="2895600" y="914400"/>
            <a:ext cx="4724400" cy="2308225"/>
          </a:xfrm>
          <a:prstGeom prst="rect">
            <a:avLst/>
          </a:prstGeom>
        </p:spPr>
        <p:txBody>
          <a:bodyPr>
            <a:spAutoFit/>
          </a:bodyPr>
          <a:lstStyle/>
          <a:p>
            <a:pPr algn="ctr" eaLnBrk="1" hangingPunct="1">
              <a:defRPr/>
            </a:pPr>
            <a:r>
              <a:rPr lang="en-US" sz="3600" b="1" dirty="0">
                <a:solidFill>
                  <a:schemeClr val="tx2"/>
                </a:solidFill>
              </a:rPr>
              <a:t>How do I use Evidence-Based Practice?</a:t>
            </a:r>
            <a:endParaRPr lang="en-US" sz="3600" dirty="0">
              <a:solidFill>
                <a:schemeClr val="tx2"/>
              </a:solidFill>
            </a:endParaRPr>
          </a:p>
          <a:p>
            <a:pPr algn="ctr" eaLnBrk="1" hangingPunct="1">
              <a:defRPr/>
            </a:pPr>
            <a:endParaRPr lang="en-US" sz="3600" dirty="0">
              <a:solidFill>
                <a:schemeClr val="tx2"/>
              </a:solidFill>
              <a:latin typeface="+mj-lt"/>
            </a:endParaRPr>
          </a:p>
        </p:txBody>
      </p:sp>
      <p:sp>
        <p:nvSpPr>
          <p:cNvPr id="37894" name="Title 6">
            <a:extLst>
              <a:ext uri="{FF2B5EF4-FFF2-40B4-BE49-F238E27FC236}">
                <a16:creationId xmlns:a16="http://schemas.microsoft.com/office/drawing/2014/main" id="{B7BE5614-9149-49BC-85E4-20A5FB9D83C2}"/>
              </a:ext>
            </a:extLst>
          </p:cNvPr>
          <p:cNvSpPr>
            <a:spLocks noGrp="1"/>
          </p:cNvSpPr>
          <p:nvPr>
            <p:ph type="title" idx="4294967295"/>
          </p:nvPr>
        </p:nvSpPr>
        <p:spPr>
          <a:xfrm>
            <a:off x="762000" y="-990600"/>
            <a:ext cx="8001000" cy="762000"/>
          </a:xfrm>
        </p:spPr>
        <p:txBody>
          <a:bodyPr/>
          <a:lstStyle/>
          <a:p>
            <a:r>
              <a:rPr lang="en-US" altLang="en-US">
                <a:ea typeface="ＭＳ Ｐゴシック" panose="020B0600070205080204" pitchFamily="34" charset="-128"/>
              </a:rPr>
              <a:t>How to Use Evidence-Based Practice?</a:t>
            </a:r>
          </a:p>
        </p:txBody>
      </p:sp>
    </p:spTree>
    <p:custDataLst>
      <p:tags r:id="rId1"/>
    </p:custData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ACE4CF35-8E62-4E4F-BD29-64C359DB6C67}"/>
              </a:ext>
            </a:extLst>
          </p:cNvPr>
          <p:cNvSpPr>
            <a:spLocks noGrp="1"/>
          </p:cNvSpPr>
          <p:nvPr>
            <p:ph type="title"/>
          </p:nvPr>
        </p:nvSpPr>
        <p:spPr/>
        <p:txBody>
          <a:bodyPr/>
          <a:lstStyle/>
          <a:p>
            <a:r>
              <a:rPr lang="en-US" altLang="en-US" b="1">
                <a:ea typeface="ＭＳ Ｐゴシック" panose="020B0600070205080204" pitchFamily="34" charset="-128"/>
              </a:rPr>
              <a:t>How to Build Your Case</a:t>
            </a:r>
          </a:p>
        </p:txBody>
      </p:sp>
      <p:pic>
        <p:nvPicPr>
          <p:cNvPr id="39939" name="Picture 3" descr="iStock_000001645486Medium.jpg">
            <a:extLst>
              <a:ext uri="{FF2B5EF4-FFF2-40B4-BE49-F238E27FC236}">
                <a16:creationId xmlns:a16="http://schemas.microsoft.com/office/drawing/2014/main" id="{621D2AAA-B090-4ADA-95EF-3220317FF368}"/>
              </a:ext>
            </a:extLst>
          </p:cNvPr>
          <p:cNvPicPr>
            <a:picLocks noChangeAspect="1"/>
          </p:cNvPicPr>
          <p:nvPr/>
        </p:nvPicPr>
        <p:blipFill>
          <a:blip r:embed="rId4">
            <a:extLst>
              <a:ext uri="{28A0092B-C50C-407E-A947-70E740481C1C}">
                <a14:useLocalDpi xmlns:a14="http://schemas.microsoft.com/office/drawing/2010/main" val="0"/>
              </a:ext>
            </a:extLst>
          </a:blip>
          <a:srcRect t="14742" b="18927"/>
          <a:stretch>
            <a:fillRect/>
          </a:stretch>
        </p:blipFill>
        <p:spPr bwMode="auto">
          <a:xfrm>
            <a:off x="3332163" y="1535113"/>
            <a:ext cx="5354637" cy="532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Slide Number Placeholder 4">
            <a:extLst>
              <a:ext uri="{FF2B5EF4-FFF2-40B4-BE49-F238E27FC236}">
                <a16:creationId xmlns:a16="http://schemas.microsoft.com/office/drawing/2014/main" id="{49A4FF76-0BE8-453A-8773-FBCD28463421}"/>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F6202AD6-4508-4DEB-9BAF-F066CFDBADAE}" type="slidenum">
              <a:rPr lang="en-US" altLang="en-US" sz="1300">
                <a:solidFill>
                  <a:srgbClr val="FFFFFF"/>
                </a:solidFill>
                <a:latin typeface="Arial" panose="020B0604020202020204" pitchFamily="34" charset="0"/>
              </a:rPr>
              <a:pPr>
                <a:lnSpc>
                  <a:spcPct val="80000"/>
                </a:lnSpc>
                <a:spcBef>
                  <a:spcPct val="0"/>
                </a:spcBef>
                <a:buClrTx/>
                <a:buSzTx/>
                <a:buFontTx/>
                <a:buNone/>
              </a:pPr>
              <a:t>13</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0">
            <a:extLst>
              <a:ext uri="{FF2B5EF4-FFF2-40B4-BE49-F238E27FC236}">
                <a16:creationId xmlns:a16="http://schemas.microsoft.com/office/drawing/2014/main" id="{A253671B-AF26-4793-BADE-AAC65220A5E3}"/>
              </a:ext>
            </a:extLst>
          </p:cNvPr>
          <p:cNvSpPr>
            <a:spLocks noGrp="1"/>
          </p:cNvSpPr>
          <p:nvPr>
            <p:ph type="title"/>
          </p:nvPr>
        </p:nvSpPr>
        <p:spPr/>
        <p:txBody>
          <a:bodyPr/>
          <a:lstStyle/>
          <a:p>
            <a:r>
              <a:rPr lang="en-US" altLang="en-US" b="1">
                <a:ea typeface="ＭＳ Ｐゴシック" panose="020B0600070205080204" pitchFamily="34" charset="-128"/>
              </a:rPr>
              <a:t>How to Build Your Case</a:t>
            </a:r>
          </a:p>
        </p:txBody>
      </p:sp>
      <p:sp>
        <p:nvSpPr>
          <p:cNvPr id="5" name="Right Arrow 4">
            <a:extLst>
              <a:ext uri="{FF2B5EF4-FFF2-40B4-BE49-F238E27FC236}">
                <a16:creationId xmlns:a16="http://schemas.microsoft.com/office/drawing/2014/main" id="{D7ED57F5-CF0C-4140-9DD0-BD08A198A9B5}"/>
              </a:ext>
            </a:extLst>
          </p:cNvPr>
          <p:cNvSpPr/>
          <p:nvPr/>
        </p:nvSpPr>
        <p:spPr>
          <a:xfrm>
            <a:off x="0" y="1524000"/>
            <a:ext cx="9144000" cy="4876800"/>
          </a:xfrm>
          <a:prstGeom prst="rightArrow">
            <a:avLst/>
          </a:prstGeom>
          <a:solidFill>
            <a:schemeClr val="accent1">
              <a:lumMod val="60000"/>
              <a:lumOff val="40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6" name="Rectangle 5">
            <a:extLst>
              <a:ext uri="{FF2B5EF4-FFF2-40B4-BE49-F238E27FC236}">
                <a16:creationId xmlns:a16="http://schemas.microsoft.com/office/drawing/2014/main" id="{B77C3513-EFFD-4D43-B855-96D313ADC78D}"/>
              </a:ext>
            </a:extLst>
          </p:cNvPr>
          <p:cNvSpPr/>
          <p:nvPr/>
        </p:nvSpPr>
        <p:spPr>
          <a:xfrm>
            <a:off x="0" y="2971800"/>
            <a:ext cx="1371600" cy="1905000"/>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br>
              <a:rPr lang="en-US" dirty="0"/>
            </a:br>
            <a:r>
              <a:rPr lang="en-US" dirty="0"/>
              <a:t>STEP ONE: Assess the Problem &amp; Clarify the Goal</a:t>
            </a:r>
          </a:p>
        </p:txBody>
      </p:sp>
      <p:sp>
        <p:nvSpPr>
          <p:cNvPr id="7" name="Rectangle 6">
            <a:extLst>
              <a:ext uri="{FF2B5EF4-FFF2-40B4-BE49-F238E27FC236}">
                <a16:creationId xmlns:a16="http://schemas.microsoft.com/office/drawing/2014/main" id="{8215196C-8C73-4406-9D93-76A17F0D0760}"/>
              </a:ext>
            </a:extLst>
          </p:cNvPr>
          <p:cNvSpPr/>
          <p:nvPr/>
        </p:nvSpPr>
        <p:spPr>
          <a:xfrm>
            <a:off x="1447800" y="2971800"/>
            <a:ext cx="1371600" cy="1905000"/>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TWO: Ask the Question</a:t>
            </a:r>
          </a:p>
        </p:txBody>
      </p:sp>
      <p:sp>
        <p:nvSpPr>
          <p:cNvPr id="8" name="Rectangle 7">
            <a:extLst>
              <a:ext uri="{FF2B5EF4-FFF2-40B4-BE49-F238E27FC236}">
                <a16:creationId xmlns:a16="http://schemas.microsoft.com/office/drawing/2014/main" id="{27800DC7-D5FA-4D89-B7BA-B76F0A05B4D8}"/>
              </a:ext>
            </a:extLst>
          </p:cNvPr>
          <p:cNvSpPr/>
          <p:nvPr/>
        </p:nvSpPr>
        <p:spPr>
          <a:xfrm>
            <a:off x="2895600" y="2971800"/>
            <a:ext cx="1371600" cy="1905000"/>
          </a:xfrm>
          <a:prstGeom prst="rect">
            <a:avLst/>
          </a:prstGeom>
          <a:solidFill>
            <a:srgbClr val="00B0F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THREE: Acquire the Evidence </a:t>
            </a:r>
          </a:p>
        </p:txBody>
      </p:sp>
      <p:sp>
        <p:nvSpPr>
          <p:cNvPr id="9" name="Rectangle 8">
            <a:extLst>
              <a:ext uri="{FF2B5EF4-FFF2-40B4-BE49-F238E27FC236}">
                <a16:creationId xmlns:a16="http://schemas.microsoft.com/office/drawing/2014/main" id="{438C4301-4222-42EC-9D32-F59828B006C4}"/>
              </a:ext>
            </a:extLst>
          </p:cNvPr>
          <p:cNvSpPr/>
          <p:nvPr/>
        </p:nvSpPr>
        <p:spPr>
          <a:xfrm>
            <a:off x="4343400" y="2971800"/>
            <a:ext cx="1371600" cy="1905000"/>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r>
              <a:rPr lang="en-US" dirty="0"/>
              <a:t>STEP FOUR: Appraise  the Evidence</a:t>
            </a:r>
          </a:p>
        </p:txBody>
      </p:sp>
      <p:sp>
        <p:nvSpPr>
          <p:cNvPr id="10" name="Rectangle 9">
            <a:extLst>
              <a:ext uri="{FF2B5EF4-FFF2-40B4-BE49-F238E27FC236}">
                <a16:creationId xmlns:a16="http://schemas.microsoft.com/office/drawing/2014/main" id="{39A0EB5B-B5A0-46EC-B4AE-DF61ADDE2231}"/>
              </a:ext>
            </a:extLst>
          </p:cNvPr>
          <p:cNvSpPr/>
          <p:nvPr/>
        </p:nvSpPr>
        <p:spPr>
          <a:xfrm>
            <a:off x="5791200" y="2971800"/>
            <a:ext cx="1371600" cy="1905000"/>
          </a:xfrm>
          <a:prstGeom prst="rect">
            <a:avLst/>
          </a:prstGeom>
          <a:solidFill>
            <a:schemeClr val="accent5"/>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FIVE: Apply the Evidence</a:t>
            </a:r>
          </a:p>
        </p:txBody>
      </p:sp>
      <p:sp>
        <p:nvSpPr>
          <p:cNvPr id="41993" name="Slide Number Placeholder 4">
            <a:extLst>
              <a:ext uri="{FF2B5EF4-FFF2-40B4-BE49-F238E27FC236}">
                <a16:creationId xmlns:a16="http://schemas.microsoft.com/office/drawing/2014/main" id="{E3334AF7-947E-4B13-A2E6-BE27DA90FE89}"/>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6B4CD4C-EF8B-47C8-9842-78A4B5CC6E34}" type="slidenum">
              <a:rPr lang="en-US" altLang="en-US" sz="1300">
                <a:solidFill>
                  <a:srgbClr val="FFFFFF"/>
                </a:solidFill>
                <a:latin typeface="Arial" panose="020B0604020202020204" pitchFamily="34" charset="0"/>
              </a:rPr>
              <a:pPr>
                <a:lnSpc>
                  <a:spcPct val="80000"/>
                </a:lnSpc>
                <a:spcBef>
                  <a:spcPct val="0"/>
                </a:spcBef>
                <a:buClrTx/>
                <a:buSzTx/>
                <a:buFontTx/>
                <a:buNone/>
              </a:pPr>
              <a:t>14</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24705 4.44444E-6 L -1.94444E-6 4.44444E-6 " pathEditMode="relative" rAng="0" ptsTypes="AA">
                                      <p:cBhvr>
                                        <p:cTn id="8" dur="2000" fill="hold"/>
                                        <p:tgtEl>
                                          <p:spTgt spid="6"/>
                                        </p:tgtEl>
                                        <p:attrNameLst>
                                          <p:attrName>ppt_x</p:attrName>
                                          <p:attrName>ppt_y</p:attrName>
                                        </p:attrNameLst>
                                      </p:cBhvr>
                                      <p:rCtr x="12361" y="0"/>
                                    </p:animMotion>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63" presetClass="path" presetSubtype="0" accel="50000" decel="50000" fill="hold" grpId="0" nodeType="withEffect">
                                  <p:stCondLst>
                                    <p:cond delay="0"/>
                                  </p:stCondLst>
                                  <p:childTnLst>
                                    <p:animMotion origin="layout" path="M -0.25 3.33333E-6 L 1.38889E-6 3.33333E-6 " pathEditMode="relative" rAng="0" ptsTypes="AA">
                                      <p:cBhvr>
                                        <p:cTn id="12" dur="2000" fill="hold"/>
                                        <p:tgtEl>
                                          <p:spTgt spid="7"/>
                                        </p:tgtEl>
                                        <p:attrNameLst>
                                          <p:attrName>ppt_x</p:attrName>
                                          <p:attrName>ppt_y</p:attrName>
                                        </p:attrNameLst>
                                      </p:cBhvr>
                                      <p:rCtr x="12500" y="0"/>
                                    </p:animMotion>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63" presetClass="path" presetSubtype="0" accel="50000" decel="50000" fill="hold" grpId="1" nodeType="withEffect">
                                  <p:stCondLst>
                                    <p:cond delay="0"/>
                                  </p:stCondLst>
                                  <p:childTnLst>
                                    <p:animMotion origin="layout" path="M -0.39167 0.00555 L 0 4.44444E-6 " pathEditMode="relative" rAng="0" ptsTypes="AA">
                                      <p:cBhvr>
                                        <p:cTn id="16" dur="2000" fill="hold"/>
                                        <p:tgtEl>
                                          <p:spTgt spid="8"/>
                                        </p:tgtEl>
                                        <p:attrNameLst>
                                          <p:attrName>ppt_x</p:attrName>
                                          <p:attrName>ppt_y</p:attrName>
                                        </p:attrNameLst>
                                      </p:cBhvr>
                                      <p:rCtr x="19583" y="-278"/>
                                    </p:animMotion>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0.575 3.33333E-6 L 0 3.33333E-6 " pathEditMode="relative" rAng="0" ptsTypes="AA">
                                      <p:cBhvr>
                                        <p:cTn id="20" dur="2000" fill="hold"/>
                                        <p:tgtEl>
                                          <p:spTgt spid="9"/>
                                        </p:tgtEl>
                                        <p:attrNameLst>
                                          <p:attrName>ppt_x</p:attrName>
                                          <p:attrName>ppt_y</p:attrName>
                                        </p:attrNameLst>
                                      </p:cBhvr>
                                      <p:rCtr x="28750" y="0"/>
                                    </p:animMotion>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63" presetClass="path" presetSubtype="0" accel="50000" decel="50000" fill="hold" grpId="1" nodeType="withEffect">
                                  <p:stCondLst>
                                    <p:cond delay="0"/>
                                  </p:stCondLst>
                                  <p:childTnLst>
                                    <p:animMotion origin="layout" path="M -0.74166 0.01111 L -3.33333E-6 1.11111E-6 " pathEditMode="relative" rAng="0" ptsTypes="AA">
                                      <p:cBhvr>
                                        <p:cTn id="24" dur="2000" fill="hold"/>
                                        <p:tgtEl>
                                          <p:spTgt spid="10"/>
                                        </p:tgtEl>
                                        <p:attrNameLst>
                                          <p:attrName>ppt_x</p:attrName>
                                          <p:attrName>ppt_y</p:attrName>
                                        </p:attrNameLst>
                                      </p:cBhvr>
                                      <p:rCtr x="37083" y="-55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P spid="10" grpId="0" animBg="1"/>
      <p:bldP spid="1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2B09B32A-F45D-4EC0-AB99-550C37A53AFF}"/>
              </a:ext>
            </a:extLst>
          </p:cNvPr>
          <p:cNvSpPr/>
          <p:nvPr/>
        </p:nvSpPr>
        <p:spPr>
          <a:xfrm>
            <a:off x="0" y="1524000"/>
            <a:ext cx="9144000" cy="4876800"/>
          </a:xfrm>
          <a:prstGeom prst="rightArrow">
            <a:avLst/>
          </a:prstGeom>
          <a:solidFill>
            <a:schemeClr val="accent1">
              <a:lumMod val="60000"/>
              <a:lumOff val="4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64" name="Rectangle 63">
            <a:extLst>
              <a:ext uri="{FF2B5EF4-FFF2-40B4-BE49-F238E27FC236}">
                <a16:creationId xmlns:a16="http://schemas.microsoft.com/office/drawing/2014/main" id="{BE126D72-18AE-432D-A854-2E63F1D0F54D}"/>
              </a:ext>
            </a:extLst>
          </p:cNvPr>
          <p:cNvSpPr/>
          <p:nvPr/>
        </p:nvSpPr>
        <p:spPr>
          <a:xfrm>
            <a:off x="0" y="2971800"/>
            <a:ext cx="1371600" cy="1905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br>
              <a:rPr lang="en-US" dirty="0"/>
            </a:br>
            <a:r>
              <a:rPr lang="en-US" dirty="0"/>
              <a:t>STEP ONE: Assess the Problem &amp; Clarify the Goal</a:t>
            </a:r>
          </a:p>
        </p:txBody>
      </p:sp>
      <p:sp>
        <p:nvSpPr>
          <p:cNvPr id="74" name="Rectangle 73">
            <a:extLst>
              <a:ext uri="{FF2B5EF4-FFF2-40B4-BE49-F238E27FC236}">
                <a16:creationId xmlns:a16="http://schemas.microsoft.com/office/drawing/2014/main" id="{70A46360-49CD-4BAA-8730-EE8BDB6C82EF}"/>
              </a:ext>
            </a:extLst>
          </p:cNvPr>
          <p:cNvSpPr/>
          <p:nvPr/>
        </p:nvSpPr>
        <p:spPr>
          <a:xfrm>
            <a:off x="1447800" y="2971800"/>
            <a:ext cx="1371600" cy="1905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TWO: Ask the Question</a:t>
            </a:r>
          </a:p>
        </p:txBody>
      </p:sp>
      <p:sp>
        <p:nvSpPr>
          <p:cNvPr id="75" name="Rectangle 74">
            <a:extLst>
              <a:ext uri="{FF2B5EF4-FFF2-40B4-BE49-F238E27FC236}">
                <a16:creationId xmlns:a16="http://schemas.microsoft.com/office/drawing/2014/main" id="{0E3439A0-0752-4702-83EC-CAB9189AB73F}"/>
              </a:ext>
            </a:extLst>
          </p:cNvPr>
          <p:cNvSpPr/>
          <p:nvPr/>
        </p:nvSpPr>
        <p:spPr>
          <a:xfrm>
            <a:off x="2895600" y="2971800"/>
            <a:ext cx="1371600" cy="1905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THREE: Acquire the Evidence </a:t>
            </a:r>
          </a:p>
        </p:txBody>
      </p:sp>
      <p:sp>
        <p:nvSpPr>
          <p:cNvPr id="76" name="Rectangle 75">
            <a:extLst>
              <a:ext uri="{FF2B5EF4-FFF2-40B4-BE49-F238E27FC236}">
                <a16:creationId xmlns:a16="http://schemas.microsoft.com/office/drawing/2014/main" id="{06CC85AC-12AB-4998-9F75-3BC35E5A5CEA}"/>
              </a:ext>
            </a:extLst>
          </p:cNvPr>
          <p:cNvSpPr/>
          <p:nvPr/>
        </p:nvSpPr>
        <p:spPr>
          <a:xfrm>
            <a:off x="4343400" y="2971800"/>
            <a:ext cx="1371600" cy="1905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r>
              <a:rPr lang="en-US" dirty="0"/>
              <a:t>STEP FOUR: Appraise  the Evidence</a:t>
            </a:r>
          </a:p>
        </p:txBody>
      </p:sp>
      <p:sp>
        <p:nvSpPr>
          <p:cNvPr id="77" name="Rectangle 76">
            <a:extLst>
              <a:ext uri="{FF2B5EF4-FFF2-40B4-BE49-F238E27FC236}">
                <a16:creationId xmlns:a16="http://schemas.microsoft.com/office/drawing/2014/main" id="{3150D662-51B8-476A-872F-01177CFE3F10}"/>
              </a:ext>
            </a:extLst>
          </p:cNvPr>
          <p:cNvSpPr/>
          <p:nvPr/>
        </p:nvSpPr>
        <p:spPr>
          <a:xfrm>
            <a:off x="5791200" y="2971800"/>
            <a:ext cx="1371600" cy="1905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FIVE: Apply the Evidence</a:t>
            </a:r>
          </a:p>
        </p:txBody>
      </p:sp>
      <p:sp>
        <p:nvSpPr>
          <p:cNvPr id="44040" name="Title 8">
            <a:extLst>
              <a:ext uri="{FF2B5EF4-FFF2-40B4-BE49-F238E27FC236}">
                <a16:creationId xmlns:a16="http://schemas.microsoft.com/office/drawing/2014/main" id="{24AB3487-2EFE-4E5F-B588-76C2A8333012}"/>
              </a:ext>
            </a:extLst>
          </p:cNvPr>
          <p:cNvSpPr>
            <a:spLocks noGrp="1"/>
          </p:cNvSpPr>
          <p:nvPr>
            <p:ph type="title"/>
          </p:nvPr>
        </p:nvSpPr>
        <p:spPr/>
        <p:txBody>
          <a:bodyPr/>
          <a:lstStyle/>
          <a:p>
            <a:r>
              <a:rPr lang="en-US" altLang="en-US" sz="3100" b="1">
                <a:ea typeface="ＭＳ Ｐゴシック" panose="020B0600070205080204" pitchFamily="34" charset="-128"/>
              </a:rPr>
              <a:t>Step One: Assess Problem &amp; Clarify Goal</a:t>
            </a:r>
          </a:p>
        </p:txBody>
      </p:sp>
      <p:sp>
        <p:nvSpPr>
          <p:cNvPr id="44041" name="Slide Number Placeholder 4">
            <a:extLst>
              <a:ext uri="{FF2B5EF4-FFF2-40B4-BE49-F238E27FC236}">
                <a16:creationId xmlns:a16="http://schemas.microsoft.com/office/drawing/2014/main" id="{11136128-AC68-448F-A25C-BDFB1A18EEE1}"/>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B2183FF-E7C0-485A-AA8C-80A39451964D}" type="slidenum">
              <a:rPr lang="en-US" altLang="en-US" sz="1300">
                <a:solidFill>
                  <a:srgbClr val="FFFFFF"/>
                </a:solidFill>
                <a:latin typeface="Arial" panose="020B0604020202020204" pitchFamily="34" charset="0"/>
              </a:rPr>
              <a:pPr>
                <a:lnSpc>
                  <a:spcPct val="80000"/>
                </a:lnSpc>
                <a:spcBef>
                  <a:spcPct val="0"/>
                </a:spcBef>
                <a:buClrTx/>
                <a:buSzTx/>
                <a:buFontTx/>
                <a:buNone/>
              </a:pPr>
              <a:t>15</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xit" presetSubtype="0" fill="hold" grpId="0" nodeType="afterEffect">
                                  <p:stCondLst>
                                    <p:cond delay="1000"/>
                                  </p:stCondLst>
                                  <p:childTnLst>
                                    <p:animEffect transition="out" filter="dissolve">
                                      <p:cBhvr>
                                        <p:cTn id="6" dur="500"/>
                                        <p:tgtEl>
                                          <p:spTgt spid="74"/>
                                        </p:tgtEl>
                                      </p:cBhvr>
                                    </p:animEffect>
                                    <p:set>
                                      <p:cBhvr>
                                        <p:cTn id="7" dur="1" fill="hold">
                                          <p:stCondLst>
                                            <p:cond delay="499"/>
                                          </p:stCondLst>
                                        </p:cTn>
                                        <p:tgtEl>
                                          <p:spTgt spid="74"/>
                                        </p:tgtEl>
                                        <p:attrNameLst>
                                          <p:attrName>style.visibility</p:attrName>
                                        </p:attrNameLst>
                                      </p:cBhvr>
                                      <p:to>
                                        <p:strVal val="hidden"/>
                                      </p:to>
                                    </p:set>
                                  </p:childTnLst>
                                </p:cTn>
                              </p:par>
                              <p:par>
                                <p:cTn id="8" presetID="9" presetClass="exit" presetSubtype="0" fill="hold" grpId="0" nodeType="withEffect">
                                  <p:stCondLst>
                                    <p:cond delay="1000"/>
                                  </p:stCondLst>
                                  <p:childTnLst>
                                    <p:animEffect transition="out" filter="dissolve">
                                      <p:cBhvr>
                                        <p:cTn id="9" dur="500"/>
                                        <p:tgtEl>
                                          <p:spTgt spid="75"/>
                                        </p:tgtEl>
                                      </p:cBhvr>
                                    </p:animEffect>
                                    <p:set>
                                      <p:cBhvr>
                                        <p:cTn id="10" dur="1" fill="hold">
                                          <p:stCondLst>
                                            <p:cond delay="499"/>
                                          </p:stCondLst>
                                        </p:cTn>
                                        <p:tgtEl>
                                          <p:spTgt spid="75"/>
                                        </p:tgtEl>
                                        <p:attrNameLst>
                                          <p:attrName>style.visibility</p:attrName>
                                        </p:attrNameLst>
                                      </p:cBhvr>
                                      <p:to>
                                        <p:strVal val="hidden"/>
                                      </p:to>
                                    </p:set>
                                  </p:childTnLst>
                                </p:cTn>
                              </p:par>
                              <p:par>
                                <p:cTn id="11" presetID="9" presetClass="exit" presetSubtype="0" fill="hold" grpId="0" nodeType="withEffect">
                                  <p:stCondLst>
                                    <p:cond delay="1000"/>
                                  </p:stCondLst>
                                  <p:childTnLst>
                                    <p:animEffect transition="out" filter="dissolve">
                                      <p:cBhvr>
                                        <p:cTn id="12" dur="500"/>
                                        <p:tgtEl>
                                          <p:spTgt spid="76"/>
                                        </p:tgtEl>
                                      </p:cBhvr>
                                    </p:animEffect>
                                    <p:set>
                                      <p:cBhvr>
                                        <p:cTn id="13" dur="1" fill="hold">
                                          <p:stCondLst>
                                            <p:cond delay="499"/>
                                          </p:stCondLst>
                                        </p:cTn>
                                        <p:tgtEl>
                                          <p:spTgt spid="76"/>
                                        </p:tgtEl>
                                        <p:attrNameLst>
                                          <p:attrName>style.visibility</p:attrName>
                                        </p:attrNameLst>
                                      </p:cBhvr>
                                      <p:to>
                                        <p:strVal val="hidden"/>
                                      </p:to>
                                    </p:set>
                                  </p:childTnLst>
                                </p:cTn>
                              </p:par>
                              <p:par>
                                <p:cTn id="14" presetID="9" presetClass="exit" presetSubtype="0" fill="hold" grpId="0" nodeType="withEffect">
                                  <p:stCondLst>
                                    <p:cond delay="1000"/>
                                  </p:stCondLst>
                                  <p:childTnLst>
                                    <p:animEffect transition="out" filter="dissolve">
                                      <p:cBhvr>
                                        <p:cTn id="15" dur="500"/>
                                        <p:tgtEl>
                                          <p:spTgt spid="77"/>
                                        </p:tgtEl>
                                      </p:cBhvr>
                                    </p:animEffect>
                                    <p:set>
                                      <p:cBhvr>
                                        <p:cTn id="16" dur="1" fill="hold">
                                          <p:stCondLst>
                                            <p:cond delay="499"/>
                                          </p:stCondLst>
                                        </p:cTn>
                                        <p:tgtEl>
                                          <p:spTgt spid="77"/>
                                        </p:tgtEl>
                                        <p:attrNameLst>
                                          <p:attrName>style.visibility</p:attrName>
                                        </p:attrNameLst>
                                      </p:cBhvr>
                                      <p:to>
                                        <p:strVal val="hidden"/>
                                      </p:to>
                                    </p:set>
                                  </p:childTnLst>
                                </p:cTn>
                              </p:par>
                              <p:par>
                                <p:cTn id="17" presetID="63" presetClass="path" presetSubtype="0" accel="50000" decel="50000" fill="hold" grpId="0" nodeType="withEffect">
                                  <p:stCondLst>
                                    <p:cond delay="1000"/>
                                  </p:stCondLst>
                                  <p:childTnLst>
                                    <p:animMotion origin="layout" path="M 0 0  L 0.25 0  E" pathEditMode="relative" ptsTypes="">
                                      <p:cBhvr>
                                        <p:cTn id="18" dur="2000" fill="hold"/>
                                        <p:tgtEl>
                                          <p:spTgt spid="64"/>
                                        </p:tgtEl>
                                        <p:attrNameLst>
                                          <p:attrName>ppt_x</p:attrName>
                                          <p:attrName>ppt_y</p:attrName>
                                        </p:attrNameLst>
                                      </p:cBhvr>
                                    </p:animMotion>
                                  </p:childTnLst>
                                </p:cTn>
                              </p:par>
                              <p:par>
                                <p:cTn id="19" presetID="6" presetClass="emph" presetSubtype="0" fill="hold" grpId="1" nodeType="withEffect">
                                  <p:stCondLst>
                                    <p:cond delay="1000"/>
                                  </p:stCondLst>
                                  <p:childTnLst>
                                    <p:animScale>
                                      <p:cBhvr>
                                        <p:cTn id="20" dur="2000" fill="hold"/>
                                        <p:tgtEl>
                                          <p:spTgt spid="6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4" grpId="1" animBg="1"/>
      <p:bldP spid="74" grpId="0" animBg="1"/>
      <p:bldP spid="75" grpId="0" animBg="1"/>
      <p:bldP spid="76" grpId="0" animBg="1"/>
      <p:bldP spid="7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F537DFAB-E529-4989-BB1C-E32160647AAA}"/>
              </a:ext>
            </a:extLst>
          </p:cNvPr>
          <p:cNvSpPr/>
          <p:nvPr/>
        </p:nvSpPr>
        <p:spPr>
          <a:xfrm>
            <a:off x="0" y="1524000"/>
            <a:ext cx="9144000" cy="4876800"/>
          </a:xfrm>
          <a:prstGeom prst="rightArrow">
            <a:avLst/>
          </a:prstGeom>
          <a:solidFill>
            <a:schemeClr val="accent1">
              <a:lumMod val="60000"/>
              <a:lumOff val="4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64" name="Rectangle 63">
            <a:extLst>
              <a:ext uri="{FF2B5EF4-FFF2-40B4-BE49-F238E27FC236}">
                <a16:creationId xmlns:a16="http://schemas.microsoft.com/office/drawing/2014/main" id="{DB420033-C8E4-4871-9EB6-531E927A47A1}"/>
              </a:ext>
            </a:extLst>
          </p:cNvPr>
          <p:cNvSpPr/>
          <p:nvPr/>
        </p:nvSpPr>
        <p:spPr>
          <a:xfrm>
            <a:off x="0" y="2971800"/>
            <a:ext cx="1371600" cy="1905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br>
              <a:rPr lang="en-US" dirty="0"/>
            </a:br>
            <a:r>
              <a:rPr lang="en-US" dirty="0"/>
              <a:t>STEP ONE: Assess the Problem &amp; Clarify the Goal</a:t>
            </a:r>
          </a:p>
        </p:txBody>
      </p:sp>
      <p:sp>
        <p:nvSpPr>
          <p:cNvPr id="74" name="Rectangle 73">
            <a:extLst>
              <a:ext uri="{FF2B5EF4-FFF2-40B4-BE49-F238E27FC236}">
                <a16:creationId xmlns:a16="http://schemas.microsoft.com/office/drawing/2014/main" id="{4833A51D-9500-4589-86DC-EF89DBD5547C}"/>
              </a:ext>
            </a:extLst>
          </p:cNvPr>
          <p:cNvSpPr/>
          <p:nvPr/>
        </p:nvSpPr>
        <p:spPr>
          <a:xfrm>
            <a:off x="1447800" y="2971800"/>
            <a:ext cx="1371600" cy="1905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TWO: Ask the Question</a:t>
            </a:r>
          </a:p>
        </p:txBody>
      </p:sp>
      <p:sp>
        <p:nvSpPr>
          <p:cNvPr id="75" name="Rectangle 74">
            <a:extLst>
              <a:ext uri="{FF2B5EF4-FFF2-40B4-BE49-F238E27FC236}">
                <a16:creationId xmlns:a16="http://schemas.microsoft.com/office/drawing/2014/main" id="{67DC1B99-C61F-4FE9-910D-F4D4D2164C55}"/>
              </a:ext>
            </a:extLst>
          </p:cNvPr>
          <p:cNvSpPr/>
          <p:nvPr/>
        </p:nvSpPr>
        <p:spPr>
          <a:xfrm>
            <a:off x="2895600" y="2971800"/>
            <a:ext cx="1371600" cy="1905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THREE: Acquire the Evidence </a:t>
            </a:r>
          </a:p>
        </p:txBody>
      </p:sp>
      <p:sp>
        <p:nvSpPr>
          <p:cNvPr id="76" name="Rectangle 75">
            <a:extLst>
              <a:ext uri="{FF2B5EF4-FFF2-40B4-BE49-F238E27FC236}">
                <a16:creationId xmlns:a16="http://schemas.microsoft.com/office/drawing/2014/main" id="{018B4135-654E-43C7-8175-F7CB5A0ED598}"/>
              </a:ext>
            </a:extLst>
          </p:cNvPr>
          <p:cNvSpPr/>
          <p:nvPr/>
        </p:nvSpPr>
        <p:spPr>
          <a:xfrm>
            <a:off x="4343400" y="2971800"/>
            <a:ext cx="1371600" cy="1905000"/>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r>
              <a:rPr lang="en-US" dirty="0"/>
              <a:t>STEP FOUR: Appraise  the Evidence</a:t>
            </a:r>
          </a:p>
        </p:txBody>
      </p:sp>
      <p:sp>
        <p:nvSpPr>
          <p:cNvPr id="77" name="Rectangle 76">
            <a:extLst>
              <a:ext uri="{FF2B5EF4-FFF2-40B4-BE49-F238E27FC236}">
                <a16:creationId xmlns:a16="http://schemas.microsoft.com/office/drawing/2014/main" id="{05DABA6C-0A42-4E3C-B5B9-3B4EB48AF5CE}"/>
              </a:ext>
            </a:extLst>
          </p:cNvPr>
          <p:cNvSpPr/>
          <p:nvPr/>
        </p:nvSpPr>
        <p:spPr>
          <a:xfrm>
            <a:off x="5791200" y="2971800"/>
            <a:ext cx="1371600" cy="1905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FIVE: Apply the Evidence </a:t>
            </a:r>
          </a:p>
        </p:txBody>
      </p:sp>
      <p:sp>
        <p:nvSpPr>
          <p:cNvPr id="46088" name="Slide Number Placeholder 4">
            <a:extLst>
              <a:ext uri="{FF2B5EF4-FFF2-40B4-BE49-F238E27FC236}">
                <a16:creationId xmlns:a16="http://schemas.microsoft.com/office/drawing/2014/main" id="{5A98DAA7-83C8-45E5-A185-11A20D7CD586}"/>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A0828AD-71FF-4873-9019-EB06F59FA426}" type="slidenum">
              <a:rPr lang="en-US" altLang="en-US" sz="1300">
                <a:solidFill>
                  <a:srgbClr val="FFFFFF"/>
                </a:solidFill>
                <a:latin typeface="Arial" panose="020B0604020202020204" pitchFamily="34" charset="0"/>
              </a:rPr>
              <a:pPr>
                <a:lnSpc>
                  <a:spcPct val="80000"/>
                </a:lnSpc>
                <a:spcBef>
                  <a:spcPct val="0"/>
                </a:spcBef>
                <a:buClrTx/>
                <a:buSzTx/>
                <a:buFontTx/>
                <a:buNone/>
              </a:pPr>
              <a:t>16</a:t>
            </a:fld>
            <a:endParaRPr lang="en-US" altLang="en-US" sz="1300">
              <a:solidFill>
                <a:srgbClr val="FFFFFF"/>
              </a:solidFill>
              <a:latin typeface="Arial" panose="020B0604020202020204" pitchFamily="34" charset="0"/>
            </a:endParaRPr>
          </a:p>
        </p:txBody>
      </p:sp>
      <p:sp>
        <p:nvSpPr>
          <p:cNvPr id="46089" name="Title 1">
            <a:extLst>
              <a:ext uri="{FF2B5EF4-FFF2-40B4-BE49-F238E27FC236}">
                <a16:creationId xmlns:a16="http://schemas.microsoft.com/office/drawing/2014/main" id="{706C6CDA-2824-4763-8299-73B22298F16D}"/>
              </a:ext>
            </a:extLst>
          </p:cNvPr>
          <p:cNvSpPr>
            <a:spLocks noGrp="1"/>
          </p:cNvSpPr>
          <p:nvPr>
            <p:ph type="title"/>
          </p:nvPr>
        </p:nvSpPr>
        <p:spPr/>
        <p:txBody>
          <a:bodyPr/>
          <a:lstStyle/>
          <a:p>
            <a:r>
              <a:rPr lang="en-US" altLang="en-US" b="1">
                <a:ea typeface="ＭＳ Ｐゴシック" panose="020B0600070205080204" pitchFamily="34" charset="-128"/>
              </a:rPr>
              <a:t>Step Two: Ask the Question</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xit" presetSubtype="0" fill="hold" grpId="0" nodeType="afterEffect">
                                  <p:stCondLst>
                                    <p:cond delay="1000"/>
                                  </p:stCondLst>
                                  <p:childTnLst>
                                    <p:animEffect transition="out" filter="dissolve">
                                      <p:cBhvr>
                                        <p:cTn id="6" dur="500"/>
                                        <p:tgtEl>
                                          <p:spTgt spid="64"/>
                                        </p:tgtEl>
                                      </p:cBhvr>
                                    </p:animEffect>
                                    <p:set>
                                      <p:cBhvr>
                                        <p:cTn id="7" dur="1" fill="hold">
                                          <p:stCondLst>
                                            <p:cond delay="499"/>
                                          </p:stCondLst>
                                        </p:cTn>
                                        <p:tgtEl>
                                          <p:spTgt spid="64"/>
                                        </p:tgtEl>
                                        <p:attrNameLst>
                                          <p:attrName>style.visibility</p:attrName>
                                        </p:attrNameLst>
                                      </p:cBhvr>
                                      <p:to>
                                        <p:strVal val="hidden"/>
                                      </p:to>
                                    </p:set>
                                  </p:childTnLst>
                                </p:cTn>
                              </p:par>
                              <p:par>
                                <p:cTn id="8" presetID="9" presetClass="exit" presetSubtype="0" fill="hold" grpId="0" nodeType="withEffect">
                                  <p:stCondLst>
                                    <p:cond delay="1000"/>
                                  </p:stCondLst>
                                  <p:childTnLst>
                                    <p:animEffect transition="out" filter="dissolve">
                                      <p:cBhvr>
                                        <p:cTn id="9" dur="500"/>
                                        <p:tgtEl>
                                          <p:spTgt spid="75"/>
                                        </p:tgtEl>
                                      </p:cBhvr>
                                    </p:animEffect>
                                    <p:set>
                                      <p:cBhvr>
                                        <p:cTn id="10" dur="1" fill="hold">
                                          <p:stCondLst>
                                            <p:cond delay="499"/>
                                          </p:stCondLst>
                                        </p:cTn>
                                        <p:tgtEl>
                                          <p:spTgt spid="75"/>
                                        </p:tgtEl>
                                        <p:attrNameLst>
                                          <p:attrName>style.visibility</p:attrName>
                                        </p:attrNameLst>
                                      </p:cBhvr>
                                      <p:to>
                                        <p:strVal val="hidden"/>
                                      </p:to>
                                    </p:set>
                                  </p:childTnLst>
                                </p:cTn>
                              </p:par>
                              <p:par>
                                <p:cTn id="11" presetID="9" presetClass="exit" presetSubtype="0" fill="hold" grpId="0" nodeType="withEffect">
                                  <p:stCondLst>
                                    <p:cond delay="1000"/>
                                  </p:stCondLst>
                                  <p:childTnLst>
                                    <p:animEffect transition="out" filter="dissolve">
                                      <p:cBhvr>
                                        <p:cTn id="12" dur="500"/>
                                        <p:tgtEl>
                                          <p:spTgt spid="76"/>
                                        </p:tgtEl>
                                      </p:cBhvr>
                                    </p:animEffect>
                                    <p:set>
                                      <p:cBhvr>
                                        <p:cTn id="13" dur="1" fill="hold">
                                          <p:stCondLst>
                                            <p:cond delay="499"/>
                                          </p:stCondLst>
                                        </p:cTn>
                                        <p:tgtEl>
                                          <p:spTgt spid="76"/>
                                        </p:tgtEl>
                                        <p:attrNameLst>
                                          <p:attrName>style.visibility</p:attrName>
                                        </p:attrNameLst>
                                      </p:cBhvr>
                                      <p:to>
                                        <p:strVal val="hidden"/>
                                      </p:to>
                                    </p:set>
                                  </p:childTnLst>
                                </p:cTn>
                              </p:par>
                              <p:par>
                                <p:cTn id="14" presetID="9" presetClass="exit" presetSubtype="0" fill="hold" grpId="0" nodeType="withEffect">
                                  <p:stCondLst>
                                    <p:cond delay="1000"/>
                                  </p:stCondLst>
                                  <p:childTnLst>
                                    <p:animEffect transition="out" filter="dissolve">
                                      <p:cBhvr>
                                        <p:cTn id="15" dur="500"/>
                                        <p:tgtEl>
                                          <p:spTgt spid="77"/>
                                        </p:tgtEl>
                                      </p:cBhvr>
                                    </p:animEffect>
                                    <p:set>
                                      <p:cBhvr>
                                        <p:cTn id="16" dur="1" fill="hold">
                                          <p:stCondLst>
                                            <p:cond delay="499"/>
                                          </p:stCondLst>
                                        </p:cTn>
                                        <p:tgtEl>
                                          <p:spTgt spid="77"/>
                                        </p:tgtEl>
                                        <p:attrNameLst>
                                          <p:attrName>style.visibility</p:attrName>
                                        </p:attrNameLst>
                                      </p:cBhvr>
                                      <p:to>
                                        <p:strVal val="hidden"/>
                                      </p:to>
                                    </p:set>
                                  </p:childTnLst>
                                </p:cTn>
                              </p:par>
                              <p:par>
                                <p:cTn id="17" presetID="63" presetClass="path" presetSubtype="0" accel="50000" decel="50000" fill="hold" grpId="0" nodeType="withEffect">
                                  <p:stCondLst>
                                    <p:cond delay="1000"/>
                                  </p:stCondLst>
                                  <p:childTnLst>
                                    <p:animMotion origin="layout" path="M 3.33333E-6 1.11111E-6 L 0.15 1.11111E-6 " pathEditMode="relative" rAng="0" ptsTypes="AA">
                                      <p:cBhvr>
                                        <p:cTn id="18" dur="2000" fill="hold"/>
                                        <p:tgtEl>
                                          <p:spTgt spid="74"/>
                                        </p:tgtEl>
                                        <p:attrNameLst>
                                          <p:attrName>ppt_x</p:attrName>
                                          <p:attrName>ppt_y</p:attrName>
                                        </p:attrNameLst>
                                      </p:cBhvr>
                                      <p:rCtr x="7500" y="0"/>
                                    </p:animMotion>
                                  </p:childTnLst>
                                </p:cTn>
                              </p:par>
                              <p:par>
                                <p:cTn id="19" presetID="6" presetClass="emph" presetSubtype="0" fill="hold" grpId="1" nodeType="withEffect">
                                  <p:stCondLst>
                                    <p:cond delay="1000"/>
                                  </p:stCondLst>
                                  <p:childTnLst>
                                    <p:animScale>
                                      <p:cBhvr>
                                        <p:cTn id="20" dur="2000" fill="hold"/>
                                        <p:tgtEl>
                                          <p:spTgt spid="7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4" grpId="0" animBg="1"/>
      <p:bldP spid="74" grpId="1" animBg="1"/>
      <p:bldP spid="75" grpId="0" animBg="1"/>
      <p:bldP spid="76" grpId="0" animBg="1"/>
      <p:bldP spid="7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9EAD8E0E-74DB-48F8-B273-A644B18E4F79}"/>
              </a:ext>
            </a:extLst>
          </p:cNvPr>
          <p:cNvSpPr>
            <a:spLocks noGrp="1"/>
          </p:cNvSpPr>
          <p:nvPr>
            <p:ph type="title"/>
          </p:nvPr>
        </p:nvSpPr>
        <p:spPr/>
        <p:txBody>
          <a:bodyPr/>
          <a:lstStyle/>
          <a:p>
            <a:r>
              <a:rPr lang="en-US" altLang="en-US" b="1">
                <a:ea typeface="ＭＳ Ｐゴシック" panose="020B0600070205080204" pitchFamily="34" charset="-128"/>
              </a:rPr>
              <a:t>Step Two: Ask the Question</a:t>
            </a:r>
          </a:p>
        </p:txBody>
      </p:sp>
      <p:pic>
        <p:nvPicPr>
          <p:cNvPr id="48131" name="Picture 3" descr="iStock_000001645486Medium.jpg">
            <a:extLst>
              <a:ext uri="{FF2B5EF4-FFF2-40B4-BE49-F238E27FC236}">
                <a16:creationId xmlns:a16="http://schemas.microsoft.com/office/drawing/2014/main" id="{EDA2AA82-EADC-4F1A-8C70-027827DE27C9}"/>
              </a:ext>
            </a:extLst>
          </p:cNvPr>
          <p:cNvPicPr>
            <a:picLocks noChangeAspect="1"/>
          </p:cNvPicPr>
          <p:nvPr/>
        </p:nvPicPr>
        <p:blipFill>
          <a:blip r:embed="rId4">
            <a:extLst>
              <a:ext uri="{28A0092B-C50C-407E-A947-70E740481C1C}">
                <a14:useLocalDpi xmlns:a14="http://schemas.microsoft.com/office/drawing/2010/main" val="0"/>
              </a:ext>
            </a:extLst>
          </a:blip>
          <a:srcRect t="14742" b="18927"/>
          <a:stretch>
            <a:fillRect/>
          </a:stretch>
        </p:blipFill>
        <p:spPr bwMode="auto">
          <a:xfrm>
            <a:off x="3789363" y="1535113"/>
            <a:ext cx="5354637" cy="532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loud Callout 4">
            <a:extLst>
              <a:ext uri="{FF2B5EF4-FFF2-40B4-BE49-F238E27FC236}">
                <a16:creationId xmlns:a16="http://schemas.microsoft.com/office/drawing/2014/main" id="{F5B20B9B-110A-4108-9350-63FC353E89E3}"/>
              </a:ext>
            </a:extLst>
          </p:cNvPr>
          <p:cNvSpPr/>
          <p:nvPr/>
        </p:nvSpPr>
        <p:spPr>
          <a:xfrm>
            <a:off x="76200" y="1524000"/>
            <a:ext cx="5105400" cy="3657600"/>
          </a:xfrm>
          <a:prstGeom prst="cloudCallout">
            <a:avLst>
              <a:gd name="adj1" fmla="val 29572"/>
              <a:gd name="adj2" fmla="val 6112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6" name="TextBox 5">
            <a:extLst>
              <a:ext uri="{FF2B5EF4-FFF2-40B4-BE49-F238E27FC236}">
                <a16:creationId xmlns:a16="http://schemas.microsoft.com/office/drawing/2014/main" id="{19232022-ECC6-4352-A24E-0B85E9DD7814}"/>
              </a:ext>
            </a:extLst>
          </p:cNvPr>
          <p:cNvSpPr txBox="1"/>
          <p:nvPr/>
        </p:nvSpPr>
        <p:spPr>
          <a:xfrm>
            <a:off x="381000" y="2187575"/>
            <a:ext cx="4191000" cy="2308225"/>
          </a:xfrm>
          <a:prstGeom prst="rect">
            <a:avLst/>
          </a:prstGeom>
          <a:noFill/>
        </p:spPr>
        <p:txBody>
          <a:bodyPr>
            <a:spAutoFit/>
          </a:bodyPr>
          <a:lstStyle/>
          <a:p>
            <a:pPr algn="ctr" eaLnBrk="1" hangingPunct="1">
              <a:defRPr/>
            </a:pPr>
            <a:r>
              <a:rPr lang="en-US" sz="2400" dirty="0">
                <a:latin typeface="+mj-lt"/>
                <a:ea typeface="ＭＳ Ｐゴシック" charset="-128"/>
              </a:rPr>
              <a:t>What workforce strategies can help improve employment, retention and income opportunities for young adults who have aged out of the foster care system?</a:t>
            </a:r>
          </a:p>
        </p:txBody>
      </p:sp>
      <p:sp>
        <p:nvSpPr>
          <p:cNvPr id="48134" name="Slide Number Placeholder 4">
            <a:extLst>
              <a:ext uri="{FF2B5EF4-FFF2-40B4-BE49-F238E27FC236}">
                <a16:creationId xmlns:a16="http://schemas.microsoft.com/office/drawing/2014/main" id="{43FAC921-55C0-47AA-AFD4-FCABB6854E27}"/>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55CC050-97C6-4050-BC65-08A2E6AAB821}" type="slidenum">
              <a:rPr lang="en-US" altLang="en-US" sz="1300">
                <a:solidFill>
                  <a:srgbClr val="FFFFFF"/>
                </a:solidFill>
                <a:latin typeface="Arial" panose="020B0604020202020204" pitchFamily="34" charset="0"/>
              </a:rPr>
              <a:pPr>
                <a:lnSpc>
                  <a:spcPct val="80000"/>
                </a:lnSpc>
                <a:spcBef>
                  <a:spcPct val="0"/>
                </a:spcBef>
                <a:buClrTx/>
                <a:buSzTx/>
                <a:buFontTx/>
                <a:buNone/>
              </a:pPr>
              <a:t>17</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0DAD3848-3D84-4C77-8DF9-CFAFA966B468}"/>
              </a:ext>
            </a:extLst>
          </p:cNvPr>
          <p:cNvSpPr/>
          <p:nvPr/>
        </p:nvSpPr>
        <p:spPr>
          <a:xfrm>
            <a:off x="0" y="1524000"/>
            <a:ext cx="9144000" cy="4876800"/>
          </a:xfrm>
          <a:prstGeom prst="rightArrow">
            <a:avLst/>
          </a:prstGeom>
          <a:solidFill>
            <a:schemeClr val="accent1">
              <a:lumMod val="60000"/>
              <a:lumOff val="40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64" name="Rectangle 63">
            <a:extLst>
              <a:ext uri="{FF2B5EF4-FFF2-40B4-BE49-F238E27FC236}">
                <a16:creationId xmlns:a16="http://schemas.microsoft.com/office/drawing/2014/main" id="{F681E2D3-A74A-469E-9F36-B7C7692E69BB}"/>
              </a:ext>
            </a:extLst>
          </p:cNvPr>
          <p:cNvSpPr/>
          <p:nvPr/>
        </p:nvSpPr>
        <p:spPr>
          <a:xfrm>
            <a:off x="0" y="2971800"/>
            <a:ext cx="1371600" cy="1905000"/>
          </a:xfrm>
          <a:prstGeom prst="rect">
            <a:avLst/>
          </a:prstGeom>
          <a:solidFill>
            <a:srgbClr val="1E286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br>
              <a:rPr lang="en-US" dirty="0"/>
            </a:br>
            <a:r>
              <a:rPr lang="en-US" dirty="0"/>
              <a:t>STEP ONE: Assess the Problem &amp; Clarify the Goal</a:t>
            </a:r>
          </a:p>
        </p:txBody>
      </p:sp>
      <p:sp>
        <p:nvSpPr>
          <p:cNvPr id="74" name="Rectangle 73">
            <a:extLst>
              <a:ext uri="{FF2B5EF4-FFF2-40B4-BE49-F238E27FC236}">
                <a16:creationId xmlns:a16="http://schemas.microsoft.com/office/drawing/2014/main" id="{C7CED5D0-FA63-42AC-BFA4-E35B5079126C}"/>
              </a:ext>
            </a:extLst>
          </p:cNvPr>
          <p:cNvSpPr/>
          <p:nvPr/>
        </p:nvSpPr>
        <p:spPr>
          <a:xfrm>
            <a:off x="1447800" y="2971800"/>
            <a:ext cx="1371600" cy="1905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TWO: Ask the Question</a:t>
            </a:r>
          </a:p>
        </p:txBody>
      </p:sp>
      <p:sp>
        <p:nvSpPr>
          <p:cNvPr id="75" name="Rectangle 74">
            <a:extLst>
              <a:ext uri="{FF2B5EF4-FFF2-40B4-BE49-F238E27FC236}">
                <a16:creationId xmlns:a16="http://schemas.microsoft.com/office/drawing/2014/main" id="{A8BC0BBF-9A32-403E-ABAF-3AE2C66FDE36}"/>
              </a:ext>
            </a:extLst>
          </p:cNvPr>
          <p:cNvSpPr/>
          <p:nvPr/>
        </p:nvSpPr>
        <p:spPr>
          <a:xfrm>
            <a:off x="2895600" y="2971800"/>
            <a:ext cx="1371600" cy="1905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THREE: Acquire the Evidence </a:t>
            </a:r>
          </a:p>
        </p:txBody>
      </p:sp>
      <p:sp>
        <p:nvSpPr>
          <p:cNvPr id="76" name="Rectangle 75">
            <a:extLst>
              <a:ext uri="{FF2B5EF4-FFF2-40B4-BE49-F238E27FC236}">
                <a16:creationId xmlns:a16="http://schemas.microsoft.com/office/drawing/2014/main" id="{5CED7BD5-FC0D-453F-A5C0-D467D1D0678D}"/>
              </a:ext>
            </a:extLst>
          </p:cNvPr>
          <p:cNvSpPr/>
          <p:nvPr/>
        </p:nvSpPr>
        <p:spPr>
          <a:xfrm>
            <a:off x="4343400" y="2971800"/>
            <a:ext cx="1371600" cy="1905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r>
              <a:rPr lang="en-US" dirty="0"/>
              <a:t>STEP FOUR: Appraise  the Evidence</a:t>
            </a:r>
          </a:p>
        </p:txBody>
      </p:sp>
      <p:sp>
        <p:nvSpPr>
          <p:cNvPr id="77" name="Rectangle 76">
            <a:extLst>
              <a:ext uri="{FF2B5EF4-FFF2-40B4-BE49-F238E27FC236}">
                <a16:creationId xmlns:a16="http://schemas.microsoft.com/office/drawing/2014/main" id="{460415E8-A756-41DC-BBF7-CCE57ADFBD1D}"/>
              </a:ext>
            </a:extLst>
          </p:cNvPr>
          <p:cNvSpPr/>
          <p:nvPr/>
        </p:nvSpPr>
        <p:spPr>
          <a:xfrm>
            <a:off x="5791200" y="2971800"/>
            <a:ext cx="1371600" cy="1905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FIVE: Apply the Evidence </a:t>
            </a:r>
          </a:p>
        </p:txBody>
      </p:sp>
      <p:sp>
        <p:nvSpPr>
          <p:cNvPr id="50184" name="Title 8">
            <a:extLst>
              <a:ext uri="{FF2B5EF4-FFF2-40B4-BE49-F238E27FC236}">
                <a16:creationId xmlns:a16="http://schemas.microsoft.com/office/drawing/2014/main" id="{7E64966A-9EBE-426F-8DB9-B30AC5303BF5}"/>
              </a:ext>
            </a:extLst>
          </p:cNvPr>
          <p:cNvSpPr>
            <a:spLocks noGrp="1"/>
          </p:cNvSpPr>
          <p:nvPr>
            <p:ph type="title"/>
          </p:nvPr>
        </p:nvSpPr>
        <p:spPr/>
        <p:txBody>
          <a:bodyPr/>
          <a:lstStyle/>
          <a:p>
            <a:r>
              <a:rPr lang="en-US" altLang="en-US" b="1">
                <a:ea typeface="ＭＳ Ｐゴシック" panose="020B0600070205080204" pitchFamily="34" charset="-128"/>
              </a:rPr>
              <a:t>Step Three: Acquire the Evidence</a:t>
            </a:r>
            <a:endParaRPr lang="en-US" altLang="en-US">
              <a:ea typeface="ＭＳ Ｐゴシック" panose="020B0600070205080204" pitchFamily="34" charset="-128"/>
            </a:endParaRPr>
          </a:p>
        </p:txBody>
      </p:sp>
      <p:sp>
        <p:nvSpPr>
          <p:cNvPr id="50185" name="Slide Number Placeholder 4">
            <a:extLst>
              <a:ext uri="{FF2B5EF4-FFF2-40B4-BE49-F238E27FC236}">
                <a16:creationId xmlns:a16="http://schemas.microsoft.com/office/drawing/2014/main" id="{7EB58E2E-A690-41F6-9831-9A896668D2EE}"/>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0961CA4-86EE-48A2-A16D-20D2269CA61E}" type="slidenum">
              <a:rPr lang="en-US" altLang="en-US" sz="1300">
                <a:solidFill>
                  <a:srgbClr val="FFFFFF"/>
                </a:solidFill>
                <a:latin typeface="Arial" panose="020B0604020202020204" pitchFamily="34" charset="0"/>
              </a:rPr>
              <a:pPr>
                <a:lnSpc>
                  <a:spcPct val="80000"/>
                </a:lnSpc>
                <a:spcBef>
                  <a:spcPct val="0"/>
                </a:spcBef>
                <a:buClrTx/>
                <a:buSzTx/>
                <a:buFontTx/>
                <a:buNone/>
              </a:pPr>
              <a:t>18</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xit" presetSubtype="0" fill="hold" grpId="0" nodeType="afterEffect">
                                  <p:stCondLst>
                                    <p:cond delay="1000"/>
                                  </p:stCondLst>
                                  <p:childTnLst>
                                    <p:animEffect transition="out" filter="dissolve">
                                      <p:cBhvr>
                                        <p:cTn id="6" dur="500"/>
                                        <p:tgtEl>
                                          <p:spTgt spid="64"/>
                                        </p:tgtEl>
                                      </p:cBhvr>
                                    </p:animEffect>
                                    <p:set>
                                      <p:cBhvr>
                                        <p:cTn id="7" dur="1" fill="hold">
                                          <p:stCondLst>
                                            <p:cond delay="499"/>
                                          </p:stCondLst>
                                        </p:cTn>
                                        <p:tgtEl>
                                          <p:spTgt spid="64"/>
                                        </p:tgtEl>
                                        <p:attrNameLst>
                                          <p:attrName>style.visibility</p:attrName>
                                        </p:attrNameLst>
                                      </p:cBhvr>
                                      <p:to>
                                        <p:strVal val="hidden"/>
                                      </p:to>
                                    </p:set>
                                  </p:childTnLst>
                                </p:cTn>
                              </p:par>
                              <p:par>
                                <p:cTn id="8" presetID="9" presetClass="exit" presetSubtype="0" fill="hold" grpId="0" nodeType="withEffect">
                                  <p:stCondLst>
                                    <p:cond delay="1000"/>
                                  </p:stCondLst>
                                  <p:childTnLst>
                                    <p:animEffect transition="out" filter="dissolve">
                                      <p:cBhvr>
                                        <p:cTn id="9" dur="500"/>
                                        <p:tgtEl>
                                          <p:spTgt spid="74"/>
                                        </p:tgtEl>
                                      </p:cBhvr>
                                    </p:animEffect>
                                    <p:set>
                                      <p:cBhvr>
                                        <p:cTn id="10" dur="1" fill="hold">
                                          <p:stCondLst>
                                            <p:cond delay="499"/>
                                          </p:stCondLst>
                                        </p:cTn>
                                        <p:tgtEl>
                                          <p:spTgt spid="74"/>
                                        </p:tgtEl>
                                        <p:attrNameLst>
                                          <p:attrName>style.visibility</p:attrName>
                                        </p:attrNameLst>
                                      </p:cBhvr>
                                      <p:to>
                                        <p:strVal val="hidden"/>
                                      </p:to>
                                    </p:set>
                                  </p:childTnLst>
                                </p:cTn>
                              </p:par>
                              <p:par>
                                <p:cTn id="11" presetID="9" presetClass="exit" presetSubtype="0" fill="hold" grpId="0" nodeType="withEffect">
                                  <p:stCondLst>
                                    <p:cond delay="1000"/>
                                  </p:stCondLst>
                                  <p:childTnLst>
                                    <p:animEffect transition="out" filter="dissolve">
                                      <p:cBhvr>
                                        <p:cTn id="12" dur="500"/>
                                        <p:tgtEl>
                                          <p:spTgt spid="76"/>
                                        </p:tgtEl>
                                      </p:cBhvr>
                                    </p:animEffect>
                                    <p:set>
                                      <p:cBhvr>
                                        <p:cTn id="13" dur="1" fill="hold">
                                          <p:stCondLst>
                                            <p:cond delay="499"/>
                                          </p:stCondLst>
                                        </p:cTn>
                                        <p:tgtEl>
                                          <p:spTgt spid="76"/>
                                        </p:tgtEl>
                                        <p:attrNameLst>
                                          <p:attrName>style.visibility</p:attrName>
                                        </p:attrNameLst>
                                      </p:cBhvr>
                                      <p:to>
                                        <p:strVal val="hidden"/>
                                      </p:to>
                                    </p:set>
                                  </p:childTnLst>
                                </p:cTn>
                              </p:par>
                              <p:par>
                                <p:cTn id="14" presetID="9" presetClass="exit" presetSubtype="0" fill="hold" grpId="0" nodeType="withEffect">
                                  <p:stCondLst>
                                    <p:cond delay="1000"/>
                                  </p:stCondLst>
                                  <p:childTnLst>
                                    <p:animEffect transition="out" filter="dissolve">
                                      <p:cBhvr>
                                        <p:cTn id="15" dur="500"/>
                                        <p:tgtEl>
                                          <p:spTgt spid="77"/>
                                        </p:tgtEl>
                                      </p:cBhvr>
                                    </p:animEffect>
                                    <p:set>
                                      <p:cBhvr>
                                        <p:cTn id="16" dur="1" fill="hold">
                                          <p:stCondLst>
                                            <p:cond delay="499"/>
                                          </p:stCondLst>
                                        </p:cTn>
                                        <p:tgtEl>
                                          <p:spTgt spid="77"/>
                                        </p:tgtEl>
                                        <p:attrNameLst>
                                          <p:attrName>style.visibility</p:attrName>
                                        </p:attrNameLst>
                                      </p:cBhvr>
                                      <p:to>
                                        <p:strVal val="hidden"/>
                                      </p:to>
                                    </p:set>
                                  </p:childTnLst>
                                </p:cTn>
                              </p:par>
                            </p:childTnLst>
                          </p:cTn>
                        </p:par>
                        <p:par>
                          <p:cTn id="17" fill="hold" nodeType="afterGroup">
                            <p:stCondLst>
                              <p:cond delay="1500"/>
                            </p:stCondLst>
                            <p:childTnLst>
                              <p:par>
                                <p:cTn id="18" presetID="6" presetClass="emph" presetSubtype="0" fill="hold" nodeType="afterEffect">
                                  <p:stCondLst>
                                    <p:cond delay="0"/>
                                  </p:stCondLst>
                                  <p:childTnLst>
                                    <p:animScale>
                                      <p:cBhvr>
                                        <p:cTn id="19" dur="2000" fill="hold"/>
                                        <p:tgtEl>
                                          <p:spTgt spid="7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4" grpId="0" animBg="1"/>
      <p:bldP spid="76" grpId="0" animBg="1"/>
      <p:bldP spid="7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CDA18AD9-4089-4955-9D36-9C2F855721F9}"/>
              </a:ext>
            </a:extLst>
          </p:cNvPr>
          <p:cNvSpPr>
            <a:spLocks noGrp="1"/>
          </p:cNvSpPr>
          <p:nvPr>
            <p:ph type="title"/>
          </p:nvPr>
        </p:nvSpPr>
        <p:spPr/>
        <p:txBody>
          <a:bodyPr/>
          <a:lstStyle/>
          <a:p>
            <a:r>
              <a:rPr lang="en-US" altLang="en-US" b="1">
                <a:ea typeface="ＭＳ Ｐゴシック" panose="020B0600070205080204" pitchFamily="34" charset="-128"/>
              </a:rPr>
              <a:t>Step Three: Acquire the Evidence</a:t>
            </a:r>
          </a:p>
        </p:txBody>
      </p:sp>
      <p:pic>
        <p:nvPicPr>
          <p:cNvPr id="52227" name="Picture 2" descr="C:\Documents and Settings\clarsen\Local Settings\Temporary Internet Files\Content.IE5\ZYS5KS1O\MP900289732[1].jpg">
            <a:extLst>
              <a:ext uri="{FF2B5EF4-FFF2-40B4-BE49-F238E27FC236}">
                <a16:creationId xmlns:a16="http://schemas.microsoft.com/office/drawing/2014/main" id="{066E2880-140C-4E1D-A72D-8C723FE7A1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981200"/>
            <a:ext cx="6592888"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Slide Number Placeholder 4">
            <a:extLst>
              <a:ext uri="{FF2B5EF4-FFF2-40B4-BE49-F238E27FC236}">
                <a16:creationId xmlns:a16="http://schemas.microsoft.com/office/drawing/2014/main" id="{7D9F9E53-994E-4D81-98FD-E97999AD120D}"/>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60E1069-4881-4714-A471-4C15C0240627}" type="slidenum">
              <a:rPr lang="en-US" altLang="en-US" sz="1300">
                <a:solidFill>
                  <a:srgbClr val="FFFFFF"/>
                </a:solidFill>
                <a:latin typeface="Arial" panose="020B0604020202020204" pitchFamily="34" charset="0"/>
              </a:rPr>
              <a:pPr>
                <a:lnSpc>
                  <a:spcPct val="80000"/>
                </a:lnSpc>
                <a:spcBef>
                  <a:spcPct val="0"/>
                </a:spcBef>
                <a:buClrTx/>
                <a:buSzTx/>
                <a:buFontTx/>
                <a:buNone/>
              </a:pPr>
              <a:t>19</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18839582-ABD3-471C-8EF5-A235EC9ADFAC}"/>
              </a:ext>
            </a:extLst>
          </p:cNvPr>
          <p:cNvSpPr/>
          <p:nvPr/>
        </p:nvSpPr>
        <p:spPr>
          <a:xfrm>
            <a:off x="0" y="1524000"/>
            <a:ext cx="9144000" cy="4876800"/>
          </a:xfrm>
          <a:prstGeom prst="rightArrow">
            <a:avLst/>
          </a:prstGeom>
          <a:solidFill>
            <a:schemeClr val="bg1">
              <a:lumMod val="7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dirty="0"/>
          </a:p>
        </p:txBody>
      </p:sp>
      <p:sp>
        <p:nvSpPr>
          <p:cNvPr id="64" name="Rectangle 63">
            <a:extLst>
              <a:ext uri="{FF2B5EF4-FFF2-40B4-BE49-F238E27FC236}">
                <a16:creationId xmlns:a16="http://schemas.microsoft.com/office/drawing/2014/main" id="{FE67700C-4523-4393-A018-8746D8F1C703}"/>
              </a:ext>
            </a:extLst>
          </p:cNvPr>
          <p:cNvSpPr/>
          <p:nvPr/>
        </p:nvSpPr>
        <p:spPr>
          <a:xfrm>
            <a:off x="0" y="2971800"/>
            <a:ext cx="1371600" cy="1905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br>
              <a:rPr lang="en-US" dirty="0"/>
            </a:br>
            <a:r>
              <a:rPr lang="en-US" dirty="0"/>
              <a:t>STEP ONE: Assess the Problem &amp; Clarify the Goal</a:t>
            </a:r>
          </a:p>
        </p:txBody>
      </p:sp>
      <p:sp>
        <p:nvSpPr>
          <p:cNvPr id="74" name="Rectangle 73">
            <a:extLst>
              <a:ext uri="{FF2B5EF4-FFF2-40B4-BE49-F238E27FC236}">
                <a16:creationId xmlns:a16="http://schemas.microsoft.com/office/drawing/2014/main" id="{94C02CF5-03C7-4EBF-A2B8-24C2C4FCC797}"/>
              </a:ext>
            </a:extLst>
          </p:cNvPr>
          <p:cNvSpPr/>
          <p:nvPr/>
        </p:nvSpPr>
        <p:spPr>
          <a:xfrm>
            <a:off x="1447800" y="2971800"/>
            <a:ext cx="1371600" cy="1905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TWO: Ask the Question</a:t>
            </a:r>
          </a:p>
        </p:txBody>
      </p:sp>
      <p:sp>
        <p:nvSpPr>
          <p:cNvPr id="75" name="Rectangle 74">
            <a:extLst>
              <a:ext uri="{FF2B5EF4-FFF2-40B4-BE49-F238E27FC236}">
                <a16:creationId xmlns:a16="http://schemas.microsoft.com/office/drawing/2014/main" id="{53CFA1F0-D642-47BF-BFD0-AFE3D2A30C10}"/>
              </a:ext>
            </a:extLst>
          </p:cNvPr>
          <p:cNvSpPr/>
          <p:nvPr/>
        </p:nvSpPr>
        <p:spPr>
          <a:xfrm>
            <a:off x="2895600" y="2971800"/>
            <a:ext cx="1371600" cy="1905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THREE: Acquire the Evidence </a:t>
            </a:r>
          </a:p>
        </p:txBody>
      </p:sp>
      <p:sp>
        <p:nvSpPr>
          <p:cNvPr id="76" name="Rectangle 75">
            <a:extLst>
              <a:ext uri="{FF2B5EF4-FFF2-40B4-BE49-F238E27FC236}">
                <a16:creationId xmlns:a16="http://schemas.microsoft.com/office/drawing/2014/main" id="{C3433262-FBB1-414C-940B-0EE81AEC2C7F}"/>
              </a:ext>
            </a:extLst>
          </p:cNvPr>
          <p:cNvSpPr/>
          <p:nvPr/>
        </p:nvSpPr>
        <p:spPr>
          <a:xfrm>
            <a:off x="4343400" y="2971800"/>
            <a:ext cx="1371600" cy="1905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r>
              <a:rPr lang="en-US" dirty="0"/>
              <a:t>STEP FOUR: Appraise  the Evidence</a:t>
            </a:r>
          </a:p>
        </p:txBody>
      </p:sp>
      <p:sp>
        <p:nvSpPr>
          <p:cNvPr id="77" name="Rectangle 76">
            <a:extLst>
              <a:ext uri="{FF2B5EF4-FFF2-40B4-BE49-F238E27FC236}">
                <a16:creationId xmlns:a16="http://schemas.microsoft.com/office/drawing/2014/main" id="{C1442F0B-16F0-4EF8-AF46-D822C5E7CCF6}"/>
              </a:ext>
            </a:extLst>
          </p:cNvPr>
          <p:cNvSpPr/>
          <p:nvPr/>
        </p:nvSpPr>
        <p:spPr>
          <a:xfrm>
            <a:off x="5791200" y="2971800"/>
            <a:ext cx="1371600" cy="1905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FIVE: Apply the Evidence </a:t>
            </a:r>
          </a:p>
        </p:txBody>
      </p:sp>
      <p:sp>
        <p:nvSpPr>
          <p:cNvPr id="54280" name="Title 8">
            <a:extLst>
              <a:ext uri="{FF2B5EF4-FFF2-40B4-BE49-F238E27FC236}">
                <a16:creationId xmlns:a16="http://schemas.microsoft.com/office/drawing/2014/main" id="{3F83F1EA-B3E3-4F85-ABC5-42B8B50DFD2E}"/>
              </a:ext>
            </a:extLst>
          </p:cNvPr>
          <p:cNvSpPr>
            <a:spLocks noGrp="1"/>
          </p:cNvSpPr>
          <p:nvPr>
            <p:ph type="title"/>
          </p:nvPr>
        </p:nvSpPr>
        <p:spPr/>
        <p:txBody>
          <a:bodyPr/>
          <a:lstStyle/>
          <a:p>
            <a:r>
              <a:rPr lang="en-US" altLang="en-US" b="1">
                <a:ea typeface="ＭＳ Ｐゴシック" panose="020B0600070205080204" pitchFamily="34" charset="-128"/>
              </a:rPr>
              <a:t>Step Four: Appraise the Evidence</a:t>
            </a:r>
            <a:endParaRPr lang="en-US" altLang="en-US">
              <a:ea typeface="ＭＳ Ｐゴシック" panose="020B0600070205080204" pitchFamily="34" charset="-128"/>
            </a:endParaRPr>
          </a:p>
        </p:txBody>
      </p:sp>
      <p:sp>
        <p:nvSpPr>
          <p:cNvPr id="54281" name="Slide Number Placeholder 4">
            <a:extLst>
              <a:ext uri="{FF2B5EF4-FFF2-40B4-BE49-F238E27FC236}">
                <a16:creationId xmlns:a16="http://schemas.microsoft.com/office/drawing/2014/main" id="{5B7C353F-78AC-4881-BBC1-45F4BBD8A38E}"/>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448B1A31-C211-4330-8C1A-609FDCED4A8B}" type="slidenum">
              <a:rPr lang="en-US" altLang="en-US" sz="1300">
                <a:solidFill>
                  <a:srgbClr val="FFFFFF"/>
                </a:solidFill>
                <a:latin typeface="Arial" panose="020B0604020202020204" pitchFamily="34" charset="0"/>
              </a:rPr>
              <a:pPr>
                <a:lnSpc>
                  <a:spcPct val="80000"/>
                </a:lnSpc>
                <a:spcBef>
                  <a:spcPct val="0"/>
                </a:spcBef>
                <a:buClrTx/>
                <a:buSzTx/>
                <a:buFontTx/>
                <a:buNone/>
              </a:pPr>
              <a:t>20</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xit" presetSubtype="0" fill="hold" grpId="0" nodeType="afterEffect">
                                  <p:stCondLst>
                                    <p:cond delay="0"/>
                                  </p:stCondLst>
                                  <p:childTnLst>
                                    <p:animEffect transition="out" filter="dissolve">
                                      <p:cBhvr>
                                        <p:cTn id="6" dur="500"/>
                                        <p:tgtEl>
                                          <p:spTgt spid="64"/>
                                        </p:tgtEl>
                                      </p:cBhvr>
                                    </p:animEffect>
                                    <p:set>
                                      <p:cBhvr>
                                        <p:cTn id="7" dur="1" fill="hold">
                                          <p:stCondLst>
                                            <p:cond delay="499"/>
                                          </p:stCondLst>
                                        </p:cTn>
                                        <p:tgtEl>
                                          <p:spTgt spid="64"/>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74"/>
                                        </p:tgtEl>
                                      </p:cBhvr>
                                    </p:animEffect>
                                    <p:set>
                                      <p:cBhvr>
                                        <p:cTn id="10" dur="1" fill="hold">
                                          <p:stCondLst>
                                            <p:cond delay="499"/>
                                          </p:stCondLst>
                                        </p:cTn>
                                        <p:tgtEl>
                                          <p:spTgt spid="74"/>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75"/>
                                        </p:tgtEl>
                                      </p:cBhvr>
                                    </p:animEffect>
                                    <p:set>
                                      <p:cBhvr>
                                        <p:cTn id="13" dur="1" fill="hold">
                                          <p:stCondLst>
                                            <p:cond delay="499"/>
                                          </p:stCondLst>
                                        </p:cTn>
                                        <p:tgtEl>
                                          <p:spTgt spid="75"/>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77"/>
                                        </p:tgtEl>
                                      </p:cBhvr>
                                    </p:animEffect>
                                    <p:set>
                                      <p:cBhvr>
                                        <p:cTn id="16" dur="1" fill="hold">
                                          <p:stCondLst>
                                            <p:cond delay="499"/>
                                          </p:stCondLst>
                                        </p:cTn>
                                        <p:tgtEl>
                                          <p:spTgt spid="77"/>
                                        </p:tgtEl>
                                        <p:attrNameLst>
                                          <p:attrName>style.visibility</p:attrName>
                                        </p:attrNameLst>
                                      </p:cBhvr>
                                      <p:to>
                                        <p:strVal val="hidden"/>
                                      </p:to>
                                    </p:set>
                                  </p:childTnLst>
                                </p:cTn>
                              </p:par>
                              <p:par>
                                <p:cTn id="17" presetID="35" presetClass="path" presetSubtype="0" accel="50000" decel="50000" fill="hold" grpId="0" nodeType="withEffect">
                                  <p:stCondLst>
                                    <p:cond delay="0"/>
                                  </p:stCondLst>
                                  <p:childTnLst>
                                    <p:animMotion origin="layout" path="M 0 -0.00555 L -0.14167 -0.00555 " pathEditMode="relative" rAng="0" ptsTypes="AA">
                                      <p:cBhvr>
                                        <p:cTn id="18" dur="2000" fill="hold"/>
                                        <p:tgtEl>
                                          <p:spTgt spid="76"/>
                                        </p:tgtEl>
                                        <p:attrNameLst>
                                          <p:attrName>ppt_x</p:attrName>
                                          <p:attrName>ppt_y</p:attrName>
                                        </p:attrNameLst>
                                      </p:cBhvr>
                                      <p:rCtr x="-7083" y="0"/>
                                    </p:animMotion>
                                  </p:childTnLst>
                                </p:cTn>
                              </p:par>
                              <p:par>
                                <p:cTn id="19" presetID="6" presetClass="emph" presetSubtype="0" fill="hold" grpId="1" nodeType="withEffect">
                                  <p:stCondLst>
                                    <p:cond delay="0"/>
                                  </p:stCondLst>
                                  <p:childTnLst>
                                    <p:animScale>
                                      <p:cBhvr>
                                        <p:cTn id="20" dur="2000" fill="hold"/>
                                        <p:tgtEl>
                                          <p:spTgt spid="7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4" grpId="0" animBg="1"/>
      <p:bldP spid="75" grpId="0" animBg="1"/>
      <p:bldP spid="76" grpId="0" animBg="1"/>
      <p:bldP spid="76" grpId="1" animBg="1"/>
      <p:bldP spid="7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884C6785-3E6B-4C39-A8A5-766E05D5F54B}"/>
              </a:ext>
            </a:extLst>
          </p:cNvPr>
          <p:cNvSpPr>
            <a:spLocks noGrp="1"/>
          </p:cNvSpPr>
          <p:nvPr>
            <p:ph type="title"/>
          </p:nvPr>
        </p:nvSpPr>
        <p:spPr/>
        <p:txBody>
          <a:bodyPr/>
          <a:lstStyle/>
          <a:p>
            <a:r>
              <a:rPr lang="en-US" altLang="en-US" b="1">
                <a:ea typeface="ＭＳ Ｐゴシック" panose="020B0600070205080204" pitchFamily="34" charset="-128"/>
              </a:rPr>
              <a:t>Types of Evidence &amp; Levels of Rigor</a:t>
            </a:r>
          </a:p>
        </p:txBody>
      </p:sp>
      <p:sp>
        <p:nvSpPr>
          <p:cNvPr id="4" name="Trapezoid 3">
            <a:extLst>
              <a:ext uri="{FF2B5EF4-FFF2-40B4-BE49-F238E27FC236}">
                <a16:creationId xmlns:a16="http://schemas.microsoft.com/office/drawing/2014/main" id="{BAAB42A0-D653-455E-A35B-74C9EE9218DB}"/>
              </a:ext>
            </a:extLst>
          </p:cNvPr>
          <p:cNvSpPr/>
          <p:nvPr/>
        </p:nvSpPr>
        <p:spPr>
          <a:xfrm>
            <a:off x="1187450" y="5257800"/>
            <a:ext cx="7956550" cy="1600200"/>
          </a:xfrm>
          <a:prstGeom prst="trapezoid">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0000"/>
                </a:solidFill>
              </a:rPr>
              <a:t>Process Studies (without Performance Data)</a:t>
            </a:r>
          </a:p>
          <a:p>
            <a:pPr algn="ctr" eaLnBrk="1" hangingPunct="1">
              <a:defRPr/>
            </a:pPr>
            <a:r>
              <a:rPr lang="en-US" sz="2000" b="1" dirty="0">
                <a:solidFill>
                  <a:srgbClr val="000000"/>
                </a:solidFill>
              </a:rPr>
              <a:t>Performance Data</a:t>
            </a:r>
          </a:p>
          <a:p>
            <a:pPr algn="ctr" eaLnBrk="1" hangingPunct="1">
              <a:defRPr/>
            </a:pPr>
            <a:r>
              <a:rPr lang="en-US" sz="2000" b="1" dirty="0">
                <a:solidFill>
                  <a:srgbClr val="000000"/>
                </a:solidFill>
              </a:rPr>
              <a:t>Peer Experts</a:t>
            </a:r>
          </a:p>
        </p:txBody>
      </p:sp>
      <p:sp>
        <p:nvSpPr>
          <p:cNvPr id="9" name="Trapezoid 8">
            <a:extLst>
              <a:ext uri="{FF2B5EF4-FFF2-40B4-BE49-F238E27FC236}">
                <a16:creationId xmlns:a16="http://schemas.microsoft.com/office/drawing/2014/main" id="{A8136724-CDB9-476D-BFF2-D14EDDC44074}"/>
              </a:ext>
            </a:extLst>
          </p:cNvPr>
          <p:cNvSpPr/>
          <p:nvPr/>
        </p:nvSpPr>
        <p:spPr>
          <a:xfrm>
            <a:off x="1600200" y="3276600"/>
            <a:ext cx="7162800" cy="1905000"/>
          </a:xfrm>
          <a:prstGeom prst="trapezoid">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rgbClr val="000000"/>
                </a:solidFill>
              </a:rPr>
              <a:t>Process Studies that Include Performance Data</a:t>
            </a:r>
          </a:p>
          <a:p>
            <a:pPr algn="ctr" eaLnBrk="1" hangingPunct="1">
              <a:defRPr/>
            </a:pPr>
            <a:r>
              <a:rPr lang="en-US" sz="2000" b="1" dirty="0">
                <a:solidFill>
                  <a:srgbClr val="000000"/>
                </a:solidFill>
              </a:rPr>
              <a:t>Pilot/Demonstration Reports</a:t>
            </a:r>
          </a:p>
        </p:txBody>
      </p:sp>
      <p:sp>
        <p:nvSpPr>
          <p:cNvPr id="10" name="Trapezoid 9">
            <a:extLst>
              <a:ext uri="{FF2B5EF4-FFF2-40B4-BE49-F238E27FC236}">
                <a16:creationId xmlns:a16="http://schemas.microsoft.com/office/drawing/2014/main" id="{BBB501E9-209C-413E-AB29-ED2319DF0010}"/>
              </a:ext>
            </a:extLst>
          </p:cNvPr>
          <p:cNvSpPr/>
          <p:nvPr/>
        </p:nvSpPr>
        <p:spPr>
          <a:xfrm>
            <a:off x="2133600" y="1524000"/>
            <a:ext cx="6096000" cy="1676400"/>
          </a:xfrm>
          <a:prstGeom prst="trapezoid">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chemeClr val="bg1"/>
                </a:solidFill>
                <a:ea typeface="ＭＳ Ｐゴシック" charset="0"/>
                <a:cs typeface="ＭＳ Ｐゴシック" charset="0"/>
              </a:rPr>
              <a:t> </a:t>
            </a:r>
            <a:r>
              <a:rPr lang="en-US" sz="2000" b="1" dirty="0">
                <a:solidFill>
                  <a:schemeClr val="tx1"/>
                </a:solidFill>
                <a:ea typeface="ＭＳ Ｐゴシック" charset="0"/>
                <a:cs typeface="ＭＳ Ｐゴシック" charset="0"/>
              </a:rPr>
              <a:t>Random Control Trials (Randomization) </a:t>
            </a:r>
          </a:p>
          <a:p>
            <a:pPr algn="ctr" eaLnBrk="1" hangingPunct="1">
              <a:defRPr/>
            </a:pPr>
            <a:r>
              <a:rPr lang="en-US" sz="2000" b="1" dirty="0">
                <a:solidFill>
                  <a:schemeClr val="tx1"/>
                </a:solidFill>
                <a:ea typeface="ＭＳ Ｐゴシック" charset="0"/>
                <a:cs typeface="ＭＳ Ｐゴシック" charset="0"/>
              </a:rPr>
              <a:t>Quasi-Experimental</a:t>
            </a:r>
          </a:p>
          <a:p>
            <a:pPr algn="ctr" eaLnBrk="1" hangingPunct="1">
              <a:defRPr/>
            </a:pPr>
            <a:r>
              <a:rPr lang="en-US" sz="2000" b="1" dirty="0">
                <a:solidFill>
                  <a:schemeClr val="tx1"/>
                </a:solidFill>
                <a:ea typeface="ＭＳ Ｐゴシック" charset="0"/>
                <a:cs typeface="ＭＳ Ｐゴシック" charset="0"/>
              </a:rPr>
              <a:t>Statistical Modeling</a:t>
            </a:r>
          </a:p>
          <a:p>
            <a:pPr algn="ctr" eaLnBrk="1" hangingPunct="1">
              <a:defRPr/>
            </a:pPr>
            <a:r>
              <a:rPr lang="en-US" sz="2000" b="1" dirty="0">
                <a:solidFill>
                  <a:schemeClr val="tx1"/>
                </a:solidFill>
                <a:ea typeface="ＭＳ Ｐゴシック" charset="0"/>
                <a:cs typeface="ＭＳ Ｐゴシック" charset="0"/>
              </a:rPr>
              <a:t>Impact Evaluations</a:t>
            </a:r>
          </a:p>
          <a:p>
            <a:pPr algn="ctr" eaLnBrk="1" hangingPunct="1">
              <a:defRPr/>
            </a:pPr>
            <a:r>
              <a:rPr lang="en-US" sz="2000" b="1" dirty="0">
                <a:solidFill>
                  <a:schemeClr val="tx1"/>
                </a:solidFill>
                <a:ea typeface="ＭＳ Ｐゴシック" charset="0"/>
                <a:cs typeface="ＭＳ Ｐゴシック" charset="0"/>
              </a:rPr>
              <a:t>Outcome Evaluations</a:t>
            </a:r>
          </a:p>
        </p:txBody>
      </p:sp>
      <p:sp>
        <p:nvSpPr>
          <p:cNvPr id="2" name="TextBox 1">
            <a:extLst>
              <a:ext uri="{FF2B5EF4-FFF2-40B4-BE49-F238E27FC236}">
                <a16:creationId xmlns:a16="http://schemas.microsoft.com/office/drawing/2014/main" id="{06D0D5FC-CA66-49B3-8AD8-254CC71A1E51}"/>
              </a:ext>
            </a:extLst>
          </p:cNvPr>
          <p:cNvSpPr txBox="1"/>
          <p:nvPr/>
        </p:nvSpPr>
        <p:spPr>
          <a:xfrm>
            <a:off x="228600" y="2286000"/>
            <a:ext cx="1071563" cy="461963"/>
          </a:xfrm>
          <a:prstGeom prst="rect">
            <a:avLst/>
          </a:prstGeom>
          <a:noFill/>
        </p:spPr>
        <p:txBody>
          <a:bodyPr wrap="none">
            <a:spAutoFit/>
          </a:bodyPr>
          <a:lstStyle/>
          <a:p>
            <a:pPr eaLnBrk="1" hangingPunct="1">
              <a:defRPr/>
            </a:pPr>
            <a:r>
              <a:rPr lang="en-US" sz="2400" b="1" dirty="0">
                <a:latin typeface="+mn-lt"/>
                <a:ea typeface="ＭＳ Ｐゴシック" charset="0"/>
                <a:cs typeface="ＭＳ Ｐゴシック" charset="0"/>
              </a:rPr>
              <a:t>Level 1</a:t>
            </a:r>
          </a:p>
        </p:txBody>
      </p:sp>
      <p:sp>
        <p:nvSpPr>
          <p:cNvPr id="5" name="TextBox 4">
            <a:extLst>
              <a:ext uri="{FF2B5EF4-FFF2-40B4-BE49-F238E27FC236}">
                <a16:creationId xmlns:a16="http://schemas.microsoft.com/office/drawing/2014/main" id="{A10A211B-8DA5-435C-948B-DEBACB969414}"/>
              </a:ext>
            </a:extLst>
          </p:cNvPr>
          <p:cNvSpPr txBox="1"/>
          <p:nvPr/>
        </p:nvSpPr>
        <p:spPr>
          <a:xfrm>
            <a:off x="228600" y="4114800"/>
            <a:ext cx="1071563" cy="461963"/>
          </a:xfrm>
          <a:prstGeom prst="rect">
            <a:avLst/>
          </a:prstGeom>
          <a:noFill/>
        </p:spPr>
        <p:txBody>
          <a:bodyPr wrap="none">
            <a:spAutoFit/>
          </a:bodyPr>
          <a:lstStyle/>
          <a:p>
            <a:pPr eaLnBrk="1" hangingPunct="1">
              <a:defRPr/>
            </a:pPr>
            <a:r>
              <a:rPr lang="en-US" sz="2400" b="1" dirty="0">
                <a:latin typeface="+mj-lt"/>
                <a:ea typeface="ＭＳ Ｐゴシック" charset="0"/>
                <a:cs typeface="ＭＳ Ｐゴシック" charset="0"/>
              </a:rPr>
              <a:t>Level 2</a:t>
            </a:r>
          </a:p>
        </p:txBody>
      </p:sp>
      <p:sp>
        <p:nvSpPr>
          <p:cNvPr id="6" name="TextBox 5">
            <a:extLst>
              <a:ext uri="{FF2B5EF4-FFF2-40B4-BE49-F238E27FC236}">
                <a16:creationId xmlns:a16="http://schemas.microsoft.com/office/drawing/2014/main" id="{41265414-6BAA-4ADC-936E-3D32529B7AF0}"/>
              </a:ext>
            </a:extLst>
          </p:cNvPr>
          <p:cNvSpPr txBox="1"/>
          <p:nvPr/>
        </p:nvSpPr>
        <p:spPr>
          <a:xfrm>
            <a:off x="228600" y="5943600"/>
            <a:ext cx="1071563" cy="461963"/>
          </a:xfrm>
          <a:prstGeom prst="rect">
            <a:avLst/>
          </a:prstGeom>
          <a:noFill/>
        </p:spPr>
        <p:txBody>
          <a:bodyPr wrap="none">
            <a:spAutoFit/>
          </a:bodyPr>
          <a:lstStyle/>
          <a:p>
            <a:pPr eaLnBrk="1" hangingPunct="1">
              <a:defRPr/>
            </a:pPr>
            <a:r>
              <a:rPr lang="en-US" sz="2400" b="1" dirty="0">
                <a:latin typeface="+mn-lt"/>
                <a:ea typeface="ＭＳ Ｐゴシック" charset="0"/>
                <a:cs typeface="ＭＳ Ｐゴシック" charset="0"/>
              </a:rPr>
              <a:t>Level 3</a:t>
            </a:r>
          </a:p>
        </p:txBody>
      </p:sp>
      <p:sp>
        <p:nvSpPr>
          <p:cNvPr id="56329" name="Slide Number Placeholder 4">
            <a:extLst>
              <a:ext uri="{FF2B5EF4-FFF2-40B4-BE49-F238E27FC236}">
                <a16:creationId xmlns:a16="http://schemas.microsoft.com/office/drawing/2014/main" id="{7512969D-6519-4FB4-9256-E08D08315D46}"/>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0427A647-E4EF-4E96-8FD3-3D6162BB7F5F}" type="slidenum">
              <a:rPr lang="en-US" altLang="en-US" sz="1300">
                <a:solidFill>
                  <a:srgbClr val="FFFFFF"/>
                </a:solidFill>
                <a:latin typeface="Arial" panose="020B0604020202020204" pitchFamily="34" charset="0"/>
              </a:rPr>
              <a:pPr>
                <a:lnSpc>
                  <a:spcPct val="80000"/>
                </a:lnSpc>
                <a:spcBef>
                  <a:spcPct val="0"/>
                </a:spcBef>
                <a:buClrTx/>
                <a:buSzTx/>
                <a:buFontTx/>
                <a:buNone/>
              </a:pPr>
              <a:t>21</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3C32DF58-45E6-4698-95D6-E2D655142AA1}"/>
              </a:ext>
            </a:extLst>
          </p:cNvPr>
          <p:cNvSpPr>
            <a:spLocks noGrp="1"/>
          </p:cNvSpPr>
          <p:nvPr>
            <p:ph type="title"/>
          </p:nvPr>
        </p:nvSpPr>
        <p:spPr/>
        <p:txBody>
          <a:bodyPr/>
          <a:lstStyle/>
          <a:p>
            <a:r>
              <a:rPr lang="en-US" altLang="en-US" b="1">
                <a:ea typeface="ＭＳ Ｐゴシック" panose="020B0600070205080204" pitchFamily="34" charset="-128"/>
              </a:rPr>
              <a:t>Step Four: Appraise the Evidence</a:t>
            </a:r>
          </a:p>
        </p:txBody>
      </p:sp>
      <p:pic>
        <p:nvPicPr>
          <p:cNvPr id="58371" name="Picture 4" descr="C:\Documents and Settings\clarsen\Local Settings\Temporary Internet Files\Content.IE5\BWUZ8POD\MP900427685[1].jpg">
            <a:extLst>
              <a:ext uri="{FF2B5EF4-FFF2-40B4-BE49-F238E27FC236}">
                <a16:creationId xmlns:a16="http://schemas.microsoft.com/office/drawing/2014/main" id="{0B317915-AD0A-4568-84DC-C7A73FAE04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1676400"/>
            <a:ext cx="3252787"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Slide Number Placeholder 4">
            <a:extLst>
              <a:ext uri="{FF2B5EF4-FFF2-40B4-BE49-F238E27FC236}">
                <a16:creationId xmlns:a16="http://schemas.microsoft.com/office/drawing/2014/main" id="{D7E1DD46-BF5A-4C50-A8ED-BF1B074ED8D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2855CDA-8840-4813-809D-4E21FB8650B0}" type="slidenum">
              <a:rPr lang="en-US" altLang="en-US" sz="1300">
                <a:solidFill>
                  <a:srgbClr val="FFFFFF"/>
                </a:solidFill>
                <a:latin typeface="Arial" panose="020B0604020202020204" pitchFamily="34" charset="0"/>
              </a:rPr>
              <a:pPr>
                <a:lnSpc>
                  <a:spcPct val="80000"/>
                </a:lnSpc>
                <a:spcBef>
                  <a:spcPct val="0"/>
                </a:spcBef>
                <a:buClrTx/>
                <a:buSzTx/>
                <a:buFontTx/>
                <a:buNone/>
              </a:pPr>
              <a:t>22</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C7C36C24-E040-4689-A762-5EA2B9869AF3}"/>
              </a:ext>
            </a:extLst>
          </p:cNvPr>
          <p:cNvSpPr/>
          <p:nvPr/>
        </p:nvSpPr>
        <p:spPr>
          <a:xfrm>
            <a:off x="0" y="1524000"/>
            <a:ext cx="9144000" cy="4876800"/>
          </a:xfrm>
          <a:prstGeom prst="rightArrow">
            <a:avLst/>
          </a:prstGeom>
          <a:solidFill>
            <a:schemeClr val="bg2">
              <a:lumMod val="40000"/>
              <a:lumOff val="6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64" name="Rectangle 63">
            <a:extLst>
              <a:ext uri="{FF2B5EF4-FFF2-40B4-BE49-F238E27FC236}">
                <a16:creationId xmlns:a16="http://schemas.microsoft.com/office/drawing/2014/main" id="{9B519869-9265-4A45-9AC9-17B163E7A448}"/>
              </a:ext>
            </a:extLst>
          </p:cNvPr>
          <p:cNvSpPr/>
          <p:nvPr/>
        </p:nvSpPr>
        <p:spPr>
          <a:xfrm>
            <a:off x="0" y="2971800"/>
            <a:ext cx="1371600" cy="1905000"/>
          </a:xfrm>
          <a:prstGeom prst="rect">
            <a:avLst/>
          </a:prstGeom>
          <a:solidFill>
            <a:srgbClr val="1E286D"/>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br>
              <a:rPr lang="en-US" dirty="0"/>
            </a:br>
            <a:r>
              <a:rPr lang="en-US" dirty="0"/>
              <a:t>STEP ONE: Assess the Problem &amp; Clarify the Goal</a:t>
            </a:r>
          </a:p>
        </p:txBody>
      </p:sp>
      <p:sp>
        <p:nvSpPr>
          <p:cNvPr id="74" name="Rectangle 73">
            <a:extLst>
              <a:ext uri="{FF2B5EF4-FFF2-40B4-BE49-F238E27FC236}">
                <a16:creationId xmlns:a16="http://schemas.microsoft.com/office/drawing/2014/main" id="{58B954DD-CEB7-4339-862F-269C8E80A016}"/>
              </a:ext>
            </a:extLst>
          </p:cNvPr>
          <p:cNvSpPr/>
          <p:nvPr/>
        </p:nvSpPr>
        <p:spPr>
          <a:xfrm>
            <a:off x="1447800" y="2971800"/>
            <a:ext cx="1371600" cy="1905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TWO: Ask the Question</a:t>
            </a:r>
          </a:p>
        </p:txBody>
      </p:sp>
      <p:sp>
        <p:nvSpPr>
          <p:cNvPr id="75" name="Rectangle 74">
            <a:extLst>
              <a:ext uri="{FF2B5EF4-FFF2-40B4-BE49-F238E27FC236}">
                <a16:creationId xmlns:a16="http://schemas.microsoft.com/office/drawing/2014/main" id="{7944EB85-7D90-4F28-8618-BF5113F63314}"/>
              </a:ext>
            </a:extLst>
          </p:cNvPr>
          <p:cNvSpPr/>
          <p:nvPr/>
        </p:nvSpPr>
        <p:spPr>
          <a:xfrm>
            <a:off x="2895600" y="2971800"/>
            <a:ext cx="1371600" cy="1905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THREE: Acquire the Evidence </a:t>
            </a:r>
          </a:p>
        </p:txBody>
      </p:sp>
      <p:sp>
        <p:nvSpPr>
          <p:cNvPr id="76" name="Rectangle 75">
            <a:extLst>
              <a:ext uri="{FF2B5EF4-FFF2-40B4-BE49-F238E27FC236}">
                <a16:creationId xmlns:a16="http://schemas.microsoft.com/office/drawing/2014/main" id="{1FCCC7BD-4C08-4FF9-BD6E-D0921BEB368E}"/>
              </a:ext>
            </a:extLst>
          </p:cNvPr>
          <p:cNvSpPr/>
          <p:nvPr/>
        </p:nvSpPr>
        <p:spPr>
          <a:xfrm>
            <a:off x="4343400" y="2971800"/>
            <a:ext cx="1371600" cy="190500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br>
              <a:rPr lang="en-US" dirty="0"/>
            </a:br>
            <a:r>
              <a:rPr lang="en-US" dirty="0"/>
              <a:t>STEP FOUR: Appraise  the Evidence</a:t>
            </a:r>
          </a:p>
        </p:txBody>
      </p:sp>
      <p:sp>
        <p:nvSpPr>
          <p:cNvPr id="77" name="Rectangle 76">
            <a:extLst>
              <a:ext uri="{FF2B5EF4-FFF2-40B4-BE49-F238E27FC236}">
                <a16:creationId xmlns:a16="http://schemas.microsoft.com/office/drawing/2014/main" id="{931AE2B1-BB7E-45AE-B094-82697E63C002}"/>
              </a:ext>
            </a:extLst>
          </p:cNvPr>
          <p:cNvSpPr/>
          <p:nvPr/>
        </p:nvSpPr>
        <p:spPr>
          <a:xfrm>
            <a:off x="5791200" y="2971800"/>
            <a:ext cx="1371600" cy="1905000"/>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dirty="0"/>
              <a:t>STEP FIVE: Apply the Evidence </a:t>
            </a:r>
          </a:p>
        </p:txBody>
      </p:sp>
      <p:sp>
        <p:nvSpPr>
          <p:cNvPr id="60424" name="Title 8">
            <a:extLst>
              <a:ext uri="{FF2B5EF4-FFF2-40B4-BE49-F238E27FC236}">
                <a16:creationId xmlns:a16="http://schemas.microsoft.com/office/drawing/2014/main" id="{F61613D6-6BD4-49D3-8FBD-0010A85D6E59}"/>
              </a:ext>
            </a:extLst>
          </p:cNvPr>
          <p:cNvSpPr>
            <a:spLocks noGrp="1"/>
          </p:cNvSpPr>
          <p:nvPr>
            <p:ph type="title"/>
          </p:nvPr>
        </p:nvSpPr>
        <p:spPr/>
        <p:txBody>
          <a:bodyPr/>
          <a:lstStyle/>
          <a:p>
            <a:r>
              <a:rPr lang="en-US" altLang="en-US" b="1">
                <a:ea typeface="ＭＳ Ｐゴシック" panose="020B0600070205080204" pitchFamily="34" charset="-128"/>
              </a:rPr>
              <a:t>Step Five: Acquire the Evidence</a:t>
            </a:r>
            <a:endParaRPr lang="en-US" altLang="en-US">
              <a:ea typeface="ＭＳ Ｐゴシック" panose="020B0600070205080204" pitchFamily="34" charset="-128"/>
            </a:endParaRPr>
          </a:p>
        </p:txBody>
      </p:sp>
      <p:sp>
        <p:nvSpPr>
          <p:cNvPr id="60425" name="Slide Number Placeholder 4">
            <a:extLst>
              <a:ext uri="{FF2B5EF4-FFF2-40B4-BE49-F238E27FC236}">
                <a16:creationId xmlns:a16="http://schemas.microsoft.com/office/drawing/2014/main" id="{9C99EF0A-6973-4C3A-8434-40E450C199C0}"/>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31E5B0E7-210B-456C-9971-D9C81C3AB107}" type="slidenum">
              <a:rPr lang="en-US" altLang="en-US" sz="1300">
                <a:solidFill>
                  <a:srgbClr val="FFFFFF"/>
                </a:solidFill>
                <a:latin typeface="Arial" panose="020B0604020202020204" pitchFamily="34" charset="0"/>
              </a:rPr>
              <a:pPr>
                <a:lnSpc>
                  <a:spcPct val="80000"/>
                </a:lnSpc>
                <a:spcBef>
                  <a:spcPct val="0"/>
                </a:spcBef>
                <a:buClrTx/>
                <a:buSzTx/>
                <a:buFontTx/>
                <a:buNone/>
              </a:pPr>
              <a:t>23</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xit" presetSubtype="0" fill="hold" grpId="0" nodeType="afterEffect">
                                  <p:stCondLst>
                                    <p:cond delay="0"/>
                                  </p:stCondLst>
                                  <p:childTnLst>
                                    <p:animEffect transition="out" filter="dissolve">
                                      <p:cBhvr>
                                        <p:cTn id="6" dur="500"/>
                                        <p:tgtEl>
                                          <p:spTgt spid="64"/>
                                        </p:tgtEl>
                                      </p:cBhvr>
                                    </p:animEffect>
                                    <p:set>
                                      <p:cBhvr>
                                        <p:cTn id="7" dur="1" fill="hold">
                                          <p:stCondLst>
                                            <p:cond delay="499"/>
                                          </p:stCondLst>
                                        </p:cTn>
                                        <p:tgtEl>
                                          <p:spTgt spid="64"/>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74"/>
                                        </p:tgtEl>
                                      </p:cBhvr>
                                    </p:animEffect>
                                    <p:set>
                                      <p:cBhvr>
                                        <p:cTn id="10" dur="1" fill="hold">
                                          <p:stCondLst>
                                            <p:cond delay="499"/>
                                          </p:stCondLst>
                                        </p:cTn>
                                        <p:tgtEl>
                                          <p:spTgt spid="74"/>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75"/>
                                        </p:tgtEl>
                                      </p:cBhvr>
                                    </p:animEffect>
                                    <p:set>
                                      <p:cBhvr>
                                        <p:cTn id="13" dur="1" fill="hold">
                                          <p:stCondLst>
                                            <p:cond delay="499"/>
                                          </p:stCondLst>
                                        </p:cTn>
                                        <p:tgtEl>
                                          <p:spTgt spid="75"/>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76"/>
                                        </p:tgtEl>
                                      </p:cBhvr>
                                    </p:animEffect>
                                    <p:set>
                                      <p:cBhvr>
                                        <p:cTn id="16" dur="1" fill="hold">
                                          <p:stCondLst>
                                            <p:cond delay="499"/>
                                          </p:stCondLst>
                                        </p:cTn>
                                        <p:tgtEl>
                                          <p:spTgt spid="76"/>
                                        </p:tgtEl>
                                        <p:attrNameLst>
                                          <p:attrName>style.visibility</p:attrName>
                                        </p:attrNameLst>
                                      </p:cBhvr>
                                      <p:to>
                                        <p:strVal val="hidden"/>
                                      </p:to>
                                    </p:set>
                                  </p:childTnLst>
                                </p:cTn>
                              </p:par>
                              <p:par>
                                <p:cTn id="17" presetID="35" presetClass="path" presetSubtype="0" accel="50000" decel="50000" fill="hold" grpId="0" nodeType="withEffect">
                                  <p:stCondLst>
                                    <p:cond delay="1000"/>
                                  </p:stCondLst>
                                  <p:childTnLst>
                                    <p:animMotion origin="layout" path="M -0.075 -0.00555 L -0.325 -0.00555 " pathEditMode="relative" rAng="0" ptsTypes="AA">
                                      <p:cBhvr>
                                        <p:cTn id="18" dur="2000" fill="hold"/>
                                        <p:tgtEl>
                                          <p:spTgt spid="77"/>
                                        </p:tgtEl>
                                        <p:attrNameLst>
                                          <p:attrName>ppt_x</p:attrName>
                                          <p:attrName>ppt_y</p:attrName>
                                        </p:attrNameLst>
                                      </p:cBhvr>
                                      <p:rCtr x="-12500" y="0"/>
                                    </p:animMotion>
                                  </p:childTnLst>
                                </p:cTn>
                              </p:par>
                              <p:par>
                                <p:cTn id="19" presetID="6" presetClass="emph" presetSubtype="0" fill="hold" grpId="1" nodeType="withEffect">
                                  <p:stCondLst>
                                    <p:cond delay="1000"/>
                                  </p:stCondLst>
                                  <p:childTnLst>
                                    <p:animScale>
                                      <p:cBhvr>
                                        <p:cTn id="20" dur="2000" fill="hold"/>
                                        <p:tgtEl>
                                          <p:spTgt spid="7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4" grpId="0" animBg="1"/>
      <p:bldP spid="75" grpId="0" animBg="1"/>
      <p:bldP spid="76" grpId="0" animBg="1"/>
      <p:bldP spid="77" grpId="0" animBg="1"/>
      <p:bldP spid="7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ontent Placeholder 4">
            <a:extLst>
              <a:ext uri="{FF2B5EF4-FFF2-40B4-BE49-F238E27FC236}">
                <a16:creationId xmlns:a16="http://schemas.microsoft.com/office/drawing/2014/main" id="{18AC90E7-5665-48CB-9F7A-29580FE84BD9}"/>
              </a:ext>
            </a:extLst>
          </p:cNvPr>
          <p:cNvGraphicFramePr>
            <a:graphicFrameLocks/>
          </p:cNvGraphicFramePr>
          <p:nvPr/>
        </p:nvGraphicFramePr>
        <p:xfrm>
          <a:off x="1066800" y="4419600"/>
          <a:ext cx="5560422" cy="2438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2467" name="Title 10">
            <a:extLst>
              <a:ext uri="{FF2B5EF4-FFF2-40B4-BE49-F238E27FC236}">
                <a16:creationId xmlns:a16="http://schemas.microsoft.com/office/drawing/2014/main" id="{0449D621-1E1C-4B2F-B510-23922B039BAD}"/>
              </a:ext>
            </a:extLst>
          </p:cNvPr>
          <p:cNvSpPr>
            <a:spLocks noGrp="1"/>
          </p:cNvSpPr>
          <p:nvPr>
            <p:ph type="title"/>
          </p:nvPr>
        </p:nvSpPr>
        <p:spPr/>
        <p:txBody>
          <a:bodyPr/>
          <a:lstStyle/>
          <a:p>
            <a:r>
              <a:rPr lang="en-US" altLang="en-US" b="1">
                <a:ea typeface="ＭＳ Ｐゴシック" panose="020B0600070205080204" pitchFamily="34" charset="-128"/>
              </a:rPr>
              <a:t>Making the Case: Putting it All Together</a:t>
            </a:r>
          </a:p>
        </p:txBody>
      </p:sp>
      <p:sp>
        <p:nvSpPr>
          <p:cNvPr id="5" name="Right Arrow 4">
            <a:extLst>
              <a:ext uri="{FF2B5EF4-FFF2-40B4-BE49-F238E27FC236}">
                <a16:creationId xmlns:a16="http://schemas.microsoft.com/office/drawing/2014/main" id="{F10A7699-1614-4D61-827E-965378DA28F6}"/>
              </a:ext>
            </a:extLst>
          </p:cNvPr>
          <p:cNvSpPr/>
          <p:nvPr/>
        </p:nvSpPr>
        <p:spPr>
          <a:xfrm>
            <a:off x="0" y="1600200"/>
            <a:ext cx="7086600" cy="3200400"/>
          </a:xfrm>
          <a:prstGeom prst="rightArrow">
            <a:avLst/>
          </a:prstGeom>
          <a:solidFill>
            <a:schemeClr val="accent1">
              <a:lumMod val="60000"/>
              <a:lumOff val="40000"/>
            </a:schemeClr>
          </a:solidFill>
          <a:ln>
            <a:noFill/>
          </a:ln>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pPr eaLnBrk="1" hangingPunct="1">
              <a:defRPr/>
            </a:pPr>
            <a:endParaRPr lang="en-US"/>
          </a:p>
        </p:txBody>
      </p:sp>
      <p:sp>
        <p:nvSpPr>
          <p:cNvPr id="6" name="Rectangle 5">
            <a:extLst>
              <a:ext uri="{FF2B5EF4-FFF2-40B4-BE49-F238E27FC236}">
                <a16:creationId xmlns:a16="http://schemas.microsoft.com/office/drawing/2014/main" id="{205FFF2F-5BF0-45F6-8A8F-7434161F6F19}"/>
              </a:ext>
            </a:extLst>
          </p:cNvPr>
          <p:cNvSpPr/>
          <p:nvPr/>
        </p:nvSpPr>
        <p:spPr>
          <a:xfrm>
            <a:off x="0" y="2514600"/>
            <a:ext cx="1063625" cy="1250950"/>
          </a:xfrm>
          <a:prstGeom prst="rect">
            <a:avLst/>
          </a:prstGeom>
          <a:solidFill>
            <a:schemeClr val="tx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sz="1400" dirty="0"/>
              <a:t>STEP ONE: Assess the Problem &amp; Clarify the Goal</a:t>
            </a:r>
          </a:p>
        </p:txBody>
      </p:sp>
      <p:sp>
        <p:nvSpPr>
          <p:cNvPr id="7" name="Rectangle 6">
            <a:extLst>
              <a:ext uri="{FF2B5EF4-FFF2-40B4-BE49-F238E27FC236}">
                <a16:creationId xmlns:a16="http://schemas.microsoft.com/office/drawing/2014/main" id="{B5432A16-E775-49BF-8325-8F39DE12668F}"/>
              </a:ext>
            </a:extLst>
          </p:cNvPr>
          <p:cNvSpPr/>
          <p:nvPr/>
        </p:nvSpPr>
        <p:spPr>
          <a:xfrm>
            <a:off x="1219200" y="2514600"/>
            <a:ext cx="1063625" cy="1250950"/>
          </a:xfrm>
          <a:prstGeom prst="rect">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sz="1400" dirty="0"/>
              <a:t>STEP TWO: Ask the Question</a:t>
            </a:r>
          </a:p>
        </p:txBody>
      </p:sp>
      <p:sp>
        <p:nvSpPr>
          <p:cNvPr id="8" name="Rectangle 7">
            <a:extLst>
              <a:ext uri="{FF2B5EF4-FFF2-40B4-BE49-F238E27FC236}">
                <a16:creationId xmlns:a16="http://schemas.microsoft.com/office/drawing/2014/main" id="{DADC4839-04A6-409F-AB2A-816751BBCCA9}"/>
              </a:ext>
            </a:extLst>
          </p:cNvPr>
          <p:cNvSpPr/>
          <p:nvPr/>
        </p:nvSpPr>
        <p:spPr>
          <a:xfrm>
            <a:off x="2438400" y="2514600"/>
            <a:ext cx="1063625" cy="1250950"/>
          </a:xfrm>
          <a:prstGeom prst="rect">
            <a:avLst/>
          </a:prstGeom>
          <a:solidFill>
            <a:srgbClr val="00B0F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sz="1400" dirty="0"/>
              <a:t>STEP THREE: Acquire the Evidence </a:t>
            </a:r>
          </a:p>
        </p:txBody>
      </p:sp>
      <p:sp>
        <p:nvSpPr>
          <p:cNvPr id="11" name="Rectangle 10">
            <a:extLst>
              <a:ext uri="{FF2B5EF4-FFF2-40B4-BE49-F238E27FC236}">
                <a16:creationId xmlns:a16="http://schemas.microsoft.com/office/drawing/2014/main" id="{344D1984-A7B9-46B0-8C6A-296C15304F16}"/>
              </a:ext>
            </a:extLst>
          </p:cNvPr>
          <p:cNvSpPr/>
          <p:nvPr/>
        </p:nvSpPr>
        <p:spPr>
          <a:xfrm>
            <a:off x="3657600" y="2514600"/>
            <a:ext cx="1063625" cy="1250950"/>
          </a:xfrm>
          <a:prstGeom prst="rect">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sz="1400" dirty="0"/>
              <a:t>STEP FOUR: Appraise the Evidence </a:t>
            </a:r>
          </a:p>
        </p:txBody>
      </p:sp>
      <p:sp>
        <p:nvSpPr>
          <p:cNvPr id="12" name="Rectangle 11">
            <a:extLst>
              <a:ext uri="{FF2B5EF4-FFF2-40B4-BE49-F238E27FC236}">
                <a16:creationId xmlns:a16="http://schemas.microsoft.com/office/drawing/2014/main" id="{1B7BC8FB-4E1D-4587-8200-5486313CB4F6}"/>
              </a:ext>
            </a:extLst>
          </p:cNvPr>
          <p:cNvSpPr/>
          <p:nvPr/>
        </p:nvSpPr>
        <p:spPr>
          <a:xfrm>
            <a:off x="4876800" y="2514600"/>
            <a:ext cx="1063625" cy="1250950"/>
          </a:xfrm>
          <a:prstGeom prst="rect">
            <a:avLst/>
          </a:prstGeom>
          <a:solidFill>
            <a:schemeClr val="accent5"/>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1200" eaLnBrk="1" hangingPunct="1">
              <a:lnSpc>
                <a:spcPct val="90000"/>
              </a:lnSpc>
              <a:spcAft>
                <a:spcPct val="35000"/>
              </a:spcAft>
              <a:defRPr/>
            </a:pPr>
            <a:r>
              <a:rPr lang="en-US" sz="1400" dirty="0"/>
              <a:t>STEP FIVE: Apply the Evidence </a:t>
            </a:r>
          </a:p>
        </p:txBody>
      </p:sp>
      <p:sp>
        <p:nvSpPr>
          <p:cNvPr id="13" name="Oval 12">
            <a:extLst>
              <a:ext uri="{FF2B5EF4-FFF2-40B4-BE49-F238E27FC236}">
                <a16:creationId xmlns:a16="http://schemas.microsoft.com/office/drawing/2014/main" id="{8FCEA116-5ABB-4525-834D-2F10D59EEC98}"/>
              </a:ext>
            </a:extLst>
          </p:cNvPr>
          <p:cNvSpPr/>
          <p:nvPr/>
        </p:nvSpPr>
        <p:spPr>
          <a:xfrm>
            <a:off x="7391400" y="2362200"/>
            <a:ext cx="1295400" cy="1295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400" b="1" dirty="0">
                <a:solidFill>
                  <a:schemeClr val="tx1"/>
                </a:solidFill>
              </a:rPr>
              <a:t>Evidence Based Practice</a:t>
            </a:r>
          </a:p>
        </p:txBody>
      </p:sp>
      <p:sp>
        <p:nvSpPr>
          <p:cNvPr id="15" name="TextBox 77">
            <a:extLst>
              <a:ext uri="{FF2B5EF4-FFF2-40B4-BE49-F238E27FC236}">
                <a16:creationId xmlns:a16="http://schemas.microsoft.com/office/drawing/2014/main" id="{0BEE2BF4-1C31-45FF-A657-8A0BAF317749}"/>
              </a:ext>
            </a:extLst>
          </p:cNvPr>
          <p:cNvSpPr txBox="1">
            <a:spLocks noChangeArrowheads="1"/>
          </p:cNvSpPr>
          <p:nvPr/>
        </p:nvSpPr>
        <p:spPr bwMode="auto">
          <a:xfrm>
            <a:off x="2362200" y="4572000"/>
            <a:ext cx="3810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SzTx/>
              <a:buFontTx/>
              <a:buNone/>
            </a:pPr>
            <a:r>
              <a:rPr lang="en-US" altLang="en-US" sz="2800" b="1"/>
              <a:t>Logic Model</a:t>
            </a:r>
          </a:p>
        </p:txBody>
      </p:sp>
      <p:sp>
        <p:nvSpPr>
          <p:cNvPr id="21" name="Down Arrow 20">
            <a:extLst>
              <a:ext uri="{FF2B5EF4-FFF2-40B4-BE49-F238E27FC236}">
                <a16:creationId xmlns:a16="http://schemas.microsoft.com/office/drawing/2014/main" id="{54B1719C-C795-4C22-953F-CD253C94557E}"/>
              </a:ext>
            </a:extLst>
          </p:cNvPr>
          <p:cNvSpPr/>
          <p:nvPr/>
        </p:nvSpPr>
        <p:spPr>
          <a:xfrm>
            <a:off x="685800" y="5181600"/>
            <a:ext cx="304800" cy="381000"/>
          </a:xfrm>
          <a:prstGeom prst="downArrow">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6" name="TextBox 25">
            <a:extLst>
              <a:ext uri="{FF2B5EF4-FFF2-40B4-BE49-F238E27FC236}">
                <a16:creationId xmlns:a16="http://schemas.microsoft.com/office/drawing/2014/main" id="{08F016CA-E14C-4EE8-BD63-D7DDA60060D3}"/>
              </a:ext>
            </a:extLst>
          </p:cNvPr>
          <p:cNvSpPr txBox="1"/>
          <p:nvPr/>
        </p:nvSpPr>
        <p:spPr>
          <a:xfrm>
            <a:off x="457200" y="5486400"/>
            <a:ext cx="984250" cy="461963"/>
          </a:xfrm>
          <a:prstGeom prst="rect">
            <a:avLst/>
          </a:prstGeom>
          <a:noFill/>
        </p:spPr>
        <p:txBody>
          <a:bodyPr>
            <a:spAutoFit/>
          </a:bodyPr>
          <a:lstStyle/>
          <a:p>
            <a:pPr eaLnBrk="1" hangingPunct="1">
              <a:defRPr/>
            </a:pPr>
            <a:r>
              <a:rPr lang="en-US" sz="2400" b="1" dirty="0">
                <a:latin typeface="+mn-lt"/>
                <a:ea typeface="ＭＳ Ｐゴシック" charset="-128"/>
              </a:rPr>
              <a:t>Goals</a:t>
            </a:r>
          </a:p>
        </p:txBody>
      </p:sp>
      <p:sp>
        <p:nvSpPr>
          <p:cNvPr id="27" name="TextBox 26">
            <a:extLst>
              <a:ext uri="{FF2B5EF4-FFF2-40B4-BE49-F238E27FC236}">
                <a16:creationId xmlns:a16="http://schemas.microsoft.com/office/drawing/2014/main" id="{055829CA-46D5-497D-97C2-E18ADF07B78F}"/>
              </a:ext>
            </a:extLst>
          </p:cNvPr>
          <p:cNvSpPr txBox="1"/>
          <p:nvPr/>
        </p:nvSpPr>
        <p:spPr>
          <a:xfrm>
            <a:off x="6248400" y="5410200"/>
            <a:ext cx="1185863" cy="461963"/>
          </a:xfrm>
          <a:prstGeom prst="rect">
            <a:avLst/>
          </a:prstGeom>
          <a:noFill/>
        </p:spPr>
        <p:txBody>
          <a:bodyPr>
            <a:spAutoFit/>
          </a:bodyPr>
          <a:lstStyle/>
          <a:p>
            <a:pPr eaLnBrk="1" hangingPunct="1">
              <a:defRPr/>
            </a:pPr>
            <a:r>
              <a:rPr lang="en-US" sz="2400" b="1" dirty="0">
                <a:latin typeface="+mn-lt"/>
                <a:ea typeface="ＭＳ Ｐゴシック" charset="-128"/>
              </a:rPr>
              <a:t>Impact</a:t>
            </a:r>
          </a:p>
        </p:txBody>
      </p:sp>
      <p:sp>
        <p:nvSpPr>
          <p:cNvPr id="62479" name="Slide Number Placeholder 4">
            <a:extLst>
              <a:ext uri="{FF2B5EF4-FFF2-40B4-BE49-F238E27FC236}">
                <a16:creationId xmlns:a16="http://schemas.microsoft.com/office/drawing/2014/main" id="{56E469AC-3D0F-4CF6-B607-4E1C9A59D106}"/>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EB1C7DC1-159F-4A9D-90BB-8CFC5B887785}" type="slidenum">
              <a:rPr lang="en-US" altLang="en-US" sz="1300">
                <a:solidFill>
                  <a:srgbClr val="FFFFFF"/>
                </a:solidFill>
                <a:latin typeface="Arial" panose="020B0604020202020204" pitchFamily="34" charset="0"/>
              </a:rPr>
              <a:pPr>
                <a:lnSpc>
                  <a:spcPct val="80000"/>
                </a:lnSpc>
                <a:spcBef>
                  <a:spcPct val="0"/>
                </a:spcBef>
                <a:buClrTx/>
                <a:buSzTx/>
                <a:buFontTx/>
                <a:buNone/>
              </a:pPr>
              <a:t>24</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63" presetClass="path" presetSubtype="0" accel="50000" decel="50000" fill="hold" grpId="1" nodeType="withEffect">
                                  <p:stCondLst>
                                    <p:cond delay="0"/>
                                  </p:stCondLst>
                                  <p:childTnLst>
                                    <p:animMotion origin="layout" path="M -0.24705 4.44444E-6 L -1.94444E-6 4.44444E-6 " pathEditMode="relative" rAng="0" ptsTypes="AA">
                                      <p:cBhvr>
                                        <p:cTn id="8" dur="2000" fill="hold"/>
                                        <p:tgtEl>
                                          <p:spTgt spid="6"/>
                                        </p:tgtEl>
                                        <p:attrNameLst>
                                          <p:attrName>ppt_x</p:attrName>
                                          <p:attrName>ppt_y</p:attrName>
                                        </p:attrNameLst>
                                      </p:cBhvr>
                                      <p:rCtr x="12361" y="0"/>
                                    </p:animMotion>
                                  </p:childTnLst>
                                </p:cTn>
                              </p:par>
                              <p:par>
                                <p:cTn id="9" presetID="1" presetClass="entr" presetSubtype="0" fill="hold" grpId="1"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63" presetClass="path" presetSubtype="0" accel="50000" decel="50000" fill="hold" grpId="0" nodeType="withEffect">
                                  <p:stCondLst>
                                    <p:cond delay="0"/>
                                  </p:stCondLst>
                                  <p:childTnLst>
                                    <p:animMotion origin="layout" path="M -0.25 3.33333E-6 L 1.38889E-6 3.33333E-6 " pathEditMode="relative" rAng="0" ptsTypes="AA">
                                      <p:cBhvr>
                                        <p:cTn id="12" dur="2000" fill="hold"/>
                                        <p:tgtEl>
                                          <p:spTgt spid="7"/>
                                        </p:tgtEl>
                                        <p:attrNameLst>
                                          <p:attrName>ppt_x</p:attrName>
                                          <p:attrName>ppt_y</p:attrName>
                                        </p:attrNameLst>
                                      </p:cBhvr>
                                      <p:rCtr x="12500" y="0"/>
                                    </p:animMotion>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63" presetClass="path" presetSubtype="0" accel="50000" decel="50000" fill="hold" grpId="1" nodeType="withEffect">
                                  <p:stCondLst>
                                    <p:cond delay="0"/>
                                  </p:stCondLst>
                                  <p:childTnLst>
                                    <p:animMotion origin="layout" path="M -0.39167 0.00555 L 0 4.44444E-6 " pathEditMode="relative" rAng="0" ptsTypes="AA">
                                      <p:cBhvr>
                                        <p:cTn id="16" dur="2000" fill="hold"/>
                                        <p:tgtEl>
                                          <p:spTgt spid="8"/>
                                        </p:tgtEl>
                                        <p:attrNameLst>
                                          <p:attrName>ppt_x</p:attrName>
                                          <p:attrName>ppt_y</p:attrName>
                                        </p:attrNameLst>
                                      </p:cBhvr>
                                      <p:rCtr x="19583" y="-278"/>
                                    </p:animMotion>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63" presetClass="path" presetSubtype="0" accel="50000" decel="50000" fill="hold" grpId="1" nodeType="withEffect">
                                  <p:stCondLst>
                                    <p:cond delay="0"/>
                                  </p:stCondLst>
                                  <p:childTnLst>
                                    <p:animMotion origin="layout" path="M -0.575 3.33333E-6 L 0 3.33333E-6 " pathEditMode="relative" rAng="0" ptsTypes="AA">
                                      <p:cBhvr>
                                        <p:cTn id="20" dur="2000" fill="hold"/>
                                        <p:tgtEl>
                                          <p:spTgt spid="11"/>
                                        </p:tgtEl>
                                        <p:attrNameLst>
                                          <p:attrName>ppt_x</p:attrName>
                                          <p:attrName>ppt_y</p:attrName>
                                        </p:attrNameLst>
                                      </p:cBhvr>
                                      <p:rCtr x="28750" y="0"/>
                                    </p:animMotion>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63" presetClass="path" presetSubtype="0" accel="50000" decel="50000" fill="hold" grpId="1" nodeType="withEffect">
                                  <p:stCondLst>
                                    <p:cond delay="0"/>
                                  </p:stCondLst>
                                  <p:childTnLst>
                                    <p:animMotion origin="layout" path="M -0.74166 0.01111 L -3.33333E-6 1.11111E-6 " pathEditMode="relative" rAng="0" ptsTypes="AA">
                                      <p:cBhvr>
                                        <p:cTn id="24" dur="2000" fill="hold"/>
                                        <p:tgtEl>
                                          <p:spTgt spid="12"/>
                                        </p:tgtEl>
                                        <p:attrNameLst>
                                          <p:attrName>ppt_x</p:attrName>
                                          <p:attrName>ppt_y</p:attrName>
                                        </p:attrNameLst>
                                      </p:cBhvr>
                                      <p:rCtr x="37083" y="-556"/>
                                    </p:animMotion>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1"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50" presetClass="path" presetSubtype="0" accel="50000" decel="50000" fill="hold" grpId="0" nodeType="clickEffect">
                                  <p:stCondLst>
                                    <p:cond delay="0"/>
                                  </p:stCondLst>
                                  <p:childTnLst>
                                    <p:animMotion origin="layout" path="M -0.00035 -0.00023 L 0.00156 0.03935 C 0.00364 0.05671 -0.21302 0.11736 -0.3915 0.15046 L -0.78854 0.22037 " pathEditMode="relative" rAng="4944637" ptsTypes="FfFF">
                                      <p:cBhvr>
                                        <p:cTn id="33" dur="2000" fill="hold"/>
                                        <p:tgtEl>
                                          <p:spTgt spid="13"/>
                                        </p:tgtEl>
                                        <p:attrNameLst>
                                          <p:attrName>ppt_x</p:attrName>
                                          <p:attrName>ppt_y</p:attrName>
                                        </p:attrNameLst>
                                      </p:cBhvr>
                                      <p:rCtr x="-39410" y="11065"/>
                                    </p:animMotion>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2000"/>
                                        <p:tgtEl>
                                          <p:spTgt spid="25"/>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6" grpId="0" animBg="1"/>
      <p:bldP spid="6" grpId="1" animBg="1"/>
      <p:bldP spid="7" grpId="0" animBg="1"/>
      <p:bldP spid="7" grpId="1" animBg="1"/>
      <p:bldP spid="8" grpId="0" animBg="1"/>
      <p:bldP spid="8" grpId="1" animBg="1"/>
      <p:bldP spid="11" grpId="0" animBg="1"/>
      <p:bldP spid="11" grpId="1" animBg="1"/>
      <p:bldP spid="12" grpId="0" animBg="1"/>
      <p:bldP spid="12" grpId="1" animBg="1"/>
      <p:bldP spid="13" grpId="0" animBg="1"/>
      <p:bldP spid="13" grpId="1" animBg="1"/>
      <p:bldP spid="15" grpId="0"/>
      <p:bldP spid="21" grpId="0" animBg="1"/>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C8AAA75-6F47-4C45-9D00-1241DA6DA33D}"/>
              </a:ext>
            </a:extLst>
          </p:cNvPr>
          <p:cNvGraphicFramePr>
            <a:graphicFrameLocks noGrp="1"/>
          </p:cNvGraphicFramePr>
          <p:nvPr>
            <p:ph sz="quarter" idx="1"/>
          </p:nvPr>
        </p:nvGraphicFramePr>
        <p:xfrm>
          <a:off x="9372600" y="2362200"/>
          <a:ext cx="3733799" cy="4114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4515" name="Slide Number Placeholder 4">
            <a:extLst>
              <a:ext uri="{FF2B5EF4-FFF2-40B4-BE49-F238E27FC236}">
                <a16:creationId xmlns:a16="http://schemas.microsoft.com/office/drawing/2014/main" id="{17F1DC40-27F7-44F3-B777-25945202419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9C16D455-89FE-4573-B5D0-22BE8D0D8DCC}" type="slidenum">
              <a:rPr lang="en-US" altLang="en-US" sz="1300">
                <a:solidFill>
                  <a:srgbClr val="FFFFFF"/>
                </a:solidFill>
                <a:latin typeface="Arial" panose="020B0604020202020204" pitchFamily="34" charset="0"/>
              </a:rPr>
              <a:pPr>
                <a:lnSpc>
                  <a:spcPct val="80000"/>
                </a:lnSpc>
                <a:spcBef>
                  <a:spcPct val="0"/>
                </a:spcBef>
                <a:buClrTx/>
                <a:buSzTx/>
                <a:buFontTx/>
                <a:buNone/>
              </a:pPr>
              <a:t>25</a:t>
            </a:fld>
            <a:endParaRPr lang="en-US" altLang="en-US" sz="1300">
              <a:solidFill>
                <a:srgbClr val="FFFFFF"/>
              </a:solidFill>
              <a:latin typeface="Arial" panose="020B0604020202020204" pitchFamily="34" charset="0"/>
            </a:endParaRPr>
          </a:p>
        </p:txBody>
      </p:sp>
      <p:graphicFrame>
        <p:nvGraphicFramePr>
          <p:cNvPr id="7" name="Content Placeholder 5">
            <a:extLst>
              <a:ext uri="{FF2B5EF4-FFF2-40B4-BE49-F238E27FC236}">
                <a16:creationId xmlns:a16="http://schemas.microsoft.com/office/drawing/2014/main" id="{80983DF4-5455-4F21-8EEC-5EDAA694C1C9}"/>
              </a:ext>
            </a:extLst>
          </p:cNvPr>
          <p:cNvGraphicFramePr>
            <a:graphicFrameLocks/>
          </p:cNvGraphicFramePr>
          <p:nvPr/>
        </p:nvGraphicFramePr>
        <p:xfrm>
          <a:off x="0" y="2057400"/>
          <a:ext cx="3429000" cy="914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64517" name="Title 7">
            <a:extLst>
              <a:ext uri="{FF2B5EF4-FFF2-40B4-BE49-F238E27FC236}">
                <a16:creationId xmlns:a16="http://schemas.microsoft.com/office/drawing/2014/main" id="{B0FE5601-5545-442B-874B-A29915DA65FD}"/>
              </a:ext>
            </a:extLst>
          </p:cNvPr>
          <p:cNvSpPr>
            <a:spLocks noGrp="1"/>
          </p:cNvSpPr>
          <p:nvPr>
            <p:ph type="title"/>
          </p:nvPr>
        </p:nvSpPr>
        <p:spPr/>
        <p:txBody>
          <a:bodyPr/>
          <a:lstStyle/>
          <a:p>
            <a:r>
              <a:rPr lang="en-US" altLang="en-US" sz="3400" b="1">
                <a:ea typeface="ＭＳ Ｐゴシック" panose="020B0600070205080204" pitchFamily="34" charset="-128"/>
              </a:rPr>
              <a:t>Evidence-Based Practice in Action - Hannah</a:t>
            </a:r>
          </a:p>
        </p:txBody>
      </p:sp>
      <p:pic>
        <p:nvPicPr>
          <p:cNvPr id="64518" name="Picture 8" descr="Mature WomanLarge.jpg">
            <a:extLst>
              <a:ext uri="{FF2B5EF4-FFF2-40B4-BE49-F238E27FC236}">
                <a16:creationId xmlns:a16="http://schemas.microsoft.com/office/drawing/2014/main" id="{3734C74A-3F4E-4278-9C91-689EF1C0FA83}"/>
              </a:ext>
            </a:extLst>
          </p:cNvPr>
          <p:cNvPicPr>
            <a:picLocks noChangeAspect="1"/>
          </p:cNvPicPr>
          <p:nvPr/>
        </p:nvPicPr>
        <p:blipFill>
          <a:blip r:embed="rId14">
            <a:extLst>
              <a:ext uri="{28A0092B-C50C-407E-A947-70E740481C1C}">
                <a14:useLocalDpi xmlns:a14="http://schemas.microsoft.com/office/drawing/2010/main" val="0"/>
              </a:ext>
            </a:extLst>
          </a:blip>
          <a:srcRect t="9029"/>
          <a:stretch>
            <a:fillRect/>
          </a:stretch>
        </p:blipFill>
        <p:spPr bwMode="auto">
          <a:xfrm>
            <a:off x="5265738" y="1547813"/>
            <a:ext cx="3878262"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4">
            <a:extLst>
              <a:ext uri="{FF2B5EF4-FFF2-40B4-BE49-F238E27FC236}">
                <a16:creationId xmlns:a16="http://schemas.microsoft.com/office/drawing/2014/main" id="{D7683926-11A9-43FE-B264-0CFC0E8B0A4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B56AE29-75D2-415B-A5B0-63C7CC7B0B0C}" type="slidenum">
              <a:rPr lang="en-US" altLang="en-US" sz="1300">
                <a:solidFill>
                  <a:srgbClr val="FFFFFF"/>
                </a:solidFill>
                <a:latin typeface="Arial" panose="020B0604020202020204" pitchFamily="34" charset="0"/>
              </a:rPr>
              <a:pPr>
                <a:lnSpc>
                  <a:spcPct val="80000"/>
                </a:lnSpc>
                <a:spcBef>
                  <a:spcPct val="0"/>
                </a:spcBef>
                <a:buClrTx/>
                <a:buSzTx/>
                <a:buFontTx/>
                <a:buNone/>
              </a:pPr>
              <a:t>26</a:t>
            </a:fld>
            <a:endParaRPr lang="en-US" altLang="en-US" sz="1300">
              <a:solidFill>
                <a:srgbClr val="FFFFFF"/>
              </a:solidFill>
              <a:latin typeface="Arial" panose="020B0604020202020204" pitchFamily="34" charset="0"/>
            </a:endParaRPr>
          </a:p>
        </p:txBody>
      </p:sp>
      <p:sp>
        <p:nvSpPr>
          <p:cNvPr id="66563" name="Title 5">
            <a:extLst>
              <a:ext uri="{FF2B5EF4-FFF2-40B4-BE49-F238E27FC236}">
                <a16:creationId xmlns:a16="http://schemas.microsoft.com/office/drawing/2014/main" id="{3107ACB0-A12F-48B9-B375-1A78C27E7332}"/>
              </a:ext>
            </a:extLst>
          </p:cNvPr>
          <p:cNvSpPr>
            <a:spLocks noGrp="1"/>
          </p:cNvSpPr>
          <p:nvPr>
            <p:ph type="title"/>
          </p:nvPr>
        </p:nvSpPr>
        <p:spPr/>
        <p:txBody>
          <a:bodyPr/>
          <a:lstStyle/>
          <a:p>
            <a:r>
              <a:rPr lang="en-US" altLang="en-US" b="1">
                <a:ea typeface="ＭＳ Ｐゴシック" panose="020B0600070205080204" pitchFamily="34" charset="-128"/>
              </a:rPr>
              <a:t>Evidence-Based Practice in Action - Rosa</a:t>
            </a:r>
          </a:p>
        </p:txBody>
      </p:sp>
      <p:pic>
        <p:nvPicPr>
          <p:cNvPr id="66564" name="Picture 4">
            <a:extLst>
              <a:ext uri="{FF2B5EF4-FFF2-40B4-BE49-F238E27FC236}">
                <a16:creationId xmlns:a16="http://schemas.microsoft.com/office/drawing/2014/main" id="{0476D769-EFF8-4BDE-A4A8-C64F9C179A06}"/>
              </a:ext>
            </a:extLst>
          </p:cNvPr>
          <p:cNvPicPr>
            <a:picLocks noChangeAspect="1"/>
          </p:cNvPicPr>
          <p:nvPr/>
        </p:nvPicPr>
        <p:blipFill>
          <a:blip r:embed="rId4">
            <a:extLst>
              <a:ext uri="{28A0092B-C50C-407E-A947-70E740481C1C}">
                <a14:useLocalDpi xmlns:a14="http://schemas.microsoft.com/office/drawing/2010/main" val="0"/>
              </a:ext>
            </a:extLst>
          </a:blip>
          <a:srcRect r="-4546" b="16733"/>
          <a:stretch>
            <a:fillRect/>
          </a:stretch>
        </p:blipFill>
        <p:spPr bwMode="auto">
          <a:xfrm>
            <a:off x="0" y="2667000"/>
            <a:ext cx="3733800"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A23BF60E-75B0-47C4-B1A0-6EAFD86DECF1}"/>
              </a:ext>
            </a:extLst>
          </p:cNvPr>
          <p:cNvSpPr>
            <a:spLocks noGrp="1"/>
          </p:cNvSpPr>
          <p:nvPr>
            <p:ph type="title"/>
          </p:nvPr>
        </p:nvSpPr>
        <p:spPr/>
        <p:txBody>
          <a:bodyPr/>
          <a:lstStyle/>
          <a:p>
            <a:r>
              <a:rPr lang="en-US" altLang="en-US" sz="3200" b="1">
                <a:ea typeface="ＭＳ Ｐゴシック" panose="020B0600070205080204" pitchFamily="34" charset="-128"/>
              </a:rPr>
              <a:t>Evidence Based Practice in Action - Miguel</a:t>
            </a:r>
          </a:p>
        </p:txBody>
      </p:sp>
      <p:sp>
        <p:nvSpPr>
          <p:cNvPr id="68611" name="Slide Number Placeholder 4">
            <a:extLst>
              <a:ext uri="{FF2B5EF4-FFF2-40B4-BE49-F238E27FC236}">
                <a16:creationId xmlns:a16="http://schemas.microsoft.com/office/drawing/2014/main" id="{97093ABA-F938-455D-A465-9E86BAADEB7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8833E3B6-8DD2-4422-BF76-5EF0A433EED3}" type="slidenum">
              <a:rPr lang="en-US" altLang="en-US" sz="1300">
                <a:solidFill>
                  <a:srgbClr val="FFFFFF"/>
                </a:solidFill>
                <a:latin typeface="Arial" panose="020B0604020202020204" pitchFamily="34" charset="0"/>
              </a:rPr>
              <a:pPr>
                <a:lnSpc>
                  <a:spcPct val="80000"/>
                </a:lnSpc>
                <a:spcBef>
                  <a:spcPct val="0"/>
                </a:spcBef>
                <a:buClrTx/>
                <a:buSzTx/>
                <a:buFontTx/>
                <a:buNone/>
              </a:pPr>
              <a:t>27</a:t>
            </a:fld>
            <a:endParaRPr lang="en-US" altLang="en-US" sz="1300">
              <a:solidFill>
                <a:srgbClr val="FFFFFF"/>
              </a:solidFill>
              <a:latin typeface="Arial" panose="020B0604020202020204" pitchFamily="34" charset="0"/>
            </a:endParaRPr>
          </a:p>
        </p:txBody>
      </p:sp>
      <p:pic>
        <p:nvPicPr>
          <p:cNvPr id="68612" name="Picture 10" descr="iStock_000001645486Medium.jpg">
            <a:extLst>
              <a:ext uri="{FF2B5EF4-FFF2-40B4-BE49-F238E27FC236}">
                <a16:creationId xmlns:a16="http://schemas.microsoft.com/office/drawing/2014/main" id="{FE9F0DDF-5B70-4E40-A1F3-991E88F49743}"/>
              </a:ext>
            </a:extLst>
          </p:cNvPr>
          <p:cNvPicPr>
            <a:picLocks noChangeAspect="1"/>
          </p:cNvPicPr>
          <p:nvPr/>
        </p:nvPicPr>
        <p:blipFill>
          <a:blip r:embed="rId4">
            <a:extLst>
              <a:ext uri="{28A0092B-C50C-407E-A947-70E740481C1C}">
                <a14:useLocalDpi xmlns:a14="http://schemas.microsoft.com/office/drawing/2010/main" val="0"/>
              </a:ext>
            </a:extLst>
          </a:blip>
          <a:srcRect t="14742" b="18927"/>
          <a:stretch>
            <a:fillRect/>
          </a:stretch>
        </p:blipFill>
        <p:spPr bwMode="auto">
          <a:xfrm>
            <a:off x="2133600" y="1631950"/>
            <a:ext cx="5257800" cy="522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4">
            <a:extLst>
              <a:ext uri="{FF2B5EF4-FFF2-40B4-BE49-F238E27FC236}">
                <a16:creationId xmlns:a16="http://schemas.microsoft.com/office/drawing/2014/main" id="{730CC158-056B-469A-B516-A757AF6327F3}"/>
              </a:ext>
            </a:extLst>
          </p:cNvPr>
          <p:cNvSpPr>
            <a:spLocks noGrp="1"/>
          </p:cNvSpPr>
          <p:nvPr>
            <p:ph type="title"/>
          </p:nvPr>
        </p:nvSpPr>
        <p:spPr/>
        <p:txBody>
          <a:bodyPr/>
          <a:lstStyle/>
          <a:p>
            <a:r>
              <a:rPr lang="en-US" altLang="en-US" b="1">
                <a:ea typeface="ＭＳ Ｐゴシック" panose="020B0600070205080204" pitchFamily="34" charset="-128"/>
              </a:rPr>
              <a:t>We All Need Evidence</a:t>
            </a:r>
          </a:p>
        </p:txBody>
      </p:sp>
      <p:pic>
        <p:nvPicPr>
          <p:cNvPr id="70659" name="Picture 5" descr="iStock_000001645486Medium.jpg">
            <a:extLst>
              <a:ext uri="{FF2B5EF4-FFF2-40B4-BE49-F238E27FC236}">
                <a16:creationId xmlns:a16="http://schemas.microsoft.com/office/drawing/2014/main" id="{A21D902E-EB63-4F47-90FB-27E8C34CA651}"/>
              </a:ext>
            </a:extLst>
          </p:cNvPr>
          <p:cNvPicPr>
            <a:picLocks noChangeAspect="1"/>
          </p:cNvPicPr>
          <p:nvPr/>
        </p:nvPicPr>
        <p:blipFill>
          <a:blip r:embed="rId4">
            <a:extLst>
              <a:ext uri="{28A0092B-C50C-407E-A947-70E740481C1C}">
                <a14:useLocalDpi xmlns:a14="http://schemas.microsoft.com/office/drawing/2010/main" val="0"/>
              </a:ext>
            </a:extLst>
          </a:blip>
          <a:srcRect t="14742" b="18927"/>
          <a:stretch>
            <a:fillRect/>
          </a:stretch>
        </p:blipFill>
        <p:spPr bwMode="auto">
          <a:xfrm>
            <a:off x="2133600" y="2514600"/>
            <a:ext cx="437038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0" name="Picture 6" descr="Mature WomanLarge.jpg">
            <a:extLst>
              <a:ext uri="{FF2B5EF4-FFF2-40B4-BE49-F238E27FC236}">
                <a16:creationId xmlns:a16="http://schemas.microsoft.com/office/drawing/2014/main" id="{C9899EF2-48AA-46EC-9B91-B1D85A56C501}"/>
              </a:ext>
            </a:extLst>
          </p:cNvPr>
          <p:cNvPicPr>
            <a:picLocks noChangeAspect="1"/>
          </p:cNvPicPr>
          <p:nvPr/>
        </p:nvPicPr>
        <p:blipFill>
          <a:blip r:embed="rId5">
            <a:extLst>
              <a:ext uri="{28A0092B-C50C-407E-A947-70E740481C1C}">
                <a14:useLocalDpi xmlns:a14="http://schemas.microsoft.com/office/drawing/2010/main" val="0"/>
              </a:ext>
            </a:extLst>
          </a:blip>
          <a:srcRect t="9029"/>
          <a:stretch>
            <a:fillRect/>
          </a:stretch>
        </p:blipFill>
        <p:spPr bwMode="auto">
          <a:xfrm>
            <a:off x="6200775" y="2828925"/>
            <a:ext cx="2943225" cy="402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1" name="Picture 4">
            <a:extLst>
              <a:ext uri="{FF2B5EF4-FFF2-40B4-BE49-F238E27FC236}">
                <a16:creationId xmlns:a16="http://schemas.microsoft.com/office/drawing/2014/main" id="{1D667236-8769-4E68-AC7E-7B0B9123F7D1}"/>
              </a:ext>
            </a:extLst>
          </p:cNvPr>
          <p:cNvPicPr>
            <a:picLocks noChangeAspect="1"/>
          </p:cNvPicPr>
          <p:nvPr/>
        </p:nvPicPr>
        <p:blipFill>
          <a:blip r:embed="rId6">
            <a:extLst>
              <a:ext uri="{28A0092B-C50C-407E-A947-70E740481C1C}">
                <a14:useLocalDpi xmlns:a14="http://schemas.microsoft.com/office/drawing/2010/main" val="0"/>
              </a:ext>
            </a:extLst>
          </a:blip>
          <a:srcRect r="11513" b="11806"/>
          <a:stretch>
            <a:fillRect/>
          </a:stretch>
        </p:blipFill>
        <p:spPr bwMode="auto">
          <a:xfrm>
            <a:off x="0" y="2895600"/>
            <a:ext cx="28098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2" name="Slide Number Placeholder 4">
            <a:extLst>
              <a:ext uri="{FF2B5EF4-FFF2-40B4-BE49-F238E27FC236}">
                <a16:creationId xmlns:a16="http://schemas.microsoft.com/office/drawing/2014/main" id="{70085ACF-4E6D-420F-A71C-451B0D8EEF72}"/>
              </a:ext>
            </a:extLst>
          </p:cNvPr>
          <p:cNvSpPr>
            <a:spLocks noGrp="1"/>
          </p:cNvSpPr>
          <p:nvPr>
            <p:ph type="sldNum" sz="quarter" idx="12"/>
          </p:nvPr>
        </p:nvSpPr>
        <p:spPr bwMode="auto">
          <a:xfrm>
            <a:off x="0" y="1271588"/>
            <a:ext cx="685800" cy="252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700"/>
              </a:spcBef>
              <a:buClr>
                <a:schemeClr val="accent2"/>
              </a:buClr>
              <a:buSzPct val="60000"/>
              <a:buFont typeface="Wingdings" panose="05000000000000000000" pitchFamily="2" charset="2"/>
              <a:buChar char=""/>
              <a:defRPr sz="2900">
                <a:solidFill>
                  <a:schemeClr val="tx1"/>
                </a:solidFill>
                <a:latin typeface="Calibri" panose="020F0502020204030204" pitchFamily="34" charset="0"/>
                <a:ea typeface="ＭＳ Ｐゴシック" panose="020B0600070205080204" pitchFamily="34" charset="-128"/>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Calibri" panose="020F0502020204030204" pitchFamily="34" charset="0"/>
                <a:ea typeface="ＭＳ Ｐゴシック" panose="020B0600070205080204" pitchFamily="34" charset="-128"/>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Calibri" panose="020F0502020204030204" pitchFamily="34" charset="0"/>
                <a:ea typeface="ＭＳ Ｐゴシック" panose="020B0600070205080204" pitchFamily="34" charset="-128"/>
              </a:defRPr>
            </a:lvl3pPr>
            <a:lvl4pPr marL="1600200" indent="-228600">
              <a:spcBef>
                <a:spcPts val="400"/>
              </a:spcBef>
              <a:buClr>
                <a:srgbClr val="A5AB81"/>
              </a:buClr>
              <a:buSzPct val="7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ts val="400"/>
              </a:spcBef>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ts val="400"/>
              </a:spcBef>
              <a:spcAft>
                <a:spcPct val="0"/>
              </a:spcAft>
              <a:buClr>
                <a:srgbClr val="00B0F0"/>
              </a:buClr>
              <a:buSzPct val="65000"/>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nSpc>
                <a:spcPct val="80000"/>
              </a:lnSpc>
              <a:spcBef>
                <a:spcPct val="0"/>
              </a:spcBef>
              <a:buClrTx/>
              <a:buSzTx/>
              <a:buFontTx/>
              <a:buNone/>
            </a:pPr>
            <a:fld id="{B23D7E0C-DE74-45DC-AE37-477442ADFE78}" type="slidenum">
              <a:rPr lang="en-US" altLang="en-US" sz="1300">
                <a:solidFill>
                  <a:srgbClr val="FFFFFF"/>
                </a:solidFill>
                <a:latin typeface="Arial" panose="020B0604020202020204" pitchFamily="34" charset="0"/>
              </a:rPr>
              <a:pPr>
                <a:lnSpc>
                  <a:spcPct val="80000"/>
                </a:lnSpc>
                <a:spcBef>
                  <a:spcPct val="0"/>
                </a:spcBef>
                <a:buClrTx/>
                <a:buSzTx/>
                <a:buFontTx/>
                <a:buNone/>
              </a:pPr>
              <a:t>28</a:t>
            </a:fld>
            <a:endParaRPr lang="en-US" altLang="en-US" sz="1300">
              <a:solidFill>
                <a:srgbClr val="FFFFFF"/>
              </a:solidFill>
              <a:latin typeface="Arial" panose="020B0604020202020204" pitchFamily="34" charset="0"/>
            </a:endParaRPr>
          </a:p>
        </p:txBody>
      </p:sp>
    </p:spTree>
    <p:custDataLst>
      <p:tags r:id="rId1"/>
    </p:custData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OFFISYNC_CONTAIN_GUIDS" val="TRUE"/>
  <p:tag name="MMPROD_THEME_BG_IMAGE" val=""/>
  <p:tag name="MMPROD_UIDATA" val="&lt;database version=&quot;7.0&quot;&gt;&lt;object type=&quot;1&quot; unique_id=&quot;10001&quot;&gt;&lt;property id=&quot;20139&quot; value=&quot;%n. %s&quot;/&gt;&lt;property id=&quot;20141&quot; value=&quot;Evidence Based Practices Tutorial&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1&quot; value=&quot;SPR&quot;/&gt;&lt;property id=&quot;20192&quot; value=&quot;https://admin.na5.acrobat.com&quot;/&gt;&lt;property id=&quot;20224&quot; value=&quot;C:\Documents and Settings\michael_fang\Desktop&quot;/&gt;&lt;property id=&quot;20225&quot; value=&quot;C:\Documents and Settings\david_mitnick\Desktop\&quot;/&gt;&lt;property id=&quot;20226&quot; value=&quot;P:\sprfiles\PROJECTS\1210 Workforce Innovations Fund\Task 400 - Tutorial II - EBP\Evidence Based Practices Tutorial_ 12_13_11_AN_VK audio.ppt&quot;/&gt;&lt;property id=&quot;20250&quot; value=&quot;0&quot;/&gt;&lt;property id=&quot;20251&quot; value=&quot;1&quot;/&gt;&lt;property id=&quot;20259&quot; value=&quot;0&quot;/&gt;&lt;property id=&quot;20262&quot; value=&quot;1061507437&quot;/&gt;&lt;object type=&quot;8&quot; unique_id=&quot;10002&quot;&gt;&lt;object type=&quot;9&quot; unique_id=&quot;51205&quot;&gt;&lt;property id=&quot;19999&quot; value=&quot;0&quot;/&gt;&lt;property id=&quot;20000&quot; value=&quot;0&quot;/&gt;&lt;property id=&quot;20400&quot; value=&quot;Defs&quot;/&gt;&lt;property id=&quot;20401&quot; value=&quot;EmployersResrouceNetworks.pdf&quot;/&gt;&lt;property id=&quot;20402&quot; value=&quot;0&quot;/&gt;&lt;property id=&quot;20404&quot; value=&quot;150892&quot;/&gt;&lt;property id=&quot;20405&quot; value=&quot;0&quot;/&gt;&lt;property id=&quot;20406&quot; value=&quot;0&quot;/&gt;&lt;/object&gt;&lt;/object&gt;&lt;object type=&quot;2&quot; unique_id=&quot;10003&quot;&gt;&lt;object type=&quot;3&quot; unique_id=&quot;10005&quot;&gt;&lt;property id=&quot;20148&quot; value=&quot;5&quot;/&gt;&lt;property id=&quot;20300&quot; value=&quot;Slide 5 - &amp;quot;Meet Miguel&amp;quot;&quot;/&gt;&lt;property id=&quot;20303&quot; value=&quot;-1&quot;/&gt;&lt;property id=&quot;20307&quot; value=&quot;282&quot;/&gt;&lt;property id=&quot;20309&quot; value=&quot;-1&quot;/&gt;&lt;/object&gt;&lt;object type=&quot;3&quot; unique_id=&quot;35180&quot;&gt;&lt;property id=&quot;20148&quot; value=&quot;5&quot;/&gt;&lt;property id=&quot;20300&quot; value=&quot;Slide 4 - &amp;quot;Meet Hannah&amp;quot;&quot;/&gt;&lt;property id=&quot;20303&quot; value=&quot;-1&quot;/&gt;&lt;property id=&quot;20307&quot; value=&quot;320&quot;/&gt;&lt;property id=&quot;20309&quot; value=&quot;-1&quot;/&gt;&lt;/object&gt;&lt;object type=&quot;3&quot; unique_id=&quot;35181&quot;&gt;&lt;property id=&quot;20148&quot; value=&quot;5&quot;/&gt;&lt;property id=&quot;20300&quot; value=&quot;Slide 3 - &amp;quot;Meet Rosa&amp;quot;&quot;/&gt;&lt;property id=&quot;20303&quot; value=&quot;-1&quot;/&gt;&lt;property id=&quot;20307&quot; value=&quot;321&quot;/&gt;&lt;property id=&quot;20309&quot; value=&quot;-1&quot;/&gt;&lt;/object&gt;&lt;object type=&quot;3&quot; unique_id=&quot;35607&quot;&gt;&lt;property id=&quot;20148&quot; value=&quot;5&quot;/&gt;&lt;property id=&quot;20300&quot; value=&quot;Slide 9 - &amp;quot;Evidence-Based Practice Venn Diagram&amp;quot;&quot;/&gt;&lt;property id=&quot;20303&quot; value=&quot;-1&quot;/&gt;&lt;property id=&quot;20307&quot; value=&quot;322&quot;/&gt;&lt;property id=&quot;20309&quot; value=&quot;-1&quot;/&gt;&lt;/object&gt;&lt;object type=&quot;3&quot; unique_id=&quot;35608&quot;&gt;&lt;property id=&quot;20148&quot; value=&quot;5&quot;/&gt;&lt;property id=&quot;20300&quot; value=&quot;Slide 12 - &amp;quot;How to Use Evidence-Based Practice?&amp;quot;&quot;/&gt;&lt;property id=&quot;20303&quot; value=&quot;-1&quot;/&gt;&lt;property id=&quot;20307&quot; value=&quot;323&quot;/&gt;&lt;property id=&quot;20309&quot; value=&quot;-1&quot;/&gt;&lt;/object&gt;&lt;object type=&quot;3&quot; unique_id=&quot;36863&quot;&gt;&lt;property id=&quot;20148&quot; value=&quot;5&quot;/&gt;&lt;property id=&quot;20300&quot; value=&quot;Slide 29 - &amp;quot;Government-Based Practice Databases&amp;quot;&quot;/&gt;&lt;property id=&quot;20303&quot; value=&quot;-1&quot;/&gt;&lt;property id=&quot;20307&quot; value=&quot;346&quot;/&gt;&lt;property id=&quot;20309&quot; value=&quot;-1&quot;/&gt;&lt;/object&gt;&lt;object type=&quot;3&quot; unique_id=&quot;37684&quot;&gt;&lt;property id=&quot;20148&quot; value=&quot;5&quot;/&gt;&lt;property id=&quot;20300&quot; value=&quot;Slide 27 - &amp;quot;Evidence Based Practice in Action - Miguel&amp;quot;&quot;/&gt;&lt;property id=&quot;20303&quot; value=&quot;-1&quot;/&gt;&lt;property id=&quot;20307&quot; value=&quot;354&quot;/&gt;&lt;property id=&quot;20309&quot; value=&quot;-1&quot;/&gt;&lt;/object&gt;&lt;object type=&quot;3&quot; unique_id=&quot;37685&quot;&gt;&lt;property id=&quot;20148&quot; value=&quot;5&quot;/&gt;&lt;property id=&quot;20300&quot; value=&quot;Slide 25 - &amp;quot;Evidence-Based Practice in Action - Hannah&amp;quot;&quot;/&gt;&lt;property id=&quot;20303&quot; value=&quot;-1&quot;/&gt;&lt;property id=&quot;20307&quot; value=&quot;355&quot;/&gt;&lt;property id=&quot;20309&quot; value=&quot;-1&quot;/&gt;&lt;/object&gt;&lt;object type=&quot;3&quot; unique_id=&quot;37686&quot;&gt;&lt;property id=&quot;20148&quot; value=&quot;5&quot;/&gt;&lt;property id=&quot;20300&quot; value=&quot;Slide 26 - &amp;quot;Evidence-Based Practice in Action - Rosa&amp;quot;&quot;/&gt;&lt;property id=&quot;20303&quot; value=&quot;-1&quot;/&gt;&lt;property id=&quot;20307&quot; value=&quot;356&quot;/&gt;&lt;property id=&quot;20309&quot; value=&quot;-1&quot;/&gt;&lt;/object&gt;&lt;object type=&quot;3&quot; unique_id=&quot;47279&quot;&gt;&lt;property id=&quot;20148&quot; value=&quot;5&quot;/&gt;&lt;property id=&quot;20300&quot; value=&quot;Slide 1 - &amp;quot;Welcome&amp;quot;&quot;/&gt;&lt;property id=&quot;20303&quot; value=&quot;-1&quot;/&gt;&lt;property id=&quot;20307&quot; value=&quot;362&quot;/&gt;&lt;property id=&quot;20309&quot; value=&quot;-1&quot;/&gt;&lt;/object&gt;&lt;object type=&quot;3&quot; unique_id=&quot;47280&quot;&gt;&lt;property id=&quot;20148&quot; value=&quot;5&quot;/&gt;&lt;property id=&quot;20300&quot; value=&quot;Slide 2 - &amp;quot;Introduction&amp;quot;&quot;/&gt;&lt;property id=&quot;20303&quot; value=&quot;-1&quot;/&gt;&lt;property id=&quot;20307&quot; value=&quot;363&quot;/&gt;&lt;property id=&quot;20309&quot; value=&quot;-1&quot;/&gt;&lt;/object&gt;&lt;object type=&quot;3&quot; unique_id=&quot;47485&quot;&gt;&lt;property id=&quot;20148&quot; value=&quot;5&quot;/&gt;&lt;property id=&quot;20300&quot; value=&quot;Slide 6 - &amp;quot;What is Evidence-Based Practice?&amp;quot;&quot;/&gt;&lt;property id=&quot;20303&quot; value=&quot;-1&quot;/&gt;&lt;property id=&quot;20307&quot; value=&quot;364&quot;/&gt;&lt;property id=&quot;20309&quot; value=&quot;-1&quot;/&gt;&lt;/object&gt;&lt;object type=&quot;3&quot; unique_id=&quot;47486&quot;&gt;&lt;property id=&quot;20148&quot; value=&quot;5&quot;/&gt;&lt;property id=&quot;20300&quot; value=&quot;Slide 8 - &amp;quot;Origins&amp;quot;&quot;/&gt;&lt;property id=&quot;20303&quot; value=&quot;-1&quot;/&gt;&lt;property id=&quot;20307&quot; value=&quot;365&quot;/&gt;&lt;property id=&quot;20309&quot; value=&quot;-1&quot;/&gt;&lt;/object&gt;&lt;object type=&quot;3&quot; unique_id=&quot;47487&quot;&gt;&lt;property id=&quot;20148&quot; value=&quot;5&quot;/&gt;&lt;property id=&quot;20300&quot; value=&quot;Slide 10 - &amp;quot;Why Use Evidence-Based Practice?&amp;quot;&quot;/&gt;&lt;property id=&quot;20303&quot; value=&quot;-1&quot;/&gt;&lt;property id=&quot;20307&quot; value=&quot;366&quot;/&gt;&lt;property id=&quot;20309&quot; value=&quot;-1&quot;/&gt;&lt;/object&gt;&lt;object type=&quot;3&quot; unique_id=&quot;48912&quot;&gt;&lt;property id=&quot;20148&quot; value=&quot;5&quot;/&gt;&lt;property id=&quot;20300&quot; value=&quot;Slide 7 - &amp;quot;What is Evidence-Based Practice?&amp;quot;&quot;/&gt;&lt;property id=&quot;20303&quot; value=&quot;-1&quot;/&gt;&lt;property id=&quot;20307&quot; value=&quot;367&quot;/&gt;&lt;property id=&quot;20309&quot; value=&quot;-1&quot;/&gt;&lt;/object&gt;&lt;object type=&quot;3&quot; unique_id=&quot;48913&quot;&gt;&lt;property id=&quot;20148&quot; value=&quot;5&quot;/&gt;&lt;property id=&quot;20300&quot; value=&quot;Slide 14 - &amp;quot;How to Build Your Case&amp;quot;&quot;/&gt;&lt;property id=&quot;20303&quot; value=&quot;-1&quot;/&gt;&lt;property id=&quot;20307&quot; value=&quot;368&quot;/&gt;&lt;property id=&quot;20309&quot; value=&quot;-1&quot;/&gt;&lt;/object&gt;&lt;object type=&quot;3&quot; unique_id=&quot;49336&quot;&gt;&lt;property id=&quot;20148&quot; value=&quot;5&quot;/&gt;&lt;property id=&quot;20300&quot; value=&quot;Slide 15 - &amp;quot;Step One: Assess Problem &amp;amp; Clarify Goal&amp;quot;&quot;/&gt;&lt;property id=&quot;20303&quot; value=&quot;-1&quot;/&gt;&lt;property id=&quot;20307&quot; value=&quot;369&quot;/&gt;&lt;property id=&quot;20309&quot; value=&quot;-1&quot;/&gt;&lt;/object&gt;&lt;object type=&quot;3&quot; unique_id=&quot;49337&quot;&gt;&lt;property id=&quot;20148&quot; value=&quot;5&quot;/&gt;&lt;property id=&quot;20300&quot; value=&quot;Slide 16 - &amp;quot;Step Two: Ask the Question&amp;quot;&quot;/&gt;&lt;property id=&quot;20303&quot; value=&quot;-1&quot;/&gt;&lt;property id=&quot;20307&quot; value=&quot;370&quot;/&gt;&lt;property id=&quot;20309&quot; value=&quot;-1&quot;/&gt;&lt;/object&gt;&lt;object type=&quot;3&quot; unique_id=&quot;49338&quot;&gt;&lt;property id=&quot;20148&quot; value=&quot;5&quot;/&gt;&lt;property id=&quot;20300&quot; value=&quot;Slide 18 - &amp;quot;Step Three: Acquire the Evidence&amp;quot;&quot;/&gt;&lt;property id=&quot;20303&quot; value=&quot;-1&quot;/&gt;&lt;property id=&quot;20307&quot; value=&quot;371&quot;/&gt;&lt;property id=&quot;20309&quot; value=&quot;-1&quot;/&gt;&lt;/object&gt;&lt;object type=&quot;3&quot; unique_id=&quot;49339&quot;&gt;&lt;property id=&quot;20148&quot; value=&quot;5&quot;/&gt;&lt;property id=&quot;20300&quot; value=&quot;Slide 20 - &amp;quot;Step Four: Appraise the Evidence&amp;quot;&quot;/&gt;&lt;property id=&quot;20303&quot; value=&quot;-1&quot;/&gt;&lt;property id=&quot;20307&quot; value=&quot;372&quot;/&gt;&lt;property id=&quot;20309&quot; value=&quot;-1&quot;/&gt;&lt;/object&gt;&lt;object type=&quot;3&quot; unique_id=&quot;49340&quot;&gt;&lt;property id=&quot;20148&quot; value=&quot;5&quot;/&gt;&lt;property id=&quot;20300&quot; value=&quot;Slide 23 - &amp;quot;Step Five: Acquire the Evidence&amp;quot;&quot;/&gt;&lt;property id=&quot;20303&quot; value=&quot;-1&quot;/&gt;&lt;property id=&quot;20307&quot; value=&quot;373&quot;/&gt;&lt;property id=&quot;20309&quot; value=&quot;-1&quot;/&gt;&lt;/object&gt;&lt;object type=&quot;3&quot; unique_id=&quot;50256&quot;&gt;&lt;property id=&quot;20148&quot; value=&quot;5&quot;/&gt;&lt;property id=&quot;20300&quot; value=&quot;Slide 11 - &amp;quot;Why Use Evidence-Based Practice?&amp;quot;&quot;/&gt;&lt;property id=&quot;20303&quot; value=&quot;-1&quot;/&gt;&lt;property id=&quot;20307&quot; value=&quot;378&quot;/&gt;&lt;property id=&quot;20309&quot; value=&quot;-1&quot;/&gt;&lt;/object&gt;&lt;object type=&quot;3&quot; unique_id=&quot;50257&quot;&gt;&lt;property id=&quot;20148&quot; value=&quot;5&quot;/&gt;&lt;property id=&quot;20300&quot; value=&quot;Slide 13 - &amp;quot;How to Build Your Case&amp;quot;&quot;/&gt;&lt;property id=&quot;20303&quot; value=&quot;-1&quot;/&gt;&lt;property id=&quot;20307&quot; value=&quot;379&quot;/&gt;&lt;property id=&quot;20309&quot; value=&quot;-1&quot;/&gt;&lt;/object&gt;&lt;object type=&quot;3&quot; unique_id=&quot;50259&quot;&gt;&lt;property id=&quot;20148&quot; value=&quot;5&quot;/&gt;&lt;property id=&quot;20300&quot; value=&quot;Slide 17 - &amp;quot;Step Two: Ask the Question&amp;quot;&quot;/&gt;&lt;property id=&quot;20303&quot; value=&quot;-1&quot;/&gt;&lt;property id=&quot;20307&quot; value=&quot;382&quot;/&gt;&lt;property id=&quot;20309&quot; value=&quot;-1&quot;/&gt;&lt;/object&gt;&lt;object type=&quot;3&quot; unique_id=&quot;50261&quot;&gt;&lt;property id=&quot;20148&quot; value=&quot;5&quot;/&gt;&lt;property id=&quot;20300&quot; value=&quot;Slide 19 - &amp;quot;Step Three: Acquire the Evidence&amp;quot;&quot;/&gt;&lt;property id=&quot;20303&quot; value=&quot;-1&quot;/&gt;&lt;property id=&quot;20307&quot; value=&quot;383&quot;/&gt;&lt;property id=&quot;20309&quot; value=&quot;-1&quot;/&gt;&lt;/object&gt;&lt;object type=&quot;3&quot; unique_id=&quot;50262&quot;&gt;&lt;property id=&quot;20148&quot; value=&quot;5&quot;/&gt;&lt;property id=&quot;20300&quot; value=&quot;Slide 22 - &amp;quot;Step Four: Appraise the Evidence&amp;quot;&quot;/&gt;&lt;property id=&quot;20303&quot; value=&quot;-1&quot;/&gt;&lt;property id=&quot;20307&quot; value=&quot;385&quot;/&gt;&lt;property id=&quot;20309&quot; value=&quot;-1&quot;/&gt;&lt;/object&gt;&lt;object type=&quot;3&quot; unique_id=&quot;50263&quot;&gt;&lt;property id=&quot;20148&quot; value=&quot;5&quot;/&gt;&lt;property id=&quot;20300&quot; value=&quot;Slide 28 - &amp;quot;We All Need Evidence&amp;quot;&quot;/&gt;&lt;property id=&quot;20303&quot; value=&quot;-1&quot;/&gt;&lt;property id=&quot;20307&quot; value=&quot;386&quot;/&gt;&lt;property id=&quot;20309&quot; value=&quot;-1&quot;/&gt;&lt;/object&gt;&lt;object type=&quot;3&quot; unique_id=&quot;51381&quot;&gt;&lt;property id=&quot;20148&quot; value=&quot;5&quot;/&gt;&lt;property id=&quot;20300&quot; value=&quot;Slide 21 - &amp;quot;Types of Evidence &amp;amp; Levels of Rigor&amp;quot;&quot;/&gt;&lt;property id=&quot;20303&quot; value=&quot;-1&quot;/&gt;&lt;property id=&quot;20307&quot; value=&quot;391&quot;/&gt;&lt;property id=&quot;20309&quot; value=&quot;-1&quot;/&gt;&lt;/object&gt;&lt;object type=&quot;3&quot; unique_id=&quot;51383&quot;&gt;&lt;property id=&quot;20148&quot; value=&quot;5&quot;/&gt;&lt;property id=&quot;20300&quot; value=&quot;Slide 24 - &amp;quot;Making the Case: Putting it All Together&amp;quot;&quot;/&gt;&lt;property id=&quot;20303&quot; value=&quot;-1&quot;/&gt;&lt;property id=&quot;20307&quot; value=&quot;389&quot;/&gt;&lt;property id=&quot;20309&quot; value=&quot;-1&quot;/&gt;&lt;/object&gt;&lt;object type=&quot;3&quot; unique_id=&quot;51491&quot;&gt;&lt;property id=&quot;20148&quot; value=&quot;5&quot;/&gt;&lt;property id=&quot;20300&quot; value=&quot;Slide 31 - &amp;quot;Related Tutorials&amp;quot;&quot;/&gt;&lt;property id=&quot;20303&quot; value=&quot;-1&quot;/&gt;&lt;property id=&quot;20307&quot; value=&quot;392&quot;/&gt;&lt;property id=&quot;20309&quot; value=&quot;-1&quot;/&gt;&lt;/object&gt;&lt;object type=&quot;3&quot; unique_id=&quot;51492&quot;&gt;&lt;property id=&quot;20148&quot; value=&quot;5&quot;/&gt;&lt;property id=&quot;20300&quot; value=&quot;Slide 32 - &amp;quot;For More Information&amp;quot;&quot;/&gt;&lt;property id=&quot;20303&quot; value=&quot;-1&quot;/&gt;&lt;property id=&quot;20307&quot; value=&quot;393&quot;/&gt;&lt;property id=&quot;20309&quot; value=&quot;-1&quot;/&gt;&lt;/object&gt;&lt;object type=&quot;3&quot; unique_id=&quot;51493&quot;&gt;&lt;property id=&quot;20148&quot; value=&quot;5&quot;/&gt;&lt;property id=&quot;20300&quot; value=&quot;Slide 30 - &amp;quot;Other Evidence-Based Practice Resources&amp;quot;&quot;/&gt;&lt;property id=&quot;20303&quot; value=&quot;-1&quot;/&gt;&lt;property id=&quot;20307&quot; value=&quot;394&quot;/&gt;&lt;property id=&quot;20309&quot; value=&quot;-1&quot;/&gt;&lt;/object&gt;&lt;/object&gt;&lt;object type=&quot;10&quot; unique_id=&quot;51602&quot;&gt;&lt;object type=&quot;11&quot; unique_id=&quot;51603&quot;&gt;&lt;property id=&quot;20180&quot; value=&quot;0&quot;/&gt;&lt;property id=&quot;20181&quot; value=&quot;0&quot;/&gt;&lt;property id=&quot;20182&quot; value=&quot;0&quot;/&gt;&lt;property id=&quot;20183&quot; value=&quot;1&quot;/&gt;&lt;/object&gt;&lt;object type=&quot;12&quot; unique_id=&quot;51642&quot;&gt;&lt;property id=&quot;20180&quot; value=&quot;0&quot;/&gt;&lt;property id=&quot;20181&quot; value=&quot;0&quot;/&gt;&lt;property id=&quot;20182&quot; value=&quot;0&quot;/&gt;&lt;property id=&quot;20183&quot; value=&quot;1&quot;/&gt;&lt;/object&gt;&lt;object type=&quot;13&quot; unique_id=&quot;51762&quot;&gt;&lt;/object&gt;&lt;/object&gt;&lt;object type=&quot;4&quot; unique_id=&quot;51721&quot;&gt;&lt;/object&gt;&lt;/object&gt;&lt;/database&gt;"/>
  <p:tag name="MMPROD_TAG_VCONFIG" val="PD94bWwgdmVyc2lvbj0iMS4wIiBlbmNvZGluZz0iVVRGLTgiPz4NCjxjb25maWd1cmF0aW9uPg0KCTxicmFuZGluZz4NCgkJPHVpZm9udCBuYW1lPSJGT05UX05PVEVTX1RFWFQiIHZhbHVlPSJWZXJkYW5hLDEyLGZhbHNlLGZhbHNlLGZhbHNlIi8+DQoJPC9icmFuZGluZz4NCgk8Y29sb3JzPg0KCQk8dWljb2xvciBuYW1lPSJwcmltYXJ5IiB2YWx1ZT0iMHg2Rjg0ODgiLz4NCgkJPHVpY29sb3IgbmFtZT0iZ2xvdyIgdmFsdWU9IjB4MzVEMzM0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DQoJCTx1aXNob3cgbmFtZT0icHJlc2VudGVycGhvdG8iIHZhbHVlPSJ0cnVlIi8+DQoJCTx1aXNob3cgbmFtZT0icHJlc2VudGVybmFtZSIgdmFsdWU9InRydWUiLz4NCgkJPHVpc2hvdyBuYW1lPSJwcmVzZW50ZXJ0aXRsZSIgdmFsdWU9InRydWUiLz4NCgkJPHVpc2hvdyBuYW1lPSJwcmVzZW50ZXJlbWFpbCIgdmFsdWU9InRydWUiLz4NCgkJPHVpc2hvdyBuYW1lPSJwcmVzZW50ZXJiaW8iIHZhbHVlPSJ0cnVlIi8+DQoJCTx1aXNob3cgbmFtZT0iY29tcGFueWxvZ28iIHZhbHVlPSJ0cnVlIi8+DQoJCTx1aXNob3cgbmFtZT0ic2lkZWJhciIgdmFsdWU9InRydWUiLz4NCgkJPHVpc2hvdyBuYW1lPSJvdXRsaW5lIiB2YWx1ZT0idHJ1ZSIvPg0KCQk8dWlzaG93IG5hbWU9InRodW1ibmFpbCIgdmFsdWU9InRydWUiLz4NCgkJPHVpc2hvdyBuYW1lPSJub3RlcyIgdmFsdWU9InRydWUiLz4NCgkJPHVpc2hvdyBuYW1lPSJzZWFyY2giIHZhbHVlPSJ0cnVlIi8+DQoJCTx1aXNob3cgbmFtZT0icXVpeiIgdmFsdWU9InRydWUiLz4NCgkJPHVpc2hvdyBuYW1lPSJhdHRhY2htZW50cyIgdmFsdWU9InRydWUiLz4NCgkJPHVpc2hvdyBuYW1lPSJ1dGlscyIgdmFsdWU9InRydWUiLz4NCgkJPHVpc2hvdyBuYW1lPSJ2b2x1bWUiIHZhbHVlPSJ0cnVlIi8+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yZXBsYWNlIG5hbWU9ImxvZ28iIHZhbHVlPSIiLz4NCgkJPHVpcmVwbGFjZSBuYW1lPSJiZ2ltYWdlIiB2YWx1ZT0iIi8+DQoJCTx1aXJlcGxhY2UgbmFtZT0iaW5pdGlhbHRhYiIgdmFsdWU9Im91dGxpbmUiLz4NCgk8L2xheW91dD4NCgk8bGFuZ3VhZ2UgaWQ9ImVu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N0b3BwZWQiLz4NCgkJPHVpdGV4dCBuYW1lPSJTQ1JVQkJBUlNUQVRVU19QTEFZSU5HIiB2YWx1ZT0iUGxheWluZyIvPg0KCQk8dWl0ZXh0IG5hbWU9IlNDUlVCQkFSU1RBVFVTX05PQVVESU8iIHZhbHVlPSJObyBBdWRpbyIvPg0KCQk8dWl0ZXh0IG5hbWU9IlNDUlVCQkFSU1RBVFVTX1ZJRFBMQVlJTkciIHZhbHVlPSJWaWRlbyBQbGF5aW5nIi8+DQoJCTx1aXRleHQgbmFtZT0iU0NSVUJCQVJTVEFUVVNfTE9BRElORyIgdmFsdWU9IkxvYWRpbmciLz4NCgkJPHVpdGV4dCBuYW1lPSJTQ1JVQkJBUlNUQVRVU19CVUZGRVJJTkciIHZhbHVlPSJCdWZmZXJpbmciLz4NCgkJPHVpdGV4dCBuYW1lPSJTQ1JVQkJBUlNUQVRVU19RVUVTVElPTiIgdmFsdWU9IkFuc3dlciBRdWVzdGlvbiIvPg0KCQk8dWl0ZXh0IG5hbWU9IlNDUlVCQkFSU1RBVFVTX1JFVklFV1FVSVoiIHZhbHVlPSJSZXZpZXdpbmcgUXVpeiIvPg0KCQk8IS0tIHN1YnN0aXR1dGlvbjogJW0gPT0gbWludXRlcyByZW1haW5pbmcgLS0+DQoJCTwhLS0gc3Vic3RpdHV0aW9uOiAlcyA9PSBzZWNvbmRzIHJlbWFpbmluZyAtLT4NCgkJPHVpdGV4dCBuYW1lPSJFTEFQU0VEIiB2YWx1ZT0iJW0gTWludXRlcyAlcyBTZWNvbmRzIFJlbWFpbmluZyIvPg0KCQk8dWl0ZXh0IG5hbWU9Ik5PVEZPVU5EIiB2YWx1ZT0iTm90aGluZyBGb3VuZCIvPg0KCQk8dWl0ZXh0IG5hbWU9IkFUVEFDSE1FTlRTIiB2YWx1ZT0iQXR0YWNobWVudH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WN0Ii8+DQoJCTx1aXRleHQgbmFtZT0iVEFCX1FVSVoiIHZhbHVlPSJRdWl6Ii8+DQoJCTx1aXRleHQgbmFtZT0iVEFCX09VVExJTkUiIHZhbHVlPSJPdXRsaW5lIi8+DQoJCTx1aXRleHQgbmFtZT0iVEFCX1RIVU1CIiB2YWx1ZT0iVGh1bWIiLz4NCgkJPHVpdGV4dCBuYW1lPSJUQUJfTk9URVMiIHZhbHVlPSJOb3RlcyIvPg0KCQk8dWl0ZXh0IG5hbWU9IlRBQl9TRUFSQ0giIHZhbHVlPSJTZWFyY2giLz4NCgkJPHVpdGV4dCBuYW1lPSJTTElERV9IRUFESU5HIiB2YWx1ZT0iU2xpZGUgVGl0bGUiLz4NCgkJPHVpdGV4dCBuYW1lPSJEVVJBVElPTl9IRUFESU5HIiB2YWx1ZT0iRHVyYXRpb24iLz4NCgkJPHVpdGV4dCBuYW1lPSJTRUFSQ0hfSEVBRElORyIgdmFsdWU9IlNlYXJjaCBmb3IgdGV4dDoiLz4NCgkJPHVpdGV4dCBuYW1lPSJUSFVNQl9IRUFESU5HIiB2YWx1ZT0iU2xpZGUiLz4NCgkJPHVpdGV4dCBuYW1lPSJUSFVNQl9JTkZPIiB2YWx1ZT0iU2xpZGUgVGl0bGUvRHVyYXRpb24iLz4NCgkJPHVpdGV4dCBuYW1lPSJBVFRBQ0hOQU1FX0hFQURJTkciIHZhbHVlPSJGaWxlIE5hbWUiLz4NCgkJPHVpdGV4dCBuYW1lPSJBVFRBQ0hTSVpFX0hFQURJTkciIHZhbHVlPSJTaXplIi8+DQoJCTx1aXRleHQgbmFtZT0iU0xJREVfTk9URVMiIHZhbHVlPSJTbGlkZSBOb3RlcyIvPg0KCQk8IS0tcXVpeiBwb2QgYW5kIG1lc3NhZ2UgYm94IHRleHRzLS0+DQoJCTx1aXRleHQgbmFtZT0iUVVJWlBPRF9RVUlaX0FUVEVNUFQiIHZhbHVlPSJRdWl6IEF0dGVtcHQ6Ii8+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DQoJCTx1aXRleHQgbmFtZT0iUVVJWlBPRF9RVUVTQVRNUFRfU1RSIiB2YWx1ZT0iQXR0ZW1wdDogJW4gb2YgJXQiLz4NCgkJPHVpdGV4dCBuYW1lPSJRVUlaUE9EX1FVRVNUWVBFX1NUUiIgdmFsdWU9IlR5cGU6ICVzIi8+DQoJCTx1aXRleHQgbmFtZT0iUVVJWlBPRF9RVUVTVFlQRV9HUkQiIHZhbHVlPSJHcmFkZWQiLz4NCgkJPHVpdGV4dCBuYW1lPSJRVUlaUE9EX1FVRVNUWVBFX1NWWSIgdmFsdWU9IlN1cnZleSIvPg0KCQk8dWl0ZXh0IG5hbWU9IlFVSVpQT0RfUVVJWkFUTVBUX0lORiIgdmFsdWU9IkluZmluaXRlIi8+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DQoJCTx1aXRleHQgbmFtZT0iRE9DV1JBUF9NU0ciIHZhbHVlPSJTYXZlIHRvIE15IENvbXB1dGVyIi8+DQoJCTx1aXRleHQgbmFtZT0iRE9DV1JBUF9QUk9NUFQiIHZhbHVlPSJDbGljayB0byBEb3dubG9hZCIvPg0KCTwvbGFuZ3VhZ2U+DQoJPGxhbmd1YWdlIGlkPSJkZ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VG9uIGF1cyIvPg0KCQk8dWl0ZXh0IG5hbWU9IkRPQ1dSQVBfVElUTEUiIHZhbHVlPSJQcmVzZW50ZXItQW5oYW5nIi8+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DQoJCTx1aXRleHQgbmFtZT0iU0NSVUJCQVJTVEFUVVNfQlVGRkVSSU5HIiB2YWx1ZT0iTWlzZSBlbiBtw6ltb2lyZSIvPg0KCQk8dWl0ZXh0IG5hbWU9IlNDUlVCQkFSU1RBVFVTX1FVRVNUSU9OIiB2YWx1ZT0iUsOpcG9uZHJlIMOgIGxhIHF1ZXN0aW9uIi8+DQoJCTx1aXRleHQgbmFtZT0iU0NSVUJCQVJTVEFUVVNfUkVWSUVXUVVJWiIgdmFsdWU9IlLDqXZpc2lvbiBkdSBxdWVzdGlvbm5haXJlIi8+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DQoJCTx1aXRleHQgbmFtZT0iQVRUQUNITUVOVFMiIHZhbHVlPSJQacOoY2VzIGpvaW50ZXMiLz4NCgkJPCEtLSBzdWJzdGl0dXRpb246ICVwID09IGN1cnJlbnQgc3BlYWtlcidzIHRpdGxlIC0tPg0KCQk8dWl0ZXh0IG5hbWU9IkJJT1dJTl9USVRMRSIgdmFsdWU9IkJpbyA6ICVwIi8+DQoJCTx1aXRleHQgbmFtZT0iQklPQlROX1RJVExFIiB2YWx1ZT0iQmlvIDoiLz4NCgkJPHVpdGV4dCBuYW1lPSJESVZJREVSQlROX1RJVExFIiB2YWx1ZT0ifCIvPg0KCQk8dWl0ZXh0IG5hbWU9IkNPTlRBQ1RCVE5fVElUTEUiIHZhbHVlPSJDb250YWN0Ii8+DQoJCTx1aXRleHQgbmFtZT0iVEFCX1FVSVoiIHZhbHVlPSJRdWl6Ii8+DQoJCTx1aXRleHQgbmFtZT0iVEFCX09VVExJTkUiIHZhbHVlPSJQbGFuIi8+DQoJCTx1aXRleHQgbmFtZT0iVEFCX1RIVU1CIiB2YWx1ZT0iRGlhcG9zIi8+DQoJCTx1aXRleHQgbmFtZT0iVEFCX05PVEVTIiB2YWx1ZT0iTm90ZXMiLz4NCgkJPHVpdGV4dCBuYW1lPSJUQUJfU0VBUkNIIiB2YWx1ZT0iUmVjaGVyY2hlIi8+DQoJCTx1aXRleHQgbmFtZT0iU0xJREVfSEVBRElORyIgdmFsdWU9IlRpdHJlIGRlIGxhIGRpYXBvc2l0aXZlIi8+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DQoJCTx1aXRleHQgbmFtZT0iQVRUQUNITkFNRV9IRUFESU5HIiB2YWx1ZT0iTm9tIGRlIGZpY2hpZXIiLz4NCgkJPHVpdGV4dCBuYW1lPSJBVFRBQ0hTSVpFX0hFQURJTkciIHZhbHVlPSJUYWlsbGUiLz4NCgkJPHVpdGV4dCBuYW1lPSJTTElERV9OT1RFUyIgdmFsdWU9IkNvbW1lbnRhaXJlcyBkZXMgZGlhcG9zaXRpdmVzIi8+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7Iqs65287J2065OcICVuIi8+DQoJCTwhLS0gc3Vic3RpdHV0aW9uOiAlbiA9PSBzbGlkZSBudW1iZXIgLS0+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DQoJCTx1aXRleHQgbmFtZT0iU0NSVUJCQVJTVEFUVVNfTk9BVURJTyIgdmFsdWU9IuyYpOuUlOyYpCDsl4bsnYwiLz4NCgkJPHVpdGV4dCBuYW1lPSJTQ1JVQkJBUlNUQVRVU19WSURQTEFZSU5HIiB2YWx1ZT0i67mE65SU7JikIOyerOyDnSDspJEiLz4NCgkJPHVpdGV4dCBuYW1lPSJTQ1JVQkJBUlNUQVRVU19MT0FESU5HIiB2YWx1ZT0i66Gc65SpIi8+DQoJCTx1aXRleHQgbmFtZT0iU0NSVUJCQVJTVEFUVVNfQlVGRkVSSU5HIiB2YWx1ZT0i67KE7Y2866eBIi8+DQoJCTx1aXRleHQgbmFtZT0iU0NSVUJCQVJTVEFUVVNfUVVFU1RJT04iIHZhbHVlPSLsp4jrrLjsl5Ag64u17ZWY6riwIi8+DQoJCTx1aXRleHQgbmFtZT0iU0NSVUJCQVJTVEFUVVNfUkVWSUVXUVVJWiIgdmFsdWU9IuyniOusuCDri6Tsi5zrs7TquLAiLz4NCgkJPCEtLSBzdWJzdGl0dXRpb246ICVtID09IG1pbnV0ZXMgcmVtYWluaW5nIC0tPg0KCQk8IS0tIHN1YnN0aXR1dGlvbjogJXMgPT0gc2Vjb25kcyByZW1haW5pbmcgLS0+DQoJCTx1aXRleHQgbmFtZT0iRUxBUFNFRCIgdmFsdWU9IiVt67aEICVz7LSIIOuCqOydjCIvPg0KCQk8dWl0ZXh0IG5hbWU9Ik5PVEZPVU5EIiB2YWx1ZT0i7JeG7J2MIi8+DQoJCTx1aXRleHQgbmFtZT0iQVRUQUNITUVOVFMiIHZhbHVlPSLssqjrtoAg7YyM7J28Ii8+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iYjeEE7JiN4QTv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CEtLXF1aXogcG9kIGFuZCBtZXNzYWdlIGJveCB0ZXh0cy0tPg0KCQk8dWl0ZXh0IG5hbWU9IlFVSVpQT0RfUVVJWl9BVFRFTVBUIiB2YWx1ZT0iSW50ZW50byBkZSBwcnVlYmE6Ii8+DQoJCTx1aXRleHQgbmFtZT0iUVVJWlBPRF9RVUlaX0FUVEVNUFRfVkFMVUUiIHZhbHVlPSIlbiBkZSAldCIvPg0KCQk8dWl0ZXh0IG5hbWU9IlFVSVpQT0RfUVVJWl9TQ09SRSIgdmFsdWU9IlB1bnR1YWNpw7NuOiIvPg0KCQk8dWl0ZXh0IG5hbWU9IlFVSVpQT0RfUVVJWl9QQVNTU0NPUkUiIHZhbHVlPSJQdW50dWFjacOzbiBwYXJhIGFwcm9iYXI6Ii8+DQoJCTx1aXRleHQgbmFtZT0iUVVJWlBPRF9RVUlaX01BWFNDT1JFIiB2YWx1ZT0iUHVudHVhY2nDs24gbcOheGltYToiLz4NCgkJPHVpdGV4dCBuYW1lPSJRVUlaUE9EX1FVRVNBVE1QVF9TVFIiIHZhbHVlPSJJbnRlbnRvczogJW4gZGUgJXQiLz4NCgkJPHVpdGV4dCBuYW1lPSJRVUlaUE9EX1FVRVNUWVBFX1NUUiIgdmFsdWU9IlRpcG86ICVzIi8+DQoJCTx1aXRleHQgbmFtZT0iUVVJWlBPRF9RVUVTVFlQRV9HUkQiIHZhbHVlPSJDb24gcHVudHVhY2nDs24iLz4NCgkJPHVpdGV4dCBuYW1lPSJRVUlaUE9EX1FVRVNUWVBFX1NWWSIgdmFsdWU9IkVuY3Vlc3RhIi8+DQoJCTx1aXRleHQgbmFtZT0iUVVJWlBPRF9RVUlaQVRNUFRfSU5GIiB2YWx1ZT0iSW5maW5pdG8iLz4NCgkJPHVpdGV4dCBuYW1lPSJRVUlaUE9EX1FVRVNBVE1QVF9JTkYiIHZhbHVlPSJJbmZpbml0byIvPg0KCQk8dWl0ZXh0IG5hbWU9IldBUk5JTkdNU0dfWUVTU1RSSU5HIiB2YWx1ZT0iU8OtIi8+DQoJCTx1aXRleHQgbmFtZT0iV0FSTklOR01TR19OT1NUUklORyIgdmFsdWU9Ik5vIi8+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DQoJCTwhLS0gc3Vic3RpdHV0aW9uOiAlcCA9PSBwcmVzZW50YXRpb24gdGl0bGUgLS0+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DQoJCTx1aXRleHQgbmFtZT0iUVVJWlBPRF9RVUVTVFlQRV9HUkQiIHZhbHVlPSJDbGFzc2lmaWNhdMOzcmlhIi8+DQoJCTx1aXRleHQgbmFtZT0iUVVJWlBPRF9RVUVTVFlQRV9TVlkiIHZhbHVlPSJQZXNxdWlzYSIvPg0KCQk8dWl0ZXh0IG5hbWU9IlFVSVpQT0RfUVVJWkFUTVBUX0lORiIgdmFsdWU9IkluZmluaXRvIi8+DQoJCTx1aXRleHQgbmFtZT0iUVVJWlBPRF9RVUVTQVRNUFRfSU5GIiB2YWx1ZT0iSW5maW5pdG8iLz4NCgkJPHVpdGV4dCBuYW1lPSJXQVJOSU5HTVNHX1lFU1NUUklORyIgdmFsdWU9IlNpbSIvPg0KCQk8dWl0ZXh0IG5hbWU9IldBUk5JTkdNU0dfTk9TVFJJTkciIHZhbHVlPSJOw6NvIi8+DQoJCTx1aXRleHQgbmFtZT0iV0FSTklOR01TR19USVRMRVNUUklORyIgdmFsdWU9IkFsZXJ0YSBkZSBuYXZlZ2HDp8OjbyBkbyBxdWVzdGlvbsOhcmlvIi8+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FyIGJhcnJhIGxhdGVyYWwgYW8gcGFydGljaXBhbnRlcyIvPg0KCQk8dWl0ZXh0IG5hbWU9Ik1VVEUiIHZhbHVlPSJNdWRvIi8+DQoJCTx1aXRleHQgbmFtZT0iRE9DV1JBUF9USVRMRSIgdmFsdWU9IkFuZXhvIGRlIGFycXVpdm8gZG8gUHJlc2VudGVyIi8+DQoJCTx1aXRleHQgbmFtZT0iRE9DV1JBUF9NU0ciIHZhbHVlPSJTYWx2YXIgZW0gTWV1IGNvbXB1dGFkb3IiLz4NCgkJPHVpdGV4dCBuYW1lPSJET0NXUkFQX1BST01QVCIgdmFsdWU9IkNsaXF1ZSBwYXJhIGJhaXhhciIvPg0KCTwvbGFuZ3VhZ2U+DQoJPGxhbmd1YWdlIGlkPSJp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JbnRlcnJvdHRvIi8+DQoJCTx1aXRleHQgbmFtZT0iU0NSVUJCQVJTVEFUVVNfUExBWUlORyIgdmFsdWU9IlJpcHJvZHV6aW9uZSIvPg0KCQk8dWl0ZXh0IG5hbWU9IlNDUlVCQkFSU1RBVFVTX05PQVVESU8iIHZhbHVlPSJBdWRpbyBpbmF0dC4iLz4NCgkJPHVpdGV4dCBuYW1lPSJTQ1JVQkJBUlNUQVRVU19WSURQTEFZSU5HIiB2YWx1ZT0iVmlkZW8gaW4gcmlwcm9kdXppb25lIi8+DQoJCTx1aXRleHQgbmFtZT0iU0NSVUJCQVJTVEFUVVNfTE9BRElORyIgdmFsdWU9IkNhcmljYW1lbnRvIi8+DQoJCTx1aXRleHQgbmFtZT0iU0NSVUJCQVJTVEFUVVNfQlVGRkVSSU5HIiB2YWx1ZT0iQnVmZmVyaW5nIi8+DQoJCTx1aXRleHQgbmFtZT0iU0NSVUJCQVJTVEFUVVNfUVVFU1RJT04iIHZhbHVlPSJSaXNwb25kaSBhIGRvbWFuZGEiLz4NCgkJPHVpdGV4dCBuYW1lPSJTQ1JVQkJBUlNUQVRVU19SRVZJRVdRVUlaIiB2YWx1ZT0iUmV2aXNpb25lIGRlbCBxdWl6Ii8+DQoJCTwhLS0gc3Vic3RpdHV0aW9uOiAlbSA9PSBtaW51dGVzIHJlbWFpbmluZyAtLT4NCgkJPCEtLSBzdWJzdGl0dXRpb246ICVzID09IHNlY29uZHMgcmVtYWluaW5nIC0tPg0KCQk8dWl0ZXh0IG5hbWU9IkVMQVBTRUQiIHZhbHVlPSIlbSBNaW51dGkgJXMgU2Vjb25kaSByaW1hbmVudGkiLz4NCgkJPHVpdGV4dCBuYW1lPSJOT1RGT1VORCIgdmFsdWU9Ik5lc3N1biBlbGVtZW50byB0cm92YXRvIi8+DQoJCTx1aXRleHQgbmFtZT0iQVRUQUNITUVOVFMiIHZhbHVlPSJBbGxlZ2F0aS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QuIi8+DQoJCTx1aXRleHQgbmFtZT0iVEFCX1FVSVoiIHZhbHVlPSJRdWl6Ii8+DQoJCTx1aXRleHQgbmFtZT0iVEFCX09VVExJTkUiIHZhbHVlPSJTdHJ1dHR1cmEiLz4NCgkJPHVpdGV4dCBuYW1lPSJUQUJfVEhVTUIiIHZhbHVlPSJNaW5pYXR1cmUiLz4NCgkJPHVpdGV4dCBuYW1lPSJUQUJfTk9URVMiIHZhbHVlPSJOb3RlIi8+DQoJCTx1aXRleHQgbmFtZT0iVEFCX1NFQVJDSCIgdmFsdWU9IkNlcmNhIi8+DQoJCTx1aXRleHQgbmFtZT0iU0xJREVfSEVBRElORyIgdmFsdWU9IlRpdG9sbyBkaWFwb3NpdGl2YSIvPg0KCQk8dWl0ZXh0IG5hbWU9IkRVUkFUSU9OX0hFQURJTkciIHZhbHVlPSJEdXJhdGEiLz4NCgkJPHVpdGV4dCBuYW1lPSJTRUFSQ0hfSEVBRElORyIgdmFsdWU9IkNlcmNhIHRlc3RvOiIvPg0KCQk8dWl0ZXh0IG5hbWU9IlRIVU1CX0hFQURJTkciIHZhbHVlPSJEaWFwb3NpdGl2YSIvPg0KCQk8dWl0ZXh0IG5hbWU9IlRIVU1CX0lORk8iIHZhbHVlPSJUaXRvbG8vVGVtcG8iLz4NCgkJPHVpdGV4dCBuYW1lPSJBVFRBQ0hOQU1FX0hFQURJTkciIHZhbHVlPSJOb21lIGZpbGUiLz4NCgkJPHVpdGV4dCBuYW1lPSJBVFRBQ0hTSVpFX0hFQURJTkciIHZhbHVlPSJEaW1lbnNpb25lIi8+DQoJCTx1aXRleHQgbmFtZT0iU0xJREVfTk9URVMiIHZhbHVlPSJOb3RlIGRpYXBvc2l0aXZh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iYjeEE7JiN4QTt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IS0tcXVpeiBwb2QgYW5kIG1lc3NhZ2UgYm94IHRleHRzLS0+DQoJCTx1aXRleHQgbmFtZT0iUVVJWlBPRF9RVUlaX0FUVEVNUFQiIHZhbHVlPSLmtYvpqozlsJ3or5XmrKHmlbA6Ii8+DQoJCTx1aXRleHQgbmFtZT0iUVVJWlBPRF9RVUlaX0FUVEVNUFRfVkFMVUUiIHZhbHVlPSLnrKwgJW4g5qyh77yM5YWxICV0IOasoSIvPg0KCQk8dWl0ZXh0IG5hbWU9IlFVSVpQT0RfUVVJWl9TQ09SRSIgdmFsdWU9IuW+l+WIhjoiLz4NCgkJPHVpdGV4dCBuYW1lPSJRVUlaUE9EX1FVSVpfUEFTU1NDT1JFIiB2YWx1ZT0i5Y+K5qC85YiG5pWwOiIvPg0KCQk8dWl0ZXh0IG5hbWU9IlFVSVpQT0RfUVVJWl9NQVhTQ09SRSIgdmFsdWU9IuacgOmrmOWIhuaVsDoiLz4NCgkJPHVpdGV4dCBuYW1lPSJRVUlaUE9EX1FVRVNBVE1QVF9TVFIiIHZhbHVlPSLlsJ3or5XmrKHmlbA6IOesrCAlbiDmrKHvvIzlhbEgJXQg5qyhIi8+DQoJCTx1aXRleHQgbmFtZT0iUVVJWlBPRF9RVUVTVFlQRV9TVFIiIHZhbHVlPSLnsbvlnos6ICVzIi8+DQoJCTx1aXRleHQgbmFtZT0iUVVJWlBPRF9RVUVTVFlQRV9HUkQiIHZhbHVlPSLor4TnuqciLz4NCgkJPHVpdGV4dCBuYW1lPSJRVUlaUE9EX1FVRVNUWVBFX1NWWSIgdmFsdWU9Iuiwg+afpSIvPg0KCQk8dWl0ZXh0IG5hbWU9IlFVSVpQT0RfUVVJWkFUTVBUX0lORiIgdmFsdWU9IuaXoOmZkCIvPg0KCQk8dWl0ZXh0IG5hbWU9IlFVSVpQT0RfUVVFU0FUTVBUX0lORiIgdmFsdWU9IuaXoOmZkCIvPg0KCQk8dWl0ZXh0IG5hbWU9IldBUk5JTkdNU0dfWUVTU1RSSU5HIiB2YWx1ZT0i5pivIi8+DQoJCTx1aXRleHQgbmFtZT0iV0FSTklOR01TR19OT1NUUklORyIgdmFsdWU9IuWQpiIvPg0KCQk8dWl0ZXh0IG5hbWU9IldBUk5JTkdNU0dfVElUTEVTVFJJTkciIHZhbHVlPSLmtYvpqozlr7zoiKrorablkYoiLz4NCgkJPHVpdGV4dCBuYW1lPSJXQVJOSU5HTVNHX01TR1NUUklORyIgdmFsdWU9IuatpOa1i+mqjOS4reacieacquWwneivleS9nOetlOeahOmXrumimOOAgiYjeEE7JiN4QTvljZXlh7vigJzmmK/igJ3pgIDlh7rmraTmtYvpqozjgILljZXlh7vigJzlkKbigJ3nu6fnu63mtYvpqozjgIIiLz4NCgkJPHVpdGV4dCBuYW1lPSJJTkZPUk1BVElPTl9IMjY0X0ZMQVNIUExBWUVSIiB2YWx1ZT0i5b2T5YmN5a6J6KOF5Zyo5oKo55qE6K6h566X5py65LiK55qEIEZsYXNoIFBsYXllciDniYjmnKzkuI3mlK/mjIHor6Xop4bpopHjgILljZXlh7vop4bpopHljLrln5/kuIvovb3mnIDmlrDniYjmnKznmoQgRmxhc2ggUGxheWVy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WQkeWPguWKoOiAheaYvuekuuaPkOimgeagjyIvPg0KCQk8dWl0ZXh0IG5hbWU9Ik1VVEUiIHZhbHVlPSLpnZnpn7MiLz4NCgkJPHVpdGV4dCBuYW1lPSJET0NXUkFQX1RJVExFIiB2YWx1ZT0iUHJlc2VudGVyIOaWh+S7tumZhOS7tiIvPg0KCQk8dWl0ZXh0IG5hbWU9IkRPQ1dSQVBfTVNHIiB2YWx1ZT0i5L+d5a2Y5Yiw5oiR55qE6K6h566X5py6Ii8+DQoJCTx1aXRleHQgbmFtZT0iRE9DV1JBUF9QUk9NUFQiIHZhbHVlPSLljZXlh7vku6XkuIvovb0iLz4NCgk8L2xhbmd1YWdlPg0KPC9jb25maWd1cmF0aW9uPg0K"/>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OFFISYNC_SLIDE_GUID" val="68646fe0-ea8d-44ee-8044-6a7a43867dbd"/>
  <p:tag name="PPSNARRATION" val="1,1174910001,P:\sprfiles\PROJECTS\1210 Workforce Innovations Fund\Task 400 - Tutorial II - EBP\Evidence Based Practices Tutorial_ 12_13_11_AN_VK audio\Media.ppcx"/>
</p:tagLst>
</file>

<file path=ppt/tags/tag3.xml><?xml version="1.0" encoding="utf-8"?>
<p:tagLst xmlns:a="http://schemas.openxmlformats.org/drawingml/2006/main" xmlns:r="http://schemas.openxmlformats.org/officeDocument/2006/relationships" xmlns:p="http://schemas.openxmlformats.org/presentationml/2006/main">
  <p:tag name="OFFISYNC_SLIDE_GUID" val="8e7af285-44ac-428b-aa30-a2f4131a300d"/>
  <p:tag name="PPSNARRATION" val="2,1174910001,P:\sprfiles\PROJECTS\1210 Workforce Innovations Fund\Task 400 - Tutorial II - EBP\Evidence Based Practices Tutorial_ 12_13_11_AN_VK audio\Media.ppcx"/>
</p:tagLst>
</file>

<file path=ppt/tags/tag4.xml><?xml version="1.0" encoding="utf-8"?>
<p:tagLst xmlns:a="http://schemas.openxmlformats.org/drawingml/2006/main" xmlns:r="http://schemas.openxmlformats.org/officeDocument/2006/relationships" xmlns:p="http://schemas.openxmlformats.org/presentationml/2006/main">
  <p:tag name="OFFISYNC_SLIDE_GUID" val="800031f0-cb7e-48b4-82ac-b631a95b957a"/>
  <p:tag name="PPSNARRATION" val="3,1174910001,P:\sprfiles\PROJECTS\1210 Workforce Innovations Fund\Task 400 - Tutorial II - EBP\Evidence Based Practices Tutorial_ 12_13_11_AN_VK audio\Media.ppcx"/>
</p:tagLst>
</file>

<file path=ppt/tags/tag5.xml><?xml version="1.0" encoding="utf-8"?>
<p:tagLst xmlns:a="http://schemas.openxmlformats.org/drawingml/2006/main" xmlns:r="http://schemas.openxmlformats.org/officeDocument/2006/relationships" xmlns:p="http://schemas.openxmlformats.org/presentationml/2006/main">
  <p:tag name="OFFISYNC_SLIDE_GUID" val="bc99f940-9e1c-497a-b014-d3119d67bcbb"/>
  <p:tag name="PPSNARRATION" val="4,1174910001,P:\sprfiles\PROJECTS\1210 Workforce Innovations Fund\Task 400 - Tutorial II - EBP\Evidence Based Practices Tutorial_ 12_13_11_AN_VK audio\Media.ppcx"/>
</p:tagLst>
</file>

<file path=ppt/tags/tag6.xml><?xml version="1.0" encoding="utf-8"?>
<p:tagLst xmlns:a="http://schemas.openxmlformats.org/drawingml/2006/main" xmlns:r="http://schemas.openxmlformats.org/officeDocument/2006/relationships" xmlns:p="http://schemas.openxmlformats.org/presentationml/2006/main">
  <p:tag name="OFFISYNC_SLIDE_GUID" val="10e9e68b-a9b6-43cb-8246-b8bb0c8f9689"/>
  <p:tag name="PPSNARRATION" val="5,1174910001,P:\sprfiles\PROJECTS\1210 Workforce Innovations Fund\Task 400 - Tutorial II - EBP\Evidence Based Practices Tutorial_ 12_13_11_AN_VK audio\Media.ppcx"/>
</p:tagLst>
</file>

<file path=ppt/tags/tag7.xml><?xml version="1.0" encoding="utf-8"?>
<p:tagLst xmlns:a="http://schemas.openxmlformats.org/drawingml/2006/main" xmlns:r="http://schemas.openxmlformats.org/officeDocument/2006/relationships" xmlns:p="http://schemas.openxmlformats.org/presentationml/2006/main">
  <p:tag name="OFFISYNC_SLIDE_GUID" val="f528f40f-706f-4877-bd81-8299f5cd7f1a"/>
  <p:tag name="PPSNARRATION" val="6,1174910001,P:\sprfiles\PROJECTS\1210 Workforce Innovations Fund\Task 400 - Tutorial II - EBP\Evidence Based Practices Tutorial_ 12_13_11_AN_VK audio\Media.ppcx"/>
</p:tagLst>
</file>

<file path=ppt/tags/tag8.xml><?xml version="1.0" encoding="utf-8"?>
<p:tagLst xmlns:a="http://schemas.openxmlformats.org/drawingml/2006/main" xmlns:r="http://schemas.openxmlformats.org/officeDocument/2006/relationships" xmlns:p="http://schemas.openxmlformats.org/presentationml/2006/main">
  <p:tag name="OFFISYNC_SLIDE_GUID" val="10836ca9-6914-4754-bcb4-b147c9360272"/>
  <p:tag name="PPSNARRATION" val="7,1174910001,P:\sprfiles\PROJECTS\1210 Workforce Innovations Fund\Task 400 - Tutorial II - EBP\Evidence Based Practices Tutorial_ 12_13_11_AN_VK audio\Media.ppcx"/>
</p:tagLst>
</file>

<file path=ppt/tags/tag9.xml><?xml version="1.0" encoding="utf-8"?>
<p:tagLst xmlns:a="http://schemas.openxmlformats.org/drawingml/2006/main" xmlns:r="http://schemas.openxmlformats.org/officeDocument/2006/relationships" xmlns:p="http://schemas.openxmlformats.org/presentationml/2006/main">
  <p:tag name="OFFISYNC_SLIDE_GUID" val="23257a18-f989-43a7-99b6-d8e03a50d779"/>
  <p:tag name="PPSNARRATION" val="8,1174910001,P:\sprfiles\PROJECTS\1210 Workforce Innovations Fund\Task 400 - Tutorial II - EBP\Evidence Based Practices Tutorial_ 12_13_11_AN_VK audio\Media.ppcx"/>
</p:tagLst>
</file>

<file path=ppt/tags/tag10.xml><?xml version="1.0" encoding="utf-8"?>
<p:tagLst xmlns:a="http://schemas.openxmlformats.org/drawingml/2006/main" xmlns:r="http://schemas.openxmlformats.org/officeDocument/2006/relationships" xmlns:p="http://schemas.openxmlformats.org/presentationml/2006/main">
  <p:tag name="OFFISYNC_SLIDE_GUID" val="e32b4452-b964-46d3-8b0e-13bd34b7755d"/>
  <p:tag name="PPSNARRATION" val="9,1174910001,P:\sprfiles\PROJECTS\1210 Workforce Innovations Fund\Task 400 - Tutorial II - EBP\Evidence Based Practices Tutorial_ 12_13_11_AN_VK audio\Media.ppcx"/>
</p:tagLst>
</file>

<file path=ppt/tags/tag11.xml><?xml version="1.0" encoding="utf-8"?>
<p:tagLst xmlns:a="http://schemas.openxmlformats.org/drawingml/2006/main" xmlns:r="http://schemas.openxmlformats.org/officeDocument/2006/relationships" xmlns:p="http://schemas.openxmlformats.org/presentationml/2006/main">
  <p:tag name="OFFISYNC_SLIDE_GUID" val="0497c012-a3b0-4486-80d1-4920d8f75ae6"/>
  <p:tag name="PPSNARRATION" val="10,1174910001,P:\sprfiles\PROJECTS\1210 Workforce Innovations Fund\Task 400 - Tutorial II - EBP\Evidence Based Practices Tutorial_ 12_13_11_AN_VK audio\Media.ppcx"/>
</p:tagLst>
</file>

<file path=ppt/tags/tag12.xml><?xml version="1.0" encoding="utf-8"?>
<p:tagLst xmlns:a="http://schemas.openxmlformats.org/drawingml/2006/main" xmlns:r="http://schemas.openxmlformats.org/officeDocument/2006/relationships" xmlns:p="http://schemas.openxmlformats.org/presentationml/2006/main">
  <p:tag name="OFFISYNC_SLIDE_GUID" val="b4bafdf9-e497-4efe-9c4a-c2165387ba1d"/>
  <p:tag name="PPSNARRATION" val="11,1174910001,P:\sprfiles\PROJECTS\1210 Workforce Innovations Fund\Task 400 - Tutorial II - EBP\Evidence Based Practices Tutorial_ 12_13_11_AN_VK audio\Media.ppcx"/>
</p:tagLst>
</file>

<file path=ppt/tags/tag13.xml><?xml version="1.0" encoding="utf-8"?>
<p:tagLst xmlns:a="http://schemas.openxmlformats.org/drawingml/2006/main" xmlns:r="http://schemas.openxmlformats.org/officeDocument/2006/relationships" xmlns:p="http://schemas.openxmlformats.org/presentationml/2006/main">
  <p:tag name="OFFISYNC_SLIDE_GUID" val="953cd402-79ba-4dbc-abbe-d221893ba768"/>
  <p:tag name="PPSNARRATION" val="12,1174910001,P:\sprfiles\PROJECTS\1210 Workforce Innovations Fund\Task 400 - Tutorial II - EBP\Evidence Based Practices Tutorial_ 12_13_11_AN_VK audio\Media.ppcx"/>
</p:tagLst>
</file>

<file path=ppt/tags/tag14.xml><?xml version="1.0" encoding="utf-8"?>
<p:tagLst xmlns:a="http://schemas.openxmlformats.org/drawingml/2006/main" xmlns:r="http://schemas.openxmlformats.org/officeDocument/2006/relationships" xmlns:p="http://schemas.openxmlformats.org/presentationml/2006/main">
  <p:tag name="OFFISYNC_SLIDE_GUID" val="d7b21344-8b11-4818-b33f-e391b9ee9e7f"/>
  <p:tag name="PPSNARRATION" val="13,1174910001,P:\sprfiles\PROJECTS\1210 Workforce Innovations Fund\Task 400 - Tutorial II - EBP\Evidence Based Practices Tutorial_ 12_13_11_AN_VK audio\Media.ppcx"/>
</p:tagLst>
</file>

<file path=ppt/tags/tag15.xml><?xml version="1.0" encoding="utf-8"?>
<p:tagLst xmlns:a="http://schemas.openxmlformats.org/drawingml/2006/main" xmlns:r="http://schemas.openxmlformats.org/officeDocument/2006/relationships" xmlns:p="http://schemas.openxmlformats.org/presentationml/2006/main">
  <p:tag name="OFFISYNC_SLIDE_GUID" val="c3bb29c1-d2c5-4898-b7c5-d15c7be31e70"/>
  <p:tag name="PPSNARRATION" val="14,1174910001,P:\sprfiles\PROJECTS\1210 Workforce Innovations Fund\Task 400 - Tutorial II - EBP\Evidence Based Practices Tutorial_ 12_13_11_AN_VK audio\Media.ppcx"/>
</p:tagLst>
</file>

<file path=ppt/tags/tag16.xml><?xml version="1.0" encoding="utf-8"?>
<p:tagLst xmlns:a="http://schemas.openxmlformats.org/drawingml/2006/main" xmlns:r="http://schemas.openxmlformats.org/officeDocument/2006/relationships" xmlns:p="http://schemas.openxmlformats.org/presentationml/2006/main">
  <p:tag name="OFFISYNC_SLIDE_GUID" val="824b28a0-dfdc-45a9-891b-2af5e79cf4af"/>
  <p:tag name="PPSNARRATION" val="15,1174910001,P:\sprfiles\PROJECTS\1210 Workforce Innovations Fund\Task 400 - Tutorial II - EBP\Evidence Based Practices Tutorial_ 12_13_11_AN_VK audio\Media.ppcx"/>
</p:tagLst>
</file>

<file path=ppt/tags/tag17.xml><?xml version="1.0" encoding="utf-8"?>
<p:tagLst xmlns:a="http://schemas.openxmlformats.org/drawingml/2006/main" xmlns:r="http://schemas.openxmlformats.org/officeDocument/2006/relationships" xmlns:p="http://schemas.openxmlformats.org/presentationml/2006/main">
  <p:tag name="OFFISYNC_SLIDE_GUID" val="a2e6d700-b019-4d04-a018-f93d60be096c"/>
  <p:tag name="PPSNARRATION" val="16,1174910001,P:\sprfiles\PROJECTS\1210 Workforce Innovations Fund\Task 400 - Tutorial II - EBP\Evidence Based Practices Tutorial_ 12_13_11_AN_VK audio\Media.ppcx"/>
</p:tagLst>
</file>

<file path=ppt/tags/tag18.xml><?xml version="1.0" encoding="utf-8"?>
<p:tagLst xmlns:a="http://schemas.openxmlformats.org/drawingml/2006/main" xmlns:r="http://schemas.openxmlformats.org/officeDocument/2006/relationships" xmlns:p="http://schemas.openxmlformats.org/presentationml/2006/main">
  <p:tag name="OFFISYNC_SLIDE_GUID" val="77a9f83f-0c5b-4d9c-b65f-bb8cda1eb4e9"/>
  <p:tag name="PPSNARRATION" val="17,1174910001,P:\sprfiles\PROJECTS\1210 Workforce Innovations Fund\Task 400 - Tutorial II - EBP\Evidence Based Practices Tutorial_ 12_13_11_AN_VK audio\Media.ppcx"/>
</p:tagLst>
</file>

<file path=ppt/tags/tag19.xml><?xml version="1.0" encoding="utf-8"?>
<p:tagLst xmlns:a="http://schemas.openxmlformats.org/drawingml/2006/main" xmlns:r="http://schemas.openxmlformats.org/officeDocument/2006/relationships" xmlns:p="http://schemas.openxmlformats.org/presentationml/2006/main">
  <p:tag name="OFFISYNC_SLIDE_GUID" val="867bcc24-5f75-4f2f-8e85-d8e1b5df9f9b"/>
  <p:tag name="PPSNARRATION" val="18,1174910001,P:\sprfiles\PROJECTS\1210 Workforce Innovations Fund\Task 400 - Tutorial II - EBP\Evidence Based Practices Tutorial_ 12_13_11_AN_VK audio\Media.ppcx"/>
</p:tagLst>
</file>

<file path=ppt/tags/tag20.xml><?xml version="1.0" encoding="utf-8"?>
<p:tagLst xmlns:a="http://schemas.openxmlformats.org/drawingml/2006/main" xmlns:r="http://schemas.openxmlformats.org/officeDocument/2006/relationships" xmlns:p="http://schemas.openxmlformats.org/presentationml/2006/main">
  <p:tag name="OFFISYNC_SLIDE_GUID" val="1791be52-428e-4ef1-af4a-a3506cb31421"/>
  <p:tag name="PPSNARRATION" val="19,1174910001,P:\sprfiles\PROJECTS\1210 Workforce Innovations Fund\Task 400 - Tutorial II - EBP\Evidence Based Practices Tutorial_ 12_13_11_AN_VK audio\Media.ppcx"/>
</p:tagLst>
</file>

<file path=ppt/tags/tag21.xml><?xml version="1.0" encoding="utf-8"?>
<p:tagLst xmlns:a="http://schemas.openxmlformats.org/drawingml/2006/main" xmlns:r="http://schemas.openxmlformats.org/officeDocument/2006/relationships" xmlns:p="http://schemas.openxmlformats.org/presentationml/2006/main">
  <p:tag name="OFFISYNC_SLIDE_GUID" val="b0e8a0cf-38aa-4a40-a62d-b86339f1fa4c"/>
  <p:tag name="PPSNARRATION" val="20,1174910001,P:\sprfiles\PROJECTS\1210 Workforce Innovations Fund\Task 400 - Tutorial II - EBP\Evidence Based Practices Tutorial_ 12_13_11_AN_VK audio\Media.ppcx"/>
</p:tagLst>
</file>

<file path=ppt/tags/tag22.xml><?xml version="1.0" encoding="utf-8"?>
<p:tagLst xmlns:a="http://schemas.openxmlformats.org/drawingml/2006/main" xmlns:r="http://schemas.openxmlformats.org/officeDocument/2006/relationships" xmlns:p="http://schemas.openxmlformats.org/presentationml/2006/main">
  <p:tag name="OFFISYNC_SLIDE_GUID" val="ec06bfd8-deb4-4381-8aad-27ebf0c241da"/>
  <p:tag name="PPSNARRATION" val="21,1174910001,P:\sprfiles\PROJECTS\1210 Workforce Innovations Fund\Task 400 - Tutorial II - EBP\Evidence Based Practices Tutorial_ 12_13_11_AN_VK audio\Media.ppcx"/>
</p:tagLst>
</file>

<file path=ppt/tags/tag23.xml><?xml version="1.0" encoding="utf-8"?>
<p:tagLst xmlns:a="http://schemas.openxmlformats.org/drawingml/2006/main" xmlns:r="http://schemas.openxmlformats.org/officeDocument/2006/relationships" xmlns:p="http://schemas.openxmlformats.org/presentationml/2006/main">
  <p:tag name="OFFISYNC_SLIDE_GUID" val="ea77ae48-dda4-4fad-b826-97d34c08319a"/>
  <p:tag name="PPSNARRATION" val="22,1174910001,P:\sprfiles\PROJECTS\1210 Workforce Innovations Fund\Task 400 - Tutorial II - EBP\Evidence Based Practices Tutorial_ 12_13_11_AN_VK audio\Media.ppcx"/>
</p:tagLst>
</file>

<file path=ppt/tags/tag24.xml><?xml version="1.0" encoding="utf-8"?>
<p:tagLst xmlns:a="http://schemas.openxmlformats.org/drawingml/2006/main" xmlns:r="http://schemas.openxmlformats.org/officeDocument/2006/relationships" xmlns:p="http://schemas.openxmlformats.org/presentationml/2006/main">
  <p:tag name="OFFISYNC_SLIDE_GUID" val="58ed7f1a-cf74-4d2c-9951-fafb20dc0e06"/>
  <p:tag name="PPSNARRATION" val="23,1174910001,P:\sprfiles\PROJECTS\1210 Workforce Innovations Fund\Task 400 - Tutorial II - EBP\Evidence Based Practices Tutorial_ 12_13_11_AN_VK audio\Media.ppcx"/>
</p:tagLst>
</file>

<file path=ppt/tags/tag25.xml><?xml version="1.0" encoding="utf-8"?>
<p:tagLst xmlns:a="http://schemas.openxmlformats.org/drawingml/2006/main" xmlns:r="http://schemas.openxmlformats.org/officeDocument/2006/relationships" xmlns:p="http://schemas.openxmlformats.org/presentationml/2006/main">
  <p:tag name="OFFISYNC_SLIDE_GUID" val="727d1416-7fd4-4ff3-93d8-ee7048d6d314"/>
  <p:tag name="PPSNARRATION" val="24,1174910001,P:\sprfiles\PROJECTS\1210 Workforce Innovations Fund\Task 400 - Tutorial II - EBP\Evidence Based Practices Tutorial_ 12_13_11_AN_VK audio\Media.ppcx"/>
</p:tagLst>
</file>

<file path=ppt/tags/tag26.xml><?xml version="1.0" encoding="utf-8"?>
<p:tagLst xmlns:a="http://schemas.openxmlformats.org/drawingml/2006/main" xmlns:r="http://schemas.openxmlformats.org/officeDocument/2006/relationships" xmlns:p="http://schemas.openxmlformats.org/presentationml/2006/main">
  <p:tag name="OFFISYNC_SLIDE_GUID" val="569818d6-f0e6-4c03-8c06-adb99bc4d5b5"/>
  <p:tag name="PPSNARRATION" val="25,1174910001,P:\sprfiles\PROJECTS\1210 Workforce Innovations Fund\Task 400 - Tutorial II - EBP\Evidence Based Practices Tutorial_ 12_13_11_AN_VK audio\Media.ppcx"/>
</p:tagLst>
</file>

<file path=ppt/tags/tag27.xml><?xml version="1.0" encoding="utf-8"?>
<p:tagLst xmlns:a="http://schemas.openxmlformats.org/drawingml/2006/main" xmlns:r="http://schemas.openxmlformats.org/officeDocument/2006/relationships" xmlns:p="http://schemas.openxmlformats.org/presentationml/2006/main">
  <p:tag name="OFFISYNC_SLIDE_GUID" val="94157420-d911-440c-9d75-b018603c1a42"/>
  <p:tag name="PPSNARRATION" val="26,1174910001,P:\sprfiles\PROJECTS\1210 Workforce Innovations Fund\Task 400 - Tutorial II - EBP\Evidence Based Practices Tutorial_ 12_13_11_AN_VK audio\Media.ppcx"/>
</p:tagLst>
</file>

<file path=ppt/tags/tag28.xml><?xml version="1.0" encoding="utf-8"?>
<p:tagLst xmlns:a="http://schemas.openxmlformats.org/drawingml/2006/main" xmlns:r="http://schemas.openxmlformats.org/officeDocument/2006/relationships" xmlns:p="http://schemas.openxmlformats.org/presentationml/2006/main">
  <p:tag name="OFFISYNC_SLIDE_GUID" val="b949bdcd-c787-431a-9de4-78cc82452473"/>
  <p:tag name="PPSNARRATION" val="27,1174910001,P:\sprfiles\PROJECTS\1210 Workforce Innovations Fund\Task 400 - Tutorial II - EBP\Evidence Based Practices Tutorial_ 12_13_11_AN_VK audio\Media.ppcx"/>
</p:tagLst>
</file>

<file path=ppt/tags/tag29.xml><?xml version="1.0" encoding="utf-8"?>
<p:tagLst xmlns:a="http://schemas.openxmlformats.org/drawingml/2006/main" xmlns:r="http://schemas.openxmlformats.org/officeDocument/2006/relationships" xmlns:p="http://schemas.openxmlformats.org/presentationml/2006/main">
  <p:tag name="OFFISYNC_SLIDE_GUID" val="89ccc157-3414-45b2-8906-a0fc05b6d8ef"/>
  <p:tag name="PPSNARRATION" val="28,1174910001,P:\sprfiles\PROJECTS\1210 Workforce Innovations Fund\Task 400 - Tutorial II - EBP\Evidence Based Practices Tutorial_ 12_13_11_AN_VK audio\Media.ppcx"/>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Custom 13">
      <a:dk1>
        <a:sysClr val="windowText" lastClr="000000"/>
      </a:dk1>
      <a:lt1>
        <a:sysClr val="window" lastClr="FFFFFF"/>
      </a:lt1>
      <a:dk2>
        <a:srgbClr val="1E286D"/>
      </a:dk2>
      <a:lt2>
        <a:srgbClr val="7B7B7B"/>
      </a:lt2>
      <a:accent1>
        <a:srgbClr val="A5A5A5"/>
      </a:accent1>
      <a:accent2>
        <a:srgbClr val="1E286D"/>
      </a:accent2>
      <a:accent3>
        <a:srgbClr val="C00000"/>
      </a:accent3>
      <a:accent4>
        <a:srgbClr val="FFC000"/>
      </a:accent4>
      <a:accent5>
        <a:srgbClr val="33CC33"/>
      </a:accent5>
      <a:accent6>
        <a:srgbClr val="00B0F0"/>
      </a:accent6>
      <a:hlink>
        <a:srgbClr val="0000CC"/>
      </a:hlink>
      <a:folHlink>
        <a:srgbClr val="0070C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8629</TotalTime>
  <Words>3274</Words>
  <Application>Microsoft Office PowerPoint</Application>
  <PresentationFormat>On-screen Show (4:3)</PresentationFormat>
  <Paragraphs>256</Paragraphs>
  <Slides>28</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ＭＳ Ｐゴシック</vt:lpstr>
      <vt:lpstr>Calibri</vt:lpstr>
      <vt:lpstr>Wingdings</vt:lpstr>
      <vt:lpstr>Wingdings 2</vt:lpstr>
      <vt:lpstr>Apple Casual</vt:lpstr>
      <vt:lpstr>Median</vt:lpstr>
      <vt:lpstr>Welcome</vt:lpstr>
      <vt:lpstr>Introduction</vt:lpstr>
      <vt:lpstr>Meet Rosa</vt:lpstr>
      <vt:lpstr>Meet Hannah</vt:lpstr>
      <vt:lpstr>Meet Miguel</vt:lpstr>
      <vt:lpstr>What is Evidence-Based Practice?</vt:lpstr>
      <vt:lpstr>What is Evidence-Based Practice?</vt:lpstr>
      <vt:lpstr>Origins</vt:lpstr>
      <vt:lpstr>Evidence-Based Practice Venn Diagram</vt:lpstr>
      <vt:lpstr>Why Use Evidence-Based Practice?</vt:lpstr>
      <vt:lpstr>Why Use Evidence-Based Practice?</vt:lpstr>
      <vt:lpstr>How to Use Evidence-Based Practice?</vt:lpstr>
      <vt:lpstr>How to Build Your Case</vt:lpstr>
      <vt:lpstr>How to Build Your Case</vt:lpstr>
      <vt:lpstr>Step One: Assess Problem &amp; Clarify Goal</vt:lpstr>
      <vt:lpstr>Step Two: Ask the Question</vt:lpstr>
      <vt:lpstr>Step Two: Ask the Question</vt:lpstr>
      <vt:lpstr>Step Three: Acquire the Evidence</vt:lpstr>
      <vt:lpstr>Step Three: Acquire the Evidence</vt:lpstr>
      <vt:lpstr>Step Four: Appraise the Evidence</vt:lpstr>
      <vt:lpstr>Types of Evidence &amp; Levels of Rigor</vt:lpstr>
      <vt:lpstr>Step Four: Appraise the Evidence</vt:lpstr>
      <vt:lpstr>Step Five: Acquire the Evidence</vt:lpstr>
      <vt:lpstr>Making the Case: Putting it All Together</vt:lpstr>
      <vt:lpstr>Evidence-Based Practice in Action - Hannah</vt:lpstr>
      <vt:lpstr>Evidence-Based Practice in Action - Rosa</vt:lpstr>
      <vt:lpstr>Evidence Based Practice in Action - Miguel</vt:lpstr>
      <vt:lpstr>We All Need Evidence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Haydee Cuza</dc:creator>
  <cp:lastModifiedBy>Wes</cp:lastModifiedBy>
  <cp:revision>1343</cp:revision>
  <dcterms:created xsi:type="dcterms:W3CDTF">2011-01-06T00:43:17Z</dcterms:created>
  <dcterms:modified xsi:type="dcterms:W3CDTF">2020-09-04T18:02:43Z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FolderId">
    <vt:lpwstr/>
  </property>
  <property fmtid="{D5CDD505-2E9C-101B-9397-08002B2CF9AE}" pid="3" name="Offisync_SaveTime">
    <vt:lpwstr/>
  </property>
  <property fmtid="{D5CDD505-2E9C-101B-9397-08002B2CF9AE}" pid="4" name="Offisync_IsSaved">
    <vt:lpwstr/>
  </property>
  <property fmtid="{D5CDD505-2E9C-101B-9397-08002B2CF9AE}" pid="5" name="Offisync_UniqueId">
    <vt:lpwstr/>
  </property>
  <property fmtid="{D5CDD505-2E9C-101B-9397-08002B2CF9AE}" pid="6" name="CentralDesktop_MDAdded">
    <vt:lpwstr>True</vt:lpwstr>
  </property>
  <property fmtid="{D5CDD505-2E9C-101B-9397-08002B2CF9AE}" pid="7" name="Offisync_FileTitle">
    <vt:lpwstr/>
  </property>
  <property fmtid="{D5CDD505-2E9C-101B-9397-08002B2CF9AE}" pid="8" name="Offisync_UpdateToken">
    <vt:lpwstr/>
  </property>
  <property fmtid="{D5CDD505-2E9C-101B-9397-08002B2CF9AE}" pid="9" name="Offisync_ProviderName">
    <vt:lpwstr/>
  </property>
  <property fmtid="{D5CDD505-2E9C-101B-9397-08002B2CF9AE}" pid="10" name="Offisync_ProviderInitializationData">
    <vt:lpwstr/>
  </property>
  <property fmtid="{D5CDD505-2E9C-101B-9397-08002B2CF9AE}" pid="11" name="Offisync_SavedByUsername">
    <vt:lpwstr>Michael Fang (mikefang)</vt:lpwstr>
  </property>
</Properties>
</file>