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16"/>
  </p:notesMasterIdLst>
  <p:handoutMasterIdLst>
    <p:handoutMasterId r:id="rId17"/>
  </p:handoutMasterIdLst>
  <p:sldIdLst>
    <p:sldId id="281" r:id="rId5"/>
    <p:sldId id="282" r:id="rId6"/>
    <p:sldId id="283" r:id="rId7"/>
    <p:sldId id="284" r:id="rId8"/>
    <p:sldId id="285" r:id="rId9"/>
    <p:sldId id="279" r:id="rId10"/>
    <p:sldId id="288" r:id="rId11"/>
    <p:sldId id="286" r:id="rId12"/>
    <p:sldId id="287" r:id="rId13"/>
    <p:sldId id="289" r:id="rId14"/>
    <p:sldId id="276"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C567A"/>
    <a:srgbClr val="000000"/>
    <a:srgbClr val="0D1D51"/>
    <a:srgbClr val="0072C7"/>
    <a:srgbClr val="6666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DF5FEC2-AF00-0CB3-1356-16C80E97C052}" v="176" dt="2023-02-06T20:32:38.800"/>
    <p1510:client id="{13FA73BB-4267-05F1-68B4-21915C62143D}" v="188" dt="2023-02-06T20:25:07.763"/>
    <p1510:client id="{17926F25-3789-A144-827E-48F20C5BC0D6}" v="3" dt="2023-02-09T15:20:19.998"/>
    <p1510:client id="{1C698573-6B28-4A99-2086-A86539747B8B}" v="58" dt="2023-02-09T16:42:07.290"/>
    <p1510:client id="{50F190B9-0FA3-45A3-9AB1-389703186B23}" vWet="2" dt="2023-02-08T12:26:47.582"/>
    <p1510:client id="{7733781E-7EAD-49A5-95B4-B9FE0CF9168D}" v="36" dt="2023-02-07T15:26:04.395"/>
    <p1510:client id="{9E87C799-4E51-F7A8-4A5F-CB23B1BA796B}" v="780" dt="2023-02-08T17:53:32.315"/>
    <p1510:client id="{A8C533C7-A826-61ED-3D90-98D7AF57A867}" v="3" dt="2023-02-08T18:52:56.637"/>
    <p1510:client id="{B1A424E7-E1C5-E731-A5A8-3347B4DE39E6}" v="213" dt="2023-02-08T14:25:30.550"/>
    <p1510:client id="{B951ACC4-0C79-E43C-CF45-B3C12FA97A1D}" v="443" dt="2023-02-08T19:13:09.646"/>
    <p1510:client id="{BEE0FE6B-5A19-04A7-97EC-68AECDD1818A}" v="1" dt="2023-02-09T17:51:02.531"/>
    <p1510:client id="{C14D9323-309C-E123-3E01-64FBF7164E39}" v="470" dt="2023-02-09T13:38:14.624"/>
    <p1510:client id="{E153DB28-33A7-18F3-A0E5-57E7D562DA4F}" v="1" dt="2023-02-08T17:34:30.70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1704" y="102"/>
      </p:cViewPr>
      <p:guideLst>
        <p:guide orient="horz" pos="2160"/>
        <p:guide pos="288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7243D74-B9C1-450A-B0F3-6C6DCB0CF20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2C27C33-9BB1-41D5-A236-12767E7E722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7AB3EA8-A58D-4C92-A3AB-D271CCC294C7}" type="datetimeFigureOut">
              <a:rPr lang="en-US" smtClean="0"/>
              <a:t>2/21/2023</a:t>
            </a:fld>
            <a:endParaRPr lang="en-US"/>
          </a:p>
        </p:txBody>
      </p:sp>
      <p:sp>
        <p:nvSpPr>
          <p:cNvPr id="4" name="Footer Placeholder 3">
            <a:extLst>
              <a:ext uri="{FF2B5EF4-FFF2-40B4-BE49-F238E27FC236}">
                <a16:creationId xmlns:a16="http://schemas.microsoft.com/office/drawing/2014/main" id="{44A7EADB-04A4-4093-B238-438E2C7317A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EDDD8696-706D-440E-AE04-4C644F0613E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22A5DE8-F2C4-4DB3-88D1-656DCD59E73E}" type="slidenum">
              <a:rPr lang="en-US" smtClean="0"/>
              <a:t>‹#›</a:t>
            </a:fld>
            <a:endParaRPr lang="en-US"/>
          </a:p>
        </p:txBody>
      </p:sp>
    </p:spTree>
    <p:extLst>
      <p:ext uri="{BB962C8B-B14F-4D97-AF65-F5344CB8AC3E}">
        <p14:creationId xmlns:p14="http://schemas.microsoft.com/office/powerpoint/2010/main" val="17898243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EFB4FA-E877-413E-B608-88789D806C57}" type="datetimeFigureOut">
              <a:rPr lang="en-US" noProof="0" smtClean="0"/>
              <a:t>2/21/2023</a:t>
            </a:fld>
            <a:endParaRPr lang="en-US" noProof="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36304E-FDE3-4B4F-A3B7-EBE87F3FA5E2}" type="slidenum">
              <a:rPr lang="en-US" noProof="0" smtClean="0"/>
              <a:t>‹#›</a:t>
            </a:fld>
            <a:endParaRPr lang="en-US" noProof="0"/>
          </a:p>
        </p:txBody>
      </p:sp>
    </p:spTree>
    <p:extLst>
      <p:ext uri="{BB962C8B-B14F-4D97-AF65-F5344CB8AC3E}">
        <p14:creationId xmlns:p14="http://schemas.microsoft.com/office/powerpoint/2010/main" val="40851386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a:cs typeface="Calibri"/>
              </a:rPr>
              <a:t>Good Morning/Good Afternoon,  I just want to give a brief background on who we are; There are 22 LWDBs in Pennsylvania.  Each Local Workforce Development Board (LWDB) oversees a PA CareerLink.  In PA our American Job Centers are called PA CareerLink.  Some LWDBs oversee multiple counties and PA CareerLink® offices, while others oversee a single county or office.   </a:t>
            </a:r>
          </a:p>
          <a:p>
            <a:r>
              <a:rPr lang="en-US">
                <a:cs typeface="Calibri"/>
              </a:rPr>
              <a:t>Our Central Office Trade Act Services unit is staffed with one supervisor and four Workforce Development Analysts; </a:t>
            </a:r>
            <a:r>
              <a:rPr lang="en-US"/>
              <a:t>Stephanie Romagna, Lori Thiel, </a:t>
            </a:r>
            <a:r>
              <a:rPr lang="en-US" err="1"/>
              <a:t>Jennyfir</a:t>
            </a:r>
            <a:r>
              <a:rPr lang="en-US"/>
              <a:t> Hunter, and Juan Mendez.  Four of us will presenting today.  Each of the four Analysts are assigned specific regions throughout the state; </a:t>
            </a:r>
            <a:r>
              <a:rPr lang="en-US" err="1"/>
              <a:t>Jennyfir</a:t>
            </a:r>
            <a:r>
              <a:rPr lang="en-US"/>
              <a:t> Hunter's role also include liable and agent state services.  With that,  I will turn things over to Stephanie.</a:t>
            </a:r>
            <a:endParaRPr lang="en-US">
              <a:ea typeface="Calibri"/>
              <a:cs typeface="Calibri"/>
            </a:endParaRPr>
          </a:p>
          <a:p>
            <a:endParaRPr lang="en-US">
              <a:cs typeface="Calibri"/>
            </a:endParaRPr>
          </a:p>
        </p:txBody>
      </p:sp>
      <p:sp>
        <p:nvSpPr>
          <p:cNvPr id="4" name="Slide Number Placeholder 3"/>
          <p:cNvSpPr>
            <a:spLocks noGrp="1"/>
          </p:cNvSpPr>
          <p:nvPr>
            <p:ph type="sldNum" sz="quarter" idx="10"/>
          </p:nvPr>
        </p:nvSpPr>
        <p:spPr/>
        <p:txBody>
          <a:bodyPr/>
          <a:lstStyle/>
          <a:p>
            <a:fld id="{6336304E-FDE3-4B4F-A3B7-EBE87F3FA5E2}" type="slidenum">
              <a:rPr lang="en-US" smtClean="0"/>
              <a:t>1</a:t>
            </a:fld>
            <a:endParaRPr lang="en-US"/>
          </a:p>
        </p:txBody>
      </p:sp>
    </p:spTree>
    <p:extLst>
      <p:ext uri="{BB962C8B-B14F-4D97-AF65-F5344CB8AC3E}">
        <p14:creationId xmlns:p14="http://schemas.microsoft.com/office/powerpoint/2010/main" val="21960769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Our objectives for today's presentation are to: review Pennsylvania's recent history of OJT, discuss our current outreach strategies, outline some of our best practices, examine the basic flow of most OJTs, explore ways in which we are growing and customizing our OJT strategies, talk about some of the lessons we've learned along the way and challenges that have been overcome and some possible ongoing as well; we will highlight performance and results, and finally boil down the discussion into some takeaways  </a:t>
            </a:r>
          </a:p>
        </p:txBody>
      </p:sp>
      <p:sp>
        <p:nvSpPr>
          <p:cNvPr id="4" name="Slide Number Placeholder 3"/>
          <p:cNvSpPr>
            <a:spLocks noGrp="1"/>
          </p:cNvSpPr>
          <p:nvPr>
            <p:ph type="sldNum" sz="quarter" idx="5"/>
          </p:nvPr>
        </p:nvSpPr>
        <p:spPr/>
        <p:txBody>
          <a:bodyPr/>
          <a:lstStyle/>
          <a:p>
            <a:fld id="{6336304E-FDE3-4B4F-A3B7-EBE87F3FA5E2}" type="slidenum">
              <a:rPr lang="en-US" noProof="0" smtClean="0"/>
              <a:t>2</a:t>
            </a:fld>
            <a:endParaRPr lang="en-US" noProof="0"/>
          </a:p>
        </p:txBody>
      </p:sp>
    </p:spTree>
    <p:extLst>
      <p:ext uri="{BB962C8B-B14F-4D97-AF65-F5344CB8AC3E}">
        <p14:creationId xmlns:p14="http://schemas.microsoft.com/office/powerpoint/2010/main" val="27847690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Pennsylvania's journey with OJT has been one of shock/surprise, experimentation and ultimately growth.  Since we began tracking our progress with OJT, we can distill our experience into three distinct periods...simplified here as Infancy , Teen, and Adult.  </a:t>
            </a:r>
          </a:p>
          <a:p>
            <a:endParaRPr lang="en-US">
              <a:cs typeface="Calibri"/>
            </a:endParaRPr>
          </a:p>
          <a:p>
            <a:r>
              <a:rPr lang="en-US">
                <a:cs typeface="Calibri"/>
              </a:rPr>
              <a:t>The years described as "Infancy" came as a result of OJTs involving Trade participants but funded through WIOA DW.  In other words, the earliest of these OJTs were a "surprise"  and were often accomplished without the knowledge and cooperation of the Trade Staff in those offices.  They were scattered throughout the Commonwealth but one or two areas seemed to have higher concentrations than the rest.  A leap forward in the evolution of the process occurred in late 2020.  A member of the Trade Staff in one county began working with a local training provider and several employers making connections and introductions to forge a process whereby students were introduced during their classes to local employers needing their skills.  Given that they didn't have practical real-world experience, these Trade student participants were ideal candidates for OJT.  At that point, the WIOA DW staff were brought in to write the contracts and all of those OJTs (5 within 2 months) were solely WIOA DW funded.</a:t>
            </a:r>
            <a:endParaRPr lang="en-US">
              <a:ea typeface="Calibri"/>
              <a:cs typeface="Calibri"/>
            </a:endParaRPr>
          </a:p>
          <a:p>
            <a:endParaRPr lang="en-US">
              <a:cs typeface="Calibri"/>
            </a:endParaRPr>
          </a:p>
          <a:p>
            <a:r>
              <a:rPr lang="en-US">
                <a:cs typeface="Calibri"/>
              </a:rPr>
              <a:t>The next evolutionary step occurred a few months later in late Spring of 2021.  As often happens with great innovation, the idea came about in an innocent and accidental way.  A Trade staff discussion with the same local Workforce Board as above turned unexpectedly to funding streams and the suggestion that Trade funds could be used to pay for OJTs involving TAA-eligible participants.  The Board Director had never considered this as an option and after additional discussion was sold completely on the idea!  Wanting to make sure that WIOA could also share in the success considering the contract work would have to be done through that program, a hybrid-funding model was developed.  In this model, the majority of the OJT 50% wage reimbursement would be supplied by TAA (60-75%) and a smaller portion (25-40%) would be contributed by WIOA DW.   The Board gave their approval to the model and several OJTs were produced and funded in this way as a direct result. During this time another region was making strides with Trade OJTs, modeled a bit differently than the ones previously discussed, but equally successful.  Funding for this region was the negotiated with Trade funds paying the full 50% wage reimbursement and WIOA contributing an additional 25% for a total of 75% wage reimbursement.  The specifics of PA OJT successes will be covered in more detail later in the presentation.</a:t>
            </a:r>
            <a:endParaRPr lang="en-US">
              <a:ea typeface="Calibri" panose="020F0502020204030204"/>
              <a:cs typeface="Calibri"/>
            </a:endParaRPr>
          </a:p>
          <a:p>
            <a:endParaRPr lang="en-US">
              <a:ea typeface="Calibri" panose="020F0502020204030204"/>
              <a:cs typeface="Calibri"/>
            </a:endParaRPr>
          </a:p>
          <a:p>
            <a:r>
              <a:rPr lang="en-US">
                <a:ea typeface="Calibri" panose="020F0502020204030204"/>
                <a:cs typeface="Calibri"/>
              </a:rPr>
              <a:t>It was during this Teen period that Pennsylvania began using a brand new resource, Trade Act Navigators to test the waters in their regions gauging interest and acceptance of bringing Trade OJTs into their areas.  The Navigators started meeting with Workforce Boards and CareerLink offices to market the approach.  They drew from some of the resources and ideas used in the original sales pitch conversation and ran with it.  The process is ongoing and hopefully we can see the successes grow in the near future.  More on the Navigators in the coming slides.</a:t>
            </a:r>
          </a:p>
          <a:p>
            <a:endParaRPr lang="en-US">
              <a:cs typeface="Calibri"/>
            </a:endParaRPr>
          </a:p>
          <a:p>
            <a:r>
              <a:rPr lang="en-US">
                <a:cs typeface="Calibri"/>
              </a:rPr>
              <a:t> With the development of so many OJTs, by late spring of 2022 discussion began between our fiscal unit and Trade Act Services unit regarding funding structure specifically of the hybrids.  With some additional clarification from OTAA it was determined that this form of cost-sharing did not meet the regulatory requirements and was not a viable funding model for PA Trade OJTs going forward.  Luckily, the original Workforce Board understood why changes to the structure were necessary, recognized the value these OJTs contributed to the local participants and employers, and realized the benefits gained by both WIOA and TAA.  Based on this the Board agreed to continue to provide support for additional TAA OJTs in the future and allot any resources they were permitted. </a:t>
            </a:r>
            <a:endParaRPr lang="en-US"/>
          </a:p>
          <a:p>
            <a:endParaRPr lang="en-US">
              <a:cs typeface="Calibri"/>
            </a:endParaRPr>
          </a:p>
          <a:p>
            <a:r>
              <a:rPr lang="en-US">
                <a:cs typeface="Calibri"/>
              </a:rPr>
              <a:t>Armed with our expanded knowledge, the OJT program leapt forward bringing us to the end of 2022 and our present program structures, what we hope is our adulthood.  We've been adding to the number of Trade OJTs at the end of 2022 and one even started just this week.  Unlike most of occupational training, the possibility of starting an OJT can occur at basically any time of the year depending on the industry and employer needs.  That makes this program unique and dynamic in nature.   </a:t>
            </a:r>
            <a:endParaRPr lang="en-US">
              <a:ea typeface="Calibri"/>
              <a:cs typeface="Calibri"/>
            </a:endParaRPr>
          </a:p>
          <a:p>
            <a:endParaRPr lang="en-US">
              <a:cs typeface="Calibri"/>
            </a:endParaRPr>
          </a:p>
          <a:p>
            <a:r>
              <a:rPr lang="en-US">
                <a:cs typeface="Calibri"/>
              </a:rPr>
              <a:t>Without the challenges and mis-steps we've experienced over the past several years, there may not have been the urgency and drive to evolve our program.  We've had to make a few corrections and modifications along the way but we remain as committed as ever to expanding Trade OJTs to as many areas as possible, providing this opportunity to as many Trade affected Pennsylvanians as we can.  </a:t>
            </a:r>
            <a:endParaRPr lang="en-US">
              <a:ea typeface="Calibri" panose="020F0502020204030204"/>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6336304E-FDE3-4B4F-A3B7-EBE87F3FA5E2}" type="slidenum">
              <a:rPr lang="en-US" noProof="0" smtClean="0"/>
              <a:t>3</a:t>
            </a:fld>
            <a:endParaRPr lang="en-US" noProof="0"/>
          </a:p>
        </p:txBody>
      </p:sp>
    </p:spTree>
    <p:extLst>
      <p:ext uri="{BB962C8B-B14F-4D97-AF65-F5344CB8AC3E}">
        <p14:creationId xmlns:p14="http://schemas.microsoft.com/office/powerpoint/2010/main" val="6137775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The fundamental nature of OJT is one of cooperation and not only between the OJT participant and employer.  Success or failure is determined largely on how well the programs involved, WIOA and TAA, communicate and cooperate with each other.  Strong relationships between WIOA Case Managers and Business Service Representatives and Trade Case Managers lead to more opportunities for OJTs to develop.  The only way for Business Services to market or recommend TAA participants for OJT is if they have the support of and stable positive relationship with TAA staff in their offices.  The Trade Act Services Unit and Trade Act Navigators have been working to encourage these positive relationships through education and guidance.</a:t>
            </a:r>
          </a:p>
          <a:p>
            <a:endParaRPr lang="en-US">
              <a:ea typeface="Calibri"/>
              <a:cs typeface="Calibri"/>
            </a:endParaRPr>
          </a:p>
          <a:p>
            <a:r>
              <a:rPr lang="en-US">
                <a:ea typeface="Calibri"/>
                <a:cs typeface="Calibri"/>
              </a:rPr>
              <a:t>Through state-wide quarterly meetings involving all staff working with Trade participants and smaller regional meetings, Trade Analysts have provided guidance and a framework of the OJT process.  As opportunities arise we answer questions and troubleshoot specific issues giving individual technical assistance throughout the development process.  In short, analysts work with the Career Advisors to keep OJTs moving forward.</a:t>
            </a:r>
          </a:p>
          <a:p>
            <a:endParaRPr lang="en-US">
              <a:cs typeface="Calibri"/>
            </a:endParaRPr>
          </a:p>
          <a:p>
            <a:r>
              <a:rPr lang="en-US">
                <a:cs typeface="Calibri"/>
              </a:rPr>
              <a:t>Navigators also play a pivotal role in the outreach plan, developing relationships with workforce development board staff in their areas.  More on that in the next slide.</a:t>
            </a:r>
          </a:p>
          <a:p>
            <a:endParaRPr lang="en-US">
              <a:cs typeface="Calibri"/>
            </a:endParaRPr>
          </a:p>
        </p:txBody>
      </p:sp>
      <p:sp>
        <p:nvSpPr>
          <p:cNvPr id="4" name="Slide Number Placeholder 3"/>
          <p:cNvSpPr>
            <a:spLocks noGrp="1"/>
          </p:cNvSpPr>
          <p:nvPr>
            <p:ph type="sldNum" sz="quarter" idx="5"/>
          </p:nvPr>
        </p:nvSpPr>
        <p:spPr/>
        <p:txBody>
          <a:bodyPr/>
          <a:lstStyle/>
          <a:p>
            <a:fld id="{6336304E-FDE3-4B4F-A3B7-EBE87F3FA5E2}" type="slidenum">
              <a:rPr lang="en-US" noProof="0" smtClean="0"/>
              <a:t>4</a:t>
            </a:fld>
            <a:endParaRPr lang="en-US" noProof="0"/>
          </a:p>
        </p:txBody>
      </p:sp>
    </p:spTree>
    <p:extLst>
      <p:ext uri="{BB962C8B-B14F-4D97-AF65-F5344CB8AC3E}">
        <p14:creationId xmlns:p14="http://schemas.microsoft.com/office/powerpoint/2010/main" val="26149216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So...It’s no secret that in order to have success is to create and maintain working relationships. The illustration shows what we continue to strive for across the state, however the most promising practice that we have experienced is the relationships between our Trade Act Services Analysts, the Career Advisors in their local areas and the Business Service Representative.  Because the Reversion 2021 addressed work-based learning as the preferred method of training, our Navigators were committed to building a relationship with the local workforce development board and business service teams.  In one area, our Trade Navigator regularly participated in "match meetings" with other program partners.  This relationship helped our Navigators to learn more about OJT opportunities and discuss possible matches with our trade participants .  </a:t>
            </a:r>
          </a:p>
        </p:txBody>
      </p:sp>
      <p:sp>
        <p:nvSpPr>
          <p:cNvPr id="4" name="Slide Number Placeholder 3"/>
          <p:cNvSpPr>
            <a:spLocks noGrp="1"/>
          </p:cNvSpPr>
          <p:nvPr>
            <p:ph type="sldNum" sz="quarter" idx="5"/>
          </p:nvPr>
        </p:nvSpPr>
        <p:spPr/>
        <p:txBody>
          <a:bodyPr/>
          <a:lstStyle/>
          <a:p>
            <a:fld id="{6336304E-FDE3-4B4F-A3B7-EBE87F3FA5E2}" type="slidenum">
              <a:rPr lang="en-US" noProof="0" smtClean="0"/>
              <a:t>5</a:t>
            </a:fld>
            <a:endParaRPr lang="en-US" noProof="0"/>
          </a:p>
        </p:txBody>
      </p:sp>
    </p:spTree>
    <p:extLst>
      <p:ext uri="{BB962C8B-B14F-4D97-AF65-F5344CB8AC3E}">
        <p14:creationId xmlns:p14="http://schemas.microsoft.com/office/powerpoint/2010/main" val="12771663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This slide demonstrates the best case scenario for how a Trade OJT should progress from start to finish.  Overall it's a fairly simple and straightforward  flow, so let's briefly walk through it .  Based on the previous conversation regarding outreach, ideally the items in the top box should happen most of the time in that order: registration with WIOA &amp; receiving an eligible TAA determination.  They're in the same box because to look at OJT they're both essential at the beginning.  The next step is assessing the skills interests and aptitudes of the participant and providing case management services as well.  The assessments are to determine job-readiness of the participant. If they are job-ready, staff will follow the left arrow and provide a letter to the participant stating that they are able to participate in OJT and then staff can assist with the job search while they are also being marketed for available and developing OJT opportunities.  If they are not yet job-ready, training of some kind should be explored for the participant to upgrade their skills.  In the months or weeks prior to completing training, OJT possibility needs to be a discussion point and the above letter provided to them to use during their self-directed job search.  Once the participant has obtained an interview for a position, they will need to alert their WIOA and TAA case managers who will then provide the employer and position information to the business service representative so that they may contact the employer to provide more information on OJT and determine if the position will meet the criteria for OJT.  These two steps  may need to be repeated until ultimately an offer letter is received which would indicate employer buy-in and potential agreement to enter into an OJT contract.  At that point a contract is initiated by the business service representative and workforce board with the employer.   Once the details are in place for the OJT  the Trade case manager will put together a training application for the OJT since this is part of the complete training plan.  Trade Act Services is responsible for reviewing the application and details of the OJT and providing approval.  Once approvals are documented, the participant is able to start the OJT.  </a:t>
            </a:r>
          </a:p>
          <a:p>
            <a:endParaRPr lang="en-US">
              <a:cs typeface="Calibri"/>
            </a:endParaRPr>
          </a:p>
          <a:p>
            <a:r>
              <a:rPr lang="en-US">
                <a:cs typeface="Calibri"/>
              </a:rPr>
              <a:t>On paper this looks very simple, and sometimes it does work out to be just that.  The first few OJTs may take more work or repeating parts of the process may be necessary before implemented successfully.  Our process has evolved over time and as you can see some steps are specific to Pennsylvania.  The process has not been without it's challenges and we've learned and grown so much over the past few years.  Next we're going to discuss some of those lessons and challenges. </a:t>
            </a:r>
            <a:r>
              <a:rPr lang="en-US"/>
              <a:t>Jeff Schlick from the Navigator team is with us to talk about his personal experiences establishing and growing OJT in his region.  Jeff? </a:t>
            </a:r>
            <a:r>
              <a:rPr lang="en-US">
                <a:cs typeface="Calibri"/>
              </a:rPr>
              <a:t>  [</a:t>
            </a:r>
            <a:r>
              <a:rPr lang="en-US" b="1">
                <a:cs typeface="Calibri"/>
              </a:rPr>
              <a:t>THROW TO JEFF – HIS PERSONAL EXPERIENCE – MAY BE CONVERSATIONAL WITH STEF</a:t>
            </a:r>
            <a:r>
              <a:rPr lang="en-US">
                <a:cs typeface="Calibri"/>
              </a:rPr>
              <a:t>]</a:t>
            </a:r>
          </a:p>
        </p:txBody>
      </p:sp>
      <p:sp>
        <p:nvSpPr>
          <p:cNvPr id="4" name="Slide Number Placeholder 3"/>
          <p:cNvSpPr>
            <a:spLocks noGrp="1"/>
          </p:cNvSpPr>
          <p:nvPr>
            <p:ph type="sldNum" sz="quarter" idx="5"/>
          </p:nvPr>
        </p:nvSpPr>
        <p:spPr/>
        <p:txBody>
          <a:bodyPr/>
          <a:lstStyle/>
          <a:p>
            <a:fld id="{6336304E-FDE3-4B4F-A3B7-EBE87F3FA5E2}" type="slidenum">
              <a:rPr lang="en-US" noProof="0" smtClean="0"/>
              <a:t>6</a:t>
            </a:fld>
            <a:endParaRPr lang="en-US" noProof="0"/>
          </a:p>
        </p:txBody>
      </p:sp>
    </p:spTree>
    <p:extLst>
      <p:ext uri="{BB962C8B-B14F-4D97-AF65-F5344CB8AC3E}">
        <p14:creationId xmlns:p14="http://schemas.microsoft.com/office/powerpoint/2010/main" val="895461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Jeff can share his experience in Southern Alleghenies AFTER Stephanie explaining the general flow and BEFORE Lori explaining how she adapted to what she needed in West Central.</a:t>
            </a:r>
          </a:p>
          <a:p>
            <a:endParaRPr lang="en-US">
              <a:cs typeface="Calibri"/>
            </a:endParaRPr>
          </a:p>
          <a:p>
            <a:r>
              <a:rPr lang="en-US"/>
              <a:t>Lori: A targeted pilot approach was used to expand OJTs to other areas, specifically in Western region of the state. What do we mean by that? Piggybacking off the successes in the Central region, we wanted to initiate successful OJTs in other areas. Trade Act Services lead staff identified an AJC office in Western PA that had two things:</a:t>
            </a:r>
            <a:endParaRPr lang="en-US">
              <a:cs typeface="Calibri"/>
            </a:endParaRPr>
          </a:p>
          <a:p>
            <a:r>
              <a:rPr lang="en-US"/>
              <a:t>#1. A diverse TAA training participant base, and </a:t>
            </a:r>
          </a:p>
          <a:p>
            <a:r>
              <a:rPr lang="en-US"/>
              <a:t>#2: Knowledgeable staff willing to serve as a pilot location.</a:t>
            </a:r>
            <a:endParaRPr lang="en-US">
              <a:cs typeface="Calibri" panose="020F0502020204030204"/>
            </a:endParaRPr>
          </a:p>
          <a:p>
            <a:r>
              <a:rPr lang="en-US"/>
              <a:t>So what did we do? We met with the Western region office and explained the OJTs successes in the Central region. We explained that we wanted to expand OJTs and told them they were identified as an office that could have the same success, based on their Trade current participants and strong staff.  </a:t>
            </a:r>
            <a:endParaRPr lang="en-US">
              <a:cs typeface="Calibri"/>
            </a:endParaRPr>
          </a:p>
          <a:p>
            <a:r>
              <a:rPr lang="en-US"/>
              <a:t> Fortunately, despite a little trepidation, they agreed to take on the challenge.  So where did we start? A review of the TAA training participants in that office was conducted. There were some nearing the end of their occupational training in fields that were ideal for an OJT (such as electrician.) All labor market information was reviewed (specifically targeted employers) and using an OJT to secure employment was discussed with the participant. With the participants interest and approval, the process moved forward. The participants resumes were updated and provided to the Business Services team. Trade OJT requirements were discussed with all the local office staff. The participants began interviewing, and at that time presented an OJT flyer to employers, explaining the program. Business Services followed up with employers following the interviews. Once the initial contact was made with targeted employers, and it was decided there was a good fit, the process moved very quickly, it was a matter of hammering out the details for the application. This area’s strong knowledge of WIOA OJTs was a big help because although not identical, it has many of the same provisions.</a:t>
            </a:r>
            <a:endParaRPr lang="en-US">
              <a:cs typeface="Calibri"/>
            </a:endParaRPr>
          </a:p>
          <a:p>
            <a:r>
              <a:rPr lang="en-US"/>
              <a:t>Ultimately two OJTs were approved, and the participants began them within weeks of completing occupational training. The process of getting them off the ground was not without a few bumps, mainly administrative, but the local office subsequently developed an OJT process to use for future participants. </a:t>
            </a:r>
            <a:endParaRPr lang="en-US">
              <a:cs typeface="Calibri" panose="020F0502020204030204"/>
            </a:endParaRPr>
          </a:p>
          <a:p>
            <a:r>
              <a:rPr lang="en-US"/>
              <a:t>The key to success in this region like the central part of the state was communication and a willingness to jointly serve our participants. </a:t>
            </a:r>
            <a:endParaRPr lang="en-US">
              <a:cs typeface="Calibri" panose="020F0502020204030204"/>
            </a:endParaRPr>
          </a:p>
          <a:p>
            <a:r>
              <a:rPr lang="en-US">
                <a:cs typeface="Calibri" panose="020F0502020204030204"/>
              </a:rPr>
              <a:t>I'll pass it back to Jhansi to talk about OJT lessons learned and challenges.</a:t>
            </a:r>
          </a:p>
          <a:p>
            <a:endParaRPr lang="en-US">
              <a:cs typeface="Calibri" panose="020F0502020204030204"/>
            </a:endParaRPr>
          </a:p>
        </p:txBody>
      </p:sp>
      <p:sp>
        <p:nvSpPr>
          <p:cNvPr id="4" name="Slide Number Placeholder 3"/>
          <p:cNvSpPr>
            <a:spLocks noGrp="1"/>
          </p:cNvSpPr>
          <p:nvPr>
            <p:ph type="sldNum" sz="quarter" idx="5"/>
          </p:nvPr>
        </p:nvSpPr>
        <p:spPr/>
        <p:txBody>
          <a:bodyPr/>
          <a:lstStyle/>
          <a:p>
            <a:fld id="{6336304E-FDE3-4B4F-A3B7-EBE87F3FA5E2}" type="slidenum">
              <a:rPr lang="en-US" noProof="0" smtClean="0"/>
              <a:t>7</a:t>
            </a:fld>
            <a:endParaRPr lang="en-US" noProof="0"/>
          </a:p>
        </p:txBody>
      </p:sp>
    </p:spTree>
    <p:extLst>
      <p:ext uri="{BB962C8B-B14F-4D97-AF65-F5344CB8AC3E}">
        <p14:creationId xmlns:p14="http://schemas.microsoft.com/office/powerpoint/2010/main" val="26463802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Throughout the process, there were many lessons learned.  One challenge came with the interpretation of 20 CFR Section 618.625(c) in the Final Rule “Payment restrictions for training programs” which was published in September 2020 and the Training and Employment Guidance Letter 4-20 </a:t>
            </a:r>
            <a:r>
              <a:rPr lang="en-US" i="1"/>
              <a:t>Coordination of Funding Sources</a:t>
            </a:r>
            <a:r>
              <a:rPr lang="en-US"/>
              <a:t> issued in October of 2020.  When Reversion 2021 spoke of work-based learning as the preferred method, we asked the question - </a:t>
            </a:r>
            <a:r>
              <a:rPr lang="en-US" b="1"/>
              <a:t>How does primary source of funding and coordination of funding sources apply to the OJT?  </a:t>
            </a:r>
            <a:endParaRPr lang="en-US" b="1">
              <a:cs typeface="Calibri"/>
            </a:endParaRPr>
          </a:p>
          <a:p>
            <a:r>
              <a:rPr lang="en-US"/>
              <a:t>States and local areas can braid funding to facilitate different programs providing services to the same individual.</a:t>
            </a:r>
          </a:p>
          <a:p>
            <a:r>
              <a:rPr lang="en-US"/>
              <a:t>HOWEVER, States and local areas need to be aware of relevant statutes and regulations when braiding funding as the funds, although they are used together, are still subject to a</a:t>
            </a:r>
            <a:r>
              <a:rPr lang="en-US" u="sng"/>
              <a:t>ll of the requirements and restrictions of the original funding source</a:t>
            </a:r>
            <a:r>
              <a:rPr lang="en-US"/>
              <a:t>.</a:t>
            </a:r>
            <a:endParaRPr lang="en-US">
              <a:cs typeface="Calibri"/>
            </a:endParaRPr>
          </a:p>
          <a:p>
            <a:r>
              <a:rPr lang="en-US"/>
              <a:t> </a:t>
            </a:r>
          </a:p>
          <a:p>
            <a:r>
              <a:rPr lang="en-US"/>
              <a:t>The Trade Act, as amended, allows states to pay for a training program approved under the Act with TAA funds or from other sources, but does not allow duplication of payment of training costs. (See 20 CFR 618.625.) Under certain circumstances, a state can use funding from more than one program to fund training;</a:t>
            </a:r>
          </a:p>
          <a:p>
            <a:r>
              <a:rPr lang="en-US"/>
              <a:t>20 CFR 618.625(c) requires that the TAA Program be the primary source of assistance to trade-affected workers. To the extent trade-affected workers enrolled in the TAA Program require assistance or services </a:t>
            </a:r>
            <a:r>
              <a:rPr lang="en-US" u="sng"/>
              <a:t>not authorized under the TAA Program</a:t>
            </a:r>
            <a:r>
              <a:rPr lang="en-US"/>
              <a:t>, or for which TAA Program funds are unavailable or insufficient (including for required employment and case management services), states must provide such assistance through other federal programs, including the programs in the AJC network.</a:t>
            </a:r>
            <a:endParaRPr lang="en-US">
              <a:cs typeface="Calibri"/>
            </a:endParaRPr>
          </a:p>
          <a:p>
            <a:r>
              <a:rPr lang="en-US"/>
              <a:t>Because we initially started sharing the costs with WIOA, we sought technical assistance from OTAA an quickly made the necessary adjustments.  For 2022, Pennsylvania had 26 trade participants enrolled in an OJT.  Six of those were the result of Trade and WIOA working together to execute TAA fully funded OJTs.</a:t>
            </a:r>
          </a:p>
          <a:p>
            <a:endParaRPr lang="en-US">
              <a:cs typeface="Calibri"/>
            </a:endParaRPr>
          </a:p>
        </p:txBody>
      </p:sp>
      <p:sp>
        <p:nvSpPr>
          <p:cNvPr id="4" name="Slide Number Placeholder 3"/>
          <p:cNvSpPr>
            <a:spLocks noGrp="1"/>
          </p:cNvSpPr>
          <p:nvPr>
            <p:ph type="sldNum" sz="quarter" idx="5"/>
          </p:nvPr>
        </p:nvSpPr>
        <p:spPr/>
        <p:txBody>
          <a:bodyPr/>
          <a:lstStyle/>
          <a:p>
            <a:fld id="{6336304E-FDE3-4B4F-A3B7-EBE87F3FA5E2}" type="slidenum">
              <a:rPr lang="en-US" noProof="0" smtClean="0"/>
              <a:t>8</a:t>
            </a:fld>
            <a:endParaRPr lang="en-US" noProof="0"/>
          </a:p>
        </p:txBody>
      </p:sp>
    </p:spTree>
    <p:extLst>
      <p:ext uri="{BB962C8B-B14F-4D97-AF65-F5344CB8AC3E}">
        <p14:creationId xmlns:p14="http://schemas.microsoft.com/office/powerpoint/2010/main" val="16302416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Jen: </a:t>
            </a:r>
          </a:p>
          <a:p>
            <a:r>
              <a:rPr lang="en-US">
                <a:cs typeface="Calibri"/>
              </a:rPr>
              <a:t> </a:t>
            </a:r>
            <a:r>
              <a:rPr lang="en-US"/>
              <a:t>Jen: The average length of time in the OJT and average wage for the participants was 8 months at $24.31 hr.  Showing an increase of almost $6.00 from the last OJT presentation back in Dec of 2021. These OJT's included – top occupations in 3 of the 12 Industry Clusters for Pennsylvania: </a:t>
            </a:r>
            <a:endParaRPr lang="en-US">
              <a:cs typeface="Calibri"/>
            </a:endParaRPr>
          </a:p>
          <a:p>
            <a:r>
              <a:rPr lang="en-US"/>
              <a:t> Advanced Manufacturing, Building and Construction and Business Services. A good example would be   JLG Industries Inc. as they are a major PA employer in the Building &amp; Construction industry cluster. There are…(9 in HVAC, 1 in project management, 1 in machine operation, 1 electrician, and 1 OJT in human resources). There have been 6 successful OJT's, 4 unsuccessful, and 1 that fell through prior to its start date. Currently active OJT's are 4, as well as 1 that started at the beginning of 2023.  And with that I will give it back to Jhansi.</a:t>
            </a:r>
          </a:p>
          <a:p>
            <a:endParaRPr lang="en-US">
              <a:cs typeface="Calibri"/>
            </a:endParaRPr>
          </a:p>
        </p:txBody>
      </p:sp>
      <p:sp>
        <p:nvSpPr>
          <p:cNvPr id="4" name="Slide Number Placeholder 3"/>
          <p:cNvSpPr>
            <a:spLocks noGrp="1"/>
          </p:cNvSpPr>
          <p:nvPr>
            <p:ph type="sldNum" sz="quarter" idx="5"/>
          </p:nvPr>
        </p:nvSpPr>
        <p:spPr/>
        <p:txBody>
          <a:bodyPr/>
          <a:lstStyle/>
          <a:p>
            <a:fld id="{6336304E-FDE3-4B4F-A3B7-EBE87F3FA5E2}" type="slidenum">
              <a:rPr lang="en-US" noProof="0" smtClean="0"/>
              <a:t>9</a:t>
            </a:fld>
            <a:endParaRPr lang="en-US" noProof="0"/>
          </a:p>
        </p:txBody>
      </p:sp>
    </p:spTree>
    <p:extLst>
      <p:ext uri="{BB962C8B-B14F-4D97-AF65-F5344CB8AC3E}">
        <p14:creationId xmlns:p14="http://schemas.microsoft.com/office/powerpoint/2010/main" val="14967965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Our unit investigated past OJTs happening throughout the state prior to our involvement.  We will continue to look closely at our local areas that are not coordinating the OJT service.  The biggest takeaways were very simple; it is important for program partner staff to build a trusting relationship, share program knowledge and communicate regularly.  We found this coordination of services works best when the staff are experienced with strong case management skills and in some cases a background in salesmanship.  As we know, all of this is possible when the direction comes from leadership and everyone is able to see the benefits of working together.  </a:t>
            </a:r>
          </a:p>
        </p:txBody>
      </p:sp>
      <p:sp>
        <p:nvSpPr>
          <p:cNvPr id="4" name="Slide Number Placeholder 3"/>
          <p:cNvSpPr>
            <a:spLocks noGrp="1"/>
          </p:cNvSpPr>
          <p:nvPr>
            <p:ph type="sldNum" sz="quarter" idx="5"/>
          </p:nvPr>
        </p:nvSpPr>
        <p:spPr/>
        <p:txBody>
          <a:bodyPr/>
          <a:lstStyle/>
          <a:p>
            <a:fld id="{6336304E-FDE3-4B4F-A3B7-EBE87F3FA5E2}" type="slidenum">
              <a:rPr lang="en-US" noProof="0" smtClean="0"/>
              <a:t>10</a:t>
            </a:fld>
            <a:endParaRPr lang="en-US" noProof="0"/>
          </a:p>
        </p:txBody>
      </p:sp>
    </p:spTree>
    <p:extLst>
      <p:ext uri="{BB962C8B-B14F-4D97-AF65-F5344CB8AC3E}">
        <p14:creationId xmlns:p14="http://schemas.microsoft.com/office/powerpoint/2010/main" val="13340228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336304E-FDE3-4B4F-A3B7-EBE87F3FA5E2}" type="slidenum">
              <a:rPr lang="en-US" noProof="0" smtClean="0"/>
              <a:t>11</a:t>
            </a:fld>
            <a:endParaRPr lang="en-US" noProof="0"/>
          </a:p>
        </p:txBody>
      </p:sp>
    </p:spTree>
    <p:extLst>
      <p:ext uri="{BB962C8B-B14F-4D97-AF65-F5344CB8AC3E}">
        <p14:creationId xmlns:p14="http://schemas.microsoft.com/office/powerpoint/2010/main" val="100390341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6.svg"/><Relationship Id="rId4"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image" Target="../media/image10.svg"/><Relationship Id="rId4" Type="http://schemas.openxmlformats.org/officeDocument/2006/relationships/image" Target="../media/image9.pn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_0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6FD49-C258-4333-9422-358C976A341C}"/>
              </a:ext>
            </a:extLst>
          </p:cNvPr>
          <p:cNvSpPr>
            <a:spLocks noGrp="1" noChangeAspect="1"/>
          </p:cNvSpPr>
          <p:nvPr>
            <p:ph type="ctrTitle" hasCustomPrompt="1"/>
          </p:nvPr>
        </p:nvSpPr>
        <p:spPr>
          <a:xfrm>
            <a:off x="4757738" y="2173288"/>
            <a:ext cx="3857625" cy="2090808"/>
          </a:xfrm>
        </p:spPr>
        <p:txBody>
          <a:bodyPr anchor="b">
            <a:noAutofit/>
          </a:bodyPr>
          <a:lstStyle>
            <a:lvl1pPr algn="l">
              <a:defRPr sz="4050" b="1" i="0" cap="all" baseline="0">
                <a:solidFill>
                  <a:schemeClr val="accent1"/>
                </a:solidFill>
                <a:latin typeface="Hind" panose="02000000000000000000" pitchFamily="2" charset="77"/>
                <a:cs typeface="Hind" panose="02000000000000000000" pitchFamily="2" charset="77"/>
              </a:defRPr>
            </a:lvl1pPr>
          </a:lstStyle>
          <a:p>
            <a:r>
              <a:rPr lang="en-US" noProof="0"/>
              <a:t>Title comes here</a:t>
            </a:r>
          </a:p>
        </p:txBody>
      </p:sp>
      <p:sp>
        <p:nvSpPr>
          <p:cNvPr id="3" name="Subtitle 2">
            <a:extLst>
              <a:ext uri="{FF2B5EF4-FFF2-40B4-BE49-F238E27FC236}">
                <a16:creationId xmlns:a16="http://schemas.microsoft.com/office/drawing/2014/main" id="{59758E15-A93D-4FB9-843D-1490E27A151B}"/>
              </a:ext>
            </a:extLst>
          </p:cNvPr>
          <p:cNvSpPr>
            <a:spLocks noGrp="1" noChangeAspect="1"/>
          </p:cNvSpPr>
          <p:nvPr>
            <p:ph type="subTitle" idx="1"/>
          </p:nvPr>
        </p:nvSpPr>
        <p:spPr>
          <a:xfrm>
            <a:off x="4757738" y="4279974"/>
            <a:ext cx="3857625" cy="503167"/>
          </a:xfrm>
        </p:spPr>
        <p:txBody>
          <a:bodyPr>
            <a:noAutofit/>
          </a:bodyPr>
          <a:lstStyle>
            <a:lvl1pPr marL="0" indent="0" algn="l">
              <a:buNone/>
              <a:defRPr sz="1350" b="0" cap="all" baseline="0">
                <a:solidFill>
                  <a:schemeClr val="tx1"/>
                </a:solidFill>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noProof="0"/>
              <a:t>Click to edit Master subtitle style</a:t>
            </a:r>
          </a:p>
        </p:txBody>
      </p:sp>
      <p:sp>
        <p:nvSpPr>
          <p:cNvPr id="13" name="Picture Placeholder 12">
            <a:extLst>
              <a:ext uri="{FF2B5EF4-FFF2-40B4-BE49-F238E27FC236}">
                <a16:creationId xmlns:a16="http://schemas.microsoft.com/office/drawing/2014/main" id="{BCCC559D-0EC3-432C-B397-6897B366DF36}"/>
              </a:ext>
            </a:extLst>
          </p:cNvPr>
          <p:cNvSpPr>
            <a:spLocks noGrp="1"/>
          </p:cNvSpPr>
          <p:nvPr>
            <p:ph type="pic" sz="quarter" idx="10"/>
          </p:nvPr>
        </p:nvSpPr>
        <p:spPr>
          <a:xfrm>
            <a:off x="594361" y="1229872"/>
            <a:ext cx="3977639" cy="3977639"/>
          </a:xfrm>
          <a:prstGeom prst="ellipse">
            <a:avLst/>
          </a:prstGeom>
          <a:solidFill>
            <a:schemeClr val="bg2"/>
          </a:solidFill>
          <a:ln>
            <a:solidFill>
              <a:schemeClr val="accent2"/>
            </a:solidFill>
          </a:ln>
        </p:spPr>
        <p:txBody>
          <a:bodyPr anchor="ctr"/>
          <a:lstStyle>
            <a:lvl1pPr marL="0" indent="0" algn="ctr">
              <a:buNone/>
              <a:defRPr/>
            </a:lvl1pPr>
          </a:lstStyle>
          <a:p>
            <a:r>
              <a:rPr lang="en-US" noProof="0"/>
              <a:t>Click icon to add picture</a:t>
            </a:r>
          </a:p>
        </p:txBody>
      </p:sp>
      <p:pic>
        <p:nvPicPr>
          <p:cNvPr id="9" name="Picture 8">
            <a:extLst>
              <a:ext uri="{FF2B5EF4-FFF2-40B4-BE49-F238E27FC236}">
                <a16:creationId xmlns:a16="http://schemas.microsoft.com/office/drawing/2014/main" id="{4FE28ACC-E44C-4381-B768-0310810E78D2}"/>
              </a:ext>
            </a:extLst>
          </p:cNvPr>
          <p:cNvPicPr preferRelativeResize="0">
            <a:picLocks/>
          </p:cNvPicPr>
          <p:nvPr userDrawn="1"/>
        </p:nvPicPr>
        <p:blipFill rotWithShape="1">
          <a:blip r:embed="rId2"/>
          <a:srcRect t="28572" b="23944"/>
          <a:stretch/>
        </p:blipFill>
        <p:spPr>
          <a:xfrm>
            <a:off x="5645105" y="5096147"/>
            <a:ext cx="3055318" cy="1448914"/>
          </a:xfrm>
          <a:prstGeom prst="rect">
            <a:avLst/>
          </a:prstGeom>
        </p:spPr>
      </p:pic>
      <p:cxnSp>
        <p:nvCxnSpPr>
          <p:cNvPr id="5" name="Straight Connector 4">
            <a:extLst>
              <a:ext uri="{FF2B5EF4-FFF2-40B4-BE49-F238E27FC236}">
                <a16:creationId xmlns:a16="http://schemas.microsoft.com/office/drawing/2014/main" id="{819AFA09-F4B1-493D-BCAD-FF30C20CD1AA}"/>
              </a:ext>
            </a:extLst>
          </p:cNvPr>
          <p:cNvCxnSpPr>
            <a:cxnSpLocks noChangeAspect="1"/>
          </p:cNvCxnSpPr>
          <p:nvPr userDrawn="1"/>
        </p:nvCxnSpPr>
        <p:spPr>
          <a:xfrm>
            <a:off x="4852334" y="4233582"/>
            <a:ext cx="1899252" cy="0"/>
          </a:xfrm>
          <a:prstGeom prst="line">
            <a:avLst/>
          </a:prstGeom>
        </p:spPr>
        <p:style>
          <a:lnRef idx="3">
            <a:schemeClr val="accent2"/>
          </a:lnRef>
          <a:fillRef idx="0">
            <a:schemeClr val="accent2"/>
          </a:fillRef>
          <a:effectRef idx="2">
            <a:schemeClr val="accent2"/>
          </a:effectRef>
          <a:fontRef idx="minor">
            <a:schemeClr val="tx1"/>
          </a:fontRef>
        </p:style>
      </p:cxnSp>
      <p:grpSp>
        <p:nvGrpSpPr>
          <p:cNvPr id="17" name="Group 16">
            <a:extLst>
              <a:ext uri="{FF2B5EF4-FFF2-40B4-BE49-F238E27FC236}">
                <a16:creationId xmlns:a16="http://schemas.microsoft.com/office/drawing/2014/main" id="{1B33875E-E318-944E-B75A-8C4DFC2D8F51}"/>
              </a:ext>
            </a:extLst>
          </p:cNvPr>
          <p:cNvGrpSpPr/>
          <p:nvPr userDrawn="1"/>
        </p:nvGrpSpPr>
        <p:grpSpPr>
          <a:xfrm>
            <a:off x="-1338432" y="-1015685"/>
            <a:ext cx="6687922" cy="8412480"/>
            <a:chOff x="11114088" y="2241550"/>
            <a:chExt cx="1905000" cy="2354263"/>
          </a:xfrm>
          <a:solidFill>
            <a:schemeClr val="bg1"/>
          </a:solidFill>
        </p:grpSpPr>
        <p:sp>
          <p:nvSpPr>
            <p:cNvPr id="18" name="Freeform 5">
              <a:extLst>
                <a:ext uri="{FF2B5EF4-FFF2-40B4-BE49-F238E27FC236}">
                  <a16:creationId xmlns:a16="http://schemas.microsoft.com/office/drawing/2014/main" id="{012DB2F4-61A8-8A42-96EA-7FBF20AF21EC}"/>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0" noProof="0"/>
            </a:p>
          </p:txBody>
        </p:sp>
        <p:sp>
          <p:nvSpPr>
            <p:cNvPr id="19" name="Freeform 6">
              <a:extLst>
                <a:ext uri="{FF2B5EF4-FFF2-40B4-BE49-F238E27FC236}">
                  <a16:creationId xmlns:a16="http://schemas.microsoft.com/office/drawing/2014/main" id="{8FEE284F-C7D5-3A48-A11A-A3C6B969A13F}"/>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0" noProof="0"/>
            </a:p>
          </p:txBody>
        </p:sp>
      </p:grpSp>
    </p:spTree>
    <p:extLst>
      <p:ext uri="{BB962C8B-B14F-4D97-AF65-F5344CB8AC3E}">
        <p14:creationId xmlns:p14="http://schemas.microsoft.com/office/powerpoint/2010/main" val="33884962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_0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6299464-ED20-4919-8B3A-2CFAE8DA2347}"/>
              </a:ext>
            </a:extLst>
          </p:cNvPr>
          <p:cNvSpPr/>
          <p:nvPr userDrawn="1"/>
        </p:nvSpPr>
        <p:spPr>
          <a:xfrm>
            <a:off x="0" y="0"/>
            <a:ext cx="9144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a:p>
        </p:txBody>
      </p:sp>
      <p:sp>
        <p:nvSpPr>
          <p:cNvPr id="2" name="Title 1">
            <a:extLst>
              <a:ext uri="{FF2B5EF4-FFF2-40B4-BE49-F238E27FC236}">
                <a16:creationId xmlns:a16="http://schemas.microsoft.com/office/drawing/2014/main" id="{2456FD49-C258-4333-9422-358C976A341C}"/>
              </a:ext>
            </a:extLst>
          </p:cNvPr>
          <p:cNvSpPr>
            <a:spLocks noGrp="1"/>
          </p:cNvSpPr>
          <p:nvPr>
            <p:ph type="ctrTitle" hasCustomPrompt="1"/>
          </p:nvPr>
        </p:nvSpPr>
        <p:spPr>
          <a:xfrm>
            <a:off x="4757738" y="2173288"/>
            <a:ext cx="3857625" cy="2090808"/>
          </a:xfrm>
        </p:spPr>
        <p:txBody>
          <a:bodyPr anchor="b">
            <a:noAutofit/>
          </a:bodyPr>
          <a:lstStyle>
            <a:lvl1pPr algn="l">
              <a:defRPr sz="4050" b="1" i="0" cap="all" baseline="0">
                <a:solidFill>
                  <a:schemeClr val="accent4"/>
                </a:solidFill>
                <a:latin typeface="Hind" panose="02000000000000000000" pitchFamily="2" charset="77"/>
                <a:cs typeface="Hind" panose="02000000000000000000" pitchFamily="2" charset="77"/>
              </a:defRPr>
            </a:lvl1pPr>
          </a:lstStyle>
          <a:p>
            <a:r>
              <a:rPr lang="en-US" noProof="0"/>
              <a:t>Title comes here</a:t>
            </a:r>
          </a:p>
        </p:txBody>
      </p:sp>
      <p:sp>
        <p:nvSpPr>
          <p:cNvPr id="3" name="Subtitle 2">
            <a:extLst>
              <a:ext uri="{FF2B5EF4-FFF2-40B4-BE49-F238E27FC236}">
                <a16:creationId xmlns:a16="http://schemas.microsoft.com/office/drawing/2014/main" id="{59758E15-A93D-4FB9-843D-1490E27A151B}"/>
              </a:ext>
            </a:extLst>
          </p:cNvPr>
          <p:cNvSpPr>
            <a:spLocks noGrp="1"/>
          </p:cNvSpPr>
          <p:nvPr>
            <p:ph type="subTitle" idx="1"/>
          </p:nvPr>
        </p:nvSpPr>
        <p:spPr>
          <a:xfrm>
            <a:off x="4757738" y="4279974"/>
            <a:ext cx="3857625" cy="503167"/>
          </a:xfrm>
        </p:spPr>
        <p:txBody>
          <a:bodyPr>
            <a:noAutofit/>
          </a:bodyPr>
          <a:lstStyle>
            <a:lvl1pPr marL="0" indent="0" algn="l">
              <a:buNone/>
              <a:defRPr sz="1350" b="1" i="0" cap="all" baseline="0">
                <a:solidFill>
                  <a:schemeClr val="accent4"/>
                </a:solidFill>
                <a:latin typeface="Hind SemiBold" panose="02000000000000000000" pitchFamily="2" charset="77"/>
                <a:cs typeface="Hind SemiBold" panose="02000000000000000000" pitchFamily="2" charset="77"/>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noProof="0"/>
              <a:t>Click to edit Master subtitle style</a:t>
            </a:r>
          </a:p>
        </p:txBody>
      </p:sp>
      <p:sp>
        <p:nvSpPr>
          <p:cNvPr id="13" name="Picture Placeholder 12">
            <a:extLst>
              <a:ext uri="{FF2B5EF4-FFF2-40B4-BE49-F238E27FC236}">
                <a16:creationId xmlns:a16="http://schemas.microsoft.com/office/drawing/2014/main" id="{BCCC559D-0EC3-432C-B397-6897B366DF36}"/>
              </a:ext>
            </a:extLst>
          </p:cNvPr>
          <p:cNvSpPr>
            <a:spLocks noGrp="1"/>
          </p:cNvSpPr>
          <p:nvPr>
            <p:ph type="pic" sz="quarter" idx="10"/>
          </p:nvPr>
        </p:nvSpPr>
        <p:spPr>
          <a:xfrm>
            <a:off x="654265" y="1440180"/>
            <a:ext cx="3979246" cy="3977640"/>
          </a:xfrm>
          <a:prstGeom prst="ellipse">
            <a:avLst/>
          </a:prstGeom>
          <a:solidFill>
            <a:schemeClr val="bg2"/>
          </a:solidFill>
        </p:spPr>
        <p:txBody>
          <a:bodyPr anchor="ctr"/>
          <a:lstStyle>
            <a:lvl1pPr marL="0" indent="0" algn="ctr">
              <a:buNone/>
              <a:defRPr/>
            </a:lvl1pPr>
          </a:lstStyle>
          <a:p>
            <a:r>
              <a:rPr lang="en-US" noProof="0"/>
              <a:t>Click icon to add picture</a:t>
            </a:r>
          </a:p>
        </p:txBody>
      </p:sp>
      <p:grpSp>
        <p:nvGrpSpPr>
          <p:cNvPr id="14" name="Group 13">
            <a:extLst>
              <a:ext uri="{FF2B5EF4-FFF2-40B4-BE49-F238E27FC236}">
                <a16:creationId xmlns:a16="http://schemas.microsoft.com/office/drawing/2014/main" id="{0DC2055F-AE3F-46BE-B57E-A0F1A86D1C36}"/>
              </a:ext>
            </a:extLst>
          </p:cNvPr>
          <p:cNvGrpSpPr/>
          <p:nvPr userDrawn="1"/>
        </p:nvGrpSpPr>
        <p:grpSpPr>
          <a:xfrm>
            <a:off x="-1310296" y="-988256"/>
            <a:ext cx="6687922" cy="8778240"/>
            <a:chOff x="11114088" y="2241550"/>
            <a:chExt cx="1905000" cy="2354263"/>
          </a:xfrm>
          <a:solidFill>
            <a:schemeClr val="bg2">
              <a:alpha val="16000"/>
            </a:schemeClr>
          </a:solidFill>
        </p:grpSpPr>
        <p:sp>
          <p:nvSpPr>
            <p:cNvPr id="15" name="Freeform 5">
              <a:extLst>
                <a:ext uri="{FF2B5EF4-FFF2-40B4-BE49-F238E27FC236}">
                  <a16:creationId xmlns:a16="http://schemas.microsoft.com/office/drawing/2014/main" id="{C98EF042-A3B8-406D-BC16-153A989F571A}"/>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0" noProof="0"/>
            </a:p>
          </p:txBody>
        </p:sp>
        <p:sp>
          <p:nvSpPr>
            <p:cNvPr id="16" name="Freeform 6">
              <a:extLst>
                <a:ext uri="{FF2B5EF4-FFF2-40B4-BE49-F238E27FC236}">
                  <a16:creationId xmlns:a16="http://schemas.microsoft.com/office/drawing/2014/main" id="{68E5FAC9-A660-4D7A-AC84-0A7C8CC3BB65}"/>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0" noProof="0"/>
            </a:p>
          </p:txBody>
        </p:sp>
      </p:grpSp>
      <p:cxnSp>
        <p:nvCxnSpPr>
          <p:cNvPr id="5" name="Straight Connector 4">
            <a:extLst>
              <a:ext uri="{FF2B5EF4-FFF2-40B4-BE49-F238E27FC236}">
                <a16:creationId xmlns:a16="http://schemas.microsoft.com/office/drawing/2014/main" id="{819AFA09-F4B1-493D-BCAD-FF30C20CD1AA}"/>
              </a:ext>
            </a:extLst>
          </p:cNvPr>
          <p:cNvCxnSpPr/>
          <p:nvPr userDrawn="1"/>
        </p:nvCxnSpPr>
        <p:spPr>
          <a:xfrm>
            <a:off x="4852334" y="4233582"/>
            <a:ext cx="1899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1" name="Picture 10" descr="Text&#10;&#10;Description automatically generated">
            <a:extLst>
              <a:ext uri="{FF2B5EF4-FFF2-40B4-BE49-F238E27FC236}">
                <a16:creationId xmlns:a16="http://schemas.microsoft.com/office/drawing/2014/main" id="{30A1963D-7378-C343-BE11-9B29EDC8FE94}"/>
              </a:ext>
            </a:extLst>
          </p:cNvPr>
          <p:cNvPicPr>
            <a:picLocks noChangeAspect="1"/>
          </p:cNvPicPr>
          <p:nvPr userDrawn="1"/>
        </p:nvPicPr>
        <p:blipFill>
          <a:blip r:embed="rId2"/>
          <a:stretch>
            <a:fillRect/>
          </a:stretch>
        </p:blipFill>
        <p:spPr>
          <a:xfrm>
            <a:off x="6802386" y="-165100"/>
            <a:ext cx="1927441" cy="1927441"/>
          </a:xfrm>
          <a:prstGeom prst="rect">
            <a:avLst/>
          </a:prstGeom>
        </p:spPr>
      </p:pic>
    </p:spTree>
    <p:extLst>
      <p:ext uri="{BB962C8B-B14F-4D97-AF65-F5344CB8AC3E}">
        <p14:creationId xmlns:p14="http://schemas.microsoft.com/office/powerpoint/2010/main" val="131214083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guide id="3" pos="5500" userDrawn="1">
          <p15:clr>
            <a:srgbClr val="FBAE40"/>
          </p15:clr>
        </p15:guide>
        <p15:guide id="4" pos="27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with Imag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9087E09-D75F-4E26-B01E-A1A09BA2EA70}"/>
              </a:ext>
            </a:extLst>
          </p:cNvPr>
          <p:cNvSpPr/>
          <p:nvPr userDrawn="1"/>
        </p:nvSpPr>
        <p:spPr>
          <a:xfrm>
            <a:off x="0" y="0"/>
            <a:ext cx="9144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a:p>
        </p:txBody>
      </p:sp>
      <p:sp>
        <p:nvSpPr>
          <p:cNvPr id="2" name="Title 1">
            <a:extLst>
              <a:ext uri="{FF2B5EF4-FFF2-40B4-BE49-F238E27FC236}">
                <a16:creationId xmlns:a16="http://schemas.microsoft.com/office/drawing/2014/main" id="{AF7A70B7-7ADE-4E0B-B956-363B0B1AA613}"/>
              </a:ext>
            </a:extLst>
          </p:cNvPr>
          <p:cNvSpPr>
            <a:spLocks noGrp="1"/>
          </p:cNvSpPr>
          <p:nvPr>
            <p:ph type="title"/>
          </p:nvPr>
        </p:nvSpPr>
        <p:spPr>
          <a:xfrm>
            <a:off x="623888" y="182566"/>
            <a:ext cx="7886700" cy="940181"/>
          </a:xfrm>
        </p:spPr>
        <p:txBody>
          <a:bodyPr anchor="b">
            <a:noAutofit/>
          </a:bodyPr>
          <a:lstStyle>
            <a:lvl1pPr algn="ctr">
              <a:defRPr sz="3000" b="1" i="0" cap="all" baseline="0">
                <a:solidFill>
                  <a:schemeClr val="accent4"/>
                </a:solidFill>
                <a:latin typeface="Hind" panose="02000000000000000000" pitchFamily="2" charset="77"/>
                <a:cs typeface="Hind" panose="02000000000000000000" pitchFamily="2" charset="77"/>
              </a:defRPr>
            </a:lvl1pPr>
          </a:lstStyle>
          <a:p>
            <a:r>
              <a:rPr lang="en-US" noProof="0"/>
              <a:t>Click to edit Master title style</a:t>
            </a:r>
          </a:p>
        </p:txBody>
      </p:sp>
      <p:sp>
        <p:nvSpPr>
          <p:cNvPr id="3" name="Text Placeholder 2">
            <a:extLst>
              <a:ext uri="{FF2B5EF4-FFF2-40B4-BE49-F238E27FC236}">
                <a16:creationId xmlns:a16="http://schemas.microsoft.com/office/drawing/2014/main" id="{4ACB5603-8A62-4D45-B6EF-0D7E2D5FC4F7}"/>
              </a:ext>
            </a:extLst>
          </p:cNvPr>
          <p:cNvSpPr>
            <a:spLocks noGrp="1"/>
          </p:cNvSpPr>
          <p:nvPr>
            <p:ph type="body" idx="1" hasCustomPrompt="1"/>
          </p:nvPr>
        </p:nvSpPr>
        <p:spPr>
          <a:xfrm>
            <a:off x="1604541" y="1154832"/>
            <a:ext cx="5925394" cy="764460"/>
          </a:xfrm>
        </p:spPr>
        <p:txBody>
          <a:bodyPr>
            <a:noAutofit/>
          </a:bodyPr>
          <a:lstStyle>
            <a:lvl1pPr marL="0" indent="0" algn="ctr">
              <a:buNone/>
              <a:defRPr sz="1350" cap="none" baseline="0">
                <a:solidFill>
                  <a:schemeClr val="accent4"/>
                </a:solidFill>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en-US" noProof="0"/>
              <a:t>Dummy Text Comes Here</a:t>
            </a:r>
          </a:p>
        </p:txBody>
      </p:sp>
      <p:sp>
        <p:nvSpPr>
          <p:cNvPr id="11" name="Oval 10">
            <a:extLst>
              <a:ext uri="{FF2B5EF4-FFF2-40B4-BE49-F238E27FC236}">
                <a16:creationId xmlns:a16="http://schemas.microsoft.com/office/drawing/2014/main" id="{8931D2A9-0B92-4197-8802-80424C14EA7E}"/>
              </a:ext>
            </a:extLst>
          </p:cNvPr>
          <p:cNvSpPr/>
          <p:nvPr userDrawn="1"/>
        </p:nvSpPr>
        <p:spPr>
          <a:xfrm>
            <a:off x="8493124" y="6409400"/>
            <a:ext cx="283464" cy="28005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a:solidFill>
                <a:schemeClr val="accent4"/>
              </a:solidFill>
            </a:endParaRPr>
          </a:p>
        </p:txBody>
      </p:sp>
      <p:sp>
        <p:nvSpPr>
          <p:cNvPr id="6" name="Slide Number Placeholder 5">
            <a:extLst>
              <a:ext uri="{FF2B5EF4-FFF2-40B4-BE49-F238E27FC236}">
                <a16:creationId xmlns:a16="http://schemas.microsoft.com/office/drawing/2014/main" id="{533B74B0-30B9-45C2-9AE6-45D1978AAFAE}"/>
              </a:ext>
            </a:extLst>
          </p:cNvPr>
          <p:cNvSpPr>
            <a:spLocks noGrp="1"/>
          </p:cNvSpPr>
          <p:nvPr>
            <p:ph type="sldNum" sz="quarter" idx="12"/>
          </p:nvPr>
        </p:nvSpPr>
        <p:spPr>
          <a:xfrm>
            <a:off x="8522773" y="6455742"/>
            <a:ext cx="220845" cy="187367"/>
          </a:xfrm>
        </p:spPr>
        <p:txBody>
          <a:bodyPr lIns="0" tIns="0" rIns="0" bIns="0"/>
          <a:lstStyle>
            <a:lvl1pPr algn="ctr">
              <a:defRPr sz="675">
                <a:solidFill>
                  <a:schemeClr val="accent4"/>
                </a:solidFill>
                <a:latin typeface="+mn-lt"/>
              </a:defRPr>
            </a:lvl1pPr>
          </a:lstStyle>
          <a:p>
            <a:fld id="{9EC71654-96A5-4280-94F3-931C61A9F92C}" type="slidenum">
              <a:rPr lang="en-US" smtClean="0"/>
              <a:pPr/>
              <a:t>‹#›</a:t>
            </a:fld>
            <a:endParaRPr lang="en-US">
              <a:solidFill>
                <a:schemeClr val="accent4"/>
              </a:solidFill>
            </a:endParaRPr>
          </a:p>
        </p:txBody>
      </p:sp>
      <p:sp>
        <p:nvSpPr>
          <p:cNvPr id="15" name="Picture Placeholder 14">
            <a:extLst>
              <a:ext uri="{FF2B5EF4-FFF2-40B4-BE49-F238E27FC236}">
                <a16:creationId xmlns:a16="http://schemas.microsoft.com/office/drawing/2014/main" id="{B5A30B6B-EEDB-4142-8138-D50F5A307D76}"/>
              </a:ext>
            </a:extLst>
          </p:cNvPr>
          <p:cNvSpPr>
            <a:spLocks noGrp="1"/>
          </p:cNvSpPr>
          <p:nvPr>
            <p:ph type="pic" sz="quarter" idx="13"/>
          </p:nvPr>
        </p:nvSpPr>
        <p:spPr>
          <a:xfrm>
            <a:off x="1824038" y="2871997"/>
            <a:ext cx="5486400" cy="3977640"/>
          </a:xfrm>
          <a:custGeom>
            <a:avLst/>
            <a:gdLst>
              <a:gd name="connsiteX0" fmla="*/ 3103200 w 6206400"/>
              <a:gd name="connsiteY0" fmla="*/ 0 h 4587625"/>
              <a:gd name="connsiteX1" fmla="*/ 6206400 w 6206400"/>
              <a:gd name="connsiteY1" fmla="*/ 3103200 h 4587625"/>
              <a:gd name="connsiteX2" fmla="*/ 5831861 w 6206400"/>
              <a:gd name="connsiteY2" fmla="*/ 4582370 h 4587625"/>
              <a:gd name="connsiteX3" fmla="*/ 5828668 w 6206400"/>
              <a:gd name="connsiteY3" fmla="*/ 4587625 h 4587625"/>
              <a:gd name="connsiteX4" fmla="*/ 377733 w 6206400"/>
              <a:gd name="connsiteY4" fmla="*/ 4587625 h 4587625"/>
              <a:gd name="connsiteX5" fmla="*/ 374540 w 6206400"/>
              <a:gd name="connsiteY5" fmla="*/ 4582370 h 4587625"/>
              <a:gd name="connsiteX6" fmla="*/ 0 w 6206400"/>
              <a:gd name="connsiteY6" fmla="*/ 3103200 h 4587625"/>
              <a:gd name="connsiteX7" fmla="*/ 3103200 w 6206400"/>
              <a:gd name="connsiteY7" fmla="*/ 0 h 458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06400" h="4587625">
                <a:moveTo>
                  <a:pt x="3103200" y="0"/>
                </a:moveTo>
                <a:cubicBezTo>
                  <a:pt x="4817050" y="0"/>
                  <a:pt x="6206400" y="1389350"/>
                  <a:pt x="6206400" y="3103200"/>
                </a:cubicBezTo>
                <a:cubicBezTo>
                  <a:pt x="6206400" y="3638778"/>
                  <a:pt x="6070721" y="4142667"/>
                  <a:pt x="5831861" y="4582370"/>
                </a:cubicBezTo>
                <a:lnTo>
                  <a:pt x="5828668" y="4587625"/>
                </a:lnTo>
                <a:lnTo>
                  <a:pt x="377733" y="4587625"/>
                </a:lnTo>
                <a:lnTo>
                  <a:pt x="374540" y="4582370"/>
                </a:lnTo>
                <a:cubicBezTo>
                  <a:pt x="135679" y="4142667"/>
                  <a:pt x="0" y="3638778"/>
                  <a:pt x="0" y="3103200"/>
                </a:cubicBezTo>
                <a:cubicBezTo>
                  <a:pt x="0" y="1389350"/>
                  <a:pt x="1389350" y="0"/>
                  <a:pt x="3103200" y="0"/>
                </a:cubicBezTo>
                <a:close/>
              </a:path>
            </a:pathLst>
          </a:custGeom>
          <a:solidFill>
            <a:schemeClr val="bg2"/>
          </a:solidFill>
        </p:spPr>
        <p:txBody>
          <a:bodyPr wrap="square" anchor="ctr">
            <a:noAutofit/>
          </a:bodyPr>
          <a:lstStyle>
            <a:lvl1pPr marL="0" indent="0" algn="ctr">
              <a:buNone/>
              <a:defRPr sz="1800"/>
            </a:lvl1pPr>
          </a:lstStyle>
          <a:p>
            <a:r>
              <a:rPr lang="en-US" noProof="0"/>
              <a:t>Click icon to add picture</a:t>
            </a:r>
          </a:p>
        </p:txBody>
      </p:sp>
      <p:pic>
        <p:nvPicPr>
          <p:cNvPr id="8" name="Picture 7" descr="Text&#10;&#10;Description automatically generated">
            <a:extLst>
              <a:ext uri="{FF2B5EF4-FFF2-40B4-BE49-F238E27FC236}">
                <a16:creationId xmlns:a16="http://schemas.microsoft.com/office/drawing/2014/main" id="{7023C3B9-E96F-264B-BDC0-83870FB9289B}"/>
              </a:ext>
            </a:extLst>
          </p:cNvPr>
          <p:cNvPicPr>
            <a:picLocks noChangeAspect="1"/>
          </p:cNvPicPr>
          <p:nvPr userDrawn="1"/>
        </p:nvPicPr>
        <p:blipFill>
          <a:blip r:embed="rId2"/>
          <a:stretch>
            <a:fillRect/>
          </a:stretch>
        </p:blipFill>
        <p:spPr>
          <a:xfrm>
            <a:off x="183443" y="5611937"/>
            <a:ext cx="1594925" cy="1594925"/>
          </a:xfrm>
          <a:prstGeom prst="rect">
            <a:avLst/>
          </a:prstGeom>
        </p:spPr>
      </p:pic>
    </p:spTree>
    <p:extLst>
      <p:ext uri="{BB962C8B-B14F-4D97-AF65-F5344CB8AC3E}">
        <p14:creationId xmlns:p14="http://schemas.microsoft.com/office/powerpoint/2010/main" val="27504955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with Imag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FEE9886-36F0-4E06-A3A6-D8F00B0665A1}"/>
              </a:ext>
            </a:extLst>
          </p:cNvPr>
          <p:cNvSpPr>
            <a:spLocks noGrp="1"/>
          </p:cNvSpPr>
          <p:nvPr>
            <p:ph idx="1"/>
          </p:nvPr>
        </p:nvSpPr>
        <p:spPr>
          <a:xfrm>
            <a:off x="404220" y="1825625"/>
            <a:ext cx="3685642" cy="4102770"/>
          </a:xfrm>
        </p:spPr>
        <p:txBody>
          <a:bodyPr lIns="0" tIns="0" rIns="0" bIns="0">
            <a:noAutofit/>
          </a:bodyPr>
          <a:lstStyle>
            <a:lvl1pPr>
              <a:defRPr sz="1800" b="0" i="0">
                <a:latin typeface="Hind" panose="02000000000000000000" pitchFamily="2" charset="77"/>
                <a:cs typeface="Hind" panose="02000000000000000000" pitchFamily="2" charset="77"/>
              </a:defRPr>
            </a:lvl1pPr>
            <a:lvl2pPr>
              <a:defRPr sz="1500"/>
            </a:lvl2pPr>
            <a:lvl3pPr>
              <a:defRPr sz="135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Rectangle 6">
            <a:extLst>
              <a:ext uri="{FF2B5EF4-FFF2-40B4-BE49-F238E27FC236}">
                <a16:creationId xmlns:a16="http://schemas.microsoft.com/office/drawing/2014/main" id="{76627016-BFC4-46D4-89DB-F72E3C3461EC}"/>
              </a:ext>
            </a:extLst>
          </p:cNvPr>
          <p:cNvSpPr/>
          <p:nvPr userDrawn="1"/>
        </p:nvSpPr>
        <p:spPr>
          <a:xfrm rot="10800000">
            <a:off x="386953" y="-16721"/>
            <a:ext cx="943964" cy="11050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a:solidFill>
                <a:schemeClr val="bg1"/>
              </a:solidFill>
            </a:endParaRPr>
          </a:p>
        </p:txBody>
      </p:sp>
      <p:grpSp>
        <p:nvGrpSpPr>
          <p:cNvPr id="10" name="Group 9">
            <a:extLst>
              <a:ext uri="{FF2B5EF4-FFF2-40B4-BE49-F238E27FC236}">
                <a16:creationId xmlns:a16="http://schemas.microsoft.com/office/drawing/2014/main" id="{42E17FB3-B5C4-4B3A-A57B-C6493A9D0C66}"/>
              </a:ext>
            </a:extLst>
          </p:cNvPr>
          <p:cNvGrpSpPr/>
          <p:nvPr userDrawn="1"/>
        </p:nvGrpSpPr>
        <p:grpSpPr>
          <a:xfrm rot="8650774">
            <a:off x="6471066" y="4425660"/>
            <a:ext cx="1709704" cy="2098655"/>
            <a:chOff x="11114088" y="2241550"/>
            <a:chExt cx="1905000" cy="2354263"/>
          </a:xfrm>
          <a:solidFill>
            <a:schemeClr val="accent2"/>
          </a:solidFill>
        </p:grpSpPr>
        <p:sp>
          <p:nvSpPr>
            <p:cNvPr id="11" name="Freeform 5">
              <a:extLst>
                <a:ext uri="{FF2B5EF4-FFF2-40B4-BE49-F238E27FC236}">
                  <a16:creationId xmlns:a16="http://schemas.microsoft.com/office/drawing/2014/main" id="{DCA6C454-F761-4265-BB5E-DFD947CC3592}"/>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0" noProof="0"/>
            </a:p>
          </p:txBody>
        </p:sp>
        <p:sp>
          <p:nvSpPr>
            <p:cNvPr id="12" name="Freeform 6">
              <a:extLst>
                <a:ext uri="{FF2B5EF4-FFF2-40B4-BE49-F238E27FC236}">
                  <a16:creationId xmlns:a16="http://schemas.microsoft.com/office/drawing/2014/main" id="{6B853B2F-9E1C-4AC4-9344-8610498D5B52}"/>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0" noProof="0"/>
            </a:p>
          </p:txBody>
        </p:sp>
        <p:sp>
          <p:nvSpPr>
            <p:cNvPr id="13" name="Freeform 7">
              <a:extLst>
                <a:ext uri="{FF2B5EF4-FFF2-40B4-BE49-F238E27FC236}">
                  <a16:creationId xmlns:a16="http://schemas.microsoft.com/office/drawing/2014/main" id="{B7FCC84B-2235-4948-8277-8363DFC691A4}"/>
                </a:ext>
              </a:extLst>
            </p:cNvPr>
            <p:cNvSpPr>
              <a:spLocks/>
            </p:cNvSpPr>
            <p:nvPr/>
          </p:nvSpPr>
          <p:spPr bwMode="auto">
            <a:xfrm>
              <a:off x="11728451" y="3071813"/>
              <a:ext cx="306388" cy="719138"/>
            </a:xfrm>
            <a:custGeom>
              <a:avLst/>
              <a:gdLst>
                <a:gd name="T0" fmla="*/ 0 w 72"/>
                <a:gd name="T1" fmla="*/ 84 h 169"/>
                <a:gd name="T2" fmla="*/ 20 w 72"/>
                <a:gd name="T3" fmla="*/ 20 h 169"/>
                <a:gd name="T4" fmla="*/ 42 w 72"/>
                <a:gd name="T5" fmla="*/ 9 h 169"/>
                <a:gd name="T6" fmla="*/ 62 w 72"/>
                <a:gd name="T7" fmla="*/ 44 h 169"/>
                <a:gd name="T8" fmla="*/ 62 w 72"/>
                <a:gd name="T9" fmla="*/ 125 h 169"/>
                <a:gd name="T10" fmla="*/ 43 w 72"/>
                <a:gd name="T11" fmla="*/ 159 h 169"/>
                <a:gd name="T12" fmla="*/ 20 w 72"/>
                <a:gd name="T13" fmla="*/ 148 h 169"/>
                <a:gd name="T14" fmla="*/ 0 w 72"/>
                <a:gd name="T15" fmla="*/ 84 h 1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169">
                  <a:moveTo>
                    <a:pt x="0" y="84"/>
                  </a:moveTo>
                  <a:cubicBezTo>
                    <a:pt x="2" y="62"/>
                    <a:pt x="6" y="39"/>
                    <a:pt x="20" y="20"/>
                  </a:cubicBezTo>
                  <a:cubicBezTo>
                    <a:pt x="25" y="13"/>
                    <a:pt x="31" y="0"/>
                    <a:pt x="42" y="9"/>
                  </a:cubicBezTo>
                  <a:cubicBezTo>
                    <a:pt x="53" y="18"/>
                    <a:pt x="72" y="25"/>
                    <a:pt x="62" y="44"/>
                  </a:cubicBezTo>
                  <a:cubicBezTo>
                    <a:pt x="47" y="72"/>
                    <a:pt x="47" y="97"/>
                    <a:pt x="62" y="125"/>
                  </a:cubicBezTo>
                  <a:cubicBezTo>
                    <a:pt x="72" y="143"/>
                    <a:pt x="53" y="151"/>
                    <a:pt x="43" y="159"/>
                  </a:cubicBezTo>
                  <a:cubicBezTo>
                    <a:pt x="31" y="169"/>
                    <a:pt x="25" y="156"/>
                    <a:pt x="20" y="148"/>
                  </a:cubicBezTo>
                  <a:cubicBezTo>
                    <a:pt x="6" y="129"/>
                    <a:pt x="2" y="107"/>
                    <a:pt x="0"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0" noProof="0"/>
            </a:p>
          </p:txBody>
        </p:sp>
      </p:grpSp>
      <p:sp>
        <p:nvSpPr>
          <p:cNvPr id="23" name="Picture Placeholder 22">
            <a:extLst>
              <a:ext uri="{FF2B5EF4-FFF2-40B4-BE49-F238E27FC236}">
                <a16:creationId xmlns:a16="http://schemas.microsoft.com/office/drawing/2014/main" id="{26619E66-5354-4D60-8529-27917AC037C0}"/>
              </a:ext>
            </a:extLst>
          </p:cNvPr>
          <p:cNvSpPr>
            <a:spLocks noGrp="1"/>
          </p:cNvSpPr>
          <p:nvPr>
            <p:ph type="pic" sz="quarter" idx="13"/>
          </p:nvPr>
        </p:nvSpPr>
        <p:spPr>
          <a:xfrm>
            <a:off x="4439360" y="-51473"/>
            <a:ext cx="5212080" cy="4846320"/>
          </a:xfrm>
          <a:custGeom>
            <a:avLst/>
            <a:gdLst>
              <a:gd name="connsiteX0" fmla="*/ 760444 w 6307353"/>
              <a:gd name="connsiteY0" fmla="*/ 0 h 5780372"/>
              <a:gd name="connsiteX1" fmla="*/ 6307353 w 6307353"/>
              <a:gd name="connsiteY1" fmla="*/ 0 h 5780372"/>
              <a:gd name="connsiteX2" fmla="*/ 6307353 w 6307353"/>
              <a:gd name="connsiteY2" fmla="*/ 4515612 h 5780372"/>
              <a:gd name="connsiteX3" fmla="*/ 6110746 w 6307353"/>
              <a:gd name="connsiteY3" fmla="*/ 4731934 h 5780372"/>
              <a:gd name="connsiteX4" fmla="*/ 3579592 w 6307353"/>
              <a:gd name="connsiteY4" fmla="*/ 5780372 h 5780372"/>
              <a:gd name="connsiteX5" fmla="*/ 0 w 6307353"/>
              <a:gd name="connsiteY5" fmla="*/ 2200780 h 5780372"/>
              <a:gd name="connsiteX6" fmla="*/ 611338 w 6307353"/>
              <a:gd name="connsiteY6" fmla="*/ 199396 h 5780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07353" h="5780372">
                <a:moveTo>
                  <a:pt x="760444" y="0"/>
                </a:moveTo>
                <a:lnTo>
                  <a:pt x="6307353" y="0"/>
                </a:lnTo>
                <a:lnTo>
                  <a:pt x="6307353" y="4515612"/>
                </a:lnTo>
                <a:lnTo>
                  <a:pt x="6110746" y="4731934"/>
                </a:lnTo>
                <a:cubicBezTo>
                  <a:pt x="5462967" y="5379713"/>
                  <a:pt x="4568069" y="5780372"/>
                  <a:pt x="3579592" y="5780372"/>
                </a:cubicBezTo>
                <a:cubicBezTo>
                  <a:pt x="1602638" y="5780372"/>
                  <a:pt x="0" y="4177734"/>
                  <a:pt x="0" y="2200780"/>
                </a:cubicBezTo>
                <a:cubicBezTo>
                  <a:pt x="0" y="1459422"/>
                  <a:pt x="225371" y="770703"/>
                  <a:pt x="611338" y="199396"/>
                </a:cubicBezTo>
                <a:close/>
              </a:path>
            </a:pathLst>
          </a:custGeom>
          <a:solidFill>
            <a:schemeClr val="bg2"/>
          </a:solidFill>
          <a:ln>
            <a:solidFill>
              <a:schemeClr val="bg1"/>
            </a:solidFill>
          </a:ln>
        </p:spPr>
        <p:txBody>
          <a:bodyPr wrap="square" anchor="ctr">
            <a:noAutofit/>
          </a:bodyPr>
          <a:lstStyle>
            <a:lvl1pPr marL="0" indent="0" algn="ctr">
              <a:buNone/>
              <a:defRPr/>
            </a:lvl1pPr>
          </a:lstStyle>
          <a:p>
            <a:r>
              <a:rPr lang="en-US" noProof="0"/>
              <a:t>Click icon to add picture</a:t>
            </a:r>
          </a:p>
        </p:txBody>
      </p:sp>
      <p:sp>
        <p:nvSpPr>
          <p:cNvPr id="14" name="Title 1">
            <a:extLst>
              <a:ext uri="{FF2B5EF4-FFF2-40B4-BE49-F238E27FC236}">
                <a16:creationId xmlns:a16="http://schemas.microsoft.com/office/drawing/2014/main" id="{2E646B4F-6CCB-724C-9D5E-6D5770023939}"/>
              </a:ext>
            </a:extLst>
          </p:cNvPr>
          <p:cNvSpPr>
            <a:spLocks noGrp="1"/>
          </p:cNvSpPr>
          <p:nvPr>
            <p:ph type="title"/>
          </p:nvPr>
        </p:nvSpPr>
        <p:spPr>
          <a:xfrm>
            <a:off x="386955" y="499598"/>
            <a:ext cx="3702908" cy="1325563"/>
          </a:xfrm>
        </p:spPr>
        <p:txBody>
          <a:bodyPr lIns="0" tIns="0" rIns="0" bIns="0">
            <a:noAutofit/>
          </a:bodyPr>
          <a:lstStyle>
            <a:lvl1pPr>
              <a:defRPr sz="2400" b="1" i="0" cap="all" baseline="0">
                <a:latin typeface="Hind" panose="02000000000000000000" pitchFamily="2" charset="77"/>
                <a:cs typeface="Hind" panose="02000000000000000000" pitchFamily="2" charset="77"/>
              </a:defRPr>
            </a:lvl1pPr>
          </a:lstStyle>
          <a:p>
            <a:r>
              <a:rPr lang="en-US" noProof="0"/>
              <a:t>Click to edit Master title style</a:t>
            </a:r>
          </a:p>
        </p:txBody>
      </p:sp>
      <p:sp>
        <p:nvSpPr>
          <p:cNvPr id="17" name="Oval 16">
            <a:extLst>
              <a:ext uri="{FF2B5EF4-FFF2-40B4-BE49-F238E27FC236}">
                <a16:creationId xmlns:a16="http://schemas.microsoft.com/office/drawing/2014/main" id="{824919BF-E1A6-FA48-A80F-EAACB655092C}"/>
              </a:ext>
            </a:extLst>
          </p:cNvPr>
          <p:cNvSpPr/>
          <p:nvPr userDrawn="1"/>
        </p:nvSpPr>
        <p:spPr>
          <a:xfrm>
            <a:off x="8493124" y="6409400"/>
            <a:ext cx="283464" cy="28005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a:solidFill>
                <a:schemeClr val="accent4"/>
              </a:solidFill>
            </a:endParaRPr>
          </a:p>
        </p:txBody>
      </p:sp>
      <p:sp>
        <p:nvSpPr>
          <p:cNvPr id="19" name="Slide Number Placeholder 5">
            <a:extLst>
              <a:ext uri="{FF2B5EF4-FFF2-40B4-BE49-F238E27FC236}">
                <a16:creationId xmlns:a16="http://schemas.microsoft.com/office/drawing/2014/main" id="{830F8275-8C28-5648-9E19-B0D3599307F9}"/>
              </a:ext>
            </a:extLst>
          </p:cNvPr>
          <p:cNvSpPr>
            <a:spLocks noGrp="1"/>
          </p:cNvSpPr>
          <p:nvPr>
            <p:ph type="sldNum" sz="quarter" idx="12"/>
          </p:nvPr>
        </p:nvSpPr>
        <p:spPr>
          <a:xfrm>
            <a:off x="8522773" y="6455742"/>
            <a:ext cx="220845" cy="187367"/>
          </a:xfrm>
        </p:spPr>
        <p:txBody>
          <a:bodyPr lIns="0" tIns="0" rIns="0" bIns="0"/>
          <a:lstStyle>
            <a:lvl1pPr algn="ctr">
              <a:defRPr sz="675">
                <a:solidFill>
                  <a:schemeClr val="accent4"/>
                </a:solidFill>
                <a:latin typeface="+mn-lt"/>
              </a:defRPr>
            </a:lvl1pPr>
          </a:lstStyle>
          <a:p>
            <a:fld id="{9EC71654-96A5-4280-94F3-931C61A9F92C}" type="slidenum">
              <a:rPr lang="en-US" smtClean="0"/>
              <a:pPr/>
              <a:t>‹#›</a:t>
            </a:fld>
            <a:endParaRPr lang="en-US">
              <a:solidFill>
                <a:schemeClr val="accent4"/>
              </a:solidFill>
            </a:endParaRPr>
          </a:p>
        </p:txBody>
      </p:sp>
      <p:pic>
        <p:nvPicPr>
          <p:cNvPr id="6" name="Picture 5">
            <a:extLst>
              <a:ext uri="{FF2B5EF4-FFF2-40B4-BE49-F238E27FC236}">
                <a16:creationId xmlns:a16="http://schemas.microsoft.com/office/drawing/2014/main" id="{38FC1F03-F56B-2349-AD62-893586886C89}"/>
              </a:ext>
            </a:extLst>
          </p:cNvPr>
          <p:cNvPicPr>
            <a:picLocks noChangeAspect="1"/>
          </p:cNvPicPr>
          <p:nvPr userDrawn="1"/>
        </p:nvPicPr>
        <p:blipFill>
          <a:blip r:embed="rId2"/>
          <a:stretch>
            <a:fillRect/>
          </a:stretch>
        </p:blipFill>
        <p:spPr>
          <a:xfrm>
            <a:off x="310162" y="5474987"/>
            <a:ext cx="1766830" cy="1766830"/>
          </a:xfrm>
          <a:prstGeom prst="rect">
            <a:avLst/>
          </a:prstGeom>
        </p:spPr>
      </p:pic>
    </p:spTree>
    <p:extLst>
      <p:ext uri="{BB962C8B-B14F-4D97-AF65-F5344CB8AC3E}">
        <p14:creationId xmlns:p14="http://schemas.microsoft.com/office/powerpoint/2010/main" val="1696208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0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70CD0-696D-4313-96BA-4AA72C813BD0}"/>
              </a:ext>
            </a:extLst>
          </p:cNvPr>
          <p:cNvSpPr>
            <a:spLocks noGrp="1"/>
          </p:cNvSpPr>
          <p:nvPr>
            <p:ph type="title"/>
          </p:nvPr>
        </p:nvSpPr>
        <p:spPr>
          <a:xfrm>
            <a:off x="386955" y="499598"/>
            <a:ext cx="3702908" cy="1325563"/>
          </a:xfrm>
        </p:spPr>
        <p:txBody>
          <a:bodyPr lIns="0" tIns="0" rIns="0" bIns="0">
            <a:noAutofit/>
          </a:bodyPr>
          <a:lstStyle>
            <a:lvl1pPr>
              <a:defRPr sz="2400" b="1" cap="all" baseline="0"/>
            </a:lvl1pPr>
          </a:lstStyle>
          <a:p>
            <a:r>
              <a:rPr lang="en-US" noProof="0"/>
              <a:t>Click to edit Master title style</a:t>
            </a:r>
          </a:p>
        </p:txBody>
      </p:sp>
      <p:sp>
        <p:nvSpPr>
          <p:cNvPr id="3" name="Content Placeholder 2">
            <a:extLst>
              <a:ext uri="{FF2B5EF4-FFF2-40B4-BE49-F238E27FC236}">
                <a16:creationId xmlns:a16="http://schemas.microsoft.com/office/drawing/2014/main" id="{0FEE9886-36F0-4E06-A3A6-D8F00B0665A1}"/>
              </a:ext>
            </a:extLst>
          </p:cNvPr>
          <p:cNvSpPr>
            <a:spLocks noGrp="1"/>
          </p:cNvSpPr>
          <p:nvPr>
            <p:ph idx="1" hasCustomPrompt="1"/>
          </p:nvPr>
        </p:nvSpPr>
        <p:spPr>
          <a:xfrm>
            <a:off x="404220" y="1825625"/>
            <a:ext cx="3685642" cy="4043838"/>
          </a:xfrm>
        </p:spPr>
        <p:txBody>
          <a:bodyPr lIns="0" tIns="0" rIns="0" bIns="0">
            <a:noAutofit/>
          </a:bodyPr>
          <a:lstStyle>
            <a:lvl1pPr>
              <a:defRPr sz="1800" b="0" i="0">
                <a:latin typeface="Hind" panose="02000000000000000000" pitchFamily="2" charset="77"/>
                <a:cs typeface="Hind" panose="02000000000000000000" pitchFamily="2" charset="77"/>
              </a:defRPr>
            </a:lvl1pPr>
            <a:lvl2pPr>
              <a:defRPr sz="1500"/>
            </a:lvl2pPr>
            <a:lvl3pPr>
              <a:defRPr sz="1350"/>
            </a:lvl3pPr>
            <a:lvl4pPr>
              <a:defRPr sz="1200"/>
            </a:lvl4pPr>
            <a:lvl5pP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Rectangle 6">
            <a:extLst>
              <a:ext uri="{FF2B5EF4-FFF2-40B4-BE49-F238E27FC236}">
                <a16:creationId xmlns:a16="http://schemas.microsoft.com/office/drawing/2014/main" id="{76627016-BFC4-46D4-89DB-F72E3C3461EC}"/>
              </a:ext>
            </a:extLst>
          </p:cNvPr>
          <p:cNvSpPr/>
          <p:nvPr userDrawn="1"/>
        </p:nvSpPr>
        <p:spPr>
          <a:xfrm rot="10800000">
            <a:off x="386953" y="-16721"/>
            <a:ext cx="943964" cy="11050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a:solidFill>
                <a:schemeClr val="bg1"/>
              </a:solidFill>
            </a:endParaRPr>
          </a:p>
        </p:txBody>
      </p:sp>
      <p:sp>
        <p:nvSpPr>
          <p:cNvPr id="14" name="Rectangle 13">
            <a:extLst>
              <a:ext uri="{FF2B5EF4-FFF2-40B4-BE49-F238E27FC236}">
                <a16:creationId xmlns:a16="http://schemas.microsoft.com/office/drawing/2014/main" id="{9D415693-E2CB-4DB4-B07C-2F96B0CAB302}"/>
              </a:ext>
            </a:extLst>
          </p:cNvPr>
          <p:cNvSpPr/>
          <p:nvPr userDrawn="1"/>
        </p:nvSpPr>
        <p:spPr>
          <a:xfrm>
            <a:off x="5890848" y="988539"/>
            <a:ext cx="3246847" cy="48809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a:p>
        </p:txBody>
      </p:sp>
      <p:sp>
        <p:nvSpPr>
          <p:cNvPr id="4" name="Oval 3">
            <a:extLst>
              <a:ext uri="{FF2B5EF4-FFF2-40B4-BE49-F238E27FC236}">
                <a16:creationId xmlns:a16="http://schemas.microsoft.com/office/drawing/2014/main" id="{14C1BF67-E354-4E04-8F94-BABF2B7D1AFB}"/>
              </a:ext>
            </a:extLst>
          </p:cNvPr>
          <p:cNvSpPr/>
          <p:nvPr userDrawn="1"/>
        </p:nvSpPr>
        <p:spPr>
          <a:xfrm>
            <a:off x="3793085" y="949570"/>
            <a:ext cx="4937760" cy="4937760"/>
          </a:xfrm>
          <a:prstGeom prst="ellipse">
            <a:avLst/>
          </a:prstGeom>
          <a:solidFill>
            <a:schemeClr val="bg2">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a:p>
        </p:txBody>
      </p:sp>
      <p:sp>
        <p:nvSpPr>
          <p:cNvPr id="18" name="Picture Placeholder 5">
            <a:extLst>
              <a:ext uri="{FF2B5EF4-FFF2-40B4-BE49-F238E27FC236}">
                <a16:creationId xmlns:a16="http://schemas.microsoft.com/office/drawing/2014/main" id="{FF6AC390-6F85-4B64-AE7A-E8E0D8FC89CF}"/>
              </a:ext>
            </a:extLst>
          </p:cNvPr>
          <p:cNvSpPr>
            <a:spLocks noGrp="1"/>
          </p:cNvSpPr>
          <p:nvPr>
            <p:ph type="pic" sz="quarter" idx="13"/>
          </p:nvPr>
        </p:nvSpPr>
        <p:spPr>
          <a:xfrm>
            <a:off x="3708399" y="988534"/>
            <a:ext cx="4882896" cy="4884848"/>
          </a:xfrm>
          <a:prstGeom prst="ellipse">
            <a:avLst/>
          </a:prstGeom>
          <a:solidFill>
            <a:schemeClr val="accent2"/>
          </a:solidFill>
        </p:spPr>
        <p:txBody>
          <a:bodyPr anchor="ctr"/>
          <a:lstStyle>
            <a:lvl1pPr marL="0" indent="0" algn="ctr">
              <a:buNone/>
              <a:defRPr>
                <a:solidFill>
                  <a:schemeClr val="accent4"/>
                </a:solidFill>
              </a:defRPr>
            </a:lvl1pPr>
          </a:lstStyle>
          <a:p>
            <a:r>
              <a:rPr lang="en-US" noProof="0"/>
              <a:t>Click icon to add picture</a:t>
            </a:r>
          </a:p>
        </p:txBody>
      </p:sp>
      <p:sp>
        <p:nvSpPr>
          <p:cNvPr id="13" name="Oval 12">
            <a:extLst>
              <a:ext uri="{FF2B5EF4-FFF2-40B4-BE49-F238E27FC236}">
                <a16:creationId xmlns:a16="http://schemas.microsoft.com/office/drawing/2014/main" id="{8E628323-1FAB-7245-9941-CF536DFD4757}"/>
              </a:ext>
            </a:extLst>
          </p:cNvPr>
          <p:cNvSpPr/>
          <p:nvPr userDrawn="1"/>
        </p:nvSpPr>
        <p:spPr>
          <a:xfrm>
            <a:off x="8493124" y="6409400"/>
            <a:ext cx="283464" cy="28005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a:solidFill>
                <a:schemeClr val="accent4"/>
              </a:solidFill>
            </a:endParaRPr>
          </a:p>
        </p:txBody>
      </p:sp>
      <p:sp>
        <p:nvSpPr>
          <p:cNvPr id="17" name="Slide Number Placeholder 5">
            <a:extLst>
              <a:ext uri="{FF2B5EF4-FFF2-40B4-BE49-F238E27FC236}">
                <a16:creationId xmlns:a16="http://schemas.microsoft.com/office/drawing/2014/main" id="{CE10BEBD-C92E-EA41-BF3C-A22273C42109}"/>
              </a:ext>
            </a:extLst>
          </p:cNvPr>
          <p:cNvSpPr>
            <a:spLocks noGrp="1"/>
          </p:cNvSpPr>
          <p:nvPr>
            <p:ph type="sldNum" sz="quarter" idx="12"/>
          </p:nvPr>
        </p:nvSpPr>
        <p:spPr>
          <a:xfrm>
            <a:off x="8522773" y="6455742"/>
            <a:ext cx="220845" cy="187367"/>
          </a:xfrm>
        </p:spPr>
        <p:txBody>
          <a:bodyPr lIns="0" tIns="0" rIns="0" bIns="0"/>
          <a:lstStyle>
            <a:lvl1pPr algn="ctr">
              <a:defRPr sz="675">
                <a:solidFill>
                  <a:schemeClr val="accent4"/>
                </a:solidFill>
                <a:latin typeface="+mn-lt"/>
              </a:defRPr>
            </a:lvl1pPr>
          </a:lstStyle>
          <a:p>
            <a:fld id="{9EC71654-96A5-4280-94F3-931C61A9F92C}" type="slidenum">
              <a:rPr lang="en-US" smtClean="0"/>
              <a:pPr/>
              <a:t>‹#›</a:t>
            </a:fld>
            <a:endParaRPr lang="en-US">
              <a:solidFill>
                <a:schemeClr val="accent4"/>
              </a:solidFill>
            </a:endParaRPr>
          </a:p>
        </p:txBody>
      </p:sp>
      <p:pic>
        <p:nvPicPr>
          <p:cNvPr id="19" name="Picture 18">
            <a:extLst>
              <a:ext uri="{FF2B5EF4-FFF2-40B4-BE49-F238E27FC236}">
                <a16:creationId xmlns:a16="http://schemas.microsoft.com/office/drawing/2014/main" id="{5480E4D3-D794-CC4E-A291-A15881424485}"/>
              </a:ext>
            </a:extLst>
          </p:cNvPr>
          <p:cNvPicPr>
            <a:picLocks noChangeAspect="1"/>
          </p:cNvPicPr>
          <p:nvPr userDrawn="1"/>
        </p:nvPicPr>
        <p:blipFill>
          <a:blip r:embed="rId2"/>
          <a:stretch>
            <a:fillRect/>
          </a:stretch>
        </p:blipFill>
        <p:spPr>
          <a:xfrm>
            <a:off x="331823" y="5474987"/>
            <a:ext cx="1766830" cy="1766830"/>
          </a:xfrm>
          <a:prstGeom prst="rect">
            <a:avLst/>
          </a:prstGeom>
        </p:spPr>
      </p:pic>
    </p:spTree>
    <p:extLst>
      <p:ext uri="{BB962C8B-B14F-4D97-AF65-F5344CB8AC3E}">
        <p14:creationId xmlns:p14="http://schemas.microsoft.com/office/powerpoint/2010/main" val="1969986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03">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12E4E194-63F1-4D43-AC02-75733DF045E9}"/>
              </a:ext>
            </a:extLst>
          </p:cNvPr>
          <p:cNvSpPr/>
          <p:nvPr userDrawn="1"/>
        </p:nvSpPr>
        <p:spPr>
          <a:xfrm>
            <a:off x="6231136" y="1630019"/>
            <a:ext cx="2912864" cy="437321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a:p>
        </p:txBody>
      </p:sp>
      <p:sp>
        <p:nvSpPr>
          <p:cNvPr id="22" name="Oval 21">
            <a:extLst>
              <a:ext uri="{FF2B5EF4-FFF2-40B4-BE49-F238E27FC236}">
                <a16:creationId xmlns:a16="http://schemas.microsoft.com/office/drawing/2014/main" id="{E799E3E2-888B-2343-9A63-F84C03265CB5}"/>
              </a:ext>
            </a:extLst>
          </p:cNvPr>
          <p:cNvSpPr>
            <a:spLocks/>
          </p:cNvSpPr>
          <p:nvPr userDrawn="1"/>
        </p:nvSpPr>
        <p:spPr>
          <a:xfrm>
            <a:off x="7276802" y="1823757"/>
            <a:ext cx="832104" cy="832104"/>
          </a:xfrm>
          <a:prstGeom prst="ellipse">
            <a:avLst/>
          </a:prstGeom>
          <a:solidFill>
            <a:schemeClr val="accent2"/>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a:p>
        </p:txBody>
      </p:sp>
      <p:sp>
        <p:nvSpPr>
          <p:cNvPr id="23" name="Picture Placeholder 11">
            <a:extLst>
              <a:ext uri="{FF2B5EF4-FFF2-40B4-BE49-F238E27FC236}">
                <a16:creationId xmlns:a16="http://schemas.microsoft.com/office/drawing/2014/main" id="{8FEDE8EF-5B7A-A741-9A56-D365CAE01B62}"/>
              </a:ext>
            </a:extLst>
          </p:cNvPr>
          <p:cNvSpPr>
            <a:spLocks noGrp="1"/>
          </p:cNvSpPr>
          <p:nvPr>
            <p:ph type="pic" sz="quarter" idx="19" hasCustomPrompt="1"/>
          </p:nvPr>
        </p:nvSpPr>
        <p:spPr>
          <a:xfrm>
            <a:off x="7498740" y="1988376"/>
            <a:ext cx="377155" cy="502873"/>
          </a:xfrm>
          <a:prstGeom prst="rect">
            <a:avLst/>
          </a:prstGeom>
          <a:noFill/>
          <a:ln>
            <a:noFill/>
          </a:ln>
        </p:spPr>
        <p:txBody>
          <a:bodyPr lIns="0" rIns="0" anchor="ctr">
            <a:noAutofit/>
          </a:bodyPr>
          <a:lstStyle>
            <a:lvl1pPr marL="0" indent="0" algn="ctr">
              <a:buNone/>
              <a:defRPr sz="825">
                <a:solidFill>
                  <a:schemeClr val="bg1"/>
                </a:solidFill>
              </a:defRPr>
            </a:lvl1pPr>
          </a:lstStyle>
          <a:p>
            <a:r>
              <a:rPr lang="en-US" noProof="0"/>
              <a:t>icon</a:t>
            </a:r>
          </a:p>
        </p:txBody>
      </p:sp>
      <p:sp>
        <p:nvSpPr>
          <p:cNvPr id="9" name="Rectangle 8">
            <a:extLst>
              <a:ext uri="{FF2B5EF4-FFF2-40B4-BE49-F238E27FC236}">
                <a16:creationId xmlns:a16="http://schemas.microsoft.com/office/drawing/2014/main" id="{3755C1FB-E61C-4BBC-8179-D34908DEA1B6}"/>
              </a:ext>
            </a:extLst>
          </p:cNvPr>
          <p:cNvSpPr/>
          <p:nvPr userDrawn="1"/>
        </p:nvSpPr>
        <p:spPr>
          <a:xfrm>
            <a:off x="1" y="1630019"/>
            <a:ext cx="2912864" cy="437321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a:p>
        </p:txBody>
      </p:sp>
      <p:sp>
        <p:nvSpPr>
          <p:cNvPr id="4" name="Oval 3">
            <a:extLst>
              <a:ext uri="{FF2B5EF4-FFF2-40B4-BE49-F238E27FC236}">
                <a16:creationId xmlns:a16="http://schemas.microsoft.com/office/drawing/2014/main" id="{8C1E0992-271E-4948-9461-C7AA54AF8FEA}"/>
              </a:ext>
            </a:extLst>
          </p:cNvPr>
          <p:cNvSpPr>
            <a:spLocks/>
          </p:cNvSpPr>
          <p:nvPr userDrawn="1"/>
        </p:nvSpPr>
        <p:spPr>
          <a:xfrm>
            <a:off x="1031966" y="1823757"/>
            <a:ext cx="832104" cy="832104"/>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a:p>
        </p:txBody>
      </p:sp>
      <p:sp>
        <p:nvSpPr>
          <p:cNvPr id="2" name="Title 1">
            <a:extLst>
              <a:ext uri="{FF2B5EF4-FFF2-40B4-BE49-F238E27FC236}">
                <a16:creationId xmlns:a16="http://schemas.microsoft.com/office/drawing/2014/main" id="{32970CD0-696D-4313-96BA-4AA72C813BD0}"/>
              </a:ext>
            </a:extLst>
          </p:cNvPr>
          <p:cNvSpPr>
            <a:spLocks noGrp="1"/>
          </p:cNvSpPr>
          <p:nvPr>
            <p:ph type="title"/>
          </p:nvPr>
        </p:nvSpPr>
        <p:spPr>
          <a:xfrm>
            <a:off x="386954" y="246621"/>
            <a:ext cx="8362950" cy="920336"/>
          </a:xfrm>
        </p:spPr>
        <p:txBody>
          <a:bodyPr lIns="0" tIns="0" rIns="0" bIns="0" anchor="b">
            <a:noAutofit/>
          </a:bodyPr>
          <a:lstStyle>
            <a:lvl1pPr>
              <a:defRPr sz="2400" b="1" i="0" cap="all" baseline="0">
                <a:latin typeface="Hind" panose="02000000000000000000" pitchFamily="2" charset="77"/>
                <a:cs typeface="Hind" panose="02000000000000000000" pitchFamily="2" charset="77"/>
              </a:defRPr>
            </a:lvl1pPr>
          </a:lstStyle>
          <a:p>
            <a:r>
              <a:rPr lang="en-US" noProof="0"/>
              <a:t>Click to edit Master title style</a:t>
            </a:r>
          </a:p>
        </p:txBody>
      </p:sp>
      <p:sp>
        <p:nvSpPr>
          <p:cNvPr id="3" name="Content Placeholder 2">
            <a:extLst>
              <a:ext uri="{FF2B5EF4-FFF2-40B4-BE49-F238E27FC236}">
                <a16:creationId xmlns:a16="http://schemas.microsoft.com/office/drawing/2014/main" id="{0FEE9886-36F0-4E06-A3A6-D8F00B0665A1}"/>
              </a:ext>
            </a:extLst>
          </p:cNvPr>
          <p:cNvSpPr>
            <a:spLocks noGrp="1"/>
          </p:cNvSpPr>
          <p:nvPr>
            <p:ph idx="1" hasCustomPrompt="1"/>
          </p:nvPr>
        </p:nvSpPr>
        <p:spPr>
          <a:xfrm>
            <a:off x="164345" y="3207027"/>
            <a:ext cx="2584175" cy="2504663"/>
          </a:xfrm>
        </p:spPr>
        <p:txBody>
          <a:bodyPr lIns="0" tIns="0" rIns="0" bIns="0">
            <a:normAutofit/>
          </a:bodyPr>
          <a:lstStyle>
            <a:lvl1pPr marL="0" indent="0" algn="ctr">
              <a:buNone/>
              <a:defRPr sz="1200" b="0" i="0">
                <a:latin typeface="Hind" panose="02000000000000000000" pitchFamily="2" charset="77"/>
                <a:cs typeface="Hind" panose="02000000000000000000" pitchFamily="2" charset="77"/>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stStyle>
          <a:p>
            <a:pPr lvl="0"/>
            <a:r>
              <a:rPr lang="en-US" noProof="0"/>
              <a:t>Edit Master text styles</a:t>
            </a:r>
          </a:p>
        </p:txBody>
      </p:sp>
      <p:sp>
        <p:nvSpPr>
          <p:cNvPr id="7" name="Rectangle 6">
            <a:extLst>
              <a:ext uri="{FF2B5EF4-FFF2-40B4-BE49-F238E27FC236}">
                <a16:creationId xmlns:a16="http://schemas.microsoft.com/office/drawing/2014/main" id="{76627016-BFC4-46D4-89DB-F72E3C3461EC}"/>
              </a:ext>
            </a:extLst>
          </p:cNvPr>
          <p:cNvSpPr/>
          <p:nvPr userDrawn="1"/>
        </p:nvSpPr>
        <p:spPr>
          <a:xfrm rot="10800000">
            <a:off x="386953" y="-16721"/>
            <a:ext cx="943964" cy="11050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a:solidFill>
                <a:schemeClr val="bg1"/>
              </a:solidFill>
            </a:endParaRPr>
          </a:p>
        </p:txBody>
      </p:sp>
      <p:sp>
        <p:nvSpPr>
          <p:cNvPr id="6" name="Picture Placeholder 5">
            <a:extLst>
              <a:ext uri="{FF2B5EF4-FFF2-40B4-BE49-F238E27FC236}">
                <a16:creationId xmlns:a16="http://schemas.microsoft.com/office/drawing/2014/main" id="{35B71D50-AA4B-4E0C-8F6A-0F64F2C8A8C7}"/>
              </a:ext>
            </a:extLst>
          </p:cNvPr>
          <p:cNvSpPr>
            <a:spLocks noGrp="1"/>
          </p:cNvSpPr>
          <p:nvPr>
            <p:ph type="pic" sz="quarter" idx="13"/>
          </p:nvPr>
        </p:nvSpPr>
        <p:spPr>
          <a:xfrm>
            <a:off x="2912865" y="1630019"/>
            <a:ext cx="3318272" cy="4373217"/>
          </a:xfrm>
          <a:solidFill>
            <a:schemeClr val="bg2">
              <a:lumMod val="90000"/>
            </a:schemeClr>
          </a:solidFill>
        </p:spPr>
        <p:txBody>
          <a:bodyPr anchor="ctr"/>
          <a:lstStyle>
            <a:lvl1pPr marL="0" indent="0" algn="ctr">
              <a:buNone/>
              <a:defRPr/>
            </a:lvl1pPr>
          </a:lstStyle>
          <a:p>
            <a:r>
              <a:rPr lang="en-US" noProof="0"/>
              <a:t>Click icon to add picture</a:t>
            </a:r>
          </a:p>
        </p:txBody>
      </p:sp>
      <p:sp>
        <p:nvSpPr>
          <p:cNvPr id="17" name="Content Placeholder 2">
            <a:extLst>
              <a:ext uri="{FF2B5EF4-FFF2-40B4-BE49-F238E27FC236}">
                <a16:creationId xmlns:a16="http://schemas.microsoft.com/office/drawing/2014/main" id="{147C9C38-5B17-467D-B581-EF28ECB11E80}"/>
              </a:ext>
            </a:extLst>
          </p:cNvPr>
          <p:cNvSpPr>
            <a:spLocks noGrp="1"/>
          </p:cNvSpPr>
          <p:nvPr>
            <p:ph idx="14" hasCustomPrompt="1"/>
          </p:nvPr>
        </p:nvSpPr>
        <p:spPr>
          <a:xfrm>
            <a:off x="6395618" y="3207027"/>
            <a:ext cx="2583900" cy="2504663"/>
          </a:xfrm>
        </p:spPr>
        <p:txBody>
          <a:bodyPr lIns="0" tIns="0" rIns="0" bIns="0">
            <a:normAutofit/>
          </a:bodyPr>
          <a:lstStyle>
            <a:lvl1pPr marL="0" indent="0" algn="ctr">
              <a:buNone/>
              <a:defRPr sz="1200" b="0" i="0">
                <a:solidFill>
                  <a:schemeClr val="accent2"/>
                </a:solidFill>
                <a:latin typeface="Hind" panose="02000000000000000000" pitchFamily="2" charset="77"/>
                <a:cs typeface="Hind" panose="02000000000000000000" pitchFamily="2" charset="77"/>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stStyle>
          <a:p>
            <a:pPr lvl="0"/>
            <a:r>
              <a:rPr lang="en-US" noProof="0"/>
              <a:t>Edit Master text styles</a:t>
            </a:r>
          </a:p>
        </p:txBody>
      </p:sp>
      <p:sp>
        <p:nvSpPr>
          <p:cNvPr id="20" name="Content Placeholder 2">
            <a:extLst>
              <a:ext uri="{FF2B5EF4-FFF2-40B4-BE49-F238E27FC236}">
                <a16:creationId xmlns:a16="http://schemas.microsoft.com/office/drawing/2014/main" id="{FEB88DD7-AEB5-4718-AF2D-28B5B91ED715}"/>
              </a:ext>
            </a:extLst>
          </p:cNvPr>
          <p:cNvSpPr>
            <a:spLocks noGrp="1"/>
          </p:cNvSpPr>
          <p:nvPr>
            <p:ph idx="15" hasCustomPrompt="1"/>
          </p:nvPr>
        </p:nvSpPr>
        <p:spPr>
          <a:xfrm>
            <a:off x="164345" y="2711639"/>
            <a:ext cx="2584175" cy="495389"/>
          </a:xfrm>
        </p:spPr>
        <p:txBody>
          <a:bodyPr lIns="0" tIns="0" rIns="0" bIns="0" anchor="ctr">
            <a:noAutofit/>
          </a:bodyPr>
          <a:lstStyle>
            <a:lvl1pPr marL="0" indent="0" algn="ctr">
              <a:buNone/>
              <a:defRPr sz="1350" b="0" i="0" cap="all" baseline="0">
                <a:latin typeface="Hind Medium" panose="02000000000000000000" pitchFamily="2" charset="77"/>
                <a:cs typeface="Hind Medium" panose="02000000000000000000" pitchFamily="2" charset="77"/>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stStyle>
          <a:p>
            <a:pPr lvl="0"/>
            <a:r>
              <a:rPr lang="en-US" noProof="0"/>
              <a:t>Edit Master text styles</a:t>
            </a:r>
          </a:p>
        </p:txBody>
      </p:sp>
      <p:sp>
        <p:nvSpPr>
          <p:cNvPr id="21" name="Content Placeholder 2">
            <a:extLst>
              <a:ext uri="{FF2B5EF4-FFF2-40B4-BE49-F238E27FC236}">
                <a16:creationId xmlns:a16="http://schemas.microsoft.com/office/drawing/2014/main" id="{F694448B-800C-40EF-8F61-18C018E8374C}"/>
              </a:ext>
            </a:extLst>
          </p:cNvPr>
          <p:cNvSpPr>
            <a:spLocks noGrp="1"/>
          </p:cNvSpPr>
          <p:nvPr>
            <p:ph idx="16" hasCustomPrompt="1"/>
          </p:nvPr>
        </p:nvSpPr>
        <p:spPr>
          <a:xfrm>
            <a:off x="6395344" y="2711639"/>
            <a:ext cx="2584175" cy="495389"/>
          </a:xfrm>
        </p:spPr>
        <p:txBody>
          <a:bodyPr lIns="0" tIns="0" rIns="0" bIns="0" anchor="ctr">
            <a:noAutofit/>
          </a:bodyPr>
          <a:lstStyle>
            <a:lvl1pPr marL="0" indent="0" algn="ctr">
              <a:buNone/>
              <a:defRPr sz="1350" b="1" cap="all" baseline="0">
                <a:solidFill>
                  <a:schemeClr val="accent2"/>
                </a:solidFill>
                <a:latin typeface="+mj-lt"/>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stStyle>
          <a:p>
            <a:pPr lvl="0"/>
            <a:r>
              <a:rPr lang="en-US" noProof="0"/>
              <a:t>Edit Master text styles</a:t>
            </a:r>
          </a:p>
        </p:txBody>
      </p:sp>
      <p:sp>
        <p:nvSpPr>
          <p:cNvPr id="12" name="Picture Placeholder 11">
            <a:extLst>
              <a:ext uri="{FF2B5EF4-FFF2-40B4-BE49-F238E27FC236}">
                <a16:creationId xmlns:a16="http://schemas.microsoft.com/office/drawing/2014/main" id="{483B974E-5202-4EAD-9D55-4129C84BAE87}"/>
              </a:ext>
            </a:extLst>
          </p:cNvPr>
          <p:cNvSpPr>
            <a:spLocks noGrp="1"/>
          </p:cNvSpPr>
          <p:nvPr>
            <p:ph type="pic" sz="quarter" idx="17" hasCustomPrompt="1"/>
          </p:nvPr>
        </p:nvSpPr>
        <p:spPr>
          <a:xfrm>
            <a:off x="1267970" y="1988376"/>
            <a:ext cx="377155" cy="502873"/>
          </a:xfrm>
          <a:prstGeom prst="rect">
            <a:avLst/>
          </a:prstGeom>
          <a:noFill/>
          <a:ln>
            <a:noFill/>
          </a:ln>
        </p:spPr>
        <p:txBody>
          <a:bodyPr lIns="0" rIns="0" anchor="ctr">
            <a:noAutofit/>
          </a:bodyPr>
          <a:lstStyle>
            <a:lvl1pPr marL="0" indent="0" algn="ctr">
              <a:buNone/>
              <a:defRPr sz="825">
                <a:solidFill>
                  <a:schemeClr val="bg1"/>
                </a:solidFill>
              </a:defRPr>
            </a:lvl1pPr>
          </a:lstStyle>
          <a:p>
            <a:r>
              <a:rPr lang="en-US" noProof="0"/>
              <a:t>icon</a:t>
            </a:r>
          </a:p>
        </p:txBody>
      </p:sp>
      <p:sp>
        <p:nvSpPr>
          <p:cNvPr id="25" name="Oval 24">
            <a:extLst>
              <a:ext uri="{FF2B5EF4-FFF2-40B4-BE49-F238E27FC236}">
                <a16:creationId xmlns:a16="http://schemas.microsoft.com/office/drawing/2014/main" id="{6F9456BF-A65A-364A-AE75-53E270923053}"/>
              </a:ext>
            </a:extLst>
          </p:cNvPr>
          <p:cNvSpPr/>
          <p:nvPr userDrawn="1"/>
        </p:nvSpPr>
        <p:spPr>
          <a:xfrm>
            <a:off x="8493124" y="6409400"/>
            <a:ext cx="283464" cy="28005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a:solidFill>
                <a:schemeClr val="accent4"/>
              </a:solidFill>
            </a:endParaRPr>
          </a:p>
        </p:txBody>
      </p:sp>
      <p:sp>
        <p:nvSpPr>
          <p:cNvPr id="26" name="Slide Number Placeholder 5">
            <a:extLst>
              <a:ext uri="{FF2B5EF4-FFF2-40B4-BE49-F238E27FC236}">
                <a16:creationId xmlns:a16="http://schemas.microsoft.com/office/drawing/2014/main" id="{96AFBBE4-DAA0-3148-8672-0F7C11703C5F}"/>
              </a:ext>
            </a:extLst>
          </p:cNvPr>
          <p:cNvSpPr>
            <a:spLocks noGrp="1"/>
          </p:cNvSpPr>
          <p:nvPr>
            <p:ph type="sldNum" sz="quarter" idx="12"/>
          </p:nvPr>
        </p:nvSpPr>
        <p:spPr>
          <a:xfrm>
            <a:off x="8522773" y="6455742"/>
            <a:ext cx="220845" cy="187367"/>
          </a:xfrm>
        </p:spPr>
        <p:txBody>
          <a:bodyPr lIns="0" tIns="0" rIns="0" bIns="0"/>
          <a:lstStyle>
            <a:lvl1pPr algn="ctr">
              <a:defRPr sz="675">
                <a:solidFill>
                  <a:schemeClr val="accent4"/>
                </a:solidFill>
                <a:latin typeface="+mn-lt"/>
              </a:defRPr>
            </a:lvl1pPr>
          </a:lstStyle>
          <a:p>
            <a:fld id="{9EC71654-96A5-4280-94F3-931C61A9F92C}" type="slidenum">
              <a:rPr lang="en-US" smtClean="0"/>
              <a:pPr/>
              <a:t>‹#›</a:t>
            </a:fld>
            <a:endParaRPr lang="en-US">
              <a:solidFill>
                <a:schemeClr val="accent4"/>
              </a:solidFill>
            </a:endParaRPr>
          </a:p>
        </p:txBody>
      </p:sp>
      <p:pic>
        <p:nvPicPr>
          <p:cNvPr id="27" name="Picture 26">
            <a:extLst>
              <a:ext uri="{FF2B5EF4-FFF2-40B4-BE49-F238E27FC236}">
                <a16:creationId xmlns:a16="http://schemas.microsoft.com/office/drawing/2014/main" id="{70FCD632-CE25-6E4F-8999-7E6A7D746243}"/>
              </a:ext>
            </a:extLst>
          </p:cNvPr>
          <p:cNvPicPr>
            <a:picLocks noChangeAspect="1"/>
          </p:cNvPicPr>
          <p:nvPr userDrawn="1"/>
        </p:nvPicPr>
        <p:blipFill>
          <a:blip r:embed="rId2"/>
          <a:stretch>
            <a:fillRect/>
          </a:stretch>
        </p:blipFill>
        <p:spPr>
          <a:xfrm>
            <a:off x="310162" y="5474987"/>
            <a:ext cx="1766830" cy="1766830"/>
          </a:xfrm>
          <a:prstGeom prst="rect">
            <a:avLst/>
          </a:prstGeom>
        </p:spPr>
      </p:pic>
    </p:spTree>
    <p:extLst>
      <p:ext uri="{BB962C8B-B14F-4D97-AF65-F5344CB8AC3E}">
        <p14:creationId xmlns:p14="http://schemas.microsoft.com/office/powerpoint/2010/main" val="17410332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ison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5CE6D5A-A5C0-4B12-A26A-691D5743FA5C}"/>
              </a:ext>
            </a:extLst>
          </p:cNvPr>
          <p:cNvSpPr/>
          <p:nvPr userDrawn="1"/>
        </p:nvSpPr>
        <p:spPr>
          <a:xfrm>
            <a:off x="-61547" y="1648189"/>
            <a:ext cx="4281854" cy="10064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a:p>
        </p:txBody>
      </p:sp>
      <p:sp>
        <p:nvSpPr>
          <p:cNvPr id="2" name="Title 1">
            <a:extLst>
              <a:ext uri="{FF2B5EF4-FFF2-40B4-BE49-F238E27FC236}">
                <a16:creationId xmlns:a16="http://schemas.microsoft.com/office/drawing/2014/main" id="{32970CD0-696D-4313-96BA-4AA72C813BD0}"/>
              </a:ext>
            </a:extLst>
          </p:cNvPr>
          <p:cNvSpPr>
            <a:spLocks noGrp="1"/>
          </p:cNvSpPr>
          <p:nvPr>
            <p:ph type="title"/>
          </p:nvPr>
        </p:nvSpPr>
        <p:spPr>
          <a:xfrm>
            <a:off x="386954" y="246621"/>
            <a:ext cx="8362950" cy="920336"/>
          </a:xfrm>
        </p:spPr>
        <p:txBody>
          <a:bodyPr lIns="0" tIns="0" rIns="0" bIns="0" anchor="b">
            <a:noAutofit/>
          </a:bodyPr>
          <a:lstStyle>
            <a:lvl1pPr>
              <a:defRPr sz="2400" b="1" i="0" cap="all" baseline="0">
                <a:latin typeface="Hind" panose="02000000000000000000" pitchFamily="2" charset="77"/>
                <a:cs typeface="Hind" panose="02000000000000000000" pitchFamily="2" charset="77"/>
              </a:defRPr>
            </a:lvl1pPr>
          </a:lstStyle>
          <a:p>
            <a:r>
              <a:rPr lang="en-US" noProof="0"/>
              <a:t>Click to edit Master title style</a:t>
            </a:r>
          </a:p>
        </p:txBody>
      </p:sp>
      <p:sp>
        <p:nvSpPr>
          <p:cNvPr id="3" name="Content Placeholder 2">
            <a:extLst>
              <a:ext uri="{FF2B5EF4-FFF2-40B4-BE49-F238E27FC236}">
                <a16:creationId xmlns:a16="http://schemas.microsoft.com/office/drawing/2014/main" id="{0FEE9886-36F0-4E06-A3A6-D8F00B0665A1}"/>
              </a:ext>
            </a:extLst>
          </p:cNvPr>
          <p:cNvSpPr>
            <a:spLocks noGrp="1"/>
          </p:cNvSpPr>
          <p:nvPr>
            <p:ph idx="1" hasCustomPrompt="1"/>
          </p:nvPr>
        </p:nvSpPr>
        <p:spPr>
          <a:xfrm>
            <a:off x="510700" y="2863158"/>
            <a:ext cx="3055502" cy="2846648"/>
          </a:xfrm>
        </p:spPr>
        <p:txBody>
          <a:bodyPr lIns="0" tIns="0" rIns="0" bIns="0">
            <a:noAutofit/>
          </a:bodyPr>
          <a:lstStyle>
            <a:lvl1pPr marL="0" indent="0" algn="r">
              <a:buNone/>
              <a:defRPr sz="1200" b="0" i="0">
                <a:latin typeface="Hind" panose="02000000000000000000" pitchFamily="2" charset="77"/>
                <a:cs typeface="Hind" panose="02000000000000000000" pitchFamily="2" charset="77"/>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stStyle>
          <a:p>
            <a:pPr lvl="0"/>
            <a:r>
              <a:rPr lang="en-US" noProof="0"/>
              <a:t>Edit Master text styles</a:t>
            </a:r>
          </a:p>
        </p:txBody>
      </p:sp>
      <p:sp>
        <p:nvSpPr>
          <p:cNvPr id="7" name="Rectangle 6">
            <a:extLst>
              <a:ext uri="{FF2B5EF4-FFF2-40B4-BE49-F238E27FC236}">
                <a16:creationId xmlns:a16="http://schemas.microsoft.com/office/drawing/2014/main" id="{76627016-BFC4-46D4-89DB-F72E3C3461EC}"/>
              </a:ext>
            </a:extLst>
          </p:cNvPr>
          <p:cNvSpPr/>
          <p:nvPr userDrawn="1"/>
        </p:nvSpPr>
        <p:spPr>
          <a:xfrm rot="10800000">
            <a:off x="386953" y="-16721"/>
            <a:ext cx="943964" cy="11050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a:solidFill>
                <a:schemeClr val="accent2"/>
              </a:solidFill>
            </a:endParaRPr>
          </a:p>
        </p:txBody>
      </p:sp>
      <p:sp>
        <p:nvSpPr>
          <p:cNvPr id="20" name="Content Placeholder 2">
            <a:extLst>
              <a:ext uri="{FF2B5EF4-FFF2-40B4-BE49-F238E27FC236}">
                <a16:creationId xmlns:a16="http://schemas.microsoft.com/office/drawing/2014/main" id="{FEB88DD7-AEB5-4718-AF2D-28B5B91ED715}"/>
              </a:ext>
            </a:extLst>
          </p:cNvPr>
          <p:cNvSpPr>
            <a:spLocks noGrp="1"/>
          </p:cNvSpPr>
          <p:nvPr>
            <p:ph idx="15" hasCustomPrompt="1"/>
          </p:nvPr>
        </p:nvSpPr>
        <p:spPr>
          <a:xfrm>
            <a:off x="982028" y="1903731"/>
            <a:ext cx="2584175" cy="495389"/>
          </a:xfrm>
        </p:spPr>
        <p:txBody>
          <a:bodyPr lIns="0" tIns="0" rIns="0" bIns="0" anchor="ctr">
            <a:noAutofit/>
          </a:bodyPr>
          <a:lstStyle>
            <a:lvl1pPr marL="0" indent="0" algn="r">
              <a:buNone/>
              <a:defRPr sz="1350" b="1" i="0" cap="all" baseline="0">
                <a:solidFill>
                  <a:schemeClr val="accent1"/>
                </a:solidFill>
                <a:latin typeface="Hind SemiBold" panose="02000000000000000000" pitchFamily="2" charset="77"/>
                <a:cs typeface="Hind SemiBold" panose="02000000000000000000" pitchFamily="2" charset="77"/>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stStyle>
          <a:p>
            <a:pPr lvl="0"/>
            <a:r>
              <a:rPr lang="en-US" noProof="0"/>
              <a:t>Topic 01 comes here</a:t>
            </a:r>
          </a:p>
        </p:txBody>
      </p:sp>
      <p:sp>
        <p:nvSpPr>
          <p:cNvPr id="23" name="Content Placeholder 2">
            <a:extLst>
              <a:ext uri="{FF2B5EF4-FFF2-40B4-BE49-F238E27FC236}">
                <a16:creationId xmlns:a16="http://schemas.microsoft.com/office/drawing/2014/main" id="{E5123CE7-2F8A-489B-BD99-0C2A33ADF49A}"/>
              </a:ext>
            </a:extLst>
          </p:cNvPr>
          <p:cNvSpPr>
            <a:spLocks noGrp="1"/>
          </p:cNvSpPr>
          <p:nvPr>
            <p:ph idx="19" hasCustomPrompt="1"/>
          </p:nvPr>
        </p:nvSpPr>
        <p:spPr>
          <a:xfrm>
            <a:off x="5577694" y="2854020"/>
            <a:ext cx="3055502" cy="2834508"/>
          </a:xfrm>
        </p:spPr>
        <p:txBody>
          <a:bodyPr lIns="0" tIns="0" rIns="0" bIns="0" anchor="t">
            <a:noAutofit/>
          </a:bodyPr>
          <a:lstStyle>
            <a:lvl1pPr marL="0" indent="0" algn="l">
              <a:buNone/>
              <a:defRPr sz="1200" b="0" i="0">
                <a:solidFill>
                  <a:schemeClr val="accent2"/>
                </a:solidFill>
                <a:latin typeface="Hind" panose="02000000000000000000" pitchFamily="2" charset="77"/>
                <a:cs typeface="Hind" panose="02000000000000000000" pitchFamily="2" charset="77"/>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stStyle>
          <a:p>
            <a:pPr lvl="0"/>
            <a:r>
              <a:rPr lang="en-US" noProof="0"/>
              <a:t>Edit Master text styles</a:t>
            </a:r>
          </a:p>
        </p:txBody>
      </p:sp>
      <p:sp>
        <p:nvSpPr>
          <p:cNvPr id="25" name="Content Placeholder 2">
            <a:extLst>
              <a:ext uri="{FF2B5EF4-FFF2-40B4-BE49-F238E27FC236}">
                <a16:creationId xmlns:a16="http://schemas.microsoft.com/office/drawing/2014/main" id="{07730BCF-AC2A-4FEC-8F01-63964DB444CF}"/>
              </a:ext>
            </a:extLst>
          </p:cNvPr>
          <p:cNvSpPr>
            <a:spLocks noGrp="1"/>
          </p:cNvSpPr>
          <p:nvPr>
            <p:ph idx="20" hasCustomPrompt="1"/>
          </p:nvPr>
        </p:nvSpPr>
        <p:spPr>
          <a:xfrm>
            <a:off x="5577799" y="1903730"/>
            <a:ext cx="2584175" cy="495389"/>
          </a:xfrm>
        </p:spPr>
        <p:txBody>
          <a:bodyPr lIns="0" tIns="0" rIns="0" bIns="0" anchor="ctr">
            <a:noAutofit/>
          </a:bodyPr>
          <a:lstStyle>
            <a:lvl1pPr marL="0" indent="0" algn="l">
              <a:buNone/>
              <a:defRPr sz="1350" b="1" i="0" cap="all" baseline="0">
                <a:solidFill>
                  <a:schemeClr val="accent2"/>
                </a:solidFill>
                <a:latin typeface="Hind SemiBold" panose="02000000000000000000" pitchFamily="2" charset="77"/>
                <a:cs typeface="Hind SemiBold" panose="02000000000000000000" pitchFamily="2" charset="77"/>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stStyle>
          <a:p>
            <a:pPr lvl="0"/>
            <a:r>
              <a:rPr lang="en-US" noProof="0"/>
              <a:t>Topic 02 comes here</a:t>
            </a:r>
          </a:p>
        </p:txBody>
      </p:sp>
      <p:sp>
        <p:nvSpPr>
          <p:cNvPr id="21" name="Oval 20">
            <a:extLst>
              <a:ext uri="{FF2B5EF4-FFF2-40B4-BE49-F238E27FC236}">
                <a16:creationId xmlns:a16="http://schemas.microsoft.com/office/drawing/2014/main" id="{919C8692-230B-D543-A7F7-4FD61B04D1C6}"/>
              </a:ext>
            </a:extLst>
          </p:cNvPr>
          <p:cNvSpPr>
            <a:spLocks/>
          </p:cNvSpPr>
          <p:nvPr userDrawn="1"/>
        </p:nvSpPr>
        <p:spPr>
          <a:xfrm>
            <a:off x="3672896" y="1652765"/>
            <a:ext cx="1005840" cy="1001899"/>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a:p>
        </p:txBody>
      </p:sp>
      <p:sp>
        <p:nvSpPr>
          <p:cNvPr id="24" name="Picture Placeholder 11">
            <a:extLst>
              <a:ext uri="{FF2B5EF4-FFF2-40B4-BE49-F238E27FC236}">
                <a16:creationId xmlns:a16="http://schemas.microsoft.com/office/drawing/2014/main" id="{E150BFC7-A11D-CC46-B5A2-8BD93C269506}"/>
              </a:ext>
            </a:extLst>
          </p:cNvPr>
          <p:cNvSpPr>
            <a:spLocks noGrp="1"/>
          </p:cNvSpPr>
          <p:nvPr>
            <p:ph type="pic" sz="quarter" idx="21" hasCustomPrompt="1"/>
          </p:nvPr>
        </p:nvSpPr>
        <p:spPr>
          <a:xfrm>
            <a:off x="3962228" y="1850971"/>
            <a:ext cx="454115" cy="605487"/>
          </a:xfrm>
          <a:prstGeom prst="rect">
            <a:avLst/>
          </a:prstGeom>
          <a:noFill/>
          <a:ln>
            <a:noFill/>
          </a:ln>
        </p:spPr>
        <p:txBody>
          <a:bodyPr lIns="0" rIns="0" anchor="ctr">
            <a:normAutofit/>
          </a:bodyPr>
          <a:lstStyle>
            <a:lvl1pPr marL="0" indent="0" algn="ctr">
              <a:buNone/>
              <a:defRPr sz="825">
                <a:solidFill>
                  <a:schemeClr val="bg1"/>
                </a:solidFill>
              </a:defRPr>
            </a:lvl1pPr>
          </a:lstStyle>
          <a:p>
            <a:r>
              <a:rPr lang="en-US" noProof="0"/>
              <a:t>icon</a:t>
            </a:r>
          </a:p>
        </p:txBody>
      </p:sp>
      <p:sp>
        <p:nvSpPr>
          <p:cNvPr id="28" name="Oval 27">
            <a:extLst>
              <a:ext uri="{FF2B5EF4-FFF2-40B4-BE49-F238E27FC236}">
                <a16:creationId xmlns:a16="http://schemas.microsoft.com/office/drawing/2014/main" id="{F95B55F4-B501-3440-8904-A1C7F049CBE8}"/>
              </a:ext>
            </a:extLst>
          </p:cNvPr>
          <p:cNvSpPr>
            <a:spLocks/>
          </p:cNvSpPr>
          <p:nvPr userDrawn="1"/>
        </p:nvSpPr>
        <p:spPr>
          <a:xfrm>
            <a:off x="4462891" y="4707910"/>
            <a:ext cx="1005840" cy="1001899"/>
          </a:xfrm>
          <a:prstGeom prst="ellipse">
            <a:avLst/>
          </a:prstGeom>
          <a:solidFill>
            <a:schemeClr val="accent2"/>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a:p>
        </p:txBody>
      </p:sp>
      <p:sp>
        <p:nvSpPr>
          <p:cNvPr id="29" name="Picture Placeholder 11">
            <a:extLst>
              <a:ext uri="{FF2B5EF4-FFF2-40B4-BE49-F238E27FC236}">
                <a16:creationId xmlns:a16="http://schemas.microsoft.com/office/drawing/2014/main" id="{F2116994-BE3E-6A43-9C15-E71BA8EC821F}"/>
              </a:ext>
            </a:extLst>
          </p:cNvPr>
          <p:cNvSpPr>
            <a:spLocks noGrp="1"/>
          </p:cNvSpPr>
          <p:nvPr>
            <p:ph type="pic" sz="quarter" idx="22" hasCustomPrompt="1"/>
          </p:nvPr>
        </p:nvSpPr>
        <p:spPr>
          <a:xfrm>
            <a:off x="4724088" y="4906116"/>
            <a:ext cx="454115" cy="605487"/>
          </a:xfrm>
          <a:prstGeom prst="rect">
            <a:avLst/>
          </a:prstGeom>
          <a:noFill/>
          <a:ln>
            <a:noFill/>
          </a:ln>
        </p:spPr>
        <p:txBody>
          <a:bodyPr lIns="0" rIns="0" anchor="ctr">
            <a:normAutofit/>
          </a:bodyPr>
          <a:lstStyle>
            <a:lvl1pPr marL="0" indent="0" algn="ctr">
              <a:buNone/>
              <a:defRPr sz="825">
                <a:solidFill>
                  <a:schemeClr val="bg1"/>
                </a:solidFill>
              </a:defRPr>
            </a:lvl1pPr>
          </a:lstStyle>
          <a:p>
            <a:r>
              <a:rPr lang="en-US" noProof="0"/>
              <a:t>icon</a:t>
            </a:r>
          </a:p>
        </p:txBody>
      </p:sp>
      <p:sp>
        <p:nvSpPr>
          <p:cNvPr id="19" name="Oval 18">
            <a:extLst>
              <a:ext uri="{FF2B5EF4-FFF2-40B4-BE49-F238E27FC236}">
                <a16:creationId xmlns:a16="http://schemas.microsoft.com/office/drawing/2014/main" id="{1F18685B-4CDF-4B44-9EAC-B31B0C3AF6B7}"/>
              </a:ext>
            </a:extLst>
          </p:cNvPr>
          <p:cNvSpPr/>
          <p:nvPr userDrawn="1"/>
        </p:nvSpPr>
        <p:spPr>
          <a:xfrm>
            <a:off x="8493124" y="6409400"/>
            <a:ext cx="283464" cy="28005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a:solidFill>
                <a:schemeClr val="accent4"/>
              </a:solidFill>
            </a:endParaRPr>
          </a:p>
        </p:txBody>
      </p:sp>
      <p:sp>
        <p:nvSpPr>
          <p:cNvPr id="22" name="Slide Number Placeholder 5">
            <a:extLst>
              <a:ext uri="{FF2B5EF4-FFF2-40B4-BE49-F238E27FC236}">
                <a16:creationId xmlns:a16="http://schemas.microsoft.com/office/drawing/2014/main" id="{CAFB1D08-B7ED-8F49-9C53-480C04B4799E}"/>
              </a:ext>
            </a:extLst>
          </p:cNvPr>
          <p:cNvSpPr>
            <a:spLocks noGrp="1"/>
          </p:cNvSpPr>
          <p:nvPr>
            <p:ph type="sldNum" sz="quarter" idx="12"/>
          </p:nvPr>
        </p:nvSpPr>
        <p:spPr>
          <a:xfrm>
            <a:off x="8522773" y="6455742"/>
            <a:ext cx="220845" cy="187367"/>
          </a:xfrm>
        </p:spPr>
        <p:txBody>
          <a:bodyPr lIns="0" tIns="0" rIns="0" bIns="0"/>
          <a:lstStyle>
            <a:lvl1pPr algn="ctr">
              <a:defRPr sz="675">
                <a:solidFill>
                  <a:schemeClr val="accent4"/>
                </a:solidFill>
                <a:latin typeface="+mn-lt"/>
              </a:defRPr>
            </a:lvl1pPr>
          </a:lstStyle>
          <a:p>
            <a:fld id="{9EC71654-96A5-4280-94F3-931C61A9F92C}" type="slidenum">
              <a:rPr lang="en-US" smtClean="0"/>
              <a:pPr/>
              <a:t>‹#›</a:t>
            </a:fld>
            <a:endParaRPr lang="en-US">
              <a:solidFill>
                <a:schemeClr val="accent4"/>
              </a:solidFill>
            </a:endParaRPr>
          </a:p>
        </p:txBody>
      </p:sp>
      <p:pic>
        <p:nvPicPr>
          <p:cNvPr id="26" name="Picture 25">
            <a:extLst>
              <a:ext uri="{FF2B5EF4-FFF2-40B4-BE49-F238E27FC236}">
                <a16:creationId xmlns:a16="http://schemas.microsoft.com/office/drawing/2014/main" id="{D95FF6A5-EE52-3846-AF2C-2246168B1C40}"/>
              </a:ext>
            </a:extLst>
          </p:cNvPr>
          <p:cNvPicPr>
            <a:picLocks noChangeAspect="1"/>
          </p:cNvPicPr>
          <p:nvPr userDrawn="1"/>
        </p:nvPicPr>
        <p:blipFill>
          <a:blip r:embed="rId2"/>
          <a:stretch>
            <a:fillRect/>
          </a:stretch>
        </p:blipFill>
        <p:spPr>
          <a:xfrm>
            <a:off x="310162" y="5474987"/>
            <a:ext cx="1766830" cy="1766830"/>
          </a:xfrm>
          <a:prstGeom prst="rect">
            <a:avLst/>
          </a:prstGeom>
        </p:spPr>
      </p:pic>
    </p:spTree>
    <p:extLst>
      <p:ext uri="{BB962C8B-B14F-4D97-AF65-F5344CB8AC3E}">
        <p14:creationId xmlns:p14="http://schemas.microsoft.com/office/powerpoint/2010/main" val="8914009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04B31150-A166-4DB3-A898-2154C9665891}"/>
              </a:ext>
            </a:extLst>
          </p:cNvPr>
          <p:cNvGrpSpPr/>
          <p:nvPr userDrawn="1"/>
        </p:nvGrpSpPr>
        <p:grpSpPr>
          <a:xfrm rot="8650774" flipH="1" flipV="1">
            <a:off x="7037297" y="-1614786"/>
            <a:ext cx="3003176" cy="3831071"/>
            <a:chOff x="11114088" y="2241550"/>
            <a:chExt cx="1905000" cy="2354263"/>
          </a:xfrm>
          <a:solidFill>
            <a:schemeClr val="accent4">
              <a:lumMod val="95000"/>
              <a:alpha val="53000"/>
            </a:schemeClr>
          </a:solidFill>
        </p:grpSpPr>
        <p:sp>
          <p:nvSpPr>
            <p:cNvPr id="12" name="Freeform 5">
              <a:extLst>
                <a:ext uri="{FF2B5EF4-FFF2-40B4-BE49-F238E27FC236}">
                  <a16:creationId xmlns:a16="http://schemas.microsoft.com/office/drawing/2014/main" id="{1C1A95BC-42CA-4166-918D-DF4306881408}"/>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0" noProof="0"/>
            </a:p>
          </p:txBody>
        </p:sp>
        <p:sp>
          <p:nvSpPr>
            <p:cNvPr id="13" name="Freeform 6">
              <a:extLst>
                <a:ext uri="{FF2B5EF4-FFF2-40B4-BE49-F238E27FC236}">
                  <a16:creationId xmlns:a16="http://schemas.microsoft.com/office/drawing/2014/main" id="{4B4D5F91-2158-4A30-B83C-5CC9CC6E5D4F}"/>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0" noProof="0"/>
            </a:p>
          </p:txBody>
        </p:sp>
        <p:sp>
          <p:nvSpPr>
            <p:cNvPr id="14" name="Freeform 7">
              <a:extLst>
                <a:ext uri="{FF2B5EF4-FFF2-40B4-BE49-F238E27FC236}">
                  <a16:creationId xmlns:a16="http://schemas.microsoft.com/office/drawing/2014/main" id="{C509E5D6-79CC-4E1D-AAF4-C6F28F3C1777}"/>
                </a:ext>
              </a:extLst>
            </p:cNvPr>
            <p:cNvSpPr>
              <a:spLocks/>
            </p:cNvSpPr>
            <p:nvPr/>
          </p:nvSpPr>
          <p:spPr bwMode="auto">
            <a:xfrm>
              <a:off x="11728451" y="3071813"/>
              <a:ext cx="306388" cy="719138"/>
            </a:xfrm>
            <a:custGeom>
              <a:avLst/>
              <a:gdLst>
                <a:gd name="T0" fmla="*/ 0 w 72"/>
                <a:gd name="T1" fmla="*/ 84 h 169"/>
                <a:gd name="T2" fmla="*/ 20 w 72"/>
                <a:gd name="T3" fmla="*/ 20 h 169"/>
                <a:gd name="T4" fmla="*/ 42 w 72"/>
                <a:gd name="T5" fmla="*/ 9 h 169"/>
                <a:gd name="T6" fmla="*/ 62 w 72"/>
                <a:gd name="T7" fmla="*/ 44 h 169"/>
                <a:gd name="T8" fmla="*/ 62 w 72"/>
                <a:gd name="T9" fmla="*/ 125 h 169"/>
                <a:gd name="T10" fmla="*/ 43 w 72"/>
                <a:gd name="T11" fmla="*/ 159 h 169"/>
                <a:gd name="T12" fmla="*/ 20 w 72"/>
                <a:gd name="T13" fmla="*/ 148 h 169"/>
                <a:gd name="T14" fmla="*/ 0 w 72"/>
                <a:gd name="T15" fmla="*/ 84 h 1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169">
                  <a:moveTo>
                    <a:pt x="0" y="84"/>
                  </a:moveTo>
                  <a:cubicBezTo>
                    <a:pt x="2" y="62"/>
                    <a:pt x="6" y="39"/>
                    <a:pt x="20" y="20"/>
                  </a:cubicBezTo>
                  <a:cubicBezTo>
                    <a:pt x="25" y="13"/>
                    <a:pt x="31" y="0"/>
                    <a:pt x="42" y="9"/>
                  </a:cubicBezTo>
                  <a:cubicBezTo>
                    <a:pt x="53" y="18"/>
                    <a:pt x="72" y="25"/>
                    <a:pt x="62" y="44"/>
                  </a:cubicBezTo>
                  <a:cubicBezTo>
                    <a:pt x="47" y="72"/>
                    <a:pt x="47" y="97"/>
                    <a:pt x="62" y="125"/>
                  </a:cubicBezTo>
                  <a:cubicBezTo>
                    <a:pt x="72" y="143"/>
                    <a:pt x="53" y="151"/>
                    <a:pt x="43" y="159"/>
                  </a:cubicBezTo>
                  <a:cubicBezTo>
                    <a:pt x="31" y="169"/>
                    <a:pt x="25" y="156"/>
                    <a:pt x="20" y="148"/>
                  </a:cubicBezTo>
                  <a:cubicBezTo>
                    <a:pt x="6" y="129"/>
                    <a:pt x="2" y="107"/>
                    <a:pt x="0"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0" noProof="0"/>
            </a:p>
          </p:txBody>
        </p:sp>
      </p:grpSp>
      <p:sp>
        <p:nvSpPr>
          <p:cNvPr id="6" name="Title 1">
            <a:extLst>
              <a:ext uri="{FF2B5EF4-FFF2-40B4-BE49-F238E27FC236}">
                <a16:creationId xmlns:a16="http://schemas.microsoft.com/office/drawing/2014/main" id="{B70E2287-0F7B-4DD3-A805-DB19BBF3C716}"/>
              </a:ext>
            </a:extLst>
          </p:cNvPr>
          <p:cNvSpPr>
            <a:spLocks noGrp="1"/>
          </p:cNvSpPr>
          <p:nvPr>
            <p:ph type="title"/>
          </p:nvPr>
        </p:nvSpPr>
        <p:spPr>
          <a:xfrm>
            <a:off x="386954" y="246621"/>
            <a:ext cx="8362950" cy="920336"/>
          </a:xfrm>
        </p:spPr>
        <p:txBody>
          <a:bodyPr lIns="0" tIns="0" rIns="0" bIns="0" anchor="b">
            <a:noAutofit/>
          </a:bodyPr>
          <a:lstStyle>
            <a:lvl1pPr>
              <a:defRPr sz="2400" b="1" i="0" cap="all" baseline="0">
                <a:latin typeface="Hind" panose="02000000000000000000" pitchFamily="2" charset="77"/>
                <a:cs typeface="Hind" panose="02000000000000000000" pitchFamily="2" charset="77"/>
              </a:defRPr>
            </a:lvl1pPr>
          </a:lstStyle>
          <a:p>
            <a:r>
              <a:rPr lang="en-US" noProof="0"/>
              <a:t>Click to edit Master title style</a:t>
            </a:r>
          </a:p>
        </p:txBody>
      </p:sp>
      <p:sp>
        <p:nvSpPr>
          <p:cNvPr id="7" name="Rectangle 6">
            <a:extLst>
              <a:ext uri="{FF2B5EF4-FFF2-40B4-BE49-F238E27FC236}">
                <a16:creationId xmlns:a16="http://schemas.microsoft.com/office/drawing/2014/main" id="{8DCE74CE-BEFF-42B3-BF3E-C41B1B1F1EE4}"/>
              </a:ext>
            </a:extLst>
          </p:cNvPr>
          <p:cNvSpPr/>
          <p:nvPr userDrawn="1"/>
        </p:nvSpPr>
        <p:spPr>
          <a:xfrm rot="10800000">
            <a:off x="386953" y="-16721"/>
            <a:ext cx="943964" cy="11050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a:solidFill>
                <a:schemeClr val="bg1"/>
              </a:solidFill>
            </a:endParaRPr>
          </a:p>
        </p:txBody>
      </p:sp>
      <p:sp>
        <p:nvSpPr>
          <p:cNvPr id="17" name="Oval 16">
            <a:extLst>
              <a:ext uri="{FF2B5EF4-FFF2-40B4-BE49-F238E27FC236}">
                <a16:creationId xmlns:a16="http://schemas.microsoft.com/office/drawing/2014/main" id="{AD71CEBF-6479-EF48-970E-1896A9921E97}"/>
              </a:ext>
            </a:extLst>
          </p:cNvPr>
          <p:cNvSpPr/>
          <p:nvPr userDrawn="1"/>
        </p:nvSpPr>
        <p:spPr>
          <a:xfrm>
            <a:off x="8493124" y="6409400"/>
            <a:ext cx="283464" cy="28005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a:solidFill>
                <a:schemeClr val="accent4"/>
              </a:solidFill>
            </a:endParaRPr>
          </a:p>
        </p:txBody>
      </p:sp>
      <p:sp>
        <p:nvSpPr>
          <p:cNvPr id="18" name="Slide Number Placeholder 5">
            <a:extLst>
              <a:ext uri="{FF2B5EF4-FFF2-40B4-BE49-F238E27FC236}">
                <a16:creationId xmlns:a16="http://schemas.microsoft.com/office/drawing/2014/main" id="{2EF6A204-FC70-EF41-AAD5-FE18F1226C44}"/>
              </a:ext>
            </a:extLst>
          </p:cNvPr>
          <p:cNvSpPr>
            <a:spLocks noGrp="1"/>
          </p:cNvSpPr>
          <p:nvPr>
            <p:ph type="sldNum" sz="quarter" idx="12"/>
          </p:nvPr>
        </p:nvSpPr>
        <p:spPr>
          <a:xfrm>
            <a:off x="8522773" y="6455742"/>
            <a:ext cx="220845" cy="187367"/>
          </a:xfrm>
        </p:spPr>
        <p:txBody>
          <a:bodyPr lIns="0" tIns="0" rIns="0" bIns="0"/>
          <a:lstStyle>
            <a:lvl1pPr algn="ctr">
              <a:defRPr sz="675">
                <a:solidFill>
                  <a:schemeClr val="accent4"/>
                </a:solidFill>
                <a:latin typeface="+mn-lt"/>
              </a:defRPr>
            </a:lvl1pPr>
          </a:lstStyle>
          <a:p>
            <a:fld id="{9EC71654-96A5-4280-94F3-931C61A9F92C}" type="slidenum">
              <a:rPr lang="en-US" smtClean="0"/>
              <a:pPr/>
              <a:t>‹#›</a:t>
            </a:fld>
            <a:endParaRPr lang="en-US">
              <a:solidFill>
                <a:schemeClr val="accent4"/>
              </a:solidFill>
            </a:endParaRPr>
          </a:p>
        </p:txBody>
      </p:sp>
      <p:pic>
        <p:nvPicPr>
          <p:cNvPr id="19" name="Picture 18">
            <a:extLst>
              <a:ext uri="{FF2B5EF4-FFF2-40B4-BE49-F238E27FC236}">
                <a16:creationId xmlns:a16="http://schemas.microsoft.com/office/drawing/2014/main" id="{DDDDF6A5-358F-4D42-A690-F2337C4E5D34}"/>
              </a:ext>
            </a:extLst>
          </p:cNvPr>
          <p:cNvPicPr>
            <a:picLocks noChangeAspect="1"/>
          </p:cNvPicPr>
          <p:nvPr userDrawn="1"/>
        </p:nvPicPr>
        <p:blipFill>
          <a:blip r:embed="rId2"/>
          <a:stretch>
            <a:fillRect/>
          </a:stretch>
        </p:blipFill>
        <p:spPr>
          <a:xfrm>
            <a:off x="310162" y="5474987"/>
            <a:ext cx="1766830" cy="1766830"/>
          </a:xfrm>
          <a:prstGeom prst="rect">
            <a:avLst/>
          </a:prstGeom>
        </p:spPr>
      </p:pic>
    </p:spTree>
    <p:extLst>
      <p:ext uri="{BB962C8B-B14F-4D97-AF65-F5344CB8AC3E}">
        <p14:creationId xmlns:p14="http://schemas.microsoft.com/office/powerpoint/2010/main" val="15647606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am Slide">
    <p:spTree>
      <p:nvGrpSpPr>
        <p:cNvPr id="1" name=""/>
        <p:cNvGrpSpPr/>
        <p:nvPr/>
      </p:nvGrpSpPr>
      <p:grpSpPr>
        <a:xfrm>
          <a:off x="0" y="0"/>
          <a:ext cx="0" cy="0"/>
          <a:chOff x="0" y="0"/>
          <a:chExt cx="0" cy="0"/>
        </a:xfrm>
      </p:grpSpPr>
      <p:grpSp>
        <p:nvGrpSpPr>
          <p:cNvPr id="35" name="Group 34">
            <a:extLst>
              <a:ext uri="{FF2B5EF4-FFF2-40B4-BE49-F238E27FC236}">
                <a16:creationId xmlns:a16="http://schemas.microsoft.com/office/drawing/2014/main" id="{431CD316-21C7-4FA9-A45A-374D6AE71ED5}"/>
              </a:ext>
            </a:extLst>
          </p:cNvPr>
          <p:cNvGrpSpPr/>
          <p:nvPr userDrawn="1"/>
        </p:nvGrpSpPr>
        <p:grpSpPr>
          <a:xfrm rot="8650774" flipH="1" flipV="1">
            <a:off x="5572533" y="-1843126"/>
            <a:ext cx="3327168" cy="5482435"/>
            <a:chOff x="11114088" y="2241550"/>
            <a:chExt cx="1905000" cy="2354263"/>
          </a:xfrm>
          <a:solidFill>
            <a:schemeClr val="bg2">
              <a:alpha val="53000"/>
            </a:schemeClr>
          </a:solidFill>
        </p:grpSpPr>
        <p:sp>
          <p:nvSpPr>
            <p:cNvPr id="36" name="Freeform 5">
              <a:extLst>
                <a:ext uri="{FF2B5EF4-FFF2-40B4-BE49-F238E27FC236}">
                  <a16:creationId xmlns:a16="http://schemas.microsoft.com/office/drawing/2014/main" id="{E107D9FB-3967-4583-A9DA-6787AF71202C}"/>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0" noProof="0"/>
            </a:p>
          </p:txBody>
        </p:sp>
        <p:sp>
          <p:nvSpPr>
            <p:cNvPr id="37" name="Freeform 6">
              <a:extLst>
                <a:ext uri="{FF2B5EF4-FFF2-40B4-BE49-F238E27FC236}">
                  <a16:creationId xmlns:a16="http://schemas.microsoft.com/office/drawing/2014/main" id="{138D5FEB-37FF-4F26-B625-CE2BE91FF21B}"/>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0" noProof="0"/>
            </a:p>
          </p:txBody>
        </p:sp>
        <p:sp>
          <p:nvSpPr>
            <p:cNvPr id="38" name="Freeform 7">
              <a:extLst>
                <a:ext uri="{FF2B5EF4-FFF2-40B4-BE49-F238E27FC236}">
                  <a16:creationId xmlns:a16="http://schemas.microsoft.com/office/drawing/2014/main" id="{6C2B67E8-673C-422C-B021-296E2E2B952D}"/>
                </a:ext>
              </a:extLst>
            </p:cNvPr>
            <p:cNvSpPr>
              <a:spLocks/>
            </p:cNvSpPr>
            <p:nvPr/>
          </p:nvSpPr>
          <p:spPr bwMode="auto">
            <a:xfrm>
              <a:off x="11728451" y="3071813"/>
              <a:ext cx="306388" cy="719138"/>
            </a:xfrm>
            <a:custGeom>
              <a:avLst/>
              <a:gdLst>
                <a:gd name="T0" fmla="*/ 0 w 72"/>
                <a:gd name="T1" fmla="*/ 84 h 169"/>
                <a:gd name="T2" fmla="*/ 20 w 72"/>
                <a:gd name="T3" fmla="*/ 20 h 169"/>
                <a:gd name="T4" fmla="*/ 42 w 72"/>
                <a:gd name="T5" fmla="*/ 9 h 169"/>
                <a:gd name="T6" fmla="*/ 62 w 72"/>
                <a:gd name="T7" fmla="*/ 44 h 169"/>
                <a:gd name="T8" fmla="*/ 62 w 72"/>
                <a:gd name="T9" fmla="*/ 125 h 169"/>
                <a:gd name="T10" fmla="*/ 43 w 72"/>
                <a:gd name="T11" fmla="*/ 159 h 169"/>
                <a:gd name="T12" fmla="*/ 20 w 72"/>
                <a:gd name="T13" fmla="*/ 148 h 169"/>
                <a:gd name="T14" fmla="*/ 0 w 72"/>
                <a:gd name="T15" fmla="*/ 84 h 1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169">
                  <a:moveTo>
                    <a:pt x="0" y="84"/>
                  </a:moveTo>
                  <a:cubicBezTo>
                    <a:pt x="2" y="62"/>
                    <a:pt x="6" y="39"/>
                    <a:pt x="20" y="20"/>
                  </a:cubicBezTo>
                  <a:cubicBezTo>
                    <a:pt x="25" y="13"/>
                    <a:pt x="31" y="0"/>
                    <a:pt x="42" y="9"/>
                  </a:cubicBezTo>
                  <a:cubicBezTo>
                    <a:pt x="53" y="18"/>
                    <a:pt x="72" y="25"/>
                    <a:pt x="62" y="44"/>
                  </a:cubicBezTo>
                  <a:cubicBezTo>
                    <a:pt x="47" y="72"/>
                    <a:pt x="47" y="97"/>
                    <a:pt x="62" y="125"/>
                  </a:cubicBezTo>
                  <a:cubicBezTo>
                    <a:pt x="72" y="143"/>
                    <a:pt x="53" y="151"/>
                    <a:pt x="43" y="159"/>
                  </a:cubicBezTo>
                  <a:cubicBezTo>
                    <a:pt x="31" y="169"/>
                    <a:pt x="25" y="156"/>
                    <a:pt x="20" y="148"/>
                  </a:cubicBezTo>
                  <a:cubicBezTo>
                    <a:pt x="6" y="129"/>
                    <a:pt x="2" y="107"/>
                    <a:pt x="0"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0" noProof="0"/>
            </a:p>
          </p:txBody>
        </p:sp>
      </p:grpSp>
      <p:sp>
        <p:nvSpPr>
          <p:cNvPr id="23" name="Oval 22">
            <a:extLst>
              <a:ext uri="{FF2B5EF4-FFF2-40B4-BE49-F238E27FC236}">
                <a16:creationId xmlns:a16="http://schemas.microsoft.com/office/drawing/2014/main" id="{687010E4-ADF2-486D-8DF7-B0FF38C6DADF}"/>
              </a:ext>
            </a:extLst>
          </p:cNvPr>
          <p:cNvSpPr/>
          <p:nvPr userDrawn="1"/>
        </p:nvSpPr>
        <p:spPr>
          <a:xfrm>
            <a:off x="715606" y="1698469"/>
            <a:ext cx="1296999" cy="1298448"/>
          </a:xfrm>
          <a:prstGeom prst="ellipse">
            <a:avLst/>
          </a:prstGeom>
          <a:solidFill>
            <a:schemeClr val="tx1">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a:p>
        </p:txBody>
      </p:sp>
      <p:sp>
        <p:nvSpPr>
          <p:cNvPr id="24" name="Oval 23">
            <a:extLst>
              <a:ext uri="{FF2B5EF4-FFF2-40B4-BE49-F238E27FC236}">
                <a16:creationId xmlns:a16="http://schemas.microsoft.com/office/drawing/2014/main" id="{9159AA79-2237-4A27-BBC2-D44032158D19}"/>
              </a:ext>
            </a:extLst>
          </p:cNvPr>
          <p:cNvSpPr/>
          <p:nvPr userDrawn="1"/>
        </p:nvSpPr>
        <p:spPr>
          <a:xfrm>
            <a:off x="2855654" y="1698469"/>
            <a:ext cx="1296999" cy="1298448"/>
          </a:xfrm>
          <a:prstGeom prst="ellipse">
            <a:avLst/>
          </a:prstGeom>
          <a:solidFill>
            <a:schemeClr val="tx1">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a:p>
        </p:txBody>
      </p:sp>
      <p:sp>
        <p:nvSpPr>
          <p:cNvPr id="25" name="Oval 24">
            <a:extLst>
              <a:ext uri="{FF2B5EF4-FFF2-40B4-BE49-F238E27FC236}">
                <a16:creationId xmlns:a16="http://schemas.microsoft.com/office/drawing/2014/main" id="{0272B962-9566-42D2-B4C3-E7AA81884A83}"/>
              </a:ext>
            </a:extLst>
          </p:cNvPr>
          <p:cNvSpPr/>
          <p:nvPr userDrawn="1"/>
        </p:nvSpPr>
        <p:spPr>
          <a:xfrm>
            <a:off x="4984706" y="1698469"/>
            <a:ext cx="1296999" cy="1298448"/>
          </a:xfrm>
          <a:prstGeom prst="ellipse">
            <a:avLst/>
          </a:prstGeom>
          <a:solidFill>
            <a:schemeClr val="tx1">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a:p>
        </p:txBody>
      </p:sp>
      <p:sp>
        <p:nvSpPr>
          <p:cNvPr id="26" name="Oval 25">
            <a:extLst>
              <a:ext uri="{FF2B5EF4-FFF2-40B4-BE49-F238E27FC236}">
                <a16:creationId xmlns:a16="http://schemas.microsoft.com/office/drawing/2014/main" id="{19733285-016C-4C38-816C-83D30C075C70}"/>
              </a:ext>
            </a:extLst>
          </p:cNvPr>
          <p:cNvSpPr/>
          <p:nvPr userDrawn="1"/>
        </p:nvSpPr>
        <p:spPr>
          <a:xfrm>
            <a:off x="7123993" y="1698469"/>
            <a:ext cx="1298448" cy="1298448"/>
          </a:xfrm>
          <a:prstGeom prst="ellipse">
            <a:avLst/>
          </a:prstGeom>
          <a:solidFill>
            <a:schemeClr val="tx1">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a:p>
        </p:txBody>
      </p:sp>
      <p:sp>
        <p:nvSpPr>
          <p:cNvPr id="20" name="Freeform: Shape 19">
            <a:extLst>
              <a:ext uri="{FF2B5EF4-FFF2-40B4-BE49-F238E27FC236}">
                <a16:creationId xmlns:a16="http://schemas.microsoft.com/office/drawing/2014/main" id="{EF40DBA4-AB63-4B47-B37F-BCC3D59B5392}"/>
              </a:ext>
            </a:extLst>
          </p:cNvPr>
          <p:cNvSpPr/>
          <p:nvPr userDrawn="1"/>
        </p:nvSpPr>
        <p:spPr>
          <a:xfrm>
            <a:off x="3008975" y="1778212"/>
            <a:ext cx="990357" cy="362088"/>
          </a:xfrm>
          <a:custGeom>
            <a:avLst/>
            <a:gdLst>
              <a:gd name="connsiteX0" fmla="*/ 660238 w 1320476"/>
              <a:gd name="connsiteY0" fmla="*/ 0 h 362088"/>
              <a:gd name="connsiteX1" fmla="*/ 1312051 w 1320476"/>
              <a:gd name="connsiteY1" fmla="*/ 346566 h 362088"/>
              <a:gd name="connsiteX2" fmla="*/ 1320476 w 1320476"/>
              <a:gd name="connsiteY2" fmla="*/ 362088 h 362088"/>
              <a:gd name="connsiteX3" fmla="*/ 0 w 1320476"/>
              <a:gd name="connsiteY3" fmla="*/ 362088 h 362088"/>
              <a:gd name="connsiteX4" fmla="*/ 8425 w 1320476"/>
              <a:gd name="connsiteY4" fmla="*/ 346566 h 362088"/>
              <a:gd name="connsiteX5" fmla="*/ 660238 w 1320476"/>
              <a:gd name="connsiteY5" fmla="*/ 0 h 362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20476" h="362088">
                <a:moveTo>
                  <a:pt x="660238" y="0"/>
                </a:moveTo>
                <a:cubicBezTo>
                  <a:pt x="931569" y="0"/>
                  <a:pt x="1170791" y="137473"/>
                  <a:pt x="1312051" y="346566"/>
                </a:cubicBezTo>
                <a:lnTo>
                  <a:pt x="1320476" y="362088"/>
                </a:lnTo>
                <a:lnTo>
                  <a:pt x="0" y="362088"/>
                </a:lnTo>
                <a:lnTo>
                  <a:pt x="8425" y="346566"/>
                </a:lnTo>
                <a:cubicBezTo>
                  <a:pt x="149685" y="137473"/>
                  <a:pt x="388907" y="0"/>
                  <a:pt x="660238"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a:p>
        </p:txBody>
      </p:sp>
      <p:sp>
        <p:nvSpPr>
          <p:cNvPr id="21" name="Freeform: Shape 20">
            <a:extLst>
              <a:ext uri="{FF2B5EF4-FFF2-40B4-BE49-F238E27FC236}">
                <a16:creationId xmlns:a16="http://schemas.microsoft.com/office/drawing/2014/main" id="{33EF0AFB-D099-4FF1-8963-7DA87268867F}"/>
              </a:ext>
            </a:extLst>
          </p:cNvPr>
          <p:cNvSpPr/>
          <p:nvPr userDrawn="1"/>
        </p:nvSpPr>
        <p:spPr>
          <a:xfrm>
            <a:off x="5138027" y="1778212"/>
            <a:ext cx="990357" cy="362088"/>
          </a:xfrm>
          <a:custGeom>
            <a:avLst/>
            <a:gdLst>
              <a:gd name="connsiteX0" fmla="*/ 660238 w 1320476"/>
              <a:gd name="connsiteY0" fmla="*/ 0 h 362088"/>
              <a:gd name="connsiteX1" fmla="*/ 1312051 w 1320476"/>
              <a:gd name="connsiteY1" fmla="*/ 346566 h 362088"/>
              <a:gd name="connsiteX2" fmla="*/ 1320476 w 1320476"/>
              <a:gd name="connsiteY2" fmla="*/ 362088 h 362088"/>
              <a:gd name="connsiteX3" fmla="*/ 0 w 1320476"/>
              <a:gd name="connsiteY3" fmla="*/ 362088 h 362088"/>
              <a:gd name="connsiteX4" fmla="*/ 8425 w 1320476"/>
              <a:gd name="connsiteY4" fmla="*/ 346566 h 362088"/>
              <a:gd name="connsiteX5" fmla="*/ 660238 w 1320476"/>
              <a:gd name="connsiteY5" fmla="*/ 0 h 362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20476" h="362088">
                <a:moveTo>
                  <a:pt x="660238" y="0"/>
                </a:moveTo>
                <a:cubicBezTo>
                  <a:pt x="931569" y="0"/>
                  <a:pt x="1170791" y="137473"/>
                  <a:pt x="1312051" y="346566"/>
                </a:cubicBezTo>
                <a:lnTo>
                  <a:pt x="1320476" y="362088"/>
                </a:lnTo>
                <a:lnTo>
                  <a:pt x="0" y="362088"/>
                </a:lnTo>
                <a:lnTo>
                  <a:pt x="8425" y="346566"/>
                </a:lnTo>
                <a:cubicBezTo>
                  <a:pt x="149685" y="137473"/>
                  <a:pt x="388907" y="0"/>
                  <a:pt x="660238"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a:p>
        </p:txBody>
      </p:sp>
      <p:sp>
        <p:nvSpPr>
          <p:cNvPr id="22" name="Freeform: Shape 21">
            <a:extLst>
              <a:ext uri="{FF2B5EF4-FFF2-40B4-BE49-F238E27FC236}">
                <a16:creationId xmlns:a16="http://schemas.microsoft.com/office/drawing/2014/main" id="{6872C96E-9AF3-4FA0-8180-C213C7F2209E}"/>
              </a:ext>
            </a:extLst>
          </p:cNvPr>
          <p:cNvSpPr/>
          <p:nvPr userDrawn="1"/>
        </p:nvSpPr>
        <p:spPr>
          <a:xfrm>
            <a:off x="7277315" y="1778212"/>
            <a:ext cx="990357" cy="362088"/>
          </a:xfrm>
          <a:custGeom>
            <a:avLst/>
            <a:gdLst>
              <a:gd name="connsiteX0" fmla="*/ 660238 w 1320476"/>
              <a:gd name="connsiteY0" fmla="*/ 0 h 362088"/>
              <a:gd name="connsiteX1" fmla="*/ 1312051 w 1320476"/>
              <a:gd name="connsiteY1" fmla="*/ 346566 h 362088"/>
              <a:gd name="connsiteX2" fmla="*/ 1320476 w 1320476"/>
              <a:gd name="connsiteY2" fmla="*/ 362088 h 362088"/>
              <a:gd name="connsiteX3" fmla="*/ 0 w 1320476"/>
              <a:gd name="connsiteY3" fmla="*/ 362088 h 362088"/>
              <a:gd name="connsiteX4" fmla="*/ 8425 w 1320476"/>
              <a:gd name="connsiteY4" fmla="*/ 346566 h 362088"/>
              <a:gd name="connsiteX5" fmla="*/ 660238 w 1320476"/>
              <a:gd name="connsiteY5" fmla="*/ 0 h 362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20476" h="362088">
                <a:moveTo>
                  <a:pt x="660238" y="0"/>
                </a:moveTo>
                <a:cubicBezTo>
                  <a:pt x="931569" y="0"/>
                  <a:pt x="1170791" y="137473"/>
                  <a:pt x="1312051" y="346566"/>
                </a:cubicBezTo>
                <a:lnTo>
                  <a:pt x="1320476" y="362088"/>
                </a:lnTo>
                <a:lnTo>
                  <a:pt x="0" y="362088"/>
                </a:lnTo>
                <a:lnTo>
                  <a:pt x="8425" y="346566"/>
                </a:lnTo>
                <a:cubicBezTo>
                  <a:pt x="149685" y="137473"/>
                  <a:pt x="388907" y="0"/>
                  <a:pt x="660238"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a:p>
        </p:txBody>
      </p:sp>
      <p:sp>
        <p:nvSpPr>
          <p:cNvPr id="17" name="Freeform: Shape 16">
            <a:extLst>
              <a:ext uri="{FF2B5EF4-FFF2-40B4-BE49-F238E27FC236}">
                <a16:creationId xmlns:a16="http://schemas.microsoft.com/office/drawing/2014/main" id="{3A08BE29-CFA5-4E0D-9DBE-A430AE1B8072}"/>
              </a:ext>
            </a:extLst>
          </p:cNvPr>
          <p:cNvSpPr/>
          <p:nvPr userDrawn="1"/>
        </p:nvSpPr>
        <p:spPr>
          <a:xfrm>
            <a:off x="868927" y="1778212"/>
            <a:ext cx="990357" cy="362088"/>
          </a:xfrm>
          <a:custGeom>
            <a:avLst/>
            <a:gdLst>
              <a:gd name="connsiteX0" fmla="*/ 660238 w 1320476"/>
              <a:gd name="connsiteY0" fmla="*/ 0 h 362088"/>
              <a:gd name="connsiteX1" fmla="*/ 1312051 w 1320476"/>
              <a:gd name="connsiteY1" fmla="*/ 346566 h 362088"/>
              <a:gd name="connsiteX2" fmla="*/ 1320476 w 1320476"/>
              <a:gd name="connsiteY2" fmla="*/ 362088 h 362088"/>
              <a:gd name="connsiteX3" fmla="*/ 0 w 1320476"/>
              <a:gd name="connsiteY3" fmla="*/ 362088 h 362088"/>
              <a:gd name="connsiteX4" fmla="*/ 8425 w 1320476"/>
              <a:gd name="connsiteY4" fmla="*/ 346566 h 362088"/>
              <a:gd name="connsiteX5" fmla="*/ 660238 w 1320476"/>
              <a:gd name="connsiteY5" fmla="*/ 0 h 362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20476" h="362088">
                <a:moveTo>
                  <a:pt x="660238" y="0"/>
                </a:moveTo>
                <a:cubicBezTo>
                  <a:pt x="931569" y="0"/>
                  <a:pt x="1170791" y="137473"/>
                  <a:pt x="1312051" y="346566"/>
                </a:cubicBezTo>
                <a:lnTo>
                  <a:pt x="1320476" y="362088"/>
                </a:lnTo>
                <a:lnTo>
                  <a:pt x="0" y="362088"/>
                </a:lnTo>
                <a:lnTo>
                  <a:pt x="8425" y="346566"/>
                </a:lnTo>
                <a:cubicBezTo>
                  <a:pt x="149685" y="137473"/>
                  <a:pt x="388907" y="0"/>
                  <a:pt x="660238"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a:p>
        </p:txBody>
      </p:sp>
      <p:sp>
        <p:nvSpPr>
          <p:cNvPr id="6" name="Title 1">
            <a:extLst>
              <a:ext uri="{FF2B5EF4-FFF2-40B4-BE49-F238E27FC236}">
                <a16:creationId xmlns:a16="http://schemas.microsoft.com/office/drawing/2014/main" id="{B70E2287-0F7B-4DD3-A805-DB19BBF3C716}"/>
              </a:ext>
            </a:extLst>
          </p:cNvPr>
          <p:cNvSpPr>
            <a:spLocks noGrp="1"/>
          </p:cNvSpPr>
          <p:nvPr>
            <p:ph type="title"/>
          </p:nvPr>
        </p:nvSpPr>
        <p:spPr>
          <a:xfrm>
            <a:off x="386954" y="246621"/>
            <a:ext cx="8362950" cy="920336"/>
          </a:xfrm>
        </p:spPr>
        <p:txBody>
          <a:bodyPr lIns="0" tIns="0" rIns="0" bIns="0" anchor="b">
            <a:noAutofit/>
          </a:bodyPr>
          <a:lstStyle>
            <a:lvl1pPr>
              <a:defRPr sz="2400" b="1" i="0" cap="all" baseline="0">
                <a:latin typeface="Hind" panose="02000000000000000000" pitchFamily="2" charset="77"/>
                <a:cs typeface="Hind" panose="02000000000000000000" pitchFamily="2" charset="77"/>
              </a:defRPr>
            </a:lvl1pPr>
          </a:lstStyle>
          <a:p>
            <a:r>
              <a:rPr lang="en-US" noProof="0"/>
              <a:t>Click to edit Master title style</a:t>
            </a:r>
          </a:p>
        </p:txBody>
      </p:sp>
      <p:sp>
        <p:nvSpPr>
          <p:cNvPr id="7" name="Rectangle 6">
            <a:extLst>
              <a:ext uri="{FF2B5EF4-FFF2-40B4-BE49-F238E27FC236}">
                <a16:creationId xmlns:a16="http://schemas.microsoft.com/office/drawing/2014/main" id="{8DCE74CE-BEFF-42B3-BF3E-C41B1B1F1EE4}"/>
              </a:ext>
            </a:extLst>
          </p:cNvPr>
          <p:cNvSpPr/>
          <p:nvPr userDrawn="1"/>
        </p:nvSpPr>
        <p:spPr>
          <a:xfrm rot="10800000">
            <a:off x="386953" y="-16721"/>
            <a:ext cx="943964" cy="11050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a:solidFill>
                <a:schemeClr val="bg1"/>
              </a:solidFill>
            </a:endParaRPr>
          </a:p>
        </p:txBody>
      </p:sp>
      <p:sp>
        <p:nvSpPr>
          <p:cNvPr id="3" name="Picture Placeholder 2">
            <a:extLst>
              <a:ext uri="{FF2B5EF4-FFF2-40B4-BE49-F238E27FC236}">
                <a16:creationId xmlns:a16="http://schemas.microsoft.com/office/drawing/2014/main" id="{B1B995BE-66C2-4379-885F-4BE069DA39E4}"/>
              </a:ext>
            </a:extLst>
          </p:cNvPr>
          <p:cNvSpPr>
            <a:spLocks noGrp="1"/>
          </p:cNvSpPr>
          <p:nvPr>
            <p:ph type="pic" sz="quarter" idx="13"/>
          </p:nvPr>
        </p:nvSpPr>
        <p:spPr>
          <a:xfrm>
            <a:off x="827730" y="1848538"/>
            <a:ext cx="1072753" cy="1069848"/>
          </a:xfrm>
          <a:prstGeom prst="ellipse">
            <a:avLst/>
          </a:prstGeom>
          <a:solidFill>
            <a:schemeClr val="bg2"/>
          </a:solidFill>
        </p:spPr>
        <p:txBody>
          <a:bodyPr anchor="ctr">
            <a:normAutofit/>
          </a:bodyPr>
          <a:lstStyle>
            <a:lvl1pPr marL="0" indent="0" algn="ctr">
              <a:buNone/>
              <a:defRPr sz="1500"/>
            </a:lvl1pPr>
          </a:lstStyle>
          <a:p>
            <a:r>
              <a:rPr lang="en-US" noProof="0"/>
              <a:t>Click icon to add picture</a:t>
            </a:r>
          </a:p>
        </p:txBody>
      </p:sp>
      <p:sp>
        <p:nvSpPr>
          <p:cNvPr id="11" name="Picture Placeholder 2">
            <a:extLst>
              <a:ext uri="{FF2B5EF4-FFF2-40B4-BE49-F238E27FC236}">
                <a16:creationId xmlns:a16="http://schemas.microsoft.com/office/drawing/2014/main" id="{9B56B6C6-9F3C-4E80-BBAD-280E697B895C}"/>
              </a:ext>
            </a:extLst>
          </p:cNvPr>
          <p:cNvSpPr>
            <a:spLocks noGrp="1"/>
          </p:cNvSpPr>
          <p:nvPr>
            <p:ph type="pic" sz="quarter" idx="14"/>
          </p:nvPr>
        </p:nvSpPr>
        <p:spPr>
          <a:xfrm>
            <a:off x="2967779" y="1848538"/>
            <a:ext cx="1069848" cy="1069848"/>
          </a:xfrm>
          <a:prstGeom prst="ellipse">
            <a:avLst/>
          </a:prstGeom>
          <a:solidFill>
            <a:schemeClr val="bg2"/>
          </a:solidFill>
        </p:spPr>
        <p:txBody>
          <a:bodyPr anchor="ctr">
            <a:normAutofit/>
          </a:bodyPr>
          <a:lstStyle>
            <a:lvl1pPr marL="0" indent="0" algn="ctr">
              <a:buNone/>
              <a:defRPr sz="1500"/>
            </a:lvl1pPr>
          </a:lstStyle>
          <a:p>
            <a:r>
              <a:rPr lang="en-US" noProof="0"/>
              <a:t>Click icon to add picture</a:t>
            </a:r>
          </a:p>
        </p:txBody>
      </p:sp>
      <p:sp>
        <p:nvSpPr>
          <p:cNvPr id="12" name="Picture Placeholder 2">
            <a:extLst>
              <a:ext uri="{FF2B5EF4-FFF2-40B4-BE49-F238E27FC236}">
                <a16:creationId xmlns:a16="http://schemas.microsoft.com/office/drawing/2014/main" id="{54704160-1ED7-4B90-8963-0F887C73E94D}"/>
              </a:ext>
            </a:extLst>
          </p:cNvPr>
          <p:cNvSpPr>
            <a:spLocks noGrp="1"/>
          </p:cNvSpPr>
          <p:nvPr>
            <p:ph type="pic" sz="quarter" idx="15"/>
          </p:nvPr>
        </p:nvSpPr>
        <p:spPr>
          <a:xfrm>
            <a:off x="5096831" y="1848538"/>
            <a:ext cx="1069848" cy="1069848"/>
          </a:xfrm>
          <a:prstGeom prst="ellipse">
            <a:avLst/>
          </a:prstGeom>
          <a:solidFill>
            <a:schemeClr val="bg2"/>
          </a:solidFill>
        </p:spPr>
        <p:txBody>
          <a:bodyPr anchor="ctr">
            <a:normAutofit/>
          </a:bodyPr>
          <a:lstStyle>
            <a:lvl1pPr marL="0" indent="0" algn="ctr">
              <a:buNone/>
              <a:defRPr sz="1500"/>
            </a:lvl1pPr>
          </a:lstStyle>
          <a:p>
            <a:r>
              <a:rPr lang="en-US" noProof="0"/>
              <a:t>Click icon to add picture</a:t>
            </a:r>
          </a:p>
        </p:txBody>
      </p:sp>
      <p:sp>
        <p:nvSpPr>
          <p:cNvPr id="13" name="Picture Placeholder 2">
            <a:extLst>
              <a:ext uri="{FF2B5EF4-FFF2-40B4-BE49-F238E27FC236}">
                <a16:creationId xmlns:a16="http://schemas.microsoft.com/office/drawing/2014/main" id="{36610597-6A76-4A06-82A5-A8FFC5BAEA0F}"/>
              </a:ext>
            </a:extLst>
          </p:cNvPr>
          <p:cNvSpPr>
            <a:spLocks noGrp="1"/>
          </p:cNvSpPr>
          <p:nvPr>
            <p:ph type="pic" sz="quarter" idx="16"/>
          </p:nvPr>
        </p:nvSpPr>
        <p:spPr>
          <a:xfrm>
            <a:off x="7236118" y="1848538"/>
            <a:ext cx="1072753" cy="1069848"/>
          </a:xfrm>
          <a:prstGeom prst="ellipse">
            <a:avLst/>
          </a:prstGeom>
          <a:solidFill>
            <a:schemeClr val="bg2"/>
          </a:solidFill>
        </p:spPr>
        <p:txBody>
          <a:bodyPr anchor="ctr">
            <a:normAutofit/>
          </a:bodyPr>
          <a:lstStyle>
            <a:lvl1pPr marL="0" indent="0" algn="ctr">
              <a:buNone/>
              <a:defRPr sz="1500"/>
            </a:lvl1pPr>
          </a:lstStyle>
          <a:p>
            <a:r>
              <a:rPr lang="en-US" noProof="0"/>
              <a:t>Click icon to add picture</a:t>
            </a:r>
          </a:p>
        </p:txBody>
      </p:sp>
      <p:sp>
        <p:nvSpPr>
          <p:cNvPr id="27" name="Content Placeholder 2">
            <a:extLst>
              <a:ext uri="{FF2B5EF4-FFF2-40B4-BE49-F238E27FC236}">
                <a16:creationId xmlns:a16="http://schemas.microsoft.com/office/drawing/2014/main" id="{FF56D2E5-86E4-473A-A62F-B7029E5B2558}"/>
              </a:ext>
            </a:extLst>
          </p:cNvPr>
          <p:cNvSpPr>
            <a:spLocks noGrp="1"/>
          </p:cNvSpPr>
          <p:nvPr>
            <p:ph idx="1"/>
          </p:nvPr>
        </p:nvSpPr>
        <p:spPr>
          <a:xfrm>
            <a:off x="393342" y="4052309"/>
            <a:ext cx="1941529" cy="1749005"/>
          </a:xfrm>
        </p:spPr>
        <p:txBody>
          <a:bodyPr lIns="0" tIns="0" rIns="0" bIns="0">
            <a:noAutofit/>
          </a:bodyPr>
          <a:lstStyle>
            <a:lvl1pPr marL="0" indent="0" algn="ctr">
              <a:buNone/>
              <a:defRPr sz="1200" b="0" i="0">
                <a:latin typeface="Hind" panose="02000000000000000000" pitchFamily="2" charset="77"/>
                <a:cs typeface="Hind" panose="02000000000000000000" pitchFamily="2" charset="77"/>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stStyle>
          <a:p>
            <a:pPr lvl="0"/>
            <a:r>
              <a:rPr lang="en-US" noProof="0"/>
              <a:t>Click to edit Master text styles</a:t>
            </a:r>
          </a:p>
        </p:txBody>
      </p:sp>
      <p:sp>
        <p:nvSpPr>
          <p:cNvPr id="28" name="Content Placeholder 2">
            <a:extLst>
              <a:ext uri="{FF2B5EF4-FFF2-40B4-BE49-F238E27FC236}">
                <a16:creationId xmlns:a16="http://schemas.microsoft.com/office/drawing/2014/main" id="{93934E34-6CC7-492D-9515-EBEC72EFF4CB}"/>
              </a:ext>
            </a:extLst>
          </p:cNvPr>
          <p:cNvSpPr>
            <a:spLocks noGrp="1"/>
          </p:cNvSpPr>
          <p:nvPr>
            <p:ph idx="17" hasCustomPrompt="1"/>
          </p:nvPr>
        </p:nvSpPr>
        <p:spPr>
          <a:xfrm>
            <a:off x="393342" y="3539268"/>
            <a:ext cx="1941529" cy="495389"/>
          </a:xfrm>
        </p:spPr>
        <p:txBody>
          <a:bodyPr lIns="0" tIns="0" rIns="0" bIns="0" anchor="ctr">
            <a:noAutofit/>
          </a:bodyPr>
          <a:lstStyle>
            <a:lvl1pPr marL="0" indent="0" algn="ctr">
              <a:buNone/>
              <a:defRPr sz="1200" b="1" i="0" cap="all" baseline="0">
                <a:solidFill>
                  <a:schemeClr val="accent2"/>
                </a:solidFill>
                <a:latin typeface="Hind" panose="02000000000000000000" pitchFamily="2" charset="77"/>
                <a:cs typeface="Hind" panose="02000000000000000000" pitchFamily="2" charset="77"/>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stStyle>
          <a:p>
            <a:pPr lvl="0"/>
            <a:r>
              <a:rPr lang="en-US" noProof="0"/>
              <a:t>Executive 01</a:t>
            </a:r>
          </a:p>
        </p:txBody>
      </p:sp>
      <p:sp>
        <p:nvSpPr>
          <p:cNvPr id="29" name="Content Placeholder 2">
            <a:extLst>
              <a:ext uri="{FF2B5EF4-FFF2-40B4-BE49-F238E27FC236}">
                <a16:creationId xmlns:a16="http://schemas.microsoft.com/office/drawing/2014/main" id="{E4E27467-A1AA-4773-AAB5-A96267FBD712}"/>
              </a:ext>
            </a:extLst>
          </p:cNvPr>
          <p:cNvSpPr>
            <a:spLocks noGrp="1"/>
          </p:cNvSpPr>
          <p:nvPr>
            <p:ph idx="18"/>
          </p:nvPr>
        </p:nvSpPr>
        <p:spPr>
          <a:xfrm>
            <a:off x="2533391" y="4052309"/>
            <a:ext cx="1941529" cy="1749005"/>
          </a:xfrm>
        </p:spPr>
        <p:txBody>
          <a:bodyPr lIns="0" tIns="0" rIns="0" bIns="0">
            <a:noAutofit/>
          </a:bodyPr>
          <a:lstStyle>
            <a:lvl1pPr marL="0" indent="0" algn="ctr">
              <a:buNone/>
              <a:defRPr sz="1200" b="0" i="0">
                <a:latin typeface="Hind" panose="02000000000000000000" pitchFamily="2" charset="77"/>
                <a:cs typeface="Hind" panose="02000000000000000000" pitchFamily="2" charset="77"/>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stStyle>
          <a:p>
            <a:pPr lvl="0"/>
            <a:r>
              <a:rPr lang="en-US" noProof="0"/>
              <a:t>Click to edit Master text styles</a:t>
            </a:r>
          </a:p>
        </p:txBody>
      </p:sp>
      <p:sp>
        <p:nvSpPr>
          <p:cNvPr id="30" name="Content Placeholder 2">
            <a:extLst>
              <a:ext uri="{FF2B5EF4-FFF2-40B4-BE49-F238E27FC236}">
                <a16:creationId xmlns:a16="http://schemas.microsoft.com/office/drawing/2014/main" id="{6CABD5EB-4A8B-448B-8ED1-B8B420815B2D}"/>
              </a:ext>
            </a:extLst>
          </p:cNvPr>
          <p:cNvSpPr>
            <a:spLocks noGrp="1"/>
          </p:cNvSpPr>
          <p:nvPr>
            <p:ph idx="19" hasCustomPrompt="1"/>
          </p:nvPr>
        </p:nvSpPr>
        <p:spPr>
          <a:xfrm>
            <a:off x="2533391" y="3539268"/>
            <a:ext cx="1941529" cy="495389"/>
          </a:xfrm>
        </p:spPr>
        <p:txBody>
          <a:bodyPr lIns="0" tIns="0" rIns="0" bIns="0" anchor="ctr">
            <a:noAutofit/>
          </a:bodyPr>
          <a:lstStyle>
            <a:lvl1pPr marL="0" indent="0" algn="ctr">
              <a:buNone/>
              <a:defRPr sz="1200" b="1" i="0" cap="all" baseline="0">
                <a:solidFill>
                  <a:schemeClr val="accent2"/>
                </a:solidFill>
                <a:latin typeface="Hind" panose="02000000000000000000" pitchFamily="2" charset="77"/>
                <a:cs typeface="Hind" panose="02000000000000000000" pitchFamily="2" charset="77"/>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stStyle>
          <a:p>
            <a:pPr lvl="0"/>
            <a:r>
              <a:rPr lang="en-US" noProof="0"/>
              <a:t>Executive 01</a:t>
            </a:r>
          </a:p>
        </p:txBody>
      </p:sp>
      <p:sp>
        <p:nvSpPr>
          <p:cNvPr id="31" name="Content Placeholder 2">
            <a:extLst>
              <a:ext uri="{FF2B5EF4-FFF2-40B4-BE49-F238E27FC236}">
                <a16:creationId xmlns:a16="http://schemas.microsoft.com/office/drawing/2014/main" id="{0D86883C-E501-47FF-AE1A-E9CE8B71B421}"/>
              </a:ext>
            </a:extLst>
          </p:cNvPr>
          <p:cNvSpPr>
            <a:spLocks noGrp="1"/>
          </p:cNvSpPr>
          <p:nvPr>
            <p:ph idx="20"/>
          </p:nvPr>
        </p:nvSpPr>
        <p:spPr>
          <a:xfrm>
            <a:off x="4662443" y="4052309"/>
            <a:ext cx="1941529" cy="1749005"/>
          </a:xfrm>
        </p:spPr>
        <p:txBody>
          <a:bodyPr lIns="0" tIns="0" rIns="0" bIns="0">
            <a:noAutofit/>
          </a:bodyPr>
          <a:lstStyle>
            <a:lvl1pPr marL="0" indent="0" algn="ctr">
              <a:buNone/>
              <a:defRPr sz="1200" b="0" i="0">
                <a:latin typeface="Hind" panose="02000000000000000000" pitchFamily="2" charset="77"/>
                <a:cs typeface="Hind" panose="02000000000000000000" pitchFamily="2" charset="77"/>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stStyle>
          <a:p>
            <a:pPr lvl="0"/>
            <a:r>
              <a:rPr lang="en-US" noProof="0"/>
              <a:t>Click to edit Master text styles</a:t>
            </a:r>
          </a:p>
        </p:txBody>
      </p:sp>
      <p:sp>
        <p:nvSpPr>
          <p:cNvPr id="32" name="Content Placeholder 2">
            <a:extLst>
              <a:ext uri="{FF2B5EF4-FFF2-40B4-BE49-F238E27FC236}">
                <a16:creationId xmlns:a16="http://schemas.microsoft.com/office/drawing/2014/main" id="{3683A037-F698-4CC9-904D-F377D71F690F}"/>
              </a:ext>
            </a:extLst>
          </p:cNvPr>
          <p:cNvSpPr>
            <a:spLocks noGrp="1"/>
          </p:cNvSpPr>
          <p:nvPr>
            <p:ph idx="21" hasCustomPrompt="1"/>
          </p:nvPr>
        </p:nvSpPr>
        <p:spPr>
          <a:xfrm>
            <a:off x="4662443" y="3539268"/>
            <a:ext cx="1941529" cy="495389"/>
          </a:xfrm>
        </p:spPr>
        <p:txBody>
          <a:bodyPr lIns="0" tIns="0" rIns="0" bIns="0" anchor="ctr">
            <a:noAutofit/>
          </a:bodyPr>
          <a:lstStyle>
            <a:lvl1pPr marL="0" indent="0" algn="ctr">
              <a:buNone/>
              <a:defRPr sz="1200" b="1" i="0" cap="all" baseline="0">
                <a:solidFill>
                  <a:schemeClr val="accent2"/>
                </a:solidFill>
                <a:latin typeface="Hind" panose="02000000000000000000" pitchFamily="2" charset="77"/>
                <a:cs typeface="Hind" panose="02000000000000000000" pitchFamily="2" charset="77"/>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stStyle>
          <a:p>
            <a:pPr lvl="0"/>
            <a:r>
              <a:rPr lang="en-US" noProof="0"/>
              <a:t>Executive 01</a:t>
            </a:r>
          </a:p>
        </p:txBody>
      </p:sp>
      <p:sp>
        <p:nvSpPr>
          <p:cNvPr id="33" name="Content Placeholder 2">
            <a:extLst>
              <a:ext uri="{FF2B5EF4-FFF2-40B4-BE49-F238E27FC236}">
                <a16:creationId xmlns:a16="http://schemas.microsoft.com/office/drawing/2014/main" id="{0A095594-2B82-44ED-8C9B-DA7C4D3D2872}"/>
              </a:ext>
            </a:extLst>
          </p:cNvPr>
          <p:cNvSpPr>
            <a:spLocks noGrp="1"/>
          </p:cNvSpPr>
          <p:nvPr>
            <p:ph idx="22"/>
          </p:nvPr>
        </p:nvSpPr>
        <p:spPr>
          <a:xfrm>
            <a:off x="6801730" y="4052309"/>
            <a:ext cx="1941529" cy="1749005"/>
          </a:xfrm>
        </p:spPr>
        <p:txBody>
          <a:bodyPr lIns="0" tIns="0" rIns="0" bIns="0">
            <a:noAutofit/>
          </a:bodyPr>
          <a:lstStyle>
            <a:lvl1pPr marL="0" indent="0" algn="ctr">
              <a:buNone/>
              <a:defRPr sz="1200" b="0" i="0">
                <a:latin typeface="Hind" panose="02000000000000000000" pitchFamily="2" charset="77"/>
                <a:cs typeface="Hind" panose="02000000000000000000" pitchFamily="2" charset="77"/>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stStyle>
          <a:p>
            <a:pPr lvl="0"/>
            <a:r>
              <a:rPr lang="en-US" noProof="0"/>
              <a:t>Click to edit Master text styles</a:t>
            </a:r>
          </a:p>
        </p:txBody>
      </p:sp>
      <p:sp>
        <p:nvSpPr>
          <p:cNvPr id="34" name="Content Placeholder 2">
            <a:extLst>
              <a:ext uri="{FF2B5EF4-FFF2-40B4-BE49-F238E27FC236}">
                <a16:creationId xmlns:a16="http://schemas.microsoft.com/office/drawing/2014/main" id="{54CDD46A-22ED-48F5-9B5F-13B1B5C4B320}"/>
              </a:ext>
            </a:extLst>
          </p:cNvPr>
          <p:cNvSpPr>
            <a:spLocks noGrp="1"/>
          </p:cNvSpPr>
          <p:nvPr>
            <p:ph idx="23" hasCustomPrompt="1"/>
          </p:nvPr>
        </p:nvSpPr>
        <p:spPr>
          <a:xfrm>
            <a:off x="6801730" y="3539268"/>
            <a:ext cx="1941529" cy="495389"/>
          </a:xfrm>
        </p:spPr>
        <p:txBody>
          <a:bodyPr lIns="0" tIns="0" rIns="0" bIns="0" anchor="ctr">
            <a:noAutofit/>
          </a:bodyPr>
          <a:lstStyle>
            <a:lvl1pPr marL="0" indent="0" algn="ctr">
              <a:buNone/>
              <a:defRPr sz="1200" b="1" i="0" cap="all" baseline="0">
                <a:solidFill>
                  <a:schemeClr val="accent2"/>
                </a:solidFill>
                <a:latin typeface="Hind" panose="02000000000000000000" pitchFamily="2" charset="77"/>
                <a:cs typeface="Hind" panose="02000000000000000000" pitchFamily="2" charset="77"/>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stStyle>
          <a:p>
            <a:pPr lvl="0"/>
            <a:r>
              <a:rPr lang="en-US" noProof="0"/>
              <a:t>Executive 01</a:t>
            </a:r>
          </a:p>
        </p:txBody>
      </p:sp>
      <p:sp>
        <p:nvSpPr>
          <p:cNvPr id="41" name="Oval 40">
            <a:extLst>
              <a:ext uri="{FF2B5EF4-FFF2-40B4-BE49-F238E27FC236}">
                <a16:creationId xmlns:a16="http://schemas.microsoft.com/office/drawing/2014/main" id="{82832618-1A08-1244-8678-7C52203F3C47}"/>
              </a:ext>
            </a:extLst>
          </p:cNvPr>
          <p:cNvSpPr/>
          <p:nvPr userDrawn="1"/>
        </p:nvSpPr>
        <p:spPr>
          <a:xfrm>
            <a:off x="8493124" y="6409400"/>
            <a:ext cx="283464" cy="28005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a:solidFill>
                <a:schemeClr val="accent4"/>
              </a:solidFill>
            </a:endParaRPr>
          </a:p>
        </p:txBody>
      </p:sp>
      <p:sp>
        <p:nvSpPr>
          <p:cNvPr id="42" name="Slide Number Placeholder 5">
            <a:extLst>
              <a:ext uri="{FF2B5EF4-FFF2-40B4-BE49-F238E27FC236}">
                <a16:creationId xmlns:a16="http://schemas.microsoft.com/office/drawing/2014/main" id="{6F391D97-C96C-8C46-B6F9-1893EE985A91}"/>
              </a:ext>
            </a:extLst>
          </p:cNvPr>
          <p:cNvSpPr>
            <a:spLocks noGrp="1"/>
          </p:cNvSpPr>
          <p:nvPr>
            <p:ph type="sldNum" sz="quarter" idx="12"/>
          </p:nvPr>
        </p:nvSpPr>
        <p:spPr>
          <a:xfrm>
            <a:off x="8522773" y="6455742"/>
            <a:ext cx="220845" cy="187367"/>
          </a:xfrm>
        </p:spPr>
        <p:txBody>
          <a:bodyPr lIns="0" tIns="0" rIns="0" bIns="0"/>
          <a:lstStyle>
            <a:lvl1pPr algn="ctr">
              <a:defRPr sz="675">
                <a:solidFill>
                  <a:schemeClr val="accent4"/>
                </a:solidFill>
                <a:latin typeface="+mn-lt"/>
              </a:defRPr>
            </a:lvl1pPr>
          </a:lstStyle>
          <a:p>
            <a:fld id="{9EC71654-96A5-4280-94F3-931C61A9F92C}" type="slidenum">
              <a:rPr lang="en-US" smtClean="0"/>
              <a:pPr/>
              <a:t>‹#›</a:t>
            </a:fld>
            <a:endParaRPr lang="en-US">
              <a:solidFill>
                <a:schemeClr val="accent4"/>
              </a:solidFill>
            </a:endParaRPr>
          </a:p>
        </p:txBody>
      </p:sp>
      <p:pic>
        <p:nvPicPr>
          <p:cNvPr id="43" name="Picture 42">
            <a:extLst>
              <a:ext uri="{FF2B5EF4-FFF2-40B4-BE49-F238E27FC236}">
                <a16:creationId xmlns:a16="http://schemas.microsoft.com/office/drawing/2014/main" id="{858BA6FA-B39A-384A-82AF-B35CB16D188D}"/>
              </a:ext>
            </a:extLst>
          </p:cNvPr>
          <p:cNvPicPr>
            <a:picLocks noChangeAspect="1"/>
          </p:cNvPicPr>
          <p:nvPr userDrawn="1"/>
        </p:nvPicPr>
        <p:blipFill>
          <a:blip r:embed="rId2"/>
          <a:stretch>
            <a:fillRect/>
          </a:stretch>
        </p:blipFill>
        <p:spPr>
          <a:xfrm>
            <a:off x="310162" y="5474987"/>
            <a:ext cx="1766830" cy="1766830"/>
          </a:xfrm>
          <a:prstGeom prst="rect">
            <a:avLst/>
          </a:prstGeom>
        </p:spPr>
      </p:pic>
    </p:spTree>
    <p:extLst>
      <p:ext uri="{BB962C8B-B14F-4D97-AF65-F5344CB8AC3E}">
        <p14:creationId xmlns:p14="http://schemas.microsoft.com/office/powerpoint/2010/main" val="38765038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ank You 0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9908F-CF81-43F9-880A-401D0C0FB2ED}"/>
              </a:ext>
            </a:extLst>
          </p:cNvPr>
          <p:cNvSpPr>
            <a:spLocks noGrp="1"/>
          </p:cNvSpPr>
          <p:nvPr>
            <p:ph type="title"/>
          </p:nvPr>
        </p:nvSpPr>
        <p:spPr>
          <a:xfrm>
            <a:off x="4852333" y="3429000"/>
            <a:ext cx="3758558" cy="651448"/>
          </a:xfrm>
          <a:noFill/>
        </p:spPr>
        <p:txBody>
          <a:bodyPr wrap="square" rtlCol="0">
            <a:noAutofit/>
          </a:bodyPr>
          <a:lstStyle>
            <a:lvl1pPr>
              <a:defRPr lang="en-US" sz="4500" b="1" i="0" cap="all" baseline="0">
                <a:solidFill>
                  <a:schemeClr val="accent1"/>
                </a:solidFill>
                <a:latin typeface="Hind" panose="02000000000000000000" pitchFamily="2" charset="77"/>
                <a:ea typeface="+mn-ea"/>
                <a:cs typeface="Hind" panose="02000000000000000000" pitchFamily="2" charset="77"/>
              </a:defRPr>
            </a:lvl1pPr>
          </a:lstStyle>
          <a:p>
            <a:pPr marL="0" lvl="0"/>
            <a:r>
              <a:rPr lang="en-US" noProof="0"/>
              <a:t>Click to edit Master title style</a:t>
            </a:r>
          </a:p>
        </p:txBody>
      </p:sp>
      <p:sp>
        <p:nvSpPr>
          <p:cNvPr id="3" name="Subtitle 2">
            <a:extLst>
              <a:ext uri="{FF2B5EF4-FFF2-40B4-BE49-F238E27FC236}">
                <a16:creationId xmlns:a16="http://schemas.microsoft.com/office/drawing/2014/main" id="{59758E15-A93D-4FB9-843D-1490E27A151B}"/>
              </a:ext>
            </a:extLst>
          </p:cNvPr>
          <p:cNvSpPr>
            <a:spLocks noGrp="1"/>
          </p:cNvSpPr>
          <p:nvPr>
            <p:ph type="subTitle" idx="1" hasCustomPrompt="1"/>
          </p:nvPr>
        </p:nvSpPr>
        <p:spPr>
          <a:xfrm>
            <a:off x="5390744" y="4544328"/>
            <a:ext cx="3405330" cy="503167"/>
          </a:xfrm>
        </p:spPr>
        <p:txBody>
          <a:bodyPr anchor="ctr">
            <a:noAutofit/>
          </a:bodyPr>
          <a:lstStyle>
            <a:lvl1pPr marL="0" indent="0" algn="l">
              <a:buNone/>
              <a:defRPr sz="1200" b="0" i="0" cap="all" baseline="0">
                <a:solidFill>
                  <a:schemeClr val="tx1"/>
                </a:solidFill>
                <a:latin typeface="Hind" panose="02000000000000000000" pitchFamily="2" charset="77"/>
                <a:cs typeface="Hind" panose="02000000000000000000" pitchFamily="2" charset="77"/>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noProof="0"/>
              <a:t>email</a:t>
            </a:r>
          </a:p>
        </p:txBody>
      </p:sp>
      <p:sp>
        <p:nvSpPr>
          <p:cNvPr id="13" name="Picture Placeholder 12">
            <a:extLst>
              <a:ext uri="{FF2B5EF4-FFF2-40B4-BE49-F238E27FC236}">
                <a16:creationId xmlns:a16="http://schemas.microsoft.com/office/drawing/2014/main" id="{BCCC559D-0EC3-432C-B397-6897B366DF36}"/>
              </a:ext>
            </a:extLst>
          </p:cNvPr>
          <p:cNvSpPr>
            <a:spLocks noGrp="1"/>
          </p:cNvSpPr>
          <p:nvPr>
            <p:ph type="pic" sz="quarter" idx="10"/>
          </p:nvPr>
        </p:nvSpPr>
        <p:spPr>
          <a:xfrm>
            <a:off x="678348" y="1440180"/>
            <a:ext cx="3979246" cy="3977640"/>
          </a:xfrm>
          <a:prstGeom prst="ellipse">
            <a:avLst/>
          </a:prstGeom>
          <a:solidFill>
            <a:schemeClr val="bg2"/>
          </a:solidFill>
        </p:spPr>
        <p:txBody>
          <a:bodyPr anchor="ctr"/>
          <a:lstStyle>
            <a:lvl1pPr marL="0" indent="0" algn="ctr">
              <a:buNone/>
              <a:defRPr/>
            </a:lvl1pPr>
          </a:lstStyle>
          <a:p>
            <a:r>
              <a:rPr lang="en-US" noProof="0"/>
              <a:t>Click icon to add picture</a:t>
            </a:r>
          </a:p>
        </p:txBody>
      </p:sp>
      <p:grpSp>
        <p:nvGrpSpPr>
          <p:cNvPr id="14" name="Group 13">
            <a:extLst>
              <a:ext uri="{FF2B5EF4-FFF2-40B4-BE49-F238E27FC236}">
                <a16:creationId xmlns:a16="http://schemas.microsoft.com/office/drawing/2014/main" id="{0DC2055F-AE3F-46BE-B57E-A0F1A86D1C36}"/>
              </a:ext>
            </a:extLst>
          </p:cNvPr>
          <p:cNvGrpSpPr/>
          <p:nvPr userDrawn="1"/>
        </p:nvGrpSpPr>
        <p:grpSpPr>
          <a:xfrm>
            <a:off x="-1282161" y="-896816"/>
            <a:ext cx="6687922" cy="8595360"/>
            <a:chOff x="11114088" y="2241550"/>
            <a:chExt cx="1905000" cy="2354263"/>
          </a:xfrm>
          <a:solidFill>
            <a:schemeClr val="accent2">
              <a:alpha val="91000"/>
            </a:schemeClr>
          </a:solidFill>
        </p:grpSpPr>
        <p:sp>
          <p:nvSpPr>
            <p:cNvPr id="15" name="Freeform 5">
              <a:extLst>
                <a:ext uri="{FF2B5EF4-FFF2-40B4-BE49-F238E27FC236}">
                  <a16:creationId xmlns:a16="http://schemas.microsoft.com/office/drawing/2014/main" id="{C98EF042-A3B8-406D-BC16-153A989F571A}"/>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0" noProof="0"/>
            </a:p>
          </p:txBody>
        </p:sp>
        <p:sp>
          <p:nvSpPr>
            <p:cNvPr id="16" name="Freeform 6">
              <a:extLst>
                <a:ext uri="{FF2B5EF4-FFF2-40B4-BE49-F238E27FC236}">
                  <a16:creationId xmlns:a16="http://schemas.microsoft.com/office/drawing/2014/main" id="{68E5FAC9-A660-4D7A-AC84-0A7C8CC3BB65}"/>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0" noProof="0"/>
            </a:p>
          </p:txBody>
        </p:sp>
      </p:grpSp>
      <p:cxnSp>
        <p:nvCxnSpPr>
          <p:cNvPr id="5" name="Straight Connector 4">
            <a:extLst>
              <a:ext uri="{FF2B5EF4-FFF2-40B4-BE49-F238E27FC236}">
                <a16:creationId xmlns:a16="http://schemas.microsoft.com/office/drawing/2014/main" id="{819AFA09-F4B1-493D-BCAD-FF30C20CD1AA}"/>
              </a:ext>
            </a:extLst>
          </p:cNvPr>
          <p:cNvCxnSpPr/>
          <p:nvPr userDrawn="1"/>
        </p:nvCxnSpPr>
        <p:spPr>
          <a:xfrm>
            <a:off x="4925486" y="4362791"/>
            <a:ext cx="1899252"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7" name="Text Placeholder 6">
            <a:extLst>
              <a:ext uri="{FF2B5EF4-FFF2-40B4-BE49-F238E27FC236}">
                <a16:creationId xmlns:a16="http://schemas.microsoft.com/office/drawing/2014/main" id="{4E0FBE0E-A6B0-483E-93DD-5C20DA069DBC}"/>
              </a:ext>
            </a:extLst>
          </p:cNvPr>
          <p:cNvSpPr>
            <a:spLocks noGrp="1"/>
          </p:cNvSpPr>
          <p:nvPr>
            <p:ph type="body" sz="quarter" idx="11" hasCustomPrompt="1"/>
          </p:nvPr>
        </p:nvSpPr>
        <p:spPr>
          <a:xfrm>
            <a:off x="5390087" y="5029492"/>
            <a:ext cx="3400425" cy="503238"/>
          </a:xfrm>
        </p:spPr>
        <p:txBody>
          <a:bodyPr vert="horz" lIns="91440" tIns="45720" rIns="91440" bIns="45720" rtlCol="0" anchor="ctr">
            <a:noAutofit/>
          </a:bodyPr>
          <a:lstStyle>
            <a:lvl1pPr marL="0" indent="0">
              <a:buNone/>
              <a:defRPr lang="en-US" sz="1200" b="0" i="0" cap="all" baseline="0" dirty="0" smtClean="0">
                <a:latin typeface="Hind" panose="02000000000000000000" pitchFamily="2" charset="77"/>
                <a:cs typeface="Hind" panose="02000000000000000000" pitchFamily="2" charset="77"/>
              </a:defRPr>
            </a:lvl1pPr>
          </a:lstStyle>
          <a:p>
            <a:pPr marL="171446" lvl="0" indent="-171446"/>
            <a:r>
              <a:rPr lang="en-US" noProof="0"/>
              <a:t>Website </a:t>
            </a:r>
            <a:r>
              <a:rPr lang="en-US" noProof="0" err="1"/>
              <a:t>url</a:t>
            </a:r>
            <a:r>
              <a:rPr lang="en-US" noProof="0"/>
              <a:t> here</a:t>
            </a:r>
          </a:p>
        </p:txBody>
      </p:sp>
      <p:pic>
        <p:nvPicPr>
          <p:cNvPr id="17" name="Graphic 16" descr="Envelope">
            <a:extLst>
              <a:ext uri="{FF2B5EF4-FFF2-40B4-BE49-F238E27FC236}">
                <a16:creationId xmlns:a16="http://schemas.microsoft.com/office/drawing/2014/main" id="{E5B30B87-6C2E-48F1-9026-E4F6BEA1CFE7}"/>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927059" y="4601487"/>
            <a:ext cx="384048" cy="386374"/>
          </a:xfrm>
          <a:prstGeom prst="rect">
            <a:avLst/>
          </a:prstGeom>
        </p:spPr>
      </p:pic>
      <p:pic>
        <p:nvPicPr>
          <p:cNvPr id="18" name="Graphic 17" descr="Network">
            <a:extLst>
              <a:ext uri="{FF2B5EF4-FFF2-40B4-BE49-F238E27FC236}">
                <a16:creationId xmlns:a16="http://schemas.microsoft.com/office/drawing/2014/main" id="{2DA3CFE0-4ED8-4345-A158-94E70F463E99}"/>
              </a:ext>
            </a:extLst>
          </p:cNvPr>
          <p:cNvPicPr>
            <a:picLocks noChangeAspect="1"/>
          </p:cNvPicPr>
          <p:nvPr userDrawn="1"/>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925486" y="5049370"/>
            <a:ext cx="429768" cy="429768"/>
          </a:xfrm>
          <a:prstGeom prst="rect">
            <a:avLst/>
          </a:prstGeom>
        </p:spPr>
      </p:pic>
      <p:pic>
        <p:nvPicPr>
          <p:cNvPr id="20" name="Picture 19">
            <a:extLst>
              <a:ext uri="{FF2B5EF4-FFF2-40B4-BE49-F238E27FC236}">
                <a16:creationId xmlns:a16="http://schemas.microsoft.com/office/drawing/2014/main" id="{D3F6A662-54EF-6C4A-9F5C-1852F8C409F1}"/>
              </a:ext>
            </a:extLst>
          </p:cNvPr>
          <p:cNvPicPr>
            <a:picLocks noChangeAspect="1"/>
          </p:cNvPicPr>
          <p:nvPr userDrawn="1"/>
        </p:nvPicPr>
        <p:blipFill>
          <a:blip r:embed="rId6"/>
          <a:stretch>
            <a:fillRect/>
          </a:stretch>
        </p:blipFill>
        <p:spPr>
          <a:xfrm>
            <a:off x="6961536" y="-189096"/>
            <a:ext cx="1766830" cy="1766830"/>
          </a:xfrm>
          <a:prstGeom prst="rect">
            <a:avLst/>
          </a:prstGeom>
        </p:spPr>
      </p:pic>
    </p:spTree>
    <p:extLst>
      <p:ext uri="{BB962C8B-B14F-4D97-AF65-F5344CB8AC3E}">
        <p14:creationId xmlns:p14="http://schemas.microsoft.com/office/powerpoint/2010/main" val="6371368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Slide_0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6299464-ED20-4919-8B3A-2CFAE8DA2347}"/>
              </a:ext>
            </a:extLst>
          </p:cNvPr>
          <p:cNvSpPr/>
          <p:nvPr userDrawn="1"/>
        </p:nvSpPr>
        <p:spPr>
          <a:xfrm>
            <a:off x="0" y="0"/>
            <a:ext cx="9144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a:p>
        </p:txBody>
      </p:sp>
      <p:sp>
        <p:nvSpPr>
          <p:cNvPr id="18" name="Title 1">
            <a:extLst>
              <a:ext uri="{FF2B5EF4-FFF2-40B4-BE49-F238E27FC236}">
                <a16:creationId xmlns:a16="http://schemas.microsoft.com/office/drawing/2014/main" id="{525B5135-F466-4A63-A42C-3BB2BAA7D24D}"/>
              </a:ext>
            </a:extLst>
          </p:cNvPr>
          <p:cNvSpPr>
            <a:spLocks noGrp="1"/>
          </p:cNvSpPr>
          <p:nvPr>
            <p:ph type="title"/>
          </p:nvPr>
        </p:nvSpPr>
        <p:spPr>
          <a:xfrm>
            <a:off x="4852333" y="3158641"/>
            <a:ext cx="3758558" cy="921807"/>
          </a:xfrm>
          <a:noFill/>
        </p:spPr>
        <p:txBody>
          <a:bodyPr wrap="square" rtlCol="0">
            <a:noAutofit/>
          </a:bodyPr>
          <a:lstStyle>
            <a:lvl1pPr>
              <a:defRPr lang="en-US" sz="4500" b="1" i="0" cap="all" baseline="0" dirty="0">
                <a:solidFill>
                  <a:schemeClr val="accent4"/>
                </a:solidFill>
                <a:latin typeface="Hind" panose="02000000000000000000" pitchFamily="2" charset="77"/>
                <a:ea typeface="+mn-ea"/>
                <a:cs typeface="Hind" panose="02000000000000000000" pitchFamily="2" charset="77"/>
              </a:defRPr>
            </a:lvl1pPr>
          </a:lstStyle>
          <a:p>
            <a:pPr marL="0" lvl="0"/>
            <a:r>
              <a:rPr lang="en-US" noProof="0"/>
              <a:t>Click to edit Master title style</a:t>
            </a:r>
          </a:p>
        </p:txBody>
      </p:sp>
      <p:sp>
        <p:nvSpPr>
          <p:cNvPr id="13" name="Picture Placeholder 12">
            <a:extLst>
              <a:ext uri="{FF2B5EF4-FFF2-40B4-BE49-F238E27FC236}">
                <a16:creationId xmlns:a16="http://schemas.microsoft.com/office/drawing/2014/main" id="{BCCC559D-0EC3-432C-B397-6897B366DF36}"/>
              </a:ext>
            </a:extLst>
          </p:cNvPr>
          <p:cNvSpPr>
            <a:spLocks noGrp="1"/>
          </p:cNvSpPr>
          <p:nvPr>
            <p:ph type="pic" sz="quarter" idx="10"/>
          </p:nvPr>
        </p:nvSpPr>
        <p:spPr>
          <a:xfrm>
            <a:off x="587252" y="1440180"/>
            <a:ext cx="3979246" cy="3977640"/>
          </a:xfrm>
          <a:prstGeom prst="ellipse">
            <a:avLst/>
          </a:prstGeom>
          <a:solidFill>
            <a:schemeClr val="bg2"/>
          </a:solidFill>
        </p:spPr>
        <p:txBody>
          <a:bodyPr anchor="ctr"/>
          <a:lstStyle>
            <a:lvl1pPr marL="0" indent="0" algn="ctr">
              <a:buNone/>
              <a:defRPr/>
            </a:lvl1pPr>
          </a:lstStyle>
          <a:p>
            <a:r>
              <a:rPr lang="en-US" noProof="0"/>
              <a:t>Click icon to add picture</a:t>
            </a:r>
          </a:p>
        </p:txBody>
      </p:sp>
      <p:grpSp>
        <p:nvGrpSpPr>
          <p:cNvPr id="14" name="Group 13">
            <a:extLst>
              <a:ext uri="{FF2B5EF4-FFF2-40B4-BE49-F238E27FC236}">
                <a16:creationId xmlns:a16="http://schemas.microsoft.com/office/drawing/2014/main" id="{0DC2055F-AE3F-46BE-B57E-A0F1A86D1C36}"/>
              </a:ext>
            </a:extLst>
          </p:cNvPr>
          <p:cNvGrpSpPr/>
          <p:nvPr userDrawn="1"/>
        </p:nvGrpSpPr>
        <p:grpSpPr>
          <a:xfrm>
            <a:off x="-1408188" y="-837028"/>
            <a:ext cx="6687922" cy="8503920"/>
            <a:chOff x="11114088" y="2241550"/>
            <a:chExt cx="1905000" cy="2354263"/>
          </a:xfrm>
          <a:solidFill>
            <a:schemeClr val="accent4">
              <a:alpha val="30000"/>
            </a:schemeClr>
          </a:solidFill>
        </p:grpSpPr>
        <p:sp>
          <p:nvSpPr>
            <p:cNvPr id="15" name="Freeform 5">
              <a:extLst>
                <a:ext uri="{FF2B5EF4-FFF2-40B4-BE49-F238E27FC236}">
                  <a16:creationId xmlns:a16="http://schemas.microsoft.com/office/drawing/2014/main" id="{C98EF042-A3B8-406D-BC16-153A989F571A}"/>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0" noProof="0"/>
            </a:p>
          </p:txBody>
        </p:sp>
        <p:sp>
          <p:nvSpPr>
            <p:cNvPr id="16" name="Freeform 6">
              <a:extLst>
                <a:ext uri="{FF2B5EF4-FFF2-40B4-BE49-F238E27FC236}">
                  <a16:creationId xmlns:a16="http://schemas.microsoft.com/office/drawing/2014/main" id="{68E5FAC9-A660-4D7A-AC84-0A7C8CC3BB65}"/>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0" noProof="0">
                <a:solidFill>
                  <a:schemeClr val="accent4"/>
                </a:solidFill>
              </a:endParaRPr>
            </a:p>
          </p:txBody>
        </p:sp>
      </p:grpSp>
      <p:cxnSp>
        <p:nvCxnSpPr>
          <p:cNvPr id="12" name="Straight Connector 11">
            <a:extLst>
              <a:ext uri="{FF2B5EF4-FFF2-40B4-BE49-F238E27FC236}">
                <a16:creationId xmlns:a16="http://schemas.microsoft.com/office/drawing/2014/main" id="{77C312F4-62C2-4903-8C4B-423A8717E481}"/>
              </a:ext>
            </a:extLst>
          </p:cNvPr>
          <p:cNvCxnSpPr/>
          <p:nvPr userDrawn="1"/>
        </p:nvCxnSpPr>
        <p:spPr>
          <a:xfrm>
            <a:off x="4852334" y="4233582"/>
            <a:ext cx="1899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1" name="Subtitle 2">
            <a:extLst>
              <a:ext uri="{FF2B5EF4-FFF2-40B4-BE49-F238E27FC236}">
                <a16:creationId xmlns:a16="http://schemas.microsoft.com/office/drawing/2014/main" id="{ADF17BC1-06CE-42EA-A970-31A7ED871AA4}"/>
              </a:ext>
            </a:extLst>
          </p:cNvPr>
          <p:cNvSpPr>
            <a:spLocks noGrp="1"/>
          </p:cNvSpPr>
          <p:nvPr>
            <p:ph type="subTitle" idx="1" hasCustomPrompt="1"/>
          </p:nvPr>
        </p:nvSpPr>
        <p:spPr>
          <a:xfrm>
            <a:off x="5307249" y="4557400"/>
            <a:ext cx="3405330" cy="503167"/>
          </a:xfrm>
        </p:spPr>
        <p:txBody>
          <a:bodyPr anchor="ctr">
            <a:noAutofit/>
          </a:bodyPr>
          <a:lstStyle>
            <a:lvl1pPr marL="0" indent="0" algn="l">
              <a:buNone/>
              <a:defRPr sz="1200" b="0" i="0" cap="all" baseline="0">
                <a:solidFill>
                  <a:schemeClr val="accent4"/>
                </a:solidFill>
                <a:latin typeface="Hind" panose="02000000000000000000" pitchFamily="2" charset="77"/>
                <a:cs typeface="Hind" panose="02000000000000000000" pitchFamily="2" charset="77"/>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noProof="0"/>
              <a:t>email</a:t>
            </a:r>
          </a:p>
        </p:txBody>
      </p:sp>
      <p:sp>
        <p:nvSpPr>
          <p:cNvPr id="22" name="Text Placeholder 6">
            <a:extLst>
              <a:ext uri="{FF2B5EF4-FFF2-40B4-BE49-F238E27FC236}">
                <a16:creationId xmlns:a16="http://schemas.microsoft.com/office/drawing/2014/main" id="{7035F1B3-4E91-44FF-B4E7-E5D87C7A034C}"/>
              </a:ext>
            </a:extLst>
          </p:cNvPr>
          <p:cNvSpPr>
            <a:spLocks noGrp="1"/>
          </p:cNvSpPr>
          <p:nvPr>
            <p:ph type="body" sz="quarter" idx="11" hasCustomPrompt="1"/>
          </p:nvPr>
        </p:nvSpPr>
        <p:spPr>
          <a:xfrm>
            <a:off x="5312154" y="5125477"/>
            <a:ext cx="3400425" cy="503238"/>
          </a:xfrm>
        </p:spPr>
        <p:txBody>
          <a:bodyPr vert="horz" lIns="91440" tIns="45720" rIns="91440" bIns="45720" rtlCol="0" anchor="ctr">
            <a:noAutofit/>
          </a:bodyPr>
          <a:lstStyle>
            <a:lvl1pPr marL="0" indent="0">
              <a:buNone/>
              <a:defRPr lang="en-US" sz="1200" b="0" i="0" cap="all" baseline="0" dirty="0" smtClean="0">
                <a:solidFill>
                  <a:schemeClr val="accent4"/>
                </a:solidFill>
                <a:latin typeface="Hind" panose="02000000000000000000" pitchFamily="2" charset="77"/>
                <a:cs typeface="Hind" panose="02000000000000000000" pitchFamily="2" charset="77"/>
              </a:defRPr>
            </a:lvl1pPr>
          </a:lstStyle>
          <a:p>
            <a:pPr marL="171446" lvl="0" indent="-171446"/>
            <a:r>
              <a:rPr lang="en-US" noProof="0"/>
              <a:t>Website </a:t>
            </a:r>
            <a:r>
              <a:rPr lang="en-US" noProof="0" err="1"/>
              <a:t>url</a:t>
            </a:r>
            <a:r>
              <a:rPr lang="en-US" noProof="0"/>
              <a:t> here</a:t>
            </a:r>
          </a:p>
        </p:txBody>
      </p:sp>
      <p:pic>
        <p:nvPicPr>
          <p:cNvPr id="24" name="Graphic 23" descr="Envelope">
            <a:extLst>
              <a:ext uri="{FF2B5EF4-FFF2-40B4-BE49-F238E27FC236}">
                <a16:creationId xmlns:a16="http://schemas.microsoft.com/office/drawing/2014/main" id="{3F6071D1-D2AB-CC4E-8347-F7A9B984E3D6}"/>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926912" y="4598405"/>
            <a:ext cx="380337" cy="384048"/>
          </a:xfrm>
          <a:prstGeom prst="rect">
            <a:avLst/>
          </a:prstGeom>
        </p:spPr>
      </p:pic>
      <p:pic>
        <p:nvPicPr>
          <p:cNvPr id="25" name="Graphic 24" descr="Network">
            <a:extLst>
              <a:ext uri="{FF2B5EF4-FFF2-40B4-BE49-F238E27FC236}">
                <a16:creationId xmlns:a16="http://schemas.microsoft.com/office/drawing/2014/main" id="{A781E3DF-C129-8C40-BA1D-BC668A5780FE}"/>
              </a:ext>
            </a:extLst>
          </p:cNvPr>
          <p:cNvPicPr>
            <a:picLocks noChangeAspect="1"/>
          </p:cNvPicPr>
          <p:nvPr userDrawn="1"/>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902196" y="5133987"/>
            <a:ext cx="429768" cy="426575"/>
          </a:xfrm>
          <a:prstGeom prst="rect">
            <a:avLst/>
          </a:prstGeom>
        </p:spPr>
      </p:pic>
      <p:cxnSp>
        <p:nvCxnSpPr>
          <p:cNvPr id="17" name="Straight Connector 16">
            <a:extLst>
              <a:ext uri="{FF2B5EF4-FFF2-40B4-BE49-F238E27FC236}">
                <a16:creationId xmlns:a16="http://schemas.microsoft.com/office/drawing/2014/main" id="{A13FDB06-4071-3E40-B4F1-0088C0248883}"/>
              </a:ext>
            </a:extLst>
          </p:cNvPr>
          <p:cNvCxnSpPr/>
          <p:nvPr userDrawn="1"/>
        </p:nvCxnSpPr>
        <p:spPr>
          <a:xfrm>
            <a:off x="4930058" y="4435677"/>
            <a:ext cx="1899252"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9" name="Picture 18" descr="Text&#10;&#10;Description automatically generated">
            <a:extLst>
              <a:ext uri="{FF2B5EF4-FFF2-40B4-BE49-F238E27FC236}">
                <a16:creationId xmlns:a16="http://schemas.microsoft.com/office/drawing/2014/main" id="{FB9E559F-680B-4F47-956F-AA86340FA293}"/>
              </a:ext>
            </a:extLst>
          </p:cNvPr>
          <p:cNvPicPr>
            <a:picLocks noChangeAspect="1"/>
          </p:cNvPicPr>
          <p:nvPr userDrawn="1"/>
        </p:nvPicPr>
        <p:blipFill>
          <a:blip r:embed="rId6"/>
          <a:stretch>
            <a:fillRect/>
          </a:stretch>
        </p:blipFill>
        <p:spPr>
          <a:xfrm>
            <a:off x="6802386" y="-165100"/>
            <a:ext cx="1927441" cy="1927441"/>
          </a:xfrm>
          <a:prstGeom prst="rect">
            <a:avLst/>
          </a:prstGeom>
        </p:spPr>
      </p:pic>
    </p:spTree>
    <p:extLst>
      <p:ext uri="{BB962C8B-B14F-4D97-AF65-F5344CB8AC3E}">
        <p14:creationId xmlns:p14="http://schemas.microsoft.com/office/powerpoint/2010/main" val="81010702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guide id="3" pos="5500" userDrawn="1">
          <p15:clr>
            <a:srgbClr val="FBAE40"/>
          </p15:clr>
        </p15:guide>
        <p15:guide id="4" pos="272"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6299464-ED20-4919-8B3A-2CFAE8DA2347}"/>
              </a:ext>
            </a:extLst>
          </p:cNvPr>
          <p:cNvSpPr/>
          <p:nvPr userDrawn="1"/>
        </p:nvSpPr>
        <p:spPr>
          <a:xfrm>
            <a:off x="0" y="0"/>
            <a:ext cx="9144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a:p>
        </p:txBody>
      </p:sp>
      <p:sp>
        <p:nvSpPr>
          <p:cNvPr id="6" name="Oval 5">
            <a:extLst>
              <a:ext uri="{FF2B5EF4-FFF2-40B4-BE49-F238E27FC236}">
                <a16:creationId xmlns:a16="http://schemas.microsoft.com/office/drawing/2014/main" id="{1F54E98B-AC75-484D-9121-68498EB888AA}"/>
              </a:ext>
            </a:extLst>
          </p:cNvPr>
          <p:cNvSpPr/>
          <p:nvPr userDrawn="1"/>
        </p:nvSpPr>
        <p:spPr>
          <a:xfrm>
            <a:off x="628439" y="1216156"/>
            <a:ext cx="4005072" cy="40050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a:p>
        </p:txBody>
      </p:sp>
      <p:sp>
        <p:nvSpPr>
          <p:cNvPr id="2" name="Title 1">
            <a:extLst>
              <a:ext uri="{FF2B5EF4-FFF2-40B4-BE49-F238E27FC236}">
                <a16:creationId xmlns:a16="http://schemas.microsoft.com/office/drawing/2014/main" id="{2456FD49-C258-4333-9422-358C976A341C}"/>
              </a:ext>
            </a:extLst>
          </p:cNvPr>
          <p:cNvSpPr>
            <a:spLocks noGrp="1"/>
          </p:cNvSpPr>
          <p:nvPr>
            <p:ph type="ctrTitle" hasCustomPrompt="1"/>
          </p:nvPr>
        </p:nvSpPr>
        <p:spPr>
          <a:xfrm>
            <a:off x="4757738" y="2173288"/>
            <a:ext cx="3857625" cy="2090808"/>
          </a:xfrm>
        </p:spPr>
        <p:txBody>
          <a:bodyPr anchor="b">
            <a:noAutofit/>
          </a:bodyPr>
          <a:lstStyle>
            <a:lvl1pPr algn="l">
              <a:defRPr sz="4050" b="1" i="0" cap="all" baseline="0">
                <a:solidFill>
                  <a:schemeClr val="bg1"/>
                </a:solidFill>
                <a:latin typeface="Hind" panose="02000000000000000000" pitchFamily="2" charset="77"/>
                <a:cs typeface="Hind" panose="02000000000000000000" pitchFamily="2" charset="77"/>
              </a:defRPr>
            </a:lvl1pPr>
          </a:lstStyle>
          <a:p>
            <a:r>
              <a:rPr lang="en-US" noProof="0"/>
              <a:t>Title comes here</a:t>
            </a:r>
          </a:p>
        </p:txBody>
      </p:sp>
      <p:sp>
        <p:nvSpPr>
          <p:cNvPr id="3" name="Subtitle 2">
            <a:extLst>
              <a:ext uri="{FF2B5EF4-FFF2-40B4-BE49-F238E27FC236}">
                <a16:creationId xmlns:a16="http://schemas.microsoft.com/office/drawing/2014/main" id="{59758E15-A93D-4FB9-843D-1490E27A151B}"/>
              </a:ext>
            </a:extLst>
          </p:cNvPr>
          <p:cNvSpPr>
            <a:spLocks noGrp="1"/>
          </p:cNvSpPr>
          <p:nvPr>
            <p:ph type="subTitle" idx="1"/>
          </p:nvPr>
        </p:nvSpPr>
        <p:spPr>
          <a:xfrm>
            <a:off x="4757738" y="4279974"/>
            <a:ext cx="3857625" cy="503167"/>
          </a:xfrm>
        </p:spPr>
        <p:txBody>
          <a:bodyPr>
            <a:noAutofit/>
          </a:bodyPr>
          <a:lstStyle>
            <a:lvl1pPr marL="0" indent="0" algn="l">
              <a:buNone/>
              <a:defRPr sz="1350" b="1" i="0" cap="all" baseline="0">
                <a:solidFill>
                  <a:schemeClr val="bg1"/>
                </a:solidFill>
                <a:latin typeface="Hind SemiBold" panose="02000000000000000000" pitchFamily="2" charset="77"/>
                <a:cs typeface="Hind SemiBold" panose="02000000000000000000" pitchFamily="2" charset="77"/>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noProof="0"/>
              <a:t>Click to edit Master subtitle style</a:t>
            </a:r>
          </a:p>
        </p:txBody>
      </p:sp>
      <p:grpSp>
        <p:nvGrpSpPr>
          <p:cNvPr id="14" name="Group 13">
            <a:extLst>
              <a:ext uri="{FF2B5EF4-FFF2-40B4-BE49-F238E27FC236}">
                <a16:creationId xmlns:a16="http://schemas.microsoft.com/office/drawing/2014/main" id="{0DC2055F-AE3F-46BE-B57E-A0F1A86D1C36}"/>
              </a:ext>
            </a:extLst>
          </p:cNvPr>
          <p:cNvGrpSpPr/>
          <p:nvPr userDrawn="1"/>
        </p:nvGrpSpPr>
        <p:grpSpPr>
          <a:xfrm>
            <a:off x="-1296229" y="-1057887"/>
            <a:ext cx="6687922" cy="8412480"/>
            <a:chOff x="11114088" y="2241550"/>
            <a:chExt cx="1905000" cy="2354263"/>
          </a:xfrm>
          <a:solidFill>
            <a:schemeClr val="accent2"/>
          </a:solidFill>
        </p:grpSpPr>
        <p:sp>
          <p:nvSpPr>
            <p:cNvPr id="15" name="Freeform 5">
              <a:extLst>
                <a:ext uri="{FF2B5EF4-FFF2-40B4-BE49-F238E27FC236}">
                  <a16:creationId xmlns:a16="http://schemas.microsoft.com/office/drawing/2014/main" id="{C98EF042-A3B8-406D-BC16-153A989F571A}"/>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0" noProof="0"/>
            </a:p>
          </p:txBody>
        </p:sp>
        <p:sp>
          <p:nvSpPr>
            <p:cNvPr id="16" name="Freeform 6">
              <a:extLst>
                <a:ext uri="{FF2B5EF4-FFF2-40B4-BE49-F238E27FC236}">
                  <a16:creationId xmlns:a16="http://schemas.microsoft.com/office/drawing/2014/main" id="{68E5FAC9-A660-4D7A-AC84-0A7C8CC3BB65}"/>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0" noProof="0"/>
            </a:p>
          </p:txBody>
        </p:sp>
      </p:grpSp>
      <p:cxnSp>
        <p:nvCxnSpPr>
          <p:cNvPr id="5" name="Straight Connector 4">
            <a:extLst>
              <a:ext uri="{FF2B5EF4-FFF2-40B4-BE49-F238E27FC236}">
                <a16:creationId xmlns:a16="http://schemas.microsoft.com/office/drawing/2014/main" id="{819AFA09-F4B1-493D-BCAD-FF30C20CD1AA}"/>
              </a:ext>
            </a:extLst>
          </p:cNvPr>
          <p:cNvCxnSpPr/>
          <p:nvPr userDrawn="1"/>
        </p:nvCxnSpPr>
        <p:spPr>
          <a:xfrm>
            <a:off x="4852334" y="4233582"/>
            <a:ext cx="1899252" cy="0"/>
          </a:xfrm>
          <a:prstGeom prst="line">
            <a:avLst/>
          </a:prstGeom>
          <a:ln/>
        </p:spPr>
        <p:style>
          <a:lnRef idx="3">
            <a:schemeClr val="accent2"/>
          </a:lnRef>
          <a:fillRef idx="0">
            <a:schemeClr val="accent2"/>
          </a:fillRef>
          <a:effectRef idx="2">
            <a:schemeClr val="accent2"/>
          </a:effectRef>
          <a:fontRef idx="minor">
            <a:schemeClr val="tx1"/>
          </a:fontRef>
        </p:style>
      </p:cxnSp>
      <p:pic>
        <p:nvPicPr>
          <p:cNvPr id="18" name="Picture 17">
            <a:extLst>
              <a:ext uri="{FF2B5EF4-FFF2-40B4-BE49-F238E27FC236}">
                <a16:creationId xmlns:a16="http://schemas.microsoft.com/office/drawing/2014/main" id="{7970D315-6F6E-9F49-8194-6792C618DD5E}"/>
              </a:ext>
            </a:extLst>
          </p:cNvPr>
          <p:cNvPicPr>
            <a:picLocks noChangeAspect="1"/>
          </p:cNvPicPr>
          <p:nvPr userDrawn="1"/>
        </p:nvPicPr>
        <p:blipFill>
          <a:blip r:embed="rId2"/>
          <a:stretch>
            <a:fillRect/>
          </a:stretch>
        </p:blipFill>
        <p:spPr>
          <a:xfrm>
            <a:off x="6961536" y="-189096"/>
            <a:ext cx="1766830" cy="1766830"/>
          </a:xfrm>
          <a:prstGeom prst="rect">
            <a:avLst/>
          </a:prstGeom>
        </p:spPr>
      </p:pic>
    </p:spTree>
    <p:extLst>
      <p:ext uri="{BB962C8B-B14F-4D97-AF65-F5344CB8AC3E}">
        <p14:creationId xmlns:p14="http://schemas.microsoft.com/office/powerpoint/2010/main" val="175905788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guide id="3" pos="5500" userDrawn="1">
          <p15:clr>
            <a:srgbClr val="FBAE40"/>
          </p15:clr>
        </p15:guide>
        <p15:guide id="4" pos="272"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9087E09-D75F-4E26-B01E-A1A09BA2EA70}"/>
              </a:ext>
            </a:extLst>
          </p:cNvPr>
          <p:cNvSpPr/>
          <p:nvPr userDrawn="1"/>
        </p:nvSpPr>
        <p:spPr>
          <a:xfrm>
            <a:off x="0" y="0"/>
            <a:ext cx="9144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a:p>
        </p:txBody>
      </p:sp>
      <p:sp>
        <p:nvSpPr>
          <p:cNvPr id="2" name="Title 1">
            <a:extLst>
              <a:ext uri="{FF2B5EF4-FFF2-40B4-BE49-F238E27FC236}">
                <a16:creationId xmlns:a16="http://schemas.microsoft.com/office/drawing/2014/main" id="{AF7A70B7-7ADE-4E0B-B956-363B0B1AA613}"/>
              </a:ext>
            </a:extLst>
          </p:cNvPr>
          <p:cNvSpPr>
            <a:spLocks noGrp="1"/>
          </p:cNvSpPr>
          <p:nvPr>
            <p:ph type="title"/>
          </p:nvPr>
        </p:nvSpPr>
        <p:spPr>
          <a:xfrm>
            <a:off x="623888" y="182566"/>
            <a:ext cx="7886700" cy="940181"/>
          </a:xfrm>
        </p:spPr>
        <p:txBody>
          <a:bodyPr anchor="b">
            <a:noAutofit/>
          </a:bodyPr>
          <a:lstStyle>
            <a:lvl1pPr algn="ctr">
              <a:defRPr sz="3000" b="1" cap="all" baseline="0">
                <a:solidFill>
                  <a:schemeClr val="accent4"/>
                </a:solidFill>
              </a:defRPr>
            </a:lvl1pPr>
          </a:lstStyle>
          <a:p>
            <a:r>
              <a:rPr lang="en-US" noProof="0"/>
              <a:t>Click to edit Master title style</a:t>
            </a:r>
          </a:p>
        </p:txBody>
      </p:sp>
      <p:grpSp>
        <p:nvGrpSpPr>
          <p:cNvPr id="4" name="Group 3">
            <a:extLst>
              <a:ext uri="{FF2B5EF4-FFF2-40B4-BE49-F238E27FC236}">
                <a16:creationId xmlns:a16="http://schemas.microsoft.com/office/drawing/2014/main" id="{AD5251EA-F450-4DD1-995B-DC89513424C8}"/>
              </a:ext>
            </a:extLst>
          </p:cNvPr>
          <p:cNvGrpSpPr/>
          <p:nvPr userDrawn="1"/>
        </p:nvGrpSpPr>
        <p:grpSpPr>
          <a:xfrm rot="16200000">
            <a:off x="1021881" y="2253239"/>
            <a:ext cx="7090714" cy="8592372"/>
            <a:chOff x="-1728305" y="-2049517"/>
            <a:chExt cx="8917229" cy="10769768"/>
          </a:xfrm>
          <a:solidFill>
            <a:schemeClr val="accent4">
              <a:alpha val="50000"/>
            </a:schemeClr>
          </a:solidFill>
        </p:grpSpPr>
        <p:sp>
          <p:nvSpPr>
            <p:cNvPr id="17" name="Oval 16">
              <a:extLst>
                <a:ext uri="{FF2B5EF4-FFF2-40B4-BE49-F238E27FC236}">
                  <a16:creationId xmlns:a16="http://schemas.microsoft.com/office/drawing/2014/main" id="{44882F4E-E8C8-46FE-A9C8-7B79782767F6}"/>
                </a:ext>
              </a:extLst>
            </p:cNvPr>
            <p:cNvSpPr/>
            <p:nvPr userDrawn="1"/>
          </p:nvSpPr>
          <p:spPr>
            <a:xfrm>
              <a:off x="754010" y="708293"/>
              <a:ext cx="5334029" cy="533402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a:p>
          </p:txBody>
        </p:sp>
        <p:grpSp>
          <p:nvGrpSpPr>
            <p:cNvPr id="18" name="Group 17">
              <a:extLst>
                <a:ext uri="{FF2B5EF4-FFF2-40B4-BE49-F238E27FC236}">
                  <a16:creationId xmlns:a16="http://schemas.microsoft.com/office/drawing/2014/main" id="{965CD13B-04FB-40D5-AF62-2F43CF49BA9B}"/>
                </a:ext>
              </a:extLst>
            </p:cNvPr>
            <p:cNvGrpSpPr/>
            <p:nvPr userDrawn="1"/>
          </p:nvGrpSpPr>
          <p:grpSpPr>
            <a:xfrm>
              <a:off x="-1728305" y="-2049517"/>
              <a:ext cx="8917229" cy="10769768"/>
              <a:chOff x="11114088" y="2241550"/>
              <a:chExt cx="1905000" cy="2354263"/>
            </a:xfrm>
            <a:grpFill/>
          </p:grpSpPr>
          <p:sp>
            <p:nvSpPr>
              <p:cNvPr id="19" name="Freeform 5">
                <a:extLst>
                  <a:ext uri="{FF2B5EF4-FFF2-40B4-BE49-F238E27FC236}">
                    <a16:creationId xmlns:a16="http://schemas.microsoft.com/office/drawing/2014/main" id="{01876F8F-C11E-4FB2-8150-1F0602752F97}"/>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0" noProof="0"/>
              </a:p>
            </p:txBody>
          </p:sp>
          <p:sp>
            <p:nvSpPr>
              <p:cNvPr id="20" name="Freeform 6">
                <a:extLst>
                  <a:ext uri="{FF2B5EF4-FFF2-40B4-BE49-F238E27FC236}">
                    <a16:creationId xmlns:a16="http://schemas.microsoft.com/office/drawing/2014/main" id="{08A1D05F-5F61-4156-8C83-1A002AA1E886}"/>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0" noProof="0"/>
              </a:p>
            </p:txBody>
          </p:sp>
        </p:grpSp>
      </p:grpSp>
      <p:sp>
        <p:nvSpPr>
          <p:cNvPr id="21" name="Text Placeholder 2">
            <a:extLst>
              <a:ext uri="{FF2B5EF4-FFF2-40B4-BE49-F238E27FC236}">
                <a16:creationId xmlns:a16="http://schemas.microsoft.com/office/drawing/2014/main" id="{4D77C47B-CC1E-41DA-9146-5DFD63065491}"/>
              </a:ext>
            </a:extLst>
          </p:cNvPr>
          <p:cNvSpPr>
            <a:spLocks noGrp="1"/>
          </p:cNvSpPr>
          <p:nvPr>
            <p:ph type="body" idx="1"/>
          </p:nvPr>
        </p:nvSpPr>
        <p:spPr>
          <a:xfrm>
            <a:off x="623888" y="1153351"/>
            <a:ext cx="7886700" cy="648543"/>
          </a:xfrm>
        </p:spPr>
        <p:txBody>
          <a:bodyPr>
            <a:normAutofit/>
          </a:bodyPr>
          <a:lstStyle>
            <a:lvl1pPr marL="0" indent="0" algn="ctr">
              <a:buNone/>
              <a:defRPr sz="1350">
                <a:solidFill>
                  <a:schemeClr val="accent4"/>
                </a:solidFill>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en-US" noProof="0"/>
              <a:t>Click to edit Master text styles</a:t>
            </a:r>
          </a:p>
        </p:txBody>
      </p:sp>
      <p:sp>
        <p:nvSpPr>
          <p:cNvPr id="14" name="Oval 13">
            <a:extLst>
              <a:ext uri="{FF2B5EF4-FFF2-40B4-BE49-F238E27FC236}">
                <a16:creationId xmlns:a16="http://schemas.microsoft.com/office/drawing/2014/main" id="{02A6B12B-3AE0-004C-836E-3B8D7EE83A65}"/>
              </a:ext>
            </a:extLst>
          </p:cNvPr>
          <p:cNvSpPr/>
          <p:nvPr userDrawn="1"/>
        </p:nvSpPr>
        <p:spPr>
          <a:xfrm>
            <a:off x="8493124" y="6409400"/>
            <a:ext cx="283464" cy="28005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a:solidFill>
                <a:schemeClr val="accent4"/>
              </a:solidFill>
            </a:endParaRPr>
          </a:p>
        </p:txBody>
      </p:sp>
      <p:sp>
        <p:nvSpPr>
          <p:cNvPr id="15" name="Slide Number Placeholder 5">
            <a:extLst>
              <a:ext uri="{FF2B5EF4-FFF2-40B4-BE49-F238E27FC236}">
                <a16:creationId xmlns:a16="http://schemas.microsoft.com/office/drawing/2014/main" id="{5FE4D9EB-5E71-0A42-AFF3-BA4F1DEDEEDB}"/>
              </a:ext>
            </a:extLst>
          </p:cNvPr>
          <p:cNvSpPr>
            <a:spLocks noGrp="1"/>
          </p:cNvSpPr>
          <p:nvPr>
            <p:ph type="sldNum" sz="quarter" idx="12"/>
          </p:nvPr>
        </p:nvSpPr>
        <p:spPr>
          <a:xfrm>
            <a:off x="8522773" y="6455742"/>
            <a:ext cx="220845" cy="187367"/>
          </a:xfrm>
        </p:spPr>
        <p:txBody>
          <a:bodyPr lIns="0" tIns="0" rIns="0" bIns="0"/>
          <a:lstStyle>
            <a:lvl1pPr algn="ctr">
              <a:defRPr sz="675">
                <a:solidFill>
                  <a:schemeClr val="accent4"/>
                </a:solidFill>
                <a:latin typeface="+mn-lt"/>
              </a:defRPr>
            </a:lvl1pPr>
          </a:lstStyle>
          <a:p>
            <a:fld id="{9EC71654-96A5-4280-94F3-931C61A9F92C}" type="slidenum">
              <a:rPr lang="en-US" smtClean="0"/>
              <a:pPr/>
              <a:t>‹#›</a:t>
            </a:fld>
            <a:endParaRPr lang="en-US">
              <a:solidFill>
                <a:schemeClr val="accent4"/>
              </a:solidFill>
            </a:endParaRPr>
          </a:p>
        </p:txBody>
      </p:sp>
      <p:pic>
        <p:nvPicPr>
          <p:cNvPr id="16" name="Picture 15" descr="Text&#10;&#10;Description automatically generated">
            <a:extLst>
              <a:ext uri="{FF2B5EF4-FFF2-40B4-BE49-F238E27FC236}">
                <a16:creationId xmlns:a16="http://schemas.microsoft.com/office/drawing/2014/main" id="{5AAD6D91-D929-2044-931F-63E0121E5008}"/>
              </a:ext>
            </a:extLst>
          </p:cNvPr>
          <p:cNvPicPr>
            <a:picLocks noChangeAspect="1"/>
          </p:cNvPicPr>
          <p:nvPr userDrawn="1"/>
        </p:nvPicPr>
        <p:blipFill>
          <a:blip r:embed="rId2"/>
          <a:stretch>
            <a:fillRect/>
          </a:stretch>
        </p:blipFill>
        <p:spPr>
          <a:xfrm>
            <a:off x="3635382" y="2324920"/>
            <a:ext cx="1927441" cy="1927441"/>
          </a:xfrm>
          <a:prstGeom prst="rect">
            <a:avLst/>
          </a:prstGeom>
        </p:spPr>
      </p:pic>
    </p:spTree>
    <p:extLst>
      <p:ext uri="{BB962C8B-B14F-4D97-AF65-F5344CB8AC3E}">
        <p14:creationId xmlns:p14="http://schemas.microsoft.com/office/powerpoint/2010/main" val="422654412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60E0B501-22AA-4685-BE9B-A267F6F675A7}"/>
              </a:ext>
            </a:extLst>
          </p:cNvPr>
          <p:cNvGrpSpPr/>
          <p:nvPr userDrawn="1"/>
        </p:nvGrpSpPr>
        <p:grpSpPr>
          <a:xfrm rot="8650774" flipH="1" flipV="1">
            <a:off x="6851766" y="-1396330"/>
            <a:ext cx="3327168" cy="4206240"/>
            <a:chOff x="11114088" y="2241550"/>
            <a:chExt cx="1905000" cy="2354263"/>
          </a:xfrm>
          <a:solidFill>
            <a:schemeClr val="accent4">
              <a:lumMod val="95000"/>
              <a:alpha val="53000"/>
            </a:schemeClr>
          </a:solidFill>
        </p:grpSpPr>
        <p:sp>
          <p:nvSpPr>
            <p:cNvPr id="24" name="Freeform 5">
              <a:extLst>
                <a:ext uri="{FF2B5EF4-FFF2-40B4-BE49-F238E27FC236}">
                  <a16:creationId xmlns:a16="http://schemas.microsoft.com/office/drawing/2014/main" id="{5D0E179E-CA3D-4874-9ACD-F8990F48F4BF}"/>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0" noProof="0"/>
            </a:p>
          </p:txBody>
        </p:sp>
        <p:sp>
          <p:nvSpPr>
            <p:cNvPr id="25" name="Freeform 6">
              <a:extLst>
                <a:ext uri="{FF2B5EF4-FFF2-40B4-BE49-F238E27FC236}">
                  <a16:creationId xmlns:a16="http://schemas.microsoft.com/office/drawing/2014/main" id="{A9C53936-B93A-4CF6-8766-2FA93ACFEBE3}"/>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0" noProof="0"/>
            </a:p>
          </p:txBody>
        </p:sp>
        <p:sp>
          <p:nvSpPr>
            <p:cNvPr id="26" name="Freeform 7">
              <a:extLst>
                <a:ext uri="{FF2B5EF4-FFF2-40B4-BE49-F238E27FC236}">
                  <a16:creationId xmlns:a16="http://schemas.microsoft.com/office/drawing/2014/main" id="{5776DEA2-5422-4F51-B359-652B71274D31}"/>
                </a:ext>
              </a:extLst>
            </p:cNvPr>
            <p:cNvSpPr>
              <a:spLocks/>
            </p:cNvSpPr>
            <p:nvPr/>
          </p:nvSpPr>
          <p:spPr bwMode="auto">
            <a:xfrm>
              <a:off x="11728451" y="3071813"/>
              <a:ext cx="306388" cy="719138"/>
            </a:xfrm>
            <a:custGeom>
              <a:avLst/>
              <a:gdLst>
                <a:gd name="T0" fmla="*/ 0 w 72"/>
                <a:gd name="T1" fmla="*/ 84 h 169"/>
                <a:gd name="T2" fmla="*/ 20 w 72"/>
                <a:gd name="T3" fmla="*/ 20 h 169"/>
                <a:gd name="T4" fmla="*/ 42 w 72"/>
                <a:gd name="T5" fmla="*/ 9 h 169"/>
                <a:gd name="T6" fmla="*/ 62 w 72"/>
                <a:gd name="T7" fmla="*/ 44 h 169"/>
                <a:gd name="T8" fmla="*/ 62 w 72"/>
                <a:gd name="T9" fmla="*/ 125 h 169"/>
                <a:gd name="T10" fmla="*/ 43 w 72"/>
                <a:gd name="T11" fmla="*/ 159 h 169"/>
                <a:gd name="T12" fmla="*/ 20 w 72"/>
                <a:gd name="T13" fmla="*/ 148 h 169"/>
                <a:gd name="T14" fmla="*/ 0 w 72"/>
                <a:gd name="T15" fmla="*/ 84 h 1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169">
                  <a:moveTo>
                    <a:pt x="0" y="84"/>
                  </a:moveTo>
                  <a:cubicBezTo>
                    <a:pt x="2" y="62"/>
                    <a:pt x="6" y="39"/>
                    <a:pt x="20" y="20"/>
                  </a:cubicBezTo>
                  <a:cubicBezTo>
                    <a:pt x="25" y="13"/>
                    <a:pt x="31" y="0"/>
                    <a:pt x="42" y="9"/>
                  </a:cubicBezTo>
                  <a:cubicBezTo>
                    <a:pt x="53" y="18"/>
                    <a:pt x="72" y="25"/>
                    <a:pt x="62" y="44"/>
                  </a:cubicBezTo>
                  <a:cubicBezTo>
                    <a:pt x="47" y="72"/>
                    <a:pt x="47" y="97"/>
                    <a:pt x="62" y="125"/>
                  </a:cubicBezTo>
                  <a:cubicBezTo>
                    <a:pt x="72" y="143"/>
                    <a:pt x="53" y="151"/>
                    <a:pt x="43" y="159"/>
                  </a:cubicBezTo>
                  <a:cubicBezTo>
                    <a:pt x="31" y="169"/>
                    <a:pt x="25" y="156"/>
                    <a:pt x="20" y="148"/>
                  </a:cubicBezTo>
                  <a:cubicBezTo>
                    <a:pt x="6" y="129"/>
                    <a:pt x="2" y="107"/>
                    <a:pt x="0"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0" noProof="0"/>
            </a:p>
          </p:txBody>
        </p:sp>
      </p:grpSp>
      <p:sp>
        <p:nvSpPr>
          <p:cNvPr id="7" name="Rectangle 6">
            <a:extLst>
              <a:ext uri="{FF2B5EF4-FFF2-40B4-BE49-F238E27FC236}">
                <a16:creationId xmlns:a16="http://schemas.microsoft.com/office/drawing/2014/main" id="{76627016-BFC4-46D4-89DB-F72E3C3461EC}"/>
              </a:ext>
            </a:extLst>
          </p:cNvPr>
          <p:cNvSpPr/>
          <p:nvPr userDrawn="1"/>
        </p:nvSpPr>
        <p:spPr>
          <a:xfrm rot="10800000">
            <a:off x="386953" y="-16721"/>
            <a:ext cx="943964" cy="11050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a:solidFill>
                <a:schemeClr val="bg1"/>
              </a:solidFill>
            </a:endParaRPr>
          </a:p>
        </p:txBody>
      </p:sp>
      <p:sp>
        <p:nvSpPr>
          <p:cNvPr id="27" name="Content Placeholder 2">
            <a:extLst>
              <a:ext uri="{FF2B5EF4-FFF2-40B4-BE49-F238E27FC236}">
                <a16:creationId xmlns:a16="http://schemas.microsoft.com/office/drawing/2014/main" id="{1A1F33A2-66F7-4D85-99DD-7B00F265AC6D}"/>
              </a:ext>
            </a:extLst>
          </p:cNvPr>
          <p:cNvSpPr>
            <a:spLocks noGrp="1"/>
          </p:cNvSpPr>
          <p:nvPr>
            <p:ph idx="1"/>
          </p:nvPr>
        </p:nvSpPr>
        <p:spPr>
          <a:xfrm>
            <a:off x="386954" y="1825628"/>
            <a:ext cx="8128397" cy="3953383"/>
          </a:xfrm>
        </p:spPr>
        <p:txBody>
          <a:bodyPr/>
          <a:lstStyle>
            <a:lvl1pPr>
              <a:defRPr b="0" i="0">
                <a:latin typeface="Hind Medium" panose="02000000000000000000" pitchFamily="2" charset="77"/>
                <a:cs typeface="Hind Medium" panose="02000000000000000000" pitchFamily="2" charset="77"/>
              </a:defRPr>
            </a:lvl1pPr>
            <a:lvl2pPr>
              <a:defRPr b="0" i="0">
                <a:latin typeface="Hind Medium" panose="02000000000000000000" pitchFamily="2" charset="77"/>
                <a:cs typeface="Hind Medium" panose="02000000000000000000" pitchFamily="2" charset="77"/>
              </a:defRPr>
            </a:lvl2pPr>
            <a:lvl3pPr>
              <a:defRPr b="0" i="0">
                <a:latin typeface="Hind Medium" panose="02000000000000000000" pitchFamily="2" charset="77"/>
                <a:cs typeface="Hind Medium" panose="02000000000000000000" pitchFamily="2" charset="77"/>
              </a:defRPr>
            </a:lvl3pPr>
            <a:lvl4pPr>
              <a:defRPr b="0" i="0">
                <a:latin typeface="Hind Medium" panose="02000000000000000000" pitchFamily="2" charset="77"/>
                <a:cs typeface="Hind Medium" panose="02000000000000000000" pitchFamily="2" charset="77"/>
              </a:defRPr>
            </a:lvl4pPr>
            <a:lvl5pPr>
              <a:defRPr b="0" i="0">
                <a:latin typeface="Hind Medium" panose="02000000000000000000" pitchFamily="2" charset="77"/>
                <a:cs typeface="Hind Medium" panose="02000000000000000000" pitchFamily="2" charset="77"/>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3" name="Title 1">
            <a:extLst>
              <a:ext uri="{FF2B5EF4-FFF2-40B4-BE49-F238E27FC236}">
                <a16:creationId xmlns:a16="http://schemas.microsoft.com/office/drawing/2014/main" id="{EF788279-D710-447A-9E71-4D1344575691}"/>
              </a:ext>
            </a:extLst>
          </p:cNvPr>
          <p:cNvSpPr>
            <a:spLocks noGrp="1"/>
          </p:cNvSpPr>
          <p:nvPr>
            <p:ph type="title"/>
          </p:nvPr>
        </p:nvSpPr>
        <p:spPr>
          <a:xfrm>
            <a:off x="386954" y="246621"/>
            <a:ext cx="8362950" cy="920336"/>
          </a:xfrm>
        </p:spPr>
        <p:txBody>
          <a:bodyPr lIns="0" tIns="0" rIns="0" bIns="0" anchor="b">
            <a:noAutofit/>
          </a:bodyPr>
          <a:lstStyle>
            <a:lvl1pPr>
              <a:defRPr sz="2400" b="1" i="0" cap="all" baseline="0">
                <a:latin typeface="Hind" panose="02000000000000000000" pitchFamily="2" charset="77"/>
                <a:cs typeface="Hind" panose="02000000000000000000" pitchFamily="2" charset="77"/>
              </a:defRPr>
            </a:lvl1pPr>
          </a:lstStyle>
          <a:p>
            <a:r>
              <a:rPr lang="en-US" noProof="0"/>
              <a:t>Click to edit Master title style</a:t>
            </a:r>
          </a:p>
        </p:txBody>
      </p:sp>
      <p:sp>
        <p:nvSpPr>
          <p:cNvPr id="17" name="Oval 16">
            <a:extLst>
              <a:ext uri="{FF2B5EF4-FFF2-40B4-BE49-F238E27FC236}">
                <a16:creationId xmlns:a16="http://schemas.microsoft.com/office/drawing/2014/main" id="{FF27BA73-326C-9647-8981-42C4C1E77DC6}"/>
              </a:ext>
            </a:extLst>
          </p:cNvPr>
          <p:cNvSpPr/>
          <p:nvPr userDrawn="1"/>
        </p:nvSpPr>
        <p:spPr>
          <a:xfrm>
            <a:off x="8493124" y="6409400"/>
            <a:ext cx="283464" cy="28005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a:solidFill>
                <a:schemeClr val="accent4"/>
              </a:solidFill>
            </a:endParaRPr>
          </a:p>
        </p:txBody>
      </p:sp>
      <p:sp>
        <p:nvSpPr>
          <p:cNvPr id="18" name="Slide Number Placeholder 5">
            <a:extLst>
              <a:ext uri="{FF2B5EF4-FFF2-40B4-BE49-F238E27FC236}">
                <a16:creationId xmlns:a16="http://schemas.microsoft.com/office/drawing/2014/main" id="{5C24ABDA-A212-3D46-AB44-77F389BA5BEB}"/>
              </a:ext>
            </a:extLst>
          </p:cNvPr>
          <p:cNvSpPr>
            <a:spLocks noGrp="1"/>
          </p:cNvSpPr>
          <p:nvPr>
            <p:ph type="sldNum" sz="quarter" idx="12"/>
          </p:nvPr>
        </p:nvSpPr>
        <p:spPr>
          <a:xfrm>
            <a:off x="8522773" y="6455742"/>
            <a:ext cx="220845" cy="187367"/>
          </a:xfrm>
        </p:spPr>
        <p:txBody>
          <a:bodyPr lIns="0" tIns="0" rIns="0" bIns="0"/>
          <a:lstStyle>
            <a:lvl1pPr algn="ctr">
              <a:defRPr sz="675">
                <a:solidFill>
                  <a:schemeClr val="accent4"/>
                </a:solidFill>
                <a:latin typeface="+mn-lt"/>
              </a:defRPr>
            </a:lvl1pPr>
          </a:lstStyle>
          <a:p>
            <a:fld id="{9EC71654-96A5-4280-94F3-931C61A9F92C}" type="slidenum">
              <a:rPr lang="en-US" smtClean="0"/>
              <a:pPr/>
              <a:t>‹#›</a:t>
            </a:fld>
            <a:endParaRPr lang="en-US">
              <a:solidFill>
                <a:schemeClr val="accent4"/>
              </a:solidFill>
            </a:endParaRPr>
          </a:p>
        </p:txBody>
      </p:sp>
      <p:pic>
        <p:nvPicPr>
          <p:cNvPr id="19" name="Picture 18">
            <a:extLst>
              <a:ext uri="{FF2B5EF4-FFF2-40B4-BE49-F238E27FC236}">
                <a16:creationId xmlns:a16="http://schemas.microsoft.com/office/drawing/2014/main" id="{35D431F2-D08C-EE4D-846A-A804CDA05634}"/>
              </a:ext>
            </a:extLst>
          </p:cNvPr>
          <p:cNvPicPr>
            <a:picLocks noChangeAspect="1"/>
          </p:cNvPicPr>
          <p:nvPr userDrawn="1"/>
        </p:nvPicPr>
        <p:blipFill>
          <a:blip r:embed="rId2"/>
          <a:stretch>
            <a:fillRect/>
          </a:stretch>
        </p:blipFill>
        <p:spPr>
          <a:xfrm>
            <a:off x="310162" y="5474987"/>
            <a:ext cx="1766830" cy="1766830"/>
          </a:xfrm>
          <a:prstGeom prst="rect">
            <a:avLst/>
          </a:prstGeom>
        </p:spPr>
      </p:pic>
    </p:spTree>
    <p:extLst>
      <p:ext uri="{BB962C8B-B14F-4D97-AF65-F5344CB8AC3E}">
        <p14:creationId xmlns:p14="http://schemas.microsoft.com/office/powerpoint/2010/main" val="37897589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C2A6B906-ACDA-40FD-8AC8-0B693AB12796}"/>
              </a:ext>
            </a:extLst>
          </p:cNvPr>
          <p:cNvGrpSpPr/>
          <p:nvPr userDrawn="1"/>
        </p:nvGrpSpPr>
        <p:grpSpPr>
          <a:xfrm rot="8650774" flipH="1" flipV="1">
            <a:off x="5572533" y="-1843126"/>
            <a:ext cx="3327168" cy="5482435"/>
            <a:chOff x="11114088" y="2241550"/>
            <a:chExt cx="1905000" cy="2354263"/>
          </a:xfrm>
          <a:solidFill>
            <a:schemeClr val="bg2">
              <a:alpha val="53000"/>
            </a:schemeClr>
          </a:solidFill>
        </p:grpSpPr>
        <p:sp>
          <p:nvSpPr>
            <p:cNvPr id="19" name="Freeform 5">
              <a:extLst>
                <a:ext uri="{FF2B5EF4-FFF2-40B4-BE49-F238E27FC236}">
                  <a16:creationId xmlns:a16="http://schemas.microsoft.com/office/drawing/2014/main" id="{717F7366-5A99-4065-90C2-AE7DF5DD0F44}"/>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0" noProof="0"/>
            </a:p>
          </p:txBody>
        </p:sp>
        <p:sp>
          <p:nvSpPr>
            <p:cNvPr id="20" name="Freeform 6">
              <a:extLst>
                <a:ext uri="{FF2B5EF4-FFF2-40B4-BE49-F238E27FC236}">
                  <a16:creationId xmlns:a16="http://schemas.microsoft.com/office/drawing/2014/main" id="{90A089CA-63B9-4456-B0B1-17C75EBFB982}"/>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0" noProof="0"/>
            </a:p>
          </p:txBody>
        </p:sp>
        <p:sp>
          <p:nvSpPr>
            <p:cNvPr id="22" name="Freeform 7">
              <a:extLst>
                <a:ext uri="{FF2B5EF4-FFF2-40B4-BE49-F238E27FC236}">
                  <a16:creationId xmlns:a16="http://schemas.microsoft.com/office/drawing/2014/main" id="{8D36B2D1-BCFE-43FC-8743-7B7A30E1AD5D}"/>
                </a:ext>
              </a:extLst>
            </p:cNvPr>
            <p:cNvSpPr>
              <a:spLocks/>
            </p:cNvSpPr>
            <p:nvPr/>
          </p:nvSpPr>
          <p:spPr bwMode="auto">
            <a:xfrm>
              <a:off x="11728451" y="3071813"/>
              <a:ext cx="306388" cy="719138"/>
            </a:xfrm>
            <a:custGeom>
              <a:avLst/>
              <a:gdLst>
                <a:gd name="T0" fmla="*/ 0 w 72"/>
                <a:gd name="T1" fmla="*/ 84 h 169"/>
                <a:gd name="T2" fmla="*/ 20 w 72"/>
                <a:gd name="T3" fmla="*/ 20 h 169"/>
                <a:gd name="T4" fmla="*/ 42 w 72"/>
                <a:gd name="T5" fmla="*/ 9 h 169"/>
                <a:gd name="T6" fmla="*/ 62 w 72"/>
                <a:gd name="T7" fmla="*/ 44 h 169"/>
                <a:gd name="T8" fmla="*/ 62 w 72"/>
                <a:gd name="T9" fmla="*/ 125 h 169"/>
                <a:gd name="T10" fmla="*/ 43 w 72"/>
                <a:gd name="T11" fmla="*/ 159 h 169"/>
                <a:gd name="T12" fmla="*/ 20 w 72"/>
                <a:gd name="T13" fmla="*/ 148 h 169"/>
                <a:gd name="T14" fmla="*/ 0 w 72"/>
                <a:gd name="T15" fmla="*/ 84 h 1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169">
                  <a:moveTo>
                    <a:pt x="0" y="84"/>
                  </a:moveTo>
                  <a:cubicBezTo>
                    <a:pt x="2" y="62"/>
                    <a:pt x="6" y="39"/>
                    <a:pt x="20" y="20"/>
                  </a:cubicBezTo>
                  <a:cubicBezTo>
                    <a:pt x="25" y="13"/>
                    <a:pt x="31" y="0"/>
                    <a:pt x="42" y="9"/>
                  </a:cubicBezTo>
                  <a:cubicBezTo>
                    <a:pt x="53" y="18"/>
                    <a:pt x="72" y="25"/>
                    <a:pt x="62" y="44"/>
                  </a:cubicBezTo>
                  <a:cubicBezTo>
                    <a:pt x="47" y="72"/>
                    <a:pt x="47" y="97"/>
                    <a:pt x="62" y="125"/>
                  </a:cubicBezTo>
                  <a:cubicBezTo>
                    <a:pt x="72" y="143"/>
                    <a:pt x="53" y="151"/>
                    <a:pt x="43" y="159"/>
                  </a:cubicBezTo>
                  <a:cubicBezTo>
                    <a:pt x="31" y="169"/>
                    <a:pt x="25" y="156"/>
                    <a:pt x="20" y="148"/>
                  </a:cubicBezTo>
                  <a:cubicBezTo>
                    <a:pt x="6" y="129"/>
                    <a:pt x="2" y="107"/>
                    <a:pt x="0"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0" noProof="0"/>
            </a:p>
          </p:txBody>
        </p:sp>
      </p:grpSp>
      <p:sp>
        <p:nvSpPr>
          <p:cNvPr id="7" name="Rectangle 6">
            <a:extLst>
              <a:ext uri="{FF2B5EF4-FFF2-40B4-BE49-F238E27FC236}">
                <a16:creationId xmlns:a16="http://schemas.microsoft.com/office/drawing/2014/main" id="{76627016-BFC4-46D4-89DB-F72E3C3461EC}"/>
              </a:ext>
            </a:extLst>
          </p:cNvPr>
          <p:cNvSpPr/>
          <p:nvPr userDrawn="1"/>
        </p:nvSpPr>
        <p:spPr>
          <a:xfrm rot="10800000">
            <a:off x="386953" y="-16721"/>
            <a:ext cx="943964" cy="11050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a:solidFill>
                <a:schemeClr val="bg1"/>
              </a:solidFill>
            </a:endParaRPr>
          </a:p>
        </p:txBody>
      </p:sp>
      <p:sp>
        <p:nvSpPr>
          <p:cNvPr id="14" name="Content Placeholder 2">
            <a:extLst>
              <a:ext uri="{FF2B5EF4-FFF2-40B4-BE49-F238E27FC236}">
                <a16:creationId xmlns:a16="http://schemas.microsoft.com/office/drawing/2014/main" id="{079DA8F4-EDD3-4D62-A90B-8C3C1AFB0083}"/>
              </a:ext>
            </a:extLst>
          </p:cNvPr>
          <p:cNvSpPr>
            <a:spLocks noGrp="1"/>
          </p:cNvSpPr>
          <p:nvPr>
            <p:ph sz="half" idx="1"/>
          </p:nvPr>
        </p:nvSpPr>
        <p:spPr>
          <a:xfrm>
            <a:off x="386954" y="1825625"/>
            <a:ext cx="4127897" cy="4102770"/>
          </a:xfrm>
        </p:spPr>
        <p:txBody>
          <a:bodyPr/>
          <a:lstStyle>
            <a:lvl1pPr>
              <a:defRPr b="0" i="0">
                <a:latin typeface="Hind Medium" panose="02000000000000000000" pitchFamily="2" charset="77"/>
                <a:cs typeface="Hind Medium" panose="02000000000000000000" pitchFamily="2" charset="77"/>
              </a:defRPr>
            </a:lvl1pPr>
            <a:lvl2pPr>
              <a:defRPr b="0" i="0">
                <a:latin typeface="Hind Medium" panose="02000000000000000000" pitchFamily="2" charset="77"/>
                <a:cs typeface="Hind Medium" panose="02000000000000000000" pitchFamily="2" charset="77"/>
              </a:defRPr>
            </a:lvl2pPr>
            <a:lvl3pPr>
              <a:defRPr b="0" i="0">
                <a:latin typeface="Hind Medium" panose="02000000000000000000" pitchFamily="2" charset="77"/>
                <a:cs typeface="Hind Medium" panose="02000000000000000000" pitchFamily="2" charset="77"/>
              </a:defRPr>
            </a:lvl3pPr>
            <a:lvl4pPr>
              <a:defRPr b="0" i="0">
                <a:latin typeface="Hind Medium" panose="02000000000000000000" pitchFamily="2" charset="77"/>
                <a:cs typeface="Hind Medium" panose="02000000000000000000" pitchFamily="2" charset="77"/>
              </a:defRPr>
            </a:lvl4pPr>
            <a:lvl5pPr>
              <a:defRPr b="0" i="0">
                <a:latin typeface="Hind Medium" panose="02000000000000000000" pitchFamily="2" charset="77"/>
                <a:cs typeface="Hind Medium" panose="02000000000000000000" pitchFamily="2" charset="77"/>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7" name="Content Placeholder 3">
            <a:extLst>
              <a:ext uri="{FF2B5EF4-FFF2-40B4-BE49-F238E27FC236}">
                <a16:creationId xmlns:a16="http://schemas.microsoft.com/office/drawing/2014/main" id="{DA0DA994-B4A9-447A-BEBF-3EA31D3755A2}"/>
              </a:ext>
            </a:extLst>
          </p:cNvPr>
          <p:cNvSpPr>
            <a:spLocks noGrp="1"/>
          </p:cNvSpPr>
          <p:nvPr>
            <p:ph sz="half" idx="2"/>
          </p:nvPr>
        </p:nvSpPr>
        <p:spPr>
          <a:xfrm>
            <a:off x="4629150" y="1825625"/>
            <a:ext cx="3886200" cy="4102770"/>
          </a:xfrm>
        </p:spPr>
        <p:txBody>
          <a:bodyPr/>
          <a:lstStyle>
            <a:lvl1pPr>
              <a:defRPr b="0" i="0">
                <a:latin typeface="Hind Medium" panose="02000000000000000000" pitchFamily="2" charset="77"/>
                <a:cs typeface="Hind Medium" panose="02000000000000000000" pitchFamily="2" charset="77"/>
              </a:defRPr>
            </a:lvl1pPr>
            <a:lvl2pPr>
              <a:defRPr b="0" i="0">
                <a:latin typeface="Hind Medium" panose="02000000000000000000" pitchFamily="2" charset="77"/>
                <a:cs typeface="Hind Medium" panose="02000000000000000000" pitchFamily="2" charset="77"/>
              </a:defRPr>
            </a:lvl2pPr>
            <a:lvl3pPr>
              <a:defRPr b="0" i="0">
                <a:latin typeface="Hind Medium" panose="02000000000000000000" pitchFamily="2" charset="77"/>
                <a:cs typeface="Hind Medium" panose="02000000000000000000" pitchFamily="2" charset="77"/>
              </a:defRPr>
            </a:lvl3pPr>
            <a:lvl4pPr>
              <a:defRPr b="0" i="0">
                <a:latin typeface="Hind Medium" panose="02000000000000000000" pitchFamily="2" charset="77"/>
                <a:cs typeface="Hind Medium" panose="02000000000000000000" pitchFamily="2" charset="77"/>
              </a:defRPr>
            </a:lvl4pPr>
            <a:lvl5pPr>
              <a:defRPr b="0" i="0">
                <a:latin typeface="Hind Medium" panose="02000000000000000000" pitchFamily="2" charset="77"/>
                <a:cs typeface="Hind Medium" panose="02000000000000000000" pitchFamily="2" charset="77"/>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1" name="Title 1">
            <a:extLst>
              <a:ext uri="{FF2B5EF4-FFF2-40B4-BE49-F238E27FC236}">
                <a16:creationId xmlns:a16="http://schemas.microsoft.com/office/drawing/2014/main" id="{19DEF115-82C2-4E9D-A22C-8DA561FB37B8}"/>
              </a:ext>
            </a:extLst>
          </p:cNvPr>
          <p:cNvSpPr>
            <a:spLocks noGrp="1"/>
          </p:cNvSpPr>
          <p:nvPr>
            <p:ph type="title"/>
          </p:nvPr>
        </p:nvSpPr>
        <p:spPr>
          <a:xfrm>
            <a:off x="386954" y="246621"/>
            <a:ext cx="8362950" cy="920336"/>
          </a:xfrm>
        </p:spPr>
        <p:txBody>
          <a:bodyPr lIns="0" tIns="0" rIns="0" bIns="0" anchor="b">
            <a:noAutofit/>
          </a:bodyPr>
          <a:lstStyle>
            <a:lvl1pPr>
              <a:defRPr sz="2400" b="1" i="0" cap="all" baseline="0">
                <a:latin typeface="Hind" panose="02000000000000000000" pitchFamily="2" charset="77"/>
                <a:cs typeface="Hind" panose="02000000000000000000" pitchFamily="2" charset="77"/>
              </a:defRPr>
            </a:lvl1pPr>
          </a:lstStyle>
          <a:p>
            <a:r>
              <a:rPr lang="en-US" noProof="0"/>
              <a:t>Click to edit Master title style</a:t>
            </a:r>
          </a:p>
        </p:txBody>
      </p:sp>
      <p:sp>
        <p:nvSpPr>
          <p:cNvPr id="24" name="Oval 23">
            <a:extLst>
              <a:ext uri="{FF2B5EF4-FFF2-40B4-BE49-F238E27FC236}">
                <a16:creationId xmlns:a16="http://schemas.microsoft.com/office/drawing/2014/main" id="{9097D618-B99A-EC40-9270-7CB25C0C3BC3}"/>
              </a:ext>
            </a:extLst>
          </p:cNvPr>
          <p:cNvSpPr/>
          <p:nvPr userDrawn="1"/>
        </p:nvSpPr>
        <p:spPr>
          <a:xfrm>
            <a:off x="8493124" y="6409400"/>
            <a:ext cx="283464" cy="28005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a:solidFill>
                <a:schemeClr val="accent4"/>
              </a:solidFill>
            </a:endParaRPr>
          </a:p>
        </p:txBody>
      </p:sp>
      <p:sp>
        <p:nvSpPr>
          <p:cNvPr id="25" name="Slide Number Placeholder 5">
            <a:extLst>
              <a:ext uri="{FF2B5EF4-FFF2-40B4-BE49-F238E27FC236}">
                <a16:creationId xmlns:a16="http://schemas.microsoft.com/office/drawing/2014/main" id="{94D3DCFB-CB22-0B41-9832-A7E42C941F26}"/>
              </a:ext>
            </a:extLst>
          </p:cNvPr>
          <p:cNvSpPr>
            <a:spLocks noGrp="1"/>
          </p:cNvSpPr>
          <p:nvPr>
            <p:ph type="sldNum" sz="quarter" idx="12"/>
          </p:nvPr>
        </p:nvSpPr>
        <p:spPr>
          <a:xfrm>
            <a:off x="8522773" y="6455742"/>
            <a:ext cx="220845" cy="187367"/>
          </a:xfrm>
        </p:spPr>
        <p:txBody>
          <a:bodyPr lIns="0" tIns="0" rIns="0" bIns="0"/>
          <a:lstStyle>
            <a:lvl1pPr algn="ctr">
              <a:defRPr sz="675">
                <a:solidFill>
                  <a:schemeClr val="accent4"/>
                </a:solidFill>
                <a:latin typeface="+mn-lt"/>
              </a:defRPr>
            </a:lvl1pPr>
          </a:lstStyle>
          <a:p>
            <a:fld id="{9EC71654-96A5-4280-94F3-931C61A9F92C}" type="slidenum">
              <a:rPr lang="en-US" smtClean="0"/>
              <a:pPr/>
              <a:t>‹#›</a:t>
            </a:fld>
            <a:endParaRPr lang="en-US">
              <a:solidFill>
                <a:schemeClr val="accent4"/>
              </a:solidFill>
            </a:endParaRPr>
          </a:p>
        </p:txBody>
      </p:sp>
      <p:pic>
        <p:nvPicPr>
          <p:cNvPr id="26" name="Picture 25">
            <a:extLst>
              <a:ext uri="{FF2B5EF4-FFF2-40B4-BE49-F238E27FC236}">
                <a16:creationId xmlns:a16="http://schemas.microsoft.com/office/drawing/2014/main" id="{9FCA1556-A205-994B-9FBC-0FB3E0894BDC}"/>
              </a:ext>
            </a:extLst>
          </p:cNvPr>
          <p:cNvPicPr>
            <a:picLocks noChangeAspect="1"/>
          </p:cNvPicPr>
          <p:nvPr userDrawn="1"/>
        </p:nvPicPr>
        <p:blipFill>
          <a:blip r:embed="rId2"/>
          <a:stretch>
            <a:fillRect/>
          </a:stretch>
        </p:blipFill>
        <p:spPr>
          <a:xfrm>
            <a:off x="310162" y="5474987"/>
            <a:ext cx="1766830" cy="1766830"/>
          </a:xfrm>
          <a:prstGeom prst="rect">
            <a:avLst/>
          </a:prstGeom>
        </p:spPr>
      </p:pic>
    </p:spTree>
    <p:extLst>
      <p:ext uri="{BB962C8B-B14F-4D97-AF65-F5344CB8AC3E}">
        <p14:creationId xmlns:p14="http://schemas.microsoft.com/office/powerpoint/2010/main" val="20929342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616F52B4-215E-4237-893C-E22B23804744}"/>
              </a:ext>
            </a:extLst>
          </p:cNvPr>
          <p:cNvGrpSpPr/>
          <p:nvPr userDrawn="1"/>
        </p:nvGrpSpPr>
        <p:grpSpPr>
          <a:xfrm rot="8650774" flipH="1" flipV="1">
            <a:off x="6057134" y="-1116306"/>
            <a:ext cx="3327168" cy="4114800"/>
            <a:chOff x="11114088" y="2241550"/>
            <a:chExt cx="1905000" cy="2354263"/>
          </a:xfrm>
          <a:solidFill>
            <a:schemeClr val="bg2">
              <a:alpha val="53000"/>
            </a:schemeClr>
          </a:solidFill>
        </p:grpSpPr>
        <p:sp>
          <p:nvSpPr>
            <p:cNvPr id="22" name="Freeform 5">
              <a:extLst>
                <a:ext uri="{FF2B5EF4-FFF2-40B4-BE49-F238E27FC236}">
                  <a16:creationId xmlns:a16="http://schemas.microsoft.com/office/drawing/2014/main" id="{B7C40C77-B795-4B07-B92D-2E8A56635773}"/>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0" noProof="0"/>
            </a:p>
          </p:txBody>
        </p:sp>
        <p:sp>
          <p:nvSpPr>
            <p:cNvPr id="23" name="Freeform 6">
              <a:extLst>
                <a:ext uri="{FF2B5EF4-FFF2-40B4-BE49-F238E27FC236}">
                  <a16:creationId xmlns:a16="http://schemas.microsoft.com/office/drawing/2014/main" id="{6E703A1E-5F10-4BB5-9D52-77CB6F5994C0}"/>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0" noProof="0"/>
            </a:p>
          </p:txBody>
        </p:sp>
        <p:sp>
          <p:nvSpPr>
            <p:cNvPr id="24" name="Freeform 7">
              <a:extLst>
                <a:ext uri="{FF2B5EF4-FFF2-40B4-BE49-F238E27FC236}">
                  <a16:creationId xmlns:a16="http://schemas.microsoft.com/office/drawing/2014/main" id="{22CEE04C-09CE-41CF-937D-EC2D3C23ECC6}"/>
                </a:ext>
              </a:extLst>
            </p:cNvPr>
            <p:cNvSpPr>
              <a:spLocks/>
            </p:cNvSpPr>
            <p:nvPr/>
          </p:nvSpPr>
          <p:spPr bwMode="auto">
            <a:xfrm>
              <a:off x="11728451" y="3071813"/>
              <a:ext cx="306388" cy="719138"/>
            </a:xfrm>
            <a:custGeom>
              <a:avLst/>
              <a:gdLst>
                <a:gd name="T0" fmla="*/ 0 w 72"/>
                <a:gd name="T1" fmla="*/ 84 h 169"/>
                <a:gd name="T2" fmla="*/ 20 w 72"/>
                <a:gd name="T3" fmla="*/ 20 h 169"/>
                <a:gd name="T4" fmla="*/ 42 w 72"/>
                <a:gd name="T5" fmla="*/ 9 h 169"/>
                <a:gd name="T6" fmla="*/ 62 w 72"/>
                <a:gd name="T7" fmla="*/ 44 h 169"/>
                <a:gd name="T8" fmla="*/ 62 w 72"/>
                <a:gd name="T9" fmla="*/ 125 h 169"/>
                <a:gd name="T10" fmla="*/ 43 w 72"/>
                <a:gd name="T11" fmla="*/ 159 h 169"/>
                <a:gd name="T12" fmla="*/ 20 w 72"/>
                <a:gd name="T13" fmla="*/ 148 h 169"/>
                <a:gd name="T14" fmla="*/ 0 w 72"/>
                <a:gd name="T15" fmla="*/ 84 h 1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169">
                  <a:moveTo>
                    <a:pt x="0" y="84"/>
                  </a:moveTo>
                  <a:cubicBezTo>
                    <a:pt x="2" y="62"/>
                    <a:pt x="6" y="39"/>
                    <a:pt x="20" y="20"/>
                  </a:cubicBezTo>
                  <a:cubicBezTo>
                    <a:pt x="25" y="13"/>
                    <a:pt x="31" y="0"/>
                    <a:pt x="42" y="9"/>
                  </a:cubicBezTo>
                  <a:cubicBezTo>
                    <a:pt x="53" y="18"/>
                    <a:pt x="72" y="25"/>
                    <a:pt x="62" y="44"/>
                  </a:cubicBezTo>
                  <a:cubicBezTo>
                    <a:pt x="47" y="72"/>
                    <a:pt x="47" y="97"/>
                    <a:pt x="62" y="125"/>
                  </a:cubicBezTo>
                  <a:cubicBezTo>
                    <a:pt x="72" y="143"/>
                    <a:pt x="53" y="151"/>
                    <a:pt x="43" y="159"/>
                  </a:cubicBezTo>
                  <a:cubicBezTo>
                    <a:pt x="31" y="169"/>
                    <a:pt x="25" y="156"/>
                    <a:pt x="20" y="148"/>
                  </a:cubicBezTo>
                  <a:cubicBezTo>
                    <a:pt x="6" y="129"/>
                    <a:pt x="2" y="107"/>
                    <a:pt x="0"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0" noProof="0"/>
            </a:p>
          </p:txBody>
        </p:sp>
      </p:grpSp>
      <p:sp>
        <p:nvSpPr>
          <p:cNvPr id="7" name="Rectangle 6">
            <a:extLst>
              <a:ext uri="{FF2B5EF4-FFF2-40B4-BE49-F238E27FC236}">
                <a16:creationId xmlns:a16="http://schemas.microsoft.com/office/drawing/2014/main" id="{76627016-BFC4-46D4-89DB-F72E3C3461EC}"/>
              </a:ext>
            </a:extLst>
          </p:cNvPr>
          <p:cNvSpPr/>
          <p:nvPr userDrawn="1"/>
        </p:nvSpPr>
        <p:spPr>
          <a:xfrm rot="10800000">
            <a:off x="386953" y="-16721"/>
            <a:ext cx="943964" cy="11050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a:solidFill>
                <a:schemeClr val="bg1"/>
              </a:solidFill>
            </a:endParaRPr>
          </a:p>
        </p:txBody>
      </p:sp>
      <p:sp>
        <p:nvSpPr>
          <p:cNvPr id="14" name="Text Placeholder 2">
            <a:extLst>
              <a:ext uri="{FF2B5EF4-FFF2-40B4-BE49-F238E27FC236}">
                <a16:creationId xmlns:a16="http://schemas.microsoft.com/office/drawing/2014/main" id="{774CF4BA-8DCB-42CF-A2C4-D6AF95EE3F54}"/>
              </a:ext>
            </a:extLst>
          </p:cNvPr>
          <p:cNvSpPr>
            <a:spLocks noGrp="1"/>
          </p:cNvSpPr>
          <p:nvPr>
            <p:ph type="body" idx="1"/>
          </p:nvPr>
        </p:nvSpPr>
        <p:spPr>
          <a:xfrm>
            <a:off x="386955" y="1681163"/>
            <a:ext cx="3868340" cy="823912"/>
          </a:xfrm>
        </p:spPr>
        <p:txBody>
          <a:bodyPr anchor="b"/>
          <a:lstStyle>
            <a:lvl1pPr marL="0" indent="0">
              <a:buNone/>
              <a:defRPr sz="1800" b="1" i="0">
                <a:solidFill>
                  <a:schemeClr val="accent1"/>
                </a:solidFill>
                <a:latin typeface="Hind SemiBold" panose="02000000000000000000" pitchFamily="2" charset="77"/>
                <a:cs typeface="Hind SemiBold" panose="02000000000000000000" pitchFamily="2" charset="77"/>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noProof="0"/>
              <a:t>Click to edit Master text styles</a:t>
            </a:r>
          </a:p>
        </p:txBody>
      </p:sp>
      <p:sp>
        <p:nvSpPr>
          <p:cNvPr id="17" name="Content Placeholder 3">
            <a:extLst>
              <a:ext uri="{FF2B5EF4-FFF2-40B4-BE49-F238E27FC236}">
                <a16:creationId xmlns:a16="http://schemas.microsoft.com/office/drawing/2014/main" id="{67BA8B6E-A28D-4658-8C91-6CA7BD539B85}"/>
              </a:ext>
            </a:extLst>
          </p:cNvPr>
          <p:cNvSpPr>
            <a:spLocks noGrp="1"/>
          </p:cNvSpPr>
          <p:nvPr>
            <p:ph sz="half" idx="2"/>
          </p:nvPr>
        </p:nvSpPr>
        <p:spPr>
          <a:xfrm>
            <a:off x="386955" y="2505075"/>
            <a:ext cx="3868340" cy="3423320"/>
          </a:xfrm>
        </p:spPr>
        <p:txBody>
          <a:bodyPr/>
          <a:lstStyle>
            <a:lvl1pPr>
              <a:defRPr b="0" i="0">
                <a:latin typeface="Hind Medium" panose="02000000000000000000" pitchFamily="2" charset="77"/>
                <a:cs typeface="Hind Medium" panose="02000000000000000000" pitchFamily="2" charset="77"/>
              </a:defRPr>
            </a:lvl1pPr>
            <a:lvl2pPr>
              <a:defRPr b="0" i="0">
                <a:latin typeface="Hind Medium" panose="02000000000000000000" pitchFamily="2" charset="77"/>
                <a:cs typeface="Hind Medium" panose="02000000000000000000" pitchFamily="2" charset="77"/>
              </a:defRPr>
            </a:lvl2pPr>
            <a:lvl3pPr>
              <a:defRPr b="0" i="0">
                <a:latin typeface="Hind Medium" panose="02000000000000000000" pitchFamily="2" charset="77"/>
                <a:cs typeface="Hind Medium" panose="02000000000000000000" pitchFamily="2" charset="77"/>
              </a:defRPr>
            </a:lvl3pPr>
            <a:lvl4pPr>
              <a:defRPr b="0" i="0">
                <a:latin typeface="Hind Medium" panose="02000000000000000000" pitchFamily="2" charset="77"/>
                <a:cs typeface="Hind Medium" panose="02000000000000000000" pitchFamily="2" charset="77"/>
              </a:defRPr>
            </a:lvl4pPr>
            <a:lvl5pPr>
              <a:defRPr b="0" i="0">
                <a:latin typeface="Hind Medium" panose="02000000000000000000" pitchFamily="2" charset="77"/>
                <a:cs typeface="Hind Medium" panose="02000000000000000000" pitchFamily="2" charset="77"/>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 name="Text Placeholder 4">
            <a:extLst>
              <a:ext uri="{FF2B5EF4-FFF2-40B4-BE49-F238E27FC236}">
                <a16:creationId xmlns:a16="http://schemas.microsoft.com/office/drawing/2014/main" id="{F73B3215-82DB-4DBF-9E77-3AE2308C6920}"/>
              </a:ext>
            </a:extLst>
          </p:cNvPr>
          <p:cNvSpPr>
            <a:spLocks noGrp="1"/>
          </p:cNvSpPr>
          <p:nvPr>
            <p:ph type="body" sz="quarter" idx="3"/>
          </p:nvPr>
        </p:nvSpPr>
        <p:spPr>
          <a:xfrm>
            <a:off x="4629151" y="1681163"/>
            <a:ext cx="3887391" cy="823912"/>
          </a:xfrm>
        </p:spPr>
        <p:txBody>
          <a:bodyPr anchor="b"/>
          <a:lstStyle>
            <a:lvl1pPr marL="0" indent="0">
              <a:buNone/>
              <a:defRPr sz="1800" b="1" i="0">
                <a:solidFill>
                  <a:schemeClr val="accent1"/>
                </a:solidFill>
                <a:latin typeface="Hind SemiBold" panose="02000000000000000000" pitchFamily="2" charset="77"/>
                <a:cs typeface="Hind SemiBold" panose="02000000000000000000" pitchFamily="2" charset="77"/>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noProof="0"/>
              <a:t>Click to edit Master text styles</a:t>
            </a:r>
          </a:p>
        </p:txBody>
      </p:sp>
      <p:sp>
        <p:nvSpPr>
          <p:cNvPr id="19" name="Content Placeholder 5">
            <a:extLst>
              <a:ext uri="{FF2B5EF4-FFF2-40B4-BE49-F238E27FC236}">
                <a16:creationId xmlns:a16="http://schemas.microsoft.com/office/drawing/2014/main" id="{8DFD34E8-36CC-4FFE-926B-C170208FEDB8}"/>
              </a:ext>
            </a:extLst>
          </p:cNvPr>
          <p:cNvSpPr>
            <a:spLocks noGrp="1"/>
          </p:cNvSpPr>
          <p:nvPr>
            <p:ph sz="quarter" idx="4"/>
          </p:nvPr>
        </p:nvSpPr>
        <p:spPr>
          <a:xfrm>
            <a:off x="4629151" y="2505075"/>
            <a:ext cx="3887391" cy="3423320"/>
          </a:xfrm>
        </p:spPr>
        <p:txBody>
          <a:bodyPr/>
          <a:lstStyle>
            <a:lvl1pPr>
              <a:defRPr b="0" i="0">
                <a:latin typeface="Hind Medium" panose="02000000000000000000" pitchFamily="2" charset="77"/>
                <a:cs typeface="Hind Medium" panose="02000000000000000000" pitchFamily="2" charset="77"/>
              </a:defRPr>
            </a:lvl1pPr>
            <a:lvl2pPr>
              <a:defRPr b="0" i="0">
                <a:latin typeface="Hind Medium" panose="02000000000000000000" pitchFamily="2" charset="77"/>
                <a:cs typeface="Hind Medium" panose="02000000000000000000" pitchFamily="2" charset="77"/>
              </a:defRPr>
            </a:lvl2pPr>
            <a:lvl3pPr>
              <a:defRPr b="0" i="0">
                <a:latin typeface="Hind Medium" panose="02000000000000000000" pitchFamily="2" charset="77"/>
                <a:cs typeface="Hind Medium" panose="02000000000000000000" pitchFamily="2" charset="77"/>
              </a:defRPr>
            </a:lvl3pPr>
            <a:lvl4pPr>
              <a:defRPr b="0" i="0">
                <a:latin typeface="Hind Medium" panose="02000000000000000000" pitchFamily="2" charset="77"/>
                <a:cs typeface="Hind Medium" panose="02000000000000000000" pitchFamily="2" charset="77"/>
              </a:defRPr>
            </a:lvl4pPr>
            <a:lvl5pPr>
              <a:defRPr b="0" i="0">
                <a:latin typeface="Hind Medium" panose="02000000000000000000" pitchFamily="2" charset="77"/>
                <a:cs typeface="Hind Medium" panose="02000000000000000000" pitchFamily="2" charset="77"/>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5" name="Title 1">
            <a:extLst>
              <a:ext uri="{FF2B5EF4-FFF2-40B4-BE49-F238E27FC236}">
                <a16:creationId xmlns:a16="http://schemas.microsoft.com/office/drawing/2014/main" id="{AE3770E9-CB74-47B0-8229-91F6F756015E}"/>
              </a:ext>
            </a:extLst>
          </p:cNvPr>
          <p:cNvSpPr>
            <a:spLocks noGrp="1"/>
          </p:cNvSpPr>
          <p:nvPr>
            <p:ph type="title"/>
          </p:nvPr>
        </p:nvSpPr>
        <p:spPr>
          <a:xfrm>
            <a:off x="386954" y="246621"/>
            <a:ext cx="8362950" cy="920336"/>
          </a:xfrm>
        </p:spPr>
        <p:txBody>
          <a:bodyPr lIns="0" tIns="0" rIns="0" bIns="0" anchor="b">
            <a:noAutofit/>
          </a:bodyPr>
          <a:lstStyle>
            <a:lvl1pPr>
              <a:defRPr sz="2400" b="1" i="0" cap="all" baseline="0">
                <a:latin typeface="Hind" panose="02000000000000000000" pitchFamily="2" charset="77"/>
                <a:cs typeface="Hind" panose="02000000000000000000" pitchFamily="2" charset="77"/>
              </a:defRPr>
            </a:lvl1pPr>
          </a:lstStyle>
          <a:p>
            <a:r>
              <a:rPr lang="en-US" noProof="0"/>
              <a:t>Click to edit Master title style</a:t>
            </a:r>
          </a:p>
        </p:txBody>
      </p:sp>
      <p:sp>
        <p:nvSpPr>
          <p:cNvPr id="27" name="Oval 26">
            <a:extLst>
              <a:ext uri="{FF2B5EF4-FFF2-40B4-BE49-F238E27FC236}">
                <a16:creationId xmlns:a16="http://schemas.microsoft.com/office/drawing/2014/main" id="{D191E7D3-4CCA-0A4C-A6B2-70DCD15F822E}"/>
              </a:ext>
            </a:extLst>
          </p:cNvPr>
          <p:cNvSpPr/>
          <p:nvPr userDrawn="1"/>
        </p:nvSpPr>
        <p:spPr>
          <a:xfrm>
            <a:off x="8493124" y="6409400"/>
            <a:ext cx="283464" cy="28005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a:solidFill>
                <a:schemeClr val="accent4"/>
              </a:solidFill>
            </a:endParaRPr>
          </a:p>
        </p:txBody>
      </p:sp>
      <p:sp>
        <p:nvSpPr>
          <p:cNvPr id="28" name="Slide Number Placeholder 5">
            <a:extLst>
              <a:ext uri="{FF2B5EF4-FFF2-40B4-BE49-F238E27FC236}">
                <a16:creationId xmlns:a16="http://schemas.microsoft.com/office/drawing/2014/main" id="{F6897786-BDFA-8B4F-9698-73776FF1AF26}"/>
              </a:ext>
            </a:extLst>
          </p:cNvPr>
          <p:cNvSpPr>
            <a:spLocks noGrp="1"/>
          </p:cNvSpPr>
          <p:nvPr>
            <p:ph type="sldNum" sz="quarter" idx="12"/>
          </p:nvPr>
        </p:nvSpPr>
        <p:spPr>
          <a:xfrm>
            <a:off x="8522773" y="6455742"/>
            <a:ext cx="220845" cy="187367"/>
          </a:xfrm>
        </p:spPr>
        <p:txBody>
          <a:bodyPr lIns="0" tIns="0" rIns="0" bIns="0"/>
          <a:lstStyle>
            <a:lvl1pPr algn="ctr">
              <a:defRPr sz="675">
                <a:solidFill>
                  <a:schemeClr val="accent4"/>
                </a:solidFill>
                <a:latin typeface="+mn-lt"/>
              </a:defRPr>
            </a:lvl1pPr>
          </a:lstStyle>
          <a:p>
            <a:fld id="{9EC71654-96A5-4280-94F3-931C61A9F92C}" type="slidenum">
              <a:rPr lang="en-US" smtClean="0"/>
              <a:pPr/>
              <a:t>‹#›</a:t>
            </a:fld>
            <a:endParaRPr lang="en-US">
              <a:solidFill>
                <a:schemeClr val="accent4"/>
              </a:solidFill>
            </a:endParaRPr>
          </a:p>
        </p:txBody>
      </p:sp>
      <p:pic>
        <p:nvPicPr>
          <p:cNvPr id="29" name="Picture 28">
            <a:extLst>
              <a:ext uri="{FF2B5EF4-FFF2-40B4-BE49-F238E27FC236}">
                <a16:creationId xmlns:a16="http://schemas.microsoft.com/office/drawing/2014/main" id="{2DB773BD-91FD-7149-BFBF-A479EA969086}"/>
              </a:ext>
            </a:extLst>
          </p:cNvPr>
          <p:cNvPicPr>
            <a:picLocks noChangeAspect="1"/>
          </p:cNvPicPr>
          <p:nvPr userDrawn="1"/>
        </p:nvPicPr>
        <p:blipFill>
          <a:blip r:embed="rId2"/>
          <a:stretch>
            <a:fillRect/>
          </a:stretch>
        </p:blipFill>
        <p:spPr>
          <a:xfrm>
            <a:off x="310162" y="5474987"/>
            <a:ext cx="1766830" cy="1766830"/>
          </a:xfrm>
          <a:prstGeom prst="rect">
            <a:avLst/>
          </a:prstGeom>
        </p:spPr>
      </p:pic>
    </p:spTree>
    <p:extLst>
      <p:ext uri="{BB962C8B-B14F-4D97-AF65-F5344CB8AC3E}">
        <p14:creationId xmlns:p14="http://schemas.microsoft.com/office/powerpoint/2010/main" val="24617946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2" name="Picture Placeholder 21">
            <a:extLst>
              <a:ext uri="{FF2B5EF4-FFF2-40B4-BE49-F238E27FC236}">
                <a16:creationId xmlns:a16="http://schemas.microsoft.com/office/drawing/2014/main" id="{C57825D7-DD33-4B70-BBBE-D46E7A5352EC}"/>
              </a:ext>
            </a:extLst>
          </p:cNvPr>
          <p:cNvSpPr>
            <a:spLocks noGrp="1"/>
          </p:cNvSpPr>
          <p:nvPr>
            <p:ph type="pic" idx="1"/>
          </p:nvPr>
        </p:nvSpPr>
        <p:spPr>
          <a:xfrm>
            <a:off x="4572000" y="1392555"/>
            <a:ext cx="3977640" cy="3977640"/>
          </a:xfrm>
          <a:custGeom>
            <a:avLst/>
            <a:gdLst>
              <a:gd name="connsiteX0" fmla="*/ 2652831 w 5305662"/>
              <a:gd name="connsiteY0" fmla="*/ 0 h 5305662"/>
              <a:gd name="connsiteX1" fmla="*/ 5305662 w 5305662"/>
              <a:gd name="connsiteY1" fmla="*/ 2652831 h 5305662"/>
              <a:gd name="connsiteX2" fmla="*/ 2652831 w 5305662"/>
              <a:gd name="connsiteY2" fmla="*/ 5305662 h 5305662"/>
              <a:gd name="connsiteX3" fmla="*/ 0 w 5305662"/>
              <a:gd name="connsiteY3" fmla="*/ 2652831 h 5305662"/>
              <a:gd name="connsiteX4" fmla="*/ 2652831 w 5305662"/>
              <a:gd name="connsiteY4" fmla="*/ 0 h 5305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5662" h="5305662">
                <a:moveTo>
                  <a:pt x="2652831" y="0"/>
                </a:moveTo>
                <a:cubicBezTo>
                  <a:pt x="4117949" y="0"/>
                  <a:pt x="5305662" y="1187713"/>
                  <a:pt x="5305662" y="2652831"/>
                </a:cubicBezTo>
                <a:cubicBezTo>
                  <a:pt x="5305662" y="4117949"/>
                  <a:pt x="4117949" y="5305662"/>
                  <a:pt x="2652831" y="5305662"/>
                </a:cubicBezTo>
                <a:cubicBezTo>
                  <a:pt x="1187713" y="5305662"/>
                  <a:pt x="0" y="4117949"/>
                  <a:pt x="0" y="2652831"/>
                </a:cubicBezTo>
                <a:cubicBezTo>
                  <a:pt x="0" y="1187713"/>
                  <a:pt x="1187713" y="0"/>
                  <a:pt x="2652831" y="0"/>
                </a:cubicBezTo>
                <a:close/>
              </a:path>
            </a:pathLst>
          </a:custGeom>
          <a:solidFill>
            <a:schemeClr val="bg2"/>
          </a:solidFill>
        </p:spPr>
        <p:txBody>
          <a:bodyPr wrap="square" anchor="ctr">
            <a:noAutofit/>
          </a:bodyPr>
          <a:lstStyle>
            <a:lvl1pPr marL="0" indent="0" algn="ctr">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r>
              <a:rPr lang="en-US" noProof="0"/>
              <a:t>Click icon to add picture</a:t>
            </a:r>
          </a:p>
        </p:txBody>
      </p:sp>
      <p:grpSp>
        <p:nvGrpSpPr>
          <p:cNvPr id="14" name="Group 13">
            <a:extLst>
              <a:ext uri="{FF2B5EF4-FFF2-40B4-BE49-F238E27FC236}">
                <a16:creationId xmlns:a16="http://schemas.microsoft.com/office/drawing/2014/main" id="{0DC2055F-AE3F-46BE-B57E-A0F1A86D1C36}"/>
              </a:ext>
            </a:extLst>
          </p:cNvPr>
          <p:cNvGrpSpPr/>
          <p:nvPr userDrawn="1"/>
        </p:nvGrpSpPr>
        <p:grpSpPr>
          <a:xfrm flipH="1">
            <a:off x="3853643" y="-912789"/>
            <a:ext cx="6687922" cy="8503920"/>
            <a:chOff x="11114088" y="2241550"/>
            <a:chExt cx="1905000" cy="2354263"/>
          </a:xfrm>
          <a:solidFill>
            <a:schemeClr val="accent2">
              <a:alpha val="91000"/>
            </a:schemeClr>
          </a:solidFill>
        </p:grpSpPr>
        <p:sp>
          <p:nvSpPr>
            <p:cNvPr id="15" name="Freeform 5">
              <a:extLst>
                <a:ext uri="{FF2B5EF4-FFF2-40B4-BE49-F238E27FC236}">
                  <a16:creationId xmlns:a16="http://schemas.microsoft.com/office/drawing/2014/main" id="{C98EF042-A3B8-406D-BC16-153A989F571A}"/>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0" noProof="0"/>
            </a:p>
          </p:txBody>
        </p:sp>
        <p:sp>
          <p:nvSpPr>
            <p:cNvPr id="16" name="Freeform 6">
              <a:extLst>
                <a:ext uri="{FF2B5EF4-FFF2-40B4-BE49-F238E27FC236}">
                  <a16:creationId xmlns:a16="http://schemas.microsoft.com/office/drawing/2014/main" id="{68E5FAC9-A660-4D7A-AC84-0A7C8CC3BB65}"/>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0" noProof="0"/>
            </a:p>
          </p:txBody>
        </p:sp>
      </p:grpSp>
      <p:sp>
        <p:nvSpPr>
          <p:cNvPr id="19" name="Title 1">
            <a:extLst>
              <a:ext uri="{FF2B5EF4-FFF2-40B4-BE49-F238E27FC236}">
                <a16:creationId xmlns:a16="http://schemas.microsoft.com/office/drawing/2014/main" id="{19A1397F-1946-4CBE-9EC5-159C3CBC78B6}"/>
              </a:ext>
            </a:extLst>
          </p:cNvPr>
          <p:cNvSpPr>
            <a:spLocks noGrp="1"/>
          </p:cNvSpPr>
          <p:nvPr>
            <p:ph type="title"/>
          </p:nvPr>
        </p:nvSpPr>
        <p:spPr>
          <a:xfrm>
            <a:off x="629841" y="457200"/>
            <a:ext cx="2949178" cy="1600200"/>
          </a:xfrm>
        </p:spPr>
        <p:txBody>
          <a:bodyPr anchor="b"/>
          <a:lstStyle>
            <a:lvl1pPr>
              <a:defRPr sz="2400" b="1" i="0">
                <a:latin typeface="Hind" panose="02000000000000000000" pitchFamily="2" charset="77"/>
                <a:cs typeface="Hind" panose="02000000000000000000" pitchFamily="2" charset="77"/>
              </a:defRPr>
            </a:lvl1pPr>
          </a:lstStyle>
          <a:p>
            <a:r>
              <a:rPr lang="en-US" noProof="0"/>
              <a:t>Click to edit Master title style</a:t>
            </a:r>
          </a:p>
        </p:txBody>
      </p:sp>
      <p:sp>
        <p:nvSpPr>
          <p:cNvPr id="20" name="Text Placeholder 3">
            <a:extLst>
              <a:ext uri="{FF2B5EF4-FFF2-40B4-BE49-F238E27FC236}">
                <a16:creationId xmlns:a16="http://schemas.microsoft.com/office/drawing/2014/main" id="{C535F2AB-153E-44A9-97BE-00553BEC1770}"/>
              </a:ext>
            </a:extLst>
          </p:cNvPr>
          <p:cNvSpPr>
            <a:spLocks noGrp="1"/>
          </p:cNvSpPr>
          <p:nvPr>
            <p:ph type="body" sz="half" idx="2"/>
          </p:nvPr>
        </p:nvSpPr>
        <p:spPr>
          <a:xfrm>
            <a:off x="629841" y="2057400"/>
            <a:ext cx="2949178" cy="3811588"/>
          </a:xfrm>
        </p:spPr>
        <p:txBody>
          <a:bodyPr/>
          <a:lstStyle>
            <a:lvl1pPr marL="0" indent="0">
              <a:buFont typeface="Arial" panose="020B0604020202020204" pitchFamily="34" charset="0"/>
              <a:buNone/>
              <a:defRPr sz="1200" b="0" i="0">
                <a:latin typeface="Hind" panose="02000000000000000000" pitchFamily="2" charset="77"/>
                <a:cs typeface="Hind" panose="02000000000000000000" pitchFamily="2" charset="77"/>
              </a:defRPr>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a:r>
              <a:rPr lang="en-US" noProof="0"/>
              <a:t>Click to edit Master text styles</a:t>
            </a:r>
          </a:p>
        </p:txBody>
      </p:sp>
      <p:pic>
        <p:nvPicPr>
          <p:cNvPr id="11" name="Picture 10">
            <a:extLst>
              <a:ext uri="{FF2B5EF4-FFF2-40B4-BE49-F238E27FC236}">
                <a16:creationId xmlns:a16="http://schemas.microsoft.com/office/drawing/2014/main" id="{DCB7BC67-8A91-7948-93DD-543F8B80B047}"/>
              </a:ext>
            </a:extLst>
          </p:cNvPr>
          <p:cNvPicPr>
            <a:picLocks noChangeAspect="1"/>
          </p:cNvPicPr>
          <p:nvPr userDrawn="1"/>
        </p:nvPicPr>
        <p:blipFill>
          <a:blip r:embed="rId2"/>
          <a:stretch>
            <a:fillRect/>
          </a:stretch>
        </p:blipFill>
        <p:spPr>
          <a:xfrm>
            <a:off x="310162" y="5474987"/>
            <a:ext cx="1766830" cy="1766830"/>
          </a:xfrm>
          <a:prstGeom prst="rect">
            <a:avLst/>
          </a:prstGeom>
        </p:spPr>
      </p:pic>
    </p:spTree>
    <p:extLst>
      <p:ext uri="{BB962C8B-B14F-4D97-AF65-F5344CB8AC3E}">
        <p14:creationId xmlns:p14="http://schemas.microsoft.com/office/powerpoint/2010/main" val="21071857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9F866E5C-B8AA-4805-B232-831BA01AAF16}"/>
              </a:ext>
            </a:extLst>
          </p:cNvPr>
          <p:cNvGrpSpPr/>
          <p:nvPr userDrawn="1"/>
        </p:nvGrpSpPr>
        <p:grpSpPr>
          <a:xfrm rot="8650774" flipH="1" flipV="1">
            <a:off x="6113406" y="-1182726"/>
            <a:ext cx="3327168" cy="4114800"/>
            <a:chOff x="11114088" y="2241550"/>
            <a:chExt cx="1905000" cy="2354263"/>
          </a:xfrm>
          <a:solidFill>
            <a:schemeClr val="bg2">
              <a:alpha val="53000"/>
            </a:schemeClr>
          </a:solidFill>
        </p:grpSpPr>
        <p:sp>
          <p:nvSpPr>
            <p:cNvPr id="20" name="Freeform 5">
              <a:extLst>
                <a:ext uri="{FF2B5EF4-FFF2-40B4-BE49-F238E27FC236}">
                  <a16:creationId xmlns:a16="http://schemas.microsoft.com/office/drawing/2014/main" id="{F98614F0-2DA3-4F29-8CB3-D61424AC8506}"/>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0" noProof="0"/>
            </a:p>
          </p:txBody>
        </p:sp>
        <p:sp>
          <p:nvSpPr>
            <p:cNvPr id="22" name="Freeform 6">
              <a:extLst>
                <a:ext uri="{FF2B5EF4-FFF2-40B4-BE49-F238E27FC236}">
                  <a16:creationId xmlns:a16="http://schemas.microsoft.com/office/drawing/2014/main" id="{66D52F08-13EC-4AB4-BB79-89A5395A03BF}"/>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0" noProof="0"/>
            </a:p>
          </p:txBody>
        </p:sp>
        <p:sp>
          <p:nvSpPr>
            <p:cNvPr id="23" name="Freeform 7">
              <a:extLst>
                <a:ext uri="{FF2B5EF4-FFF2-40B4-BE49-F238E27FC236}">
                  <a16:creationId xmlns:a16="http://schemas.microsoft.com/office/drawing/2014/main" id="{2544236D-8C3A-41EF-9A68-C84A8A7D0F5A}"/>
                </a:ext>
              </a:extLst>
            </p:cNvPr>
            <p:cNvSpPr>
              <a:spLocks/>
            </p:cNvSpPr>
            <p:nvPr/>
          </p:nvSpPr>
          <p:spPr bwMode="auto">
            <a:xfrm>
              <a:off x="11728451" y="3071813"/>
              <a:ext cx="306388" cy="719138"/>
            </a:xfrm>
            <a:custGeom>
              <a:avLst/>
              <a:gdLst>
                <a:gd name="T0" fmla="*/ 0 w 72"/>
                <a:gd name="T1" fmla="*/ 84 h 169"/>
                <a:gd name="T2" fmla="*/ 20 w 72"/>
                <a:gd name="T3" fmla="*/ 20 h 169"/>
                <a:gd name="T4" fmla="*/ 42 w 72"/>
                <a:gd name="T5" fmla="*/ 9 h 169"/>
                <a:gd name="T6" fmla="*/ 62 w 72"/>
                <a:gd name="T7" fmla="*/ 44 h 169"/>
                <a:gd name="T8" fmla="*/ 62 w 72"/>
                <a:gd name="T9" fmla="*/ 125 h 169"/>
                <a:gd name="T10" fmla="*/ 43 w 72"/>
                <a:gd name="T11" fmla="*/ 159 h 169"/>
                <a:gd name="T12" fmla="*/ 20 w 72"/>
                <a:gd name="T13" fmla="*/ 148 h 169"/>
                <a:gd name="T14" fmla="*/ 0 w 72"/>
                <a:gd name="T15" fmla="*/ 84 h 1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169">
                  <a:moveTo>
                    <a:pt x="0" y="84"/>
                  </a:moveTo>
                  <a:cubicBezTo>
                    <a:pt x="2" y="62"/>
                    <a:pt x="6" y="39"/>
                    <a:pt x="20" y="20"/>
                  </a:cubicBezTo>
                  <a:cubicBezTo>
                    <a:pt x="25" y="13"/>
                    <a:pt x="31" y="0"/>
                    <a:pt x="42" y="9"/>
                  </a:cubicBezTo>
                  <a:cubicBezTo>
                    <a:pt x="53" y="18"/>
                    <a:pt x="72" y="25"/>
                    <a:pt x="62" y="44"/>
                  </a:cubicBezTo>
                  <a:cubicBezTo>
                    <a:pt x="47" y="72"/>
                    <a:pt x="47" y="97"/>
                    <a:pt x="62" y="125"/>
                  </a:cubicBezTo>
                  <a:cubicBezTo>
                    <a:pt x="72" y="143"/>
                    <a:pt x="53" y="151"/>
                    <a:pt x="43" y="159"/>
                  </a:cubicBezTo>
                  <a:cubicBezTo>
                    <a:pt x="31" y="169"/>
                    <a:pt x="25" y="156"/>
                    <a:pt x="20" y="148"/>
                  </a:cubicBezTo>
                  <a:cubicBezTo>
                    <a:pt x="6" y="129"/>
                    <a:pt x="2" y="107"/>
                    <a:pt x="0"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0" noProof="0"/>
            </a:p>
          </p:txBody>
        </p:sp>
      </p:grpSp>
      <p:sp>
        <p:nvSpPr>
          <p:cNvPr id="7" name="Rectangle 6">
            <a:extLst>
              <a:ext uri="{FF2B5EF4-FFF2-40B4-BE49-F238E27FC236}">
                <a16:creationId xmlns:a16="http://schemas.microsoft.com/office/drawing/2014/main" id="{76627016-BFC4-46D4-89DB-F72E3C3461EC}"/>
              </a:ext>
            </a:extLst>
          </p:cNvPr>
          <p:cNvSpPr/>
          <p:nvPr userDrawn="1"/>
        </p:nvSpPr>
        <p:spPr>
          <a:xfrm rot="10800000">
            <a:off x="386953" y="-16721"/>
            <a:ext cx="943964" cy="11050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a:solidFill>
                <a:schemeClr val="bg1"/>
              </a:solidFill>
            </a:endParaRPr>
          </a:p>
        </p:txBody>
      </p:sp>
      <p:sp>
        <p:nvSpPr>
          <p:cNvPr id="14" name="Title 1">
            <a:extLst>
              <a:ext uri="{FF2B5EF4-FFF2-40B4-BE49-F238E27FC236}">
                <a16:creationId xmlns:a16="http://schemas.microsoft.com/office/drawing/2014/main" id="{9009D5C6-6206-4291-8037-67DC025F0B4C}"/>
              </a:ext>
            </a:extLst>
          </p:cNvPr>
          <p:cNvSpPr>
            <a:spLocks noGrp="1"/>
          </p:cNvSpPr>
          <p:nvPr>
            <p:ph type="title"/>
          </p:nvPr>
        </p:nvSpPr>
        <p:spPr>
          <a:xfrm>
            <a:off x="629841" y="457200"/>
            <a:ext cx="2949178" cy="1600200"/>
          </a:xfrm>
        </p:spPr>
        <p:txBody>
          <a:bodyPr anchor="b"/>
          <a:lstStyle>
            <a:lvl1pPr>
              <a:defRPr sz="2400" b="1" i="0">
                <a:latin typeface="Hind" panose="02000000000000000000" pitchFamily="2" charset="77"/>
                <a:cs typeface="Hind" panose="02000000000000000000" pitchFamily="2" charset="77"/>
              </a:defRPr>
            </a:lvl1pPr>
          </a:lstStyle>
          <a:p>
            <a:r>
              <a:rPr lang="en-US" noProof="0"/>
              <a:t>Click to edit Master title style</a:t>
            </a:r>
          </a:p>
        </p:txBody>
      </p:sp>
      <p:sp>
        <p:nvSpPr>
          <p:cNvPr id="17" name="Text Placeholder 3">
            <a:extLst>
              <a:ext uri="{FF2B5EF4-FFF2-40B4-BE49-F238E27FC236}">
                <a16:creationId xmlns:a16="http://schemas.microsoft.com/office/drawing/2014/main" id="{BEB643FD-AA85-4A43-8EBD-AFD10DD98793}"/>
              </a:ext>
            </a:extLst>
          </p:cNvPr>
          <p:cNvSpPr>
            <a:spLocks noGrp="1"/>
          </p:cNvSpPr>
          <p:nvPr>
            <p:ph type="body" sz="half" idx="2"/>
          </p:nvPr>
        </p:nvSpPr>
        <p:spPr>
          <a:xfrm>
            <a:off x="629841" y="2057400"/>
            <a:ext cx="2949178" cy="3811588"/>
          </a:xfrm>
        </p:spPr>
        <p:txBody>
          <a:bodyPr/>
          <a:lstStyle>
            <a:lvl1pPr marL="0" indent="0">
              <a:buNone/>
              <a:defRPr sz="1200" b="0" i="0">
                <a:latin typeface="Hind" panose="02000000000000000000" pitchFamily="2" charset="77"/>
                <a:cs typeface="Hind" panose="02000000000000000000" pitchFamily="2" charset="77"/>
              </a:defRPr>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a:r>
              <a:rPr lang="en-US" noProof="0"/>
              <a:t>Click to edit Master text styles</a:t>
            </a:r>
          </a:p>
        </p:txBody>
      </p:sp>
      <p:sp>
        <p:nvSpPr>
          <p:cNvPr id="18" name="Content Placeholder 2">
            <a:extLst>
              <a:ext uri="{FF2B5EF4-FFF2-40B4-BE49-F238E27FC236}">
                <a16:creationId xmlns:a16="http://schemas.microsoft.com/office/drawing/2014/main" id="{9001F313-F798-43BE-AFF0-A68C84C3640D}"/>
              </a:ext>
            </a:extLst>
          </p:cNvPr>
          <p:cNvSpPr>
            <a:spLocks noGrp="1"/>
          </p:cNvSpPr>
          <p:nvPr>
            <p:ph idx="1"/>
          </p:nvPr>
        </p:nvSpPr>
        <p:spPr>
          <a:xfrm>
            <a:off x="3887391" y="457201"/>
            <a:ext cx="4629150" cy="5403850"/>
          </a:xfrm>
        </p:spPr>
        <p:txBody>
          <a:bodyPr/>
          <a:lstStyle>
            <a:lvl1pPr>
              <a:defRPr sz="2400" b="0" i="0">
                <a:latin typeface="Hind Medium" panose="02000000000000000000" pitchFamily="2" charset="77"/>
                <a:cs typeface="Hind Medium" panose="02000000000000000000" pitchFamily="2" charset="77"/>
              </a:defRPr>
            </a:lvl1pPr>
            <a:lvl2pPr>
              <a:defRPr sz="2100" b="0" i="0">
                <a:latin typeface="Hind Medium" panose="02000000000000000000" pitchFamily="2" charset="77"/>
                <a:cs typeface="Hind Medium" panose="02000000000000000000" pitchFamily="2" charset="77"/>
              </a:defRPr>
            </a:lvl2pPr>
            <a:lvl3pPr>
              <a:defRPr sz="1800" b="0" i="0">
                <a:latin typeface="Hind Medium" panose="02000000000000000000" pitchFamily="2" charset="77"/>
                <a:cs typeface="Hind Medium" panose="02000000000000000000" pitchFamily="2" charset="77"/>
              </a:defRPr>
            </a:lvl3pPr>
            <a:lvl4pPr>
              <a:defRPr sz="1500" b="0" i="0">
                <a:latin typeface="Hind Medium" panose="02000000000000000000" pitchFamily="2" charset="77"/>
                <a:cs typeface="Hind Medium" panose="02000000000000000000" pitchFamily="2" charset="77"/>
              </a:defRPr>
            </a:lvl4pPr>
            <a:lvl5pPr>
              <a:defRPr sz="1500" b="0" i="0">
                <a:latin typeface="Hind Medium" panose="02000000000000000000" pitchFamily="2" charset="77"/>
                <a:cs typeface="Hind Medium" panose="02000000000000000000" pitchFamily="2" charset="77"/>
              </a:defRPr>
            </a:lvl5pPr>
            <a:lvl6pPr>
              <a:defRPr sz="1500"/>
            </a:lvl6pPr>
            <a:lvl7pPr>
              <a:defRPr sz="1500"/>
            </a:lvl7pPr>
            <a:lvl8pPr>
              <a:defRPr sz="1500"/>
            </a:lvl8pPr>
            <a:lvl9pPr>
              <a:defRPr sz="15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6" name="Oval 25">
            <a:extLst>
              <a:ext uri="{FF2B5EF4-FFF2-40B4-BE49-F238E27FC236}">
                <a16:creationId xmlns:a16="http://schemas.microsoft.com/office/drawing/2014/main" id="{4FD13739-D9B7-8F41-9F7A-FA1830ACA446}"/>
              </a:ext>
            </a:extLst>
          </p:cNvPr>
          <p:cNvSpPr/>
          <p:nvPr userDrawn="1"/>
        </p:nvSpPr>
        <p:spPr>
          <a:xfrm>
            <a:off x="8493124" y="6409400"/>
            <a:ext cx="283464" cy="28005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a:solidFill>
                <a:schemeClr val="accent4"/>
              </a:solidFill>
            </a:endParaRPr>
          </a:p>
        </p:txBody>
      </p:sp>
      <p:sp>
        <p:nvSpPr>
          <p:cNvPr id="27" name="Slide Number Placeholder 5">
            <a:extLst>
              <a:ext uri="{FF2B5EF4-FFF2-40B4-BE49-F238E27FC236}">
                <a16:creationId xmlns:a16="http://schemas.microsoft.com/office/drawing/2014/main" id="{C20819FB-490E-A04C-BC72-F73DEFDF7CF4}"/>
              </a:ext>
            </a:extLst>
          </p:cNvPr>
          <p:cNvSpPr>
            <a:spLocks noGrp="1"/>
          </p:cNvSpPr>
          <p:nvPr>
            <p:ph type="sldNum" sz="quarter" idx="12"/>
          </p:nvPr>
        </p:nvSpPr>
        <p:spPr>
          <a:xfrm>
            <a:off x="8522773" y="6455742"/>
            <a:ext cx="220845" cy="187367"/>
          </a:xfrm>
        </p:spPr>
        <p:txBody>
          <a:bodyPr lIns="0" tIns="0" rIns="0" bIns="0"/>
          <a:lstStyle>
            <a:lvl1pPr algn="ctr">
              <a:defRPr sz="675">
                <a:solidFill>
                  <a:schemeClr val="accent4"/>
                </a:solidFill>
                <a:latin typeface="+mn-lt"/>
              </a:defRPr>
            </a:lvl1pPr>
          </a:lstStyle>
          <a:p>
            <a:fld id="{9EC71654-96A5-4280-94F3-931C61A9F92C}" type="slidenum">
              <a:rPr lang="en-US" smtClean="0"/>
              <a:pPr/>
              <a:t>‹#›</a:t>
            </a:fld>
            <a:endParaRPr lang="en-US">
              <a:solidFill>
                <a:schemeClr val="accent4"/>
              </a:solidFill>
            </a:endParaRPr>
          </a:p>
        </p:txBody>
      </p:sp>
      <p:pic>
        <p:nvPicPr>
          <p:cNvPr id="28" name="Picture 27">
            <a:extLst>
              <a:ext uri="{FF2B5EF4-FFF2-40B4-BE49-F238E27FC236}">
                <a16:creationId xmlns:a16="http://schemas.microsoft.com/office/drawing/2014/main" id="{A624A3A1-EE26-BD43-951A-1D3ABE3E589B}"/>
              </a:ext>
            </a:extLst>
          </p:cNvPr>
          <p:cNvPicPr>
            <a:picLocks noChangeAspect="1"/>
          </p:cNvPicPr>
          <p:nvPr userDrawn="1"/>
        </p:nvPicPr>
        <p:blipFill>
          <a:blip r:embed="rId2"/>
          <a:stretch>
            <a:fillRect/>
          </a:stretch>
        </p:blipFill>
        <p:spPr>
          <a:xfrm>
            <a:off x="310162" y="5474987"/>
            <a:ext cx="1766830" cy="1766830"/>
          </a:xfrm>
          <a:prstGeom prst="rect">
            <a:avLst/>
          </a:prstGeom>
        </p:spPr>
      </p:pic>
    </p:spTree>
    <p:extLst>
      <p:ext uri="{BB962C8B-B14F-4D97-AF65-F5344CB8AC3E}">
        <p14:creationId xmlns:p14="http://schemas.microsoft.com/office/powerpoint/2010/main" val="30253102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CC4D7FA-B85E-4477-8C62-94955B340F14}"/>
              </a:ext>
            </a:extLst>
          </p:cNvPr>
          <p:cNvSpPr>
            <a:spLocks noGrp="1"/>
          </p:cNvSpPr>
          <p:nvPr>
            <p:ph type="title"/>
          </p:nvPr>
        </p:nvSpPr>
        <p:spPr>
          <a:xfrm>
            <a:off x="628650" y="365128"/>
            <a:ext cx="7886700" cy="1325563"/>
          </a:xfrm>
          <a:prstGeom prst="rect">
            <a:avLst/>
          </a:prstGeom>
        </p:spPr>
        <p:txBody>
          <a:bodyPr vert="horz" lIns="91440" tIns="45720" rIns="91440" bIns="45720" rtlCol="0" anchor="ctr">
            <a:normAutofit/>
          </a:bodyPr>
          <a:lstStyle/>
          <a:p>
            <a:r>
              <a:rPr lang="en-US" noProof="0"/>
              <a:t>Click to edit Master title style</a:t>
            </a:r>
          </a:p>
        </p:txBody>
      </p:sp>
      <p:sp>
        <p:nvSpPr>
          <p:cNvPr id="3" name="Text Placeholder 2">
            <a:extLst>
              <a:ext uri="{FF2B5EF4-FFF2-40B4-BE49-F238E27FC236}">
                <a16:creationId xmlns:a16="http://schemas.microsoft.com/office/drawing/2014/main" id="{1F1226BB-3E56-4E7F-8172-7EC03C9F0BCF}"/>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Date Placeholder 3">
            <a:extLst>
              <a:ext uri="{FF2B5EF4-FFF2-40B4-BE49-F238E27FC236}">
                <a16:creationId xmlns:a16="http://schemas.microsoft.com/office/drawing/2014/main" id="{D95D08EF-72FB-4F19-9916-65815A9CA99C}"/>
              </a:ext>
            </a:extLst>
          </p:cNvPr>
          <p:cNvSpPr>
            <a:spLocks noGrp="1"/>
          </p:cNvSpPr>
          <p:nvPr>
            <p:ph type="dt" sz="half" idx="2"/>
          </p:nvPr>
        </p:nvSpPr>
        <p:spPr>
          <a:xfrm>
            <a:off x="628650" y="6356353"/>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D951F27F-98F9-A147-8986-34441C7B752D}" type="datetime1">
              <a:rPr lang="en-US" noProof="0" smtClean="0"/>
              <a:t>2/21/2023</a:t>
            </a:fld>
            <a:endParaRPr lang="en-US" noProof="0"/>
          </a:p>
        </p:txBody>
      </p:sp>
      <p:sp>
        <p:nvSpPr>
          <p:cNvPr id="5" name="Footer Placeholder 4">
            <a:extLst>
              <a:ext uri="{FF2B5EF4-FFF2-40B4-BE49-F238E27FC236}">
                <a16:creationId xmlns:a16="http://schemas.microsoft.com/office/drawing/2014/main" id="{1365084D-BC85-4A55-BD80-93876AD10108}"/>
              </a:ext>
            </a:extLst>
          </p:cNvPr>
          <p:cNvSpPr>
            <a:spLocks noGrp="1"/>
          </p:cNvSpPr>
          <p:nvPr>
            <p:ph type="ftr" sz="quarter" idx="3"/>
          </p:nvPr>
        </p:nvSpPr>
        <p:spPr>
          <a:xfrm>
            <a:off x="3028950" y="6356353"/>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noProof="0"/>
          </a:p>
        </p:txBody>
      </p:sp>
      <p:sp>
        <p:nvSpPr>
          <p:cNvPr id="6" name="Slide Number Placeholder 5">
            <a:extLst>
              <a:ext uri="{FF2B5EF4-FFF2-40B4-BE49-F238E27FC236}">
                <a16:creationId xmlns:a16="http://schemas.microsoft.com/office/drawing/2014/main" id="{45FDEF23-A140-4DD6-A0D0-A86BD4DF3404}"/>
              </a:ext>
            </a:extLst>
          </p:cNvPr>
          <p:cNvSpPr>
            <a:spLocks noGrp="1"/>
          </p:cNvSpPr>
          <p:nvPr>
            <p:ph type="sldNum" sz="quarter" idx="4"/>
          </p:nvPr>
        </p:nvSpPr>
        <p:spPr>
          <a:xfrm>
            <a:off x="6457950" y="6356353"/>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EC71654-96A5-4280-94F3-931C61A9F92C}" type="slidenum">
              <a:rPr lang="en-US" noProof="0" smtClean="0"/>
              <a:t>‹#›</a:t>
            </a:fld>
            <a:endParaRPr lang="en-US" noProof="0"/>
          </a:p>
        </p:txBody>
      </p:sp>
    </p:spTree>
    <p:extLst>
      <p:ext uri="{BB962C8B-B14F-4D97-AF65-F5344CB8AC3E}">
        <p14:creationId xmlns:p14="http://schemas.microsoft.com/office/powerpoint/2010/main" val="2347082301"/>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50" r:id="rId4"/>
    <p:sldLayoutId id="2147483661" r:id="rId5"/>
    <p:sldLayoutId id="2147483662" r:id="rId6"/>
    <p:sldLayoutId id="2147483663" r:id="rId7"/>
    <p:sldLayoutId id="2147483654" r:id="rId8"/>
    <p:sldLayoutId id="2147483664" r:id="rId9"/>
    <p:sldLayoutId id="2147483665" r:id="rId10"/>
    <p:sldLayoutId id="2147483666" r:id="rId11"/>
    <p:sldLayoutId id="2147483667" r:id="rId12"/>
    <p:sldLayoutId id="2147483668" r:id="rId13"/>
    <p:sldLayoutId id="2147483669" r:id="rId14"/>
    <p:sldLayoutId id="2147483670" r:id="rId15"/>
    <p:sldLayoutId id="2147483671" r:id="rId16"/>
    <p:sldLayoutId id="2147483672" r:id="rId17"/>
    <p:sldLayoutId id="2147483673" r:id="rId18"/>
  </p:sldLayoutIdLst>
  <p:hf hdr="0" ftr="0" dt="0"/>
  <p:txStyles>
    <p:titleStyle>
      <a:lvl1pPr algn="l" defTabSz="685783" rtl="0" eaLnBrk="1" latinLnBrk="0" hangingPunct="1">
        <a:lnSpc>
          <a:spcPct val="90000"/>
        </a:lnSpc>
        <a:spcBef>
          <a:spcPct val="0"/>
        </a:spcBef>
        <a:buNone/>
        <a:defRPr sz="3300" b="1" i="0" kern="1200">
          <a:solidFill>
            <a:schemeClr val="tx1"/>
          </a:solidFill>
          <a:latin typeface="Hind" panose="02000000000000000000" pitchFamily="2" charset="77"/>
          <a:ea typeface="+mj-ea"/>
          <a:cs typeface="Hind" panose="02000000000000000000" pitchFamily="2" charset="77"/>
        </a:defRPr>
      </a:lvl1pPr>
    </p:titleStyle>
    <p:bodyStyle>
      <a:lvl1pPr marL="171446" indent="-171446" algn="l" defTabSz="685783" rtl="0" eaLnBrk="1" latinLnBrk="0" hangingPunct="1">
        <a:lnSpc>
          <a:spcPct val="90000"/>
        </a:lnSpc>
        <a:spcBef>
          <a:spcPts val="750"/>
        </a:spcBef>
        <a:buFont typeface="Arial" panose="020B0604020202020204" pitchFamily="34" charset="0"/>
        <a:buChar char="•"/>
        <a:defRPr sz="2100" b="0" i="0" kern="1200">
          <a:solidFill>
            <a:schemeClr val="tx1"/>
          </a:solidFill>
          <a:latin typeface="Hind Medium" panose="02000000000000000000" pitchFamily="2" charset="77"/>
          <a:ea typeface="+mn-ea"/>
          <a:cs typeface="Hind Medium" panose="02000000000000000000" pitchFamily="2" charset="77"/>
        </a:defRPr>
      </a:lvl1pPr>
      <a:lvl2pPr marL="514337" indent="-171446" algn="l" defTabSz="685783" rtl="0" eaLnBrk="1" latinLnBrk="0" hangingPunct="1">
        <a:lnSpc>
          <a:spcPct val="90000"/>
        </a:lnSpc>
        <a:spcBef>
          <a:spcPts val="375"/>
        </a:spcBef>
        <a:buFont typeface="Arial" panose="020B0604020202020204" pitchFamily="34" charset="0"/>
        <a:buChar char="•"/>
        <a:defRPr sz="1800" b="0" i="0" kern="1200">
          <a:solidFill>
            <a:schemeClr val="tx1"/>
          </a:solidFill>
          <a:latin typeface="Hind Medium" panose="02000000000000000000" pitchFamily="2" charset="77"/>
          <a:ea typeface="+mn-ea"/>
          <a:cs typeface="Hind Medium" panose="02000000000000000000" pitchFamily="2" charset="77"/>
        </a:defRPr>
      </a:lvl2pPr>
      <a:lvl3pPr marL="857228" indent="-171446" algn="l" defTabSz="685783" rtl="0" eaLnBrk="1" latinLnBrk="0" hangingPunct="1">
        <a:lnSpc>
          <a:spcPct val="90000"/>
        </a:lnSpc>
        <a:spcBef>
          <a:spcPts val="375"/>
        </a:spcBef>
        <a:buFont typeface="Arial" panose="020B0604020202020204" pitchFamily="34" charset="0"/>
        <a:buChar char="•"/>
        <a:defRPr sz="1500" b="0" i="0" kern="1200">
          <a:solidFill>
            <a:schemeClr val="tx1"/>
          </a:solidFill>
          <a:latin typeface="Hind Medium" panose="02000000000000000000" pitchFamily="2" charset="77"/>
          <a:ea typeface="+mn-ea"/>
          <a:cs typeface="Hind Medium" panose="02000000000000000000" pitchFamily="2" charset="77"/>
        </a:defRPr>
      </a:lvl3pPr>
      <a:lvl4pPr marL="1200120" indent="-171446" algn="l" defTabSz="685783" rtl="0" eaLnBrk="1" latinLnBrk="0" hangingPunct="1">
        <a:lnSpc>
          <a:spcPct val="90000"/>
        </a:lnSpc>
        <a:spcBef>
          <a:spcPts val="375"/>
        </a:spcBef>
        <a:buFont typeface="Arial" panose="020B0604020202020204" pitchFamily="34" charset="0"/>
        <a:buChar char="•"/>
        <a:defRPr sz="1350" b="0" i="0" kern="1200">
          <a:solidFill>
            <a:schemeClr val="tx1"/>
          </a:solidFill>
          <a:latin typeface="Hind Medium" panose="02000000000000000000" pitchFamily="2" charset="77"/>
          <a:ea typeface="+mn-ea"/>
          <a:cs typeface="Hind Medium" panose="02000000000000000000" pitchFamily="2" charset="77"/>
        </a:defRPr>
      </a:lvl4pPr>
      <a:lvl5pPr marL="1543012" indent="-171446" algn="l" defTabSz="685783" rtl="0" eaLnBrk="1" latinLnBrk="0" hangingPunct="1">
        <a:lnSpc>
          <a:spcPct val="90000"/>
        </a:lnSpc>
        <a:spcBef>
          <a:spcPts val="375"/>
        </a:spcBef>
        <a:buFont typeface="Arial" panose="020B0604020202020204" pitchFamily="34" charset="0"/>
        <a:buChar char="•"/>
        <a:defRPr sz="1350" b="0" i="0" kern="1200">
          <a:solidFill>
            <a:schemeClr val="tx1"/>
          </a:solidFill>
          <a:latin typeface="Hind Medium" panose="02000000000000000000" pitchFamily="2" charset="77"/>
          <a:ea typeface="+mn-ea"/>
          <a:cs typeface="Hind Medium" panose="02000000000000000000" pitchFamily="2" charset="77"/>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guide id="3" pos="244" userDrawn="1">
          <p15:clr>
            <a:srgbClr val="F26B43"/>
          </p15:clr>
        </p15:guide>
        <p15:guide id="4" pos="551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hyperlink" Target="https://www.dol.gov/sites/dolgov/files/ETA/advisories/TEGL/2020/TEGL_4-20.pdf" TargetMode="External"/><Relationship Id="rId2" Type="http://schemas.openxmlformats.org/officeDocument/2006/relationships/notesSlide" Target="../notesSlides/notesSlide8.xml"/><Relationship Id="rId1" Type="http://schemas.openxmlformats.org/officeDocument/2006/relationships/slideLayout" Target="../slideLayouts/slideLayout14.xml"/><Relationship Id="rId4" Type="http://schemas.openxmlformats.org/officeDocument/2006/relationships/hyperlink" Target="https://www.dol.gov/sites/dolgov/files/ETA/tradeact/pdfs/TAA_OJT_FAQ.pdf"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1.xml"/><Relationship Id="rId4" Type="http://schemas.openxmlformats.org/officeDocument/2006/relationships/hyperlink" Target="https://www.pacareerlink.pa.gov/jponlin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EF7BD-FE81-4B20-8DC5-0B3EB736F9F8}"/>
              </a:ext>
            </a:extLst>
          </p:cNvPr>
          <p:cNvSpPr>
            <a:spLocks noGrp="1"/>
          </p:cNvSpPr>
          <p:nvPr>
            <p:ph type="ctrTitle"/>
          </p:nvPr>
        </p:nvSpPr>
        <p:spPr>
          <a:xfrm>
            <a:off x="4572000" y="2171700"/>
            <a:ext cx="4333875" cy="1733550"/>
          </a:xfrm>
        </p:spPr>
        <p:txBody>
          <a:bodyPr/>
          <a:lstStyle/>
          <a:p>
            <a:pPr algn="ctr"/>
            <a:r>
              <a:rPr lang="en-US"/>
              <a:t>On-the-job</a:t>
            </a:r>
            <a:br>
              <a:rPr lang="en-US"/>
            </a:br>
            <a:r>
              <a:rPr lang="en-US"/>
              <a:t>training</a:t>
            </a:r>
          </a:p>
        </p:txBody>
      </p:sp>
      <p:sp>
        <p:nvSpPr>
          <p:cNvPr id="3" name="Subtitle 2">
            <a:extLst>
              <a:ext uri="{FF2B5EF4-FFF2-40B4-BE49-F238E27FC236}">
                <a16:creationId xmlns:a16="http://schemas.microsoft.com/office/drawing/2014/main" id="{1AFF0EFE-C50F-44EB-8978-B97795477C9E}"/>
              </a:ext>
            </a:extLst>
          </p:cNvPr>
          <p:cNvSpPr>
            <a:spLocks noGrp="1"/>
          </p:cNvSpPr>
          <p:nvPr>
            <p:ph type="subTitle" idx="1"/>
          </p:nvPr>
        </p:nvSpPr>
        <p:spPr>
          <a:xfrm>
            <a:off x="4767570" y="4401527"/>
            <a:ext cx="3857625" cy="377375"/>
          </a:xfrm>
        </p:spPr>
        <p:txBody>
          <a:bodyPr/>
          <a:lstStyle/>
          <a:p>
            <a:r>
              <a:rPr lang="en-US"/>
              <a:t>2023</a:t>
            </a:r>
          </a:p>
        </p:txBody>
      </p:sp>
      <p:pic>
        <p:nvPicPr>
          <p:cNvPr id="10" name="Picture Placeholder 9">
            <a:extLst>
              <a:ext uri="{FF2B5EF4-FFF2-40B4-BE49-F238E27FC236}">
                <a16:creationId xmlns:a16="http://schemas.microsoft.com/office/drawing/2014/main" id="{CF143FEA-6E93-4548-8A9B-318F437CD887}"/>
              </a:ext>
            </a:extLst>
          </p:cNvPr>
          <p:cNvPicPr>
            <a:picLocks noGrp="1" noChangeAspect="1"/>
          </p:cNvPicPr>
          <p:nvPr>
            <p:ph type="pic" sz="quarter" idx="10"/>
          </p:nvPr>
        </p:nvPicPr>
        <p:blipFill>
          <a:blip r:embed="rId3"/>
          <a:srcRect l="16697" r="16697"/>
          <a:stretch/>
        </p:blipFill>
        <p:spPr>
          <a:xfrm>
            <a:off x="528637" y="1229872"/>
            <a:ext cx="3976265" cy="3977640"/>
          </a:xfrm>
        </p:spPr>
      </p:pic>
    </p:spTree>
    <p:extLst>
      <p:ext uri="{BB962C8B-B14F-4D97-AF65-F5344CB8AC3E}">
        <p14:creationId xmlns:p14="http://schemas.microsoft.com/office/powerpoint/2010/main" val="386858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BCAD321-33D7-446A-953A-2CF661366051}"/>
              </a:ext>
            </a:extLst>
          </p:cNvPr>
          <p:cNvSpPr>
            <a:spLocks noGrp="1"/>
          </p:cNvSpPr>
          <p:nvPr>
            <p:ph idx="1"/>
          </p:nvPr>
        </p:nvSpPr>
        <p:spPr/>
        <p:txBody>
          <a:bodyPr vert="horz" lIns="91440" tIns="45720" rIns="91440" bIns="45720" rtlCol="0" anchor="t">
            <a:normAutofit/>
          </a:bodyPr>
          <a:lstStyle/>
          <a:p>
            <a:pPr marL="170815" indent="-170815"/>
            <a:r>
              <a:rPr lang="en-US">
                <a:latin typeface="Hind Medium"/>
                <a:cs typeface="Hind Medium"/>
              </a:rPr>
              <a:t>Review recent history of OJT in PA</a:t>
            </a:r>
          </a:p>
          <a:p>
            <a:pPr marL="170815" indent="-170815"/>
            <a:r>
              <a:rPr lang="en-US">
                <a:latin typeface="Hind Medium"/>
                <a:cs typeface="Hind Medium"/>
              </a:rPr>
              <a:t>Discuss outreach strategies</a:t>
            </a:r>
          </a:p>
          <a:p>
            <a:pPr marL="170815" indent="-170815"/>
            <a:r>
              <a:rPr lang="en-US">
                <a:latin typeface="Hind Medium"/>
                <a:cs typeface="Hind Medium"/>
              </a:rPr>
              <a:t>Outline some best practices</a:t>
            </a:r>
            <a:endParaRPr lang="en-US"/>
          </a:p>
          <a:p>
            <a:pPr marL="170815" indent="-170815"/>
            <a:r>
              <a:rPr lang="en-US">
                <a:latin typeface="Hind Medium"/>
                <a:cs typeface="Hind Medium"/>
              </a:rPr>
              <a:t>Basic flow of OJT</a:t>
            </a:r>
            <a:endParaRPr lang="en-US"/>
          </a:p>
          <a:p>
            <a:pPr marL="170815" indent="-170815"/>
            <a:r>
              <a:rPr lang="en-US">
                <a:latin typeface="Hind Medium"/>
                <a:cs typeface="Hind Medium"/>
              </a:rPr>
              <a:t>Evolving customized strategies</a:t>
            </a:r>
          </a:p>
          <a:p>
            <a:pPr marL="170815" indent="-170815"/>
            <a:r>
              <a:rPr lang="en-US">
                <a:latin typeface="Hind Medium"/>
                <a:cs typeface="Hind Medium"/>
              </a:rPr>
              <a:t>Lessons learned and challenges</a:t>
            </a:r>
          </a:p>
          <a:p>
            <a:pPr marL="170815" indent="-170815"/>
            <a:r>
              <a:rPr lang="en-US">
                <a:latin typeface="Hind Medium"/>
                <a:cs typeface="Hind Medium"/>
              </a:rPr>
              <a:t>Performance</a:t>
            </a:r>
            <a:endParaRPr lang="en-US"/>
          </a:p>
          <a:p>
            <a:pPr marL="170815" indent="-170815"/>
            <a:r>
              <a:rPr lang="en-US">
                <a:latin typeface="Hind Medium"/>
                <a:cs typeface="Hind Medium"/>
              </a:rPr>
              <a:t>Tangible Takeaways</a:t>
            </a:r>
            <a:endParaRPr lang="en-US"/>
          </a:p>
          <a:p>
            <a:pPr marL="170815" indent="-170815"/>
            <a:endParaRPr lang="en-US"/>
          </a:p>
          <a:p>
            <a:pPr marL="170815" indent="-170815"/>
            <a:endParaRPr lang="en-US"/>
          </a:p>
          <a:p>
            <a:pPr marL="170815" indent="-170815"/>
            <a:endParaRPr lang="en-US"/>
          </a:p>
          <a:p>
            <a:pPr marL="170815" indent="-170815"/>
            <a:endParaRPr lang="en-US"/>
          </a:p>
        </p:txBody>
      </p:sp>
      <p:sp>
        <p:nvSpPr>
          <p:cNvPr id="3" name="Title 2">
            <a:extLst>
              <a:ext uri="{FF2B5EF4-FFF2-40B4-BE49-F238E27FC236}">
                <a16:creationId xmlns:a16="http://schemas.microsoft.com/office/drawing/2014/main" id="{45DA3FFD-8382-4D77-87FD-E5C041406B9E}"/>
              </a:ext>
            </a:extLst>
          </p:cNvPr>
          <p:cNvSpPr>
            <a:spLocks noGrp="1"/>
          </p:cNvSpPr>
          <p:nvPr>
            <p:ph type="title"/>
          </p:nvPr>
        </p:nvSpPr>
        <p:spPr/>
        <p:txBody>
          <a:bodyPr/>
          <a:lstStyle/>
          <a:p>
            <a:r>
              <a:rPr lang="en-US"/>
              <a:t>Today’s objectives</a:t>
            </a:r>
          </a:p>
        </p:txBody>
      </p:sp>
      <p:sp>
        <p:nvSpPr>
          <p:cNvPr id="4" name="Slide Number Placeholder 3">
            <a:extLst>
              <a:ext uri="{FF2B5EF4-FFF2-40B4-BE49-F238E27FC236}">
                <a16:creationId xmlns:a16="http://schemas.microsoft.com/office/drawing/2014/main" id="{A636EBB4-4691-4747-95D7-3EDFAAAB4A89}"/>
              </a:ext>
            </a:extLst>
          </p:cNvPr>
          <p:cNvSpPr>
            <a:spLocks noGrp="1"/>
          </p:cNvSpPr>
          <p:nvPr>
            <p:ph type="sldNum" sz="quarter" idx="12"/>
          </p:nvPr>
        </p:nvSpPr>
        <p:spPr/>
        <p:txBody>
          <a:bodyPr/>
          <a:lstStyle/>
          <a:p>
            <a:fld id="{9EC71654-96A5-4280-94F3-931C61A9F92C}" type="slidenum">
              <a:rPr lang="en-US" smtClean="0"/>
              <a:pPr/>
              <a:t>2</a:t>
            </a:fld>
            <a:endParaRPr lang="en-US">
              <a:solidFill>
                <a:schemeClr val="accent4"/>
              </a:solidFill>
            </a:endParaRPr>
          </a:p>
        </p:txBody>
      </p:sp>
    </p:spTree>
    <p:extLst>
      <p:ext uri="{BB962C8B-B14F-4D97-AF65-F5344CB8AC3E}">
        <p14:creationId xmlns:p14="http://schemas.microsoft.com/office/powerpoint/2010/main" val="27618716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184354B-BCC6-485F-9EB6-7F485BCA8157}"/>
              </a:ext>
            </a:extLst>
          </p:cNvPr>
          <p:cNvSpPr>
            <a:spLocks noGrp="1"/>
          </p:cNvSpPr>
          <p:nvPr>
            <p:ph idx="1"/>
          </p:nvPr>
        </p:nvSpPr>
        <p:spPr/>
        <p:txBody>
          <a:bodyPr vert="horz" lIns="91440" tIns="45720" rIns="91440" bIns="45720" rtlCol="0" anchor="t">
            <a:normAutofit/>
          </a:bodyPr>
          <a:lstStyle/>
          <a:p>
            <a:pPr marL="170815" indent="-170815"/>
            <a:r>
              <a:rPr lang="en-US">
                <a:latin typeface="Hind Medium"/>
                <a:cs typeface="Hind Medium"/>
              </a:rPr>
              <a:t>2018 through Mid-2021 -- Infancy</a:t>
            </a:r>
            <a:endParaRPr lang="en-US"/>
          </a:p>
          <a:p>
            <a:pPr marL="513715" lvl="1" indent="-170815"/>
            <a:r>
              <a:rPr lang="en-US">
                <a:latin typeface="Hind Medium"/>
                <a:cs typeface="Hind Medium"/>
              </a:rPr>
              <a:t>Surprise OJTs</a:t>
            </a:r>
          </a:p>
          <a:p>
            <a:pPr marL="513715" lvl="1" indent="-170815"/>
            <a:endParaRPr lang="en-US"/>
          </a:p>
          <a:p>
            <a:pPr marL="513715" lvl="1" indent="-170815"/>
            <a:endParaRPr lang="en-US"/>
          </a:p>
          <a:p>
            <a:pPr marL="170815" indent="-170815"/>
            <a:r>
              <a:rPr lang="en-US">
                <a:latin typeface="Hind Medium"/>
                <a:cs typeface="Hind Medium"/>
              </a:rPr>
              <a:t>2021 through Mid-2022 – Teen</a:t>
            </a:r>
            <a:endParaRPr lang="en-US"/>
          </a:p>
          <a:p>
            <a:pPr marL="513715" lvl="1" indent="-170815"/>
            <a:r>
              <a:rPr lang="en-US">
                <a:latin typeface="Hind Medium"/>
                <a:cs typeface="Hind Medium"/>
              </a:rPr>
              <a:t>Hybrid Model growing pains</a:t>
            </a:r>
          </a:p>
          <a:p>
            <a:pPr marL="513715" lvl="1" indent="-170815"/>
            <a:r>
              <a:rPr lang="en-US">
                <a:latin typeface="Hind Medium"/>
                <a:cs typeface="Hind Medium"/>
              </a:rPr>
              <a:t>Regional differences</a:t>
            </a:r>
            <a:endParaRPr lang="en-US"/>
          </a:p>
          <a:p>
            <a:pPr marL="513715" lvl="1" indent="-170815"/>
            <a:endParaRPr lang="en-US"/>
          </a:p>
          <a:p>
            <a:pPr marL="513715" lvl="1" indent="-170815"/>
            <a:endParaRPr lang="en-US">
              <a:latin typeface="Hind Medium"/>
              <a:cs typeface="Hind Medium"/>
            </a:endParaRPr>
          </a:p>
          <a:p>
            <a:pPr marL="170815" indent="-170815"/>
            <a:r>
              <a:rPr lang="en-US">
                <a:latin typeface="Hind Medium"/>
                <a:cs typeface="Hind Medium"/>
              </a:rPr>
              <a:t>2022 and beyond -- Adult</a:t>
            </a:r>
            <a:endParaRPr lang="en-US"/>
          </a:p>
          <a:p>
            <a:pPr marL="513715" lvl="1" indent="-170815"/>
            <a:r>
              <a:rPr lang="en-US">
                <a:latin typeface="Hind Medium"/>
                <a:cs typeface="Hind Medium"/>
              </a:rPr>
              <a:t>Current plans and strategies</a:t>
            </a:r>
          </a:p>
          <a:p>
            <a:pPr marL="342900" lvl="1" indent="0">
              <a:buNone/>
            </a:pPr>
            <a:endParaRPr lang="en-US"/>
          </a:p>
        </p:txBody>
      </p:sp>
      <p:sp>
        <p:nvSpPr>
          <p:cNvPr id="3" name="Title 2">
            <a:extLst>
              <a:ext uri="{FF2B5EF4-FFF2-40B4-BE49-F238E27FC236}">
                <a16:creationId xmlns:a16="http://schemas.microsoft.com/office/drawing/2014/main" id="{6EB51FC1-603C-4346-9FAB-432EA1E02945}"/>
              </a:ext>
            </a:extLst>
          </p:cNvPr>
          <p:cNvSpPr>
            <a:spLocks noGrp="1"/>
          </p:cNvSpPr>
          <p:nvPr>
            <p:ph type="title"/>
          </p:nvPr>
        </p:nvSpPr>
        <p:spPr/>
        <p:txBody>
          <a:bodyPr/>
          <a:lstStyle/>
          <a:p>
            <a:r>
              <a:rPr lang="en-US"/>
              <a:t>Pennsylvania taa </a:t>
            </a:r>
            <a:r>
              <a:rPr lang="en-US" err="1"/>
              <a:t>ojt</a:t>
            </a:r>
            <a:r>
              <a:rPr lang="en-US"/>
              <a:t> history</a:t>
            </a:r>
          </a:p>
        </p:txBody>
      </p:sp>
      <p:sp>
        <p:nvSpPr>
          <p:cNvPr id="4" name="Slide Number Placeholder 3">
            <a:extLst>
              <a:ext uri="{FF2B5EF4-FFF2-40B4-BE49-F238E27FC236}">
                <a16:creationId xmlns:a16="http://schemas.microsoft.com/office/drawing/2014/main" id="{0678E737-C999-4E9C-9041-5FD61C5B6620}"/>
              </a:ext>
            </a:extLst>
          </p:cNvPr>
          <p:cNvSpPr>
            <a:spLocks noGrp="1"/>
          </p:cNvSpPr>
          <p:nvPr>
            <p:ph type="sldNum" sz="quarter" idx="12"/>
          </p:nvPr>
        </p:nvSpPr>
        <p:spPr/>
        <p:txBody>
          <a:bodyPr/>
          <a:lstStyle/>
          <a:p>
            <a:fld id="{9EC71654-96A5-4280-94F3-931C61A9F92C}" type="slidenum">
              <a:rPr lang="en-US" smtClean="0"/>
              <a:pPr/>
              <a:t>3</a:t>
            </a:fld>
            <a:endParaRPr lang="en-US">
              <a:solidFill>
                <a:schemeClr val="accent4"/>
              </a:solidFill>
            </a:endParaRPr>
          </a:p>
        </p:txBody>
      </p:sp>
    </p:spTree>
    <p:extLst>
      <p:ext uri="{BB962C8B-B14F-4D97-AF65-F5344CB8AC3E}">
        <p14:creationId xmlns:p14="http://schemas.microsoft.com/office/powerpoint/2010/main" val="7945266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2F625BA-C6B7-45F0-B229-A703D3EDD73D}"/>
              </a:ext>
            </a:extLst>
          </p:cNvPr>
          <p:cNvSpPr>
            <a:spLocks noGrp="1"/>
          </p:cNvSpPr>
          <p:nvPr>
            <p:ph idx="1"/>
          </p:nvPr>
        </p:nvSpPr>
        <p:spPr/>
        <p:txBody>
          <a:bodyPr vert="horz" lIns="91440" tIns="45720" rIns="91440" bIns="45720" rtlCol="0" anchor="t">
            <a:normAutofit/>
          </a:bodyPr>
          <a:lstStyle/>
          <a:p>
            <a:pPr marL="170815" indent="-170815"/>
            <a:r>
              <a:rPr lang="en-US"/>
              <a:t>Foster relationships with WIOA Case Manager and Business Service Representative</a:t>
            </a:r>
          </a:p>
          <a:p>
            <a:pPr marL="0" indent="0">
              <a:buNone/>
            </a:pPr>
            <a:endParaRPr lang="en-US">
              <a:latin typeface="Hind Medium"/>
              <a:cs typeface="Hind Medium"/>
            </a:endParaRPr>
          </a:p>
          <a:p>
            <a:pPr marL="170815" indent="-170815"/>
            <a:r>
              <a:rPr lang="en-US"/>
              <a:t>Educating TAA Career Advisors on OJT</a:t>
            </a:r>
          </a:p>
          <a:p>
            <a:pPr marL="0" indent="0">
              <a:buNone/>
            </a:pPr>
            <a:endParaRPr lang="en-US">
              <a:latin typeface="Hind Medium"/>
              <a:cs typeface="Hind Medium"/>
            </a:endParaRPr>
          </a:p>
          <a:p>
            <a:pPr marL="170815" indent="-170815"/>
            <a:r>
              <a:rPr lang="en-US">
                <a:latin typeface="Hind Medium"/>
                <a:cs typeface="Hind Medium"/>
              </a:rPr>
              <a:t>Trade Navigators and Local Workforce Development Board Staff</a:t>
            </a:r>
          </a:p>
          <a:p>
            <a:pPr marL="342265" lvl="1" indent="0">
              <a:buNone/>
            </a:pPr>
            <a:endParaRPr lang="en-US"/>
          </a:p>
        </p:txBody>
      </p:sp>
      <p:sp>
        <p:nvSpPr>
          <p:cNvPr id="3" name="Title 2">
            <a:extLst>
              <a:ext uri="{FF2B5EF4-FFF2-40B4-BE49-F238E27FC236}">
                <a16:creationId xmlns:a16="http://schemas.microsoft.com/office/drawing/2014/main" id="{13A9B699-C9DD-40ED-B124-074F79249CA8}"/>
              </a:ext>
            </a:extLst>
          </p:cNvPr>
          <p:cNvSpPr>
            <a:spLocks noGrp="1"/>
          </p:cNvSpPr>
          <p:nvPr>
            <p:ph type="title"/>
          </p:nvPr>
        </p:nvSpPr>
        <p:spPr/>
        <p:txBody>
          <a:bodyPr/>
          <a:lstStyle/>
          <a:p>
            <a:r>
              <a:rPr lang="en-US" err="1"/>
              <a:t>Ojt</a:t>
            </a:r>
            <a:r>
              <a:rPr lang="en-US"/>
              <a:t> outreach strategies</a:t>
            </a:r>
          </a:p>
        </p:txBody>
      </p:sp>
      <p:sp>
        <p:nvSpPr>
          <p:cNvPr id="4" name="Slide Number Placeholder 3">
            <a:extLst>
              <a:ext uri="{FF2B5EF4-FFF2-40B4-BE49-F238E27FC236}">
                <a16:creationId xmlns:a16="http://schemas.microsoft.com/office/drawing/2014/main" id="{F5998A08-9788-400A-83CB-4C0C1842651D}"/>
              </a:ext>
            </a:extLst>
          </p:cNvPr>
          <p:cNvSpPr>
            <a:spLocks noGrp="1"/>
          </p:cNvSpPr>
          <p:nvPr>
            <p:ph type="sldNum" sz="quarter" idx="12"/>
          </p:nvPr>
        </p:nvSpPr>
        <p:spPr/>
        <p:txBody>
          <a:bodyPr/>
          <a:lstStyle/>
          <a:p>
            <a:fld id="{9EC71654-96A5-4280-94F3-931C61A9F92C}" type="slidenum">
              <a:rPr lang="en-US" smtClean="0"/>
              <a:pPr/>
              <a:t>4</a:t>
            </a:fld>
            <a:endParaRPr lang="en-US">
              <a:solidFill>
                <a:schemeClr val="accent4"/>
              </a:solidFill>
            </a:endParaRPr>
          </a:p>
        </p:txBody>
      </p:sp>
    </p:spTree>
    <p:extLst>
      <p:ext uri="{BB962C8B-B14F-4D97-AF65-F5344CB8AC3E}">
        <p14:creationId xmlns:p14="http://schemas.microsoft.com/office/powerpoint/2010/main" val="40845683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11D8E41-51F3-4A6A-9711-19E0C737F4E1}"/>
              </a:ext>
            </a:extLst>
          </p:cNvPr>
          <p:cNvSpPr>
            <a:spLocks noGrp="1"/>
          </p:cNvSpPr>
          <p:nvPr>
            <p:ph idx="1"/>
          </p:nvPr>
        </p:nvSpPr>
        <p:spPr/>
        <p:txBody>
          <a:bodyPr vert="horz" lIns="91440" tIns="45720" rIns="91440" bIns="45720" rtlCol="0" anchor="t">
            <a:normAutofit/>
          </a:bodyPr>
          <a:lstStyle/>
          <a:p>
            <a:pPr marL="0" indent="0">
              <a:buNone/>
            </a:pPr>
            <a:r>
              <a:rPr lang="en-US">
                <a:latin typeface="Hind Medium"/>
                <a:cs typeface="Hind Medium"/>
              </a:rPr>
              <a:t>Building Relationships</a:t>
            </a:r>
          </a:p>
          <a:p>
            <a:pPr marL="0" indent="0">
              <a:buNone/>
            </a:pPr>
            <a:endParaRPr lang="en-US">
              <a:latin typeface="Hind Medium"/>
              <a:cs typeface="Hind Medium"/>
            </a:endParaRPr>
          </a:p>
          <a:p>
            <a:pPr marL="170815" indent="-170815"/>
            <a:r>
              <a:rPr lang="en-US">
                <a:latin typeface="Hind Medium"/>
                <a:cs typeface="Hind Medium"/>
              </a:rPr>
              <a:t>Navigators          LWDB</a:t>
            </a:r>
          </a:p>
          <a:p>
            <a:pPr marL="0" indent="0">
              <a:buNone/>
            </a:pPr>
            <a:endParaRPr lang="en-US">
              <a:latin typeface="Hind Medium"/>
              <a:cs typeface="Hind Medium"/>
            </a:endParaRPr>
          </a:p>
          <a:p>
            <a:pPr marL="170815" indent="-170815"/>
            <a:r>
              <a:rPr lang="en-US">
                <a:latin typeface="Hind Medium"/>
                <a:cs typeface="Hind Medium"/>
              </a:rPr>
              <a:t>Analyst            Career Advisors</a:t>
            </a:r>
            <a:endParaRPr lang="en-US"/>
          </a:p>
          <a:p>
            <a:pPr marL="0" indent="0">
              <a:buNone/>
            </a:pPr>
            <a:endParaRPr lang="en-US">
              <a:latin typeface="Hind Medium"/>
              <a:cs typeface="Hind Medium"/>
            </a:endParaRPr>
          </a:p>
          <a:p>
            <a:pPr marL="170815" indent="-170815"/>
            <a:r>
              <a:rPr lang="en-US">
                <a:latin typeface="Hind Medium"/>
                <a:cs typeface="Hind Medium"/>
              </a:rPr>
              <a:t>Career Advisor             Business Service Representative</a:t>
            </a:r>
          </a:p>
          <a:p>
            <a:pPr marL="0" indent="0">
              <a:buNone/>
            </a:pPr>
            <a:endParaRPr lang="en-US">
              <a:latin typeface="Hind Medium"/>
              <a:cs typeface="Hind Medium"/>
            </a:endParaRPr>
          </a:p>
          <a:p>
            <a:pPr marL="170815" indent="-170815"/>
            <a:r>
              <a:rPr lang="en-US">
                <a:latin typeface="Hind Medium"/>
                <a:cs typeface="Hind Medium"/>
              </a:rPr>
              <a:t>Analyst           Business Service Representative  </a:t>
            </a:r>
            <a:endParaRPr lang="en-US"/>
          </a:p>
        </p:txBody>
      </p:sp>
      <p:sp>
        <p:nvSpPr>
          <p:cNvPr id="3" name="Title 2">
            <a:extLst>
              <a:ext uri="{FF2B5EF4-FFF2-40B4-BE49-F238E27FC236}">
                <a16:creationId xmlns:a16="http://schemas.microsoft.com/office/drawing/2014/main" id="{5716ED8A-E675-4B73-B6B8-CBE1C03EE581}"/>
              </a:ext>
            </a:extLst>
          </p:cNvPr>
          <p:cNvSpPr>
            <a:spLocks noGrp="1"/>
          </p:cNvSpPr>
          <p:nvPr>
            <p:ph type="title"/>
          </p:nvPr>
        </p:nvSpPr>
        <p:spPr/>
        <p:txBody>
          <a:bodyPr/>
          <a:lstStyle/>
          <a:p>
            <a:r>
              <a:rPr lang="en-US" err="1"/>
              <a:t>Ojt</a:t>
            </a:r>
            <a:r>
              <a:rPr lang="en-US"/>
              <a:t> best practices</a:t>
            </a:r>
          </a:p>
        </p:txBody>
      </p:sp>
      <p:sp>
        <p:nvSpPr>
          <p:cNvPr id="4" name="Slide Number Placeholder 3">
            <a:extLst>
              <a:ext uri="{FF2B5EF4-FFF2-40B4-BE49-F238E27FC236}">
                <a16:creationId xmlns:a16="http://schemas.microsoft.com/office/drawing/2014/main" id="{1D8DD7BE-A505-4AF1-A507-284FC16C3CFE}"/>
              </a:ext>
            </a:extLst>
          </p:cNvPr>
          <p:cNvSpPr>
            <a:spLocks noGrp="1"/>
          </p:cNvSpPr>
          <p:nvPr>
            <p:ph type="sldNum" sz="quarter" idx="12"/>
          </p:nvPr>
        </p:nvSpPr>
        <p:spPr/>
        <p:txBody>
          <a:bodyPr/>
          <a:lstStyle/>
          <a:p>
            <a:fld id="{9EC71654-96A5-4280-94F3-931C61A9F92C}" type="slidenum">
              <a:rPr lang="en-US" smtClean="0"/>
              <a:pPr/>
              <a:t>5</a:t>
            </a:fld>
            <a:endParaRPr lang="en-US">
              <a:solidFill>
                <a:schemeClr val="accent4"/>
              </a:solidFill>
            </a:endParaRPr>
          </a:p>
        </p:txBody>
      </p:sp>
      <p:cxnSp>
        <p:nvCxnSpPr>
          <p:cNvPr id="5" name="Straight Arrow Connector 4">
            <a:extLst>
              <a:ext uri="{FF2B5EF4-FFF2-40B4-BE49-F238E27FC236}">
                <a16:creationId xmlns:a16="http://schemas.microsoft.com/office/drawing/2014/main" id="{E4E38802-E5B5-8648-4648-E78009F72700}"/>
              </a:ext>
            </a:extLst>
          </p:cNvPr>
          <p:cNvCxnSpPr/>
          <p:nvPr/>
        </p:nvCxnSpPr>
        <p:spPr>
          <a:xfrm flipV="1">
            <a:off x="1657364" y="3555945"/>
            <a:ext cx="616226" cy="221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93B0CD4D-A81E-BF63-BD17-69D04E473C46}"/>
              </a:ext>
            </a:extLst>
          </p:cNvPr>
          <p:cNvCxnSpPr>
            <a:cxnSpLocks/>
          </p:cNvCxnSpPr>
          <p:nvPr/>
        </p:nvCxnSpPr>
        <p:spPr>
          <a:xfrm flipV="1">
            <a:off x="2582913" y="4321100"/>
            <a:ext cx="616226" cy="221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73FEE5DB-58C4-98CE-512F-CF626303E312}"/>
              </a:ext>
            </a:extLst>
          </p:cNvPr>
          <p:cNvCxnSpPr>
            <a:cxnSpLocks/>
          </p:cNvCxnSpPr>
          <p:nvPr/>
        </p:nvCxnSpPr>
        <p:spPr>
          <a:xfrm flipV="1">
            <a:off x="1596888" y="5067849"/>
            <a:ext cx="616226" cy="221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73D4C5C8-0FF8-017F-8925-ED6235293BC4}"/>
              </a:ext>
            </a:extLst>
          </p:cNvPr>
          <p:cNvCxnSpPr>
            <a:cxnSpLocks/>
          </p:cNvCxnSpPr>
          <p:nvPr/>
        </p:nvCxnSpPr>
        <p:spPr>
          <a:xfrm flipV="1">
            <a:off x="1971839" y="2769754"/>
            <a:ext cx="616226" cy="221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89893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8A1E7-72E3-420A-A490-45774A23DFA7}"/>
              </a:ext>
            </a:extLst>
          </p:cNvPr>
          <p:cNvSpPr>
            <a:spLocks noGrp="1"/>
          </p:cNvSpPr>
          <p:nvPr>
            <p:ph type="title"/>
          </p:nvPr>
        </p:nvSpPr>
        <p:spPr>
          <a:xfrm>
            <a:off x="390525" y="228357"/>
            <a:ext cx="8362950" cy="446553"/>
          </a:xfrm>
        </p:spPr>
        <p:txBody>
          <a:bodyPr/>
          <a:lstStyle/>
          <a:p>
            <a:r>
              <a:rPr lang="en-US"/>
              <a:t>Basic Flow of </a:t>
            </a:r>
            <a:r>
              <a:rPr lang="en-US" err="1"/>
              <a:t>Ojt</a:t>
            </a:r>
            <a:endParaRPr lang="en-US"/>
          </a:p>
        </p:txBody>
      </p:sp>
      <p:sp>
        <p:nvSpPr>
          <p:cNvPr id="3" name="Slide Number Placeholder 2">
            <a:extLst>
              <a:ext uri="{FF2B5EF4-FFF2-40B4-BE49-F238E27FC236}">
                <a16:creationId xmlns:a16="http://schemas.microsoft.com/office/drawing/2014/main" id="{2A9C8321-05EF-4800-AE06-1F2793516006}"/>
              </a:ext>
            </a:extLst>
          </p:cNvPr>
          <p:cNvSpPr>
            <a:spLocks noGrp="1"/>
          </p:cNvSpPr>
          <p:nvPr>
            <p:ph type="sldNum" sz="quarter" idx="12"/>
          </p:nvPr>
        </p:nvSpPr>
        <p:spPr/>
        <p:txBody>
          <a:bodyPr/>
          <a:lstStyle/>
          <a:p>
            <a:fld id="{9EC71654-96A5-4280-94F3-931C61A9F92C}" type="slidenum">
              <a:rPr lang="en-US" smtClean="0"/>
              <a:pPr/>
              <a:t>6</a:t>
            </a:fld>
            <a:endParaRPr lang="en-US">
              <a:solidFill>
                <a:schemeClr val="accent4"/>
              </a:solidFill>
            </a:endParaRPr>
          </a:p>
        </p:txBody>
      </p:sp>
      <p:sp>
        <p:nvSpPr>
          <p:cNvPr id="4" name="Flowchart: Process 3">
            <a:extLst>
              <a:ext uri="{FF2B5EF4-FFF2-40B4-BE49-F238E27FC236}">
                <a16:creationId xmlns:a16="http://schemas.microsoft.com/office/drawing/2014/main" id="{61A81DD4-48F7-4C90-9DD9-42CC007E6BB8}"/>
              </a:ext>
            </a:extLst>
          </p:cNvPr>
          <p:cNvSpPr/>
          <p:nvPr/>
        </p:nvSpPr>
        <p:spPr>
          <a:xfrm>
            <a:off x="1931219" y="650796"/>
            <a:ext cx="4333875" cy="316092"/>
          </a:xfrm>
          <a:prstGeom prst="flowChartProcess">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200">
                <a:solidFill>
                  <a:schemeClr val="accent5"/>
                </a:solidFill>
                <a:effectLst/>
                <a:ea typeface="Calibri" panose="020F0502020204030204" pitchFamily="34" charset="0"/>
                <a:cs typeface="Times New Roman" panose="02020603050405020304" pitchFamily="18" charset="0"/>
              </a:rPr>
              <a:t>Participant registers with WIOA &amp; has eligible TAA determination</a:t>
            </a:r>
          </a:p>
        </p:txBody>
      </p:sp>
      <p:sp>
        <p:nvSpPr>
          <p:cNvPr id="5" name="Flowchart: Process 4">
            <a:extLst>
              <a:ext uri="{FF2B5EF4-FFF2-40B4-BE49-F238E27FC236}">
                <a16:creationId xmlns:a16="http://schemas.microsoft.com/office/drawing/2014/main" id="{9E8FF5F2-0E65-47EE-8341-C02C0389AACA}"/>
              </a:ext>
            </a:extLst>
          </p:cNvPr>
          <p:cNvSpPr/>
          <p:nvPr/>
        </p:nvSpPr>
        <p:spPr>
          <a:xfrm>
            <a:off x="2276400" y="1125188"/>
            <a:ext cx="3643511" cy="446553"/>
          </a:xfrm>
          <a:prstGeom prst="flowChartProcess">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200">
                <a:solidFill>
                  <a:schemeClr val="accent5"/>
                </a:solidFill>
                <a:effectLst/>
                <a:ea typeface="Calibri" panose="020F0502020204030204" pitchFamily="34" charset="0"/>
                <a:cs typeface="Times New Roman" panose="02020603050405020304" pitchFamily="18" charset="0"/>
              </a:rPr>
              <a:t>WIOA/</a:t>
            </a:r>
            <a:r>
              <a:rPr lang="en-US" sz="1200">
                <a:solidFill>
                  <a:schemeClr val="accent5"/>
                </a:solidFill>
                <a:ea typeface="Calibri" panose="020F0502020204030204" pitchFamily="34" charset="0"/>
                <a:cs typeface="Times New Roman" panose="02020603050405020304" pitchFamily="18" charset="0"/>
              </a:rPr>
              <a:t>TAA</a:t>
            </a:r>
            <a:r>
              <a:rPr lang="en-US" sz="1200">
                <a:solidFill>
                  <a:schemeClr val="accent5"/>
                </a:solidFill>
                <a:effectLst/>
                <a:ea typeface="Calibri" panose="020F0502020204030204" pitchFamily="34" charset="0"/>
                <a:cs typeface="Times New Roman" panose="02020603050405020304" pitchFamily="18" charset="0"/>
              </a:rPr>
              <a:t> assess skills/interests/aptitudes &amp; provide Case Management Services</a:t>
            </a:r>
          </a:p>
        </p:txBody>
      </p:sp>
      <p:sp>
        <p:nvSpPr>
          <p:cNvPr id="7" name="Flowchart: Alternate Process 6">
            <a:extLst>
              <a:ext uri="{FF2B5EF4-FFF2-40B4-BE49-F238E27FC236}">
                <a16:creationId xmlns:a16="http://schemas.microsoft.com/office/drawing/2014/main" id="{BE17F6A7-E7B6-4CA2-A24C-B19D0B7764A0}"/>
              </a:ext>
            </a:extLst>
          </p:cNvPr>
          <p:cNvSpPr/>
          <p:nvPr/>
        </p:nvSpPr>
        <p:spPr>
          <a:xfrm>
            <a:off x="5100300" y="2252232"/>
            <a:ext cx="2301176" cy="446553"/>
          </a:xfrm>
          <a:prstGeom prst="flowChartAlternateProcess">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200">
                <a:solidFill>
                  <a:schemeClr val="accent5"/>
                </a:solidFill>
                <a:effectLst/>
                <a:ea typeface="Calibri" panose="020F0502020204030204" pitchFamily="34" charset="0"/>
                <a:cs typeface="Times New Roman" panose="02020603050405020304" pitchFamily="18" charset="0"/>
              </a:rPr>
              <a:t>Participant attends Occupational Training</a:t>
            </a:r>
            <a:r>
              <a:rPr lang="en-US" sz="1200">
                <a:effectLst/>
                <a:ea typeface="Calibri" panose="020F0502020204030204" pitchFamily="34" charset="0"/>
                <a:cs typeface="Times New Roman" panose="02020603050405020304" pitchFamily="18" charset="0"/>
              </a:rPr>
              <a:t> </a:t>
            </a:r>
          </a:p>
        </p:txBody>
      </p:sp>
      <p:sp>
        <p:nvSpPr>
          <p:cNvPr id="8" name="Flowchart: Alternate Process 7">
            <a:extLst>
              <a:ext uri="{FF2B5EF4-FFF2-40B4-BE49-F238E27FC236}">
                <a16:creationId xmlns:a16="http://schemas.microsoft.com/office/drawing/2014/main" id="{B586491F-0C14-4309-A1AB-AF358BACCD19}"/>
              </a:ext>
            </a:extLst>
          </p:cNvPr>
          <p:cNvSpPr/>
          <p:nvPr/>
        </p:nvSpPr>
        <p:spPr>
          <a:xfrm>
            <a:off x="5063169" y="2935446"/>
            <a:ext cx="2375438" cy="446553"/>
          </a:xfrm>
          <a:prstGeom prst="flowChartAlternateProcess">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200">
                <a:solidFill>
                  <a:schemeClr val="accent5"/>
                </a:solidFill>
                <a:effectLst/>
                <a:ea typeface="Calibri" panose="020F0502020204030204" pitchFamily="34" charset="0"/>
                <a:cs typeface="Times New Roman" panose="02020603050405020304" pitchFamily="18" charset="0"/>
              </a:rPr>
              <a:t>Prior to completion receives OJT letter to aid job search</a:t>
            </a:r>
          </a:p>
        </p:txBody>
      </p:sp>
      <p:grpSp>
        <p:nvGrpSpPr>
          <p:cNvPr id="55" name="Group 54">
            <a:extLst>
              <a:ext uri="{FF2B5EF4-FFF2-40B4-BE49-F238E27FC236}">
                <a16:creationId xmlns:a16="http://schemas.microsoft.com/office/drawing/2014/main" id="{9515970E-3AA2-41B2-A277-471F26CE1C73}"/>
              </a:ext>
            </a:extLst>
          </p:cNvPr>
          <p:cNvGrpSpPr/>
          <p:nvPr/>
        </p:nvGrpSpPr>
        <p:grpSpPr>
          <a:xfrm>
            <a:off x="1091435" y="2422781"/>
            <a:ext cx="2009140" cy="1437650"/>
            <a:chOff x="1363786" y="2429500"/>
            <a:chExt cx="2009140" cy="1437650"/>
          </a:xfrm>
        </p:grpSpPr>
        <p:sp>
          <p:nvSpPr>
            <p:cNvPr id="9" name="Flowchart: Process 8">
              <a:extLst>
                <a:ext uri="{FF2B5EF4-FFF2-40B4-BE49-F238E27FC236}">
                  <a16:creationId xmlns:a16="http://schemas.microsoft.com/office/drawing/2014/main" id="{C6E6EC88-8F22-47D8-8ED7-27A0E7A958A9}"/>
                </a:ext>
              </a:extLst>
            </p:cNvPr>
            <p:cNvSpPr/>
            <p:nvPr/>
          </p:nvSpPr>
          <p:spPr>
            <a:xfrm>
              <a:off x="1363786" y="2429500"/>
              <a:ext cx="2009140" cy="1437650"/>
            </a:xfrm>
            <a:prstGeom prst="flowChartProcess">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endParaRPr lang="en-US" sz="1100">
                <a:effectLst/>
                <a:ea typeface="Calibri" panose="020F0502020204030204" pitchFamily="34" charset="0"/>
                <a:cs typeface="Times New Roman" panose="02020603050405020304" pitchFamily="18" charset="0"/>
              </a:endParaRPr>
            </a:p>
          </p:txBody>
        </p:sp>
        <p:sp>
          <p:nvSpPr>
            <p:cNvPr id="12" name="TextBox 11">
              <a:extLst>
                <a:ext uri="{FF2B5EF4-FFF2-40B4-BE49-F238E27FC236}">
                  <a16:creationId xmlns:a16="http://schemas.microsoft.com/office/drawing/2014/main" id="{CE072B84-E144-4B60-8A98-447B67712BC8}"/>
                </a:ext>
              </a:extLst>
            </p:cNvPr>
            <p:cNvSpPr txBox="1"/>
            <p:nvPr/>
          </p:nvSpPr>
          <p:spPr>
            <a:xfrm>
              <a:off x="1472589" y="2515520"/>
              <a:ext cx="1811546" cy="645827"/>
            </a:xfrm>
            <a:prstGeom prst="rect">
              <a:avLst/>
            </a:prstGeom>
            <a:noFill/>
            <a:ln>
              <a:solidFill>
                <a:srgbClr val="2C567A"/>
              </a:solidFill>
            </a:ln>
          </p:spPr>
          <p:txBody>
            <a:bodyPr wrap="square" bIns="91440" rtlCol="0">
              <a:spAutoFit/>
            </a:bodyPr>
            <a:lstStyle/>
            <a:p>
              <a:pPr algn="ctr"/>
              <a:r>
                <a:rPr lang="en-US" sz="1200">
                  <a:solidFill>
                    <a:schemeClr val="accent5"/>
                  </a:solidFill>
                </a:rPr>
                <a:t>Staff job leads/Self-directed job search using OJT letter staff provides</a:t>
              </a:r>
            </a:p>
          </p:txBody>
        </p:sp>
        <p:sp>
          <p:nvSpPr>
            <p:cNvPr id="13" name="TextBox 12">
              <a:extLst>
                <a:ext uri="{FF2B5EF4-FFF2-40B4-BE49-F238E27FC236}">
                  <a16:creationId xmlns:a16="http://schemas.microsoft.com/office/drawing/2014/main" id="{A02965D2-7146-482D-AC2B-FB264D12985E}"/>
                </a:ext>
              </a:extLst>
            </p:cNvPr>
            <p:cNvSpPr txBox="1"/>
            <p:nvPr/>
          </p:nvSpPr>
          <p:spPr>
            <a:xfrm>
              <a:off x="1472589" y="3258819"/>
              <a:ext cx="1811546" cy="507831"/>
            </a:xfrm>
            <a:prstGeom prst="rect">
              <a:avLst/>
            </a:prstGeom>
            <a:noFill/>
            <a:ln>
              <a:solidFill>
                <a:srgbClr val="2C567A"/>
              </a:solidFill>
            </a:ln>
          </p:spPr>
          <p:txBody>
            <a:bodyPr wrap="square" bIns="91440" rtlCol="0">
              <a:spAutoFit/>
            </a:bodyPr>
            <a:lstStyle/>
            <a:p>
              <a:pPr algn="ctr"/>
              <a:r>
                <a:rPr lang="en-US" sz="1200">
                  <a:solidFill>
                    <a:schemeClr val="accent5"/>
                  </a:solidFill>
                </a:rPr>
                <a:t>BST/WIOA/TAA market participant for OJT</a:t>
              </a:r>
            </a:p>
          </p:txBody>
        </p:sp>
      </p:grpSp>
      <p:sp>
        <p:nvSpPr>
          <p:cNvPr id="24" name="Flowchart: Process 23">
            <a:extLst>
              <a:ext uri="{FF2B5EF4-FFF2-40B4-BE49-F238E27FC236}">
                <a16:creationId xmlns:a16="http://schemas.microsoft.com/office/drawing/2014/main" id="{D1B30515-E746-4173-8BE1-8E7F388E53BE}"/>
              </a:ext>
            </a:extLst>
          </p:cNvPr>
          <p:cNvSpPr/>
          <p:nvPr/>
        </p:nvSpPr>
        <p:spPr>
          <a:xfrm>
            <a:off x="1111120" y="4036616"/>
            <a:ext cx="1969770" cy="580647"/>
          </a:xfrm>
          <a:prstGeom prst="flowChartProcess">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200">
                <a:solidFill>
                  <a:schemeClr val="accent5"/>
                </a:solidFill>
                <a:effectLst/>
                <a:ea typeface="Calibri" panose="020F0502020204030204" pitchFamily="34" charset="0"/>
                <a:cs typeface="Times New Roman" panose="02020603050405020304" pitchFamily="18" charset="0"/>
              </a:rPr>
              <a:t>Participant interviews for job opening</a:t>
            </a:r>
            <a:r>
              <a:rPr lang="en-US" sz="1200">
                <a:effectLst/>
                <a:ea typeface="Calibri" panose="020F0502020204030204" pitchFamily="34" charset="0"/>
                <a:cs typeface="Times New Roman" panose="02020603050405020304" pitchFamily="18" charset="0"/>
              </a:rPr>
              <a:t> </a:t>
            </a:r>
            <a:r>
              <a:rPr lang="en-US" sz="1200">
                <a:solidFill>
                  <a:schemeClr val="accent5"/>
                </a:solidFill>
                <a:effectLst/>
                <a:ea typeface="Calibri" panose="020F0502020204030204" pitchFamily="34" charset="0"/>
                <a:cs typeface="Times New Roman" panose="02020603050405020304" pitchFamily="18" charset="0"/>
              </a:rPr>
              <a:t>-- Alerts WIOA/TAA</a:t>
            </a:r>
          </a:p>
        </p:txBody>
      </p:sp>
      <p:sp>
        <p:nvSpPr>
          <p:cNvPr id="26" name="Flowchart: Process 25">
            <a:extLst>
              <a:ext uri="{FF2B5EF4-FFF2-40B4-BE49-F238E27FC236}">
                <a16:creationId xmlns:a16="http://schemas.microsoft.com/office/drawing/2014/main" id="{D5EDF028-D2ED-430D-B7BA-9E2206083F3E}"/>
              </a:ext>
            </a:extLst>
          </p:cNvPr>
          <p:cNvSpPr/>
          <p:nvPr/>
        </p:nvSpPr>
        <p:spPr>
          <a:xfrm>
            <a:off x="3513003" y="4126397"/>
            <a:ext cx="1969771" cy="401087"/>
          </a:xfrm>
          <a:prstGeom prst="flowChartProcess">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200">
                <a:solidFill>
                  <a:schemeClr val="accent5"/>
                </a:solidFill>
                <a:effectLst/>
                <a:ea typeface="Calibri" panose="020F0502020204030204" pitchFamily="34" charset="0"/>
                <a:cs typeface="Times New Roman" panose="02020603050405020304" pitchFamily="18" charset="0"/>
              </a:rPr>
              <a:t>BST contacts employer with OJT information</a:t>
            </a:r>
            <a:endParaRPr lang="en-US" sz="1200">
              <a:effectLst/>
              <a:ea typeface="Calibri" panose="020F0502020204030204" pitchFamily="34" charset="0"/>
              <a:cs typeface="Times New Roman" panose="02020603050405020304" pitchFamily="18" charset="0"/>
            </a:endParaRPr>
          </a:p>
        </p:txBody>
      </p:sp>
      <p:sp>
        <p:nvSpPr>
          <p:cNvPr id="27" name="Flowchart: Process 26">
            <a:extLst>
              <a:ext uri="{FF2B5EF4-FFF2-40B4-BE49-F238E27FC236}">
                <a16:creationId xmlns:a16="http://schemas.microsoft.com/office/drawing/2014/main" id="{AF920C1C-C929-455B-A82E-E5EE9BD9DDCB}"/>
              </a:ext>
            </a:extLst>
          </p:cNvPr>
          <p:cNvSpPr/>
          <p:nvPr/>
        </p:nvSpPr>
        <p:spPr>
          <a:xfrm>
            <a:off x="5914887" y="4128216"/>
            <a:ext cx="2009140" cy="401087"/>
          </a:xfrm>
          <a:prstGeom prst="flowChartProcess">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6000"/>
              </a:lnSpc>
              <a:spcBef>
                <a:spcPts val="0"/>
              </a:spcBef>
              <a:spcAft>
                <a:spcPts val="800"/>
              </a:spcAft>
            </a:pPr>
            <a:r>
              <a:rPr lang="en-US" sz="1200">
                <a:solidFill>
                  <a:schemeClr val="accent5"/>
                </a:solidFill>
                <a:effectLst/>
                <a:ea typeface="Calibri" panose="020F0502020204030204" pitchFamily="34" charset="0"/>
                <a:cs typeface="Times New Roman" panose="02020603050405020304" pitchFamily="18" charset="0"/>
              </a:rPr>
              <a:t>Offer letter received (Participant/WIOA/TAA/BST)</a:t>
            </a:r>
            <a:r>
              <a:rPr lang="en-US" sz="1200">
                <a:effectLst/>
                <a:ea typeface="Calibri" panose="020F0502020204030204" pitchFamily="34" charset="0"/>
                <a:cs typeface="Times New Roman" panose="02020603050405020304" pitchFamily="18" charset="0"/>
              </a:rPr>
              <a:t> </a:t>
            </a:r>
          </a:p>
        </p:txBody>
      </p:sp>
      <p:sp>
        <p:nvSpPr>
          <p:cNvPr id="28" name="Flowchart: Process 27">
            <a:extLst>
              <a:ext uri="{FF2B5EF4-FFF2-40B4-BE49-F238E27FC236}">
                <a16:creationId xmlns:a16="http://schemas.microsoft.com/office/drawing/2014/main" id="{E8AE7419-5E5E-47DE-9865-0D20F8E03B27}"/>
              </a:ext>
            </a:extLst>
          </p:cNvPr>
          <p:cNvSpPr/>
          <p:nvPr/>
        </p:nvSpPr>
        <p:spPr>
          <a:xfrm>
            <a:off x="5703911" y="4821035"/>
            <a:ext cx="2431092" cy="452599"/>
          </a:xfrm>
          <a:prstGeom prst="flowChartProcess">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6000"/>
              </a:lnSpc>
              <a:spcBef>
                <a:spcPts val="0"/>
              </a:spcBef>
              <a:spcAft>
                <a:spcPts val="800"/>
              </a:spcAft>
            </a:pPr>
            <a:r>
              <a:rPr lang="en-US" sz="1200">
                <a:solidFill>
                  <a:schemeClr val="accent5"/>
                </a:solidFill>
                <a:effectLst/>
                <a:ea typeface="Calibri" panose="020F0502020204030204" pitchFamily="34" charset="0"/>
                <a:cs typeface="Times New Roman" panose="02020603050405020304" pitchFamily="18" charset="0"/>
              </a:rPr>
              <a:t>BST/Employer initiate contract  (WDB provides funding breakdown)</a:t>
            </a:r>
            <a:r>
              <a:rPr lang="en-US" sz="1200">
                <a:effectLst/>
                <a:ea typeface="Calibri" panose="020F0502020204030204" pitchFamily="34" charset="0"/>
                <a:cs typeface="Times New Roman" panose="02020603050405020304" pitchFamily="18" charset="0"/>
              </a:rPr>
              <a:t> </a:t>
            </a:r>
          </a:p>
        </p:txBody>
      </p:sp>
      <p:sp>
        <p:nvSpPr>
          <p:cNvPr id="29" name="Flowchart: Process 28">
            <a:extLst>
              <a:ext uri="{FF2B5EF4-FFF2-40B4-BE49-F238E27FC236}">
                <a16:creationId xmlns:a16="http://schemas.microsoft.com/office/drawing/2014/main" id="{4F76D11E-D60C-4A9A-9444-E278CC83E192}"/>
              </a:ext>
            </a:extLst>
          </p:cNvPr>
          <p:cNvSpPr/>
          <p:nvPr/>
        </p:nvSpPr>
        <p:spPr>
          <a:xfrm>
            <a:off x="3202920" y="4796004"/>
            <a:ext cx="1785619" cy="502662"/>
          </a:xfrm>
          <a:prstGeom prst="flowChartProcess">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200">
                <a:solidFill>
                  <a:schemeClr val="accent5"/>
                </a:solidFill>
                <a:ea typeface="Calibri" panose="020F0502020204030204" pitchFamily="34" charset="0"/>
                <a:cs typeface="Times New Roman" panose="02020603050405020304" pitchFamily="18" charset="0"/>
              </a:rPr>
              <a:t>TAA</a:t>
            </a:r>
            <a:r>
              <a:rPr lang="en-US" sz="1200">
                <a:solidFill>
                  <a:schemeClr val="accent5"/>
                </a:solidFill>
                <a:effectLst/>
                <a:ea typeface="Calibri" panose="020F0502020204030204" pitchFamily="34" charset="0"/>
                <a:cs typeface="Times New Roman" panose="02020603050405020304" pitchFamily="18" charset="0"/>
              </a:rPr>
              <a:t> initiate training application for OJT</a:t>
            </a:r>
            <a:r>
              <a:rPr lang="en-US" sz="1200">
                <a:effectLst/>
                <a:ea typeface="Calibri" panose="020F0502020204030204" pitchFamily="34" charset="0"/>
                <a:cs typeface="Times New Roman" panose="02020603050405020304" pitchFamily="18" charset="0"/>
              </a:rPr>
              <a:t> </a:t>
            </a:r>
          </a:p>
        </p:txBody>
      </p:sp>
      <p:sp>
        <p:nvSpPr>
          <p:cNvPr id="30" name="Flowchart: Process 29">
            <a:extLst>
              <a:ext uri="{FF2B5EF4-FFF2-40B4-BE49-F238E27FC236}">
                <a16:creationId xmlns:a16="http://schemas.microsoft.com/office/drawing/2014/main" id="{4D383E95-76D4-4D7D-97BD-613FA91F1C15}"/>
              </a:ext>
            </a:extLst>
          </p:cNvPr>
          <p:cNvSpPr/>
          <p:nvPr/>
        </p:nvSpPr>
        <p:spPr>
          <a:xfrm>
            <a:off x="2997770" y="5447946"/>
            <a:ext cx="2195917" cy="500604"/>
          </a:xfrm>
          <a:prstGeom prst="flowChartProcess">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6000"/>
              </a:lnSpc>
              <a:spcBef>
                <a:spcPts val="0"/>
              </a:spcBef>
              <a:spcAft>
                <a:spcPts val="800"/>
              </a:spcAft>
            </a:pPr>
            <a:r>
              <a:rPr lang="en-US" sz="1200">
                <a:solidFill>
                  <a:schemeClr val="accent5"/>
                </a:solidFill>
                <a:effectLst/>
                <a:ea typeface="Calibri" panose="020F0502020204030204" pitchFamily="34" charset="0"/>
                <a:cs typeface="Times New Roman" panose="02020603050405020304" pitchFamily="18" charset="0"/>
              </a:rPr>
              <a:t>TAS receives/reviews/approves OJT training application</a:t>
            </a:r>
            <a:r>
              <a:rPr lang="en-US" sz="1200">
                <a:effectLst/>
                <a:ea typeface="Calibri" panose="020F0502020204030204" pitchFamily="34" charset="0"/>
                <a:cs typeface="Times New Roman" panose="02020603050405020304" pitchFamily="18" charset="0"/>
              </a:rPr>
              <a:t> </a:t>
            </a:r>
          </a:p>
        </p:txBody>
      </p:sp>
      <p:sp>
        <p:nvSpPr>
          <p:cNvPr id="31" name="Flowchart: Process 30">
            <a:extLst>
              <a:ext uri="{FF2B5EF4-FFF2-40B4-BE49-F238E27FC236}">
                <a16:creationId xmlns:a16="http://schemas.microsoft.com/office/drawing/2014/main" id="{B130CB87-EE91-41C8-912A-E6E56D183B26}"/>
              </a:ext>
            </a:extLst>
          </p:cNvPr>
          <p:cNvSpPr/>
          <p:nvPr/>
        </p:nvSpPr>
        <p:spPr>
          <a:xfrm>
            <a:off x="3110844" y="6168341"/>
            <a:ext cx="1969770" cy="443230"/>
          </a:xfrm>
          <a:prstGeom prst="flowChartProcess">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6000"/>
              </a:lnSpc>
              <a:spcBef>
                <a:spcPts val="0"/>
              </a:spcBef>
              <a:spcAft>
                <a:spcPts val="800"/>
              </a:spcAft>
            </a:pPr>
            <a:r>
              <a:rPr lang="en-US" sz="1200">
                <a:solidFill>
                  <a:schemeClr val="accent5"/>
                </a:solidFill>
                <a:effectLst/>
                <a:ea typeface="Calibri" panose="020F0502020204030204" pitchFamily="34" charset="0"/>
                <a:cs typeface="Times New Roman" panose="02020603050405020304" pitchFamily="18" charset="0"/>
              </a:rPr>
              <a:t>Participant starts OJT</a:t>
            </a:r>
            <a:r>
              <a:rPr lang="en-US" sz="1200">
                <a:effectLst/>
                <a:ea typeface="Calibri" panose="020F0502020204030204" pitchFamily="34" charset="0"/>
                <a:cs typeface="Times New Roman" panose="02020603050405020304" pitchFamily="18" charset="0"/>
              </a:rPr>
              <a:t> </a:t>
            </a:r>
          </a:p>
        </p:txBody>
      </p:sp>
      <p:grpSp>
        <p:nvGrpSpPr>
          <p:cNvPr id="33" name="Group 32">
            <a:extLst>
              <a:ext uri="{FF2B5EF4-FFF2-40B4-BE49-F238E27FC236}">
                <a16:creationId xmlns:a16="http://schemas.microsoft.com/office/drawing/2014/main" id="{CF7F3164-09CB-4273-940C-8BA110D3E238}"/>
              </a:ext>
            </a:extLst>
          </p:cNvPr>
          <p:cNvGrpSpPr/>
          <p:nvPr/>
        </p:nvGrpSpPr>
        <p:grpSpPr>
          <a:xfrm>
            <a:off x="3091160" y="1689468"/>
            <a:ext cx="2013990" cy="577480"/>
            <a:chOff x="1042900" y="2062370"/>
            <a:chExt cx="2013990" cy="577480"/>
          </a:xfrm>
        </p:grpSpPr>
        <p:sp>
          <p:nvSpPr>
            <p:cNvPr id="6" name="Flowchart: Process 5">
              <a:extLst>
                <a:ext uri="{FF2B5EF4-FFF2-40B4-BE49-F238E27FC236}">
                  <a16:creationId xmlns:a16="http://schemas.microsoft.com/office/drawing/2014/main" id="{F24F4AE4-B7F6-4AA6-BCC7-720F87F40513}"/>
                </a:ext>
              </a:extLst>
            </p:cNvPr>
            <p:cNvSpPr/>
            <p:nvPr/>
          </p:nvSpPr>
          <p:spPr>
            <a:xfrm>
              <a:off x="1042900" y="2125343"/>
              <a:ext cx="2009140" cy="446553"/>
            </a:xfrm>
            <a:prstGeom prst="flowChartProcess">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200">
                  <a:solidFill>
                    <a:schemeClr val="accent5"/>
                  </a:solidFill>
                  <a:effectLst/>
                  <a:ea typeface="Calibri" panose="020F0502020204030204" pitchFamily="34" charset="0"/>
                  <a:cs typeface="Times New Roman" panose="02020603050405020304" pitchFamily="18" charset="0"/>
                </a:rPr>
                <a:t>Participant is job-ready</a:t>
              </a:r>
            </a:p>
          </p:txBody>
        </p:sp>
        <p:sp>
          <p:nvSpPr>
            <p:cNvPr id="32" name="Flowchart: Decision 31">
              <a:extLst>
                <a:ext uri="{FF2B5EF4-FFF2-40B4-BE49-F238E27FC236}">
                  <a16:creationId xmlns:a16="http://schemas.microsoft.com/office/drawing/2014/main" id="{F55E1C13-9D92-4096-8503-EBB08666DE23}"/>
                </a:ext>
              </a:extLst>
            </p:cNvPr>
            <p:cNvSpPr/>
            <p:nvPr/>
          </p:nvSpPr>
          <p:spPr>
            <a:xfrm>
              <a:off x="1047750" y="2062370"/>
              <a:ext cx="2009140" cy="577480"/>
            </a:xfrm>
            <a:prstGeom prst="flowChartDecisi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4" name="Connector: Elbow 43">
            <a:extLst>
              <a:ext uri="{FF2B5EF4-FFF2-40B4-BE49-F238E27FC236}">
                <a16:creationId xmlns:a16="http://schemas.microsoft.com/office/drawing/2014/main" id="{4342228C-045D-4CDF-B764-7CC2F5FBB3A2}"/>
              </a:ext>
            </a:extLst>
          </p:cNvPr>
          <p:cNvCxnSpPr>
            <a:cxnSpLocks/>
            <a:stCxn id="32" idx="3"/>
            <a:endCxn id="7" idx="0"/>
          </p:cNvCxnSpPr>
          <p:nvPr/>
        </p:nvCxnSpPr>
        <p:spPr>
          <a:xfrm>
            <a:off x="5105150" y="1978208"/>
            <a:ext cx="1145738" cy="274024"/>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6" name="Connector: Elbow 45">
            <a:extLst>
              <a:ext uri="{FF2B5EF4-FFF2-40B4-BE49-F238E27FC236}">
                <a16:creationId xmlns:a16="http://schemas.microsoft.com/office/drawing/2014/main" id="{2AAC375A-F9FF-4C21-BBBB-A725CF8E6466}"/>
              </a:ext>
            </a:extLst>
          </p:cNvPr>
          <p:cNvCxnSpPr>
            <a:cxnSpLocks/>
            <a:stCxn id="32" idx="1"/>
            <a:endCxn id="9" idx="0"/>
          </p:cNvCxnSpPr>
          <p:nvPr/>
        </p:nvCxnSpPr>
        <p:spPr>
          <a:xfrm rot="10800000" flipV="1">
            <a:off x="2096006" y="1978207"/>
            <a:ext cx="1000005" cy="444573"/>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7F2653DF-8932-4044-88EA-4C4FCB45FE93}"/>
              </a:ext>
            </a:extLst>
          </p:cNvPr>
          <p:cNvSpPr txBox="1"/>
          <p:nvPr/>
        </p:nvSpPr>
        <p:spPr>
          <a:xfrm>
            <a:off x="2516238" y="1761282"/>
            <a:ext cx="417462" cy="276999"/>
          </a:xfrm>
          <a:prstGeom prst="rect">
            <a:avLst/>
          </a:prstGeom>
          <a:noFill/>
        </p:spPr>
        <p:txBody>
          <a:bodyPr wrap="square" rtlCol="0">
            <a:spAutoFit/>
          </a:bodyPr>
          <a:lstStyle/>
          <a:p>
            <a:r>
              <a:rPr lang="en-US" sz="1200">
                <a:solidFill>
                  <a:schemeClr val="accent5"/>
                </a:solidFill>
              </a:rPr>
              <a:t>YES</a:t>
            </a:r>
          </a:p>
        </p:txBody>
      </p:sp>
      <p:sp>
        <p:nvSpPr>
          <p:cNvPr id="50" name="TextBox 49">
            <a:extLst>
              <a:ext uri="{FF2B5EF4-FFF2-40B4-BE49-F238E27FC236}">
                <a16:creationId xmlns:a16="http://schemas.microsoft.com/office/drawing/2014/main" id="{F14CB948-E9C6-4646-85A8-2BECD782B12A}"/>
              </a:ext>
            </a:extLst>
          </p:cNvPr>
          <p:cNvSpPr txBox="1"/>
          <p:nvPr/>
        </p:nvSpPr>
        <p:spPr>
          <a:xfrm>
            <a:off x="5268445" y="1771999"/>
            <a:ext cx="417462" cy="276999"/>
          </a:xfrm>
          <a:prstGeom prst="rect">
            <a:avLst/>
          </a:prstGeom>
          <a:noFill/>
        </p:spPr>
        <p:txBody>
          <a:bodyPr wrap="square" rtlCol="0">
            <a:spAutoFit/>
          </a:bodyPr>
          <a:lstStyle/>
          <a:p>
            <a:r>
              <a:rPr lang="en-US" sz="1200">
                <a:solidFill>
                  <a:schemeClr val="accent5"/>
                </a:solidFill>
              </a:rPr>
              <a:t>NO</a:t>
            </a:r>
          </a:p>
        </p:txBody>
      </p:sp>
      <p:cxnSp>
        <p:nvCxnSpPr>
          <p:cNvPr id="57" name="Straight Arrow Connector 56">
            <a:extLst>
              <a:ext uri="{FF2B5EF4-FFF2-40B4-BE49-F238E27FC236}">
                <a16:creationId xmlns:a16="http://schemas.microsoft.com/office/drawing/2014/main" id="{82B4FD91-A7C2-47EE-B472-2296336C49AC}"/>
              </a:ext>
            </a:extLst>
          </p:cNvPr>
          <p:cNvCxnSpPr>
            <a:stCxn id="4" idx="2"/>
          </p:cNvCxnSpPr>
          <p:nvPr/>
        </p:nvCxnSpPr>
        <p:spPr>
          <a:xfrm flipH="1">
            <a:off x="4098156" y="966888"/>
            <a:ext cx="1" cy="1355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14A3BBF4-C776-4830-AA7D-09518F08EE11}"/>
              </a:ext>
            </a:extLst>
          </p:cNvPr>
          <p:cNvCxnSpPr>
            <a:stCxn id="5" idx="2"/>
            <a:endCxn id="32" idx="0"/>
          </p:cNvCxnSpPr>
          <p:nvPr/>
        </p:nvCxnSpPr>
        <p:spPr>
          <a:xfrm>
            <a:off x="4098156" y="1571741"/>
            <a:ext cx="2424" cy="11772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9911AB4A-084F-4C63-8BFD-77A86F1FD4D6}"/>
              </a:ext>
            </a:extLst>
          </p:cNvPr>
          <p:cNvCxnSpPr>
            <a:cxnSpLocks/>
            <a:stCxn id="7" idx="2"/>
            <a:endCxn id="8" idx="0"/>
          </p:cNvCxnSpPr>
          <p:nvPr/>
        </p:nvCxnSpPr>
        <p:spPr>
          <a:xfrm>
            <a:off x="6250888" y="2698785"/>
            <a:ext cx="0" cy="2366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EF06CEBB-2D8F-45B6-BE40-800C3678741F}"/>
              </a:ext>
            </a:extLst>
          </p:cNvPr>
          <p:cNvCxnSpPr>
            <a:cxnSpLocks/>
            <a:stCxn id="8" idx="1"/>
            <a:endCxn id="9" idx="3"/>
          </p:cNvCxnSpPr>
          <p:nvPr/>
        </p:nvCxnSpPr>
        <p:spPr>
          <a:xfrm flipH="1" flipV="1">
            <a:off x="3100575" y="3141606"/>
            <a:ext cx="1962594" cy="171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7" name="Straight Arrow Connector 76">
            <a:extLst>
              <a:ext uri="{FF2B5EF4-FFF2-40B4-BE49-F238E27FC236}">
                <a16:creationId xmlns:a16="http://schemas.microsoft.com/office/drawing/2014/main" id="{E6F456B5-6D35-476B-B009-CF6B6FBD0400}"/>
              </a:ext>
            </a:extLst>
          </p:cNvPr>
          <p:cNvCxnSpPr>
            <a:stCxn id="9" idx="2"/>
            <a:endCxn id="24" idx="0"/>
          </p:cNvCxnSpPr>
          <p:nvPr/>
        </p:nvCxnSpPr>
        <p:spPr>
          <a:xfrm>
            <a:off x="2096005" y="3860431"/>
            <a:ext cx="0" cy="1761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9" name="Straight Arrow Connector 78">
            <a:extLst>
              <a:ext uri="{FF2B5EF4-FFF2-40B4-BE49-F238E27FC236}">
                <a16:creationId xmlns:a16="http://schemas.microsoft.com/office/drawing/2014/main" id="{19FD4DB9-5F90-43D1-A798-D50DA033F365}"/>
              </a:ext>
            </a:extLst>
          </p:cNvPr>
          <p:cNvCxnSpPr>
            <a:stCxn id="24" idx="3"/>
            <a:endCxn id="26" idx="1"/>
          </p:cNvCxnSpPr>
          <p:nvPr/>
        </p:nvCxnSpPr>
        <p:spPr>
          <a:xfrm>
            <a:off x="3080890" y="4326940"/>
            <a:ext cx="432113"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1" name="Straight Arrow Connector 80">
            <a:extLst>
              <a:ext uri="{FF2B5EF4-FFF2-40B4-BE49-F238E27FC236}">
                <a16:creationId xmlns:a16="http://schemas.microsoft.com/office/drawing/2014/main" id="{2EA4CB6B-84A1-4C12-ABD3-A1408AA701B4}"/>
              </a:ext>
            </a:extLst>
          </p:cNvPr>
          <p:cNvCxnSpPr>
            <a:stCxn id="26" idx="3"/>
            <a:endCxn id="27" idx="1"/>
          </p:cNvCxnSpPr>
          <p:nvPr/>
        </p:nvCxnSpPr>
        <p:spPr>
          <a:xfrm>
            <a:off x="5482774" y="4326941"/>
            <a:ext cx="432113" cy="181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3" name="Straight Arrow Connector 82">
            <a:extLst>
              <a:ext uri="{FF2B5EF4-FFF2-40B4-BE49-F238E27FC236}">
                <a16:creationId xmlns:a16="http://schemas.microsoft.com/office/drawing/2014/main" id="{778B23CB-B97E-4BBB-B101-2DE12F272B05}"/>
              </a:ext>
            </a:extLst>
          </p:cNvPr>
          <p:cNvCxnSpPr>
            <a:stCxn id="27" idx="2"/>
            <a:endCxn id="28" idx="0"/>
          </p:cNvCxnSpPr>
          <p:nvPr/>
        </p:nvCxnSpPr>
        <p:spPr>
          <a:xfrm>
            <a:off x="6919457" y="4529303"/>
            <a:ext cx="0" cy="29173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7" name="Straight Arrow Connector 86">
            <a:extLst>
              <a:ext uri="{FF2B5EF4-FFF2-40B4-BE49-F238E27FC236}">
                <a16:creationId xmlns:a16="http://schemas.microsoft.com/office/drawing/2014/main" id="{55222EAC-331B-465A-BF98-D65D9AD09A93}"/>
              </a:ext>
            </a:extLst>
          </p:cNvPr>
          <p:cNvCxnSpPr>
            <a:stCxn id="28" idx="1"/>
            <a:endCxn id="29" idx="3"/>
          </p:cNvCxnSpPr>
          <p:nvPr/>
        </p:nvCxnSpPr>
        <p:spPr>
          <a:xfrm flipH="1">
            <a:off x="4988539" y="5047335"/>
            <a:ext cx="71537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1" name="Straight Arrow Connector 90">
            <a:extLst>
              <a:ext uri="{FF2B5EF4-FFF2-40B4-BE49-F238E27FC236}">
                <a16:creationId xmlns:a16="http://schemas.microsoft.com/office/drawing/2014/main" id="{06328C67-E16E-47B6-8EE4-884B3BB6F817}"/>
              </a:ext>
            </a:extLst>
          </p:cNvPr>
          <p:cNvCxnSpPr>
            <a:cxnSpLocks/>
            <a:stCxn id="29" idx="2"/>
            <a:endCxn id="30" idx="0"/>
          </p:cNvCxnSpPr>
          <p:nvPr/>
        </p:nvCxnSpPr>
        <p:spPr>
          <a:xfrm flipH="1">
            <a:off x="4095729" y="5298666"/>
            <a:ext cx="1" cy="1492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4" name="Straight Arrow Connector 93">
            <a:extLst>
              <a:ext uri="{FF2B5EF4-FFF2-40B4-BE49-F238E27FC236}">
                <a16:creationId xmlns:a16="http://schemas.microsoft.com/office/drawing/2014/main" id="{31B4A5F4-1140-4AC6-8DF7-69D53F2F6B5B}"/>
              </a:ext>
            </a:extLst>
          </p:cNvPr>
          <p:cNvCxnSpPr>
            <a:cxnSpLocks/>
            <a:stCxn id="30" idx="2"/>
            <a:endCxn id="31" idx="0"/>
          </p:cNvCxnSpPr>
          <p:nvPr/>
        </p:nvCxnSpPr>
        <p:spPr>
          <a:xfrm>
            <a:off x="4095729" y="5948550"/>
            <a:ext cx="0" cy="2197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57487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53654C6-0D8B-464D-99AC-B83D6E46211D}"/>
              </a:ext>
            </a:extLst>
          </p:cNvPr>
          <p:cNvSpPr>
            <a:spLocks noGrp="1"/>
          </p:cNvSpPr>
          <p:nvPr>
            <p:ph idx="1"/>
          </p:nvPr>
        </p:nvSpPr>
        <p:spPr/>
        <p:txBody>
          <a:bodyPr vert="horz" lIns="91440" tIns="45720" rIns="91440" bIns="45720" rtlCol="0" anchor="t">
            <a:normAutofit/>
          </a:bodyPr>
          <a:lstStyle/>
          <a:p>
            <a:pPr marL="170815" indent="-170815"/>
            <a:endParaRPr lang="en-US"/>
          </a:p>
          <a:p>
            <a:pPr marL="170815" indent="-170815"/>
            <a:endParaRPr lang="en-US"/>
          </a:p>
          <a:p>
            <a:pPr marL="170815" indent="-170815"/>
            <a:endParaRPr lang="en-US"/>
          </a:p>
          <a:p>
            <a:pPr marL="170815" indent="-170815"/>
            <a:endParaRPr lang="en-US"/>
          </a:p>
          <a:p>
            <a:pPr marL="170815" indent="-170815"/>
            <a:endParaRPr lang="en-US"/>
          </a:p>
          <a:p>
            <a:pPr marL="170815" indent="-170815"/>
            <a:endParaRPr lang="en-US"/>
          </a:p>
          <a:p>
            <a:pPr marL="170815" indent="-170815"/>
            <a:endParaRPr lang="en-US"/>
          </a:p>
          <a:p>
            <a:pPr marL="170815" indent="-170815"/>
            <a:endParaRPr lang="en-US"/>
          </a:p>
          <a:p>
            <a:pPr marL="170815" indent="-170815"/>
            <a:endParaRPr lang="en-US"/>
          </a:p>
        </p:txBody>
      </p:sp>
      <p:sp>
        <p:nvSpPr>
          <p:cNvPr id="3" name="Title 2">
            <a:extLst>
              <a:ext uri="{FF2B5EF4-FFF2-40B4-BE49-F238E27FC236}">
                <a16:creationId xmlns:a16="http://schemas.microsoft.com/office/drawing/2014/main" id="{5B1C6B4F-638B-4AAC-A802-4DFAD0BCF860}"/>
              </a:ext>
            </a:extLst>
          </p:cNvPr>
          <p:cNvSpPr>
            <a:spLocks noGrp="1"/>
          </p:cNvSpPr>
          <p:nvPr>
            <p:ph type="title"/>
          </p:nvPr>
        </p:nvSpPr>
        <p:spPr/>
        <p:txBody>
          <a:bodyPr/>
          <a:lstStyle/>
          <a:p>
            <a:r>
              <a:rPr lang="en-US">
                <a:latin typeface="Hind"/>
                <a:cs typeface="Hind"/>
              </a:rPr>
              <a:t>Evolving "customized" strategies</a:t>
            </a:r>
            <a:endParaRPr lang="en-US"/>
          </a:p>
        </p:txBody>
      </p:sp>
      <p:sp>
        <p:nvSpPr>
          <p:cNvPr id="4" name="Slide Number Placeholder 3">
            <a:extLst>
              <a:ext uri="{FF2B5EF4-FFF2-40B4-BE49-F238E27FC236}">
                <a16:creationId xmlns:a16="http://schemas.microsoft.com/office/drawing/2014/main" id="{887D8F59-E07C-4039-A259-DB9B4E77B7FA}"/>
              </a:ext>
            </a:extLst>
          </p:cNvPr>
          <p:cNvSpPr>
            <a:spLocks noGrp="1"/>
          </p:cNvSpPr>
          <p:nvPr>
            <p:ph type="sldNum" sz="quarter" idx="12"/>
          </p:nvPr>
        </p:nvSpPr>
        <p:spPr/>
        <p:txBody>
          <a:bodyPr/>
          <a:lstStyle/>
          <a:p>
            <a:fld id="{9EC71654-96A5-4280-94F3-931C61A9F92C}" type="slidenum">
              <a:rPr lang="en-US" smtClean="0"/>
              <a:pPr/>
              <a:t>7</a:t>
            </a:fld>
            <a:endParaRPr lang="en-US">
              <a:solidFill>
                <a:schemeClr val="accent4"/>
              </a:solidFill>
            </a:endParaRPr>
          </a:p>
        </p:txBody>
      </p:sp>
      <p:sp>
        <p:nvSpPr>
          <p:cNvPr id="6" name="TextBox 5">
            <a:extLst>
              <a:ext uri="{FF2B5EF4-FFF2-40B4-BE49-F238E27FC236}">
                <a16:creationId xmlns:a16="http://schemas.microsoft.com/office/drawing/2014/main" id="{0B26A751-D7BD-AAB5-3ADA-903488F9ABB5}"/>
              </a:ext>
            </a:extLst>
          </p:cNvPr>
          <p:cNvSpPr txBox="1"/>
          <p:nvPr/>
        </p:nvSpPr>
        <p:spPr>
          <a:xfrm>
            <a:off x="389203" y="1517459"/>
            <a:ext cx="7298804" cy="43858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a:buChar char="•"/>
            </a:pPr>
            <a:endParaRPr lang="en-US" sz="2100">
              <a:latin typeface="Hind Medium"/>
              <a:cs typeface="Calibri"/>
            </a:endParaRPr>
          </a:p>
          <a:p>
            <a:pPr marL="342900" indent="-342900">
              <a:buFont typeface="Arial"/>
              <a:buChar char="•"/>
            </a:pPr>
            <a:r>
              <a:rPr lang="en-US" sz="2100">
                <a:latin typeface="Hind Medium"/>
                <a:cs typeface="Calibri"/>
              </a:rPr>
              <a:t>Central Region Pilot Projects: </a:t>
            </a:r>
          </a:p>
          <a:p>
            <a:pPr marL="800100" lvl="1" indent="-342900">
              <a:buFont typeface="Arial"/>
              <a:buChar char="•"/>
            </a:pPr>
            <a:r>
              <a:rPr lang="en-US" sz="2100">
                <a:latin typeface="Hind Medium"/>
                <a:cs typeface="Calibri"/>
              </a:rPr>
              <a:t>Provider/Employer connections</a:t>
            </a:r>
          </a:p>
          <a:p>
            <a:pPr marL="800100" lvl="1" indent="-342900">
              <a:buFont typeface="Arial"/>
              <a:buChar char="•"/>
            </a:pPr>
            <a:r>
              <a:rPr lang="en-US" sz="2100">
                <a:latin typeface="Hind Medium"/>
                <a:cs typeface="Calibri"/>
              </a:rPr>
              <a:t>TAA funding introduction to LWDB </a:t>
            </a:r>
          </a:p>
          <a:p>
            <a:pPr marL="342900" indent="-342900">
              <a:buFont typeface="Arial"/>
              <a:buChar char="•"/>
            </a:pPr>
            <a:endParaRPr lang="en-US" sz="2100">
              <a:latin typeface="Hind Medium"/>
              <a:cs typeface="Calibri"/>
            </a:endParaRPr>
          </a:p>
          <a:p>
            <a:pPr marL="342900" indent="-342900">
              <a:buFont typeface="Arial"/>
              <a:buChar char="•"/>
            </a:pPr>
            <a:endParaRPr lang="en-US" sz="2100">
              <a:latin typeface="Hind Medium"/>
              <a:cs typeface="Calibri"/>
            </a:endParaRPr>
          </a:p>
          <a:p>
            <a:pPr marL="342900" indent="-342900">
              <a:buFont typeface="Arial"/>
              <a:buChar char="•"/>
            </a:pPr>
            <a:endParaRPr lang="en-US" sz="2100">
              <a:latin typeface="Hind Medium"/>
              <a:cs typeface="Calibri"/>
            </a:endParaRPr>
          </a:p>
          <a:p>
            <a:pPr marL="342900" indent="-342900">
              <a:buFont typeface="Arial"/>
              <a:buChar char="•"/>
            </a:pPr>
            <a:r>
              <a:rPr lang="en-US" sz="2100">
                <a:latin typeface="Hind Medium"/>
                <a:cs typeface="Calibri"/>
              </a:rPr>
              <a:t>Targeted approach used to expand OJTs to other areas across the state  </a:t>
            </a:r>
            <a:endParaRPr lang="en-US">
              <a:cs typeface="Calibri"/>
            </a:endParaRPr>
          </a:p>
          <a:p>
            <a:endParaRPr lang="en-US">
              <a:cs typeface="Calibri"/>
            </a:endParaRPr>
          </a:p>
          <a:p>
            <a:endParaRPr lang="en-US">
              <a:cs typeface="Calibri"/>
            </a:endParaRPr>
          </a:p>
          <a:p>
            <a:endParaRPr lang="en-US">
              <a:latin typeface="Calibri"/>
              <a:cs typeface="Calibri"/>
            </a:endParaRPr>
          </a:p>
          <a:p>
            <a:endParaRPr lang="en-US">
              <a:latin typeface="Calibri"/>
              <a:cs typeface="Calibri"/>
            </a:endParaRPr>
          </a:p>
          <a:p>
            <a:endParaRPr lang="en-US">
              <a:latin typeface="Hind Medium"/>
              <a:cs typeface="Calibri"/>
            </a:endParaRPr>
          </a:p>
        </p:txBody>
      </p:sp>
    </p:spTree>
    <p:extLst>
      <p:ext uri="{BB962C8B-B14F-4D97-AF65-F5344CB8AC3E}">
        <p14:creationId xmlns:p14="http://schemas.microsoft.com/office/powerpoint/2010/main" val="8990528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9B61DF4-392C-4857-BC2E-FE1788C41AAE}"/>
              </a:ext>
            </a:extLst>
          </p:cNvPr>
          <p:cNvSpPr>
            <a:spLocks noGrp="1"/>
          </p:cNvSpPr>
          <p:nvPr>
            <p:ph idx="1"/>
          </p:nvPr>
        </p:nvSpPr>
        <p:spPr/>
        <p:txBody>
          <a:bodyPr vert="horz" lIns="91440" tIns="45720" rIns="91440" bIns="45720" rtlCol="0" anchor="t">
            <a:normAutofit/>
          </a:bodyPr>
          <a:lstStyle/>
          <a:p>
            <a:pPr marL="170815" indent="-170815"/>
            <a:r>
              <a:rPr lang="en-US">
                <a:latin typeface="Hind Medium"/>
                <a:cs typeface="Hind Medium"/>
              </a:rPr>
              <a:t>Primary source of funding vs. Coordination of Funding Resources</a:t>
            </a:r>
          </a:p>
          <a:p>
            <a:pPr marL="0" indent="0">
              <a:buNone/>
            </a:pPr>
            <a:endParaRPr lang="en-US">
              <a:latin typeface="Hind Medium"/>
              <a:cs typeface="Hind Medium"/>
            </a:endParaRPr>
          </a:p>
          <a:p>
            <a:pPr marL="170815" indent="-170815"/>
            <a:r>
              <a:rPr lang="en-US">
                <a:latin typeface="Hind Medium"/>
                <a:cs typeface="Hind Medium"/>
              </a:rPr>
              <a:t>OJT Myths &amp; Barriers FAQs</a:t>
            </a:r>
          </a:p>
          <a:p>
            <a:pPr marL="0" indent="0">
              <a:buNone/>
            </a:pPr>
            <a:endParaRPr lang="en-US">
              <a:latin typeface="Hind Medium"/>
              <a:cs typeface="Hind Medium"/>
            </a:endParaRPr>
          </a:p>
          <a:p>
            <a:pPr marL="170815" indent="-170815"/>
            <a:r>
              <a:rPr lang="en-US">
                <a:latin typeface="Hind Medium"/>
                <a:cs typeface="Hind Medium"/>
              </a:rPr>
              <a:t>2021 OJTs vs. 2022 OJTs</a:t>
            </a:r>
          </a:p>
          <a:p>
            <a:pPr marL="170815" indent="-170815"/>
            <a:endParaRPr lang="en-US">
              <a:latin typeface="Hind Medium"/>
              <a:cs typeface="Hind Medium"/>
            </a:endParaRPr>
          </a:p>
          <a:p>
            <a:pPr marL="0" indent="0">
              <a:buNone/>
            </a:pPr>
            <a:r>
              <a:rPr lang="en-US">
                <a:hlinkClick r:id="rId3"/>
              </a:rPr>
              <a:t>TEGL 4-20</a:t>
            </a:r>
          </a:p>
          <a:p>
            <a:pPr marL="0" indent="0">
              <a:buNone/>
            </a:pPr>
            <a:endParaRPr lang="en-US"/>
          </a:p>
          <a:p>
            <a:pPr marL="0" indent="0">
              <a:buNone/>
            </a:pPr>
            <a:r>
              <a:rPr lang="en-US">
                <a:hlinkClick r:id="rId4"/>
              </a:rPr>
              <a:t>OJT and TAA Program FAQs and Myths &amp; Barriers</a:t>
            </a:r>
            <a:endParaRPr lang="en-US"/>
          </a:p>
        </p:txBody>
      </p:sp>
      <p:sp>
        <p:nvSpPr>
          <p:cNvPr id="3" name="Title 2">
            <a:extLst>
              <a:ext uri="{FF2B5EF4-FFF2-40B4-BE49-F238E27FC236}">
                <a16:creationId xmlns:a16="http://schemas.microsoft.com/office/drawing/2014/main" id="{7A9F3CA5-4ED8-41A3-ABCB-9A6887A474BC}"/>
              </a:ext>
            </a:extLst>
          </p:cNvPr>
          <p:cNvSpPr>
            <a:spLocks noGrp="1"/>
          </p:cNvSpPr>
          <p:nvPr>
            <p:ph type="title"/>
          </p:nvPr>
        </p:nvSpPr>
        <p:spPr/>
        <p:txBody>
          <a:bodyPr/>
          <a:lstStyle/>
          <a:p>
            <a:r>
              <a:rPr lang="en-US" err="1"/>
              <a:t>Ojt</a:t>
            </a:r>
            <a:r>
              <a:rPr lang="en-US"/>
              <a:t> lessons learned and challenges</a:t>
            </a:r>
          </a:p>
        </p:txBody>
      </p:sp>
      <p:sp>
        <p:nvSpPr>
          <p:cNvPr id="4" name="Slide Number Placeholder 3">
            <a:extLst>
              <a:ext uri="{FF2B5EF4-FFF2-40B4-BE49-F238E27FC236}">
                <a16:creationId xmlns:a16="http://schemas.microsoft.com/office/drawing/2014/main" id="{05F5E4E5-442F-4B81-8F2B-4D7F90A8C9D6}"/>
              </a:ext>
            </a:extLst>
          </p:cNvPr>
          <p:cNvSpPr>
            <a:spLocks noGrp="1"/>
          </p:cNvSpPr>
          <p:nvPr>
            <p:ph type="sldNum" sz="quarter" idx="12"/>
          </p:nvPr>
        </p:nvSpPr>
        <p:spPr/>
        <p:txBody>
          <a:bodyPr/>
          <a:lstStyle/>
          <a:p>
            <a:fld id="{9EC71654-96A5-4280-94F3-931C61A9F92C}" type="slidenum">
              <a:rPr lang="en-US" smtClean="0"/>
              <a:pPr/>
              <a:t>8</a:t>
            </a:fld>
            <a:endParaRPr lang="en-US">
              <a:solidFill>
                <a:schemeClr val="accent4"/>
              </a:solidFill>
            </a:endParaRPr>
          </a:p>
        </p:txBody>
      </p:sp>
    </p:spTree>
    <p:extLst>
      <p:ext uri="{BB962C8B-B14F-4D97-AF65-F5344CB8AC3E}">
        <p14:creationId xmlns:p14="http://schemas.microsoft.com/office/powerpoint/2010/main" val="26022986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DA05039-2A28-48DA-9B2B-9DF31FCA9E95}"/>
              </a:ext>
            </a:extLst>
          </p:cNvPr>
          <p:cNvSpPr>
            <a:spLocks noGrp="1"/>
          </p:cNvSpPr>
          <p:nvPr>
            <p:ph idx="1"/>
          </p:nvPr>
        </p:nvSpPr>
        <p:spPr>
          <a:xfrm>
            <a:off x="386954" y="1341819"/>
            <a:ext cx="8128397" cy="4437192"/>
          </a:xfrm>
        </p:spPr>
        <p:txBody>
          <a:bodyPr vert="horz" lIns="91440" tIns="45720" rIns="91440" bIns="45720" rtlCol="0" anchor="t">
            <a:normAutofit/>
          </a:bodyPr>
          <a:lstStyle/>
          <a:p>
            <a:pPr marL="170815" indent="-170815"/>
            <a:r>
              <a:rPr lang="en-US">
                <a:latin typeface="Hind Medium"/>
                <a:cs typeface="Hind Medium"/>
              </a:rPr>
              <a:t>Average Wages – </a:t>
            </a:r>
            <a:r>
              <a:rPr lang="en-US" b="1">
                <a:latin typeface="Hind Medium"/>
                <a:cs typeface="Hind Medium"/>
              </a:rPr>
              <a:t>$24.31</a:t>
            </a:r>
          </a:p>
          <a:p>
            <a:pPr marL="0" indent="0">
              <a:buNone/>
            </a:pPr>
            <a:endParaRPr lang="en-US">
              <a:latin typeface="Hind Medium"/>
              <a:cs typeface="Hind Medium"/>
            </a:endParaRPr>
          </a:p>
          <a:p>
            <a:pPr marL="170815" indent="-170815"/>
            <a:r>
              <a:rPr lang="en-US">
                <a:latin typeface="Hind Medium"/>
                <a:cs typeface="Hind Medium"/>
              </a:rPr>
              <a:t>Industries/Occupations </a:t>
            </a:r>
          </a:p>
          <a:p>
            <a:pPr marL="513715" lvl="1" indent="-170815"/>
            <a:r>
              <a:rPr lang="en-US">
                <a:latin typeface="Hind Medium"/>
                <a:cs typeface="Hind Medium"/>
              </a:rPr>
              <a:t>(9) HVAC </a:t>
            </a:r>
          </a:p>
          <a:p>
            <a:pPr marL="513715" lvl="1" indent="-170815"/>
            <a:r>
              <a:rPr lang="en-US">
                <a:latin typeface="Hind Medium"/>
                <a:cs typeface="Hind Medium"/>
              </a:rPr>
              <a:t>(1) Project Manager </a:t>
            </a:r>
          </a:p>
          <a:p>
            <a:pPr marL="513715" lvl="1" indent="-170815"/>
            <a:r>
              <a:rPr lang="en-US">
                <a:latin typeface="Hind Medium"/>
                <a:cs typeface="Hind Medium"/>
              </a:rPr>
              <a:t>(1) Machine Operator </a:t>
            </a:r>
          </a:p>
          <a:p>
            <a:pPr marL="513715" lvl="1" indent="-170815"/>
            <a:r>
              <a:rPr lang="en-US">
                <a:latin typeface="Hind Medium"/>
                <a:cs typeface="Hind Medium"/>
              </a:rPr>
              <a:t>(1) Electrician</a:t>
            </a:r>
          </a:p>
          <a:p>
            <a:pPr marL="513715" lvl="1" indent="-170815"/>
            <a:r>
              <a:rPr lang="en-US">
                <a:latin typeface="Hind Medium"/>
                <a:cs typeface="Hind Medium"/>
              </a:rPr>
              <a:t>(1) Human Resources</a:t>
            </a:r>
          </a:p>
          <a:p>
            <a:pPr marL="342900" lvl="1" indent="0">
              <a:buNone/>
            </a:pPr>
            <a:endParaRPr lang="en-US">
              <a:latin typeface="Hind Medium"/>
              <a:cs typeface="Hind Medium"/>
            </a:endParaRPr>
          </a:p>
          <a:p>
            <a:pPr marL="170815" indent="-170815"/>
            <a:r>
              <a:rPr lang="en-US">
                <a:latin typeface="Hind Medium"/>
                <a:cs typeface="Hind Medium"/>
              </a:rPr>
              <a:t>Average Duration – </a:t>
            </a:r>
            <a:r>
              <a:rPr lang="en-US" b="1">
                <a:latin typeface="Hind Medium"/>
                <a:cs typeface="Hind Medium"/>
              </a:rPr>
              <a:t>8</a:t>
            </a:r>
            <a:r>
              <a:rPr lang="en-US">
                <a:latin typeface="Hind Medium"/>
                <a:cs typeface="Hind Medium"/>
              </a:rPr>
              <a:t> months</a:t>
            </a:r>
          </a:p>
          <a:p>
            <a:pPr marL="170815" indent="-170815"/>
            <a:r>
              <a:rPr lang="en-US" b="1">
                <a:solidFill>
                  <a:srgbClr val="00B050"/>
                </a:solidFill>
                <a:latin typeface="Hind Medium"/>
                <a:cs typeface="Hind Medium"/>
              </a:rPr>
              <a:t>Six</a:t>
            </a:r>
            <a:r>
              <a:rPr lang="en-US" b="1">
                <a:latin typeface="Hind Medium"/>
                <a:cs typeface="Hind Medium"/>
              </a:rPr>
              <a:t> </a:t>
            </a:r>
            <a:r>
              <a:rPr lang="en-US">
                <a:latin typeface="Hind Medium"/>
                <a:cs typeface="Hind Medium"/>
              </a:rPr>
              <a:t>Successful/</a:t>
            </a:r>
            <a:r>
              <a:rPr lang="en-US" b="1">
                <a:solidFill>
                  <a:srgbClr val="FF0000"/>
                </a:solidFill>
                <a:latin typeface="Hind Medium"/>
                <a:cs typeface="Hind Medium"/>
              </a:rPr>
              <a:t>Four </a:t>
            </a:r>
            <a:r>
              <a:rPr lang="en-US">
                <a:latin typeface="Hind Medium"/>
                <a:cs typeface="Hind Medium"/>
              </a:rPr>
              <a:t>Unsuccessful</a:t>
            </a:r>
            <a:endParaRPr lang="en-US"/>
          </a:p>
          <a:p>
            <a:pPr marL="170815" indent="-170815"/>
            <a:r>
              <a:rPr lang="en-US">
                <a:latin typeface="Hind Medium"/>
                <a:cs typeface="Hind Medium"/>
              </a:rPr>
              <a:t>Currently Active - </a:t>
            </a:r>
            <a:r>
              <a:rPr lang="en-US" b="1">
                <a:latin typeface="Hind Medium"/>
                <a:cs typeface="Hind Medium"/>
              </a:rPr>
              <a:t>4</a:t>
            </a:r>
            <a:endParaRPr lang="en-US" b="1"/>
          </a:p>
        </p:txBody>
      </p:sp>
      <p:sp>
        <p:nvSpPr>
          <p:cNvPr id="3" name="Title 2">
            <a:extLst>
              <a:ext uri="{FF2B5EF4-FFF2-40B4-BE49-F238E27FC236}">
                <a16:creationId xmlns:a16="http://schemas.microsoft.com/office/drawing/2014/main" id="{BC5E40EF-5D55-4345-AB01-163E5A55BF96}"/>
              </a:ext>
            </a:extLst>
          </p:cNvPr>
          <p:cNvSpPr>
            <a:spLocks noGrp="1"/>
          </p:cNvSpPr>
          <p:nvPr>
            <p:ph type="title"/>
          </p:nvPr>
        </p:nvSpPr>
        <p:spPr/>
        <p:txBody>
          <a:bodyPr/>
          <a:lstStyle/>
          <a:p>
            <a:r>
              <a:rPr lang="en-US">
                <a:latin typeface="Hind"/>
                <a:cs typeface="Hind"/>
              </a:rPr>
              <a:t>performance</a:t>
            </a:r>
          </a:p>
        </p:txBody>
      </p:sp>
      <p:sp>
        <p:nvSpPr>
          <p:cNvPr id="4" name="Slide Number Placeholder 3">
            <a:extLst>
              <a:ext uri="{FF2B5EF4-FFF2-40B4-BE49-F238E27FC236}">
                <a16:creationId xmlns:a16="http://schemas.microsoft.com/office/drawing/2014/main" id="{0D363A92-B188-4D39-A4A3-1776911F0ACB}"/>
              </a:ext>
            </a:extLst>
          </p:cNvPr>
          <p:cNvSpPr>
            <a:spLocks noGrp="1"/>
          </p:cNvSpPr>
          <p:nvPr>
            <p:ph type="sldNum" sz="quarter" idx="12"/>
          </p:nvPr>
        </p:nvSpPr>
        <p:spPr/>
        <p:txBody>
          <a:bodyPr/>
          <a:lstStyle/>
          <a:p>
            <a:fld id="{9EC71654-96A5-4280-94F3-931C61A9F92C}" type="slidenum">
              <a:rPr lang="en-US" smtClean="0"/>
              <a:pPr/>
              <a:t>9</a:t>
            </a:fld>
            <a:endParaRPr lang="en-US">
              <a:solidFill>
                <a:schemeClr val="accent4"/>
              </a:solidFill>
            </a:endParaRPr>
          </a:p>
        </p:txBody>
      </p:sp>
    </p:spTree>
    <p:extLst>
      <p:ext uri="{BB962C8B-B14F-4D97-AF65-F5344CB8AC3E}">
        <p14:creationId xmlns:p14="http://schemas.microsoft.com/office/powerpoint/2010/main" val="24475505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93A3F56-4207-4057-9AFF-12A337EA63B9}"/>
              </a:ext>
            </a:extLst>
          </p:cNvPr>
          <p:cNvSpPr>
            <a:spLocks noGrp="1"/>
          </p:cNvSpPr>
          <p:nvPr>
            <p:ph idx="1"/>
          </p:nvPr>
        </p:nvSpPr>
        <p:spPr/>
        <p:txBody>
          <a:bodyPr vert="horz" lIns="91440" tIns="45720" rIns="91440" bIns="45720" rtlCol="0" anchor="t">
            <a:normAutofit/>
          </a:bodyPr>
          <a:lstStyle/>
          <a:p>
            <a:pPr marL="170815" indent="-170815"/>
            <a:r>
              <a:rPr lang="en-US">
                <a:latin typeface="Hind Medium"/>
                <a:cs typeface="Hind Medium"/>
              </a:rPr>
              <a:t>Knowledge sharing</a:t>
            </a:r>
            <a:endParaRPr lang="en-US"/>
          </a:p>
          <a:p>
            <a:pPr marL="0" indent="0">
              <a:buNone/>
            </a:pPr>
            <a:endParaRPr lang="en-US">
              <a:latin typeface="Hind Medium"/>
              <a:cs typeface="Hind Medium"/>
            </a:endParaRPr>
          </a:p>
          <a:p>
            <a:pPr marL="170815" indent="-170815"/>
            <a:r>
              <a:rPr lang="en-US">
                <a:latin typeface="Hind Medium"/>
                <a:cs typeface="Hind Medium"/>
              </a:rPr>
              <a:t>Rapport Building</a:t>
            </a:r>
          </a:p>
          <a:p>
            <a:pPr marL="0" indent="0">
              <a:buNone/>
            </a:pPr>
            <a:endParaRPr lang="en-US">
              <a:latin typeface="Hind Medium"/>
              <a:cs typeface="Hind Medium"/>
            </a:endParaRPr>
          </a:p>
          <a:p>
            <a:pPr marL="170815" indent="-170815"/>
            <a:r>
              <a:rPr lang="en-US">
                <a:latin typeface="Hind Medium"/>
                <a:cs typeface="Hind Medium"/>
              </a:rPr>
              <a:t>Effective Communication</a:t>
            </a:r>
          </a:p>
          <a:p>
            <a:pPr marL="0" indent="0">
              <a:buNone/>
            </a:pPr>
            <a:endParaRPr lang="en-US">
              <a:latin typeface="Hind Medium"/>
              <a:cs typeface="Hind Medium"/>
            </a:endParaRPr>
          </a:p>
          <a:p>
            <a:pPr marL="170815" indent="-170815"/>
            <a:r>
              <a:rPr lang="en-US">
                <a:latin typeface="Hind Medium"/>
                <a:cs typeface="Hind Medium"/>
              </a:rPr>
              <a:t>Experienced Career Advisor/Staff</a:t>
            </a:r>
            <a:endParaRPr lang="en-US"/>
          </a:p>
          <a:p>
            <a:pPr marL="170815" indent="-170815"/>
            <a:endParaRPr lang="en-US"/>
          </a:p>
        </p:txBody>
      </p:sp>
      <p:sp>
        <p:nvSpPr>
          <p:cNvPr id="3" name="Title 2">
            <a:extLst>
              <a:ext uri="{FF2B5EF4-FFF2-40B4-BE49-F238E27FC236}">
                <a16:creationId xmlns:a16="http://schemas.microsoft.com/office/drawing/2014/main" id="{E8024DA4-6656-483E-9F7A-D9492249A5CE}"/>
              </a:ext>
            </a:extLst>
          </p:cNvPr>
          <p:cNvSpPr>
            <a:spLocks noGrp="1"/>
          </p:cNvSpPr>
          <p:nvPr>
            <p:ph type="title"/>
          </p:nvPr>
        </p:nvSpPr>
        <p:spPr/>
        <p:txBody>
          <a:bodyPr/>
          <a:lstStyle/>
          <a:p>
            <a:r>
              <a:rPr lang="en-US"/>
              <a:t>Tangible takeaways</a:t>
            </a:r>
          </a:p>
        </p:txBody>
      </p:sp>
      <p:sp>
        <p:nvSpPr>
          <p:cNvPr id="4" name="Slide Number Placeholder 3">
            <a:extLst>
              <a:ext uri="{FF2B5EF4-FFF2-40B4-BE49-F238E27FC236}">
                <a16:creationId xmlns:a16="http://schemas.microsoft.com/office/drawing/2014/main" id="{4D45CA8C-830F-425B-B2F3-E27694E2D634}"/>
              </a:ext>
            </a:extLst>
          </p:cNvPr>
          <p:cNvSpPr>
            <a:spLocks noGrp="1"/>
          </p:cNvSpPr>
          <p:nvPr>
            <p:ph type="sldNum" sz="quarter" idx="12"/>
          </p:nvPr>
        </p:nvSpPr>
        <p:spPr/>
        <p:txBody>
          <a:bodyPr/>
          <a:lstStyle/>
          <a:p>
            <a:fld id="{9EC71654-96A5-4280-94F3-931C61A9F92C}" type="slidenum">
              <a:rPr lang="en-US" smtClean="0"/>
              <a:pPr/>
              <a:t>10</a:t>
            </a:fld>
            <a:endParaRPr lang="en-US">
              <a:solidFill>
                <a:schemeClr val="accent4"/>
              </a:solidFill>
            </a:endParaRPr>
          </a:p>
        </p:txBody>
      </p:sp>
    </p:spTree>
    <p:extLst>
      <p:ext uri="{BB962C8B-B14F-4D97-AF65-F5344CB8AC3E}">
        <p14:creationId xmlns:p14="http://schemas.microsoft.com/office/powerpoint/2010/main" val="2002645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9">
            <a:extLst>
              <a:ext uri="{FF2B5EF4-FFF2-40B4-BE49-F238E27FC236}">
                <a16:creationId xmlns:a16="http://schemas.microsoft.com/office/drawing/2014/main" id="{63493B9E-F6F8-4C0F-9706-CA547A8B2B3F}"/>
              </a:ext>
            </a:extLst>
          </p:cNvPr>
          <p:cNvPicPr>
            <a:picLocks noGrp="1" noChangeAspect="1"/>
          </p:cNvPicPr>
          <p:nvPr>
            <p:ph type="pic" sz="quarter" idx="10"/>
          </p:nvPr>
        </p:nvPicPr>
        <p:blipFill>
          <a:blip r:embed="rId3"/>
          <a:srcRect l="16647" r="16647"/>
          <a:stretch/>
        </p:blipFill>
        <p:spPr>
          <a:xfrm>
            <a:off x="542941" y="1452820"/>
            <a:ext cx="3979246" cy="3979246"/>
          </a:xfrm>
        </p:spPr>
      </p:pic>
      <p:sp>
        <p:nvSpPr>
          <p:cNvPr id="6" name="Title 5">
            <a:extLst>
              <a:ext uri="{FF2B5EF4-FFF2-40B4-BE49-F238E27FC236}">
                <a16:creationId xmlns:a16="http://schemas.microsoft.com/office/drawing/2014/main" id="{95D612B9-68B9-4C9F-98FE-CEE07DB1F00D}"/>
              </a:ext>
            </a:extLst>
          </p:cNvPr>
          <p:cNvSpPr>
            <a:spLocks noGrp="1"/>
          </p:cNvSpPr>
          <p:nvPr>
            <p:ph type="title"/>
          </p:nvPr>
        </p:nvSpPr>
        <p:spPr>
          <a:xfrm>
            <a:off x="4852333" y="3690350"/>
            <a:ext cx="4291667" cy="691355"/>
          </a:xfrm>
        </p:spPr>
        <p:txBody>
          <a:bodyPr/>
          <a:lstStyle/>
          <a:p>
            <a:r>
              <a:rPr lang="en-US"/>
              <a:t>Thank you</a:t>
            </a:r>
          </a:p>
        </p:txBody>
      </p:sp>
      <p:sp>
        <p:nvSpPr>
          <p:cNvPr id="5" name="Subtitle 4">
            <a:extLst>
              <a:ext uri="{FF2B5EF4-FFF2-40B4-BE49-F238E27FC236}">
                <a16:creationId xmlns:a16="http://schemas.microsoft.com/office/drawing/2014/main" id="{E3C40962-BA6A-43E4-97BA-511A9B90CF41}"/>
              </a:ext>
            </a:extLst>
          </p:cNvPr>
          <p:cNvSpPr>
            <a:spLocks noGrp="1"/>
          </p:cNvSpPr>
          <p:nvPr>
            <p:ph type="subTitle" idx="1"/>
          </p:nvPr>
        </p:nvSpPr>
        <p:spPr>
          <a:xfrm>
            <a:off x="5295502" y="4554110"/>
            <a:ext cx="3405330" cy="503167"/>
          </a:xfrm>
        </p:spPr>
        <p:txBody>
          <a:bodyPr/>
          <a:lstStyle/>
          <a:p>
            <a:r>
              <a:rPr lang="en-US"/>
              <a:t>Ra-li-bwpo-trade@pa.gov</a:t>
            </a:r>
          </a:p>
        </p:txBody>
      </p:sp>
      <p:sp>
        <p:nvSpPr>
          <p:cNvPr id="7" name="Text Placeholder 6">
            <a:extLst>
              <a:ext uri="{FF2B5EF4-FFF2-40B4-BE49-F238E27FC236}">
                <a16:creationId xmlns:a16="http://schemas.microsoft.com/office/drawing/2014/main" id="{11FDFFBF-E125-47CF-AAE0-ACC45013CE38}"/>
              </a:ext>
            </a:extLst>
          </p:cNvPr>
          <p:cNvSpPr>
            <a:spLocks noGrp="1"/>
          </p:cNvSpPr>
          <p:nvPr>
            <p:ph type="body" sz="quarter" idx="11"/>
          </p:nvPr>
        </p:nvSpPr>
        <p:spPr>
          <a:xfrm>
            <a:off x="5300407" y="5126915"/>
            <a:ext cx="3400425" cy="503238"/>
          </a:xfrm>
        </p:spPr>
        <p:txBody>
          <a:bodyPr/>
          <a:lstStyle/>
          <a:p>
            <a:r>
              <a:rPr lang="en-US" err="1">
                <a:hlinkClick r:id="rId4">
                  <a:extLst>
                    <a:ext uri="{A12FA001-AC4F-418D-AE19-62706E023703}">
                      <ahyp:hlinkClr xmlns:ahyp="http://schemas.microsoft.com/office/drawing/2018/hyperlinkcolor" val="tx"/>
                    </a:ext>
                  </a:extLst>
                </a:hlinkClick>
              </a:rPr>
              <a:t>www.pacareerlink.pa.gov</a:t>
            </a:r>
            <a:endParaRPr lang="en-US"/>
          </a:p>
        </p:txBody>
      </p:sp>
    </p:spTree>
    <p:extLst>
      <p:ext uri="{BB962C8B-B14F-4D97-AF65-F5344CB8AC3E}">
        <p14:creationId xmlns:p14="http://schemas.microsoft.com/office/powerpoint/2010/main" val="1124779538"/>
      </p:ext>
    </p:extLst>
  </p:cSld>
  <p:clrMapOvr>
    <a:masterClrMapping/>
  </p:clrMapOvr>
</p:sld>
</file>

<file path=ppt/theme/theme1.xml><?xml version="1.0" encoding="utf-8"?>
<a:theme xmlns:a="http://schemas.openxmlformats.org/drawingml/2006/main" name="Office Theme">
  <a:themeElements>
    <a:clrScheme name="Custom 1">
      <a:dk1>
        <a:srgbClr val="2F418E"/>
      </a:dk1>
      <a:lt1>
        <a:srgbClr val="2F418E"/>
      </a:lt1>
      <a:dk2>
        <a:srgbClr val="939598"/>
      </a:dk2>
      <a:lt2>
        <a:srgbClr val="E7E6E6"/>
      </a:lt2>
      <a:accent1>
        <a:srgbClr val="2F418E"/>
      </a:accent1>
      <a:accent2>
        <a:srgbClr val="AD2430"/>
      </a:accent2>
      <a:accent3>
        <a:srgbClr val="939598"/>
      </a:accent3>
      <a:accent4>
        <a:srgbClr val="FFFFFF"/>
      </a:accent4>
      <a:accent5>
        <a:srgbClr val="000000"/>
      </a:accent5>
      <a:accent6>
        <a:srgbClr val="AD2430"/>
      </a:accent6>
      <a:hlink>
        <a:srgbClr val="AD2430"/>
      </a:hlink>
      <a:folHlink>
        <a:srgbClr val="AD2430"/>
      </a:folHlink>
    </a:clrScheme>
    <a:fontScheme name="Contoso v1">
      <a:majorFont>
        <a:latin typeface="Corbel"/>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33BDA1CA-8608-3344-A4F7-7ECBB5781E58}" vid="{B1B2E045-CBC2-A64A-82C7-B1353C6BB3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8B03EDA45A7724092F583276AD4820E" ma:contentTypeVersion="6" ma:contentTypeDescription="Create a new document." ma:contentTypeScope="" ma:versionID="b1602aa5d5cba7f867bb121a243374d0">
  <xsd:schema xmlns:xsd="http://www.w3.org/2001/XMLSchema" xmlns:xs="http://www.w3.org/2001/XMLSchema" xmlns:p="http://schemas.microsoft.com/office/2006/metadata/properties" xmlns:ns3="82c76831-dc3c-4084-8010-42118f972f26" xmlns:ns4="3b5a5e3e-c557-4527-a085-b303f0c2e606" targetNamespace="http://schemas.microsoft.com/office/2006/metadata/properties" ma:root="true" ma:fieldsID="5170ad6882b71a82232f7bb51470cc64" ns3:_="" ns4:_="">
    <xsd:import namespace="82c76831-dc3c-4084-8010-42118f972f26"/>
    <xsd:import namespace="3b5a5e3e-c557-4527-a085-b303f0c2e606"/>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2c76831-dc3c-4084-8010-42118f972f2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b5a5e3e-c557-4527-a085-b303f0c2e606"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0C07E3D-60A7-4F4E-8208-D9CCD01982CB}">
  <ds:schemaRefs>
    <ds:schemaRef ds:uri="http://schemas.microsoft.com/sharepoint/v3/contenttype/forms"/>
  </ds:schemaRefs>
</ds:datastoreItem>
</file>

<file path=customXml/itemProps2.xml><?xml version="1.0" encoding="utf-8"?>
<ds:datastoreItem xmlns:ds="http://schemas.openxmlformats.org/officeDocument/2006/customXml" ds:itemID="{CA1ADF40-45A7-4C9E-955A-8BB5B7922300}">
  <ds:schemaRefs>
    <ds:schemaRef ds:uri="3b5a5e3e-c557-4527-a085-b303f0c2e606"/>
    <ds:schemaRef ds:uri="82c76831-dc3c-4084-8010-42118f972f2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CEA9B47F-3DD8-4645-81DC-B88780643C07}">
  <ds:schemaRefs>
    <ds:schemaRef ds:uri="3b5a5e3e-c557-4527-a085-b303f0c2e606"/>
    <ds:schemaRef ds:uri="82c76831-dc3c-4084-8010-42118f972f2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0</TotalTime>
  <Words>3491</Words>
  <Application>Microsoft Office PowerPoint</Application>
  <PresentationFormat>On-screen Show (4:3)</PresentationFormat>
  <Paragraphs>177</Paragraphs>
  <Slides>11</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Calibri</vt:lpstr>
      <vt:lpstr>Corbel</vt:lpstr>
      <vt:lpstr>Hind</vt:lpstr>
      <vt:lpstr>Hind Medium</vt:lpstr>
      <vt:lpstr>Hind SemiBold</vt:lpstr>
      <vt:lpstr>Office Theme</vt:lpstr>
      <vt:lpstr>On-the-job training</vt:lpstr>
      <vt:lpstr>Today’s objectives</vt:lpstr>
      <vt:lpstr>Pennsylvania taa ojt history</vt:lpstr>
      <vt:lpstr>Ojt outreach strategies</vt:lpstr>
      <vt:lpstr>Ojt best practices</vt:lpstr>
      <vt:lpstr>Basic Flow of Ojt</vt:lpstr>
      <vt:lpstr>Evolving "customized" strategies</vt:lpstr>
      <vt:lpstr>Ojt lessons learned and challenges</vt:lpstr>
      <vt:lpstr>performance</vt:lpstr>
      <vt:lpstr>Tangible takeaways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Rokosz, Stephanie</dc:creator>
  <cp:lastModifiedBy>Manikowski, Susan - ETA</cp:lastModifiedBy>
  <cp:revision>2</cp:revision>
  <dcterms:created xsi:type="dcterms:W3CDTF">2020-11-23T16:11:16Z</dcterms:created>
  <dcterms:modified xsi:type="dcterms:W3CDTF">2023-02-21T18:06:34Z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0x010100F8B03EDA45A7724092F583276AD4820E</vt:lpwstr>
  </property>
</Properties>
</file>