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tmp" ContentType="image/png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  <p:sldMasterId id="2147483670" r:id="rId5"/>
  </p:sldMasterIdLst>
  <p:notesMasterIdLst>
    <p:notesMasterId r:id="rId33"/>
  </p:notesMasterIdLst>
  <p:handoutMasterIdLst>
    <p:handoutMasterId r:id="rId34"/>
  </p:handoutMasterIdLst>
  <p:sldIdLst>
    <p:sldId id="266" r:id="rId6"/>
    <p:sldId id="273" r:id="rId7"/>
    <p:sldId id="259" r:id="rId8"/>
    <p:sldId id="280" r:id="rId9"/>
    <p:sldId id="281" r:id="rId10"/>
    <p:sldId id="269" r:id="rId11"/>
    <p:sldId id="305" r:id="rId12"/>
    <p:sldId id="258" r:id="rId13"/>
    <p:sldId id="306" r:id="rId14"/>
    <p:sldId id="308" r:id="rId15"/>
    <p:sldId id="309" r:id="rId16"/>
    <p:sldId id="257" r:id="rId17"/>
    <p:sldId id="310" r:id="rId18"/>
    <p:sldId id="327" r:id="rId19"/>
    <p:sldId id="299" r:id="rId20"/>
    <p:sldId id="345" r:id="rId21"/>
    <p:sldId id="344" r:id="rId22"/>
    <p:sldId id="256" r:id="rId23"/>
    <p:sldId id="346" r:id="rId24"/>
    <p:sldId id="347" r:id="rId25"/>
    <p:sldId id="348" r:id="rId26"/>
    <p:sldId id="261" r:id="rId27"/>
    <p:sldId id="260" r:id="rId28"/>
    <p:sldId id="349" r:id="rId29"/>
    <p:sldId id="350" r:id="rId30"/>
    <p:sldId id="278" r:id="rId31"/>
    <p:sldId id="279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6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BAB4"/>
    <a:srgbClr val="197DCE"/>
    <a:srgbClr val="BC7FBB"/>
    <a:srgbClr val="7FC6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229" autoAdjust="0"/>
  </p:normalViewPr>
  <p:slideViewPr>
    <p:cSldViewPr snapToGrid="0" showGuides="1">
      <p:cViewPr varScale="1">
        <p:scale>
          <a:sx n="106" d="100"/>
          <a:sy n="106" d="100"/>
        </p:scale>
        <p:origin x="792" y="78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70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874611-0F94-4EFC-BD87-E32339AD5C1E}" type="doc">
      <dgm:prSet loTypeId="urn:microsoft.com/office/officeart/2005/8/layout/hierarchy6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CF4387E9-747B-4692-B5D0-A4D03048D421}">
      <dgm:prSet phldrT="[Text]"/>
      <dgm:spPr/>
      <dgm:t>
        <a:bodyPr/>
        <a:lstStyle/>
        <a:p>
          <a:endParaRPr lang="en-US" dirty="0"/>
        </a:p>
      </dgm:t>
    </dgm:pt>
    <dgm:pt modelId="{FBD6A40A-AA1E-4459-B82D-595BC4B916F4}" type="parTrans" cxnId="{1111D620-8C41-4883-88EA-89578981BE85}">
      <dgm:prSet/>
      <dgm:spPr/>
      <dgm:t>
        <a:bodyPr/>
        <a:lstStyle/>
        <a:p>
          <a:endParaRPr lang="en-US"/>
        </a:p>
      </dgm:t>
    </dgm:pt>
    <dgm:pt modelId="{FB641E49-C824-48A9-9E6F-5D7A9396468F}" type="sibTrans" cxnId="{1111D620-8C41-4883-88EA-89578981BE85}">
      <dgm:prSet/>
      <dgm:spPr/>
      <dgm:t>
        <a:bodyPr/>
        <a:lstStyle/>
        <a:p>
          <a:endParaRPr lang="en-US"/>
        </a:p>
      </dgm:t>
    </dgm:pt>
    <dgm:pt modelId="{38E2CC76-84B3-490B-B19C-B35C196F6E16}">
      <dgm:prSet phldrT="[Text]"/>
      <dgm:spPr/>
      <dgm:t>
        <a:bodyPr/>
        <a:lstStyle/>
        <a:p>
          <a:endParaRPr lang="en-US" dirty="0"/>
        </a:p>
      </dgm:t>
    </dgm:pt>
    <dgm:pt modelId="{2091C046-9A59-40D3-81C5-5B5EC8C02517}" type="parTrans" cxnId="{A1696E52-0F68-41F0-AC8D-82F46D11089E}">
      <dgm:prSet/>
      <dgm:spPr/>
      <dgm:t>
        <a:bodyPr/>
        <a:lstStyle/>
        <a:p>
          <a:endParaRPr lang="en-US"/>
        </a:p>
      </dgm:t>
    </dgm:pt>
    <dgm:pt modelId="{D53C9DEB-C922-4F91-B4AA-76DB92D6535A}" type="sibTrans" cxnId="{A1696E52-0F68-41F0-AC8D-82F46D11089E}">
      <dgm:prSet/>
      <dgm:spPr/>
      <dgm:t>
        <a:bodyPr/>
        <a:lstStyle/>
        <a:p>
          <a:endParaRPr lang="en-US"/>
        </a:p>
      </dgm:t>
    </dgm:pt>
    <dgm:pt modelId="{F78F42C6-51BA-4542-B880-CA5221AF7127}">
      <dgm:prSet phldrT="[Text]" custT="1"/>
      <dgm:spPr/>
      <dgm:t>
        <a:bodyPr/>
        <a:lstStyle/>
        <a:p>
          <a:r>
            <a:rPr lang="en-US" sz="2000" dirty="0"/>
            <a:t>FISCAL AGENT</a:t>
          </a:r>
        </a:p>
        <a:p>
          <a:r>
            <a:rPr lang="en-US" sz="1800" dirty="0"/>
            <a:t>State Agency</a:t>
          </a:r>
        </a:p>
      </dgm:t>
    </dgm:pt>
    <dgm:pt modelId="{D6CD8A8E-0A2C-4C43-B064-71326AC00F2A}" type="parTrans" cxnId="{578F09AA-754A-4BCC-8FD8-65465228775A}">
      <dgm:prSet/>
      <dgm:spPr/>
      <dgm:t>
        <a:bodyPr/>
        <a:lstStyle/>
        <a:p>
          <a:endParaRPr lang="en-US"/>
        </a:p>
      </dgm:t>
    </dgm:pt>
    <dgm:pt modelId="{A0003C3D-4D7F-4E00-86C6-026B883E49F8}" type="sibTrans" cxnId="{578F09AA-754A-4BCC-8FD8-65465228775A}">
      <dgm:prSet/>
      <dgm:spPr/>
      <dgm:t>
        <a:bodyPr/>
        <a:lstStyle/>
        <a:p>
          <a:endParaRPr lang="en-US"/>
        </a:p>
      </dgm:t>
    </dgm:pt>
    <dgm:pt modelId="{A34B7AAC-6C06-42CA-BCFB-614300751B5E}">
      <dgm:prSet phldrT="[Text]" custT="1"/>
      <dgm:spPr/>
      <dgm:t>
        <a:bodyPr/>
        <a:lstStyle/>
        <a:p>
          <a:r>
            <a:rPr lang="en-US" sz="2000" dirty="0"/>
            <a:t>GOVERNING ENTITY AND PROJECT LEAD </a:t>
          </a:r>
        </a:p>
        <a:p>
          <a:r>
            <a:rPr lang="en-US" sz="1800" dirty="0"/>
            <a:t>Policy-Making Body</a:t>
          </a:r>
        </a:p>
      </dgm:t>
    </dgm:pt>
    <dgm:pt modelId="{C5DF1CB9-DDCB-426D-83F9-2ABE35ADBAC4}" type="parTrans" cxnId="{D5E0021E-7FE5-4CB5-B52E-66477CED3233}">
      <dgm:prSet/>
      <dgm:spPr/>
      <dgm:t>
        <a:bodyPr/>
        <a:lstStyle/>
        <a:p>
          <a:endParaRPr lang="en-US"/>
        </a:p>
      </dgm:t>
    </dgm:pt>
    <dgm:pt modelId="{6379CFEE-DBC8-454A-8B31-4859159DE2B9}" type="sibTrans" cxnId="{D5E0021E-7FE5-4CB5-B52E-66477CED3233}">
      <dgm:prSet/>
      <dgm:spPr/>
      <dgm:t>
        <a:bodyPr/>
        <a:lstStyle/>
        <a:p>
          <a:endParaRPr lang="en-US"/>
        </a:p>
      </dgm:t>
    </dgm:pt>
    <dgm:pt modelId="{500337B8-BC43-498E-8B70-495E808190E3}">
      <dgm:prSet phldrT="[Text]" custT="1"/>
      <dgm:spPr/>
      <dgm:t>
        <a:bodyPr/>
        <a:lstStyle/>
        <a:p>
          <a:r>
            <a:rPr lang="en-US" sz="2000" dirty="0"/>
            <a:t>PROJECT VENDORS</a:t>
          </a:r>
        </a:p>
        <a:p>
          <a:r>
            <a:rPr lang="en-US" sz="1800" dirty="0"/>
            <a:t>University</a:t>
          </a:r>
        </a:p>
        <a:p>
          <a:r>
            <a:rPr lang="en-US" sz="1800" dirty="0"/>
            <a:t>Software Developer</a:t>
          </a:r>
        </a:p>
      </dgm:t>
    </dgm:pt>
    <dgm:pt modelId="{82ACD945-1E3D-4054-90AD-AF9607CB46C0}" type="parTrans" cxnId="{A9E125CD-C546-469E-8ABF-CFD9B1E9E7FE}">
      <dgm:prSet/>
      <dgm:spPr/>
      <dgm:t>
        <a:bodyPr/>
        <a:lstStyle/>
        <a:p>
          <a:endParaRPr lang="en-US"/>
        </a:p>
      </dgm:t>
    </dgm:pt>
    <dgm:pt modelId="{EC0ED7A4-627A-4670-9A42-238D6B874BD8}" type="sibTrans" cxnId="{A9E125CD-C546-469E-8ABF-CFD9B1E9E7FE}">
      <dgm:prSet/>
      <dgm:spPr/>
      <dgm:t>
        <a:bodyPr/>
        <a:lstStyle/>
        <a:p>
          <a:endParaRPr lang="en-US"/>
        </a:p>
      </dgm:t>
    </dgm:pt>
    <dgm:pt modelId="{534E589E-F8DC-4E66-8A45-DEC0FC6AF55A}">
      <dgm:prSet phldrT="[Text]" custT="1"/>
      <dgm:spPr/>
      <dgm:t>
        <a:bodyPr/>
        <a:lstStyle/>
        <a:p>
          <a:r>
            <a:rPr lang="en-US" sz="2000" dirty="0"/>
            <a:t>DATA PROVIDERS</a:t>
          </a:r>
        </a:p>
        <a:p>
          <a:r>
            <a:rPr lang="en-US" sz="1800" dirty="0"/>
            <a:t>Public Entities</a:t>
          </a:r>
        </a:p>
      </dgm:t>
    </dgm:pt>
    <dgm:pt modelId="{40AEBEE3-AC9A-4C15-BB1F-73FB3DAA2D62}" type="parTrans" cxnId="{E09893F0-801C-4A24-805E-B0983BA19BAF}">
      <dgm:prSet/>
      <dgm:spPr/>
      <dgm:t>
        <a:bodyPr/>
        <a:lstStyle/>
        <a:p>
          <a:endParaRPr lang="en-US"/>
        </a:p>
      </dgm:t>
    </dgm:pt>
    <dgm:pt modelId="{5D073750-DA9C-4B10-B053-33F53AB7DA9A}" type="sibTrans" cxnId="{E09893F0-801C-4A24-805E-B0983BA19BAF}">
      <dgm:prSet/>
      <dgm:spPr/>
      <dgm:t>
        <a:bodyPr/>
        <a:lstStyle/>
        <a:p>
          <a:endParaRPr lang="en-US"/>
        </a:p>
      </dgm:t>
    </dgm:pt>
    <dgm:pt modelId="{851EB67E-5A7E-4D83-BC81-BD5531072CA8}">
      <dgm:prSet phldrT="[Text]"/>
      <dgm:spPr/>
      <dgm:t>
        <a:bodyPr/>
        <a:lstStyle/>
        <a:p>
          <a:r>
            <a:rPr lang="en-US" dirty="0" err="1"/>
            <a:t>DataSpark</a:t>
          </a:r>
          <a:endParaRPr lang="en-US" dirty="0"/>
        </a:p>
        <a:p>
          <a:r>
            <a:rPr lang="en-US" dirty="0"/>
            <a:t>RI Talent Dashboard (P20W)</a:t>
          </a:r>
        </a:p>
      </dgm:t>
    </dgm:pt>
    <dgm:pt modelId="{C691DA85-304B-48C0-AD90-1EDFF08145AE}" type="parTrans" cxnId="{B49FD662-B045-4300-A303-C07162951159}">
      <dgm:prSet/>
      <dgm:spPr/>
      <dgm:t>
        <a:bodyPr/>
        <a:lstStyle/>
        <a:p>
          <a:endParaRPr lang="en-US"/>
        </a:p>
      </dgm:t>
    </dgm:pt>
    <dgm:pt modelId="{8C484820-A8A7-4F13-BC59-0EF477729E92}" type="sibTrans" cxnId="{B49FD662-B045-4300-A303-C07162951159}">
      <dgm:prSet/>
      <dgm:spPr/>
      <dgm:t>
        <a:bodyPr/>
        <a:lstStyle/>
        <a:p>
          <a:endParaRPr lang="en-US"/>
        </a:p>
      </dgm:t>
    </dgm:pt>
    <dgm:pt modelId="{0D8E0422-E183-4ECE-9AD2-88218771D4FC}">
      <dgm:prSet phldrT="[Text]"/>
      <dgm:spPr/>
      <dgm:t>
        <a:bodyPr/>
        <a:lstStyle/>
        <a:p>
          <a:r>
            <a:rPr lang="en-US" dirty="0" err="1"/>
            <a:t>Kenzan</a:t>
          </a:r>
          <a:endParaRPr lang="en-US" dirty="0"/>
        </a:p>
        <a:p>
          <a:r>
            <a:rPr lang="en-US" dirty="0"/>
            <a:t>Real Jobs IT System Development</a:t>
          </a:r>
        </a:p>
      </dgm:t>
    </dgm:pt>
    <dgm:pt modelId="{ABB1379B-0C4D-4A40-82B0-CD72DE4970A0}" type="parTrans" cxnId="{489D3FC3-D09F-4255-9838-BEEE446C4C70}">
      <dgm:prSet/>
      <dgm:spPr/>
      <dgm:t>
        <a:bodyPr/>
        <a:lstStyle/>
        <a:p>
          <a:endParaRPr lang="en-US"/>
        </a:p>
      </dgm:t>
    </dgm:pt>
    <dgm:pt modelId="{789BE043-7DE5-4566-9B8B-F458A366B130}" type="sibTrans" cxnId="{489D3FC3-D09F-4255-9838-BEEE446C4C70}">
      <dgm:prSet/>
      <dgm:spPr/>
      <dgm:t>
        <a:bodyPr/>
        <a:lstStyle/>
        <a:p>
          <a:endParaRPr lang="en-US"/>
        </a:p>
      </dgm:t>
    </dgm:pt>
    <dgm:pt modelId="{F54F7583-9A67-4DE0-B812-31E8536BCC8A}">
      <dgm:prSet phldrT="[Text]"/>
      <dgm:spPr/>
      <dgm:t>
        <a:bodyPr/>
        <a:lstStyle/>
        <a:p>
          <a:r>
            <a:rPr lang="en-US" dirty="0"/>
            <a:t>State Agencies</a:t>
          </a:r>
        </a:p>
        <a:p>
          <a:r>
            <a:rPr lang="en-US" dirty="0"/>
            <a:t>DLT, RIDE, OPC, DMV, etc.</a:t>
          </a:r>
        </a:p>
      </dgm:t>
    </dgm:pt>
    <dgm:pt modelId="{14A3D54C-7183-4C55-BDFB-8BAC7F578A3E}" type="parTrans" cxnId="{48BC39F8-B6BF-45D7-B451-3AC1A2FFC4BA}">
      <dgm:prSet/>
      <dgm:spPr/>
      <dgm:t>
        <a:bodyPr/>
        <a:lstStyle/>
        <a:p>
          <a:endParaRPr lang="en-US"/>
        </a:p>
      </dgm:t>
    </dgm:pt>
    <dgm:pt modelId="{BAE04C44-3712-451E-8934-9AC96415EE12}" type="sibTrans" cxnId="{48BC39F8-B6BF-45D7-B451-3AC1A2FFC4BA}">
      <dgm:prSet/>
      <dgm:spPr/>
      <dgm:t>
        <a:bodyPr/>
        <a:lstStyle/>
        <a:p>
          <a:endParaRPr lang="en-US"/>
        </a:p>
      </dgm:t>
    </dgm:pt>
    <dgm:pt modelId="{66A4C626-BF4C-4D10-B1DD-4377B6E48874}">
      <dgm:prSet phldrT="[Text]"/>
      <dgm:spPr/>
      <dgm:t>
        <a:bodyPr/>
        <a:lstStyle/>
        <a:p>
          <a:r>
            <a:rPr lang="en-US" dirty="0"/>
            <a:t>RI Department of Labor and Training</a:t>
          </a:r>
        </a:p>
      </dgm:t>
    </dgm:pt>
    <dgm:pt modelId="{607E6033-85AB-4B68-A01B-85B336DF2C2C}" type="parTrans" cxnId="{98A24F62-EB0D-4635-B553-D6E8C9CBF812}">
      <dgm:prSet/>
      <dgm:spPr/>
      <dgm:t>
        <a:bodyPr/>
        <a:lstStyle/>
        <a:p>
          <a:endParaRPr lang="en-US"/>
        </a:p>
      </dgm:t>
    </dgm:pt>
    <dgm:pt modelId="{1ADB354A-1664-410E-834A-EDA1C705DB8D}" type="sibTrans" cxnId="{98A24F62-EB0D-4635-B553-D6E8C9CBF812}">
      <dgm:prSet/>
      <dgm:spPr/>
      <dgm:t>
        <a:bodyPr/>
        <a:lstStyle/>
        <a:p>
          <a:endParaRPr lang="en-US"/>
        </a:p>
      </dgm:t>
    </dgm:pt>
    <dgm:pt modelId="{BAD61EFD-4DA9-4258-831C-3346192312C9}">
      <dgm:prSet phldrT="[Text]"/>
      <dgm:spPr/>
      <dgm:t>
        <a:bodyPr/>
        <a:lstStyle/>
        <a:p>
          <a:r>
            <a:rPr lang="en-US" dirty="0"/>
            <a:t>Public Higher Ed Institutions</a:t>
          </a:r>
        </a:p>
        <a:p>
          <a:r>
            <a:rPr lang="en-US" dirty="0"/>
            <a:t>URI, RIC, CCRI</a:t>
          </a:r>
        </a:p>
      </dgm:t>
    </dgm:pt>
    <dgm:pt modelId="{4E53743E-5ED4-47C2-8090-F5BD83597353}" type="parTrans" cxnId="{09E75673-1780-4A6C-B40E-82E879169B28}">
      <dgm:prSet/>
      <dgm:spPr/>
      <dgm:t>
        <a:bodyPr/>
        <a:lstStyle/>
        <a:p>
          <a:endParaRPr lang="en-US"/>
        </a:p>
      </dgm:t>
    </dgm:pt>
    <dgm:pt modelId="{D70CB43A-DAA8-467F-B0B1-033AF95674EF}" type="sibTrans" cxnId="{09E75673-1780-4A6C-B40E-82E879169B28}">
      <dgm:prSet/>
      <dgm:spPr/>
      <dgm:t>
        <a:bodyPr/>
        <a:lstStyle/>
        <a:p>
          <a:endParaRPr lang="en-US"/>
        </a:p>
      </dgm:t>
    </dgm:pt>
    <dgm:pt modelId="{DC9BDC77-68C8-4B42-823B-BAF0981418F3}" type="pres">
      <dgm:prSet presAssocID="{EE874611-0F94-4EFC-BD87-E32339AD5C1E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E21866F-EEB5-4C0A-8C0C-A6A20BEBD6E0}" type="pres">
      <dgm:prSet presAssocID="{EE874611-0F94-4EFC-BD87-E32339AD5C1E}" presName="hierFlow" presStyleCnt="0"/>
      <dgm:spPr/>
    </dgm:pt>
    <dgm:pt modelId="{35CE1881-4A01-4BD8-8145-A35CEFB387F8}" type="pres">
      <dgm:prSet presAssocID="{EE874611-0F94-4EFC-BD87-E32339AD5C1E}" presName="firstBuf" presStyleCnt="0"/>
      <dgm:spPr/>
    </dgm:pt>
    <dgm:pt modelId="{96898A81-D205-4165-9D47-761C479F679A}" type="pres">
      <dgm:prSet presAssocID="{EE874611-0F94-4EFC-BD87-E32339AD5C1E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41FCFAC0-8838-4DFC-9548-5D22314FA95F}" type="pres">
      <dgm:prSet presAssocID="{CF4387E9-747B-4692-B5D0-A4D03048D421}" presName="Name14" presStyleCnt="0"/>
      <dgm:spPr/>
    </dgm:pt>
    <dgm:pt modelId="{F6156721-D74B-4AE1-86A9-6DB15A80AF57}" type="pres">
      <dgm:prSet presAssocID="{CF4387E9-747B-4692-B5D0-A4D03048D421}" presName="level1Shape" presStyleLbl="node0" presStyleIdx="0" presStyleCnt="1" custScaleX="240264">
        <dgm:presLayoutVars>
          <dgm:chPref val="3"/>
        </dgm:presLayoutVars>
      </dgm:prSet>
      <dgm:spPr/>
    </dgm:pt>
    <dgm:pt modelId="{5076B79C-71A3-4442-89EB-C0707162C60C}" type="pres">
      <dgm:prSet presAssocID="{CF4387E9-747B-4692-B5D0-A4D03048D421}" presName="hierChild2" presStyleCnt="0"/>
      <dgm:spPr/>
    </dgm:pt>
    <dgm:pt modelId="{B2586EF7-B9A9-4548-81AE-270F8768FD5D}" type="pres">
      <dgm:prSet presAssocID="{2091C046-9A59-40D3-81C5-5B5EC8C02517}" presName="Name19" presStyleLbl="parChTrans1D2" presStyleIdx="0" presStyleCnt="1"/>
      <dgm:spPr/>
    </dgm:pt>
    <dgm:pt modelId="{D84BCA93-EC93-4401-B0A3-742D91CE6D2C}" type="pres">
      <dgm:prSet presAssocID="{38E2CC76-84B3-490B-B19C-B35C196F6E16}" presName="Name21" presStyleCnt="0"/>
      <dgm:spPr/>
    </dgm:pt>
    <dgm:pt modelId="{9CE40392-1733-4B09-8A0B-9AC8E717711C}" type="pres">
      <dgm:prSet presAssocID="{38E2CC76-84B3-490B-B19C-B35C196F6E16}" presName="level2Shape" presStyleLbl="node2" presStyleIdx="0" presStyleCnt="1" custScaleX="191079"/>
      <dgm:spPr/>
    </dgm:pt>
    <dgm:pt modelId="{5F54D79C-6010-4A52-AD8A-E5C6846BB9E1}" type="pres">
      <dgm:prSet presAssocID="{38E2CC76-84B3-490B-B19C-B35C196F6E16}" presName="hierChild3" presStyleCnt="0"/>
      <dgm:spPr/>
    </dgm:pt>
    <dgm:pt modelId="{8F8B7154-9EB3-48F8-AA86-9B96FAF9809A}" type="pres">
      <dgm:prSet presAssocID="{C691DA85-304B-48C0-AD90-1EDFF08145AE}" presName="Name19" presStyleLbl="parChTrans1D3" presStyleIdx="0" presStyleCnt="2"/>
      <dgm:spPr/>
    </dgm:pt>
    <dgm:pt modelId="{0C27106D-CA14-4DC9-94F5-E7119F287375}" type="pres">
      <dgm:prSet presAssocID="{851EB67E-5A7E-4D83-BC81-BD5531072CA8}" presName="Name21" presStyleCnt="0"/>
      <dgm:spPr/>
    </dgm:pt>
    <dgm:pt modelId="{8964317C-26B8-46A9-BBF6-13A75E343D44}" type="pres">
      <dgm:prSet presAssocID="{851EB67E-5A7E-4D83-BC81-BD5531072CA8}" presName="level2Shape" presStyleLbl="node3" presStyleIdx="0" presStyleCnt="2"/>
      <dgm:spPr/>
    </dgm:pt>
    <dgm:pt modelId="{115A07A7-CEC3-495D-9906-6D2539D3364B}" type="pres">
      <dgm:prSet presAssocID="{851EB67E-5A7E-4D83-BC81-BD5531072CA8}" presName="hierChild3" presStyleCnt="0"/>
      <dgm:spPr/>
    </dgm:pt>
    <dgm:pt modelId="{8C387CE0-6283-401E-8BB2-E775E6F98B66}" type="pres">
      <dgm:prSet presAssocID="{4E53743E-5ED4-47C2-8090-F5BD83597353}" presName="Name19" presStyleLbl="parChTrans1D4" presStyleIdx="0" presStyleCnt="3"/>
      <dgm:spPr/>
    </dgm:pt>
    <dgm:pt modelId="{6B85F5A5-C1F4-4B47-9480-6D151494FDDE}" type="pres">
      <dgm:prSet presAssocID="{BAD61EFD-4DA9-4258-831C-3346192312C9}" presName="Name21" presStyleCnt="0"/>
      <dgm:spPr/>
    </dgm:pt>
    <dgm:pt modelId="{7503D3F0-7628-45BC-9C99-938AA25E05F3}" type="pres">
      <dgm:prSet presAssocID="{BAD61EFD-4DA9-4258-831C-3346192312C9}" presName="level2Shape" presStyleLbl="node4" presStyleIdx="0" presStyleCnt="3"/>
      <dgm:spPr/>
    </dgm:pt>
    <dgm:pt modelId="{70453C33-0D00-4D29-82FD-068864DD7B83}" type="pres">
      <dgm:prSet presAssocID="{BAD61EFD-4DA9-4258-831C-3346192312C9}" presName="hierChild3" presStyleCnt="0"/>
      <dgm:spPr/>
    </dgm:pt>
    <dgm:pt modelId="{542EBD0C-A95B-4EE7-9F50-31B62FEB38EF}" type="pres">
      <dgm:prSet presAssocID="{14A3D54C-7183-4C55-BDFB-8BAC7F578A3E}" presName="Name19" presStyleLbl="parChTrans1D4" presStyleIdx="1" presStyleCnt="3"/>
      <dgm:spPr/>
    </dgm:pt>
    <dgm:pt modelId="{547149C8-AB54-4684-B992-F2F86479F380}" type="pres">
      <dgm:prSet presAssocID="{F54F7583-9A67-4DE0-B812-31E8536BCC8A}" presName="Name21" presStyleCnt="0"/>
      <dgm:spPr/>
    </dgm:pt>
    <dgm:pt modelId="{2C0AB3CB-33FB-4212-99E9-DA74A2089B33}" type="pres">
      <dgm:prSet presAssocID="{F54F7583-9A67-4DE0-B812-31E8536BCC8A}" presName="level2Shape" presStyleLbl="node4" presStyleIdx="1" presStyleCnt="3"/>
      <dgm:spPr/>
    </dgm:pt>
    <dgm:pt modelId="{3FC1AC62-3281-41E4-8C4B-D8BAC79FE007}" type="pres">
      <dgm:prSet presAssocID="{F54F7583-9A67-4DE0-B812-31E8536BCC8A}" presName="hierChild3" presStyleCnt="0"/>
      <dgm:spPr/>
    </dgm:pt>
    <dgm:pt modelId="{EF67AFB5-2886-4948-A108-6C0517C1FB54}" type="pres">
      <dgm:prSet presAssocID="{ABB1379B-0C4D-4A40-82B0-CD72DE4970A0}" presName="Name19" presStyleLbl="parChTrans1D3" presStyleIdx="1" presStyleCnt="2"/>
      <dgm:spPr/>
    </dgm:pt>
    <dgm:pt modelId="{5B8A53DA-ACE6-4F9E-B782-589B9A62E909}" type="pres">
      <dgm:prSet presAssocID="{0D8E0422-E183-4ECE-9AD2-88218771D4FC}" presName="Name21" presStyleCnt="0"/>
      <dgm:spPr/>
    </dgm:pt>
    <dgm:pt modelId="{F9DD1811-D4BA-47F7-9147-6A111E128925}" type="pres">
      <dgm:prSet presAssocID="{0D8E0422-E183-4ECE-9AD2-88218771D4FC}" presName="level2Shape" presStyleLbl="node3" presStyleIdx="1" presStyleCnt="2"/>
      <dgm:spPr/>
    </dgm:pt>
    <dgm:pt modelId="{D8E110ED-F271-40A4-8282-1BD72902B26F}" type="pres">
      <dgm:prSet presAssocID="{0D8E0422-E183-4ECE-9AD2-88218771D4FC}" presName="hierChild3" presStyleCnt="0"/>
      <dgm:spPr/>
    </dgm:pt>
    <dgm:pt modelId="{285D1C2E-72D3-49D1-9619-3DC72EFD9ECA}" type="pres">
      <dgm:prSet presAssocID="{607E6033-85AB-4B68-A01B-85B336DF2C2C}" presName="Name19" presStyleLbl="parChTrans1D4" presStyleIdx="2" presStyleCnt="3"/>
      <dgm:spPr/>
    </dgm:pt>
    <dgm:pt modelId="{A50F541A-C4F0-48A1-AD34-EC2D565EAFDF}" type="pres">
      <dgm:prSet presAssocID="{66A4C626-BF4C-4D10-B1DD-4377B6E48874}" presName="Name21" presStyleCnt="0"/>
      <dgm:spPr/>
    </dgm:pt>
    <dgm:pt modelId="{BAB10AD5-8D84-42B2-A598-AD84CB007C56}" type="pres">
      <dgm:prSet presAssocID="{66A4C626-BF4C-4D10-B1DD-4377B6E48874}" presName="level2Shape" presStyleLbl="node4" presStyleIdx="2" presStyleCnt="3"/>
      <dgm:spPr/>
    </dgm:pt>
    <dgm:pt modelId="{D86E689A-AFF4-491E-9D59-876A20857975}" type="pres">
      <dgm:prSet presAssocID="{66A4C626-BF4C-4D10-B1DD-4377B6E48874}" presName="hierChild3" presStyleCnt="0"/>
      <dgm:spPr/>
    </dgm:pt>
    <dgm:pt modelId="{0DB207C5-6357-42ED-BC2E-D8ECAA83FA2F}" type="pres">
      <dgm:prSet presAssocID="{EE874611-0F94-4EFC-BD87-E32339AD5C1E}" presName="bgShapesFlow" presStyleCnt="0"/>
      <dgm:spPr/>
    </dgm:pt>
    <dgm:pt modelId="{67C19850-B612-4DA1-A70E-F4A0ED12065E}" type="pres">
      <dgm:prSet presAssocID="{F78F42C6-51BA-4542-B880-CA5221AF7127}" presName="rectComp" presStyleCnt="0"/>
      <dgm:spPr/>
    </dgm:pt>
    <dgm:pt modelId="{5BFC653E-AB13-4C35-8BBA-E9122032D773}" type="pres">
      <dgm:prSet presAssocID="{F78F42C6-51BA-4542-B880-CA5221AF7127}" presName="bgRect" presStyleLbl="bgShp" presStyleIdx="0" presStyleCnt="4" custScaleY="98531"/>
      <dgm:spPr/>
    </dgm:pt>
    <dgm:pt modelId="{A8E91D95-C6B3-4B1D-AB3C-6EE9E6DA2DBE}" type="pres">
      <dgm:prSet presAssocID="{F78F42C6-51BA-4542-B880-CA5221AF7127}" presName="bgRectTx" presStyleLbl="bgShp" presStyleIdx="0" presStyleCnt="4">
        <dgm:presLayoutVars>
          <dgm:bulletEnabled val="1"/>
        </dgm:presLayoutVars>
      </dgm:prSet>
      <dgm:spPr/>
    </dgm:pt>
    <dgm:pt modelId="{03829788-EC2D-4F6C-8930-9EB1660A06EB}" type="pres">
      <dgm:prSet presAssocID="{F78F42C6-51BA-4542-B880-CA5221AF7127}" presName="spComp" presStyleCnt="0"/>
      <dgm:spPr/>
    </dgm:pt>
    <dgm:pt modelId="{602E506B-5F30-4BC7-B8C5-41CC6A433603}" type="pres">
      <dgm:prSet presAssocID="{F78F42C6-51BA-4542-B880-CA5221AF7127}" presName="vSp" presStyleCnt="0"/>
      <dgm:spPr/>
    </dgm:pt>
    <dgm:pt modelId="{D8DA4402-9DA8-425A-8634-AB1DE977D878}" type="pres">
      <dgm:prSet presAssocID="{A34B7AAC-6C06-42CA-BCFB-614300751B5E}" presName="rectComp" presStyleCnt="0"/>
      <dgm:spPr/>
    </dgm:pt>
    <dgm:pt modelId="{9CA91804-C307-47EB-AD73-6F8A2762A65E}" type="pres">
      <dgm:prSet presAssocID="{A34B7AAC-6C06-42CA-BCFB-614300751B5E}" presName="bgRect" presStyleLbl="bgShp" presStyleIdx="1" presStyleCnt="4"/>
      <dgm:spPr/>
    </dgm:pt>
    <dgm:pt modelId="{4FF63599-70ED-4EDD-8E88-6DB2A66362FF}" type="pres">
      <dgm:prSet presAssocID="{A34B7AAC-6C06-42CA-BCFB-614300751B5E}" presName="bgRectTx" presStyleLbl="bgShp" presStyleIdx="1" presStyleCnt="4">
        <dgm:presLayoutVars>
          <dgm:bulletEnabled val="1"/>
        </dgm:presLayoutVars>
      </dgm:prSet>
      <dgm:spPr/>
    </dgm:pt>
    <dgm:pt modelId="{3D20BD0D-2164-4A16-94B3-F58C280577E9}" type="pres">
      <dgm:prSet presAssocID="{A34B7AAC-6C06-42CA-BCFB-614300751B5E}" presName="spComp" presStyleCnt="0"/>
      <dgm:spPr/>
    </dgm:pt>
    <dgm:pt modelId="{4BA7F363-078D-411E-BEE6-BD00970FBF2A}" type="pres">
      <dgm:prSet presAssocID="{A34B7AAC-6C06-42CA-BCFB-614300751B5E}" presName="vSp" presStyleCnt="0"/>
      <dgm:spPr/>
    </dgm:pt>
    <dgm:pt modelId="{8FF0930C-13B1-40E5-A2EC-17CDA04A09BC}" type="pres">
      <dgm:prSet presAssocID="{500337B8-BC43-498E-8B70-495E808190E3}" presName="rectComp" presStyleCnt="0"/>
      <dgm:spPr/>
    </dgm:pt>
    <dgm:pt modelId="{37E4EC60-E8D3-4BE1-990A-B05B40C54A26}" type="pres">
      <dgm:prSet presAssocID="{500337B8-BC43-498E-8B70-495E808190E3}" presName="bgRect" presStyleLbl="bgShp" presStyleIdx="2" presStyleCnt="4"/>
      <dgm:spPr/>
    </dgm:pt>
    <dgm:pt modelId="{2589CAD4-8397-4184-8747-A61E7C3DCCA6}" type="pres">
      <dgm:prSet presAssocID="{500337B8-BC43-498E-8B70-495E808190E3}" presName="bgRectTx" presStyleLbl="bgShp" presStyleIdx="2" presStyleCnt="4">
        <dgm:presLayoutVars>
          <dgm:bulletEnabled val="1"/>
        </dgm:presLayoutVars>
      </dgm:prSet>
      <dgm:spPr/>
    </dgm:pt>
    <dgm:pt modelId="{CDCA8767-8771-4474-9D84-C6B37739DDB6}" type="pres">
      <dgm:prSet presAssocID="{500337B8-BC43-498E-8B70-495E808190E3}" presName="spComp" presStyleCnt="0"/>
      <dgm:spPr/>
    </dgm:pt>
    <dgm:pt modelId="{69484B71-91CA-49AD-8BED-D53621762A77}" type="pres">
      <dgm:prSet presAssocID="{500337B8-BC43-498E-8B70-495E808190E3}" presName="vSp" presStyleCnt="0"/>
      <dgm:spPr/>
    </dgm:pt>
    <dgm:pt modelId="{FF641B9C-A1CB-4D03-950E-53340F5B9CCB}" type="pres">
      <dgm:prSet presAssocID="{534E589E-F8DC-4E66-8A45-DEC0FC6AF55A}" presName="rectComp" presStyleCnt="0"/>
      <dgm:spPr/>
    </dgm:pt>
    <dgm:pt modelId="{50F88FF5-24D7-46C0-99B9-AB604A020072}" type="pres">
      <dgm:prSet presAssocID="{534E589E-F8DC-4E66-8A45-DEC0FC6AF55A}" presName="bgRect" presStyleLbl="bgShp" presStyleIdx="3" presStyleCnt="4"/>
      <dgm:spPr/>
    </dgm:pt>
    <dgm:pt modelId="{619736B4-C42F-455F-90E7-00805BF29500}" type="pres">
      <dgm:prSet presAssocID="{534E589E-F8DC-4E66-8A45-DEC0FC6AF55A}" presName="bgRectTx" presStyleLbl="bgShp" presStyleIdx="3" presStyleCnt="4">
        <dgm:presLayoutVars>
          <dgm:bulletEnabled val="1"/>
        </dgm:presLayoutVars>
      </dgm:prSet>
      <dgm:spPr/>
    </dgm:pt>
  </dgm:ptLst>
  <dgm:cxnLst>
    <dgm:cxn modelId="{5BE3490E-EA79-47F4-9DC8-AC1C6EEEC5C7}" type="presOf" srcId="{F78F42C6-51BA-4542-B880-CA5221AF7127}" destId="{A8E91D95-C6B3-4B1D-AB3C-6EE9E6DA2DBE}" srcOrd="1" destOrd="0" presId="urn:microsoft.com/office/officeart/2005/8/layout/hierarchy6"/>
    <dgm:cxn modelId="{516C090F-2CBB-4240-B894-EE99A1D50670}" type="presOf" srcId="{38E2CC76-84B3-490B-B19C-B35C196F6E16}" destId="{9CE40392-1733-4B09-8A0B-9AC8E717711C}" srcOrd="0" destOrd="0" presId="urn:microsoft.com/office/officeart/2005/8/layout/hierarchy6"/>
    <dgm:cxn modelId="{3D4D1916-88B8-485F-A448-5644959DCA2E}" type="presOf" srcId="{A34B7AAC-6C06-42CA-BCFB-614300751B5E}" destId="{9CA91804-C307-47EB-AD73-6F8A2762A65E}" srcOrd="0" destOrd="0" presId="urn:microsoft.com/office/officeart/2005/8/layout/hierarchy6"/>
    <dgm:cxn modelId="{F62BE417-8BBC-41BB-9F84-9746F75EDBC7}" type="presOf" srcId="{2091C046-9A59-40D3-81C5-5B5EC8C02517}" destId="{B2586EF7-B9A9-4548-81AE-270F8768FD5D}" srcOrd="0" destOrd="0" presId="urn:microsoft.com/office/officeart/2005/8/layout/hierarchy6"/>
    <dgm:cxn modelId="{D5E0021E-7FE5-4CB5-B52E-66477CED3233}" srcId="{EE874611-0F94-4EFC-BD87-E32339AD5C1E}" destId="{A34B7AAC-6C06-42CA-BCFB-614300751B5E}" srcOrd="2" destOrd="0" parTransId="{C5DF1CB9-DDCB-426D-83F9-2ABE35ADBAC4}" sibTransId="{6379CFEE-DBC8-454A-8B31-4859159DE2B9}"/>
    <dgm:cxn modelId="{1111D620-8C41-4883-88EA-89578981BE85}" srcId="{EE874611-0F94-4EFC-BD87-E32339AD5C1E}" destId="{CF4387E9-747B-4692-B5D0-A4D03048D421}" srcOrd="0" destOrd="0" parTransId="{FBD6A40A-AA1E-4459-B82D-595BC4B916F4}" sibTransId="{FB641E49-C824-48A9-9E6F-5D7A9396468F}"/>
    <dgm:cxn modelId="{5F273333-1439-4AE5-8DE7-C918F96540CC}" type="presOf" srcId="{A34B7AAC-6C06-42CA-BCFB-614300751B5E}" destId="{4FF63599-70ED-4EDD-8E88-6DB2A66362FF}" srcOrd="1" destOrd="0" presId="urn:microsoft.com/office/officeart/2005/8/layout/hierarchy6"/>
    <dgm:cxn modelId="{0B148039-3057-4E0B-80D2-C337A49B1697}" type="presOf" srcId="{851EB67E-5A7E-4D83-BC81-BD5531072CA8}" destId="{8964317C-26B8-46A9-BBF6-13A75E343D44}" srcOrd="0" destOrd="0" presId="urn:microsoft.com/office/officeart/2005/8/layout/hierarchy6"/>
    <dgm:cxn modelId="{DB94CF3E-87FB-4F09-91F5-B30ADD3E27AD}" type="presOf" srcId="{14A3D54C-7183-4C55-BDFB-8BAC7F578A3E}" destId="{542EBD0C-A95B-4EE7-9F50-31B62FEB38EF}" srcOrd="0" destOrd="0" presId="urn:microsoft.com/office/officeart/2005/8/layout/hierarchy6"/>
    <dgm:cxn modelId="{98A24F62-EB0D-4635-B553-D6E8C9CBF812}" srcId="{0D8E0422-E183-4ECE-9AD2-88218771D4FC}" destId="{66A4C626-BF4C-4D10-B1DD-4377B6E48874}" srcOrd="0" destOrd="0" parTransId="{607E6033-85AB-4B68-A01B-85B336DF2C2C}" sibTransId="{1ADB354A-1664-410E-834A-EDA1C705DB8D}"/>
    <dgm:cxn modelId="{B49FD662-B045-4300-A303-C07162951159}" srcId="{38E2CC76-84B3-490B-B19C-B35C196F6E16}" destId="{851EB67E-5A7E-4D83-BC81-BD5531072CA8}" srcOrd="0" destOrd="0" parTransId="{C691DA85-304B-48C0-AD90-1EDFF08145AE}" sibTransId="{8C484820-A8A7-4F13-BC59-0EF477729E92}"/>
    <dgm:cxn modelId="{5340E542-EBF4-4C12-A35F-2BE57B5190EF}" type="presOf" srcId="{F54F7583-9A67-4DE0-B812-31E8536BCC8A}" destId="{2C0AB3CB-33FB-4212-99E9-DA74A2089B33}" srcOrd="0" destOrd="0" presId="urn:microsoft.com/office/officeart/2005/8/layout/hierarchy6"/>
    <dgm:cxn modelId="{8F698948-FDF5-4352-8A4C-167741850642}" type="presOf" srcId="{500337B8-BC43-498E-8B70-495E808190E3}" destId="{2589CAD4-8397-4184-8747-A61E7C3DCCA6}" srcOrd="1" destOrd="0" presId="urn:microsoft.com/office/officeart/2005/8/layout/hierarchy6"/>
    <dgm:cxn modelId="{75E3C548-18E0-4806-912D-53B5FD0776DC}" type="presOf" srcId="{F78F42C6-51BA-4542-B880-CA5221AF7127}" destId="{5BFC653E-AB13-4C35-8BBA-E9122032D773}" srcOrd="0" destOrd="0" presId="urn:microsoft.com/office/officeart/2005/8/layout/hierarchy6"/>
    <dgm:cxn modelId="{A1696E52-0F68-41F0-AC8D-82F46D11089E}" srcId="{CF4387E9-747B-4692-B5D0-A4D03048D421}" destId="{38E2CC76-84B3-490B-B19C-B35C196F6E16}" srcOrd="0" destOrd="0" parTransId="{2091C046-9A59-40D3-81C5-5B5EC8C02517}" sibTransId="{D53C9DEB-C922-4F91-B4AA-76DB92D6535A}"/>
    <dgm:cxn modelId="{09E75673-1780-4A6C-B40E-82E879169B28}" srcId="{851EB67E-5A7E-4D83-BC81-BD5531072CA8}" destId="{BAD61EFD-4DA9-4258-831C-3346192312C9}" srcOrd="0" destOrd="0" parTransId="{4E53743E-5ED4-47C2-8090-F5BD83597353}" sibTransId="{D70CB43A-DAA8-467F-B0B1-033AF95674EF}"/>
    <dgm:cxn modelId="{29F5D17B-9B9F-4572-A6A8-DC2ABB331644}" type="presOf" srcId="{ABB1379B-0C4D-4A40-82B0-CD72DE4970A0}" destId="{EF67AFB5-2886-4948-A108-6C0517C1FB54}" srcOrd="0" destOrd="0" presId="urn:microsoft.com/office/officeart/2005/8/layout/hierarchy6"/>
    <dgm:cxn modelId="{B1DCEF84-2273-41AD-AC0C-008496129321}" type="presOf" srcId="{BAD61EFD-4DA9-4258-831C-3346192312C9}" destId="{7503D3F0-7628-45BC-9C99-938AA25E05F3}" srcOrd="0" destOrd="0" presId="urn:microsoft.com/office/officeart/2005/8/layout/hierarchy6"/>
    <dgm:cxn modelId="{95C27E8B-AFC3-41DE-9821-F839CB1C78FA}" type="presOf" srcId="{C691DA85-304B-48C0-AD90-1EDFF08145AE}" destId="{8F8B7154-9EB3-48F8-AA86-9B96FAF9809A}" srcOrd="0" destOrd="0" presId="urn:microsoft.com/office/officeart/2005/8/layout/hierarchy6"/>
    <dgm:cxn modelId="{602F2F8E-08CA-4FA6-B9EF-2C336E7A7985}" type="presOf" srcId="{534E589E-F8DC-4E66-8A45-DEC0FC6AF55A}" destId="{50F88FF5-24D7-46C0-99B9-AB604A020072}" srcOrd="0" destOrd="0" presId="urn:microsoft.com/office/officeart/2005/8/layout/hierarchy6"/>
    <dgm:cxn modelId="{0D5AF9A3-2A8D-4F82-877B-515A9ECEB5C3}" type="presOf" srcId="{4E53743E-5ED4-47C2-8090-F5BD83597353}" destId="{8C387CE0-6283-401E-8BB2-E775E6F98B66}" srcOrd="0" destOrd="0" presId="urn:microsoft.com/office/officeart/2005/8/layout/hierarchy6"/>
    <dgm:cxn modelId="{46F4D2A4-E99F-4CA5-9EF7-EDCF1E810C21}" type="presOf" srcId="{500337B8-BC43-498E-8B70-495E808190E3}" destId="{37E4EC60-E8D3-4BE1-990A-B05B40C54A26}" srcOrd="0" destOrd="0" presId="urn:microsoft.com/office/officeart/2005/8/layout/hierarchy6"/>
    <dgm:cxn modelId="{578F09AA-754A-4BCC-8FD8-65465228775A}" srcId="{EE874611-0F94-4EFC-BD87-E32339AD5C1E}" destId="{F78F42C6-51BA-4542-B880-CA5221AF7127}" srcOrd="1" destOrd="0" parTransId="{D6CD8A8E-0A2C-4C43-B064-71326AC00F2A}" sibTransId="{A0003C3D-4D7F-4E00-86C6-026B883E49F8}"/>
    <dgm:cxn modelId="{B0FD61B4-D722-4345-973D-3B0CF307AF6C}" type="presOf" srcId="{607E6033-85AB-4B68-A01B-85B336DF2C2C}" destId="{285D1C2E-72D3-49D1-9619-3DC72EFD9ECA}" srcOrd="0" destOrd="0" presId="urn:microsoft.com/office/officeart/2005/8/layout/hierarchy6"/>
    <dgm:cxn modelId="{C498F8B8-2066-40A9-89CB-3E565F516012}" type="presOf" srcId="{CF4387E9-747B-4692-B5D0-A4D03048D421}" destId="{F6156721-D74B-4AE1-86A9-6DB15A80AF57}" srcOrd="0" destOrd="0" presId="urn:microsoft.com/office/officeart/2005/8/layout/hierarchy6"/>
    <dgm:cxn modelId="{489D3FC3-D09F-4255-9838-BEEE446C4C70}" srcId="{38E2CC76-84B3-490B-B19C-B35C196F6E16}" destId="{0D8E0422-E183-4ECE-9AD2-88218771D4FC}" srcOrd="1" destOrd="0" parTransId="{ABB1379B-0C4D-4A40-82B0-CD72DE4970A0}" sibTransId="{789BE043-7DE5-4566-9B8B-F458A366B130}"/>
    <dgm:cxn modelId="{A9E125CD-C546-469E-8ABF-CFD9B1E9E7FE}" srcId="{EE874611-0F94-4EFC-BD87-E32339AD5C1E}" destId="{500337B8-BC43-498E-8B70-495E808190E3}" srcOrd="3" destOrd="0" parTransId="{82ACD945-1E3D-4054-90AD-AF9607CB46C0}" sibTransId="{EC0ED7A4-627A-4670-9A42-238D6B874BD8}"/>
    <dgm:cxn modelId="{6E10DCD4-37AF-40D1-9380-F3AB90780C9B}" type="presOf" srcId="{0D8E0422-E183-4ECE-9AD2-88218771D4FC}" destId="{F9DD1811-D4BA-47F7-9147-6A111E128925}" srcOrd="0" destOrd="0" presId="urn:microsoft.com/office/officeart/2005/8/layout/hierarchy6"/>
    <dgm:cxn modelId="{746932E6-C29A-478E-B443-F2999EDE08CC}" type="presOf" srcId="{534E589E-F8DC-4E66-8A45-DEC0FC6AF55A}" destId="{619736B4-C42F-455F-90E7-00805BF29500}" srcOrd="1" destOrd="0" presId="urn:microsoft.com/office/officeart/2005/8/layout/hierarchy6"/>
    <dgm:cxn modelId="{A35F22E8-2EED-4430-B57F-7E11F430A517}" type="presOf" srcId="{EE874611-0F94-4EFC-BD87-E32339AD5C1E}" destId="{DC9BDC77-68C8-4B42-823B-BAF0981418F3}" srcOrd="0" destOrd="0" presId="urn:microsoft.com/office/officeart/2005/8/layout/hierarchy6"/>
    <dgm:cxn modelId="{E09893F0-801C-4A24-805E-B0983BA19BAF}" srcId="{EE874611-0F94-4EFC-BD87-E32339AD5C1E}" destId="{534E589E-F8DC-4E66-8A45-DEC0FC6AF55A}" srcOrd="4" destOrd="0" parTransId="{40AEBEE3-AC9A-4C15-BB1F-73FB3DAA2D62}" sibTransId="{5D073750-DA9C-4B10-B053-33F53AB7DA9A}"/>
    <dgm:cxn modelId="{48BC39F8-B6BF-45D7-B451-3AC1A2FFC4BA}" srcId="{851EB67E-5A7E-4D83-BC81-BD5531072CA8}" destId="{F54F7583-9A67-4DE0-B812-31E8536BCC8A}" srcOrd="1" destOrd="0" parTransId="{14A3D54C-7183-4C55-BDFB-8BAC7F578A3E}" sibTransId="{BAE04C44-3712-451E-8934-9AC96415EE12}"/>
    <dgm:cxn modelId="{3FAE4EFA-D645-4C30-A456-811D591A12EE}" type="presOf" srcId="{66A4C626-BF4C-4D10-B1DD-4377B6E48874}" destId="{BAB10AD5-8D84-42B2-A598-AD84CB007C56}" srcOrd="0" destOrd="0" presId="urn:microsoft.com/office/officeart/2005/8/layout/hierarchy6"/>
    <dgm:cxn modelId="{F7181FE4-A454-4F17-A640-4E8131950C9E}" type="presParOf" srcId="{DC9BDC77-68C8-4B42-823B-BAF0981418F3}" destId="{5E21866F-EEB5-4C0A-8C0C-A6A20BEBD6E0}" srcOrd="0" destOrd="0" presId="urn:microsoft.com/office/officeart/2005/8/layout/hierarchy6"/>
    <dgm:cxn modelId="{9409E29A-28BF-4C64-83D6-85D73547ADC5}" type="presParOf" srcId="{5E21866F-EEB5-4C0A-8C0C-A6A20BEBD6E0}" destId="{35CE1881-4A01-4BD8-8145-A35CEFB387F8}" srcOrd="0" destOrd="0" presId="urn:microsoft.com/office/officeart/2005/8/layout/hierarchy6"/>
    <dgm:cxn modelId="{DD5896B4-A668-4D94-89E2-90BF33123D13}" type="presParOf" srcId="{5E21866F-EEB5-4C0A-8C0C-A6A20BEBD6E0}" destId="{96898A81-D205-4165-9D47-761C479F679A}" srcOrd="1" destOrd="0" presId="urn:microsoft.com/office/officeart/2005/8/layout/hierarchy6"/>
    <dgm:cxn modelId="{00277194-E4CB-4772-886C-72133664ABCE}" type="presParOf" srcId="{96898A81-D205-4165-9D47-761C479F679A}" destId="{41FCFAC0-8838-4DFC-9548-5D22314FA95F}" srcOrd="0" destOrd="0" presId="urn:microsoft.com/office/officeart/2005/8/layout/hierarchy6"/>
    <dgm:cxn modelId="{E3F88ACC-257F-4162-9A8B-5DE97341A61C}" type="presParOf" srcId="{41FCFAC0-8838-4DFC-9548-5D22314FA95F}" destId="{F6156721-D74B-4AE1-86A9-6DB15A80AF57}" srcOrd="0" destOrd="0" presId="urn:microsoft.com/office/officeart/2005/8/layout/hierarchy6"/>
    <dgm:cxn modelId="{831BA9DF-9237-4CE7-A386-80E9685148D0}" type="presParOf" srcId="{41FCFAC0-8838-4DFC-9548-5D22314FA95F}" destId="{5076B79C-71A3-4442-89EB-C0707162C60C}" srcOrd="1" destOrd="0" presId="urn:microsoft.com/office/officeart/2005/8/layout/hierarchy6"/>
    <dgm:cxn modelId="{F198BFEA-E394-490C-9CFF-27A768B9540D}" type="presParOf" srcId="{5076B79C-71A3-4442-89EB-C0707162C60C}" destId="{B2586EF7-B9A9-4548-81AE-270F8768FD5D}" srcOrd="0" destOrd="0" presId="urn:microsoft.com/office/officeart/2005/8/layout/hierarchy6"/>
    <dgm:cxn modelId="{D97A7CF9-04CE-48E1-86F0-629D4EF473FD}" type="presParOf" srcId="{5076B79C-71A3-4442-89EB-C0707162C60C}" destId="{D84BCA93-EC93-4401-B0A3-742D91CE6D2C}" srcOrd="1" destOrd="0" presId="urn:microsoft.com/office/officeart/2005/8/layout/hierarchy6"/>
    <dgm:cxn modelId="{9415FAE8-B8D8-4397-BAA9-4FAC44264C4A}" type="presParOf" srcId="{D84BCA93-EC93-4401-B0A3-742D91CE6D2C}" destId="{9CE40392-1733-4B09-8A0B-9AC8E717711C}" srcOrd="0" destOrd="0" presId="urn:microsoft.com/office/officeart/2005/8/layout/hierarchy6"/>
    <dgm:cxn modelId="{9B167879-E8C0-473E-BDB3-F64126774367}" type="presParOf" srcId="{D84BCA93-EC93-4401-B0A3-742D91CE6D2C}" destId="{5F54D79C-6010-4A52-AD8A-E5C6846BB9E1}" srcOrd="1" destOrd="0" presId="urn:microsoft.com/office/officeart/2005/8/layout/hierarchy6"/>
    <dgm:cxn modelId="{4A939355-6E9B-4EF3-B4F7-A44DCEBA9B27}" type="presParOf" srcId="{5F54D79C-6010-4A52-AD8A-E5C6846BB9E1}" destId="{8F8B7154-9EB3-48F8-AA86-9B96FAF9809A}" srcOrd="0" destOrd="0" presId="urn:microsoft.com/office/officeart/2005/8/layout/hierarchy6"/>
    <dgm:cxn modelId="{BB7BFB05-F0DB-4BE5-90B0-9411511A8517}" type="presParOf" srcId="{5F54D79C-6010-4A52-AD8A-E5C6846BB9E1}" destId="{0C27106D-CA14-4DC9-94F5-E7119F287375}" srcOrd="1" destOrd="0" presId="urn:microsoft.com/office/officeart/2005/8/layout/hierarchy6"/>
    <dgm:cxn modelId="{27B947E9-EE41-4A89-8B20-3B84265F0446}" type="presParOf" srcId="{0C27106D-CA14-4DC9-94F5-E7119F287375}" destId="{8964317C-26B8-46A9-BBF6-13A75E343D44}" srcOrd="0" destOrd="0" presId="urn:microsoft.com/office/officeart/2005/8/layout/hierarchy6"/>
    <dgm:cxn modelId="{777287FA-F10A-4F1C-B4F2-24E59CA367F3}" type="presParOf" srcId="{0C27106D-CA14-4DC9-94F5-E7119F287375}" destId="{115A07A7-CEC3-495D-9906-6D2539D3364B}" srcOrd="1" destOrd="0" presId="urn:microsoft.com/office/officeart/2005/8/layout/hierarchy6"/>
    <dgm:cxn modelId="{318F674A-6AC6-41EF-B89B-B18045C7DEFD}" type="presParOf" srcId="{115A07A7-CEC3-495D-9906-6D2539D3364B}" destId="{8C387CE0-6283-401E-8BB2-E775E6F98B66}" srcOrd="0" destOrd="0" presId="urn:microsoft.com/office/officeart/2005/8/layout/hierarchy6"/>
    <dgm:cxn modelId="{787C343A-EB0C-409B-A84C-31DD050DDDF3}" type="presParOf" srcId="{115A07A7-CEC3-495D-9906-6D2539D3364B}" destId="{6B85F5A5-C1F4-4B47-9480-6D151494FDDE}" srcOrd="1" destOrd="0" presId="urn:microsoft.com/office/officeart/2005/8/layout/hierarchy6"/>
    <dgm:cxn modelId="{ABB506A5-EC58-499F-97BB-36254B4B2A43}" type="presParOf" srcId="{6B85F5A5-C1F4-4B47-9480-6D151494FDDE}" destId="{7503D3F0-7628-45BC-9C99-938AA25E05F3}" srcOrd="0" destOrd="0" presId="urn:microsoft.com/office/officeart/2005/8/layout/hierarchy6"/>
    <dgm:cxn modelId="{FEAF56E0-BE3F-443B-8FD5-EEC4E324FE72}" type="presParOf" srcId="{6B85F5A5-C1F4-4B47-9480-6D151494FDDE}" destId="{70453C33-0D00-4D29-82FD-068864DD7B83}" srcOrd="1" destOrd="0" presId="urn:microsoft.com/office/officeart/2005/8/layout/hierarchy6"/>
    <dgm:cxn modelId="{04BC052B-C382-4DE0-8BF5-C78F74DC69E9}" type="presParOf" srcId="{115A07A7-CEC3-495D-9906-6D2539D3364B}" destId="{542EBD0C-A95B-4EE7-9F50-31B62FEB38EF}" srcOrd="2" destOrd="0" presId="urn:microsoft.com/office/officeart/2005/8/layout/hierarchy6"/>
    <dgm:cxn modelId="{1665734B-AA20-41B8-9EED-FC6C944E5294}" type="presParOf" srcId="{115A07A7-CEC3-495D-9906-6D2539D3364B}" destId="{547149C8-AB54-4684-B992-F2F86479F380}" srcOrd="3" destOrd="0" presId="urn:microsoft.com/office/officeart/2005/8/layout/hierarchy6"/>
    <dgm:cxn modelId="{F8143173-93D4-445B-9F4B-52C85AFF2D4E}" type="presParOf" srcId="{547149C8-AB54-4684-B992-F2F86479F380}" destId="{2C0AB3CB-33FB-4212-99E9-DA74A2089B33}" srcOrd="0" destOrd="0" presId="urn:microsoft.com/office/officeart/2005/8/layout/hierarchy6"/>
    <dgm:cxn modelId="{16D4B304-24ED-4E91-9242-E7777C1265B7}" type="presParOf" srcId="{547149C8-AB54-4684-B992-F2F86479F380}" destId="{3FC1AC62-3281-41E4-8C4B-D8BAC79FE007}" srcOrd="1" destOrd="0" presId="urn:microsoft.com/office/officeart/2005/8/layout/hierarchy6"/>
    <dgm:cxn modelId="{5A27C5B2-20A4-4C96-A32D-DD3FA1AD3412}" type="presParOf" srcId="{5F54D79C-6010-4A52-AD8A-E5C6846BB9E1}" destId="{EF67AFB5-2886-4948-A108-6C0517C1FB54}" srcOrd="2" destOrd="0" presId="urn:microsoft.com/office/officeart/2005/8/layout/hierarchy6"/>
    <dgm:cxn modelId="{18989868-9BEC-4C58-A867-F825F36CB954}" type="presParOf" srcId="{5F54D79C-6010-4A52-AD8A-E5C6846BB9E1}" destId="{5B8A53DA-ACE6-4F9E-B782-589B9A62E909}" srcOrd="3" destOrd="0" presId="urn:microsoft.com/office/officeart/2005/8/layout/hierarchy6"/>
    <dgm:cxn modelId="{881D5F92-A3D4-4031-BB23-26F6E061EBC9}" type="presParOf" srcId="{5B8A53DA-ACE6-4F9E-B782-589B9A62E909}" destId="{F9DD1811-D4BA-47F7-9147-6A111E128925}" srcOrd="0" destOrd="0" presId="urn:microsoft.com/office/officeart/2005/8/layout/hierarchy6"/>
    <dgm:cxn modelId="{86CB1978-3C76-4FF1-9E57-A4DC4C17B69F}" type="presParOf" srcId="{5B8A53DA-ACE6-4F9E-B782-589B9A62E909}" destId="{D8E110ED-F271-40A4-8282-1BD72902B26F}" srcOrd="1" destOrd="0" presId="urn:microsoft.com/office/officeart/2005/8/layout/hierarchy6"/>
    <dgm:cxn modelId="{5B7B8650-CEEB-4492-B92C-D5B7C67AE464}" type="presParOf" srcId="{D8E110ED-F271-40A4-8282-1BD72902B26F}" destId="{285D1C2E-72D3-49D1-9619-3DC72EFD9ECA}" srcOrd="0" destOrd="0" presId="urn:microsoft.com/office/officeart/2005/8/layout/hierarchy6"/>
    <dgm:cxn modelId="{973EB82A-0323-4105-BC0B-BDAFB52B1A9F}" type="presParOf" srcId="{D8E110ED-F271-40A4-8282-1BD72902B26F}" destId="{A50F541A-C4F0-48A1-AD34-EC2D565EAFDF}" srcOrd="1" destOrd="0" presId="urn:microsoft.com/office/officeart/2005/8/layout/hierarchy6"/>
    <dgm:cxn modelId="{38D6218B-F62C-4AA5-9920-C5F76CF9470A}" type="presParOf" srcId="{A50F541A-C4F0-48A1-AD34-EC2D565EAFDF}" destId="{BAB10AD5-8D84-42B2-A598-AD84CB007C56}" srcOrd="0" destOrd="0" presId="urn:microsoft.com/office/officeart/2005/8/layout/hierarchy6"/>
    <dgm:cxn modelId="{3BFCB20A-416A-4E73-9EC2-C7155A84617A}" type="presParOf" srcId="{A50F541A-C4F0-48A1-AD34-EC2D565EAFDF}" destId="{D86E689A-AFF4-491E-9D59-876A20857975}" srcOrd="1" destOrd="0" presId="urn:microsoft.com/office/officeart/2005/8/layout/hierarchy6"/>
    <dgm:cxn modelId="{643A4AA4-E22F-4740-BD27-AD4897D7CE37}" type="presParOf" srcId="{DC9BDC77-68C8-4B42-823B-BAF0981418F3}" destId="{0DB207C5-6357-42ED-BC2E-D8ECAA83FA2F}" srcOrd="1" destOrd="0" presId="urn:microsoft.com/office/officeart/2005/8/layout/hierarchy6"/>
    <dgm:cxn modelId="{5D4C4D00-4F84-4FDA-A28A-B4F085C6D3F2}" type="presParOf" srcId="{0DB207C5-6357-42ED-BC2E-D8ECAA83FA2F}" destId="{67C19850-B612-4DA1-A70E-F4A0ED12065E}" srcOrd="0" destOrd="0" presId="urn:microsoft.com/office/officeart/2005/8/layout/hierarchy6"/>
    <dgm:cxn modelId="{A272EC0B-C21B-4F92-BBA8-C964CD54AE27}" type="presParOf" srcId="{67C19850-B612-4DA1-A70E-F4A0ED12065E}" destId="{5BFC653E-AB13-4C35-8BBA-E9122032D773}" srcOrd="0" destOrd="0" presId="urn:microsoft.com/office/officeart/2005/8/layout/hierarchy6"/>
    <dgm:cxn modelId="{3C857AE9-271E-4B7D-A496-7B700F05684B}" type="presParOf" srcId="{67C19850-B612-4DA1-A70E-F4A0ED12065E}" destId="{A8E91D95-C6B3-4B1D-AB3C-6EE9E6DA2DBE}" srcOrd="1" destOrd="0" presId="urn:microsoft.com/office/officeart/2005/8/layout/hierarchy6"/>
    <dgm:cxn modelId="{BEEEB715-297C-4041-93C2-11119278B768}" type="presParOf" srcId="{0DB207C5-6357-42ED-BC2E-D8ECAA83FA2F}" destId="{03829788-EC2D-4F6C-8930-9EB1660A06EB}" srcOrd="1" destOrd="0" presId="urn:microsoft.com/office/officeart/2005/8/layout/hierarchy6"/>
    <dgm:cxn modelId="{E31F3F3C-FD86-4879-A86B-8FE8F94CB0A3}" type="presParOf" srcId="{03829788-EC2D-4F6C-8930-9EB1660A06EB}" destId="{602E506B-5F30-4BC7-B8C5-41CC6A433603}" srcOrd="0" destOrd="0" presId="urn:microsoft.com/office/officeart/2005/8/layout/hierarchy6"/>
    <dgm:cxn modelId="{FFD89C35-875A-4241-A005-51AED33F7816}" type="presParOf" srcId="{0DB207C5-6357-42ED-BC2E-D8ECAA83FA2F}" destId="{D8DA4402-9DA8-425A-8634-AB1DE977D878}" srcOrd="2" destOrd="0" presId="urn:microsoft.com/office/officeart/2005/8/layout/hierarchy6"/>
    <dgm:cxn modelId="{D3159941-7C8D-468A-85B5-EDC86B821740}" type="presParOf" srcId="{D8DA4402-9DA8-425A-8634-AB1DE977D878}" destId="{9CA91804-C307-47EB-AD73-6F8A2762A65E}" srcOrd="0" destOrd="0" presId="urn:microsoft.com/office/officeart/2005/8/layout/hierarchy6"/>
    <dgm:cxn modelId="{4961385E-5412-40B9-BED3-378D13E5ECD4}" type="presParOf" srcId="{D8DA4402-9DA8-425A-8634-AB1DE977D878}" destId="{4FF63599-70ED-4EDD-8E88-6DB2A66362FF}" srcOrd="1" destOrd="0" presId="urn:microsoft.com/office/officeart/2005/8/layout/hierarchy6"/>
    <dgm:cxn modelId="{71B5B08B-9B39-433E-8FB2-72C207EEE762}" type="presParOf" srcId="{0DB207C5-6357-42ED-BC2E-D8ECAA83FA2F}" destId="{3D20BD0D-2164-4A16-94B3-F58C280577E9}" srcOrd="3" destOrd="0" presId="urn:microsoft.com/office/officeart/2005/8/layout/hierarchy6"/>
    <dgm:cxn modelId="{A64A1DE9-E8D9-4263-B422-B05BF95E588A}" type="presParOf" srcId="{3D20BD0D-2164-4A16-94B3-F58C280577E9}" destId="{4BA7F363-078D-411E-BEE6-BD00970FBF2A}" srcOrd="0" destOrd="0" presId="urn:microsoft.com/office/officeart/2005/8/layout/hierarchy6"/>
    <dgm:cxn modelId="{C15B0F94-6351-4F6C-903D-D6D9FFFF8B96}" type="presParOf" srcId="{0DB207C5-6357-42ED-BC2E-D8ECAA83FA2F}" destId="{8FF0930C-13B1-40E5-A2EC-17CDA04A09BC}" srcOrd="4" destOrd="0" presId="urn:microsoft.com/office/officeart/2005/8/layout/hierarchy6"/>
    <dgm:cxn modelId="{657EF411-5BB4-42ED-A78C-7C2963E3711E}" type="presParOf" srcId="{8FF0930C-13B1-40E5-A2EC-17CDA04A09BC}" destId="{37E4EC60-E8D3-4BE1-990A-B05B40C54A26}" srcOrd="0" destOrd="0" presId="urn:microsoft.com/office/officeart/2005/8/layout/hierarchy6"/>
    <dgm:cxn modelId="{4BFF926D-4BA8-4248-965F-D9E68FD5A2EA}" type="presParOf" srcId="{8FF0930C-13B1-40E5-A2EC-17CDA04A09BC}" destId="{2589CAD4-8397-4184-8747-A61E7C3DCCA6}" srcOrd="1" destOrd="0" presId="urn:microsoft.com/office/officeart/2005/8/layout/hierarchy6"/>
    <dgm:cxn modelId="{056C9FD3-27F1-4C54-9203-E591850CCAB9}" type="presParOf" srcId="{0DB207C5-6357-42ED-BC2E-D8ECAA83FA2F}" destId="{CDCA8767-8771-4474-9D84-C6B37739DDB6}" srcOrd="5" destOrd="0" presId="urn:microsoft.com/office/officeart/2005/8/layout/hierarchy6"/>
    <dgm:cxn modelId="{BDA4EF3F-1FF3-41B1-99AB-37548BFED1B7}" type="presParOf" srcId="{CDCA8767-8771-4474-9D84-C6B37739DDB6}" destId="{69484B71-91CA-49AD-8BED-D53621762A77}" srcOrd="0" destOrd="0" presId="urn:microsoft.com/office/officeart/2005/8/layout/hierarchy6"/>
    <dgm:cxn modelId="{B4A77634-DEC2-4588-8E34-FAD270B3ACB8}" type="presParOf" srcId="{0DB207C5-6357-42ED-BC2E-D8ECAA83FA2F}" destId="{FF641B9C-A1CB-4D03-950E-53340F5B9CCB}" srcOrd="6" destOrd="0" presId="urn:microsoft.com/office/officeart/2005/8/layout/hierarchy6"/>
    <dgm:cxn modelId="{833B5D39-1F83-47F5-A732-937BB5BFC9FC}" type="presParOf" srcId="{FF641B9C-A1CB-4D03-950E-53340F5B9CCB}" destId="{50F88FF5-24D7-46C0-99B9-AB604A020072}" srcOrd="0" destOrd="0" presId="urn:microsoft.com/office/officeart/2005/8/layout/hierarchy6"/>
    <dgm:cxn modelId="{DD3F9C48-5EDF-4EDB-B149-0B57E8E0D379}" type="presParOf" srcId="{FF641B9C-A1CB-4D03-950E-53340F5B9CCB}" destId="{619736B4-C42F-455F-90E7-00805BF29500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9A5109-85A3-45F6-8811-A104C184BA01}" type="doc">
      <dgm:prSet loTypeId="urn:microsoft.com/office/officeart/2005/8/layout/orgChart1" loCatId="hierarchy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6C4EF7E-0D2B-4CAF-B571-F5A77786D099}">
      <dgm:prSet phldrT="[Text]"/>
      <dgm:spPr/>
      <dgm:t>
        <a:bodyPr/>
        <a:lstStyle/>
        <a:p>
          <a:r>
            <a:rPr lang="en-US" dirty="0"/>
            <a:t>RI Talent Dashboard (P20W)</a:t>
          </a:r>
        </a:p>
      </dgm:t>
    </dgm:pt>
    <dgm:pt modelId="{584A4AF2-2914-40DE-8592-CDA9920DFF1B}" type="parTrans" cxnId="{543969A8-522A-4A84-9E00-2480633980AE}">
      <dgm:prSet/>
      <dgm:spPr/>
      <dgm:t>
        <a:bodyPr/>
        <a:lstStyle/>
        <a:p>
          <a:endParaRPr lang="en-US"/>
        </a:p>
      </dgm:t>
    </dgm:pt>
    <dgm:pt modelId="{EE4FBC4C-DA34-4594-96F5-29ABA88BD016}" type="sibTrans" cxnId="{543969A8-522A-4A84-9E00-2480633980AE}">
      <dgm:prSet/>
      <dgm:spPr/>
      <dgm:t>
        <a:bodyPr/>
        <a:lstStyle/>
        <a:p>
          <a:endParaRPr lang="en-US"/>
        </a:p>
      </dgm:t>
    </dgm:pt>
    <dgm:pt modelId="{FDA30142-C67E-46A5-BA89-CB0C71D77744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Other State Agency Data</a:t>
          </a:r>
        </a:p>
        <a:p>
          <a:r>
            <a:rPr lang="en-US" dirty="0"/>
            <a:t>RIDE, DMV, etc.</a:t>
          </a:r>
        </a:p>
      </dgm:t>
    </dgm:pt>
    <dgm:pt modelId="{35453ADE-6B95-48B6-B0B7-15D47C63A4E5}" type="sibTrans" cxnId="{CF94E25E-E0E9-42DA-A619-3C28A9074504}">
      <dgm:prSet/>
      <dgm:spPr/>
      <dgm:t>
        <a:bodyPr/>
        <a:lstStyle/>
        <a:p>
          <a:endParaRPr lang="en-US"/>
        </a:p>
      </dgm:t>
    </dgm:pt>
    <dgm:pt modelId="{CF3C67A0-8157-4818-B673-53FB9B0F0E7C}" type="parTrans" cxnId="{CF94E25E-E0E9-42DA-A619-3C28A9074504}">
      <dgm:prSet/>
      <dgm:spPr/>
      <dgm:t>
        <a:bodyPr/>
        <a:lstStyle/>
        <a:p>
          <a:endParaRPr lang="en-US"/>
        </a:p>
      </dgm:t>
    </dgm:pt>
    <dgm:pt modelId="{9FC203D3-C094-492F-8105-B9CE7AC7F973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Office of the Postsecondary Commissioner</a:t>
          </a:r>
        </a:p>
      </dgm:t>
    </dgm:pt>
    <dgm:pt modelId="{B17B2D50-CF71-4811-AD68-4E90EA92F215}" type="sibTrans" cxnId="{A6CD0C6A-4F44-45EC-8182-296939DAD116}">
      <dgm:prSet/>
      <dgm:spPr/>
      <dgm:t>
        <a:bodyPr/>
        <a:lstStyle/>
        <a:p>
          <a:endParaRPr lang="en-US"/>
        </a:p>
      </dgm:t>
    </dgm:pt>
    <dgm:pt modelId="{3C91E684-3E54-4073-9C06-50A0DB539251}" type="parTrans" cxnId="{A6CD0C6A-4F44-45EC-8182-296939DAD116}">
      <dgm:prSet/>
      <dgm:spPr>
        <a:ln>
          <a:solidFill>
            <a:schemeClr val="accent6"/>
          </a:solidFill>
        </a:ln>
      </dgm:spPr>
      <dgm:t>
        <a:bodyPr/>
        <a:lstStyle/>
        <a:p>
          <a:endParaRPr lang="en-US"/>
        </a:p>
      </dgm:t>
    </dgm:pt>
    <dgm:pt modelId="{FFE75FC5-0387-4152-B3E7-44B93FFBE33D}">
      <dgm:prSet phldrT="[Text]"/>
      <dgm:spPr>
        <a:solidFill>
          <a:schemeClr val="accent2"/>
        </a:solidFill>
        <a:ln>
          <a:solidFill>
            <a:schemeClr val="accent2"/>
          </a:solidFill>
        </a:ln>
      </dgm:spPr>
      <dgm:t>
        <a:bodyPr/>
        <a:lstStyle/>
        <a:p>
          <a:r>
            <a:rPr lang="en-US" dirty="0"/>
            <a:t>RI </a:t>
          </a:r>
          <a:r>
            <a:rPr lang="en-US" dirty="0" err="1"/>
            <a:t>DataHUB</a:t>
          </a:r>
          <a:endParaRPr lang="en-US" dirty="0"/>
        </a:p>
      </dgm:t>
    </dgm:pt>
    <dgm:pt modelId="{4CCF7FF8-32A1-424A-AAB5-D0CA3AEE4CC5}" type="parTrans" cxnId="{8E0ADB25-8B19-474A-9A1E-96DF76BA05C2}">
      <dgm:prSet/>
      <dgm:spPr>
        <a:ln>
          <a:solidFill>
            <a:schemeClr val="accent2"/>
          </a:solidFill>
        </a:ln>
      </dgm:spPr>
      <dgm:t>
        <a:bodyPr/>
        <a:lstStyle/>
        <a:p>
          <a:endParaRPr lang="en-US"/>
        </a:p>
      </dgm:t>
    </dgm:pt>
    <dgm:pt modelId="{49A9A416-8ED9-46BB-8353-28D7D386E07D}" type="sibTrans" cxnId="{8E0ADB25-8B19-474A-9A1E-96DF76BA05C2}">
      <dgm:prSet/>
      <dgm:spPr/>
      <dgm:t>
        <a:bodyPr/>
        <a:lstStyle/>
        <a:p>
          <a:endParaRPr lang="en-US"/>
        </a:p>
      </dgm:t>
    </dgm:pt>
    <dgm:pt modelId="{520EE4F1-FE6F-4DD6-847D-29FBA6EE5C45}">
      <dgm:prSet phldrT="[Text]"/>
      <dgm:spPr/>
      <dgm:t>
        <a:bodyPr/>
        <a:lstStyle/>
        <a:p>
          <a:r>
            <a:rPr lang="en-US" dirty="0"/>
            <a:t>Workforce Grantees, Partners, Training, and Service Provides</a:t>
          </a:r>
        </a:p>
      </dgm:t>
    </dgm:pt>
    <dgm:pt modelId="{44DDD0DA-1F11-4CF2-9953-8B3E009CB55B}" type="parTrans" cxnId="{9C6E1F60-831F-44B5-A4E5-7662B219BA1E}">
      <dgm:prSet/>
      <dgm:spPr/>
      <dgm:t>
        <a:bodyPr/>
        <a:lstStyle/>
        <a:p>
          <a:endParaRPr lang="en-US"/>
        </a:p>
      </dgm:t>
    </dgm:pt>
    <dgm:pt modelId="{60076C4D-1B35-40F5-91B5-2A76208D5832}" type="sibTrans" cxnId="{9C6E1F60-831F-44B5-A4E5-7662B219BA1E}">
      <dgm:prSet/>
      <dgm:spPr/>
      <dgm:t>
        <a:bodyPr/>
        <a:lstStyle/>
        <a:p>
          <a:endParaRPr lang="en-US"/>
        </a:p>
      </dgm:t>
    </dgm:pt>
    <dgm:pt modelId="{BF4E1418-7392-46A7-9840-71ADC96C7D8F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RI Department of Labor and Training</a:t>
          </a:r>
        </a:p>
      </dgm:t>
    </dgm:pt>
    <dgm:pt modelId="{B33E55C8-B6F1-4409-80A3-2B1B0E365A20}" type="sibTrans" cxnId="{2C8B1BEA-CD29-4FF8-BA46-3017012F13C3}">
      <dgm:prSet/>
      <dgm:spPr/>
      <dgm:t>
        <a:bodyPr/>
        <a:lstStyle/>
        <a:p>
          <a:endParaRPr lang="en-US"/>
        </a:p>
      </dgm:t>
    </dgm:pt>
    <dgm:pt modelId="{D904CD3D-2E41-4F77-9C23-B5113122ECB7}" type="parTrans" cxnId="{2C8B1BEA-CD29-4FF8-BA46-3017012F13C3}">
      <dgm:prSet/>
      <dgm:spPr>
        <a:solidFill>
          <a:schemeClr val="accent6"/>
        </a:solidFill>
        <a:ln>
          <a:solidFill>
            <a:schemeClr val="accent6"/>
          </a:solidFill>
        </a:ln>
      </dgm:spPr>
      <dgm:t>
        <a:bodyPr/>
        <a:lstStyle/>
        <a:p>
          <a:endParaRPr lang="en-US"/>
        </a:p>
      </dgm:t>
    </dgm:pt>
    <dgm:pt modelId="{FF2AAF97-CC34-4864-8CF5-947DCB4F606C}">
      <dgm:prSet phldrT="[Text]"/>
      <dgm:spPr/>
      <dgm:t>
        <a:bodyPr/>
        <a:lstStyle/>
        <a:p>
          <a:r>
            <a:rPr lang="en-US" dirty="0"/>
            <a:t>CCRI, RIC, URI</a:t>
          </a:r>
        </a:p>
      </dgm:t>
    </dgm:pt>
    <dgm:pt modelId="{A287CB9B-11F6-4331-9158-721FAEE11169}" type="parTrans" cxnId="{9E031D48-3066-480F-84D8-6BEC5083FF35}">
      <dgm:prSet/>
      <dgm:spPr/>
      <dgm:t>
        <a:bodyPr/>
        <a:lstStyle/>
        <a:p>
          <a:endParaRPr lang="en-US"/>
        </a:p>
      </dgm:t>
    </dgm:pt>
    <dgm:pt modelId="{10B92422-772C-4D0E-85EE-833BA28ECFB0}" type="sibTrans" cxnId="{9E031D48-3066-480F-84D8-6BEC5083FF35}">
      <dgm:prSet/>
      <dgm:spPr/>
      <dgm:t>
        <a:bodyPr/>
        <a:lstStyle/>
        <a:p>
          <a:endParaRPr lang="en-US"/>
        </a:p>
      </dgm:t>
    </dgm:pt>
    <dgm:pt modelId="{F1799B48-872F-4A7D-9F70-CA902910BBBA}">
      <dgm:prSet phldrT="[Text]"/>
      <dgm:spPr/>
      <dgm:t>
        <a:bodyPr/>
        <a:lstStyle/>
        <a:p>
          <a:r>
            <a:rPr lang="en-US" dirty="0"/>
            <a:t>LEAs and Programs</a:t>
          </a:r>
        </a:p>
      </dgm:t>
    </dgm:pt>
    <dgm:pt modelId="{97865373-B5FE-4ED5-BAC1-48C7C8421D8E}" type="parTrans" cxnId="{DF26EFD8-9DC8-426A-8EBD-506EEE192497}">
      <dgm:prSet/>
      <dgm:spPr/>
      <dgm:t>
        <a:bodyPr/>
        <a:lstStyle/>
        <a:p>
          <a:endParaRPr lang="en-US"/>
        </a:p>
      </dgm:t>
    </dgm:pt>
    <dgm:pt modelId="{DA32236D-5444-43CB-A709-DB1198CA5BE7}" type="sibTrans" cxnId="{DF26EFD8-9DC8-426A-8EBD-506EEE192497}">
      <dgm:prSet/>
      <dgm:spPr/>
      <dgm:t>
        <a:bodyPr/>
        <a:lstStyle/>
        <a:p>
          <a:endParaRPr lang="en-US"/>
        </a:p>
      </dgm:t>
    </dgm:pt>
    <dgm:pt modelId="{05FEF875-4B70-4065-8741-A0D4636B9C5E}">
      <dgm:prSet phldrT="[Text]"/>
      <dgm:spPr/>
      <dgm:t>
        <a:bodyPr/>
        <a:lstStyle/>
        <a:p>
          <a:r>
            <a:rPr lang="en-US" dirty="0" err="1"/>
            <a:t>DataSpark</a:t>
          </a:r>
          <a:r>
            <a:rPr lang="en-US" dirty="0"/>
            <a:t> Data Scientists and Subject Matter Experts</a:t>
          </a:r>
        </a:p>
      </dgm:t>
    </dgm:pt>
    <dgm:pt modelId="{5F40BB2A-0F63-4CC4-8E65-83C861F5BBC7}" type="parTrans" cxnId="{3CAE0781-0A8D-49F0-9C19-1BA037512718}">
      <dgm:prSet/>
      <dgm:spPr/>
      <dgm:t>
        <a:bodyPr/>
        <a:lstStyle/>
        <a:p>
          <a:endParaRPr lang="en-US"/>
        </a:p>
      </dgm:t>
    </dgm:pt>
    <dgm:pt modelId="{2DD20C3C-A720-4323-820A-32795186041B}" type="sibTrans" cxnId="{3CAE0781-0A8D-49F0-9C19-1BA037512718}">
      <dgm:prSet/>
      <dgm:spPr/>
      <dgm:t>
        <a:bodyPr/>
        <a:lstStyle/>
        <a:p>
          <a:endParaRPr lang="en-US"/>
        </a:p>
      </dgm:t>
    </dgm:pt>
    <dgm:pt modelId="{3949163F-28F9-412C-8126-802F4172789D}" type="pres">
      <dgm:prSet presAssocID="{4B9A5109-85A3-45F6-8811-A104C184BA0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C752E43-89B1-4383-B777-F2398B090A91}" type="pres">
      <dgm:prSet presAssocID="{B6C4EF7E-0D2B-4CAF-B571-F5A77786D099}" presName="hierRoot1" presStyleCnt="0">
        <dgm:presLayoutVars>
          <dgm:hierBranch val="init"/>
        </dgm:presLayoutVars>
      </dgm:prSet>
      <dgm:spPr/>
    </dgm:pt>
    <dgm:pt modelId="{8296FE46-FB5E-4847-ACF6-0EE9940F9494}" type="pres">
      <dgm:prSet presAssocID="{B6C4EF7E-0D2B-4CAF-B571-F5A77786D099}" presName="rootComposite1" presStyleCnt="0"/>
      <dgm:spPr/>
    </dgm:pt>
    <dgm:pt modelId="{16787849-EFD1-4B69-B8DD-3A8965B0BA52}" type="pres">
      <dgm:prSet presAssocID="{B6C4EF7E-0D2B-4CAF-B571-F5A77786D099}" presName="rootText1" presStyleLbl="node0" presStyleIdx="0" presStyleCnt="1" custScaleX="202915" custScaleY="43152">
        <dgm:presLayoutVars>
          <dgm:chPref val="3"/>
        </dgm:presLayoutVars>
      </dgm:prSet>
      <dgm:spPr/>
    </dgm:pt>
    <dgm:pt modelId="{A7FD90A6-FDCC-44BD-ABC6-3466268666CF}" type="pres">
      <dgm:prSet presAssocID="{B6C4EF7E-0D2B-4CAF-B571-F5A77786D099}" presName="rootConnector1" presStyleLbl="node1" presStyleIdx="0" presStyleCnt="0"/>
      <dgm:spPr/>
    </dgm:pt>
    <dgm:pt modelId="{5C133E49-BA64-42FB-81EC-A62252E59E24}" type="pres">
      <dgm:prSet presAssocID="{B6C4EF7E-0D2B-4CAF-B571-F5A77786D099}" presName="hierChild2" presStyleCnt="0"/>
      <dgm:spPr/>
    </dgm:pt>
    <dgm:pt modelId="{F7C97C20-405E-45C2-962A-7CB41173FFD0}" type="pres">
      <dgm:prSet presAssocID="{5F40BB2A-0F63-4CC4-8E65-83C861F5BBC7}" presName="Name37" presStyleLbl="parChTrans1D2" presStyleIdx="0" presStyleCnt="1"/>
      <dgm:spPr/>
    </dgm:pt>
    <dgm:pt modelId="{B296F169-82D6-4796-AFB1-86F0BDF5B9A4}" type="pres">
      <dgm:prSet presAssocID="{05FEF875-4B70-4065-8741-A0D4636B9C5E}" presName="hierRoot2" presStyleCnt="0">
        <dgm:presLayoutVars>
          <dgm:hierBranch val="init"/>
        </dgm:presLayoutVars>
      </dgm:prSet>
      <dgm:spPr/>
    </dgm:pt>
    <dgm:pt modelId="{2B730AE5-35BC-4ED5-8127-596DCE353A72}" type="pres">
      <dgm:prSet presAssocID="{05FEF875-4B70-4065-8741-A0D4636B9C5E}" presName="rootComposite" presStyleCnt="0"/>
      <dgm:spPr/>
    </dgm:pt>
    <dgm:pt modelId="{95815E1F-2246-42D1-BD6C-6154B0705E01}" type="pres">
      <dgm:prSet presAssocID="{05FEF875-4B70-4065-8741-A0D4636B9C5E}" presName="rootText" presStyleLbl="node2" presStyleIdx="0" presStyleCnt="1">
        <dgm:presLayoutVars>
          <dgm:chPref val="3"/>
        </dgm:presLayoutVars>
      </dgm:prSet>
      <dgm:spPr/>
    </dgm:pt>
    <dgm:pt modelId="{C50B5D0E-5747-4B3A-899A-A54076C461EE}" type="pres">
      <dgm:prSet presAssocID="{05FEF875-4B70-4065-8741-A0D4636B9C5E}" presName="rootConnector" presStyleLbl="node2" presStyleIdx="0" presStyleCnt="1"/>
      <dgm:spPr/>
    </dgm:pt>
    <dgm:pt modelId="{08D7111E-48C8-45DD-9FD3-068D837FCA70}" type="pres">
      <dgm:prSet presAssocID="{05FEF875-4B70-4065-8741-A0D4636B9C5E}" presName="hierChild4" presStyleCnt="0"/>
      <dgm:spPr/>
    </dgm:pt>
    <dgm:pt modelId="{B6A819D9-5D02-4CEE-90E5-319336111689}" type="pres">
      <dgm:prSet presAssocID="{4CCF7FF8-32A1-424A-AAB5-D0CA3AEE4CC5}" presName="Name37" presStyleLbl="parChTrans1D3" presStyleIdx="0" presStyleCnt="1"/>
      <dgm:spPr/>
    </dgm:pt>
    <dgm:pt modelId="{848CAA99-C98B-4118-84CC-4C030718A664}" type="pres">
      <dgm:prSet presAssocID="{FFE75FC5-0387-4152-B3E7-44B93FFBE33D}" presName="hierRoot2" presStyleCnt="0">
        <dgm:presLayoutVars>
          <dgm:hierBranch val="init"/>
        </dgm:presLayoutVars>
      </dgm:prSet>
      <dgm:spPr/>
    </dgm:pt>
    <dgm:pt modelId="{9C210D40-455D-41D1-ADF7-5A7E7B3D8F60}" type="pres">
      <dgm:prSet presAssocID="{FFE75FC5-0387-4152-B3E7-44B93FFBE33D}" presName="rootComposite" presStyleCnt="0"/>
      <dgm:spPr/>
    </dgm:pt>
    <dgm:pt modelId="{77FCFDB6-425C-4F95-B93B-410A78F11893}" type="pres">
      <dgm:prSet presAssocID="{FFE75FC5-0387-4152-B3E7-44B93FFBE33D}" presName="rootText" presStyleLbl="node3" presStyleIdx="0" presStyleCnt="1" custScaleX="150203" custScaleY="75562">
        <dgm:presLayoutVars>
          <dgm:chPref val="3"/>
        </dgm:presLayoutVars>
      </dgm:prSet>
      <dgm:spPr/>
    </dgm:pt>
    <dgm:pt modelId="{B075B51E-612D-40B0-A59B-29A6F8E60C6F}" type="pres">
      <dgm:prSet presAssocID="{FFE75FC5-0387-4152-B3E7-44B93FFBE33D}" presName="rootConnector" presStyleLbl="node3" presStyleIdx="0" presStyleCnt="1"/>
      <dgm:spPr/>
    </dgm:pt>
    <dgm:pt modelId="{9BB9B786-6E9A-4288-AA21-05C6178CC03B}" type="pres">
      <dgm:prSet presAssocID="{FFE75FC5-0387-4152-B3E7-44B93FFBE33D}" presName="hierChild4" presStyleCnt="0"/>
      <dgm:spPr/>
    </dgm:pt>
    <dgm:pt modelId="{25315AD9-8F48-4792-B989-1216AFB3C9D3}" type="pres">
      <dgm:prSet presAssocID="{3C91E684-3E54-4073-9C06-50A0DB539251}" presName="Name37" presStyleLbl="parChTrans1D4" presStyleIdx="0" presStyleCnt="6"/>
      <dgm:spPr/>
    </dgm:pt>
    <dgm:pt modelId="{A7A39A13-4FD0-4B51-8084-AB918F7D8F4B}" type="pres">
      <dgm:prSet presAssocID="{9FC203D3-C094-492F-8105-B9CE7AC7F973}" presName="hierRoot2" presStyleCnt="0">
        <dgm:presLayoutVars>
          <dgm:hierBranch val="init"/>
        </dgm:presLayoutVars>
      </dgm:prSet>
      <dgm:spPr/>
    </dgm:pt>
    <dgm:pt modelId="{EE58B651-6F80-4A40-90C6-C64EAAF1E11A}" type="pres">
      <dgm:prSet presAssocID="{9FC203D3-C094-492F-8105-B9CE7AC7F973}" presName="rootComposite" presStyleCnt="0"/>
      <dgm:spPr/>
    </dgm:pt>
    <dgm:pt modelId="{951B992B-04E3-4082-B954-D78C33656A9A}" type="pres">
      <dgm:prSet presAssocID="{9FC203D3-C094-492F-8105-B9CE7AC7F973}" presName="rootText" presStyleLbl="node4" presStyleIdx="0" presStyleCnt="6">
        <dgm:presLayoutVars>
          <dgm:chPref val="3"/>
        </dgm:presLayoutVars>
      </dgm:prSet>
      <dgm:spPr/>
    </dgm:pt>
    <dgm:pt modelId="{9273930B-9E3C-4EBB-8D52-18DC744CC48E}" type="pres">
      <dgm:prSet presAssocID="{9FC203D3-C094-492F-8105-B9CE7AC7F973}" presName="rootConnector" presStyleLbl="node4" presStyleIdx="0" presStyleCnt="6"/>
      <dgm:spPr/>
    </dgm:pt>
    <dgm:pt modelId="{4158617F-1ED9-4D83-8CDF-23C4959C2437}" type="pres">
      <dgm:prSet presAssocID="{9FC203D3-C094-492F-8105-B9CE7AC7F973}" presName="hierChild4" presStyleCnt="0"/>
      <dgm:spPr/>
    </dgm:pt>
    <dgm:pt modelId="{FC501780-2067-429E-AE07-B99C9E96065D}" type="pres">
      <dgm:prSet presAssocID="{A287CB9B-11F6-4331-9158-721FAEE11169}" presName="Name37" presStyleLbl="parChTrans1D4" presStyleIdx="1" presStyleCnt="6"/>
      <dgm:spPr/>
    </dgm:pt>
    <dgm:pt modelId="{364F1B56-AA97-424C-81F8-7FB7F68DAC8B}" type="pres">
      <dgm:prSet presAssocID="{FF2AAF97-CC34-4864-8CF5-947DCB4F606C}" presName="hierRoot2" presStyleCnt="0">
        <dgm:presLayoutVars>
          <dgm:hierBranch val="init"/>
        </dgm:presLayoutVars>
      </dgm:prSet>
      <dgm:spPr/>
    </dgm:pt>
    <dgm:pt modelId="{8BBB8736-4E15-4371-9F1E-3E067C3FD6EF}" type="pres">
      <dgm:prSet presAssocID="{FF2AAF97-CC34-4864-8CF5-947DCB4F606C}" presName="rootComposite" presStyleCnt="0"/>
      <dgm:spPr/>
    </dgm:pt>
    <dgm:pt modelId="{EE7DC87A-405A-4BAA-B713-9C112AB09B76}" type="pres">
      <dgm:prSet presAssocID="{FF2AAF97-CC34-4864-8CF5-947DCB4F606C}" presName="rootText" presStyleLbl="node4" presStyleIdx="1" presStyleCnt="6">
        <dgm:presLayoutVars>
          <dgm:chPref val="3"/>
        </dgm:presLayoutVars>
      </dgm:prSet>
      <dgm:spPr/>
    </dgm:pt>
    <dgm:pt modelId="{D9FF2FE1-9BED-4071-BD3A-F22B5F13E3CF}" type="pres">
      <dgm:prSet presAssocID="{FF2AAF97-CC34-4864-8CF5-947DCB4F606C}" presName="rootConnector" presStyleLbl="node4" presStyleIdx="1" presStyleCnt="6"/>
      <dgm:spPr/>
    </dgm:pt>
    <dgm:pt modelId="{C6180FDC-603C-4BDE-9866-8B9BD3B979E1}" type="pres">
      <dgm:prSet presAssocID="{FF2AAF97-CC34-4864-8CF5-947DCB4F606C}" presName="hierChild4" presStyleCnt="0"/>
      <dgm:spPr/>
    </dgm:pt>
    <dgm:pt modelId="{9CB8DDF8-37DA-47FB-842A-3FC3999F997C}" type="pres">
      <dgm:prSet presAssocID="{FF2AAF97-CC34-4864-8CF5-947DCB4F606C}" presName="hierChild5" presStyleCnt="0"/>
      <dgm:spPr/>
    </dgm:pt>
    <dgm:pt modelId="{8B69448D-47CE-42BE-B861-40EE8DB524FF}" type="pres">
      <dgm:prSet presAssocID="{9FC203D3-C094-492F-8105-B9CE7AC7F973}" presName="hierChild5" presStyleCnt="0"/>
      <dgm:spPr/>
    </dgm:pt>
    <dgm:pt modelId="{3D54B045-1BB0-4F88-B3B3-C4D36F0C346D}" type="pres">
      <dgm:prSet presAssocID="{CF3C67A0-8157-4818-B673-53FB9B0F0E7C}" presName="Name37" presStyleLbl="parChTrans1D4" presStyleIdx="2" presStyleCnt="6"/>
      <dgm:spPr/>
    </dgm:pt>
    <dgm:pt modelId="{883913C7-A93C-4B06-8C45-C4548FD59FA8}" type="pres">
      <dgm:prSet presAssocID="{FDA30142-C67E-46A5-BA89-CB0C71D77744}" presName="hierRoot2" presStyleCnt="0">
        <dgm:presLayoutVars>
          <dgm:hierBranch val="init"/>
        </dgm:presLayoutVars>
      </dgm:prSet>
      <dgm:spPr/>
    </dgm:pt>
    <dgm:pt modelId="{51CFE163-4F5B-452E-837B-9CE40395C0FD}" type="pres">
      <dgm:prSet presAssocID="{FDA30142-C67E-46A5-BA89-CB0C71D77744}" presName="rootComposite" presStyleCnt="0"/>
      <dgm:spPr/>
    </dgm:pt>
    <dgm:pt modelId="{6F92D8D8-8D00-4DD0-AD53-7ABB9E5CF8D2}" type="pres">
      <dgm:prSet presAssocID="{FDA30142-C67E-46A5-BA89-CB0C71D77744}" presName="rootText" presStyleLbl="node4" presStyleIdx="2" presStyleCnt="6">
        <dgm:presLayoutVars>
          <dgm:chPref val="3"/>
        </dgm:presLayoutVars>
      </dgm:prSet>
      <dgm:spPr/>
    </dgm:pt>
    <dgm:pt modelId="{6FDB67A8-5485-41B3-936E-E18CAD1C6D4C}" type="pres">
      <dgm:prSet presAssocID="{FDA30142-C67E-46A5-BA89-CB0C71D77744}" presName="rootConnector" presStyleLbl="node4" presStyleIdx="2" presStyleCnt="6"/>
      <dgm:spPr/>
    </dgm:pt>
    <dgm:pt modelId="{5CADFE52-D2FD-4D91-BE2A-C0609C622101}" type="pres">
      <dgm:prSet presAssocID="{FDA30142-C67E-46A5-BA89-CB0C71D77744}" presName="hierChild4" presStyleCnt="0"/>
      <dgm:spPr/>
    </dgm:pt>
    <dgm:pt modelId="{34271AD1-DD80-4CC5-A38E-C37403F77F26}" type="pres">
      <dgm:prSet presAssocID="{97865373-B5FE-4ED5-BAC1-48C7C8421D8E}" presName="Name37" presStyleLbl="parChTrans1D4" presStyleIdx="3" presStyleCnt="6"/>
      <dgm:spPr/>
    </dgm:pt>
    <dgm:pt modelId="{890C3529-B424-4903-8EB0-476C0989F916}" type="pres">
      <dgm:prSet presAssocID="{F1799B48-872F-4A7D-9F70-CA902910BBBA}" presName="hierRoot2" presStyleCnt="0">
        <dgm:presLayoutVars>
          <dgm:hierBranch val="init"/>
        </dgm:presLayoutVars>
      </dgm:prSet>
      <dgm:spPr/>
    </dgm:pt>
    <dgm:pt modelId="{B4296B18-6094-4903-AB71-DE0460A67285}" type="pres">
      <dgm:prSet presAssocID="{F1799B48-872F-4A7D-9F70-CA902910BBBA}" presName="rootComposite" presStyleCnt="0"/>
      <dgm:spPr/>
    </dgm:pt>
    <dgm:pt modelId="{014FB1E5-A33B-49B8-B4BD-6E722E6615D1}" type="pres">
      <dgm:prSet presAssocID="{F1799B48-872F-4A7D-9F70-CA902910BBBA}" presName="rootText" presStyleLbl="node4" presStyleIdx="3" presStyleCnt="6">
        <dgm:presLayoutVars>
          <dgm:chPref val="3"/>
        </dgm:presLayoutVars>
      </dgm:prSet>
      <dgm:spPr/>
    </dgm:pt>
    <dgm:pt modelId="{549A811C-A86B-4168-B586-F472CA1E2840}" type="pres">
      <dgm:prSet presAssocID="{F1799B48-872F-4A7D-9F70-CA902910BBBA}" presName="rootConnector" presStyleLbl="node4" presStyleIdx="3" presStyleCnt="6"/>
      <dgm:spPr/>
    </dgm:pt>
    <dgm:pt modelId="{0B57281E-F7BE-47F8-80A9-179CB8EA7BBA}" type="pres">
      <dgm:prSet presAssocID="{F1799B48-872F-4A7D-9F70-CA902910BBBA}" presName="hierChild4" presStyleCnt="0"/>
      <dgm:spPr/>
    </dgm:pt>
    <dgm:pt modelId="{DA58B1F1-E812-4490-A5B8-3F93795EEF07}" type="pres">
      <dgm:prSet presAssocID="{F1799B48-872F-4A7D-9F70-CA902910BBBA}" presName="hierChild5" presStyleCnt="0"/>
      <dgm:spPr/>
    </dgm:pt>
    <dgm:pt modelId="{8AEF7B44-4DB6-4435-8F1F-8E3DA5B951F0}" type="pres">
      <dgm:prSet presAssocID="{FDA30142-C67E-46A5-BA89-CB0C71D77744}" presName="hierChild5" presStyleCnt="0"/>
      <dgm:spPr/>
    </dgm:pt>
    <dgm:pt modelId="{997D229D-87AB-43A4-A692-42C6170514FA}" type="pres">
      <dgm:prSet presAssocID="{D904CD3D-2E41-4F77-9C23-B5113122ECB7}" presName="Name37" presStyleLbl="parChTrans1D4" presStyleIdx="4" presStyleCnt="6"/>
      <dgm:spPr/>
    </dgm:pt>
    <dgm:pt modelId="{C7623F55-28B7-48C3-9DE1-4482776E0DAE}" type="pres">
      <dgm:prSet presAssocID="{BF4E1418-7392-46A7-9840-71ADC96C7D8F}" presName="hierRoot2" presStyleCnt="0">
        <dgm:presLayoutVars>
          <dgm:hierBranch val="init"/>
        </dgm:presLayoutVars>
      </dgm:prSet>
      <dgm:spPr/>
    </dgm:pt>
    <dgm:pt modelId="{61B64201-6DF1-4690-9F67-6A3725C27E8E}" type="pres">
      <dgm:prSet presAssocID="{BF4E1418-7392-46A7-9840-71ADC96C7D8F}" presName="rootComposite" presStyleCnt="0"/>
      <dgm:spPr/>
    </dgm:pt>
    <dgm:pt modelId="{7C2999BB-4711-4356-9FE3-10CFBF2DEC1A}" type="pres">
      <dgm:prSet presAssocID="{BF4E1418-7392-46A7-9840-71ADC96C7D8F}" presName="rootText" presStyleLbl="node4" presStyleIdx="4" presStyleCnt="6">
        <dgm:presLayoutVars>
          <dgm:chPref val="3"/>
        </dgm:presLayoutVars>
      </dgm:prSet>
      <dgm:spPr/>
    </dgm:pt>
    <dgm:pt modelId="{9AD71095-F3FF-4008-9C1A-7E547275CC0D}" type="pres">
      <dgm:prSet presAssocID="{BF4E1418-7392-46A7-9840-71ADC96C7D8F}" presName="rootConnector" presStyleLbl="node4" presStyleIdx="4" presStyleCnt="6"/>
      <dgm:spPr/>
    </dgm:pt>
    <dgm:pt modelId="{A5D3FBD8-B218-462B-82EE-91B924EC5077}" type="pres">
      <dgm:prSet presAssocID="{BF4E1418-7392-46A7-9840-71ADC96C7D8F}" presName="hierChild4" presStyleCnt="0"/>
      <dgm:spPr/>
    </dgm:pt>
    <dgm:pt modelId="{F0285D8B-DB9F-405C-B705-E3F82B2E1AE4}" type="pres">
      <dgm:prSet presAssocID="{44DDD0DA-1F11-4CF2-9953-8B3E009CB55B}" presName="Name37" presStyleLbl="parChTrans1D4" presStyleIdx="5" presStyleCnt="6"/>
      <dgm:spPr/>
    </dgm:pt>
    <dgm:pt modelId="{DF9320A8-2A19-439B-886A-08042034366C}" type="pres">
      <dgm:prSet presAssocID="{520EE4F1-FE6F-4DD6-847D-29FBA6EE5C45}" presName="hierRoot2" presStyleCnt="0">
        <dgm:presLayoutVars>
          <dgm:hierBranch val="init"/>
        </dgm:presLayoutVars>
      </dgm:prSet>
      <dgm:spPr/>
    </dgm:pt>
    <dgm:pt modelId="{B1993BCE-8AC7-4ADE-B42A-264212F158F7}" type="pres">
      <dgm:prSet presAssocID="{520EE4F1-FE6F-4DD6-847D-29FBA6EE5C45}" presName="rootComposite" presStyleCnt="0"/>
      <dgm:spPr/>
    </dgm:pt>
    <dgm:pt modelId="{831858FB-E62D-4A05-A8BD-7120851F24D0}" type="pres">
      <dgm:prSet presAssocID="{520EE4F1-FE6F-4DD6-847D-29FBA6EE5C45}" presName="rootText" presStyleLbl="node4" presStyleIdx="5" presStyleCnt="6">
        <dgm:presLayoutVars>
          <dgm:chPref val="3"/>
        </dgm:presLayoutVars>
      </dgm:prSet>
      <dgm:spPr/>
    </dgm:pt>
    <dgm:pt modelId="{F86FE805-F97F-4A54-A835-7679917747DA}" type="pres">
      <dgm:prSet presAssocID="{520EE4F1-FE6F-4DD6-847D-29FBA6EE5C45}" presName="rootConnector" presStyleLbl="node4" presStyleIdx="5" presStyleCnt="6"/>
      <dgm:spPr/>
    </dgm:pt>
    <dgm:pt modelId="{7F0DC4CC-05DA-4DD8-A728-52E74B835D17}" type="pres">
      <dgm:prSet presAssocID="{520EE4F1-FE6F-4DD6-847D-29FBA6EE5C45}" presName="hierChild4" presStyleCnt="0"/>
      <dgm:spPr/>
    </dgm:pt>
    <dgm:pt modelId="{8F058B94-645C-4C4D-8F1E-7FB27DEE5824}" type="pres">
      <dgm:prSet presAssocID="{520EE4F1-FE6F-4DD6-847D-29FBA6EE5C45}" presName="hierChild5" presStyleCnt="0"/>
      <dgm:spPr/>
    </dgm:pt>
    <dgm:pt modelId="{213A119D-BE46-4753-8335-9F34DF88B505}" type="pres">
      <dgm:prSet presAssocID="{BF4E1418-7392-46A7-9840-71ADC96C7D8F}" presName="hierChild5" presStyleCnt="0"/>
      <dgm:spPr/>
    </dgm:pt>
    <dgm:pt modelId="{CE7BC1ED-3F60-43C7-B5CC-320C4E29D0B2}" type="pres">
      <dgm:prSet presAssocID="{FFE75FC5-0387-4152-B3E7-44B93FFBE33D}" presName="hierChild5" presStyleCnt="0"/>
      <dgm:spPr/>
    </dgm:pt>
    <dgm:pt modelId="{BE028B53-5B16-44F7-8E57-4EBD31F73164}" type="pres">
      <dgm:prSet presAssocID="{05FEF875-4B70-4065-8741-A0D4636B9C5E}" presName="hierChild5" presStyleCnt="0"/>
      <dgm:spPr/>
    </dgm:pt>
    <dgm:pt modelId="{B4537E21-334E-4D80-841C-F3C08A50F7B7}" type="pres">
      <dgm:prSet presAssocID="{B6C4EF7E-0D2B-4CAF-B571-F5A77786D099}" presName="hierChild3" presStyleCnt="0"/>
      <dgm:spPr/>
    </dgm:pt>
  </dgm:ptLst>
  <dgm:cxnLst>
    <dgm:cxn modelId="{67C75505-B490-4F59-9AA6-3B86120A87B1}" type="presOf" srcId="{F1799B48-872F-4A7D-9F70-CA902910BBBA}" destId="{014FB1E5-A33B-49B8-B4BD-6E722E6615D1}" srcOrd="0" destOrd="0" presId="urn:microsoft.com/office/officeart/2005/8/layout/orgChart1"/>
    <dgm:cxn modelId="{BDCDBD21-E50F-4341-840D-B09492500912}" type="presOf" srcId="{BF4E1418-7392-46A7-9840-71ADC96C7D8F}" destId="{9AD71095-F3FF-4008-9C1A-7E547275CC0D}" srcOrd="1" destOrd="0" presId="urn:microsoft.com/office/officeart/2005/8/layout/orgChart1"/>
    <dgm:cxn modelId="{8E0ADB25-8B19-474A-9A1E-96DF76BA05C2}" srcId="{05FEF875-4B70-4065-8741-A0D4636B9C5E}" destId="{FFE75FC5-0387-4152-B3E7-44B93FFBE33D}" srcOrd="0" destOrd="0" parTransId="{4CCF7FF8-32A1-424A-AAB5-D0CA3AEE4CC5}" sibTransId="{49A9A416-8ED9-46BB-8353-28D7D386E07D}"/>
    <dgm:cxn modelId="{288B6B27-C46C-4143-88F9-B865DA6E1D36}" type="presOf" srcId="{A287CB9B-11F6-4331-9158-721FAEE11169}" destId="{FC501780-2067-429E-AE07-B99C9E96065D}" srcOrd="0" destOrd="0" presId="urn:microsoft.com/office/officeart/2005/8/layout/orgChart1"/>
    <dgm:cxn modelId="{AB708B2F-E848-4D83-B2D2-BDBF668BA545}" type="presOf" srcId="{3C91E684-3E54-4073-9C06-50A0DB539251}" destId="{25315AD9-8F48-4792-B989-1216AFB3C9D3}" srcOrd="0" destOrd="0" presId="urn:microsoft.com/office/officeart/2005/8/layout/orgChart1"/>
    <dgm:cxn modelId="{46CE0531-EAC1-4C9E-8B28-7EECF79BE395}" type="presOf" srcId="{FFE75FC5-0387-4152-B3E7-44B93FFBE33D}" destId="{B075B51E-612D-40B0-A59B-29A6F8E60C6F}" srcOrd="1" destOrd="0" presId="urn:microsoft.com/office/officeart/2005/8/layout/orgChart1"/>
    <dgm:cxn modelId="{E0C1B240-7EF9-41FC-A2A6-E658FD531C93}" type="presOf" srcId="{5F40BB2A-0F63-4CC4-8E65-83C861F5BBC7}" destId="{F7C97C20-405E-45C2-962A-7CB41173FFD0}" srcOrd="0" destOrd="0" presId="urn:microsoft.com/office/officeart/2005/8/layout/orgChart1"/>
    <dgm:cxn modelId="{CF94E25E-E0E9-42DA-A619-3C28A9074504}" srcId="{FFE75FC5-0387-4152-B3E7-44B93FFBE33D}" destId="{FDA30142-C67E-46A5-BA89-CB0C71D77744}" srcOrd="1" destOrd="0" parTransId="{CF3C67A0-8157-4818-B673-53FB9B0F0E7C}" sibTransId="{35453ADE-6B95-48B6-B0B7-15D47C63A4E5}"/>
    <dgm:cxn modelId="{9C6E1F60-831F-44B5-A4E5-7662B219BA1E}" srcId="{BF4E1418-7392-46A7-9840-71ADC96C7D8F}" destId="{520EE4F1-FE6F-4DD6-847D-29FBA6EE5C45}" srcOrd="0" destOrd="0" parTransId="{44DDD0DA-1F11-4CF2-9953-8B3E009CB55B}" sibTransId="{60076C4D-1B35-40F5-91B5-2A76208D5832}"/>
    <dgm:cxn modelId="{1895C441-8829-451D-8B34-96049F6CD102}" type="presOf" srcId="{4B9A5109-85A3-45F6-8811-A104C184BA01}" destId="{3949163F-28F9-412C-8126-802F4172789D}" srcOrd="0" destOrd="0" presId="urn:microsoft.com/office/officeart/2005/8/layout/orgChart1"/>
    <dgm:cxn modelId="{9E031D48-3066-480F-84D8-6BEC5083FF35}" srcId="{9FC203D3-C094-492F-8105-B9CE7AC7F973}" destId="{FF2AAF97-CC34-4864-8CF5-947DCB4F606C}" srcOrd="0" destOrd="0" parTransId="{A287CB9B-11F6-4331-9158-721FAEE11169}" sibTransId="{10B92422-772C-4D0E-85EE-833BA28ECFB0}"/>
    <dgm:cxn modelId="{A6CD0C6A-4F44-45EC-8182-296939DAD116}" srcId="{FFE75FC5-0387-4152-B3E7-44B93FFBE33D}" destId="{9FC203D3-C094-492F-8105-B9CE7AC7F973}" srcOrd="0" destOrd="0" parTransId="{3C91E684-3E54-4073-9C06-50A0DB539251}" sibTransId="{B17B2D50-CF71-4811-AD68-4E90EA92F215}"/>
    <dgm:cxn modelId="{5CA8ED6A-BACC-47DF-A902-87C6071DD1B4}" type="presOf" srcId="{9FC203D3-C094-492F-8105-B9CE7AC7F973}" destId="{951B992B-04E3-4082-B954-D78C33656A9A}" srcOrd="0" destOrd="0" presId="urn:microsoft.com/office/officeart/2005/8/layout/orgChart1"/>
    <dgm:cxn modelId="{C9BE116F-51D0-4C1B-BA34-58F2018FE9F3}" type="presOf" srcId="{4CCF7FF8-32A1-424A-AAB5-D0CA3AEE4CC5}" destId="{B6A819D9-5D02-4CEE-90E5-319336111689}" srcOrd="0" destOrd="0" presId="urn:microsoft.com/office/officeart/2005/8/layout/orgChart1"/>
    <dgm:cxn modelId="{3AD2D472-F927-4E50-A548-F9B835860103}" type="presOf" srcId="{BF4E1418-7392-46A7-9840-71ADC96C7D8F}" destId="{7C2999BB-4711-4356-9FE3-10CFBF2DEC1A}" srcOrd="0" destOrd="0" presId="urn:microsoft.com/office/officeart/2005/8/layout/orgChart1"/>
    <dgm:cxn modelId="{3857AF7A-881A-49EB-B411-4BD93722E8F5}" type="presOf" srcId="{520EE4F1-FE6F-4DD6-847D-29FBA6EE5C45}" destId="{831858FB-E62D-4A05-A8BD-7120851F24D0}" srcOrd="0" destOrd="0" presId="urn:microsoft.com/office/officeart/2005/8/layout/orgChart1"/>
    <dgm:cxn modelId="{1BF0A97E-0BC6-4E22-8B28-EEF55BF61856}" type="presOf" srcId="{97865373-B5FE-4ED5-BAC1-48C7C8421D8E}" destId="{34271AD1-DD80-4CC5-A38E-C37403F77F26}" srcOrd="0" destOrd="0" presId="urn:microsoft.com/office/officeart/2005/8/layout/orgChart1"/>
    <dgm:cxn modelId="{3CAE0781-0A8D-49F0-9C19-1BA037512718}" srcId="{B6C4EF7E-0D2B-4CAF-B571-F5A77786D099}" destId="{05FEF875-4B70-4065-8741-A0D4636B9C5E}" srcOrd="0" destOrd="0" parTransId="{5F40BB2A-0F63-4CC4-8E65-83C861F5BBC7}" sibTransId="{2DD20C3C-A720-4323-820A-32795186041B}"/>
    <dgm:cxn modelId="{DEFD9B89-3F7F-42D5-A609-29DF50C336C8}" type="presOf" srcId="{05FEF875-4B70-4065-8741-A0D4636B9C5E}" destId="{95815E1F-2246-42D1-BD6C-6154B0705E01}" srcOrd="0" destOrd="0" presId="urn:microsoft.com/office/officeart/2005/8/layout/orgChart1"/>
    <dgm:cxn modelId="{98055A92-7E1E-4990-B6FE-9646F88E5F2A}" type="presOf" srcId="{44DDD0DA-1F11-4CF2-9953-8B3E009CB55B}" destId="{F0285D8B-DB9F-405C-B705-E3F82B2E1AE4}" srcOrd="0" destOrd="0" presId="urn:microsoft.com/office/officeart/2005/8/layout/orgChart1"/>
    <dgm:cxn modelId="{954143A1-964C-491B-B578-22F679D3F850}" type="presOf" srcId="{CF3C67A0-8157-4818-B673-53FB9B0F0E7C}" destId="{3D54B045-1BB0-4F88-B3B3-C4D36F0C346D}" srcOrd="0" destOrd="0" presId="urn:microsoft.com/office/officeart/2005/8/layout/orgChart1"/>
    <dgm:cxn modelId="{543969A8-522A-4A84-9E00-2480633980AE}" srcId="{4B9A5109-85A3-45F6-8811-A104C184BA01}" destId="{B6C4EF7E-0D2B-4CAF-B571-F5A77786D099}" srcOrd="0" destOrd="0" parTransId="{584A4AF2-2914-40DE-8592-CDA9920DFF1B}" sibTransId="{EE4FBC4C-DA34-4594-96F5-29ABA88BD016}"/>
    <dgm:cxn modelId="{61E0BCAC-B2A2-416F-9D38-F112FF1F1F17}" type="presOf" srcId="{D904CD3D-2E41-4F77-9C23-B5113122ECB7}" destId="{997D229D-87AB-43A4-A692-42C6170514FA}" srcOrd="0" destOrd="0" presId="urn:microsoft.com/office/officeart/2005/8/layout/orgChart1"/>
    <dgm:cxn modelId="{F8C655B9-FB60-4BDB-AB99-5900697F4546}" type="presOf" srcId="{B6C4EF7E-0D2B-4CAF-B571-F5A77786D099}" destId="{16787849-EFD1-4B69-B8DD-3A8965B0BA52}" srcOrd="0" destOrd="0" presId="urn:microsoft.com/office/officeart/2005/8/layout/orgChart1"/>
    <dgm:cxn modelId="{B68426BA-AF52-422B-BD54-28AA3C36204C}" type="presOf" srcId="{9FC203D3-C094-492F-8105-B9CE7AC7F973}" destId="{9273930B-9E3C-4EBB-8D52-18DC744CC48E}" srcOrd="1" destOrd="0" presId="urn:microsoft.com/office/officeart/2005/8/layout/orgChart1"/>
    <dgm:cxn modelId="{D0DB1AC7-445F-4C19-B734-BFFD2EFA18A2}" type="presOf" srcId="{520EE4F1-FE6F-4DD6-847D-29FBA6EE5C45}" destId="{F86FE805-F97F-4A54-A835-7679917747DA}" srcOrd="1" destOrd="0" presId="urn:microsoft.com/office/officeart/2005/8/layout/orgChart1"/>
    <dgm:cxn modelId="{46281DCC-3628-4466-B8A8-092624FE82DD}" type="presOf" srcId="{FFE75FC5-0387-4152-B3E7-44B93FFBE33D}" destId="{77FCFDB6-425C-4F95-B93B-410A78F11893}" srcOrd="0" destOrd="0" presId="urn:microsoft.com/office/officeart/2005/8/layout/orgChart1"/>
    <dgm:cxn modelId="{169516CE-D319-4E2E-B906-0E0FC0DD8155}" type="presOf" srcId="{FDA30142-C67E-46A5-BA89-CB0C71D77744}" destId="{6F92D8D8-8D00-4DD0-AD53-7ABB9E5CF8D2}" srcOrd="0" destOrd="0" presId="urn:microsoft.com/office/officeart/2005/8/layout/orgChart1"/>
    <dgm:cxn modelId="{3BB1C7D1-AA98-40B6-B793-50A5A32B4F49}" type="presOf" srcId="{FF2AAF97-CC34-4864-8CF5-947DCB4F606C}" destId="{D9FF2FE1-9BED-4071-BD3A-F22B5F13E3CF}" srcOrd="1" destOrd="0" presId="urn:microsoft.com/office/officeart/2005/8/layout/orgChart1"/>
    <dgm:cxn modelId="{DF26EFD8-9DC8-426A-8EBD-506EEE192497}" srcId="{FDA30142-C67E-46A5-BA89-CB0C71D77744}" destId="{F1799B48-872F-4A7D-9F70-CA902910BBBA}" srcOrd="0" destOrd="0" parTransId="{97865373-B5FE-4ED5-BAC1-48C7C8421D8E}" sibTransId="{DA32236D-5444-43CB-A709-DB1198CA5BE7}"/>
    <dgm:cxn modelId="{70FF09DF-1B21-4405-A03F-B607F733FD46}" type="presOf" srcId="{05FEF875-4B70-4065-8741-A0D4636B9C5E}" destId="{C50B5D0E-5747-4B3A-899A-A54076C461EE}" srcOrd="1" destOrd="0" presId="urn:microsoft.com/office/officeart/2005/8/layout/orgChart1"/>
    <dgm:cxn modelId="{2C8B1BEA-CD29-4FF8-BA46-3017012F13C3}" srcId="{FFE75FC5-0387-4152-B3E7-44B93FFBE33D}" destId="{BF4E1418-7392-46A7-9840-71ADC96C7D8F}" srcOrd="2" destOrd="0" parTransId="{D904CD3D-2E41-4F77-9C23-B5113122ECB7}" sibTransId="{B33E55C8-B6F1-4409-80A3-2B1B0E365A20}"/>
    <dgm:cxn modelId="{4EB79AEF-9A7A-49BD-BF7F-265220D290AE}" type="presOf" srcId="{F1799B48-872F-4A7D-9F70-CA902910BBBA}" destId="{549A811C-A86B-4168-B586-F472CA1E2840}" srcOrd="1" destOrd="0" presId="urn:microsoft.com/office/officeart/2005/8/layout/orgChart1"/>
    <dgm:cxn modelId="{CE2A9CF8-9D5C-4729-9260-0C904858ADE2}" type="presOf" srcId="{B6C4EF7E-0D2B-4CAF-B571-F5A77786D099}" destId="{A7FD90A6-FDCC-44BD-ABC6-3466268666CF}" srcOrd="1" destOrd="0" presId="urn:microsoft.com/office/officeart/2005/8/layout/orgChart1"/>
    <dgm:cxn modelId="{155D9BFA-6086-449C-A379-1807BFBA9BE9}" type="presOf" srcId="{FDA30142-C67E-46A5-BA89-CB0C71D77744}" destId="{6FDB67A8-5485-41B3-936E-E18CAD1C6D4C}" srcOrd="1" destOrd="0" presId="urn:microsoft.com/office/officeart/2005/8/layout/orgChart1"/>
    <dgm:cxn modelId="{6B55AAFA-E0B3-4D55-864D-9B10AA483FA7}" type="presOf" srcId="{FF2AAF97-CC34-4864-8CF5-947DCB4F606C}" destId="{EE7DC87A-405A-4BAA-B713-9C112AB09B76}" srcOrd="0" destOrd="0" presId="urn:microsoft.com/office/officeart/2005/8/layout/orgChart1"/>
    <dgm:cxn modelId="{4A64FC4B-8290-4E32-A0F1-AEBB9AA13343}" type="presParOf" srcId="{3949163F-28F9-412C-8126-802F4172789D}" destId="{CC752E43-89B1-4383-B777-F2398B090A91}" srcOrd="0" destOrd="0" presId="urn:microsoft.com/office/officeart/2005/8/layout/orgChart1"/>
    <dgm:cxn modelId="{4480AFDC-299E-49DD-A0CC-FE59413D076B}" type="presParOf" srcId="{CC752E43-89B1-4383-B777-F2398B090A91}" destId="{8296FE46-FB5E-4847-ACF6-0EE9940F9494}" srcOrd="0" destOrd="0" presId="urn:microsoft.com/office/officeart/2005/8/layout/orgChart1"/>
    <dgm:cxn modelId="{9D3F32CD-D009-4173-BCA5-4A8C7F9A27CF}" type="presParOf" srcId="{8296FE46-FB5E-4847-ACF6-0EE9940F9494}" destId="{16787849-EFD1-4B69-B8DD-3A8965B0BA52}" srcOrd="0" destOrd="0" presId="urn:microsoft.com/office/officeart/2005/8/layout/orgChart1"/>
    <dgm:cxn modelId="{5643B4F9-B356-479E-8194-E298DCBF114E}" type="presParOf" srcId="{8296FE46-FB5E-4847-ACF6-0EE9940F9494}" destId="{A7FD90A6-FDCC-44BD-ABC6-3466268666CF}" srcOrd="1" destOrd="0" presId="urn:microsoft.com/office/officeart/2005/8/layout/orgChart1"/>
    <dgm:cxn modelId="{64C9E4CD-0C6A-4D5F-A3BC-3C45C28A3106}" type="presParOf" srcId="{CC752E43-89B1-4383-B777-F2398B090A91}" destId="{5C133E49-BA64-42FB-81EC-A62252E59E24}" srcOrd="1" destOrd="0" presId="urn:microsoft.com/office/officeart/2005/8/layout/orgChart1"/>
    <dgm:cxn modelId="{07AE8A0A-35D1-45A3-81B7-159E50DB2A8A}" type="presParOf" srcId="{5C133E49-BA64-42FB-81EC-A62252E59E24}" destId="{F7C97C20-405E-45C2-962A-7CB41173FFD0}" srcOrd="0" destOrd="0" presId="urn:microsoft.com/office/officeart/2005/8/layout/orgChart1"/>
    <dgm:cxn modelId="{424F7F54-B1A0-4C64-AAA2-2C9F5C60B3DC}" type="presParOf" srcId="{5C133E49-BA64-42FB-81EC-A62252E59E24}" destId="{B296F169-82D6-4796-AFB1-86F0BDF5B9A4}" srcOrd="1" destOrd="0" presId="urn:microsoft.com/office/officeart/2005/8/layout/orgChart1"/>
    <dgm:cxn modelId="{A1DC6CAE-7873-49BB-95B6-C97656B7E44A}" type="presParOf" srcId="{B296F169-82D6-4796-AFB1-86F0BDF5B9A4}" destId="{2B730AE5-35BC-4ED5-8127-596DCE353A72}" srcOrd="0" destOrd="0" presId="urn:microsoft.com/office/officeart/2005/8/layout/orgChart1"/>
    <dgm:cxn modelId="{77CD34BF-3995-4928-BEE7-2DB4DC4D3428}" type="presParOf" srcId="{2B730AE5-35BC-4ED5-8127-596DCE353A72}" destId="{95815E1F-2246-42D1-BD6C-6154B0705E01}" srcOrd="0" destOrd="0" presId="urn:microsoft.com/office/officeart/2005/8/layout/orgChart1"/>
    <dgm:cxn modelId="{478A1D3B-9CC2-41EC-8B7F-F0FB7B20D838}" type="presParOf" srcId="{2B730AE5-35BC-4ED5-8127-596DCE353A72}" destId="{C50B5D0E-5747-4B3A-899A-A54076C461EE}" srcOrd="1" destOrd="0" presId="urn:microsoft.com/office/officeart/2005/8/layout/orgChart1"/>
    <dgm:cxn modelId="{1D959551-47D0-4F70-8C4A-62EB6AB9D60B}" type="presParOf" srcId="{B296F169-82D6-4796-AFB1-86F0BDF5B9A4}" destId="{08D7111E-48C8-45DD-9FD3-068D837FCA70}" srcOrd="1" destOrd="0" presId="urn:microsoft.com/office/officeart/2005/8/layout/orgChart1"/>
    <dgm:cxn modelId="{AED20D8E-363F-4502-8A81-D8473795D902}" type="presParOf" srcId="{08D7111E-48C8-45DD-9FD3-068D837FCA70}" destId="{B6A819D9-5D02-4CEE-90E5-319336111689}" srcOrd="0" destOrd="0" presId="urn:microsoft.com/office/officeart/2005/8/layout/orgChart1"/>
    <dgm:cxn modelId="{66D4086E-0B92-42E2-BF00-44B35703855F}" type="presParOf" srcId="{08D7111E-48C8-45DD-9FD3-068D837FCA70}" destId="{848CAA99-C98B-4118-84CC-4C030718A664}" srcOrd="1" destOrd="0" presId="urn:microsoft.com/office/officeart/2005/8/layout/orgChart1"/>
    <dgm:cxn modelId="{3FA5022A-DFA2-49B3-8211-B3BE08CA1C68}" type="presParOf" srcId="{848CAA99-C98B-4118-84CC-4C030718A664}" destId="{9C210D40-455D-41D1-ADF7-5A7E7B3D8F60}" srcOrd="0" destOrd="0" presId="urn:microsoft.com/office/officeart/2005/8/layout/orgChart1"/>
    <dgm:cxn modelId="{83EC0858-CF26-4C61-97E3-C075CD0893B4}" type="presParOf" srcId="{9C210D40-455D-41D1-ADF7-5A7E7B3D8F60}" destId="{77FCFDB6-425C-4F95-B93B-410A78F11893}" srcOrd="0" destOrd="0" presId="urn:microsoft.com/office/officeart/2005/8/layout/orgChart1"/>
    <dgm:cxn modelId="{9C687C37-F101-45B1-A73A-95721D5ED300}" type="presParOf" srcId="{9C210D40-455D-41D1-ADF7-5A7E7B3D8F60}" destId="{B075B51E-612D-40B0-A59B-29A6F8E60C6F}" srcOrd="1" destOrd="0" presId="urn:microsoft.com/office/officeart/2005/8/layout/orgChart1"/>
    <dgm:cxn modelId="{DB66791C-9CEC-4F8C-8DC4-9862B7EF1C73}" type="presParOf" srcId="{848CAA99-C98B-4118-84CC-4C030718A664}" destId="{9BB9B786-6E9A-4288-AA21-05C6178CC03B}" srcOrd="1" destOrd="0" presId="urn:microsoft.com/office/officeart/2005/8/layout/orgChart1"/>
    <dgm:cxn modelId="{8414DA23-0BA5-4476-9216-8FF167373B09}" type="presParOf" srcId="{9BB9B786-6E9A-4288-AA21-05C6178CC03B}" destId="{25315AD9-8F48-4792-B989-1216AFB3C9D3}" srcOrd="0" destOrd="0" presId="urn:microsoft.com/office/officeart/2005/8/layout/orgChart1"/>
    <dgm:cxn modelId="{35BFE69C-FADF-402F-9DD4-D149B27BC965}" type="presParOf" srcId="{9BB9B786-6E9A-4288-AA21-05C6178CC03B}" destId="{A7A39A13-4FD0-4B51-8084-AB918F7D8F4B}" srcOrd="1" destOrd="0" presId="urn:microsoft.com/office/officeart/2005/8/layout/orgChart1"/>
    <dgm:cxn modelId="{9225FE72-A2CC-48A5-AC92-581751F5B583}" type="presParOf" srcId="{A7A39A13-4FD0-4B51-8084-AB918F7D8F4B}" destId="{EE58B651-6F80-4A40-90C6-C64EAAF1E11A}" srcOrd="0" destOrd="0" presId="urn:microsoft.com/office/officeart/2005/8/layout/orgChart1"/>
    <dgm:cxn modelId="{FADAF4D9-E460-4631-8AE7-7444BCF2C9FE}" type="presParOf" srcId="{EE58B651-6F80-4A40-90C6-C64EAAF1E11A}" destId="{951B992B-04E3-4082-B954-D78C33656A9A}" srcOrd="0" destOrd="0" presId="urn:microsoft.com/office/officeart/2005/8/layout/orgChart1"/>
    <dgm:cxn modelId="{433E4254-76AA-4C7E-888F-2CC7504FC189}" type="presParOf" srcId="{EE58B651-6F80-4A40-90C6-C64EAAF1E11A}" destId="{9273930B-9E3C-4EBB-8D52-18DC744CC48E}" srcOrd="1" destOrd="0" presId="urn:microsoft.com/office/officeart/2005/8/layout/orgChart1"/>
    <dgm:cxn modelId="{B1D27D88-88C4-49DE-80CF-F0084DB149B2}" type="presParOf" srcId="{A7A39A13-4FD0-4B51-8084-AB918F7D8F4B}" destId="{4158617F-1ED9-4D83-8CDF-23C4959C2437}" srcOrd="1" destOrd="0" presId="urn:microsoft.com/office/officeart/2005/8/layout/orgChart1"/>
    <dgm:cxn modelId="{D97D39CB-03AF-43C5-9991-CE66DD54F3DE}" type="presParOf" srcId="{4158617F-1ED9-4D83-8CDF-23C4959C2437}" destId="{FC501780-2067-429E-AE07-B99C9E96065D}" srcOrd="0" destOrd="0" presId="urn:microsoft.com/office/officeart/2005/8/layout/orgChart1"/>
    <dgm:cxn modelId="{BB33BD27-902B-4355-9886-ED5CCD7E79E5}" type="presParOf" srcId="{4158617F-1ED9-4D83-8CDF-23C4959C2437}" destId="{364F1B56-AA97-424C-81F8-7FB7F68DAC8B}" srcOrd="1" destOrd="0" presId="urn:microsoft.com/office/officeart/2005/8/layout/orgChart1"/>
    <dgm:cxn modelId="{78554A54-6305-4DB4-84E7-8F9CDAE3A82D}" type="presParOf" srcId="{364F1B56-AA97-424C-81F8-7FB7F68DAC8B}" destId="{8BBB8736-4E15-4371-9F1E-3E067C3FD6EF}" srcOrd="0" destOrd="0" presId="urn:microsoft.com/office/officeart/2005/8/layout/orgChart1"/>
    <dgm:cxn modelId="{FEC9340B-1703-4036-9FA8-1A26DA012F61}" type="presParOf" srcId="{8BBB8736-4E15-4371-9F1E-3E067C3FD6EF}" destId="{EE7DC87A-405A-4BAA-B713-9C112AB09B76}" srcOrd="0" destOrd="0" presId="urn:microsoft.com/office/officeart/2005/8/layout/orgChart1"/>
    <dgm:cxn modelId="{C4D25AF6-BAF4-4062-A676-50260C85E366}" type="presParOf" srcId="{8BBB8736-4E15-4371-9F1E-3E067C3FD6EF}" destId="{D9FF2FE1-9BED-4071-BD3A-F22B5F13E3CF}" srcOrd="1" destOrd="0" presId="urn:microsoft.com/office/officeart/2005/8/layout/orgChart1"/>
    <dgm:cxn modelId="{AE485D27-0142-4566-8114-D40765E4B7D2}" type="presParOf" srcId="{364F1B56-AA97-424C-81F8-7FB7F68DAC8B}" destId="{C6180FDC-603C-4BDE-9866-8B9BD3B979E1}" srcOrd="1" destOrd="0" presId="urn:microsoft.com/office/officeart/2005/8/layout/orgChart1"/>
    <dgm:cxn modelId="{434DEB24-1B1A-44AA-AD0D-2C65F7D2915A}" type="presParOf" srcId="{364F1B56-AA97-424C-81F8-7FB7F68DAC8B}" destId="{9CB8DDF8-37DA-47FB-842A-3FC3999F997C}" srcOrd="2" destOrd="0" presId="urn:microsoft.com/office/officeart/2005/8/layout/orgChart1"/>
    <dgm:cxn modelId="{3BEA4E0F-6721-4479-ACC1-E07D8D5C1A74}" type="presParOf" srcId="{A7A39A13-4FD0-4B51-8084-AB918F7D8F4B}" destId="{8B69448D-47CE-42BE-B861-40EE8DB524FF}" srcOrd="2" destOrd="0" presId="urn:microsoft.com/office/officeart/2005/8/layout/orgChart1"/>
    <dgm:cxn modelId="{19783B90-22C5-430E-90D0-0245E7B9BEEA}" type="presParOf" srcId="{9BB9B786-6E9A-4288-AA21-05C6178CC03B}" destId="{3D54B045-1BB0-4F88-B3B3-C4D36F0C346D}" srcOrd="2" destOrd="0" presId="urn:microsoft.com/office/officeart/2005/8/layout/orgChart1"/>
    <dgm:cxn modelId="{BA0DC266-68D4-4D39-9C51-A62D1CB6D1AF}" type="presParOf" srcId="{9BB9B786-6E9A-4288-AA21-05C6178CC03B}" destId="{883913C7-A93C-4B06-8C45-C4548FD59FA8}" srcOrd="3" destOrd="0" presId="urn:microsoft.com/office/officeart/2005/8/layout/orgChart1"/>
    <dgm:cxn modelId="{5EC7D3D1-8DE8-4902-A46D-407AEA4169DF}" type="presParOf" srcId="{883913C7-A93C-4B06-8C45-C4548FD59FA8}" destId="{51CFE163-4F5B-452E-837B-9CE40395C0FD}" srcOrd="0" destOrd="0" presId="urn:microsoft.com/office/officeart/2005/8/layout/orgChart1"/>
    <dgm:cxn modelId="{2849C3EA-F225-4384-B746-ACC2AC255027}" type="presParOf" srcId="{51CFE163-4F5B-452E-837B-9CE40395C0FD}" destId="{6F92D8D8-8D00-4DD0-AD53-7ABB9E5CF8D2}" srcOrd="0" destOrd="0" presId="urn:microsoft.com/office/officeart/2005/8/layout/orgChart1"/>
    <dgm:cxn modelId="{8538AA25-46E0-43F6-AC05-2629E550B139}" type="presParOf" srcId="{51CFE163-4F5B-452E-837B-9CE40395C0FD}" destId="{6FDB67A8-5485-41B3-936E-E18CAD1C6D4C}" srcOrd="1" destOrd="0" presId="urn:microsoft.com/office/officeart/2005/8/layout/orgChart1"/>
    <dgm:cxn modelId="{9F3FD15A-D33D-48DE-9163-B57A185F6E4D}" type="presParOf" srcId="{883913C7-A93C-4B06-8C45-C4548FD59FA8}" destId="{5CADFE52-D2FD-4D91-BE2A-C0609C622101}" srcOrd="1" destOrd="0" presId="urn:microsoft.com/office/officeart/2005/8/layout/orgChart1"/>
    <dgm:cxn modelId="{EB895195-773B-4214-821F-4C39DEC54734}" type="presParOf" srcId="{5CADFE52-D2FD-4D91-BE2A-C0609C622101}" destId="{34271AD1-DD80-4CC5-A38E-C37403F77F26}" srcOrd="0" destOrd="0" presId="urn:microsoft.com/office/officeart/2005/8/layout/orgChart1"/>
    <dgm:cxn modelId="{BFA2CA2A-D9FB-4CC5-93D0-D0D35DFDC298}" type="presParOf" srcId="{5CADFE52-D2FD-4D91-BE2A-C0609C622101}" destId="{890C3529-B424-4903-8EB0-476C0989F916}" srcOrd="1" destOrd="0" presId="urn:microsoft.com/office/officeart/2005/8/layout/orgChart1"/>
    <dgm:cxn modelId="{9B7A3B03-8806-4559-B4F9-97A19C608F84}" type="presParOf" srcId="{890C3529-B424-4903-8EB0-476C0989F916}" destId="{B4296B18-6094-4903-AB71-DE0460A67285}" srcOrd="0" destOrd="0" presId="urn:microsoft.com/office/officeart/2005/8/layout/orgChart1"/>
    <dgm:cxn modelId="{B0DE812D-7F37-4BBC-9B9E-3E1B1280FFE3}" type="presParOf" srcId="{B4296B18-6094-4903-AB71-DE0460A67285}" destId="{014FB1E5-A33B-49B8-B4BD-6E722E6615D1}" srcOrd="0" destOrd="0" presId="urn:microsoft.com/office/officeart/2005/8/layout/orgChart1"/>
    <dgm:cxn modelId="{45EC0FB9-ADA7-4800-AF9F-C21C03889A0B}" type="presParOf" srcId="{B4296B18-6094-4903-AB71-DE0460A67285}" destId="{549A811C-A86B-4168-B586-F472CA1E2840}" srcOrd="1" destOrd="0" presId="urn:microsoft.com/office/officeart/2005/8/layout/orgChart1"/>
    <dgm:cxn modelId="{60CE5B31-7F93-4E26-96B1-8A96C15C5023}" type="presParOf" srcId="{890C3529-B424-4903-8EB0-476C0989F916}" destId="{0B57281E-F7BE-47F8-80A9-179CB8EA7BBA}" srcOrd="1" destOrd="0" presId="urn:microsoft.com/office/officeart/2005/8/layout/orgChart1"/>
    <dgm:cxn modelId="{5392F7C7-1473-425B-9E97-4893FDB53716}" type="presParOf" srcId="{890C3529-B424-4903-8EB0-476C0989F916}" destId="{DA58B1F1-E812-4490-A5B8-3F93795EEF07}" srcOrd="2" destOrd="0" presId="urn:microsoft.com/office/officeart/2005/8/layout/orgChart1"/>
    <dgm:cxn modelId="{17FE578D-1ED4-44AE-B944-50569FFB4D13}" type="presParOf" srcId="{883913C7-A93C-4B06-8C45-C4548FD59FA8}" destId="{8AEF7B44-4DB6-4435-8F1F-8E3DA5B951F0}" srcOrd="2" destOrd="0" presId="urn:microsoft.com/office/officeart/2005/8/layout/orgChart1"/>
    <dgm:cxn modelId="{209D5941-95B9-4906-84F4-B8A1CF48E31C}" type="presParOf" srcId="{9BB9B786-6E9A-4288-AA21-05C6178CC03B}" destId="{997D229D-87AB-43A4-A692-42C6170514FA}" srcOrd="4" destOrd="0" presId="urn:microsoft.com/office/officeart/2005/8/layout/orgChart1"/>
    <dgm:cxn modelId="{247B18C1-E04F-4B03-B431-1EB60BE61175}" type="presParOf" srcId="{9BB9B786-6E9A-4288-AA21-05C6178CC03B}" destId="{C7623F55-28B7-48C3-9DE1-4482776E0DAE}" srcOrd="5" destOrd="0" presId="urn:microsoft.com/office/officeart/2005/8/layout/orgChart1"/>
    <dgm:cxn modelId="{A701B1C9-BAF1-49F9-9A8B-E3777CE40789}" type="presParOf" srcId="{C7623F55-28B7-48C3-9DE1-4482776E0DAE}" destId="{61B64201-6DF1-4690-9F67-6A3725C27E8E}" srcOrd="0" destOrd="0" presId="urn:microsoft.com/office/officeart/2005/8/layout/orgChart1"/>
    <dgm:cxn modelId="{C003CBDA-564D-4C37-B925-4E524F5F376F}" type="presParOf" srcId="{61B64201-6DF1-4690-9F67-6A3725C27E8E}" destId="{7C2999BB-4711-4356-9FE3-10CFBF2DEC1A}" srcOrd="0" destOrd="0" presId="urn:microsoft.com/office/officeart/2005/8/layout/orgChart1"/>
    <dgm:cxn modelId="{D5EB47C4-5C17-4F1E-8793-6EBF80DB9C1E}" type="presParOf" srcId="{61B64201-6DF1-4690-9F67-6A3725C27E8E}" destId="{9AD71095-F3FF-4008-9C1A-7E547275CC0D}" srcOrd="1" destOrd="0" presId="urn:microsoft.com/office/officeart/2005/8/layout/orgChart1"/>
    <dgm:cxn modelId="{BFD07C58-ADAF-4C62-A2C6-F456971563B7}" type="presParOf" srcId="{C7623F55-28B7-48C3-9DE1-4482776E0DAE}" destId="{A5D3FBD8-B218-462B-82EE-91B924EC5077}" srcOrd="1" destOrd="0" presId="urn:microsoft.com/office/officeart/2005/8/layout/orgChart1"/>
    <dgm:cxn modelId="{6C0F373B-B850-4B37-B085-1FCAC47824CA}" type="presParOf" srcId="{A5D3FBD8-B218-462B-82EE-91B924EC5077}" destId="{F0285D8B-DB9F-405C-B705-E3F82B2E1AE4}" srcOrd="0" destOrd="0" presId="urn:microsoft.com/office/officeart/2005/8/layout/orgChart1"/>
    <dgm:cxn modelId="{A633EF15-41A7-49E9-ABF5-6F81B04E2F20}" type="presParOf" srcId="{A5D3FBD8-B218-462B-82EE-91B924EC5077}" destId="{DF9320A8-2A19-439B-886A-08042034366C}" srcOrd="1" destOrd="0" presId="urn:microsoft.com/office/officeart/2005/8/layout/orgChart1"/>
    <dgm:cxn modelId="{ECEC8184-E3EE-4709-BD10-2DBC69EED590}" type="presParOf" srcId="{DF9320A8-2A19-439B-886A-08042034366C}" destId="{B1993BCE-8AC7-4ADE-B42A-264212F158F7}" srcOrd="0" destOrd="0" presId="urn:microsoft.com/office/officeart/2005/8/layout/orgChart1"/>
    <dgm:cxn modelId="{F31B8A22-386A-465F-9666-7EBDCDAC11C0}" type="presParOf" srcId="{B1993BCE-8AC7-4ADE-B42A-264212F158F7}" destId="{831858FB-E62D-4A05-A8BD-7120851F24D0}" srcOrd="0" destOrd="0" presId="urn:microsoft.com/office/officeart/2005/8/layout/orgChart1"/>
    <dgm:cxn modelId="{A67869C1-2F6F-4984-9576-4382D9DCD2F0}" type="presParOf" srcId="{B1993BCE-8AC7-4ADE-B42A-264212F158F7}" destId="{F86FE805-F97F-4A54-A835-7679917747DA}" srcOrd="1" destOrd="0" presId="urn:microsoft.com/office/officeart/2005/8/layout/orgChart1"/>
    <dgm:cxn modelId="{3E7F0416-00D0-4DBF-8702-41F14857006A}" type="presParOf" srcId="{DF9320A8-2A19-439B-886A-08042034366C}" destId="{7F0DC4CC-05DA-4DD8-A728-52E74B835D17}" srcOrd="1" destOrd="0" presId="urn:microsoft.com/office/officeart/2005/8/layout/orgChart1"/>
    <dgm:cxn modelId="{0D38FC18-8991-441D-9773-FE64553BB226}" type="presParOf" srcId="{DF9320A8-2A19-439B-886A-08042034366C}" destId="{8F058B94-645C-4C4D-8F1E-7FB27DEE5824}" srcOrd="2" destOrd="0" presId="urn:microsoft.com/office/officeart/2005/8/layout/orgChart1"/>
    <dgm:cxn modelId="{FE9EC255-0A69-4B35-8465-7E030EAD7A3A}" type="presParOf" srcId="{C7623F55-28B7-48C3-9DE1-4482776E0DAE}" destId="{213A119D-BE46-4753-8335-9F34DF88B505}" srcOrd="2" destOrd="0" presId="urn:microsoft.com/office/officeart/2005/8/layout/orgChart1"/>
    <dgm:cxn modelId="{0C81274D-8563-455D-9EE6-C7FAB1DB4DA4}" type="presParOf" srcId="{848CAA99-C98B-4118-84CC-4C030718A664}" destId="{CE7BC1ED-3F60-43C7-B5CC-320C4E29D0B2}" srcOrd="2" destOrd="0" presId="urn:microsoft.com/office/officeart/2005/8/layout/orgChart1"/>
    <dgm:cxn modelId="{F07B6D42-1A32-4F93-B992-0C69D90E88CA}" type="presParOf" srcId="{B296F169-82D6-4796-AFB1-86F0BDF5B9A4}" destId="{BE028B53-5B16-44F7-8E57-4EBD31F73164}" srcOrd="2" destOrd="0" presId="urn:microsoft.com/office/officeart/2005/8/layout/orgChart1"/>
    <dgm:cxn modelId="{483D655B-DA4F-4195-B915-B7FD39EB2D2D}" type="presParOf" srcId="{CC752E43-89B1-4383-B777-F2398B090A91}" destId="{B4537E21-334E-4D80-841C-F3C08A50F7B7}" srcOrd="2" destOrd="0" presId="urn:microsoft.com/office/officeart/2005/8/layout/orgChart1"/>
  </dgm:cxnLst>
  <dgm:bg>
    <a:noFill/>
    <a:effectLst>
      <a:softEdge rad="50800"/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7CF1B7-E12A-48ED-A8B1-67D62611B005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8E66D8B-4B9D-4349-A363-4452DBEFC62B}">
      <dgm:prSet phldrT="[Text]" custT="1"/>
      <dgm:spPr>
        <a:solidFill>
          <a:schemeClr val="accent3">
            <a:lumMod val="85000"/>
          </a:schemeClr>
        </a:solidFill>
      </dgm:spPr>
      <dgm:t>
        <a:bodyPr/>
        <a:lstStyle/>
        <a:p>
          <a:r>
            <a:rPr lang="en-US" sz="2200" b="1" dirty="0">
              <a:solidFill>
                <a:srgbClr val="C00000"/>
              </a:solidFill>
              <a:latin typeface="Arial Narrow" panose="020B0606020202030204" pitchFamily="34" charset="0"/>
            </a:rPr>
            <a:t>NJEEDS</a:t>
          </a:r>
        </a:p>
      </dgm:t>
    </dgm:pt>
    <dgm:pt modelId="{B0DDE8D4-FF26-4739-9F2F-D4FE100FA5C4}" type="parTrans" cxnId="{23178FEE-3940-4CC0-9055-BE1A70642B25}">
      <dgm:prSet/>
      <dgm:spPr/>
      <dgm:t>
        <a:bodyPr/>
        <a:lstStyle/>
        <a:p>
          <a:endParaRPr lang="en-US" sz="1200" b="1">
            <a:latin typeface="Arial Narrow" panose="020B0606020202030204" pitchFamily="34" charset="0"/>
          </a:endParaRPr>
        </a:p>
      </dgm:t>
    </dgm:pt>
    <dgm:pt modelId="{1C94F982-04A3-4365-90AC-368D6D821D90}" type="sibTrans" cxnId="{23178FEE-3940-4CC0-9055-BE1A70642B25}">
      <dgm:prSet/>
      <dgm:spPr/>
      <dgm:t>
        <a:bodyPr/>
        <a:lstStyle/>
        <a:p>
          <a:endParaRPr lang="en-US" sz="1200" b="1">
            <a:latin typeface="Arial Narrow" panose="020B0606020202030204" pitchFamily="34" charset="0"/>
          </a:endParaRPr>
        </a:p>
      </dgm:t>
    </dgm:pt>
    <dgm:pt modelId="{BBCDA14A-E824-412A-B30A-C778A0303A4F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1300" b="1" dirty="0">
              <a:latin typeface="Arial Narrow" panose="020B0606020202030204" pitchFamily="34" charset="0"/>
            </a:rPr>
            <a:t>K-12 NJSMART Completions Data</a:t>
          </a:r>
        </a:p>
      </dgm:t>
    </dgm:pt>
    <dgm:pt modelId="{CDF591F7-F4AC-4BFB-8759-602FFF2173FD}" type="parTrans" cxnId="{9F6BADF7-5176-4CAE-A677-124BB0B69165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en-US" sz="1200" b="1">
            <a:latin typeface="Arial Narrow" panose="020B0606020202030204" pitchFamily="34" charset="0"/>
          </a:endParaRPr>
        </a:p>
      </dgm:t>
    </dgm:pt>
    <dgm:pt modelId="{F0C0A86A-84B3-45AA-A5E4-DA472513FA68}" type="sibTrans" cxnId="{9F6BADF7-5176-4CAE-A677-124BB0B69165}">
      <dgm:prSet/>
      <dgm:spPr/>
      <dgm:t>
        <a:bodyPr/>
        <a:lstStyle/>
        <a:p>
          <a:endParaRPr lang="en-US" sz="1200" b="1">
            <a:latin typeface="Arial Narrow" panose="020B0606020202030204" pitchFamily="34" charset="0"/>
          </a:endParaRPr>
        </a:p>
      </dgm:t>
    </dgm:pt>
    <dgm:pt modelId="{95EB7FFA-8E37-47D6-A1FB-0D39269A68CC}">
      <dgm:prSet custT="1"/>
      <dgm:spPr>
        <a:solidFill>
          <a:srgbClr val="0070C0"/>
        </a:solidFill>
      </dgm:spPr>
      <dgm:t>
        <a:bodyPr/>
        <a:lstStyle/>
        <a:p>
          <a:r>
            <a:rPr lang="en-US" sz="1300" b="1" dirty="0">
              <a:latin typeface="Arial Narrow" panose="020B0606020202030204" pitchFamily="34" charset="0"/>
            </a:rPr>
            <a:t>K-12 NJSMART Enrollment Data</a:t>
          </a:r>
        </a:p>
      </dgm:t>
    </dgm:pt>
    <dgm:pt modelId="{BE65E42E-A7E9-4222-BCD7-E83489B5C17D}" type="parTrans" cxnId="{8DAAAA0B-BAAC-4840-A49E-336FC2346667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en-US" sz="1200" b="1">
            <a:latin typeface="Arial Narrow" panose="020B0606020202030204" pitchFamily="34" charset="0"/>
          </a:endParaRPr>
        </a:p>
      </dgm:t>
    </dgm:pt>
    <dgm:pt modelId="{4D11BE34-0629-4FBC-B581-AC6FC58712C2}" type="sibTrans" cxnId="{8DAAAA0B-BAAC-4840-A49E-336FC2346667}">
      <dgm:prSet/>
      <dgm:spPr/>
      <dgm:t>
        <a:bodyPr/>
        <a:lstStyle/>
        <a:p>
          <a:endParaRPr lang="en-US" sz="1200" b="1">
            <a:latin typeface="Arial Narrow" panose="020B0606020202030204" pitchFamily="34" charset="0"/>
          </a:endParaRPr>
        </a:p>
      </dgm:t>
    </dgm:pt>
    <dgm:pt modelId="{44A57F62-F01C-43BB-8F0E-F45B09906485}">
      <dgm:prSet custT="1"/>
      <dgm:spPr>
        <a:solidFill>
          <a:srgbClr val="00B050"/>
        </a:solidFill>
      </dgm:spPr>
      <dgm:t>
        <a:bodyPr/>
        <a:lstStyle/>
        <a:p>
          <a:r>
            <a:rPr lang="en-US" sz="1300" b="1" dirty="0">
              <a:latin typeface="Arial Narrow" panose="020B0606020202030204" pitchFamily="34" charset="0"/>
            </a:rPr>
            <a:t>Student Unit Record (SURE) Completions Data</a:t>
          </a:r>
        </a:p>
      </dgm:t>
    </dgm:pt>
    <dgm:pt modelId="{DFFF381E-EB6A-45D4-8976-1F49B0B117CE}" type="parTrans" cxnId="{A014B050-498E-4091-811C-A73C409243DF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en-US" sz="1200" b="1">
            <a:latin typeface="Arial Narrow" panose="020B0606020202030204" pitchFamily="34" charset="0"/>
          </a:endParaRPr>
        </a:p>
      </dgm:t>
    </dgm:pt>
    <dgm:pt modelId="{B6404C6D-92DF-480B-93CD-4BD7A8F02C2B}" type="sibTrans" cxnId="{A014B050-498E-4091-811C-A73C409243DF}">
      <dgm:prSet/>
      <dgm:spPr/>
      <dgm:t>
        <a:bodyPr/>
        <a:lstStyle/>
        <a:p>
          <a:endParaRPr lang="en-US" sz="1200" b="1">
            <a:latin typeface="Arial Narrow" panose="020B0606020202030204" pitchFamily="34" charset="0"/>
          </a:endParaRPr>
        </a:p>
      </dgm:t>
    </dgm:pt>
    <dgm:pt modelId="{7E7195B0-7FB8-403F-B000-CBAAE48C482A}">
      <dgm:prSet custT="1"/>
      <dgm:spPr>
        <a:solidFill>
          <a:srgbClr val="00B050"/>
        </a:solidFill>
      </dgm:spPr>
      <dgm:t>
        <a:bodyPr/>
        <a:lstStyle/>
        <a:p>
          <a:r>
            <a:rPr lang="en-US" sz="1300" b="1" dirty="0">
              <a:latin typeface="Arial Narrow" panose="020B0606020202030204" pitchFamily="34" charset="0"/>
            </a:rPr>
            <a:t>Student Unit Record (SURE) Enrollment Data</a:t>
          </a:r>
        </a:p>
      </dgm:t>
    </dgm:pt>
    <dgm:pt modelId="{4ECF5E73-8C28-468F-A2EF-472144EE407E}" type="parTrans" cxnId="{890853FA-27DD-439F-BF1B-AAA6A3003A97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en-US" sz="1200" b="1">
            <a:latin typeface="Arial Narrow" panose="020B0606020202030204" pitchFamily="34" charset="0"/>
          </a:endParaRPr>
        </a:p>
      </dgm:t>
    </dgm:pt>
    <dgm:pt modelId="{F58D6629-8881-499B-B18E-C9446EDB7192}" type="sibTrans" cxnId="{890853FA-27DD-439F-BF1B-AAA6A3003A97}">
      <dgm:prSet/>
      <dgm:spPr/>
      <dgm:t>
        <a:bodyPr/>
        <a:lstStyle/>
        <a:p>
          <a:endParaRPr lang="en-US" sz="1200" b="1">
            <a:latin typeface="Arial Narrow" panose="020B0606020202030204" pitchFamily="34" charset="0"/>
          </a:endParaRPr>
        </a:p>
      </dgm:t>
    </dgm:pt>
    <dgm:pt modelId="{AD3C2960-E228-4A09-9507-1138101D62E4}">
      <dgm:prSet custT="1"/>
      <dgm:spPr>
        <a:solidFill>
          <a:srgbClr val="426E47"/>
        </a:solidFill>
      </dgm:spPr>
      <dgm:t>
        <a:bodyPr/>
        <a:lstStyle/>
        <a:p>
          <a:r>
            <a:rPr lang="en-US" sz="1300" b="1" dirty="0">
              <a:latin typeface="Arial Narrow" panose="020B0606020202030204" pitchFamily="34" charset="0"/>
            </a:rPr>
            <a:t>Financial Aid and Application Data</a:t>
          </a:r>
        </a:p>
      </dgm:t>
    </dgm:pt>
    <dgm:pt modelId="{5F68B84E-0FE6-40C2-BFC5-DA0258632BC1}" type="parTrans" cxnId="{F85CC49E-6262-4B56-8584-BADC7197CCF2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en-US" sz="1200" b="1">
            <a:latin typeface="Arial Narrow" panose="020B0606020202030204" pitchFamily="34" charset="0"/>
          </a:endParaRPr>
        </a:p>
      </dgm:t>
    </dgm:pt>
    <dgm:pt modelId="{F3A3C13F-9909-450D-B201-96E657011AB7}" type="sibTrans" cxnId="{F85CC49E-6262-4B56-8584-BADC7197CCF2}">
      <dgm:prSet/>
      <dgm:spPr/>
      <dgm:t>
        <a:bodyPr/>
        <a:lstStyle/>
        <a:p>
          <a:endParaRPr lang="en-US" sz="1200" b="1">
            <a:latin typeface="Arial Narrow" panose="020B0606020202030204" pitchFamily="34" charset="0"/>
          </a:endParaRPr>
        </a:p>
      </dgm:t>
    </dgm:pt>
    <dgm:pt modelId="{07F5361D-9F6E-40AF-93D4-C03635F04D97}">
      <dgm:prSet custT="1"/>
      <dgm:spPr>
        <a:solidFill>
          <a:srgbClr val="002060"/>
        </a:solidFill>
      </dgm:spPr>
      <dgm:t>
        <a:bodyPr/>
        <a:lstStyle/>
        <a:p>
          <a:r>
            <a:rPr lang="en-US" sz="1300" b="1" dirty="0" err="1">
              <a:latin typeface="Arial Narrow" panose="020B0606020202030204" pitchFamily="34" charset="0"/>
            </a:rPr>
            <a:t>Unemploy-ment</a:t>
          </a:r>
          <a:r>
            <a:rPr lang="en-US" sz="1300" b="1" dirty="0">
              <a:latin typeface="Arial Narrow" panose="020B0606020202030204" pitchFamily="34" charset="0"/>
            </a:rPr>
            <a:t> Insurance Wage Records</a:t>
          </a:r>
        </a:p>
      </dgm:t>
    </dgm:pt>
    <dgm:pt modelId="{D0513FBB-08C5-4FFC-99EA-EC717CAB8AE5}" type="parTrans" cxnId="{6B5B1B93-5C75-4F62-B6D2-C1AA44589442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en-US" sz="1200" b="1">
            <a:latin typeface="Arial Narrow" panose="020B0606020202030204" pitchFamily="34" charset="0"/>
          </a:endParaRPr>
        </a:p>
      </dgm:t>
    </dgm:pt>
    <dgm:pt modelId="{6ACB5C0F-BFF4-4F4F-A30D-351C1B9AD63A}" type="sibTrans" cxnId="{6B5B1B93-5C75-4F62-B6D2-C1AA44589442}">
      <dgm:prSet/>
      <dgm:spPr/>
      <dgm:t>
        <a:bodyPr/>
        <a:lstStyle/>
        <a:p>
          <a:endParaRPr lang="en-US" sz="1200" b="1">
            <a:latin typeface="Arial Narrow" panose="020B0606020202030204" pitchFamily="34" charset="0"/>
          </a:endParaRPr>
        </a:p>
      </dgm:t>
    </dgm:pt>
    <dgm:pt modelId="{41A969FA-4414-48D5-8F96-03789C6E6FE5}">
      <dgm:prSet custT="1"/>
      <dgm:spPr>
        <a:solidFill>
          <a:srgbClr val="002060"/>
        </a:solidFill>
      </dgm:spPr>
      <dgm:t>
        <a:bodyPr/>
        <a:lstStyle/>
        <a:p>
          <a:r>
            <a:rPr lang="en-US" sz="1300" b="1" dirty="0" err="1">
              <a:latin typeface="Arial Narrow" panose="020B0606020202030204" pitchFamily="34" charset="0"/>
            </a:rPr>
            <a:t>Unemploy-ment</a:t>
          </a:r>
          <a:r>
            <a:rPr lang="en-US" sz="1300" b="1" dirty="0">
              <a:latin typeface="Arial Narrow" panose="020B0606020202030204" pitchFamily="34" charset="0"/>
            </a:rPr>
            <a:t> Insurance Claims Records</a:t>
          </a:r>
        </a:p>
      </dgm:t>
    </dgm:pt>
    <dgm:pt modelId="{CF9DE634-6F63-4DE4-A352-B8FD382BE8F6}" type="parTrans" cxnId="{1C52A45F-1AD6-45CF-9B95-2D44053921DB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en-US" sz="1200" b="1">
            <a:latin typeface="Arial Narrow" panose="020B0606020202030204" pitchFamily="34" charset="0"/>
          </a:endParaRPr>
        </a:p>
      </dgm:t>
    </dgm:pt>
    <dgm:pt modelId="{CCD1E0B4-1861-4C25-9958-B8CC64A141FE}" type="sibTrans" cxnId="{1C52A45F-1AD6-45CF-9B95-2D44053921DB}">
      <dgm:prSet/>
      <dgm:spPr/>
      <dgm:t>
        <a:bodyPr/>
        <a:lstStyle/>
        <a:p>
          <a:endParaRPr lang="en-US" sz="1200" b="1">
            <a:latin typeface="Arial Narrow" panose="020B0606020202030204" pitchFamily="34" charset="0"/>
          </a:endParaRPr>
        </a:p>
      </dgm:t>
    </dgm:pt>
    <dgm:pt modelId="{72CBFFE5-F264-4A0E-8E0B-3F1518A264C1}">
      <dgm:prSet custT="1"/>
      <dgm:spPr>
        <a:solidFill>
          <a:srgbClr val="002060"/>
        </a:solidFill>
      </dgm:spPr>
      <dgm:t>
        <a:bodyPr/>
        <a:lstStyle/>
        <a:p>
          <a:r>
            <a:rPr lang="en-US" sz="1300" b="1" dirty="0">
              <a:latin typeface="Arial Narrow" panose="020B0606020202030204" pitchFamily="34" charset="0"/>
            </a:rPr>
            <a:t>Literacy Adult and Community Education System (LACES) Data</a:t>
          </a:r>
        </a:p>
      </dgm:t>
    </dgm:pt>
    <dgm:pt modelId="{253DBB36-4700-4C0B-8386-BDED4435A1B2}" type="parTrans" cxnId="{7F480ED5-2258-4345-A558-3A612876626D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en-US" sz="1200" b="1">
            <a:latin typeface="Arial Narrow" panose="020B0606020202030204" pitchFamily="34" charset="0"/>
          </a:endParaRPr>
        </a:p>
      </dgm:t>
    </dgm:pt>
    <dgm:pt modelId="{592EF006-5DFD-4DF5-A981-7F5E22663F3F}" type="sibTrans" cxnId="{7F480ED5-2258-4345-A558-3A612876626D}">
      <dgm:prSet/>
      <dgm:spPr/>
      <dgm:t>
        <a:bodyPr/>
        <a:lstStyle/>
        <a:p>
          <a:endParaRPr lang="en-US" sz="1200" b="1">
            <a:latin typeface="Arial Narrow" panose="020B0606020202030204" pitchFamily="34" charset="0"/>
          </a:endParaRPr>
        </a:p>
      </dgm:t>
    </dgm:pt>
    <dgm:pt modelId="{0AF4751B-28A2-4703-A259-4735C6F8375A}">
      <dgm:prSet custT="1"/>
      <dgm:spPr>
        <a:solidFill>
          <a:srgbClr val="002060"/>
        </a:solidFill>
      </dgm:spPr>
      <dgm:t>
        <a:bodyPr/>
        <a:lstStyle/>
        <a:p>
          <a:r>
            <a:rPr lang="en-US" sz="1300" b="1" dirty="0">
              <a:latin typeface="Arial Narrow" panose="020B0606020202030204" pitchFamily="34" charset="0"/>
            </a:rPr>
            <a:t>WIOA Participant Individual Record Layout (PIRL) Program Data</a:t>
          </a:r>
        </a:p>
      </dgm:t>
    </dgm:pt>
    <dgm:pt modelId="{D8C3EE3C-F9D0-4CC2-8FBA-277664718CC7}" type="parTrans" cxnId="{457D234A-9338-41C5-A903-BFA211FD7F23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en-US" sz="1200" b="1">
            <a:latin typeface="Arial Narrow" panose="020B0606020202030204" pitchFamily="34" charset="0"/>
          </a:endParaRPr>
        </a:p>
      </dgm:t>
    </dgm:pt>
    <dgm:pt modelId="{C8C6191F-D7E3-42FD-8665-5672C61EA781}" type="sibTrans" cxnId="{457D234A-9338-41C5-A903-BFA211FD7F23}">
      <dgm:prSet/>
      <dgm:spPr/>
      <dgm:t>
        <a:bodyPr/>
        <a:lstStyle/>
        <a:p>
          <a:endParaRPr lang="en-US" sz="1200" b="1">
            <a:latin typeface="Arial Narrow" panose="020B0606020202030204" pitchFamily="34" charset="0"/>
          </a:endParaRPr>
        </a:p>
      </dgm:t>
    </dgm:pt>
    <dgm:pt modelId="{DD8298DC-D167-4A7B-B140-3557BE0397A4}">
      <dgm:prSet custT="1"/>
      <dgm:spPr>
        <a:solidFill>
          <a:srgbClr val="002060"/>
        </a:solidFill>
      </dgm:spPr>
      <dgm:t>
        <a:bodyPr/>
        <a:lstStyle/>
        <a:p>
          <a:r>
            <a:rPr lang="en-US" sz="1300" b="1" dirty="0">
              <a:latin typeface="Arial Narrow" panose="020B0606020202030204" pitchFamily="34" charset="0"/>
            </a:rPr>
            <a:t>AWARE Vocational Rehab-</a:t>
          </a:r>
          <a:r>
            <a:rPr lang="en-US" sz="1300" b="1" dirty="0" err="1">
              <a:latin typeface="Arial Narrow" panose="020B0606020202030204" pitchFamily="34" charset="0"/>
            </a:rPr>
            <a:t>ilitation</a:t>
          </a:r>
          <a:r>
            <a:rPr lang="en-US" sz="1300" b="1" dirty="0">
              <a:latin typeface="Arial Narrow" panose="020B0606020202030204" pitchFamily="34" charset="0"/>
            </a:rPr>
            <a:t> Case Management System</a:t>
          </a:r>
        </a:p>
      </dgm:t>
    </dgm:pt>
    <dgm:pt modelId="{60E3382E-0738-4B01-949D-5C1C17CCA060}" type="parTrans" cxnId="{683411A1-D5FC-4E4F-A758-F1B06DF170C1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en-US" sz="1200" b="1">
            <a:latin typeface="Arial Narrow" panose="020B0606020202030204" pitchFamily="34" charset="0"/>
          </a:endParaRPr>
        </a:p>
      </dgm:t>
    </dgm:pt>
    <dgm:pt modelId="{4511D985-9FDE-4C36-8C4A-1FBCFCBE8591}" type="sibTrans" cxnId="{683411A1-D5FC-4E4F-A758-F1B06DF170C1}">
      <dgm:prSet/>
      <dgm:spPr/>
      <dgm:t>
        <a:bodyPr/>
        <a:lstStyle/>
        <a:p>
          <a:endParaRPr lang="en-US" sz="1200" b="1">
            <a:latin typeface="Arial Narrow" panose="020B0606020202030204" pitchFamily="34" charset="0"/>
          </a:endParaRPr>
        </a:p>
      </dgm:t>
    </dgm:pt>
    <dgm:pt modelId="{27D1E0FF-CB11-41F3-ADBF-292D50A47A90}" type="pres">
      <dgm:prSet presAssocID="{797CF1B7-E12A-48ED-A8B1-67D62611B005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DBA6DF1-30C5-4524-95A4-FF156DDF171B}" type="pres">
      <dgm:prSet presAssocID="{E8E66D8B-4B9D-4349-A363-4452DBEFC62B}" presName="centerShape" presStyleLbl="node0" presStyleIdx="0" presStyleCnt="1" custScaleX="136987" custScaleY="144634"/>
      <dgm:spPr/>
    </dgm:pt>
    <dgm:pt modelId="{AD91B92E-CB31-4394-AD91-89A81D980F22}" type="pres">
      <dgm:prSet presAssocID="{CDF591F7-F4AC-4BFB-8759-602FFF2173FD}" presName="parTrans" presStyleLbl="sibTrans2D1" presStyleIdx="0" presStyleCnt="10" custAng="10800000"/>
      <dgm:spPr/>
    </dgm:pt>
    <dgm:pt modelId="{493027B0-9D8C-4F6C-ADDD-5B5FDC85E4CC}" type="pres">
      <dgm:prSet presAssocID="{CDF591F7-F4AC-4BFB-8759-602FFF2173FD}" presName="connectorText" presStyleLbl="sibTrans2D1" presStyleIdx="0" presStyleCnt="10"/>
      <dgm:spPr/>
    </dgm:pt>
    <dgm:pt modelId="{A86F8F70-333A-4524-9F28-4C07622D27C0}" type="pres">
      <dgm:prSet presAssocID="{BBCDA14A-E824-412A-B30A-C778A0303A4F}" presName="node" presStyleLbl="node1" presStyleIdx="0" presStyleCnt="10" custScaleX="117533" custScaleY="118489">
        <dgm:presLayoutVars>
          <dgm:bulletEnabled val="1"/>
        </dgm:presLayoutVars>
      </dgm:prSet>
      <dgm:spPr/>
    </dgm:pt>
    <dgm:pt modelId="{9AB2DECD-9E79-4FBC-A455-3376BD0ADDB2}" type="pres">
      <dgm:prSet presAssocID="{BE65E42E-A7E9-4222-BCD7-E83489B5C17D}" presName="parTrans" presStyleLbl="sibTrans2D1" presStyleIdx="1" presStyleCnt="10" custAng="10614313"/>
      <dgm:spPr/>
    </dgm:pt>
    <dgm:pt modelId="{A5F2ECDF-5B07-4233-95CA-679C785B34CF}" type="pres">
      <dgm:prSet presAssocID="{BE65E42E-A7E9-4222-BCD7-E83489B5C17D}" presName="connectorText" presStyleLbl="sibTrans2D1" presStyleIdx="1" presStyleCnt="10"/>
      <dgm:spPr/>
    </dgm:pt>
    <dgm:pt modelId="{9A35E00C-8363-4988-ABDA-D97E9D2653BC}" type="pres">
      <dgm:prSet presAssocID="{95EB7FFA-8E37-47D6-A1FB-0D39269A68CC}" presName="node" presStyleLbl="node1" presStyleIdx="1" presStyleCnt="10" custScaleX="113088" custScaleY="115068">
        <dgm:presLayoutVars>
          <dgm:bulletEnabled val="1"/>
        </dgm:presLayoutVars>
      </dgm:prSet>
      <dgm:spPr/>
    </dgm:pt>
    <dgm:pt modelId="{9D1EAD30-3094-4AFE-B1A3-E97001A48DAB}" type="pres">
      <dgm:prSet presAssocID="{DFFF381E-EB6A-45D4-8976-1F49B0B117CE}" presName="parTrans" presStyleLbl="sibTrans2D1" presStyleIdx="2" presStyleCnt="10" custAng="10663306"/>
      <dgm:spPr/>
    </dgm:pt>
    <dgm:pt modelId="{B75159BF-01E0-405C-8C53-D62CE85DE9FE}" type="pres">
      <dgm:prSet presAssocID="{DFFF381E-EB6A-45D4-8976-1F49B0B117CE}" presName="connectorText" presStyleLbl="sibTrans2D1" presStyleIdx="2" presStyleCnt="10"/>
      <dgm:spPr/>
    </dgm:pt>
    <dgm:pt modelId="{99243EBD-DDFC-4EE2-8E1E-F6BBF7C4AE82}" type="pres">
      <dgm:prSet presAssocID="{44A57F62-F01C-43BB-8F0E-F45B09906485}" presName="node" presStyleLbl="node1" presStyleIdx="2" presStyleCnt="10" custScaleX="124766" custScaleY="121446">
        <dgm:presLayoutVars>
          <dgm:bulletEnabled val="1"/>
        </dgm:presLayoutVars>
      </dgm:prSet>
      <dgm:spPr/>
    </dgm:pt>
    <dgm:pt modelId="{9FAF3DEC-5AE7-42CA-8EC7-A16B85B62C3D}" type="pres">
      <dgm:prSet presAssocID="{4ECF5E73-8C28-468F-A2EF-472144EE407E}" presName="parTrans" presStyleLbl="sibTrans2D1" presStyleIdx="3" presStyleCnt="10" custAng="11279307"/>
      <dgm:spPr/>
    </dgm:pt>
    <dgm:pt modelId="{31C3C269-3295-44ED-9D6E-498CE502FCAB}" type="pres">
      <dgm:prSet presAssocID="{4ECF5E73-8C28-468F-A2EF-472144EE407E}" presName="connectorText" presStyleLbl="sibTrans2D1" presStyleIdx="3" presStyleCnt="10"/>
      <dgm:spPr/>
    </dgm:pt>
    <dgm:pt modelId="{97B9E2BF-8FDC-4B65-B5AC-3E0BEA9F4ED1}" type="pres">
      <dgm:prSet presAssocID="{7E7195B0-7FB8-403F-B000-CBAAE48C482A}" presName="node" presStyleLbl="node1" presStyleIdx="3" presStyleCnt="10" custScaleX="126701" custScaleY="122555">
        <dgm:presLayoutVars>
          <dgm:bulletEnabled val="1"/>
        </dgm:presLayoutVars>
      </dgm:prSet>
      <dgm:spPr/>
    </dgm:pt>
    <dgm:pt modelId="{6DE0D7D6-BD8E-42E9-9EAA-499B2BFFBBFB}" type="pres">
      <dgm:prSet presAssocID="{5F68B84E-0FE6-40C2-BFC5-DA0258632BC1}" presName="parTrans" presStyleLbl="sibTrans2D1" presStyleIdx="4" presStyleCnt="10" custAng="10659470"/>
      <dgm:spPr/>
    </dgm:pt>
    <dgm:pt modelId="{40FBCF49-0E08-460A-89A3-ED34D8CE91A7}" type="pres">
      <dgm:prSet presAssocID="{5F68B84E-0FE6-40C2-BFC5-DA0258632BC1}" presName="connectorText" presStyleLbl="sibTrans2D1" presStyleIdx="4" presStyleCnt="10"/>
      <dgm:spPr/>
    </dgm:pt>
    <dgm:pt modelId="{BB3FB5D0-2EDA-480A-8DD3-5BFC903FD292}" type="pres">
      <dgm:prSet presAssocID="{AD3C2960-E228-4A09-9507-1138101D62E4}" presName="node" presStyleLbl="node1" presStyleIdx="4" presStyleCnt="10" custScaleX="123827" custScaleY="118485">
        <dgm:presLayoutVars>
          <dgm:bulletEnabled val="1"/>
        </dgm:presLayoutVars>
      </dgm:prSet>
      <dgm:spPr/>
    </dgm:pt>
    <dgm:pt modelId="{2F7CC59B-69D7-44F5-BD8E-E98D0E84E878}" type="pres">
      <dgm:prSet presAssocID="{D0513FBB-08C5-4FFC-99EA-EC717CAB8AE5}" presName="parTrans" presStyleLbl="sibTrans2D1" presStyleIdx="5" presStyleCnt="10" custAng="10800000"/>
      <dgm:spPr/>
    </dgm:pt>
    <dgm:pt modelId="{DF4F76FB-C2A3-4FDF-A510-C217E6A57A1D}" type="pres">
      <dgm:prSet presAssocID="{D0513FBB-08C5-4FFC-99EA-EC717CAB8AE5}" presName="connectorText" presStyleLbl="sibTrans2D1" presStyleIdx="5" presStyleCnt="10"/>
      <dgm:spPr/>
    </dgm:pt>
    <dgm:pt modelId="{FB679B02-3EAB-4FFB-B19F-4ED520DC1FB8}" type="pres">
      <dgm:prSet presAssocID="{07F5361D-9F6E-40AF-93D4-C03635F04D97}" presName="node" presStyleLbl="node1" presStyleIdx="5" presStyleCnt="10" custScaleX="125588" custScaleY="127003">
        <dgm:presLayoutVars>
          <dgm:bulletEnabled val="1"/>
        </dgm:presLayoutVars>
      </dgm:prSet>
      <dgm:spPr/>
    </dgm:pt>
    <dgm:pt modelId="{ABDAD749-39FE-4EBA-A73C-5FE2C10A496E}" type="pres">
      <dgm:prSet presAssocID="{CF9DE634-6F63-4DE4-A352-B8FD382BE8F6}" presName="parTrans" presStyleLbl="sibTrans2D1" presStyleIdx="6" presStyleCnt="10" custAng="10706737"/>
      <dgm:spPr/>
    </dgm:pt>
    <dgm:pt modelId="{0D90DA31-9501-4CEA-A684-E90F03C8EC0A}" type="pres">
      <dgm:prSet presAssocID="{CF9DE634-6F63-4DE4-A352-B8FD382BE8F6}" presName="connectorText" presStyleLbl="sibTrans2D1" presStyleIdx="6" presStyleCnt="10"/>
      <dgm:spPr/>
    </dgm:pt>
    <dgm:pt modelId="{E9C4599C-1707-4B04-B265-87F01265C02C}" type="pres">
      <dgm:prSet presAssocID="{41A969FA-4414-48D5-8F96-03789C6E6FE5}" presName="node" presStyleLbl="node1" presStyleIdx="6" presStyleCnt="10" custScaleX="130104" custScaleY="125567">
        <dgm:presLayoutVars>
          <dgm:bulletEnabled val="1"/>
        </dgm:presLayoutVars>
      </dgm:prSet>
      <dgm:spPr/>
    </dgm:pt>
    <dgm:pt modelId="{1401BE12-3B6E-4CA4-8DBB-81EE2322CA56}" type="pres">
      <dgm:prSet presAssocID="{253DBB36-4700-4C0B-8386-BDED4435A1B2}" presName="parTrans" presStyleLbl="sibTrans2D1" presStyleIdx="7" presStyleCnt="10" custAng="10783679"/>
      <dgm:spPr/>
    </dgm:pt>
    <dgm:pt modelId="{40B95DD8-6DE5-460C-9D4C-7BC963CF4A22}" type="pres">
      <dgm:prSet presAssocID="{253DBB36-4700-4C0B-8386-BDED4435A1B2}" presName="connectorText" presStyleLbl="sibTrans2D1" presStyleIdx="7" presStyleCnt="10"/>
      <dgm:spPr/>
    </dgm:pt>
    <dgm:pt modelId="{2EB95087-F91D-45C0-9FFC-840EB83B6A82}" type="pres">
      <dgm:prSet presAssocID="{72CBFFE5-F264-4A0E-8E0B-3F1518A264C1}" presName="node" presStyleLbl="node1" presStyleIdx="7" presStyleCnt="10" custScaleX="131485" custScaleY="126721">
        <dgm:presLayoutVars>
          <dgm:bulletEnabled val="1"/>
        </dgm:presLayoutVars>
      </dgm:prSet>
      <dgm:spPr/>
    </dgm:pt>
    <dgm:pt modelId="{3F575D7F-CDCD-4096-92E1-163E9B4DE070}" type="pres">
      <dgm:prSet presAssocID="{D8C3EE3C-F9D0-4CC2-8FBA-277664718CC7}" presName="parTrans" presStyleLbl="sibTrans2D1" presStyleIdx="8" presStyleCnt="10" custAng="10639810"/>
      <dgm:spPr/>
    </dgm:pt>
    <dgm:pt modelId="{1CF66B36-3460-421B-A55E-127165F3AFEC}" type="pres">
      <dgm:prSet presAssocID="{D8C3EE3C-F9D0-4CC2-8FBA-277664718CC7}" presName="connectorText" presStyleLbl="sibTrans2D1" presStyleIdx="8" presStyleCnt="10"/>
      <dgm:spPr/>
    </dgm:pt>
    <dgm:pt modelId="{3AA0469A-8502-4443-98CB-08B70A0D541E}" type="pres">
      <dgm:prSet presAssocID="{0AF4751B-28A2-4703-A259-4735C6F8375A}" presName="node" presStyleLbl="node1" presStyleIdx="8" presStyleCnt="10" custScaleX="128802" custScaleY="122606">
        <dgm:presLayoutVars>
          <dgm:bulletEnabled val="1"/>
        </dgm:presLayoutVars>
      </dgm:prSet>
      <dgm:spPr/>
    </dgm:pt>
    <dgm:pt modelId="{CE8A8D1F-94D5-40AA-8D49-7DBB11892436}" type="pres">
      <dgm:prSet presAssocID="{60E3382E-0738-4B01-949D-5C1C17CCA060}" presName="parTrans" presStyleLbl="sibTrans2D1" presStyleIdx="9" presStyleCnt="10" custAng="10716102"/>
      <dgm:spPr/>
    </dgm:pt>
    <dgm:pt modelId="{D4E46B02-3DA2-4D39-A901-95A709EEB231}" type="pres">
      <dgm:prSet presAssocID="{60E3382E-0738-4B01-949D-5C1C17CCA060}" presName="connectorText" presStyleLbl="sibTrans2D1" presStyleIdx="9" presStyleCnt="10"/>
      <dgm:spPr/>
    </dgm:pt>
    <dgm:pt modelId="{AFB85C8F-5818-4333-8564-8992D5D91C9B}" type="pres">
      <dgm:prSet presAssocID="{DD8298DC-D167-4A7B-B140-3557BE0397A4}" presName="node" presStyleLbl="node1" presStyleIdx="9" presStyleCnt="10" custScaleX="119365" custScaleY="121199">
        <dgm:presLayoutVars>
          <dgm:bulletEnabled val="1"/>
        </dgm:presLayoutVars>
      </dgm:prSet>
      <dgm:spPr/>
    </dgm:pt>
  </dgm:ptLst>
  <dgm:cxnLst>
    <dgm:cxn modelId="{8DAAAA0B-BAAC-4840-A49E-336FC2346667}" srcId="{E8E66D8B-4B9D-4349-A363-4452DBEFC62B}" destId="{95EB7FFA-8E37-47D6-A1FB-0D39269A68CC}" srcOrd="1" destOrd="0" parTransId="{BE65E42E-A7E9-4222-BCD7-E83489B5C17D}" sibTransId="{4D11BE34-0629-4FBC-B581-AC6FC58712C2}"/>
    <dgm:cxn modelId="{F2255B16-1D92-4CA4-A27E-7C6538417306}" type="presOf" srcId="{4ECF5E73-8C28-468F-A2EF-472144EE407E}" destId="{9FAF3DEC-5AE7-42CA-8EC7-A16B85B62C3D}" srcOrd="0" destOrd="0" presId="urn:microsoft.com/office/officeart/2005/8/layout/radial5"/>
    <dgm:cxn modelId="{1392A719-5244-487B-8BB4-2FD0A3AF89E8}" type="presOf" srcId="{CDF591F7-F4AC-4BFB-8759-602FFF2173FD}" destId="{493027B0-9D8C-4F6C-ADDD-5B5FDC85E4CC}" srcOrd="1" destOrd="0" presId="urn:microsoft.com/office/officeart/2005/8/layout/radial5"/>
    <dgm:cxn modelId="{10A4631A-7B4C-4E8F-B630-38B4757D92CD}" type="presOf" srcId="{60E3382E-0738-4B01-949D-5C1C17CCA060}" destId="{CE8A8D1F-94D5-40AA-8D49-7DBB11892436}" srcOrd="0" destOrd="0" presId="urn:microsoft.com/office/officeart/2005/8/layout/radial5"/>
    <dgm:cxn modelId="{2EF1F31F-A23D-4FB8-9350-D8452E7A391E}" type="presOf" srcId="{0AF4751B-28A2-4703-A259-4735C6F8375A}" destId="{3AA0469A-8502-4443-98CB-08B70A0D541E}" srcOrd="0" destOrd="0" presId="urn:microsoft.com/office/officeart/2005/8/layout/radial5"/>
    <dgm:cxn modelId="{49386122-86E4-4B05-8746-96892129628D}" type="presOf" srcId="{60E3382E-0738-4B01-949D-5C1C17CCA060}" destId="{D4E46B02-3DA2-4D39-A901-95A709EEB231}" srcOrd="1" destOrd="0" presId="urn:microsoft.com/office/officeart/2005/8/layout/radial5"/>
    <dgm:cxn modelId="{B5FF0A2D-69DC-45E8-8482-26B88516E080}" type="presOf" srcId="{E8E66D8B-4B9D-4349-A363-4452DBEFC62B}" destId="{CDBA6DF1-30C5-4524-95A4-FF156DDF171B}" srcOrd="0" destOrd="0" presId="urn:microsoft.com/office/officeart/2005/8/layout/radial5"/>
    <dgm:cxn modelId="{4B4E0A2E-0EF4-42DF-AA5F-708AF81E1DAE}" type="presOf" srcId="{253DBB36-4700-4C0B-8386-BDED4435A1B2}" destId="{1401BE12-3B6E-4CA4-8DBB-81EE2322CA56}" srcOrd="0" destOrd="0" presId="urn:microsoft.com/office/officeart/2005/8/layout/radial5"/>
    <dgm:cxn modelId="{227A1834-1BD9-43DB-AAD2-1FCE0A2CB2D0}" type="presOf" srcId="{D8C3EE3C-F9D0-4CC2-8FBA-277664718CC7}" destId="{3F575D7F-CDCD-4096-92E1-163E9B4DE070}" srcOrd="0" destOrd="0" presId="urn:microsoft.com/office/officeart/2005/8/layout/radial5"/>
    <dgm:cxn modelId="{A302373A-EBDE-4E69-BBBC-E7368DFC1AF2}" type="presOf" srcId="{5F68B84E-0FE6-40C2-BFC5-DA0258632BC1}" destId="{6DE0D7D6-BD8E-42E9-9EAA-499B2BFFBBFB}" srcOrd="0" destOrd="0" presId="urn:microsoft.com/office/officeart/2005/8/layout/radial5"/>
    <dgm:cxn modelId="{F1D6D73C-9B33-4B1E-A5AF-FD340D4BA6C1}" type="presOf" srcId="{7E7195B0-7FB8-403F-B000-CBAAE48C482A}" destId="{97B9E2BF-8FDC-4B65-B5AC-3E0BEA9F4ED1}" srcOrd="0" destOrd="0" presId="urn:microsoft.com/office/officeart/2005/8/layout/radial5"/>
    <dgm:cxn modelId="{1C52A45F-1AD6-45CF-9B95-2D44053921DB}" srcId="{E8E66D8B-4B9D-4349-A363-4452DBEFC62B}" destId="{41A969FA-4414-48D5-8F96-03789C6E6FE5}" srcOrd="6" destOrd="0" parTransId="{CF9DE634-6F63-4DE4-A352-B8FD382BE8F6}" sibTransId="{CCD1E0B4-1861-4C25-9958-B8CC64A141FE}"/>
    <dgm:cxn modelId="{457D234A-9338-41C5-A903-BFA211FD7F23}" srcId="{E8E66D8B-4B9D-4349-A363-4452DBEFC62B}" destId="{0AF4751B-28A2-4703-A259-4735C6F8375A}" srcOrd="8" destOrd="0" parTransId="{D8C3EE3C-F9D0-4CC2-8FBA-277664718CC7}" sibTransId="{C8C6191F-D7E3-42FD-8665-5672C61EA781}"/>
    <dgm:cxn modelId="{BFE1736B-E26F-433C-975F-B1B9C1B69A26}" type="presOf" srcId="{253DBB36-4700-4C0B-8386-BDED4435A1B2}" destId="{40B95DD8-6DE5-460C-9D4C-7BC963CF4A22}" srcOrd="1" destOrd="0" presId="urn:microsoft.com/office/officeart/2005/8/layout/radial5"/>
    <dgm:cxn modelId="{FCC8FA4B-90B5-40ED-9B23-B33EE350F869}" type="presOf" srcId="{BBCDA14A-E824-412A-B30A-C778A0303A4F}" destId="{A86F8F70-333A-4524-9F28-4C07622D27C0}" srcOrd="0" destOrd="0" presId="urn:microsoft.com/office/officeart/2005/8/layout/radial5"/>
    <dgm:cxn modelId="{A014B050-498E-4091-811C-A73C409243DF}" srcId="{E8E66D8B-4B9D-4349-A363-4452DBEFC62B}" destId="{44A57F62-F01C-43BB-8F0E-F45B09906485}" srcOrd="2" destOrd="0" parTransId="{DFFF381E-EB6A-45D4-8976-1F49B0B117CE}" sibTransId="{B6404C6D-92DF-480B-93CD-4BD7A8F02C2B}"/>
    <dgm:cxn modelId="{C9E32875-DCE9-4C49-9EB1-941A45F508E1}" type="presOf" srcId="{95EB7FFA-8E37-47D6-A1FB-0D39269A68CC}" destId="{9A35E00C-8363-4988-ABDA-D97E9D2653BC}" srcOrd="0" destOrd="0" presId="urn:microsoft.com/office/officeart/2005/8/layout/radial5"/>
    <dgm:cxn modelId="{F5A84C78-6276-443E-B7D7-73CAD0F2A073}" type="presOf" srcId="{D0513FBB-08C5-4FFC-99EA-EC717CAB8AE5}" destId="{DF4F76FB-C2A3-4FDF-A510-C217E6A57A1D}" srcOrd="1" destOrd="0" presId="urn:microsoft.com/office/officeart/2005/8/layout/radial5"/>
    <dgm:cxn modelId="{E0BB247C-8F19-405C-A62C-5D1C257D42B6}" type="presOf" srcId="{DD8298DC-D167-4A7B-B140-3557BE0397A4}" destId="{AFB85C8F-5818-4333-8564-8992D5D91C9B}" srcOrd="0" destOrd="0" presId="urn:microsoft.com/office/officeart/2005/8/layout/radial5"/>
    <dgm:cxn modelId="{B7E72982-8B5F-4991-A5E1-F1472B348477}" type="presOf" srcId="{DFFF381E-EB6A-45D4-8976-1F49B0B117CE}" destId="{B75159BF-01E0-405C-8C53-D62CE85DE9FE}" srcOrd="1" destOrd="0" presId="urn:microsoft.com/office/officeart/2005/8/layout/radial5"/>
    <dgm:cxn modelId="{2043AE82-2F62-4A0B-9BDE-E5E3B5E52FDE}" type="presOf" srcId="{AD3C2960-E228-4A09-9507-1138101D62E4}" destId="{BB3FB5D0-2EDA-480A-8DD3-5BFC903FD292}" srcOrd="0" destOrd="0" presId="urn:microsoft.com/office/officeart/2005/8/layout/radial5"/>
    <dgm:cxn modelId="{31B13185-5C35-4AAA-B34D-98FF4B2B7527}" type="presOf" srcId="{4ECF5E73-8C28-468F-A2EF-472144EE407E}" destId="{31C3C269-3295-44ED-9D6E-498CE502FCAB}" srcOrd="1" destOrd="0" presId="urn:microsoft.com/office/officeart/2005/8/layout/radial5"/>
    <dgm:cxn modelId="{5E8E318C-25F7-488A-ADF9-CFE22551FB92}" type="presOf" srcId="{72CBFFE5-F264-4A0E-8E0B-3F1518A264C1}" destId="{2EB95087-F91D-45C0-9FFC-840EB83B6A82}" srcOrd="0" destOrd="0" presId="urn:microsoft.com/office/officeart/2005/8/layout/radial5"/>
    <dgm:cxn modelId="{DECC708D-21DE-4662-B9AF-008E6C15280C}" type="presOf" srcId="{DFFF381E-EB6A-45D4-8976-1F49B0B117CE}" destId="{9D1EAD30-3094-4AFE-B1A3-E97001A48DAB}" srcOrd="0" destOrd="0" presId="urn:microsoft.com/office/officeart/2005/8/layout/radial5"/>
    <dgm:cxn modelId="{67FB2F8E-959F-47EA-BAC8-A9A76412B739}" type="presOf" srcId="{D8C3EE3C-F9D0-4CC2-8FBA-277664718CC7}" destId="{1CF66B36-3460-421B-A55E-127165F3AFEC}" srcOrd="1" destOrd="0" presId="urn:microsoft.com/office/officeart/2005/8/layout/radial5"/>
    <dgm:cxn modelId="{6B5B1B93-5C75-4F62-B6D2-C1AA44589442}" srcId="{E8E66D8B-4B9D-4349-A363-4452DBEFC62B}" destId="{07F5361D-9F6E-40AF-93D4-C03635F04D97}" srcOrd="5" destOrd="0" parTransId="{D0513FBB-08C5-4FFC-99EA-EC717CAB8AE5}" sibTransId="{6ACB5C0F-BFF4-4F4F-A30D-351C1B9AD63A}"/>
    <dgm:cxn modelId="{F85CC49E-6262-4B56-8584-BADC7197CCF2}" srcId="{E8E66D8B-4B9D-4349-A363-4452DBEFC62B}" destId="{AD3C2960-E228-4A09-9507-1138101D62E4}" srcOrd="4" destOrd="0" parTransId="{5F68B84E-0FE6-40C2-BFC5-DA0258632BC1}" sibTransId="{F3A3C13F-9909-450D-B201-96E657011AB7}"/>
    <dgm:cxn modelId="{683411A1-D5FC-4E4F-A758-F1B06DF170C1}" srcId="{E8E66D8B-4B9D-4349-A363-4452DBEFC62B}" destId="{DD8298DC-D167-4A7B-B140-3557BE0397A4}" srcOrd="9" destOrd="0" parTransId="{60E3382E-0738-4B01-949D-5C1C17CCA060}" sibTransId="{4511D985-9FDE-4C36-8C4A-1FBCFCBE8591}"/>
    <dgm:cxn modelId="{13712BA2-7BE1-405B-8C24-798309E3CB0A}" type="presOf" srcId="{D0513FBB-08C5-4FFC-99EA-EC717CAB8AE5}" destId="{2F7CC59B-69D7-44F5-BD8E-E98D0E84E878}" srcOrd="0" destOrd="0" presId="urn:microsoft.com/office/officeart/2005/8/layout/radial5"/>
    <dgm:cxn modelId="{4F4683A2-E819-4185-B9B3-520D0285A22E}" type="presOf" srcId="{CF9DE634-6F63-4DE4-A352-B8FD382BE8F6}" destId="{ABDAD749-39FE-4EBA-A73C-5FE2C10A496E}" srcOrd="0" destOrd="0" presId="urn:microsoft.com/office/officeart/2005/8/layout/radial5"/>
    <dgm:cxn modelId="{2E7704A6-BE30-4F71-9F3E-7C247617B798}" type="presOf" srcId="{41A969FA-4414-48D5-8F96-03789C6E6FE5}" destId="{E9C4599C-1707-4B04-B265-87F01265C02C}" srcOrd="0" destOrd="0" presId="urn:microsoft.com/office/officeart/2005/8/layout/radial5"/>
    <dgm:cxn modelId="{837F56AB-0818-4AC1-874E-C27F4059A944}" type="presOf" srcId="{5F68B84E-0FE6-40C2-BFC5-DA0258632BC1}" destId="{40FBCF49-0E08-460A-89A3-ED34D8CE91A7}" srcOrd="1" destOrd="0" presId="urn:microsoft.com/office/officeart/2005/8/layout/radial5"/>
    <dgm:cxn modelId="{8431BAB8-A1A4-4FD9-BF0E-F878EA2D3823}" type="presOf" srcId="{CDF591F7-F4AC-4BFB-8759-602FFF2173FD}" destId="{AD91B92E-CB31-4394-AD91-89A81D980F22}" srcOrd="0" destOrd="0" presId="urn:microsoft.com/office/officeart/2005/8/layout/radial5"/>
    <dgm:cxn modelId="{55CB7FBA-834E-4FE5-8A3F-808242672ACB}" type="presOf" srcId="{797CF1B7-E12A-48ED-A8B1-67D62611B005}" destId="{27D1E0FF-CB11-41F3-ADBF-292D50A47A90}" srcOrd="0" destOrd="0" presId="urn:microsoft.com/office/officeart/2005/8/layout/radial5"/>
    <dgm:cxn modelId="{D45FAEBB-17D6-4F18-A265-2341EE2FB029}" type="presOf" srcId="{BE65E42E-A7E9-4222-BCD7-E83489B5C17D}" destId="{9AB2DECD-9E79-4FBC-A455-3376BD0ADDB2}" srcOrd="0" destOrd="0" presId="urn:microsoft.com/office/officeart/2005/8/layout/radial5"/>
    <dgm:cxn modelId="{896E92BF-30EE-4B17-8B2D-BA2F020726AB}" type="presOf" srcId="{07F5361D-9F6E-40AF-93D4-C03635F04D97}" destId="{FB679B02-3EAB-4FFB-B19F-4ED520DC1FB8}" srcOrd="0" destOrd="0" presId="urn:microsoft.com/office/officeart/2005/8/layout/radial5"/>
    <dgm:cxn modelId="{AAD633C3-D978-4CE8-9E4D-2FE0B313099A}" type="presOf" srcId="{44A57F62-F01C-43BB-8F0E-F45B09906485}" destId="{99243EBD-DDFC-4EE2-8E1E-F6BBF7C4AE82}" srcOrd="0" destOrd="0" presId="urn:microsoft.com/office/officeart/2005/8/layout/radial5"/>
    <dgm:cxn modelId="{A6D051C8-401E-4959-90C7-5D0680DEBE8E}" type="presOf" srcId="{CF9DE634-6F63-4DE4-A352-B8FD382BE8F6}" destId="{0D90DA31-9501-4CEA-A684-E90F03C8EC0A}" srcOrd="1" destOrd="0" presId="urn:microsoft.com/office/officeart/2005/8/layout/radial5"/>
    <dgm:cxn modelId="{7F480ED5-2258-4345-A558-3A612876626D}" srcId="{E8E66D8B-4B9D-4349-A363-4452DBEFC62B}" destId="{72CBFFE5-F264-4A0E-8E0B-3F1518A264C1}" srcOrd="7" destOrd="0" parTransId="{253DBB36-4700-4C0B-8386-BDED4435A1B2}" sibTransId="{592EF006-5DFD-4DF5-A981-7F5E22663F3F}"/>
    <dgm:cxn modelId="{23178FEE-3940-4CC0-9055-BE1A70642B25}" srcId="{797CF1B7-E12A-48ED-A8B1-67D62611B005}" destId="{E8E66D8B-4B9D-4349-A363-4452DBEFC62B}" srcOrd="0" destOrd="0" parTransId="{B0DDE8D4-FF26-4739-9F2F-D4FE100FA5C4}" sibTransId="{1C94F982-04A3-4365-90AC-368D6D821D90}"/>
    <dgm:cxn modelId="{9F6BADF7-5176-4CAE-A677-124BB0B69165}" srcId="{E8E66D8B-4B9D-4349-A363-4452DBEFC62B}" destId="{BBCDA14A-E824-412A-B30A-C778A0303A4F}" srcOrd="0" destOrd="0" parTransId="{CDF591F7-F4AC-4BFB-8759-602FFF2173FD}" sibTransId="{F0C0A86A-84B3-45AA-A5E4-DA472513FA68}"/>
    <dgm:cxn modelId="{890853FA-27DD-439F-BF1B-AAA6A3003A97}" srcId="{E8E66D8B-4B9D-4349-A363-4452DBEFC62B}" destId="{7E7195B0-7FB8-403F-B000-CBAAE48C482A}" srcOrd="3" destOrd="0" parTransId="{4ECF5E73-8C28-468F-A2EF-472144EE407E}" sibTransId="{F58D6629-8881-499B-B18E-C9446EDB7192}"/>
    <dgm:cxn modelId="{5BEDD6FE-BBAB-4F5C-9536-799DE74372DD}" type="presOf" srcId="{BE65E42E-A7E9-4222-BCD7-E83489B5C17D}" destId="{A5F2ECDF-5B07-4233-95CA-679C785B34CF}" srcOrd="1" destOrd="0" presId="urn:microsoft.com/office/officeart/2005/8/layout/radial5"/>
    <dgm:cxn modelId="{08303009-9413-428C-BD50-594FD62938F0}" type="presParOf" srcId="{27D1E0FF-CB11-41F3-ADBF-292D50A47A90}" destId="{CDBA6DF1-30C5-4524-95A4-FF156DDF171B}" srcOrd="0" destOrd="0" presId="urn:microsoft.com/office/officeart/2005/8/layout/radial5"/>
    <dgm:cxn modelId="{C4E1DA23-89D6-4F38-8A74-1AC97A2CD27D}" type="presParOf" srcId="{27D1E0FF-CB11-41F3-ADBF-292D50A47A90}" destId="{AD91B92E-CB31-4394-AD91-89A81D980F22}" srcOrd="1" destOrd="0" presId="urn:microsoft.com/office/officeart/2005/8/layout/radial5"/>
    <dgm:cxn modelId="{AD77ABD1-1B66-4AB9-874B-6CF24EB6BAD9}" type="presParOf" srcId="{AD91B92E-CB31-4394-AD91-89A81D980F22}" destId="{493027B0-9D8C-4F6C-ADDD-5B5FDC85E4CC}" srcOrd="0" destOrd="0" presId="urn:microsoft.com/office/officeart/2005/8/layout/radial5"/>
    <dgm:cxn modelId="{D71B4B21-F369-4A78-AADF-269D2595C77C}" type="presParOf" srcId="{27D1E0FF-CB11-41F3-ADBF-292D50A47A90}" destId="{A86F8F70-333A-4524-9F28-4C07622D27C0}" srcOrd="2" destOrd="0" presId="urn:microsoft.com/office/officeart/2005/8/layout/radial5"/>
    <dgm:cxn modelId="{ACB9883F-A71F-4F1A-A084-CF1F0A81DAE6}" type="presParOf" srcId="{27D1E0FF-CB11-41F3-ADBF-292D50A47A90}" destId="{9AB2DECD-9E79-4FBC-A455-3376BD0ADDB2}" srcOrd="3" destOrd="0" presId="urn:microsoft.com/office/officeart/2005/8/layout/radial5"/>
    <dgm:cxn modelId="{7734AE1F-1726-40CA-A9B3-279937CE1F5C}" type="presParOf" srcId="{9AB2DECD-9E79-4FBC-A455-3376BD0ADDB2}" destId="{A5F2ECDF-5B07-4233-95CA-679C785B34CF}" srcOrd="0" destOrd="0" presId="urn:microsoft.com/office/officeart/2005/8/layout/radial5"/>
    <dgm:cxn modelId="{62FE6AB3-BBC9-4F4A-AFE0-6525419FB035}" type="presParOf" srcId="{27D1E0FF-CB11-41F3-ADBF-292D50A47A90}" destId="{9A35E00C-8363-4988-ABDA-D97E9D2653BC}" srcOrd="4" destOrd="0" presId="urn:microsoft.com/office/officeart/2005/8/layout/radial5"/>
    <dgm:cxn modelId="{3C019772-03AA-47A0-9693-4FA064352864}" type="presParOf" srcId="{27D1E0FF-CB11-41F3-ADBF-292D50A47A90}" destId="{9D1EAD30-3094-4AFE-B1A3-E97001A48DAB}" srcOrd="5" destOrd="0" presId="urn:microsoft.com/office/officeart/2005/8/layout/radial5"/>
    <dgm:cxn modelId="{FBB2338C-A130-4F05-A5F2-23628D377E8D}" type="presParOf" srcId="{9D1EAD30-3094-4AFE-B1A3-E97001A48DAB}" destId="{B75159BF-01E0-405C-8C53-D62CE85DE9FE}" srcOrd="0" destOrd="0" presId="urn:microsoft.com/office/officeart/2005/8/layout/radial5"/>
    <dgm:cxn modelId="{463498AB-3958-486B-B268-E908E06DDD52}" type="presParOf" srcId="{27D1E0FF-CB11-41F3-ADBF-292D50A47A90}" destId="{99243EBD-DDFC-4EE2-8E1E-F6BBF7C4AE82}" srcOrd="6" destOrd="0" presId="urn:microsoft.com/office/officeart/2005/8/layout/radial5"/>
    <dgm:cxn modelId="{DEAF6FDD-6F6A-468D-9A0A-CE3523656151}" type="presParOf" srcId="{27D1E0FF-CB11-41F3-ADBF-292D50A47A90}" destId="{9FAF3DEC-5AE7-42CA-8EC7-A16B85B62C3D}" srcOrd="7" destOrd="0" presId="urn:microsoft.com/office/officeart/2005/8/layout/radial5"/>
    <dgm:cxn modelId="{D625EA76-2018-4DE2-926B-243AECB3B146}" type="presParOf" srcId="{9FAF3DEC-5AE7-42CA-8EC7-A16B85B62C3D}" destId="{31C3C269-3295-44ED-9D6E-498CE502FCAB}" srcOrd="0" destOrd="0" presId="urn:microsoft.com/office/officeart/2005/8/layout/radial5"/>
    <dgm:cxn modelId="{12DF5FD9-4CB9-4550-895F-2E96517F4209}" type="presParOf" srcId="{27D1E0FF-CB11-41F3-ADBF-292D50A47A90}" destId="{97B9E2BF-8FDC-4B65-B5AC-3E0BEA9F4ED1}" srcOrd="8" destOrd="0" presId="urn:microsoft.com/office/officeart/2005/8/layout/radial5"/>
    <dgm:cxn modelId="{F72DDC2E-5C19-4A4F-B6FF-B072A211DAB1}" type="presParOf" srcId="{27D1E0FF-CB11-41F3-ADBF-292D50A47A90}" destId="{6DE0D7D6-BD8E-42E9-9EAA-499B2BFFBBFB}" srcOrd="9" destOrd="0" presId="urn:microsoft.com/office/officeart/2005/8/layout/radial5"/>
    <dgm:cxn modelId="{E96C9D2B-A198-4B67-A7E2-44CDDAE9E178}" type="presParOf" srcId="{6DE0D7D6-BD8E-42E9-9EAA-499B2BFFBBFB}" destId="{40FBCF49-0E08-460A-89A3-ED34D8CE91A7}" srcOrd="0" destOrd="0" presId="urn:microsoft.com/office/officeart/2005/8/layout/radial5"/>
    <dgm:cxn modelId="{8E0FA2E0-B080-4B75-A392-7D6816999668}" type="presParOf" srcId="{27D1E0FF-CB11-41F3-ADBF-292D50A47A90}" destId="{BB3FB5D0-2EDA-480A-8DD3-5BFC903FD292}" srcOrd="10" destOrd="0" presId="urn:microsoft.com/office/officeart/2005/8/layout/radial5"/>
    <dgm:cxn modelId="{D2D12707-0A62-45DE-997B-59691BB6F0F4}" type="presParOf" srcId="{27D1E0FF-CB11-41F3-ADBF-292D50A47A90}" destId="{2F7CC59B-69D7-44F5-BD8E-E98D0E84E878}" srcOrd="11" destOrd="0" presId="urn:microsoft.com/office/officeart/2005/8/layout/radial5"/>
    <dgm:cxn modelId="{7C04868B-CDD3-498E-A836-70293F7A2D53}" type="presParOf" srcId="{2F7CC59B-69D7-44F5-BD8E-E98D0E84E878}" destId="{DF4F76FB-C2A3-4FDF-A510-C217E6A57A1D}" srcOrd="0" destOrd="0" presId="urn:microsoft.com/office/officeart/2005/8/layout/radial5"/>
    <dgm:cxn modelId="{67EE823D-953C-45C1-A606-A9BE2AF63B6E}" type="presParOf" srcId="{27D1E0FF-CB11-41F3-ADBF-292D50A47A90}" destId="{FB679B02-3EAB-4FFB-B19F-4ED520DC1FB8}" srcOrd="12" destOrd="0" presId="urn:microsoft.com/office/officeart/2005/8/layout/radial5"/>
    <dgm:cxn modelId="{73A92D97-9991-4D51-934E-06A7BC65ACB3}" type="presParOf" srcId="{27D1E0FF-CB11-41F3-ADBF-292D50A47A90}" destId="{ABDAD749-39FE-4EBA-A73C-5FE2C10A496E}" srcOrd="13" destOrd="0" presId="urn:microsoft.com/office/officeart/2005/8/layout/radial5"/>
    <dgm:cxn modelId="{B30FBF0B-3F50-4F62-AE07-6014AF3B9203}" type="presParOf" srcId="{ABDAD749-39FE-4EBA-A73C-5FE2C10A496E}" destId="{0D90DA31-9501-4CEA-A684-E90F03C8EC0A}" srcOrd="0" destOrd="0" presId="urn:microsoft.com/office/officeart/2005/8/layout/radial5"/>
    <dgm:cxn modelId="{2DCD0324-E048-4E85-929E-3A3458CE04DE}" type="presParOf" srcId="{27D1E0FF-CB11-41F3-ADBF-292D50A47A90}" destId="{E9C4599C-1707-4B04-B265-87F01265C02C}" srcOrd="14" destOrd="0" presId="urn:microsoft.com/office/officeart/2005/8/layout/radial5"/>
    <dgm:cxn modelId="{5B145765-1B02-4884-A9F8-E5F527FAB295}" type="presParOf" srcId="{27D1E0FF-CB11-41F3-ADBF-292D50A47A90}" destId="{1401BE12-3B6E-4CA4-8DBB-81EE2322CA56}" srcOrd="15" destOrd="0" presId="urn:microsoft.com/office/officeart/2005/8/layout/radial5"/>
    <dgm:cxn modelId="{12012C16-EE6E-4FD3-933C-2B949D8973C7}" type="presParOf" srcId="{1401BE12-3B6E-4CA4-8DBB-81EE2322CA56}" destId="{40B95DD8-6DE5-460C-9D4C-7BC963CF4A22}" srcOrd="0" destOrd="0" presId="urn:microsoft.com/office/officeart/2005/8/layout/radial5"/>
    <dgm:cxn modelId="{C3D2D3A1-67AB-4411-A15A-EF964840A098}" type="presParOf" srcId="{27D1E0FF-CB11-41F3-ADBF-292D50A47A90}" destId="{2EB95087-F91D-45C0-9FFC-840EB83B6A82}" srcOrd="16" destOrd="0" presId="urn:microsoft.com/office/officeart/2005/8/layout/radial5"/>
    <dgm:cxn modelId="{EE1DD9CB-EFF4-4035-9BE2-9EBE12FAB199}" type="presParOf" srcId="{27D1E0FF-CB11-41F3-ADBF-292D50A47A90}" destId="{3F575D7F-CDCD-4096-92E1-163E9B4DE070}" srcOrd="17" destOrd="0" presId="urn:microsoft.com/office/officeart/2005/8/layout/radial5"/>
    <dgm:cxn modelId="{CD0776FA-F844-4876-A4FA-1525B7FDF170}" type="presParOf" srcId="{3F575D7F-CDCD-4096-92E1-163E9B4DE070}" destId="{1CF66B36-3460-421B-A55E-127165F3AFEC}" srcOrd="0" destOrd="0" presId="urn:microsoft.com/office/officeart/2005/8/layout/radial5"/>
    <dgm:cxn modelId="{5D8FF68A-FAD8-44BA-B892-6185C6C1D0BD}" type="presParOf" srcId="{27D1E0FF-CB11-41F3-ADBF-292D50A47A90}" destId="{3AA0469A-8502-4443-98CB-08B70A0D541E}" srcOrd="18" destOrd="0" presId="urn:microsoft.com/office/officeart/2005/8/layout/radial5"/>
    <dgm:cxn modelId="{D69AEAC5-BEEA-4022-BDF4-5351C7688BF0}" type="presParOf" srcId="{27D1E0FF-CB11-41F3-ADBF-292D50A47A90}" destId="{CE8A8D1F-94D5-40AA-8D49-7DBB11892436}" srcOrd="19" destOrd="0" presId="urn:microsoft.com/office/officeart/2005/8/layout/radial5"/>
    <dgm:cxn modelId="{E820968A-D91C-4974-B8C5-7724552FF7BC}" type="presParOf" srcId="{CE8A8D1F-94D5-40AA-8D49-7DBB11892436}" destId="{D4E46B02-3DA2-4D39-A901-95A709EEB231}" srcOrd="0" destOrd="0" presId="urn:microsoft.com/office/officeart/2005/8/layout/radial5"/>
    <dgm:cxn modelId="{B7340B67-9E1F-4A3C-908E-F43212EC0C5C}" type="presParOf" srcId="{27D1E0FF-CB11-41F3-ADBF-292D50A47A90}" destId="{AFB85C8F-5818-4333-8564-8992D5D91C9B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B269E7E-33E5-436B-B363-DA739D5B8914}" type="doc">
      <dgm:prSet loTypeId="urn:microsoft.com/office/officeart/2011/layout/ConvergingText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D8EE15-8C26-4573-90A6-81D7BC095691}">
      <dgm:prSet phldrT="[Text]" custT="1"/>
      <dgm:spPr/>
      <dgm:t>
        <a:bodyPr/>
        <a:lstStyle/>
        <a:p>
          <a:r>
            <a:rPr lang="en-US" sz="2000" b="1" dirty="0"/>
            <a:t>DWD (R&amp;A) &amp; IBRC</a:t>
          </a:r>
        </a:p>
        <a:p>
          <a:r>
            <a:rPr lang="en-US" sz="1200" i="1" dirty="0"/>
            <a:t>Develop </a:t>
          </a:r>
          <a:r>
            <a:rPr lang="en-US" sz="1200" i="1" dirty="0" err="1"/>
            <a:t>Occucoder</a:t>
          </a:r>
          <a:r>
            <a:rPr lang="en-US" sz="1200" i="1" dirty="0"/>
            <a:t> / Knowledge Transfer</a:t>
          </a:r>
        </a:p>
      </dgm:t>
    </dgm:pt>
    <dgm:pt modelId="{EC2C0769-2DE6-48AB-B295-8D1D154F7302}" type="parTrans" cxnId="{78BDAC27-9C10-4481-A279-BC0D1C92E91E}">
      <dgm:prSet/>
      <dgm:spPr/>
      <dgm:t>
        <a:bodyPr/>
        <a:lstStyle/>
        <a:p>
          <a:endParaRPr lang="en-US"/>
        </a:p>
      </dgm:t>
    </dgm:pt>
    <dgm:pt modelId="{14B15449-36ED-41CF-A121-CE1BE9C2E051}" type="sibTrans" cxnId="{78BDAC27-9C10-4481-A279-BC0D1C92E91E}">
      <dgm:prSet/>
      <dgm:spPr/>
      <dgm:t>
        <a:bodyPr/>
        <a:lstStyle/>
        <a:p>
          <a:endParaRPr lang="en-US"/>
        </a:p>
      </dgm:t>
    </dgm:pt>
    <dgm:pt modelId="{2DE06D29-73B8-41BD-A9B0-7B0089E4A227}">
      <dgm:prSet phldrT="[Text]" custT="1"/>
      <dgm:spPr/>
      <dgm:t>
        <a:bodyPr/>
        <a:lstStyle/>
        <a:p>
          <a:r>
            <a:rPr lang="en-US" sz="2000" b="1" dirty="0"/>
            <a:t>DWD (UI) &amp; Contractor</a:t>
          </a:r>
        </a:p>
        <a:p>
          <a:r>
            <a:rPr lang="en-US" sz="1300" dirty="0"/>
            <a:t>Employer Self Service</a:t>
          </a:r>
        </a:p>
      </dgm:t>
    </dgm:pt>
    <dgm:pt modelId="{D111D01B-9E1F-4945-9FF8-DBEDBED748CB}" type="parTrans" cxnId="{854F19A9-45C3-4F2E-AD1E-FF4A0F0B799A}">
      <dgm:prSet/>
      <dgm:spPr/>
      <dgm:t>
        <a:bodyPr/>
        <a:lstStyle/>
        <a:p>
          <a:endParaRPr lang="en-US"/>
        </a:p>
      </dgm:t>
    </dgm:pt>
    <dgm:pt modelId="{3F6492C8-C15E-489B-8EDE-EEF2402C7D32}" type="sibTrans" cxnId="{854F19A9-45C3-4F2E-AD1E-FF4A0F0B799A}">
      <dgm:prSet/>
      <dgm:spPr/>
      <dgm:t>
        <a:bodyPr/>
        <a:lstStyle/>
        <a:p>
          <a:endParaRPr lang="en-US"/>
        </a:p>
      </dgm:t>
    </dgm:pt>
    <dgm:pt modelId="{696643A4-7F31-47E7-AF7B-072C75CD06CE}">
      <dgm:prSet phldrT="[Text]" custT="1"/>
      <dgm:spPr/>
      <dgm:t>
        <a:bodyPr/>
        <a:lstStyle/>
        <a:p>
          <a:r>
            <a:rPr lang="en-US" sz="2000" b="1" dirty="0"/>
            <a:t>Indiana Employers</a:t>
          </a:r>
        </a:p>
        <a:p>
          <a:r>
            <a:rPr lang="en-US" sz="1300" i="1" dirty="0"/>
            <a:t>Supply SOC Codes for all employees</a:t>
          </a:r>
        </a:p>
      </dgm:t>
    </dgm:pt>
    <dgm:pt modelId="{560A8B5A-2491-4E2D-BE91-47E0AAF8AA1E}" type="parTrans" cxnId="{12F97226-A58B-47B7-A4A7-A1E098D14AB8}">
      <dgm:prSet/>
      <dgm:spPr/>
      <dgm:t>
        <a:bodyPr/>
        <a:lstStyle/>
        <a:p>
          <a:endParaRPr lang="en-US"/>
        </a:p>
      </dgm:t>
    </dgm:pt>
    <dgm:pt modelId="{EC816A67-FC84-4249-8D02-3B2D16A4C609}" type="sibTrans" cxnId="{12F97226-A58B-47B7-A4A7-A1E098D14AB8}">
      <dgm:prSet/>
      <dgm:spPr/>
      <dgm:t>
        <a:bodyPr/>
        <a:lstStyle/>
        <a:p>
          <a:endParaRPr lang="en-US"/>
        </a:p>
      </dgm:t>
    </dgm:pt>
    <dgm:pt modelId="{6B56C2A4-98A0-4EC2-A8BB-B6739CAD80CA}">
      <dgm:prSet phldrT="[Text]"/>
      <dgm:spPr/>
      <dgm:t>
        <a:bodyPr/>
        <a:lstStyle/>
        <a:p>
          <a:r>
            <a:rPr lang="en-US" b="1" dirty="0"/>
            <a:t>SOC Codes </a:t>
          </a:r>
        </a:p>
        <a:p>
          <a:r>
            <a:rPr lang="en-US" dirty="0"/>
            <a:t>in </a:t>
          </a:r>
        </a:p>
        <a:p>
          <a:r>
            <a:rPr lang="en-US" dirty="0"/>
            <a:t>Employer Self Service system</a:t>
          </a:r>
        </a:p>
      </dgm:t>
    </dgm:pt>
    <dgm:pt modelId="{5B0D87C7-B877-44CB-A813-37E4C3832E83}" type="sibTrans" cxnId="{213C8D2C-85F8-4288-91FC-3B9BE671CA65}">
      <dgm:prSet/>
      <dgm:spPr/>
      <dgm:t>
        <a:bodyPr/>
        <a:lstStyle/>
        <a:p>
          <a:endParaRPr lang="en-US"/>
        </a:p>
      </dgm:t>
    </dgm:pt>
    <dgm:pt modelId="{C152A3F3-ECC0-482B-AA2A-CEF76C64EBBF}" type="parTrans" cxnId="{213C8D2C-85F8-4288-91FC-3B9BE671CA65}">
      <dgm:prSet/>
      <dgm:spPr/>
      <dgm:t>
        <a:bodyPr/>
        <a:lstStyle/>
        <a:p>
          <a:endParaRPr lang="en-US"/>
        </a:p>
      </dgm:t>
    </dgm:pt>
    <dgm:pt modelId="{90CB3937-61D1-4CD4-A6EE-74C71DB01A37}" type="pres">
      <dgm:prSet presAssocID="{7B269E7E-33E5-436B-B363-DA739D5B8914}" presName="Name0" presStyleCnt="0">
        <dgm:presLayoutVars>
          <dgm:chMax/>
          <dgm:chPref val="1"/>
          <dgm:dir/>
          <dgm:animOne val="branch"/>
          <dgm:animLvl val="lvl"/>
          <dgm:resizeHandles/>
        </dgm:presLayoutVars>
      </dgm:prSet>
      <dgm:spPr/>
    </dgm:pt>
    <dgm:pt modelId="{E4A8A3AE-0216-4178-AD53-86F40877DF25}" type="pres">
      <dgm:prSet presAssocID="{6B56C2A4-98A0-4EC2-A8BB-B6739CAD80CA}" presName="composite" presStyleCnt="0"/>
      <dgm:spPr/>
    </dgm:pt>
    <dgm:pt modelId="{53DE1E4C-F444-464E-95DD-5E0B72D5BCE7}" type="pres">
      <dgm:prSet presAssocID="{6B56C2A4-98A0-4EC2-A8BB-B6739CAD80CA}" presName="ParentAccent1" presStyleLbl="alignNode1" presStyleIdx="0" presStyleCnt="34"/>
      <dgm:spPr>
        <a:solidFill>
          <a:schemeClr val="accent6">
            <a:lumMod val="75000"/>
          </a:schemeClr>
        </a:solidFill>
      </dgm:spPr>
    </dgm:pt>
    <dgm:pt modelId="{F510686A-3959-41C3-9FBC-981A1041A4DC}" type="pres">
      <dgm:prSet presAssocID="{6B56C2A4-98A0-4EC2-A8BB-B6739CAD80CA}" presName="ParentAccent2" presStyleLbl="alignNode1" presStyleIdx="1" presStyleCnt="34"/>
      <dgm:spPr>
        <a:solidFill>
          <a:schemeClr val="accent6">
            <a:lumMod val="75000"/>
          </a:schemeClr>
        </a:solidFill>
      </dgm:spPr>
    </dgm:pt>
    <dgm:pt modelId="{3A450CC4-595E-424E-AEA2-B7808D3B907D}" type="pres">
      <dgm:prSet presAssocID="{6B56C2A4-98A0-4EC2-A8BB-B6739CAD80CA}" presName="ParentAccent3" presStyleLbl="alignNode1" presStyleIdx="2" presStyleCnt="34"/>
      <dgm:spPr>
        <a:solidFill>
          <a:schemeClr val="accent6">
            <a:lumMod val="75000"/>
          </a:schemeClr>
        </a:solidFill>
      </dgm:spPr>
    </dgm:pt>
    <dgm:pt modelId="{33FF06DE-0D4A-4630-83D5-FB4AB3FF63FB}" type="pres">
      <dgm:prSet presAssocID="{6B56C2A4-98A0-4EC2-A8BB-B6739CAD80CA}" presName="ParentAccent4" presStyleLbl="alignNode1" presStyleIdx="3" presStyleCnt="34"/>
      <dgm:spPr>
        <a:solidFill>
          <a:schemeClr val="accent6">
            <a:lumMod val="75000"/>
          </a:schemeClr>
        </a:solidFill>
      </dgm:spPr>
    </dgm:pt>
    <dgm:pt modelId="{159C4932-669A-4D64-8AD3-20576068FADF}" type="pres">
      <dgm:prSet presAssocID="{6B56C2A4-98A0-4EC2-A8BB-B6739CAD80CA}" presName="ParentAccent5" presStyleLbl="alignNode1" presStyleIdx="4" presStyleCnt="34"/>
      <dgm:spPr>
        <a:solidFill>
          <a:schemeClr val="accent6">
            <a:lumMod val="75000"/>
          </a:schemeClr>
        </a:solidFill>
      </dgm:spPr>
    </dgm:pt>
    <dgm:pt modelId="{6BA29B68-B408-4C16-B339-7C195D3A4F47}" type="pres">
      <dgm:prSet presAssocID="{6B56C2A4-98A0-4EC2-A8BB-B6739CAD80CA}" presName="ParentAccent6" presStyleLbl="alignNode1" presStyleIdx="5" presStyleCnt="34"/>
      <dgm:spPr>
        <a:solidFill>
          <a:schemeClr val="accent6">
            <a:lumMod val="75000"/>
          </a:schemeClr>
        </a:solidFill>
      </dgm:spPr>
    </dgm:pt>
    <dgm:pt modelId="{F767D0AB-80CE-45D5-B96D-7B37E8911528}" type="pres">
      <dgm:prSet presAssocID="{6B56C2A4-98A0-4EC2-A8BB-B6739CAD80CA}" presName="ParentAccent7" presStyleLbl="alignNode1" presStyleIdx="6" presStyleCnt="34"/>
      <dgm:spPr>
        <a:solidFill>
          <a:schemeClr val="accent6">
            <a:lumMod val="75000"/>
          </a:schemeClr>
        </a:solidFill>
      </dgm:spPr>
    </dgm:pt>
    <dgm:pt modelId="{35E846E6-7D34-459C-AD2E-A69D3DFBA5CA}" type="pres">
      <dgm:prSet presAssocID="{6B56C2A4-98A0-4EC2-A8BB-B6739CAD80CA}" presName="ParentAccent8" presStyleLbl="alignNode1" presStyleIdx="7" presStyleCnt="34"/>
      <dgm:spPr>
        <a:solidFill>
          <a:schemeClr val="accent6">
            <a:lumMod val="75000"/>
          </a:schemeClr>
        </a:solidFill>
      </dgm:spPr>
    </dgm:pt>
    <dgm:pt modelId="{0299B96F-E3DB-4506-AFBC-68F9B6A3B8F1}" type="pres">
      <dgm:prSet presAssocID="{6B56C2A4-98A0-4EC2-A8BB-B6739CAD80CA}" presName="ParentAccent9" presStyleLbl="alignNode1" presStyleIdx="8" presStyleCnt="34"/>
      <dgm:spPr>
        <a:solidFill>
          <a:schemeClr val="accent6">
            <a:lumMod val="75000"/>
          </a:schemeClr>
        </a:solidFill>
      </dgm:spPr>
    </dgm:pt>
    <dgm:pt modelId="{BA7C4A1A-5B88-42C6-A0D3-E24A9398B8D3}" type="pres">
      <dgm:prSet presAssocID="{6B56C2A4-98A0-4EC2-A8BB-B6739CAD80CA}" presName="ParentAccent10" presStyleLbl="alignNode1" presStyleIdx="9" presStyleCnt="34"/>
      <dgm:spPr>
        <a:solidFill>
          <a:schemeClr val="accent6">
            <a:lumMod val="75000"/>
          </a:schemeClr>
        </a:solidFill>
      </dgm:spPr>
    </dgm:pt>
    <dgm:pt modelId="{01B127AD-34D2-465D-AB59-E099BA8BBFB0}" type="pres">
      <dgm:prSet presAssocID="{6B56C2A4-98A0-4EC2-A8BB-B6739CAD80CA}" presName="Parent" presStyleLbl="alignNode1" presStyleIdx="10" presStyleCnt="34" custScaleX="78510" custScaleY="83740">
        <dgm:presLayoutVars>
          <dgm:chMax val="5"/>
          <dgm:chPref val="3"/>
          <dgm:bulletEnabled val="1"/>
        </dgm:presLayoutVars>
      </dgm:prSet>
      <dgm:spPr/>
    </dgm:pt>
    <dgm:pt modelId="{31DE4E4E-F5AE-46A7-BF39-15382084924B}" type="pres">
      <dgm:prSet presAssocID="{1BD8EE15-8C26-4573-90A6-81D7BC095691}" presName="Child1Accent1" presStyleLbl="alignNode1" presStyleIdx="11" presStyleCnt="34"/>
      <dgm:spPr/>
    </dgm:pt>
    <dgm:pt modelId="{270C912F-1187-4EE4-988B-4BA2DC398971}" type="pres">
      <dgm:prSet presAssocID="{1BD8EE15-8C26-4573-90A6-81D7BC095691}" presName="Child1Accent2" presStyleLbl="alignNode1" presStyleIdx="12" presStyleCnt="34"/>
      <dgm:spPr/>
    </dgm:pt>
    <dgm:pt modelId="{C37A5EB7-7A78-4A01-B8F2-D712E662829F}" type="pres">
      <dgm:prSet presAssocID="{1BD8EE15-8C26-4573-90A6-81D7BC095691}" presName="Child1Accent3" presStyleLbl="alignNode1" presStyleIdx="13" presStyleCnt="34"/>
      <dgm:spPr/>
    </dgm:pt>
    <dgm:pt modelId="{A497F8D3-613F-4A24-8ECE-1B7B1F4AA7A1}" type="pres">
      <dgm:prSet presAssocID="{1BD8EE15-8C26-4573-90A6-81D7BC095691}" presName="Child1Accent4" presStyleLbl="alignNode1" presStyleIdx="14" presStyleCnt="34"/>
      <dgm:spPr/>
    </dgm:pt>
    <dgm:pt modelId="{6C84F63B-C2BF-4C55-85BC-76473962ACBF}" type="pres">
      <dgm:prSet presAssocID="{1BD8EE15-8C26-4573-90A6-81D7BC095691}" presName="Child1Accent5" presStyleLbl="alignNode1" presStyleIdx="15" presStyleCnt="34"/>
      <dgm:spPr/>
    </dgm:pt>
    <dgm:pt modelId="{60E9B0CF-495E-492D-B46A-F23428028E72}" type="pres">
      <dgm:prSet presAssocID="{1BD8EE15-8C26-4573-90A6-81D7BC095691}" presName="Child1Accent6" presStyleLbl="alignNode1" presStyleIdx="16" presStyleCnt="34"/>
      <dgm:spPr/>
    </dgm:pt>
    <dgm:pt modelId="{5726CCE4-1BBD-4184-8BAD-6E2D45EE7DE9}" type="pres">
      <dgm:prSet presAssocID="{1BD8EE15-8C26-4573-90A6-81D7BC095691}" presName="Child1Accent7" presStyleLbl="alignNode1" presStyleIdx="17" presStyleCnt="34"/>
      <dgm:spPr/>
    </dgm:pt>
    <dgm:pt modelId="{5EF614E5-7BC1-4223-9543-49C02BC9F522}" type="pres">
      <dgm:prSet presAssocID="{1BD8EE15-8C26-4573-90A6-81D7BC095691}" presName="Child1Accent8" presStyleLbl="alignNode1" presStyleIdx="18" presStyleCnt="34"/>
      <dgm:spPr/>
    </dgm:pt>
    <dgm:pt modelId="{A4868D41-4768-4298-9375-1272E278BC03}" type="pres">
      <dgm:prSet presAssocID="{1BD8EE15-8C26-4573-90A6-81D7BC095691}" presName="Child1Accent9" presStyleLbl="alignNode1" presStyleIdx="19" presStyleCnt="34"/>
      <dgm:spPr/>
    </dgm:pt>
    <dgm:pt modelId="{7345A0A3-331E-464C-BD3B-369415872175}" type="pres">
      <dgm:prSet presAssocID="{1BD8EE15-8C26-4573-90A6-81D7BC095691}" presName="Child1" presStyleLbl="revTx" presStyleIdx="0" presStyleCnt="3" custScaleX="149491" custLinFactNeighborX="2589" custLinFactNeighborY="-6562">
        <dgm:presLayoutVars>
          <dgm:chMax/>
          <dgm:chPref val="0"/>
          <dgm:bulletEnabled val="1"/>
        </dgm:presLayoutVars>
      </dgm:prSet>
      <dgm:spPr/>
    </dgm:pt>
    <dgm:pt modelId="{2BC65A42-5F70-4ECD-B95A-3157243B5348}" type="pres">
      <dgm:prSet presAssocID="{2DE06D29-73B8-41BD-A9B0-7B0089E4A227}" presName="Child2Accent1" presStyleLbl="alignNode1" presStyleIdx="20" presStyleCnt="34"/>
      <dgm:spPr/>
    </dgm:pt>
    <dgm:pt modelId="{D77E2B8E-F68F-4BD5-9858-A96E7B6C19ED}" type="pres">
      <dgm:prSet presAssocID="{2DE06D29-73B8-41BD-A9B0-7B0089E4A227}" presName="Child2Accent2" presStyleLbl="alignNode1" presStyleIdx="21" presStyleCnt="34"/>
      <dgm:spPr/>
    </dgm:pt>
    <dgm:pt modelId="{74E2B90C-4DC5-4F67-B123-285E4ABD61BD}" type="pres">
      <dgm:prSet presAssocID="{2DE06D29-73B8-41BD-A9B0-7B0089E4A227}" presName="Child2Accent3" presStyleLbl="alignNode1" presStyleIdx="22" presStyleCnt="34"/>
      <dgm:spPr/>
    </dgm:pt>
    <dgm:pt modelId="{3A5303D0-12A6-4EA3-B490-575C4DA8B2E2}" type="pres">
      <dgm:prSet presAssocID="{2DE06D29-73B8-41BD-A9B0-7B0089E4A227}" presName="Child2Accent4" presStyleLbl="alignNode1" presStyleIdx="23" presStyleCnt="34"/>
      <dgm:spPr/>
    </dgm:pt>
    <dgm:pt modelId="{8655DEE8-37D0-444F-AC5C-11B615035742}" type="pres">
      <dgm:prSet presAssocID="{2DE06D29-73B8-41BD-A9B0-7B0089E4A227}" presName="Child2Accent5" presStyleLbl="alignNode1" presStyleIdx="24" presStyleCnt="34"/>
      <dgm:spPr/>
    </dgm:pt>
    <dgm:pt modelId="{40DE3E9B-91BF-4A73-82C7-076164B25792}" type="pres">
      <dgm:prSet presAssocID="{2DE06D29-73B8-41BD-A9B0-7B0089E4A227}" presName="Child2Accent6" presStyleLbl="alignNode1" presStyleIdx="25" presStyleCnt="34"/>
      <dgm:spPr/>
    </dgm:pt>
    <dgm:pt modelId="{C0CDD5B8-5C41-49E2-AA7F-FAFBCE5B74B5}" type="pres">
      <dgm:prSet presAssocID="{2DE06D29-73B8-41BD-A9B0-7B0089E4A227}" presName="Child2Accent7" presStyleLbl="alignNode1" presStyleIdx="26" presStyleCnt="34"/>
      <dgm:spPr/>
    </dgm:pt>
    <dgm:pt modelId="{F6630544-A355-41DD-B040-ABFABDAA0A16}" type="pres">
      <dgm:prSet presAssocID="{2DE06D29-73B8-41BD-A9B0-7B0089E4A227}" presName="Child2" presStyleLbl="revTx" presStyleIdx="1" presStyleCnt="3" custScaleX="179034" custLinFactNeighborX="10529" custLinFactNeighborY="-11796">
        <dgm:presLayoutVars>
          <dgm:chMax/>
          <dgm:chPref val="0"/>
          <dgm:bulletEnabled val="1"/>
        </dgm:presLayoutVars>
      </dgm:prSet>
      <dgm:spPr/>
    </dgm:pt>
    <dgm:pt modelId="{9419B552-3408-420D-A876-8AE970974711}" type="pres">
      <dgm:prSet presAssocID="{696643A4-7F31-47E7-AF7B-072C75CD06CE}" presName="Child3Accent1" presStyleLbl="alignNode1" presStyleIdx="27" presStyleCnt="34"/>
      <dgm:spPr/>
    </dgm:pt>
    <dgm:pt modelId="{4B99AE9E-B31E-48C9-8289-BA808676565D}" type="pres">
      <dgm:prSet presAssocID="{696643A4-7F31-47E7-AF7B-072C75CD06CE}" presName="Child3Accent2" presStyleLbl="alignNode1" presStyleIdx="28" presStyleCnt="34"/>
      <dgm:spPr/>
    </dgm:pt>
    <dgm:pt modelId="{5BA52B31-3C77-4BFA-9E02-E088423EA09D}" type="pres">
      <dgm:prSet presAssocID="{696643A4-7F31-47E7-AF7B-072C75CD06CE}" presName="Child3Accent3" presStyleLbl="alignNode1" presStyleIdx="29" presStyleCnt="34"/>
      <dgm:spPr/>
    </dgm:pt>
    <dgm:pt modelId="{D1357FA3-C472-4C97-AB1D-C679F77EE174}" type="pres">
      <dgm:prSet presAssocID="{696643A4-7F31-47E7-AF7B-072C75CD06CE}" presName="Child3Accent4" presStyleLbl="alignNode1" presStyleIdx="30" presStyleCnt="34"/>
      <dgm:spPr/>
    </dgm:pt>
    <dgm:pt modelId="{1612BCFF-5CB2-4560-BC23-D455B80EE76F}" type="pres">
      <dgm:prSet presAssocID="{696643A4-7F31-47E7-AF7B-072C75CD06CE}" presName="Child3Accent5" presStyleLbl="alignNode1" presStyleIdx="31" presStyleCnt="34"/>
      <dgm:spPr/>
    </dgm:pt>
    <dgm:pt modelId="{41081792-83FF-43E0-97AE-331A88C55B02}" type="pres">
      <dgm:prSet presAssocID="{696643A4-7F31-47E7-AF7B-072C75CD06CE}" presName="Child3Accent6" presStyleLbl="alignNode1" presStyleIdx="32" presStyleCnt="34"/>
      <dgm:spPr/>
    </dgm:pt>
    <dgm:pt modelId="{8BFB879F-E767-47A3-88D5-D7005ADDE018}" type="pres">
      <dgm:prSet presAssocID="{696643A4-7F31-47E7-AF7B-072C75CD06CE}" presName="Child3Accent7" presStyleLbl="alignNode1" presStyleIdx="33" presStyleCnt="34"/>
      <dgm:spPr/>
    </dgm:pt>
    <dgm:pt modelId="{D70D05A5-4B3C-447D-BCA7-4929DE5F1812}" type="pres">
      <dgm:prSet presAssocID="{696643A4-7F31-47E7-AF7B-072C75CD06CE}" presName="Child3" presStyleLbl="revTx" presStyleIdx="2" presStyleCnt="3" custScaleX="123251" custLinFactNeighborX="-9572" custLinFactNeighborY="-27295">
        <dgm:presLayoutVars>
          <dgm:chMax/>
          <dgm:chPref val="0"/>
          <dgm:bulletEnabled val="1"/>
        </dgm:presLayoutVars>
      </dgm:prSet>
      <dgm:spPr/>
    </dgm:pt>
  </dgm:ptLst>
  <dgm:cxnLst>
    <dgm:cxn modelId="{F3D67B21-FAD2-4B50-9083-C2F7784CD80F}" type="presOf" srcId="{1BD8EE15-8C26-4573-90A6-81D7BC095691}" destId="{7345A0A3-331E-464C-BD3B-369415872175}" srcOrd="0" destOrd="0" presId="urn:microsoft.com/office/officeart/2011/layout/ConvergingText"/>
    <dgm:cxn modelId="{12F97226-A58B-47B7-A4A7-A1E098D14AB8}" srcId="{6B56C2A4-98A0-4EC2-A8BB-B6739CAD80CA}" destId="{696643A4-7F31-47E7-AF7B-072C75CD06CE}" srcOrd="2" destOrd="0" parTransId="{560A8B5A-2491-4E2D-BE91-47E0AAF8AA1E}" sibTransId="{EC816A67-FC84-4249-8D02-3B2D16A4C609}"/>
    <dgm:cxn modelId="{78BDAC27-9C10-4481-A279-BC0D1C92E91E}" srcId="{6B56C2A4-98A0-4EC2-A8BB-B6739CAD80CA}" destId="{1BD8EE15-8C26-4573-90A6-81D7BC095691}" srcOrd="0" destOrd="0" parTransId="{EC2C0769-2DE6-48AB-B295-8D1D154F7302}" sibTransId="{14B15449-36ED-41CF-A121-CE1BE9C2E051}"/>
    <dgm:cxn modelId="{213C8D2C-85F8-4288-91FC-3B9BE671CA65}" srcId="{7B269E7E-33E5-436B-B363-DA739D5B8914}" destId="{6B56C2A4-98A0-4EC2-A8BB-B6739CAD80CA}" srcOrd="0" destOrd="0" parTransId="{C152A3F3-ECC0-482B-AA2A-CEF76C64EBBF}" sibTransId="{5B0D87C7-B877-44CB-A813-37E4C3832E83}"/>
    <dgm:cxn modelId="{B3F67995-5D9C-4250-8F4A-36E39911A8FF}" type="presOf" srcId="{696643A4-7F31-47E7-AF7B-072C75CD06CE}" destId="{D70D05A5-4B3C-447D-BCA7-4929DE5F1812}" srcOrd="0" destOrd="0" presId="urn:microsoft.com/office/officeart/2011/layout/ConvergingText"/>
    <dgm:cxn modelId="{854F19A9-45C3-4F2E-AD1E-FF4A0F0B799A}" srcId="{6B56C2A4-98A0-4EC2-A8BB-B6739CAD80CA}" destId="{2DE06D29-73B8-41BD-A9B0-7B0089E4A227}" srcOrd="1" destOrd="0" parTransId="{D111D01B-9E1F-4945-9FF8-DBEDBED748CB}" sibTransId="{3F6492C8-C15E-489B-8EDE-EEF2402C7D32}"/>
    <dgm:cxn modelId="{3E71CBC8-2A27-4CEA-A076-03BF8FE04032}" type="presOf" srcId="{6B56C2A4-98A0-4EC2-A8BB-B6739CAD80CA}" destId="{01B127AD-34D2-465D-AB59-E099BA8BBFB0}" srcOrd="0" destOrd="0" presId="urn:microsoft.com/office/officeart/2011/layout/ConvergingText"/>
    <dgm:cxn modelId="{2E2810D4-15A5-41E1-8EF8-51DC613BFA47}" type="presOf" srcId="{7B269E7E-33E5-436B-B363-DA739D5B8914}" destId="{90CB3937-61D1-4CD4-A6EE-74C71DB01A37}" srcOrd="0" destOrd="0" presId="urn:microsoft.com/office/officeart/2011/layout/ConvergingText"/>
    <dgm:cxn modelId="{FA7112E5-B1CF-445F-93D6-F94A9BA90871}" type="presOf" srcId="{2DE06D29-73B8-41BD-A9B0-7B0089E4A227}" destId="{F6630544-A355-41DD-B040-ABFABDAA0A16}" srcOrd="0" destOrd="0" presId="urn:microsoft.com/office/officeart/2011/layout/ConvergingText"/>
    <dgm:cxn modelId="{5CF18A05-E7C0-4459-A4A4-1C687C420D3E}" type="presParOf" srcId="{90CB3937-61D1-4CD4-A6EE-74C71DB01A37}" destId="{E4A8A3AE-0216-4178-AD53-86F40877DF25}" srcOrd="0" destOrd="0" presId="urn:microsoft.com/office/officeart/2011/layout/ConvergingText"/>
    <dgm:cxn modelId="{9C8EA731-A7BA-4325-BAC8-327DD728DC86}" type="presParOf" srcId="{E4A8A3AE-0216-4178-AD53-86F40877DF25}" destId="{53DE1E4C-F444-464E-95DD-5E0B72D5BCE7}" srcOrd="0" destOrd="0" presId="urn:microsoft.com/office/officeart/2011/layout/ConvergingText"/>
    <dgm:cxn modelId="{99A217C1-5777-48BD-92C0-8C4AD16DF369}" type="presParOf" srcId="{E4A8A3AE-0216-4178-AD53-86F40877DF25}" destId="{F510686A-3959-41C3-9FBC-981A1041A4DC}" srcOrd="1" destOrd="0" presId="urn:microsoft.com/office/officeart/2011/layout/ConvergingText"/>
    <dgm:cxn modelId="{67F35812-9A3B-4A86-8C02-E06BCAC302F3}" type="presParOf" srcId="{E4A8A3AE-0216-4178-AD53-86F40877DF25}" destId="{3A450CC4-595E-424E-AEA2-B7808D3B907D}" srcOrd="2" destOrd="0" presId="urn:microsoft.com/office/officeart/2011/layout/ConvergingText"/>
    <dgm:cxn modelId="{B9ED47F4-CE1A-41AF-8AD5-8188A4F682A7}" type="presParOf" srcId="{E4A8A3AE-0216-4178-AD53-86F40877DF25}" destId="{33FF06DE-0D4A-4630-83D5-FB4AB3FF63FB}" srcOrd="3" destOrd="0" presId="urn:microsoft.com/office/officeart/2011/layout/ConvergingText"/>
    <dgm:cxn modelId="{C835DE33-C0BB-4954-991C-B16D96CD3194}" type="presParOf" srcId="{E4A8A3AE-0216-4178-AD53-86F40877DF25}" destId="{159C4932-669A-4D64-8AD3-20576068FADF}" srcOrd="4" destOrd="0" presId="urn:microsoft.com/office/officeart/2011/layout/ConvergingText"/>
    <dgm:cxn modelId="{C239E944-9F8B-4284-A891-D7C78EA814A6}" type="presParOf" srcId="{E4A8A3AE-0216-4178-AD53-86F40877DF25}" destId="{6BA29B68-B408-4C16-B339-7C195D3A4F47}" srcOrd="5" destOrd="0" presId="urn:microsoft.com/office/officeart/2011/layout/ConvergingText"/>
    <dgm:cxn modelId="{D29D0E54-C439-4AAF-8538-2F494076E1E6}" type="presParOf" srcId="{E4A8A3AE-0216-4178-AD53-86F40877DF25}" destId="{F767D0AB-80CE-45D5-B96D-7B37E8911528}" srcOrd="6" destOrd="0" presId="urn:microsoft.com/office/officeart/2011/layout/ConvergingText"/>
    <dgm:cxn modelId="{9B5715FF-032E-4445-AB2A-B8D64BB7A448}" type="presParOf" srcId="{E4A8A3AE-0216-4178-AD53-86F40877DF25}" destId="{35E846E6-7D34-459C-AD2E-A69D3DFBA5CA}" srcOrd="7" destOrd="0" presId="urn:microsoft.com/office/officeart/2011/layout/ConvergingText"/>
    <dgm:cxn modelId="{9D6427A8-FDC0-4BC0-833A-30A8E8637EEE}" type="presParOf" srcId="{E4A8A3AE-0216-4178-AD53-86F40877DF25}" destId="{0299B96F-E3DB-4506-AFBC-68F9B6A3B8F1}" srcOrd="8" destOrd="0" presId="urn:microsoft.com/office/officeart/2011/layout/ConvergingText"/>
    <dgm:cxn modelId="{E35D28A9-8798-4A85-BED8-85F5CA1CE653}" type="presParOf" srcId="{E4A8A3AE-0216-4178-AD53-86F40877DF25}" destId="{BA7C4A1A-5B88-42C6-A0D3-E24A9398B8D3}" srcOrd="9" destOrd="0" presId="urn:microsoft.com/office/officeart/2011/layout/ConvergingText"/>
    <dgm:cxn modelId="{87EB7C76-25D0-4864-8D1D-FA14F14409EB}" type="presParOf" srcId="{E4A8A3AE-0216-4178-AD53-86F40877DF25}" destId="{01B127AD-34D2-465D-AB59-E099BA8BBFB0}" srcOrd="10" destOrd="0" presId="urn:microsoft.com/office/officeart/2011/layout/ConvergingText"/>
    <dgm:cxn modelId="{B923A2D2-3A09-41BC-92BB-9B0015A71AA4}" type="presParOf" srcId="{E4A8A3AE-0216-4178-AD53-86F40877DF25}" destId="{31DE4E4E-F5AE-46A7-BF39-15382084924B}" srcOrd="11" destOrd="0" presId="urn:microsoft.com/office/officeart/2011/layout/ConvergingText"/>
    <dgm:cxn modelId="{2E6CA602-1C98-4AD5-837D-5CDE93E5C073}" type="presParOf" srcId="{E4A8A3AE-0216-4178-AD53-86F40877DF25}" destId="{270C912F-1187-4EE4-988B-4BA2DC398971}" srcOrd="12" destOrd="0" presId="urn:microsoft.com/office/officeart/2011/layout/ConvergingText"/>
    <dgm:cxn modelId="{31D47793-9F0B-4795-B2AD-91A33B776112}" type="presParOf" srcId="{E4A8A3AE-0216-4178-AD53-86F40877DF25}" destId="{C37A5EB7-7A78-4A01-B8F2-D712E662829F}" srcOrd="13" destOrd="0" presId="urn:microsoft.com/office/officeart/2011/layout/ConvergingText"/>
    <dgm:cxn modelId="{A72B0195-BDF3-4A1A-B27E-C11DC4EB2EA2}" type="presParOf" srcId="{E4A8A3AE-0216-4178-AD53-86F40877DF25}" destId="{A497F8D3-613F-4A24-8ECE-1B7B1F4AA7A1}" srcOrd="14" destOrd="0" presId="urn:microsoft.com/office/officeart/2011/layout/ConvergingText"/>
    <dgm:cxn modelId="{851F4C3C-92F9-45AF-B939-6D9551E5B8D7}" type="presParOf" srcId="{E4A8A3AE-0216-4178-AD53-86F40877DF25}" destId="{6C84F63B-C2BF-4C55-85BC-76473962ACBF}" srcOrd="15" destOrd="0" presId="urn:microsoft.com/office/officeart/2011/layout/ConvergingText"/>
    <dgm:cxn modelId="{47289B75-B068-46ED-BAF7-FBB6AB490272}" type="presParOf" srcId="{E4A8A3AE-0216-4178-AD53-86F40877DF25}" destId="{60E9B0CF-495E-492D-B46A-F23428028E72}" srcOrd="16" destOrd="0" presId="urn:microsoft.com/office/officeart/2011/layout/ConvergingText"/>
    <dgm:cxn modelId="{809AAB7A-9F99-43EE-9638-33F6512FB568}" type="presParOf" srcId="{E4A8A3AE-0216-4178-AD53-86F40877DF25}" destId="{5726CCE4-1BBD-4184-8BAD-6E2D45EE7DE9}" srcOrd="17" destOrd="0" presId="urn:microsoft.com/office/officeart/2011/layout/ConvergingText"/>
    <dgm:cxn modelId="{4105D0B7-91F2-40AC-8E52-A60133CB5A8D}" type="presParOf" srcId="{E4A8A3AE-0216-4178-AD53-86F40877DF25}" destId="{5EF614E5-7BC1-4223-9543-49C02BC9F522}" srcOrd="18" destOrd="0" presId="urn:microsoft.com/office/officeart/2011/layout/ConvergingText"/>
    <dgm:cxn modelId="{851AB14E-33EB-4631-8E34-33F3FC7832BA}" type="presParOf" srcId="{E4A8A3AE-0216-4178-AD53-86F40877DF25}" destId="{A4868D41-4768-4298-9375-1272E278BC03}" srcOrd="19" destOrd="0" presId="urn:microsoft.com/office/officeart/2011/layout/ConvergingText"/>
    <dgm:cxn modelId="{8407A8B0-EF87-4B78-AC16-B0186CAE380B}" type="presParOf" srcId="{E4A8A3AE-0216-4178-AD53-86F40877DF25}" destId="{7345A0A3-331E-464C-BD3B-369415872175}" srcOrd="20" destOrd="0" presId="urn:microsoft.com/office/officeart/2011/layout/ConvergingText"/>
    <dgm:cxn modelId="{84746873-C7F8-4042-9AB0-4444FFC11DEB}" type="presParOf" srcId="{E4A8A3AE-0216-4178-AD53-86F40877DF25}" destId="{2BC65A42-5F70-4ECD-B95A-3157243B5348}" srcOrd="21" destOrd="0" presId="urn:microsoft.com/office/officeart/2011/layout/ConvergingText"/>
    <dgm:cxn modelId="{F6651718-3FD3-49F2-AC8E-C86DB787A69D}" type="presParOf" srcId="{E4A8A3AE-0216-4178-AD53-86F40877DF25}" destId="{D77E2B8E-F68F-4BD5-9858-A96E7B6C19ED}" srcOrd="22" destOrd="0" presId="urn:microsoft.com/office/officeart/2011/layout/ConvergingText"/>
    <dgm:cxn modelId="{668E62BA-123C-4AD7-8E78-711DACCB8237}" type="presParOf" srcId="{E4A8A3AE-0216-4178-AD53-86F40877DF25}" destId="{74E2B90C-4DC5-4F67-B123-285E4ABD61BD}" srcOrd="23" destOrd="0" presId="urn:microsoft.com/office/officeart/2011/layout/ConvergingText"/>
    <dgm:cxn modelId="{295EECF9-60BE-4726-A3CE-E38AFAB9E10E}" type="presParOf" srcId="{E4A8A3AE-0216-4178-AD53-86F40877DF25}" destId="{3A5303D0-12A6-4EA3-B490-575C4DA8B2E2}" srcOrd="24" destOrd="0" presId="urn:microsoft.com/office/officeart/2011/layout/ConvergingText"/>
    <dgm:cxn modelId="{FB73F754-74D6-496D-936B-39570FB3559A}" type="presParOf" srcId="{E4A8A3AE-0216-4178-AD53-86F40877DF25}" destId="{8655DEE8-37D0-444F-AC5C-11B615035742}" srcOrd="25" destOrd="0" presId="urn:microsoft.com/office/officeart/2011/layout/ConvergingText"/>
    <dgm:cxn modelId="{E0242D5D-A904-4AF7-A237-5BF0A9679CA8}" type="presParOf" srcId="{E4A8A3AE-0216-4178-AD53-86F40877DF25}" destId="{40DE3E9B-91BF-4A73-82C7-076164B25792}" srcOrd="26" destOrd="0" presId="urn:microsoft.com/office/officeart/2011/layout/ConvergingText"/>
    <dgm:cxn modelId="{AF97350C-7F5E-484C-BBD5-C4444A5BAC4C}" type="presParOf" srcId="{E4A8A3AE-0216-4178-AD53-86F40877DF25}" destId="{C0CDD5B8-5C41-49E2-AA7F-FAFBCE5B74B5}" srcOrd="27" destOrd="0" presId="urn:microsoft.com/office/officeart/2011/layout/ConvergingText"/>
    <dgm:cxn modelId="{4A6172D3-084F-421C-868C-D906EB3AF3B7}" type="presParOf" srcId="{E4A8A3AE-0216-4178-AD53-86F40877DF25}" destId="{F6630544-A355-41DD-B040-ABFABDAA0A16}" srcOrd="28" destOrd="0" presId="urn:microsoft.com/office/officeart/2011/layout/ConvergingText"/>
    <dgm:cxn modelId="{C782F55C-221C-41A1-A690-026B3BABA15B}" type="presParOf" srcId="{E4A8A3AE-0216-4178-AD53-86F40877DF25}" destId="{9419B552-3408-420D-A876-8AE970974711}" srcOrd="29" destOrd="0" presId="urn:microsoft.com/office/officeart/2011/layout/ConvergingText"/>
    <dgm:cxn modelId="{24CE5B67-E0D0-415D-9DC8-DC61527CB9CD}" type="presParOf" srcId="{E4A8A3AE-0216-4178-AD53-86F40877DF25}" destId="{4B99AE9E-B31E-48C9-8289-BA808676565D}" srcOrd="30" destOrd="0" presId="urn:microsoft.com/office/officeart/2011/layout/ConvergingText"/>
    <dgm:cxn modelId="{0F5CF5E3-8032-4F9B-9B05-09D27364D04E}" type="presParOf" srcId="{E4A8A3AE-0216-4178-AD53-86F40877DF25}" destId="{5BA52B31-3C77-4BFA-9E02-E088423EA09D}" srcOrd="31" destOrd="0" presId="urn:microsoft.com/office/officeart/2011/layout/ConvergingText"/>
    <dgm:cxn modelId="{CA793969-EEF4-4A3D-A477-046031F51BD6}" type="presParOf" srcId="{E4A8A3AE-0216-4178-AD53-86F40877DF25}" destId="{D1357FA3-C472-4C97-AB1D-C679F77EE174}" srcOrd="32" destOrd="0" presId="urn:microsoft.com/office/officeart/2011/layout/ConvergingText"/>
    <dgm:cxn modelId="{4B3993F3-69EC-482E-BD2B-EE94172ACE6A}" type="presParOf" srcId="{E4A8A3AE-0216-4178-AD53-86F40877DF25}" destId="{1612BCFF-5CB2-4560-BC23-D455B80EE76F}" srcOrd="33" destOrd="0" presId="urn:microsoft.com/office/officeart/2011/layout/ConvergingText"/>
    <dgm:cxn modelId="{599A8A1E-2BE4-4E78-8CB1-9EB2D94E99BB}" type="presParOf" srcId="{E4A8A3AE-0216-4178-AD53-86F40877DF25}" destId="{41081792-83FF-43E0-97AE-331A88C55B02}" srcOrd="34" destOrd="0" presId="urn:microsoft.com/office/officeart/2011/layout/ConvergingText"/>
    <dgm:cxn modelId="{A90C648D-5406-4E5A-9737-CF0ACF336E60}" type="presParOf" srcId="{E4A8A3AE-0216-4178-AD53-86F40877DF25}" destId="{8BFB879F-E767-47A3-88D5-D7005ADDE018}" srcOrd="35" destOrd="0" presId="urn:microsoft.com/office/officeart/2011/layout/ConvergingText"/>
    <dgm:cxn modelId="{55C19205-3305-45D3-B6E9-15A613F1D072}" type="presParOf" srcId="{E4A8A3AE-0216-4178-AD53-86F40877DF25}" destId="{D70D05A5-4B3C-447D-BCA7-4929DE5F1812}" srcOrd="36" destOrd="0" presId="urn:microsoft.com/office/officeart/2011/layout/ConvergingTex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F88FF5-24D7-46C0-99B9-AB604A020072}">
      <dsp:nvSpPr>
        <dsp:cNvPr id="0" name=""/>
        <dsp:cNvSpPr/>
      </dsp:nvSpPr>
      <dsp:spPr>
        <a:xfrm>
          <a:off x="0" y="4820748"/>
          <a:ext cx="8097982" cy="122260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DATA PROVIDERS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Public Entities</a:t>
          </a:r>
        </a:p>
      </dsp:txBody>
      <dsp:txXfrm>
        <a:off x="0" y="4820748"/>
        <a:ext cx="2429394" cy="1222605"/>
      </dsp:txXfrm>
    </dsp:sp>
    <dsp:sp modelId="{37E4EC60-E8D3-4BE1-990A-B05B40C54A26}">
      <dsp:nvSpPr>
        <dsp:cNvPr id="0" name=""/>
        <dsp:cNvSpPr/>
      </dsp:nvSpPr>
      <dsp:spPr>
        <a:xfrm>
          <a:off x="0" y="3394375"/>
          <a:ext cx="8097982" cy="122260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PROJECT VENDORS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University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Software Developer</a:t>
          </a:r>
        </a:p>
      </dsp:txBody>
      <dsp:txXfrm>
        <a:off x="0" y="3394375"/>
        <a:ext cx="2429394" cy="1222605"/>
      </dsp:txXfrm>
    </dsp:sp>
    <dsp:sp modelId="{9CA91804-C307-47EB-AD73-6F8A2762A65E}">
      <dsp:nvSpPr>
        <dsp:cNvPr id="0" name=""/>
        <dsp:cNvSpPr/>
      </dsp:nvSpPr>
      <dsp:spPr>
        <a:xfrm>
          <a:off x="0" y="1968002"/>
          <a:ext cx="8097982" cy="122260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GOVERNING ENTITY AND PROJECT LEAD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Policy-Making Body</a:t>
          </a:r>
        </a:p>
      </dsp:txBody>
      <dsp:txXfrm>
        <a:off x="0" y="1968002"/>
        <a:ext cx="2429394" cy="1222605"/>
      </dsp:txXfrm>
    </dsp:sp>
    <dsp:sp modelId="{5BFC653E-AB13-4C35-8BBA-E9122032D773}">
      <dsp:nvSpPr>
        <dsp:cNvPr id="0" name=""/>
        <dsp:cNvSpPr/>
      </dsp:nvSpPr>
      <dsp:spPr>
        <a:xfrm>
          <a:off x="0" y="559589"/>
          <a:ext cx="8097982" cy="120464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FISCAL AGENT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State Agency</a:t>
          </a:r>
        </a:p>
      </dsp:txBody>
      <dsp:txXfrm>
        <a:off x="0" y="559589"/>
        <a:ext cx="2429394" cy="1204645"/>
      </dsp:txXfrm>
    </dsp:sp>
    <dsp:sp modelId="{F6156721-D74B-4AE1-86A9-6DB15A80AF57}">
      <dsp:nvSpPr>
        <dsp:cNvPr id="0" name=""/>
        <dsp:cNvSpPr/>
      </dsp:nvSpPr>
      <dsp:spPr>
        <a:xfrm>
          <a:off x="3843466" y="661473"/>
          <a:ext cx="3671851" cy="101883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</dsp:txBody>
      <dsp:txXfrm>
        <a:off x="3873307" y="691314"/>
        <a:ext cx="3612169" cy="959155"/>
      </dsp:txXfrm>
    </dsp:sp>
    <dsp:sp modelId="{B2586EF7-B9A9-4548-81AE-270F8768FD5D}">
      <dsp:nvSpPr>
        <dsp:cNvPr id="0" name=""/>
        <dsp:cNvSpPr/>
      </dsp:nvSpPr>
      <dsp:spPr>
        <a:xfrm>
          <a:off x="5633671" y="1680311"/>
          <a:ext cx="91440" cy="40753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75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E40392-1733-4B09-8A0B-9AC8E717711C}">
      <dsp:nvSpPr>
        <dsp:cNvPr id="0" name=""/>
        <dsp:cNvSpPr/>
      </dsp:nvSpPr>
      <dsp:spPr>
        <a:xfrm>
          <a:off x="4219302" y="2087846"/>
          <a:ext cx="2920177" cy="101883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</dsp:txBody>
      <dsp:txXfrm>
        <a:off x="4249143" y="2117687"/>
        <a:ext cx="2860495" cy="959155"/>
      </dsp:txXfrm>
    </dsp:sp>
    <dsp:sp modelId="{8F8B7154-9EB3-48F8-AA86-9B96FAF9809A}">
      <dsp:nvSpPr>
        <dsp:cNvPr id="0" name=""/>
        <dsp:cNvSpPr/>
      </dsp:nvSpPr>
      <dsp:spPr>
        <a:xfrm>
          <a:off x="4189341" y="3106684"/>
          <a:ext cx="1490050" cy="407535"/>
        </a:xfrm>
        <a:custGeom>
          <a:avLst/>
          <a:gdLst/>
          <a:ahLst/>
          <a:cxnLst/>
          <a:rect l="0" t="0" r="0" b="0"/>
          <a:pathLst>
            <a:path>
              <a:moveTo>
                <a:pt x="1490050" y="0"/>
              </a:moveTo>
              <a:lnTo>
                <a:pt x="1490050" y="203767"/>
              </a:lnTo>
              <a:lnTo>
                <a:pt x="0" y="203767"/>
              </a:lnTo>
              <a:lnTo>
                <a:pt x="0" y="40753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64317C-26B8-46A9-BBF6-13A75E343D44}">
      <dsp:nvSpPr>
        <dsp:cNvPr id="0" name=""/>
        <dsp:cNvSpPr/>
      </dsp:nvSpPr>
      <dsp:spPr>
        <a:xfrm>
          <a:off x="3425213" y="3514219"/>
          <a:ext cx="1528256" cy="101883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DataSpark</a:t>
          </a:r>
          <a:endParaRPr lang="en-US" sz="1300" kern="1200" dirty="0"/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RI Talent Dashboard (P20W)</a:t>
          </a:r>
        </a:p>
      </dsp:txBody>
      <dsp:txXfrm>
        <a:off x="3455054" y="3544060"/>
        <a:ext cx="1468574" cy="959155"/>
      </dsp:txXfrm>
    </dsp:sp>
    <dsp:sp modelId="{8C387CE0-6283-401E-8BB2-E775E6F98B66}">
      <dsp:nvSpPr>
        <dsp:cNvPr id="0" name=""/>
        <dsp:cNvSpPr/>
      </dsp:nvSpPr>
      <dsp:spPr>
        <a:xfrm>
          <a:off x="3195974" y="4533057"/>
          <a:ext cx="993366" cy="407535"/>
        </a:xfrm>
        <a:custGeom>
          <a:avLst/>
          <a:gdLst/>
          <a:ahLst/>
          <a:cxnLst/>
          <a:rect l="0" t="0" r="0" b="0"/>
          <a:pathLst>
            <a:path>
              <a:moveTo>
                <a:pt x="993366" y="0"/>
              </a:moveTo>
              <a:lnTo>
                <a:pt x="993366" y="203767"/>
              </a:lnTo>
              <a:lnTo>
                <a:pt x="0" y="203767"/>
              </a:lnTo>
              <a:lnTo>
                <a:pt x="0" y="40753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03D3F0-7628-45BC-9C99-938AA25E05F3}">
      <dsp:nvSpPr>
        <dsp:cNvPr id="0" name=""/>
        <dsp:cNvSpPr/>
      </dsp:nvSpPr>
      <dsp:spPr>
        <a:xfrm>
          <a:off x="2431846" y="4940592"/>
          <a:ext cx="1528256" cy="101883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Public Higher Ed Institutions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URI, RIC, CCRI</a:t>
          </a:r>
        </a:p>
      </dsp:txBody>
      <dsp:txXfrm>
        <a:off x="2461687" y="4970433"/>
        <a:ext cx="1468574" cy="959155"/>
      </dsp:txXfrm>
    </dsp:sp>
    <dsp:sp modelId="{542EBD0C-A95B-4EE7-9F50-31B62FEB38EF}">
      <dsp:nvSpPr>
        <dsp:cNvPr id="0" name=""/>
        <dsp:cNvSpPr/>
      </dsp:nvSpPr>
      <dsp:spPr>
        <a:xfrm>
          <a:off x="4189341" y="4533057"/>
          <a:ext cx="993366" cy="407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767"/>
              </a:lnTo>
              <a:lnTo>
                <a:pt x="993366" y="203767"/>
              </a:lnTo>
              <a:lnTo>
                <a:pt x="993366" y="40753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0AB3CB-33FB-4212-99E9-DA74A2089B33}">
      <dsp:nvSpPr>
        <dsp:cNvPr id="0" name=""/>
        <dsp:cNvSpPr/>
      </dsp:nvSpPr>
      <dsp:spPr>
        <a:xfrm>
          <a:off x="4418580" y="4940592"/>
          <a:ext cx="1528256" cy="101883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State Agencies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DLT, RIDE, OPC, DMV, etc.</a:t>
          </a:r>
        </a:p>
      </dsp:txBody>
      <dsp:txXfrm>
        <a:off x="4448421" y="4970433"/>
        <a:ext cx="1468574" cy="959155"/>
      </dsp:txXfrm>
    </dsp:sp>
    <dsp:sp modelId="{EF67AFB5-2886-4948-A108-6C0517C1FB54}">
      <dsp:nvSpPr>
        <dsp:cNvPr id="0" name=""/>
        <dsp:cNvSpPr/>
      </dsp:nvSpPr>
      <dsp:spPr>
        <a:xfrm>
          <a:off x="5679391" y="3106684"/>
          <a:ext cx="1490050" cy="407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767"/>
              </a:lnTo>
              <a:lnTo>
                <a:pt x="1490050" y="203767"/>
              </a:lnTo>
              <a:lnTo>
                <a:pt x="1490050" y="40753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DD1811-D4BA-47F7-9147-6A111E128925}">
      <dsp:nvSpPr>
        <dsp:cNvPr id="0" name=""/>
        <dsp:cNvSpPr/>
      </dsp:nvSpPr>
      <dsp:spPr>
        <a:xfrm>
          <a:off x="6405313" y="3514219"/>
          <a:ext cx="1528256" cy="101883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Kenzan</a:t>
          </a:r>
          <a:endParaRPr lang="en-US" sz="1300" kern="1200" dirty="0"/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Real Jobs IT System Development</a:t>
          </a:r>
        </a:p>
      </dsp:txBody>
      <dsp:txXfrm>
        <a:off x="6435154" y="3544060"/>
        <a:ext cx="1468574" cy="959155"/>
      </dsp:txXfrm>
    </dsp:sp>
    <dsp:sp modelId="{285D1C2E-72D3-49D1-9619-3DC72EFD9ECA}">
      <dsp:nvSpPr>
        <dsp:cNvPr id="0" name=""/>
        <dsp:cNvSpPr/>
      </dsp:nvSpPr>
      <dsp:spPr>
        <a:xfrm>
          <a:off x="7123722" y="4533057"/>
          <a:ext cx="91440" cy="40753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753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B10AD5-8D84-42B2-A598-AD84CB007C56}">
      <dsp:nvSpPr>
        <dsp:cNvPr id="0" name=""/>
        <dsp:cNvSpPr/>
      </dsp:nvSpPr>
      <dsp:spPr>
        <a:xfrm>
          <a:off x="6405313" y="4940592"/>
          <a:ext cx="1528256" cy="101883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RI Department of Labor and Training</a:t>
          </a:r>
        </a:p>
      </dsp:txBody>
      <dsp:txXfrm>
        <a:off x="6435154" y="4970433"/>
        <a:ext cx="1468574" cy="9591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285D8B-DB9F-405C-B705-E3F82B2E1AE4}">
      <dsp:nvSpPr>
        <dsp:cNvPr id="0" name=""/>
        <dsp:cNvSpPr/>
      </dsp:nvSpPr>
      <dsp:spPr>
        <a:xfrm>
          <a:off x="4757619" y="4472759"/>
          <a:ext cx="282992" cy="8678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7844"/>
              </a:lnTo>
              <a:lnTo>
                <a:pt x="282992" y="867844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7D229D-87AB-43A4-A692-42C6170514FA}">
      <dsp:nvSpPr>
        <dsp:cNvPr id="0" name=""/>
        <dsp:cNvSpPr/>
      </dsp:nvSpPr>
      <dsp:spPr>
        <a:xfrm>
          <a:off x="3229458" y="3133260"/>
          <a:ext cx="2282807" cy="3961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094"/>
              </a:lnTo>
              <a:lnTo>
                <a:pt x="2282807" y="198094"/>
              </a:lnTo>
              <a:lnTo>
                <a:pt x="2282807" y="396189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271AD1-DD80-4CC5-A38E-C37403F77F26}">
      <dsp:nvSpPr>
        <dsp:cNvPr id="0" name=""/>
        <dsp:cNvSpPr/>
      </dsp:nvSpPr>
      <dsp:spPr>
        <a:xfrm>
          <a:off x="2474811" y="4472759"/>
          <a:ext cx="282992" cy="8678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7844"/>
              </a:lnTo>
              <a:lnTo>
                <a:pt x="282992" y="867844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54B045-1BB0-4F88-B3B3-C4D36F0C346D}">
      <dsp:nvSpPr>
        <dsp:cNvPr id="0" name=""/>
        <dsp:cNvSpPr/>
      </dsp:nvSpPr>
      <dsp:spPr>
        <a:xfrm>
          <a:off x="3183738" y="3133260"/>
          <a:ext cx="91440" cy="3961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6189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501780-2067-429E-AE07-B99C9E96065D}">
      <dsp:nvSpPr>
        <dsp:cNvPr id="0" name=""/>
        <dsp:cNvSpPr/>
      </dsp:nvSpPr>
      <dsp:spPr>
        <a:xfrm>
          <a:off x="192003" y="4472759"/>
          <a:ext cx="282992" cy="8678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7844"/>
              </a:lnTo>
              <a:lnTo>
                <a:pt x="282992" y="867844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315AD9-8F48-4792-B989-1216AFB3C9D3}">
      <dsp:nvSpPr>
        <dsp:cNvPr id="0" name=""/>
        <dsp:cNvSpPr/>
      </dsp:nvSpPr>
      <dsp:spPr>
        <a:xfrm>
          <a:off x="946650" y="3133260"/>
          <a:ext cx="2282807" cy="396189"/>
        </a:xfrm>
        <a:custGeom>
          <a:avLst/>
          <a:gdLst/>
          <a:ahLst/>
          <a:cxnLst/>
          <a:rect l="0" t="0" r="0" b="0"/>
          <a:pathLst>
            <a:path>
              <a:moveTo>
                <a:pt x="2282807" y="0"/>
              </a:moveTo>
              <a:lnTo>
                <a:pt x="2282807" y="198094"/>
              </a:lnTo>
              <a:lnTo>
                <a:pt x="0" y="198094"/>
              </a:lnTo>
              <a:lnTo>
                <a:pt x="0" y="396189"/>
              </a:lnTo>
            </a:path>
          </a:pathLst>
        </a:cu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A819D9-5D02-4CEE-90E5-319336111689}">
      <dsp:nvSpPr>
        <dsp:cNvPr id="0" name=""/>
        <dsp:cNvSpPr/>
      </dsp:nvSpPr>
      <dsp:spPr>
        <a:xfrm>
          <a:off x="3183738" y="2024287"/>
          <a:ext cx="91440" cy="3961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6189"/>
              </a:lnTo>
            </a:path>
          </a:pathLst>
        </a:custGeom>
        <a:noFill/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C97C20-405E-45C2-962A-7CB41173FFD0}">
      <dsp:nvSpPr>
        <dsp:cNvPr id="0" name=""/>
        <dsp:cNvSpPr/>
      </dsp:nvSpPr>
      <dsp:spPr>
        <a:xfrm>
          <a:off x="3183738" y="684789"/>
          <a:ext cx="91440" cy="3961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6189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787849-EFD1-4B69-B8DD-3A8965B0BA52}">
      <dsp:nvSpPr>
        <dsp:cNvPr id="0" name=""/>
        <dsp:cNvSpPr/>
      </dsp:nvSpPr>
      <dsp:spPr>
        <a:xfrm>
          <a:off x="1315343" y="277732"/>
          <a:ext cx="3828231" cy="40705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RI Talent Dashboard (P20W)</a:t>
          </a:r>
        </a:p>
      </dsp:txBody>
      <dsp:txXfrm>
        <a:off x="1315343" y="277732"/>
        <a:ext cx="3828231" cy="407056"/>
      </dsp:txXfrm>
    </dsp:sp>
    <dsp:sp modelId="{95815E1F-2246-42D1-BD6C-6154B0705E01}">
      <dsp:nvSpPr>
        <dsp:cNvPr id="0" name=""/>
        <dsp:cNvSpPr/>
      </dsp:nvSpPr>
      <dsp:spPr>
        <a:xfrm>
          <a:off x="2286149" y="1080978"/>
          <a:ext cx="1886618" cy="94330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DataSpark</a:t>
          </a:r>
          <a:r>
            <a:rPr lang="en-US" sz="1600" kern="1200" dirty="0"/>
            <a:t> Data Scientists and Subject Matter Experts</a:t>
          </a:r>
        </a:p>
      </dsp:txBody>
      <dsp:txXfrm>
        <a:off x="2286149" y="1080978"/>
        <a:ext cx="1886618" cy="943309"/>
      </dsp:txXfrm>
    </dsp:sp>
    <dsp:sp modelId="{77FCFDB6-425C-4F95-B93B-410A78F11893}">
      <dsp:nvSpPr>
        <dsp:cNvPr id="0" name=""/>
        <dsp:cNvSpPr/>
      </dsp:nvSpPr>
      <dsp:spPr>
        <a:xfrm>
          <a:off x="1812580" y="2420477"/>
          <a:ext cx="2833757" cy="712783"/>
        </a:xfrm>
        <a:prstGeom prst="rect">
          <a:avLst/>
        </a:prstGeom>
        <a:solidFill>
          <a:schemeClr val="accent2"/>
        </a:solidFill>
        <a:ln>
          <a:solidFill>
            <a:schemeClr val="accent2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RI </a:t>
          </a:r>
          <a:r>
            <a:rPr lang="en-US" sz="1600" kern="1200" dirty="0" err="1"/>
            <a:t>DataHUB</a:t>
          </a:r>
          <a:endParaRPr lang="en-US" sz="1600" kern="1200" dirty="0"/>
        </a:p>
      </dsp:txBody>
      <dsp:txXfrm>
        <a:off x="1812580" y="2420477"/>
        <a:ext cx="2833757" cy="712783"/>
      </dsp:txXfrm>
    </dsp:sp>
    <dsp:sp modelId="{951B992B-04E3-4082-B954-D78C33656A9A}">
      <dsp:nvSpPr>
        <dsp:cNvPr id="0" name=""/>
        <dsp:cNvSpPr/>
      </dsp:nvSpPr>
      <dsp:spPr>
        <a:xfrm>
          <a:off x="3341" y="3529450"/>
          <a:ext cx="1886618" cy="943309"/>
        </a:xfrm>
        <a:prstGeom prst="rect">
          <a:avLst/>
        </a:prstGeom>
        <a:solidFill>
          <a:schemeClr val="accent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Office of the Postsecondary Commissioner</a:t>
          </a:r>
        </a:p>
      </dsp:txBody>
      <dsp:txXfrm>
        <a:off x="3341" y="3529450"/>
        <a:ext cx="1886618" cy="943309"/>
      </dsp:txXfrm>
    </dsp:sp>
    <dsp:sp modelId="{EE7DC87A-405A-4BAA-B713-9C112AB09B76}">
      <dsp:nvSpPr>
        <dsp:cNvPr id="0" name=""/>
        <dsp:cNvSpPr/>
      </dsp:nvSpPr>
      <dsp:spPr>
        <a:xfrm>
          <a:off x="474996" y="4868949"/>
          <a:ext cx="1886618" cy="94330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CCRI, RIC, URI</a:t>
          </a:r>
        </a:p>
      </dsp:txBody>
      <dsp:txXfrm>
        <a:off x="474996" y="4868949"/>
        <a:ext cx="1886618" cy="943309"/>
      </dsp:txXfrm>
    </dsp:sp>
    <dsp:sp modelId="{6F92D8D8-8D00-4DD0-AD53-7ABB9E5CF8D2}">
      <dsp:nvSpPr>
        <dsp:cNvPr id="0" name=""/>
        <dsp:cNvSpPr/>
      </dsp:nvSpPr>
      <dsp:spPr>
        <a:xfrm>
          <a:off x="2286149" y="3529450"/>
          <a:ext cx="1886618" cy="943309"/>
        </a:xfrm>
        <a:prstGeom prst="rect">
          <a:avLst/>
        </a:prstGeom>
        <a:solidFill>
          <a:schemeClr val="accent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Other State Agency Data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RIDE, DMV, etc.</a:t>
          </a:r>
        </a:p>
      </dsp:txBody>
      <dsp:txXfrm>
        <a:off x="2286149" y="3529450"/>
        <a:ext cx="1886618" cy="943309"/>
      </dsp:txXfrm>
    </dsp:sp>
    <dsp:sp modelId="{014FB1E5-A33B-49B8-B4BD-6E722E6615D1}">
      <dsp:nvSpPr>
        <dsp:cNvPr id="0" name=""/>
        <dsp:cNvSpPr/>
      </dsp:nvSpPr>
      <dsp:spPr>
        <a:xfrm>
          <a:off x="2757804" y="4868949"/>
          <a:ext cx="1886618" cy="94330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LEAs and Programs</a:t>
          </a:r>
        </a:p>
      </dsp:txBody>
      <dsp:txXfrm>
        <a:off x="2757804" y="4868949"/>
        <a:ext cx="1886618" cy="943309"/>
      </dsp:txXfrm>
    </dsp:sp>
    <dsp:sp modelId="{7C2999BB-4711-4356-9FE3-10CFBF2DEC1A}">
      <dsp:nvSpPr>
        <dsp:cNvPr id="0" name=""/>
        <dsp:cNvSpPr/>
      </dsp:nvSpPr>
      <dsp:spPr>
        <a:xfrm>
          <a:off x="4568957" y="3529450"/>
          <a:ext cx="1886618" cy="943309"/>
        </a:xfrm>
        <a:prstGeom prst="rect">
          <a:avLst/>
        </a:prstGeom>
        <a:solidFill>
          <a:schemeClr val="accent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RI Department of Labor and Training</a:t>
          </a:r>
        </a:p>
      </dsp:txBody>
      <dsp:txXfrm>
        <a:off x="4568957" y="3529450"/>
        <a:ext cx="1886618" cy="943309"/>
      </dsp:txXfrm>
    </dsp:sp>
    <dsp:sp modelId="{831858FB-E62D-4A05-A8BD-7120851F24D0}">
      <dsp:nvSpPr>
        <dsp:cNvPr id="0" name=""/>
        <dsp:cNvSpPr/>
      </dsp:nvSpPr>
      <dsp:spPr>
        <a:xfrm>
          <a:off x="5040612" y="4868949"/>
          <a:ext cx="1886618" cy="94330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Workforce Grantees, Partners, Training, and Service Provides</a:t>
          </a:r>
        </a:p>
      </dsp:txBody>
      <dsp:txXfrm>
        <a:off x="5040612" y="4868949"/>
        <a:ext cx="1886618" cy="9433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BA6DF1-30C5-4524-95A4-FF156DDF171B}">
      <dsp:nvSpPr>
        <dsp:cNvPr id="0" name=""/>
        <dsp:cNvSpPr/>
      </dsp:nvSpPr>
      <dsp:spPr>
        <a:xfrm>
          <a:off x="3792389" y="2043190"/>
          <a:ext cx="1409141" cy="1487803"/>
        </a:xfrm>
        <a:prstGeom prst="ellipse">
          <a:avLst/>
        </a:prstGeom>
        <a:solidFill>
          <a:schemeClr val="accent3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rgbClr val="C00000"/>
              </a:solidFill>
              <a:latin typeface="Arial Narrow" panose="020B0606020202030204" pitchFamily="34" charset="0"/>
            </a:rPr>
            <a:t>NJEEDS</a:t>
          </a:r>
        </a:p>
      </dsp:txBody>
      <dsp:txXfrm>
        <a:off x="3998753" y="2261074"/>
        <a:ext cx="996413" cy="1052035"/>
      </dsp:txXfrm>
    </dsp:sp>
    <dsp:sp modelId="{AD91B92E-CB31-4394-AD91-89A81D980F22}">
      <dsp:nvSpPr>
        <dsp:cNvPr id="0" name=""/>
        <dsp:cNvSpPr/>
      </dsp:nvSpPr>
      <dsp:spPr>
        <a:xfrm rot="5400000">
          <a:off x="4262585" y="1385330"/>
          <a:ext cx="468749" cy="457822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b="1" kern="1200">
            <a:latin typeface="Arial Narrow" panose="020B0606020202030204" pitchFamily="34" charset="0"/>
          </a:endParaRPr>
        </a:p>
      </dsp:txBody>
      <dsp:txXfrm>
        <a:off x="4331259" y="1408221"/>
        <a:ext cx="331402" cy="274694"/>
      </dsp:txXfrm>
    </dsp:sp>
    <dsp:sp modelId="{A86F8F70-333A-4524-9F28-4C07622D27C0}">
      <dsp:nvSpPr>
        <dsp:cNvPr id="0" name=""/>
        <dsp:cNvSpPr/>
      </dsp:nvSpPr>
      <dsp:spPr>
        <a:xfrm>
          <a:off x="3863910" y="-117639"/>
          <a:ext cx="1266099" cy="1276398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Arial Narrow" panose="020B0606020202030204" pitchFamily="34" charset="0"/>
            </a:rPr>
            <a:t>K-12 NJSMART Completions Data</a:t>
          </a:r>
        </a:p>
      </dsp:txBody>
      <dsp:txXfrm>
        <a:off x="4049326" y="69285"/>
        <a:ext cx="895267" cy="902550"/>
      </dsp:txXfrm>
    </dsp:sp>
    <dsp:sp modelId="{9AB2DECD-9E79-4FBC-A455-3376BD0ADDB2}">
      <dsp:nvSpPr>
        <dsp:cNvPr id="0" name=""/>
        <dsp:cNvSpPr/>
      </dsp:nvSpPr>
      <dsp:spPr>
        <a:xfrm rot="7374313">
          <a:off x="4944284" y="1606591"/>
          <a:ext cx="488092" cy="457822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b="1" kern="1200">
            <a:latin typeface="Arial Narrow" panose="020B0606020202030204" pitchFamily="34" charset="0"/>
          </a:endParaRPr>
        </a:p>
      </dsp:txBody>
      <dsp:txXfrm>
        <a:off x="5050264" y="1640499"/>
        <a:ext cx="350745" cy="274694"/>
      </dsp:txXfrm>
    </dsp:sp>
    <dsp:sp modelId="{9A35E00C-8363-4988-ABDA-D97E9D2653BC}">
      <dsp:nvSpPr>
        <dsp:cNvPr id="0" name=""/>
        <dsp:cNvSpPr/>
      </dsp:nvSpPr>
      <dsp:spPr>
        <a:xfrm>
          <a:off x="5220086" y="333655"/>
          <a:ext cx="1218217" cy="1239546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Arial Narrow" panose="020B0606020202030204" pitchFamily="34" charset="0"/>
            </a:rPr>
            <a:t>K-12 NJSMART Enrollment Data</a:t>
          </a:r>
        </a:p>
      </dsp:txBody>
      <dsp:txXfrm>
        <a:off x="5398490" y="515182"/>
        <a:ext cx="861409" cy="876492"/>
      </dsp:txXfrm>
    </dsp:sp>
    <dsp:sp modelId="{9D1EAD30-3094-4AFE-B1A3-E97001A48DAB}">
      <dsp:nvSpPr>
        <dsp:cNvPr id="0" name=""/>
        <dsp:cNvSpPr/>
      </dsp:nvSpPr>
      <dsp:spPr>
        <a:xfrm rot="9583306">
          <a:off x="5344692" y="2206256"/>
          <a:ext cx="470765" cy="457822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b="1" kern="1200">
            <a:latin typeface="Arial Narrow" panose="020B0606020202030204" pitchFamily="34" charset="0"/>
          </a:endParaRPr>
        </a:p>
      </dsp:txBody>
      <dsp:txXfrm>
        <a:off x="5477783" y="2274019"/>
        <a:ext cx="333418" cy="274694"/>
      </dsp:txXfrm>
    </dsp:sp>
    <dsp:sp modelId="{99243EBD-DDFC-4EE2-8E1E-F6BBF7C4AE82}">
      <dsp:nvSpPr>
        <dsp:cNvPr id="0" name=""/>
        <dsp:cNvSpPr/>
      </dsp:nvSpPr>
      <dsp:spPr>
        <a:xfrm>
          <a:off x="5980553" y="1432569"/>
          <a:ext cx="1344015" cy="1308251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Arial Narrow" panose="020B0606020202030204" pitchFamily="34" charset="0"/>
            </a:rPr>
            <a:t>Student Unit Record (SURE) Completions Data</a:t>
          </a:r>
        </a:p>
      </dsp:txBody>
      <dsp:txXfrm>
        <a:off x="6177379" y="1624158"/>
        <a:ext cx="950363" cy="925073"/>
      </dsp:txXfrm>
    </dsp:sp>
    <dsp:sp modelId="{9FAF3DEC-5AE7-42CA-8EC7-A16B85B62C3D}">
      <dsp:nvSpPr>
        <dsp:cNvPr id="0" name=""/>
        <dsp:cNvSpPr/>
      </dsp:nvSpPr>
      <dsp:spPr>
        <a:xfrm rot="12359307">
          <a:off x="5342737" y="2908613"/>
          <a:ext cx="465485" cy="457822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b="1" kern="1200">
            <a:latin typeface="Arial Narrow" panose="020B0606020202030204" pitchFamily="34" charset="0"/>
          </a:endParaRPr>
        </a:p>
      </dsp:txBody>
      <dsp:txXfrm>
        <a:off x="5473140" y="3030269"/>
        <a:ext cx="328138" cy="274694"/>
      </dsp:txXfrm>
    </dsp:sp>
    <dsp:sp modelId="{97B9E2BF-8FDC-4B65-B5AC-3E0BEA9F4ED1}">
      <dsp:nvSpPr>
        <dsp:cNvPr id="0" name=""/>
        <dsp:cNvSpPr/>
      </dsp:nvSpPr>
      <dsp:spPr>
        <a:xfrm>
          <a:off x="5970131" y="2827390"/>
          <a:ext cx="1364860" cy="1320198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Arial Narrow" panose="020B0606020202030204" pitchFamily="34" charset="0"/>
            </a:rPr>
            <a:t>Student Unit Record (SURE) Enrollment Data</a:t>
          </a:r>
        </a:p>
      </dsp:txBody>
      <dsp:txXfrm>
        <a:off x="6170010" y="3020729"/>
        <a:ext cx="965102" cy="933520"/>
      </dsp:txXfrm>
    </dsp:sp>
    <dsp:sp modelId="{6DE0D7D6-BD8E-42E9-9EAA-499B2BFFBBFB}">
      <dsp:nvSpPr>
        <dsp:cNvPr id="0" name=""/>
        <dsp:cNvSpPr/>
      </dsp:nvSpPr>
      <dsp:spPr>
        <a:xfrm rot="13899470">
          <a:off x="4943648" y="3497345"/>
          <a:ext cx="471308" cy="457822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b="1" kern="1200">
            <a:latin typeface="Arial Narrow" panose="020B0606020202030204" pitchFamily="34" charset="0"/>
          </a:endParaRPr>
        </a:p>
      </dsp:txBody>
      <dsp:txXfrm>
        <a:off x="5054924" y="3642771"/>
        <a:ext cx="333961" cy="274694"/>
      </dsp:txXfrm>
    </dsp:sp>
    <dsp:sp modelId="{BB3FB5D0-2EDA-480A-8DD3-5BFC903FD292}">
      <dsp:nvSpPr>
        <dsp:cNvPr id="0" name=""/>
        <dsp:cNvSpPr/>
      </dsp:nvSpPr>
      <dsp:spPr>
        <a:xfrm>
          <a:off x="5162244" y="3982578"/>
          <a:ext cx="1333900" cy="1276355"/>
        </a:xfrm>
        <a:prstGeom prst="ellipse">
          <a:avLst/>
        </a:prstGeom>
        <a:solidFill>
          <a:srgbClr val="426E4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Arial Narrow" panose="020B0606020202030204" pitchFamily="34" charset="0"/>
            </a:rPr>
            <a:t>Financial Aid and Application Data</a:t>
          </a:r>
        </a:p>
      </dsp:txBody>
      <dsp:txXfrm>
        <a:off x="5357589" y="4169496"/>
        <a:ext cx="943210" cy="902519"/>
      </dsp:txXfrm>
    </dsp:sp>
    <dsp:sp modelId="{2F7CC59B-69D7-44F5-BD8E-E98D0E84E878}">
      <dsp:nvSpPr>
        <dsp:cNvPr id="0" name=""/>
        <dsp:cNvSpPr/>
      </dsp:nvSpPr>
      <dsp:spPr>
        <a:xfrm rot="16200000">
          <a:off x="4274737" y="3708791"/>
          <a:ext cx="444444" cy="457822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b="1" kern="1200">
            <a:latin typeface="Arial Narrow" panose="020B0606020202030204" pitchFamily="34" charset="0"/>
          </a:endParaRPr>
        </a:p>
      </dsp:txBody>
      <dsp:txXfrm>
        <a:off x="4341404" y="3867022"/>
        <a:ext cx="311111" cy="274694"/>
      </dsp:txXfrm>
    </dsp:sp>
    <dsp:sp modelId="{FB679B02-3EAB-4FFB-B19F-4ED520DC1FB8}">
      <dsp:nvSpPr>
        <dsp:cNvPr id="0" name=""/>
        <dsp:cNvSpPr/>
      </dsp:nvSpPr>
      <dsp:spPr>
        <a:xfrm>
          <a:off x="3820524" y="4369569"/>
          <a:ext cx="1352870" cy="1368113"/>
        </a:xfrm>
        <a:prstGeom prst="ellipse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 err="1">
              <a:latin typeface="Arial Narrow" panose="020B0606020202030204" pitchFamily="34" charset="0"/>
            </a:rPr>
            <a:t>Unemploy-ment</a:t>
          </a:r>
          <a:r>
            <a:rPr lang="en-US" sz="1300" b="1" kern="1200" dirty="0">
              <a:latin typeface="Arial Narrow" panose="020B0606020202030204" pitchFamily="34" charset="0"/>
            </a:rPr>
            <a:t> Insurance Wage Records</a:t>
          </a:r>
        </a:p>
      </dsp:txBody>
      <dsp:txXfrm>
        <a:off x="4018647" y="4569925"/>
        <a:ext cx="956624" cy="967401"/>
      </dsp:txXfrm>
    </dsp:sp>
    <dsp:sp modelId="{ABDAD749-39FE-4EBA-A73C-5FE2C10A496E}">
      <dsp:nvSpPr>
        <dsp:cNvPr id="0" name=""/>
        <dsp:cNvSpPr/>
      </dsp:nvSpPr>
      <dsp:spPr>
        <a:xfrm rot="18266737">
          <a:off x="3599195" y="3482913"/>
          <a:ext cx="451814" cy="457822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b="1" kern="1200">
            <a:latin typeface="Arial Narrow" panose="020B0606020202030204" pitchFamily="34" charset="0"/>
          </a:endParaRPr>
        </a:p>
      </dsp:txBody>
      <dsp:txXfrm rot="10800000">
        <a:off x="3628634" y="3630366"/>
        <a:ext cx="316270" cy="274694"/>
      </dsp:txXfrm>
    </dsp:sp>
    <dsp:sp modelId="{E9C4599C-1707-4B04-B265-87F01265C02C}">
      <dsp:nvSpPr>
        <dsp:cNvPr id="0" name=""/>
        <dsp:cNvSpPr/>
      </dsp:nvSpPr>
      <dsp:spPr>
        <a:xfrm>
          <a:off x="2463966" y="3944434"/>
          <a:ext cx="1401518" cy="1352644"/>
        </a:xfrm>
        <a:prstGeom prst="ellipse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 err="1">
              <a:latin typeface="Arial Narrow" panose="020B0606020202030204" pitchFamily="34" charset="0"/>
            </a:rPr>
            <a:t>Unemploy-ment</a:t>
          </a:r>
          <a:r>
            <a:rPr lang="en-US" sz="1300" b="1" kern="1200" dirty="0">
              <a:latin typeface="Arial Narrow" panose="020B0606020202030204" pitchFamily="34" charset="0"/>
            </a:rPr>
            <a:t> Insurance Claims Records</a:t>
          </a:r>
        </a:p>
      </dsp:txBody>
      <dsp:txXfrm>
        <a:off x="2669214" y="4142524"/>
        <a:ext cx="991022" cy="956464"/>
      </dsp:txXfrm>
    </dsp:sp>
    <dsp:sp modelId="{1401BE12-3B6E-4CA4-8DBB-81EE2322CA56}">
      <dsp:nvSpPr>
        <dsp:cNvPr id="0" name=""/>
        <dsp:cNvSpPr/>
      </dsp:nvSpPr>
      <dsp:spPr>
        <a:xfrm rot="20503679">
          <a:off x="3204160" y="2904803"/>
          <a:ext cx="452011" cy="457822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b="1" kern="1200">
            <a:latin typeface="Arial Narrow" panose="020B0606020202030204" pitchFamily="34" charset="0"/>
          </a:endParaRPr>
        </a:p>
      </dsp:txBody>
      <dsp:txXfrm rot="10800000">
        <a:off x="3207579" y="3017625"/>
        <a:ext cx="316408" cy="274694"/>
      </dsp:txXfrm>
    </dsp:sp>
    <dsp:sp modelId="{2EB95087-F91D-45C0-9FFC-840EB83B6A82}">
      <dsp:nvSpPr>
        <dsp:cNvPr id="0" name=""/>
        <dsp:cNvSpPr/>
      </dsp:nvSpPr>
      <dsp:spPr>
        <a:xfrm>
          <a:off x="1633161" y="2804952"/>
          <a:ext cx="1416394" cy="1365075"/>
        </a:xfrm>
        <a:prstGeom prst="ellipse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Arial Narrow" panose="020B0606020202030204" pitchFamily="34" charset="0"/>
            </a:rPr>
            <a:t>Literacy Adult and Community Education System (LACES) Data</a:t>
          </a:r>
        </a:p>
      </dsp:txBody>
      <dsp:txXfrm>
        <a:off x="1840587" y="3004863"/>
        <a:ext cx="1001542" cy="965253"/>
      </dsp:txXfrm>
    </dsp:sp>
    <dsp:sp modelId="{3F575D7F-CDCD-4096-92E1-163E9B4DE070}">
      <dsp:nvSpPr>
        <dsp:cNvPr id="0" name=""/>
        <dsp:cNvSpPr/>
      </dsp:nvSpPr>
      <dsp:spPr>
        <a:xfrm rot="919810">
          <a:off x="3193062" y="2209268"/>
          <a:ext cx="460111" cy="457822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b="1" kern="1200">
            <a:latin typeface="Arial Narrow" panose="020B0606020202030204" pitchFamily="34" charset="0"/>
          </a:endParaRPr>
        </a:p>
      </dsp:txBody>
      <dsp:txXfrm rot="10800000">
        <a:off x="3195506" y="2282676"/>
        <a:ext cx="322764" cy="274694"/>
      </dsp:txXfrm>
    </dsp:sp>
    <dsp:sp modelId="{3AA0469A-8502-4443-98CB-08B70A0D541E}">
      <dsp:nvSpPr>
        <dsp:cNvPr id="0" name=""/>
        <dsp:cNvSpPr/>
      </dsp:nvSpPr>
      <dsp:spPr>
        <a:xfrm>
          <a:off x="1647612" y="1426321"/>
          <a:ext cx="1387492" cy="1320747"/>
        </a:xfrm>
        <a:prstGeom prst="ellipse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Arial Narrow" panose="020B0606020202030204" pitchFamily="34" charset="0"/>
            </a:rPr>
            <a:t>WIOA Participant Individual Record Layout (PIRL) Program Data</a:t>
          </a:r>
        </a:p>
      </dsp:txBody>
      <dsp:txXfrm>
        <a:off x="1850805" y="1619740"/>
        <a:ext cx="981106" cy="933909"/>
      </dsp:txXfrm>
    </dsp:sp>
    <dsp:sp modelId="{CE8A8D1F-94D5-40AA-8D49-7DBB11892436}">
      <dsp:nvSpPr>
        <dsp:cNvPr id="0" name=""/>
        <dsp:cNvSpPr/>
      </dsp:nvSpPr>
      <dsp:spPr>
        <a:xfrm rot="3156102">
          <a:off x="3579864" y="1619660"/>
          <a:ext cx="470440" cy="457822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b="1" kern="1200">
            <a:latin typeface="Arial Narrow" panose="020B0606020202030204" pitchFamily="34" charset="0"/>
          </a:endParaRPr>
        </a:p>
      </dsp:txBody>
      <dsp:txXfrm rot="10800000">
        <a:off x="3606828" y="1656668"/>
        <a:ext cx="333093" cy="274694"/>
      </dsp:txXfrm>
    </dsp:sp>
    <dsp:sp modelId="{AFB85C8F-5818-4333-8564-8992D5D91C9B}">
      <dsp:nvSpPr>
        <dsp:cNvPr id="0" name=""/>
        <dsp:cNvSpPr/>
      </dsp:nvSpPr>
      <dsp:spPr>
        <a:xfrm>
          <a:off x="2521807" y="300633"/>
          <a:ext cx="1285834" cy="1305591"/>
        </a:xfrm>
        <a:prstGeom prst="ellipse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Arial Narrow" panose="020B0606020202030204" pitchFamily="34" charset="0"/>
            </a:rPr>
            <a:t>AWARE Vocational Rehab-</a:t>
          </a:r>
          <a:r>
            <a:rPr lang="en-US" sz="1300" b="1" kern="1200" dirty="0" err="1">
              <a:latin typeface="Arial Narrow" panose="020B0606020202030204" pitchFamily="34" charset="0"/>
            </a:rPr>
            <a:t>ilitation</a:t>
          </a:r>
          <a:r>
            <a:rPr lang="en-US" sz="1300" b="1" kern="1200" dirty="0">
              <a:latin typeface="Arial Narrow" panose="020B0606020202030204" pitchFamily="34" charset="0"/>
            </a:rPr>
            <a:t> Case Management System</a:t>
          </a:r>
        </a:p>
      </dsp:txBody>
      <dsp:txXfrm>
        <a:off x="2710113" y="491832"/>
        <a:ext cx="909222" cy="9231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DE1E4C-F444-464E-95DD-5E0B72D5BCE7}">
      <dsp:nvSpPr>
        <dsp:cNvPr id="0" name=""/>
        <dsp:cNvSpPr/>
      </dsp:nvSpPr>
      <dsp:spPr>
        <a:xfrm>
          <a:off x="7024197" y="3472734"/>
          <a:ext cx="188036" cy="188033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10686A-3959-41C3-9FBC-981A1041A4DC}">
      <dsp:nvSpPr>
        <dsp:cNvPr id="0" name=""/>
        <dsp:cNvSpPr/>
      </dsp:nvSpPr>
      <dsp:spPr>
        <a:xfrm>
          <a:off x="6679573" y="3472734"/>
          <a:ext cx="188036" cy="188033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450CC4-595E-424E-AEA2-B7808D3B907D}">
      <dsp:nvSpPr>
        <dsp:cNvPr id="0" name=""/>
        <dsp:cNvSpPr/>
      </dsp:nvSpPr>
      <dsp:spPr>
        <a:xfrm>
          <a:off x="6334948" y="3472734"/>
          <a:ext cx="188036" cy="188033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FF06DE-0D4A-4630-83D5-FB4AB3FF63FB}">
      <dsp:nvSpPr>
        <dsp:cNvPr id="0" name=""/>
        <dsp:cNvSpPr/>
      </dsp:nvSpPr>
      <dsp:spPr>
        <a:xfrm>
          <a:off x="5990979" y="3472734"/>
          <a:ext cx="188036" cy="188033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9C4932-669A-4D64-8AD3-20576068FADF}">
      <dsp:nvSpPr>
        <dsp:cNvPr id="0" name=""/>
        <dsp:cNvSpPr/>
      </dsp:nvSpPr>
      <dsp:spPr>
        <a:xfrm>
          <a:off x="5646355" y="3472734"/>
          <a:ext cx="188036" cy="188033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A29B68-B408-4C16-B339-7C195D3A4F47}">
      <dsp:nvSpPr>
        <dsp:cNvPr id="0" name=""/>
        <dsp:cNvSpPr/>
      </dsp:nvSpPr>
      <dsp:spPr>
        <a:xfrm>
          <a:off x="5113694" y="3378717"/>
          <a:ext cx="376072" cy="376376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67D0AB-80CE-45D5-B96D-7B37E8911528}">
      <dsp:nvSpPr>
        <dsp:cNvPr id="0" name=""/>
        <dsp:cNvSpPr/>
      </dsp:nvSpPr>
      <dsp:spPr>
        <a:xfrm>
          <a:off x="6717573" y="3084297"/>
          <a:ext cx="188036" cy="188033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E846E6-7D34-459C-AD2E-A69D3DFBA5CA}">
      <dsp:nvSpPr>
        <dsp:cNvPr id="0" name=""/>
        <dsp:cNvSpPr/>
      </dsp:nvSpPr>
      <dsp:spPr>
        <a:xfrm>
          <a:off x="6717573" y="3863955"/>
          <a:ext cx="188036" cy="188033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99B96F-E3DB-4506-AFBC-68F9B6A3B8F1}">
      <dsp:nvSpPr>
        <dsp:cNvPr id="0" name=""/>
        <dsp:cNvSpPr/>
      </dsp:nvSpPr>
      <dsp:spPr>
        <a:xfrm>
          <a:off x="6885299" y="3253156"/>
          <a:ext cx="188036" cy="188033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7C4A1A-5B88-42C6-A0D3-E24A9398B8D3}">
      <dsp:nvSpPr>
        <dsp:cNvPr id="0" name=""/>
        <dsp:cNvSpPr/>
      </dsp:nvSpPr>
      <dsp:spPr>
        <a:xfrm>
          <a:off x="6896437" y="3696024"/>
          <a:ext cx="188036" cy="188033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B127AD-34D2-465D-AB59-E099BA8BBFB0}">
      <dsp:nvSpPr>
        <dsp:cNvPr id="0" name=""/>
        <dsp:cNvSpPr/>
      </dsp:nvSpPr>
      <dsp:spPr>
        <a:xfrm>
          <a:off x="3258391" y="2769639"/>
          <a:ext cx="1494791" cy="15945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SOC Codes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in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Employer Self Service system</a:t>
          </a:r>
        </a:p>
      </dsp:txBody>
      <dsp:txXfrm>
        <a:off x="3477298" y="3003153"/>
        <a:ext cx="1056977" cy="1127505"/>
      </dsp:txXfrm>
    </dsp:sp>
    <dsp:sp modelId="{31DE4E4E-F5AE-46A7-BF39-15382084924B}">
      <dsp:nvSpPr>
        <dsp:cNvPr id="0" name=""/>
        <dsp:cNvSpPr/>
      </dsp:nvSpPr>
      <dsp:spPr>
        <a:xfrm>
          <a:off x="2911637" y="2452158"/>
          <a:ext cx="376072" cy="3763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0C912F-1187-4EE4-988B-4BA2DC398971}">
      <dsp:nvSpPr>
        <dsp:cNvPr id="0" name=""/>
        <dsp:cNvSpPr/>
      </dsp:nvSpPr>
      <dsp:spPr>
        <a:xfrm>
          <a:off x="2670531" y="2253609"/>
          <a:ext cx="188036" cy="1880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7A5EB7-7A78-4A01-B8F2-D712E662829F}">
      <dsp:nvSpPr>
        <dsp:cNvPr id="0" name=""/>
        <dsp:cNvSpPr/>
      </dsp:nvSpPr>
      <dsp:spPr>
        <a:xfrm>
          <a:off x="2268906" y="2253609"/>
          <a:ext cx="188036" cy="1880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97F8D3-613F-4A24-8ECE-1B7B1F4AA7A1}">
      <dsp:nvSpPr>
        <dsp:cNvPr id="0" name=""/>
        <dsp:cNvSpPr/>
      </dsp:nvSpPr>
      <dsp:spPr>
        <a:xfrm>
          <a:off x="1867282" y="2253609"/>
          <a:ext cx="188036" cy="1880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84F63B-C2BF-4C55-85BC-76473962ACBF}">
      <dsp:nvSpPr>
        <dsp:cNvPr id="0" name=""/>
        <dsp:cNvSpPr/>
      </dsp:nvSpPr>
      <dsp:spPr>
        <a:xfrm>
          <a:off x="1465657" y="2253609"/>
          <a:ext cx="188036" cy="1880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E9B0CF-495E-492D-B46A-F23428028E72}">
      <dsp:nvSpPr>
        <dsp:cNvPr id="0" name=""/>
        <dsp:cNvSpPr/>
      </dsp:nvSpPr>
      <dsp:spPr>
        <a:xfrm>
          <a:off x="1063377" y="2253609"/>
          <a:ext cx="188036" cy="1880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26CCE4-1BBD-4184-8BAD-6E2D45EE7DE9}">
      <dsp:nvSpPr>
        <dsp:cNvPr id="0" name=""/>
        <dsp:cNvSpPr/>
      </dsp:nvSpPr>
      <dsp:spPr>
        <a:xfrm>
          <a:off x="661752" y="2253609"/>
          <a:ext cx="188036" cy="1880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45A0A3-331E-464C-BD3B-369415872175}">
      <dsp:nvSpPr>
        <dsp:cNvPr id="0" name=""/>
        <dsp:cNvSpPr/>
      </dsp:nvSpPr>
      <dsp:spPr>
        <a:xfrm>
          <a:off x="172107" y="1736632"/>
          <a:ext cx="3294815" cy="483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DWD (R&amp;A) &amp; IBRC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Develop </a:t>
          </a:r>
          <a:r>
            <a:rPr lang="en-US" sz="1200" i="1" kern="1200" dirty="0" err="1"/>
            <a:t>Occucoder</a:t>
          </a:r>
          <a:r>
            <a:rPr lang="en-US" sz="1200" i="1" kern="1200" dirty="0"/>
            <a:t> / Knowledge Transfer</a:t>
          </a:r>
        </a:p>
      </dsp:txBody>
      <dsp:txXfrm>
        <a:off x="172107" y="1736632"/>
        <a:ext cx="3294815" cy="483691"/>
      </dsp:txXfrm>
    </dsp:sp>
    <dsp:sp modelId="{2BC65A42-5F70-4ECD-B95A-3157243B5348}">
      <dsp:nvSpPr>
        <dsp:cNvPr id="0" name=""/>
        <dsp:cNvSpPr/>
      </dsp:nvSpPr>
      <dsp:spPr>
        <a:xfrm>
          <a:off x="2521150" y="3378717"/>
          <a:ext cx="376072" cy="3763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7E2B8E-F68F-4BD5-9858-A96E7B6C19ED}">
      <dsp:nvSpPr>
        <dsp:cNvPr id="0" name=""/>
        <dsp:cNvSpPr/>
      </dsp:nvSpPr>
      <dsp:spPr>
        <a:xfrm>
          <a:off x="2149009" y="3472734"/>
          <a:ext cx="188036" cy="1880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E2B90C-4DC5-4F67-B123-285E4ABD61BD}">
      <dsp:nvSpPr>
        <dsp:cNvPr id="0" name=""/>
        <dsp:cNvSpPr/>
      </dsp:nvSpPr>
      <dsp:spPr>
        <a:xfrm>
          <a:off x="1777522" y="3472734"/>
          <a:ext cx="188036" cy="1880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5303D0-12A6-4EA3-B490-575C4DA8B2E2}">
      <dsp:nvSpPr>
        <dsp:cNvPr id="0" name=""/>
        <dsp:cNvSpPr/>
      </dsp:nvSpPr>
      <dsp:spPr>
        <a:xfrm>
          <a:off x="1405380" y="3472734"/>
          <a:ext cx="188036" cy="1880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55DEE8-37D0-444F-AC5C-11B615035742}">
      <dsp:nvSpPr>
        <dsp:cNvPr id="0" name=""/>
        <dsp:cNvSpPr/>
      </dsp:nvSpPr>
      <dsp:spPr>
        <a:xfrm>
          <a:off x="1033894" y="3472734"/>
          <a:ext cx="188036" cy="1880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DE3E9B-91BF-4A73-82C7-076164B25792}">
      <dsp:nvSpPr>
        <dsp:cNvPr id="0" name=""/>
        <dsp:cNvSpPr/>
      </dsp:nvSpPr>
      <dsp:spPr>
        <a:xfrm>
          <a:off x="661752" y="3472734"/>
          <a:ext cx="188036" cy="1880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630544-A355-41DD-B040-ABFABDAA0A16}">
      <dsp:nvSpPr>
        <dsp:cNvPr id="0" name=""/>
        <dsp:cNvSpPr/>
      </dsp:nvSpPr>
      <dsp:spPr>
        <a:xfrm>
          <a:off x="177276" y="2934461"/>
          <a:ext cx="2984095" cy="483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DWD (UI) &amp; Contractor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Employer Self Service</a:t>
          </a:r>
        </a:p>
      </dsp:txBody>
      <dsp:txXfrm>
        <a:off x="177276" y="2934461"/>
        <a:ext cx="2984095" cy="483691"/>
      </dsp:txXfrm>
    </dsp:sp>
    <dsp:sp modelId="{9419B552-3408-420D-A876-8AE970974711}">
      <dsp:nvSpPr>
        <dsp:cNvPr id="0" name=""/>
        <dsp:cNvSpPr/>
      </dsp:nvSpPr>
      <dsp:spPr>
        <a:xfrm>
          <a:off x="2911637" y="4289814"/>
          <a:ext cx="376072" cy="3763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99AE9E-B31E-48C9-8289-BA808676565D}">
      <dsp:nvSpPr>
        <dsp:cNvPr id="0" name=""/>
        <dsp:cNvSpPr/>
      </dsp:nvSpPr>
      <dsp:spPr>
        <a:xfrm>
          <a:off x="2670531" y="4672994"/>
          <a:ext cx="188036" cy="1880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A52B31-3C77-4BFA-9E02-E088423EA09D}">
      <dsp:nvSpPr>
        <dsp:cNvPr id="0" name=""/>
        <dsp:cNvSpPr/>
      </dsp:nvSpPr>
      <dsp:spPr>
        <a:xfrm>
          <a:off x="2268906" y="4672994"/>
          <a:ext cx="188036" cy="1880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57FA3-C472-4C97-AB1D-C679F77EE174}">
      <dsp:nvSpPr>
        <dsp:cNvPr id="0" name=""/>
        <dsp:cNvSpPr/>
      </dsp:nvSpPr>
      <dsp:spPr>
        <a:xfrm>
          <a:off x="1867282" y="4672994"/>
          <a:ext cx="188036" cy="1880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12BCFF-5CB2-4560-BC23-D455B80EE76F}">
      <dsp:nvSpPr>
        <dsp:cNvPr id="0" name=""/>
        <dsp:cNvSpPr/>
      </dsp:nvSpPr>
      <dsp:spPr>
        <a:xfrm>
          <a:off x="1465657" y="4672994"/>
          <a:ext cx="188036" cy="1880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081792-83FF-43E0-97AE-331A88C55B02}">
      <dsp:nvSpPr>
        <dsp:cNvPr id="0" name=""/>
        <dsp:cNvSpPr/>
      </dsp:nvSpPr>
      <dsp:spPr>
        <a:xfrm>
          <a:off x="1063377" y="4672994"/>
          <a:ext cx="188036" cy="1880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FB879F-E767-47A3-88D5-D7005ADDE018}">
      <dsp:nvSpPr>
        <dsp:cNvPr id="0" name=""/>
        <dsp:cNvSpPr/>
      </dsp:nvSpPr>
      <dsp:spPr>
        <a:xfrm>
          <a:off x="661752" y="4672994"/>
          <a:ext cx="188036" cy="1880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0D05A5-4B3C-447D-BCA7-4929DE5F1812}">
      <dsp:nvSpPr>
        <dsp:cNvPr id="0" name=""/>
        <dsp:cNvSpPr/>
      </dsp:nvSpPr>
      <dsp:spPr>
        <a:xfrm>
          <a:off x="193244" y="4055423"/>
          <a:ext cx="2716480" cy="483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Indiana Employers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i="1" kern="1200" dirty="0"/>
            <a:t>Supply SOC Codes for all employees</a:t>
          </a:r>
        </a:p>
      </dsp:txBody>
      <dsp:txXfrm>
        <a:off x="193244" y="4055423"/>
        <a:ext cx="2716480" cy="4836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ConvergingText">
  <dgm:title val="Converging Text"/>
  <dgm:desc val="Use to show multiple steps or parts that merge into a whole. Limited to one Level 1 shape that contains text and a maximum of five Level 2 shapes."/>
  <dgm:catLst>
    <dgm:cat type="process" pri="6500"/>
    <dgm:cat type="officeonline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clrData>
  <dgm:layoutNode name="Name0">
    <dgm:varLst>
      <dgm:chMax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vertAlign" val="mid"/>
          <dgm:param type="nodeVertAlign" val="mid"/>
          <dgm:param type="horzAlign" val="ctr"/>
        </dgm:alg>
      </dgm:if>
      <dgm:else name="Name3">
        <dgm:alg type="lin">
          <dgm:param type="linDir" val="fromR"/>
          <dgm:param type="vertAlign" val="mid"/>
          <dgm:param type="nodeVertAlign" val="mid"/>
          <dgm:param type="horzAlign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Child1" op="equ" val="65"/>
      <dgm:constr type="primFontSz" for="des" forName="Child2" refType="primFontSz" refFor="des" refForName="Child1" op="equ"/>
      <dgm:constr type="primFontSz" for="des" forName="Child3" refType="primFontSz" refFor="des" refForName="Child1" op="equ"/>
      <dgm:constr type="primFontSz" for="des" forName="Child4" refType="primFontSz" refFor="des" refForName="Child1" op="equ"/>
      <dgm:constr type="primFontSz" for="des" forName="Child5" refType="primFontSz" refFor="des" refForName="Child1" op="equ"/>
      <dgm:constr type="primFontSz" for="des" forName="Child1" refType="primFontSz" refFor="des" refForName="Parent" op="lte"/>
      <dgm:constr type="primFontSz" for="des" forName="Child2" refType="primFontSz" refFor="des" refForName="Parent" op="lte"/>
      <dgm:constr type="primFontSz" for="des" forName="Child3" refType="primFontSz" refFor="des" refForName="Parent" op="lte"/>
      <dgm:constr type="primFontSz" for="des" forName="Child4" refType="primFontSz" refFor="des" refForName="Parent" op="lte"/>
      <dgm:constr type="primFontSz" for="des" forName="Child5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choose name="Name4">
          <dgm:if name="Name5" func="var" arg="dir" op="equ" val="norm">
            <dgm:choose name="Name6">
              <dgm:if name="Name7" axis="ch" ptType="node" func="cnt" op="equ" val="0">
                <dgm:alg type="composite">
                  <dgm:param type="ar" val="2.1059"/>
                </dgm:alg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l" for="ch" forName="ParentAccent1" refType="w" fact="0.9531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l" for="ch" forName="ParentAccent2" refType="w" fact="0.8734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l" for="ch" forName="ParentAccent3" refType="w" fact="0.7937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l" for="ch" forName="ParentAccent4" refType="w" fact="0.714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l" for="ch" forName="ParentAccent5" refType="w" fact="0.6343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l" for="ch" forName="ParentAccent6" refType="w" fact="0.5076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l" for="ch" forName="ParentAccent7" refType="w" fact="0.8766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l" for="ch" forName="ParentAccent8" refType="w" fact="0.8766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l" for="ch" forName="ParentAccent9" refType="w" fact="0.918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l" for="ch" forName="ParentAccent10" refType="w" fact="0.9213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8" axis="ch" ptType="node" func="cnt" op="equ" val="1">
                <dgm:alg type="composite">
                  <dgm:param type="ar" val="3.4411"/>
                </dgm:alg>
                <dgm:constrLst>
                  <dgm:constr type="l" for="ch" forName="Child1Accent1" refType="w" fact="0.284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l" for="ch" forName="Child1Accent2" refType="w" fact="0.2272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l" for="ch" forName="Child1Accent3" refType="w" fact="0.170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l" for="ch" forName="Child1Accent4" refType="w" fact="0.1137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l" for="ch" forName="Child1Accent5" refType="w" fact="0.057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l" for="ch" forName="Child1Accent6" refType="w" fact="0.0002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ParentAccent1" refType="w" fact="0.9713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l" for="ch" forName="ParentAccent2" refType="w" fact="0.9187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l" for="ch" forName="ParentAccent3" refType="w" fact="0.8661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l" for="ch" forName="ParentAccent4" refType="w" fact="0.8136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l" for="ch" forName="ParentAccent5" refType="w" fact="0.761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l" for="ch" forName="ParentAccent6" refType="w" fact="0.6797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l" for="ch" forName="ParentAccent7" refType="w" fact="0.924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l" for="ch" forName="ParentAccent8" refType="w" fact="0.924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l" for="ch" forName="ParentAccent9" refType="w" fact="0.9501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l" for="ch" forName="ParentAccent10" refType="w" fact="0.9518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l" for="ch" forName="Child1" refType="w" fact="0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l" for="ch" forName="Parent" refType="w" fact="0.3653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9" axis="ch" ptType="node" func="cnt" op="equ" val="2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1" refType="w" fact="0.3436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3068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245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842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l" for="ch" forName="Child2Accent5" refType="w" fact="0.1229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l" for="ch" forName="Child2Accent6" refType="w" fact="0.061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.0002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2" refType="w" fact="0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0" axis="ch" ptType="node" func="cnt" op="equ" val="3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2Accent1" refType="w" fact="0.284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2272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170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137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2Accent5" refType="w" fact="0.057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6" refType="w" fact="0.0002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l" for="ch" forName="Child3Accent1" refType="w" fact="0.3436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l" for="ch" forName="Child3Accent2" refType="w" fact="0.3068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l" for="ch" forName="Child3Accent3" refType="w" fact="0.245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l" for="ch" forName="Child3Accent4" refType="w" fact="0.1842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l" for="ch" forName="Child3Accent5" refType="w" fact="0.1229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l" for="ch" forName="Child3Accent6" refType="w" fact="0.061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l" for="ch" forName="Child3Accent7" refType="w" fact="0.0002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3" refType="w" fact="0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l" for="ch" forName="Child2" refType="w" fact="0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1" axis="ch" ptType="node" func="cnt" op="equ" val="4">
                <dgm:alg type="composite">
                  <dgm:param type="ar" val="1.8304"/>
                </dgm:alg>
                <dgm:constrLst>
                  <dgm:constr type="l" for="ch" forName="Parent" refType="w" fact="0.3771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l" for="ch" forName="Child1Accent1" refType="w" fact="0.3904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l" for="ch" forName="Child1Accent3" refType="w" fact="0.3001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l" for="ch" forName="Child1Accent4" refType="w" fact="0.2418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l" for="ch" forName="Child1Accent5" refType="w" fact="0.183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l" for="ch" forName="Child1Accent6" refType="w" fact="0.1252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l" for="ch" forName="Child3Accent1" refType="w" fact="0.3158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l" for="ch" forName="Child3Accent2" refType="w" fact="0.2689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l" for="ch" forName="Child3Accent4" refType="w" fact="0.1614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l" for="ch" forName="Child3Accent5" refType="w" fact="0.1077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l" for="ch" forName="Child1Accent7" refType="w" fact="0.0668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l" for="ch" forName="Child3Accent6" refType="w" fact="0.0539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l" for="ch" forName="Child1Accent8" refType="w" fact="0.008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3Accent7" refType="w" fact="0.0002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l" for="ch" forName="Child4Accent1" refType="w" fact="0.3904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l" for="ch" forName="Child4Accent3" refType="w" fact="0.2998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l" for="ch" forName="Child4Accent4" refType="w" fact="0.241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l" for="ch" forName="Child4Accent5" refType="w" fact="0.1833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l" for="ch" forName="Child4Accent6" refType="w" fact="0.1251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l" for="ch" forName="Child4Accent7" refType="w" fact="0.0668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l" for="ch" forName="Child4Accent8" refType="w" fact="0.0086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l" for="ch" forName="Child2Accent1" refType="w" fact="0.3158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l" for="ch" forName="Child4Accent2" refType="w" fact="0.358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l" for="ch" forName="Child1Accent2" refType="w" fact="0.358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l" for="ch" forName="Child3Accent3" refType="w" fact="0.2151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l" for="ch" forName="Child2Accent2" refType="w" fact="0.2689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l" for="ch" forName="Child2Accent4" refType="w" fact="0.1614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l" for="ch" forName="Child2Accent5" refType="w" fact="0.1077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l" for="ch" forName="Child2Accent6" refType="w" fact="0.0539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l" for="ch" forName="Child2Accent7" refType="w" fact="0.0002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l" for="ch" forName="Child2Accent3" refType="w" fact="0.2151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l" for="ch" forName="ParentAccent1" refType="w" fact="0.9717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l" for="ch" forName="ParentAccent2" refType="w" fact="0.9199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l" for="ch" forName="ParentAccent3" refType="w" fact="0.8682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l" for="ch" forName="ParentAccent4" refType="w" fact="0.8164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l" for="ch" forName="ParentAccent5" refType="w" fact="0.7646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l" for="ch" forName="ParentAccent6" refType="w" fact="0.6846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l" for="ch" forName="ParentAccent7" refType="w" fact="0.9256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l" for="ch" forName="ParentAccent8" refType="w" fact="0.9256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l" for="ch" forName="ParentAccent9" refType="w" fact="0.9509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l" for="ch" forName="ParentAccent10" refType="w" fact="0.952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l" for="ch" forName="Child4" refType="w" fact="0.0081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l" for="ch" forName="Child3" refType="w" fact="0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l" for="ch" forName="Child2" refType="w" fact="0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l" for="ch" forName="Child1" refType="w" fact="0.0081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12">
                <dgm:alg type="composite">
                  <dgm:param type="ar" val="1.3278"/>
                </dgm:alg>
                <dgm:constrLst>
                  <dgm:constr type="l" for="ch" forName="Child2Accent1" refType="w" fact="0.3436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l" for="ch" forName="Child2Accent2" refType="w" fact="0.3068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l" for="ch" forName="Child2Accent3" refType="w" fact="0.245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l" for="ch" forName="Child2Accent4" refType="w" fact="0.1842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l" for="ch" forName="Child2Accent5" refType="w" fact="0.1229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l" for="ch" forName="Child3Accent1" refType="w" fact="0.284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l" for="ch" forName="Child3Accent2" refType="w" fact="0.2272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l" for="ch" forName="Child3Accent3" refType="w" fact="0.170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l" for="ch" forName="Child3Accent4" refType="w" fact="0.1137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l" for="ch" forName="Child2Accent6" refType="w" fact="0.061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l" for="ch" forName="Child3Accent5" refType="w" fact="0.057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l" for="ch" forName="Child2Accent7" refType="w" fact="0.0002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l" for="ch" forName="Child3Accent6" refType="w" fact="0.0002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l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l" for="ch" forName="Child4Accent1" refType="w" fact="0.3436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l" for="ch" forName="Child4Accent2" refType="w" fact="0.3068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l" for="ch" forName="Child4Accent3" refType="w" fact="0.245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l" for="ch" forName="Child4Accent4" refType="w" fact="0.1842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l" for="ch" forName="Child4Accent5" refType="w" fact="0.1229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l" for="ch" forName="Child4Accent6" refType="w" fact="0.061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l" for="ch" forName="Child4Accent7" refType="w" fact="0.0002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l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l" for="ch" forName="ParentAccent1" refType="w" fact="0.9713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l" for="ch" forName="ParentAccent2" refType="w" fact="0.9187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l" for="ch" forName="ParentAccent3" refType="w" fact="0.8661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l" for="ch" forName="ParentAccent4" refType="w" fact="0.8136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l" for="ch" forName="ParentAccent5" refType="w" fact="0.761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l" for="ch" forName="ParentAccent6" refType="w" fact="0.6797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l" for="ch" forName="ParentAccent7" refType="w" fact="0.924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l" for="ch" forName="ParentAccent8" refType="w" fact="0.924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l" for="ch" forName="ParentAccent9" refType="w" fact="0.9501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l" for="ch" forName="ParentAccent10" refType="w" fact="0.9518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l" for="ch" forName="Child1Accent1" refType="w" fact="0.4819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l" for="ch" forName="Child1Accent4" refType="w" fact="0.3653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l" for="ch" forName="Child1Accent5" refType="w" fact="0.304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l" for="ch" forName="Child1Accent6" refType="w" fact="0.2426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l" for="ch" forName="Child1Accent7" refType="w" fact="0.1813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l" for="ch" forName="Child1Accent8" refType="w" fact="0.12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l" for="ch" forName="Child1Accent9" refType="w" fact="0.0587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l" for="ch" forName="Child5Accent1" refType="w" fact="0.4819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l" for="ch" forName="Child5Accent4" refType="w" fact="0.3653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l" for="ch" forName="Child5Accent5" refType="w" fact="0.304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l" for="ch" forName="Child5Accent6" refType="w" fact="0.2426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l" for="ch" forName="Child5Accent7" refType="w" fact="0.1813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l" for="ch" forName="Child5Accent8" refType="w" fact="0.12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l" for="ch" forName="Child5Accent9" refType="w" fact="0.0587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l" for="ch" forName="Child5Accent2" refType="w" fact="0.453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l" for="ch" forName="Child5Accent3" refType="w" fact="0.4118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l" for="ch" forName="Child1Accent2" refType="w" fact="0.4458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l" for="ch" forName="Child1Accent3" refType="w" fact="0.4054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l" for="ch" forName="Child5" refType="w" fact="0.0581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l" for="ch" forName="Child4" refType="w" fact="0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l" for="ch" forName="Child3" refType="w" fact="0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l" for="ch" forName="Child2" refType="w" fact="0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l" for="ch" forName="Child1" refType="w" fact="0.0581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l" for="ch" forName="Parent" refType="w" fact="0.3653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if>
          <dgm:else name="Name13">
            <dgm:choose name="Name14">
              <dgm:if name="Name15" axis="ch" ptType="node" func="cnt" op="equ" val="0">
                <dgm:alg type="composite">
                  <dgm:param type="ar" val="2.1059"/>
                </dgm:alg>
                <dgm:constrLst>
                  <dgm:constr type="r" for="ch" forName="Parent" refType="w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r" for="ch" forName="ParentAccent1" refType="w" fact="0.0469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r" for="ch" forName="ParentAccent2" refType="w" fact="0.1266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r" for="ch" forName="ParentAccent3" refType="w" fact="0.2063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r" for="ch" forName="ParentAccent4" refType="w" fact="0.286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r" for="ch" forName="ParentAccent5" refType="w" fact="0.3657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r" for="ch" forName="ParentAccent6" refType="w" fact="0.4924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r" for="ch" forName="ParentAccent7" refType="w" fact="0.1234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r" for="ch" forName="ParentAccent8" refType="w" fact="0.1234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r" for="ch" forName="ParentAccent9" refType="w" fact="0.081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r" for="ch" forName="ParentAccent10" refType="w" fact="0.0787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16" axis="ch" ptType="node" func="cnt" op="equ" val="1">
                <dgm:alg type="composite">
                  <dgm:param type="ar" val="3.4411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r" for="ch" forName="Child1Accent1" refType="w" fact="0.716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r" for="ch" forName="Child1Accent2" refType="w" fact="0.7728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r" for="ch" forName="Child1Accent3" refType="w" fact="0.829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r" for="ch" forName="Child1Accent4" refType="w" fact="0.8863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r" for="ch" forName="Child1Accent5" refType="w" fact="0.943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r" for="ch" forName="Child1Accent6" refType="w" fact="0.9998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ParentAccent1" refType="w" fact="0.0287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r" for="ch" forName="ParentAccent2" refType="w" fact="0.0813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r" for="ch" forName="ParentAccent3" refType="w" fact="0.1339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r" for="ch" forName="ParentAccent4" refType="w" fact="0.1864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r" for="ch" forName="ParentAccent5" refType="w" fact="0.239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r" for="ch" forName="ParentAccent6" refType="w" fact="0.3203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r" for="ch" forName="ParentAccent7" refType="w" fact="0.075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r" for="ch" forName="ParentAccent8" refType="w" fact="0.075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r" for="ch" forName="ParentAccent9" refType="w" fact="0.0499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r" for="ch" forName="ParentAccent10" refType="w" fact="0.0482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r" for="ch" forName="Child1" refType="w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r" for="ch" forName="Parent" refType="w" fact="0.6347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17" axis="ch" ptType="node" func="cnt" op="equ" val="2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2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6564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6932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754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158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8771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38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.9998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2" refType="w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8" axis="ch" ptType="node" func="cnt" op="equ" val="3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r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716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7728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829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863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943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998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r" for="ch" forName="Child3Accent1" refType="w" fact="0.6564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r" for="ch" forName="Child3Accent2" refType="w" fact="0.6932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r" for="ch" forName="Child3Accent3" refType="w" fact="0.754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r" for="ch" forName="Child3Accent4" refType="w" fact="0.8158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r" for="ch" forName="Child3Accent5" refType="w" fact="0.8771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r" for="ch" forName="Child3Accent6" refType="w" fact="0.938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r" for="ch" forName="Child3Accent7" refType="w" fact="0.9998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3" refType="w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r" for="ch" forName="Child2" refType="w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9" axis="ch" ptType="node" func="cnt" op="equ" val="4">
                <dgm:alg type="composite">
                  <dgm:param type="ar" val="1.8304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r" for="ch" forName="Parent" refType="w" fact="0.6229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r" for="ch" forName="Child1Accent1" refType="w" fact="0.6096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r" for="ch" forName="Child1Accent3" refType="w" fact="0.6999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r" for="ch" forName="Child1Accent4" refType="w" fact="0.7582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r" for="ch" forName="Child1Accent5" refType="w" fact="0.816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r" for="ch" forName="Child1Accent6" refType="w" fact="0.8748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r" for="ch" forName="Child3Accent1" refType="w" fact="0.6842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r" for="ch" forName="Child3Accent2" refType="w" fact="0.7311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r" for="ch" forName="Child3Accent4" refType="w" fact="0.8386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r" for="ch" forName="Child3Accent5" refType="w" fact="0.8923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r" for="ch" forName="Child1Accent7" refType="w" fact="0.9332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r" for="ch" forName="Child3Accent6" refType="w" fact="0.9461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r" for="ch" forName="Child1Accent8" refType="w" fact="0.991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3Accent7" refType="w" fact="0.9998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r" for="ch" forName="Child4Accent1" refType="w" fact="0.6096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r" for="ch" forName="Child4Accent3" refType="w" fact="0.7002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r" for="ch" forName="Child4Accent4" refType="w" fact="0.758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r" for="ch" forName="Child4Accent5" refType="w" fact="0.8167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r" for="ch" forName="Child4Accent6" refType="w" fact="0.8749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r" for="ch" forName="Child4Accent7" refType="w" fact="0.9332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r" for="ch" forName="Child4Accent8" refType="w" fact="0.9914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r" for="ch" forName="Child2Accent1" refType="w" fact="0.6842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r" for="ch" forName="Child4Accent2" refType="w" fact="0.642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r" for="ch" forName="Child1Accent2" refType="w" fact="0.641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r" for="ch" forName="Child3Accent3" refType="w" fact="0.7849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r" for="ch" forName="Child2Accent2" refType="w" fact="0.7311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r" for="ch" forName="Child2Accent4" refType="w" fact="0.8386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r" for="ch" forName="Child2Accent5" refType="w" fact="0.8923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r" for="ch" forName="Child2Accent6" refType="w" fact="0.9461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r" for="ch" forName="Child2Accent7" refType="w" fact="0.9998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r" for="ch" forName="Child2Accent3" refType="w" fact="0.7849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r" for="ch" forName="ParentAccent1" refType="w" fact="0.0283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r" for="ch" forName="ParentAccent2" refType="w" fact="0.0801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r" for="ch" forName="ParentAccent3" refType="w" fact="0.1318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r" for="ch" forName="ParentAccent4" refType="w" fact="0.1836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r" for="ch" forName="ParentAccent5" refType="w" fact="0.2354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r" for="ch" forName="ParentAccent6" refType="w" fact="0.3154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r" for="ch" forName="ParentAccent7" refType="w" fact="0.0744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r" for="ch" forName="ParentAccent8" refType="w" fact="0.0744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r" for="ch" forName="ParentAccent9" refType="w" fact="0.0491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r" for="ch" forName="ParentAccent10" refType="w" fact="0.047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r" for="ch" forName="Child4" refType="w" fact="0.9919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r" for="ch" forName="Child3" refType="w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r" for="ch" forName="Child2" refType="w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r" for="ch" forName="Child1" refType="w" fact="0.9919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20">
                <dgm:alg type="composite">
                  <dgm:param type="ar" val="1.3278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5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primFontSz" for="des" forName="Child5" refType="primFontSz" refFor="des" refForName="Child1" op="equ"/>
                  <dgm:constr type="r" for="ch" forName="Child2Accent1" refType="w" fact="0.6564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r" for="ch" forName="Child2Accent2" refType="w" fact="0.6932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r" for="ch" forName="Child2Accent3" refType="w" fact="0.754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r" for="ch" forName="Child2Accent4" refType="w" fact="0.8158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r" for="ch" forName="Child2Accent5" refType="w" fact="0.8771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r" for="ch" forName="Child2Accent6" refType="w" fact="0.938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r" for="ch" forName="Child2Accent7" refType="w" fact="0.9998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r" for="ch" forName="Child3Accent1" refType="w" fact="0.716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r" for="ch" forName="Child3Accent2" refType="w" fact="0.7728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r" for="ch" forName="Child3Accent3" refType="w" fact="0.829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r" for="ch" forName="Child3Accent4" refType="w" fact="0.8863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r" for="ch" forName="Child3Accent5" refType="w" fact="0.943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r" for="ch" forName="Child3Accent6" refType="w" fact="0.9998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r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r" for="ch" forName="Child4Accent1" refType="w" fact="0.6564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r" for="ch" forName="Child4Accent2" refType="w" fact="0.6932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r" for="ch" forName="Child4Accent3" refType="w" fact="0.754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r" for="ch" forName="Child4Accent4" refType="w" fact="0.8158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r" for="ch" forName="Child4Accent5" refType="w" fact="0.8771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r" for="ch" forName="Child4Accent6" refType="w" fact="0.938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r" for="ch" forName="Child4Accent7" refType="w" fact="0.9998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r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r" for="ch" forName="ParentAccent1" refType="w" fact="0.0287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r" for="ch" forName="ParentAccent2" refType="w" fact="0.0813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r" for="ch" forName="ParentAccent3" refType="w" fact="0.1339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r" for="ch" forName="ParentAccent4" refType="w" fact="0.1864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r" for="ch" forName="ParentAccent5" refType="w" fact="0.239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r" for="ch" forName="ParentAccent6" refType="w" fact="0.3203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r" for="ch" forName="ParentAccent7" refType="w" fact="0.075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r" for="ch" forName="ParentAccent8" refType="w" fact="0.075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r" for="ch" forName="ParentAccent9" refType="w" fact="0.0499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r" for="ch" forName="ParentAccent10" refType="w" fact="0.0482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r" for="ch" forName="Child1Accent1" refType="w" fact="0.5181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r" for="ch" forName="Child1Accent2" refType="w" fact="0.5542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r" for="ch" forName="Child1Accent3" refType="w" fact="0.5946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r" for="ch" forName="Child1Accent4" refType="w" fact="0.6347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r" for="ch" forName="Child1Accent5" refType="w" fact="0.696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r" for="ch" forName="Child1Accent6" refType="w" fact="0.7574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r" for="ch" forName="Child1Accent7" refType="w" fact="0.8187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r" for="ch" forName="Child1Accent8" refType="w" fact="0.88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r" for="ch" forName="Child1Accent9" refType="w" fact="0.9413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r" for="ch" forName="Child5Accent1" refType="w" fact="0.5181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r" for="ch" forName="Child5Accent2" refType="w" fact="0.547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r" for="ch" forName="Child5Accent3" refType="w" fact="0.5882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r" for="ch" forName="Child5Accent4" refType="w" fact="0.6347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r" for="ch" forName="Child5Accent5" refType="w" fact="0.696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r" for="ch" forName="Child5Accent6" refType="w" fact="0.7574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r" for="ch" forName="Child5Accent7" refType="w" fact="0.8187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r" for="ch" forName="Child5Accent8" refType="w" fact="0.88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r" for="ch" forName="Child5Accent9" refType="w" fact="0.9423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r" for="ch" forName="Child5" refType="w" fact="0.9419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r" for="ch" forName="Child4" refType="w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r" for="ch" forName="Child3" refType="w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r" for="ch" forName="Child2" refType="w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r" for="ch" forName="Child1" refType="w" fact="0.9419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r" for="ch" forName="Parent" refType="w" fact="0.6347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else>
        </dgm:choose>
        <dgm:layoutNode name="ParentAccen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" styleLbl="alignNode1">
          <dgm:varLst>
            <dgm:chMax val="5"/>
            <dgm:chPref val="3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 ptType="node"/>
          <dgm:constrLst>
            <dgm:constr type="lMarg" refType="primFontSz" fact="0.1"/>
            <dgm:constr type="rMarg" refType="primFontSz" fact="0.1"/>
            <dgm:constr type="tMarg" refType="primFontSz" fact="0.1"/>
            <dgm:constr type="bMarg" refType="primFontSz" fact="0.1"/>
          </dgm:constrLst>
          <dgm:ruleLst>
            <dgm:rule type="primFontSz" val="5" fact="NaN" max="NaN"/>
          </dgm:ruleLst>
        </dgm:layoutNode>
        <dgm:forEach name="Name21" axis="ch" ptType="node" cnt="1">
          <dgm:layoutNode name="Child1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2" axis="ch" ptType="node" st="2" cnt="1">
          <dgm:layoutNode name="Child2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3" axis="ch" ptType="node" st="3" cnt="1">
          <dgm:layoutNode name="Child3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4" axis="ch" ptType="node" st="4" cnt="1">
          <dgm:layoutNode name="Child4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5" axis="ch" ptType="node" st="5" cnt="1">
          <dgm:layoutNode name="Child5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A9E02AD-574F-46B1-91CF-758ECD9272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CDBB3E-0962-4543-8203-0E0084580C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02A5B2-8064-4382-9E31-9E46E0F5B2C3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61A4A7-FC01-4444-9707-74E93BD634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8D65D7-8813-49CE-A8BE-42984C5CBDA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2FEE5-93F6-4794-9247-D82E88608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4001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0EB3D-2307-4317-8A1D-B47FA45245F0}" type="datetimeFigureOut">
              <a:rPr lang="ru-RU" smtClean="0"/>
              <a:t>15.04.2019</a:t>
            </a:fld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78A92-0141-4330-8F3E-FAADFAC238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8887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Maureen </a:t>
            </a:r>
          </a:p>
          <a:p>
            <a:endParaRPr lang="en-US" dirty="0"/>
          </a:p>
          <a:p>
            <a:r>
              <a:rPr lang="en-US" dirty="0"/>
              <a:t>2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9313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Maureen to introduce the team + our</a:t>
            </a:r>
            <a:r>
              <a:rPr lang="en-US" baseline="0" dirty="0"/>
              <a:t> transcription service</a:t>
            </a:r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  <a:r>
              <a:rPr lang="en-US" baseline="0" dirty="0"/>
              <a:t> minutes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2614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Kristin to introduce the activity. Encourage states to explain the logic behind decision making.</a:t>
            </a:r>
          </a:p>
          <a:p>
            <a:endParaRPr lang="en-US" dirty="0"/>
          </a:p>
          <a:p>
            <a:r>
              <a:rPr lang="en-US" dirty="0"/>
              <a:t>3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0678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Maureen to introduce teams and ask who</a:t>
            </a:r>
            <a:r>
              <a:rPr lang="en-US" baseline="0" dirty="0"/>
              <a:t> else is in attendance from each state</a:t>
            </a:r>
            <a:endParaRPr lang="en-US" dirty="0"/>
          </a:p>
          <a:p>
            <a:endParaRPr lang="en-US" dirty="0"/>
          </a:p>
          <a:p>
            <a:r>
              <a:rPr lang="en-US" dirty="0"/>
              <a:t>Megan </a:t>
            </a:r>
            <a:r>
              <a:rPr lang="en-US" dirty="0" err="1"/>
              <a:t>Swindal</a:t>
            </a:r>
            <a:r>
              <a:rPr lang="en-US" dirty="0"/>
              <a:t>, Amelia</a:t>
            </a:r>
            <a:r>
              <a:rPr lang="en-US" baseline="0" dirty="0"/>
              <a:t> Roberts, Kimberly Pierson</a:t>
            </a:r>
          </a:p>
          <a:p>
            <a:endParaRPr lang="en-US" baseline="0" dirty="0"/>
          </a:p>
          <a:p>
            <a:r>
              <a:rPr lang="en-US" baseline="0" dirty="0"/>
              <a:t>5 minutes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5311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1791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David Ramsey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40855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04901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Jonathan</a:t>
            </a:r>
            <a:r>
              <a:rPr lang="en-US" baseline="0" dirty="0"/>
              <a:t> Barlow, Laura 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2619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20945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Clint Flowers, Ruth </a:t>
            </a:r>
            <a:r>
              <a:rPr lang="en-US" dirty="0" err="1"/>
              <a:t>Eggermeyer</a:t>
            </a:r>
            <a:r>
              <a:rPr lang="en-US" dirty="0"/>
              <a:t>,</a:t>
            </a:r>
            <a:r>
              <a:rPr lang="en-US" baseline="0" dirty="0"/>
              <a:t> Samantha Heckemeyer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80846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1546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23392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Jeni Spaulding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04595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Jessica Cunningham, Martha Dyer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88564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23351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David Eisenbarth (May be unable to attend)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94754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4597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Ryan Murphy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79770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76591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29441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93177" tIns="46589" rIns="93177" bIns="46589">
            <a:normAutofit/>
          </a:bodyPr>
          <a:lstStyle/>
          <a:p>
            <a:r>
              <a:rPr lang="en-US" dirty="0"/>
              <a:t>Lori Wasson, Fran Valentine,</a:t>
            </a:r>
            <a:r>
              <a:rPr lang="en-US" baseline="0" dirty="0"/>
              <a:t> Kent Sellers, Carol Rogers, Alisa Wood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000575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8905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Tonya Lee, Nick Moore, John</a:t>
            </a:r>
            <a:r>
              <a:rPr lang="en-US" baseline="0" dirty="0"/>
              <a:t> Demas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4222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Kristin</a:t>
            </a:r>
            <a:r>
              <a:rPr lang="en-US" baseline="0" dirty="0"/>
              <a:t> to facilitate Q&amp;A 30 minutes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12262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Maureen to close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78A92-0141-4330-8F3E-FAADFAC23844}" type="slidenum">
              <a:rPr lang="ru-RU" smtClean="0"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5308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://en.wikipedia.org/wiki/File:Yellow_begonia.jpg" TargetMode="Externa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50659" y="1355719"/>
            <a:ext cx="7946729" cy="1517356"/>
          </a:xfrm>
        </p:spPr>
        <p:txBody>
          <a:bodyPr>
            <a:noAutofit/>
          </a:bodyPr>
          <a:lstStyle>
            <a:lvl1pPr algn="l">
              <a:defRPr sz="60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 dirty="0"/>
              <a:t>Presentation Title</a:t>
            </a:r>
            <a:endParaRPr lang="ru-RU" dirty="0"/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50660" y="4529665"/>
            <a:ext cx="4367531" cy="949829"/>
          </a:xfrm>
        </p:spPr>
        <p:txBody>
          <a:bodyPr>
            <a:noAutofit/>
          </a:bodyPr>
          <a:lstStyle>
            <a:lvl1pPr marL="0" indent="0" algn="l">
              <a:buNone/>
              <a:defRPr sz="2800" b="0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Month</a:t>
            </a:r>
            <a:br>
              <a:rPr lang="en-US" dirty="0"/>
            </a:br>
            <a:r>
              <a:rPr lang="en-US" dirty="0"/>
              <a:t>20XX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2A3D73F7-77EC-4576-B541-20C032F462D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250660" y="3226455"/>
            <a:ext cx="3629300" cy="949829"/>
          </a:xfrm>
        </p:spPr>
        <p:txBody>
          <a:bodyPr>
            <a:normAutofit/>
          </a:bodyPr>
          <a:lstStyle>
            <a:lvl1pPr marL="0" indent="0" algn="l">
              <a:buNone/>
              <a:defRPr sz="2800" b="1" i="0"/>
            </a:lvl1pPr>
          </a:lstStyle>
          <a:p>
            <a:pPr lvl="0"/>
            <a:r>
              <a:rPr lang="en-US" dirty="0"/>
              <a:t>Tagline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3E0DBF-00B8-5940-8F8D-22F4B8B9DA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196"/>
          <a:stretch/>
        </p:blipFill>
        <p:spPr>
          <a:xfrm rot="5400000">
            <a:off x="-2032997" y="2697658"/>
            <a:ext cx="6538317" cy="1143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CBA0A21-CDFB-A94E-9960-9998FF8731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5514" t="-3026" b="1"/>
          <a:stretch/>
        </p:blipFill>
        <p:spPr>
          <a:xfrm rot="5400000">
            <a:off x="-597450" y="2523855"/>
            <a:ext cx="5479495" cy="4317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18E769C-4D4B-C14F-B3B2-F369D968BB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-1" r="21667" b="-28486"/>
          <a:stretch/>
        </p:blipFill>
        <p:spPr>
          <a:xfrm>
            <a:off x="5725565" y="5479494"/>
            <a:ext cx="6466435" cy="89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8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3">
            <a:extLst>
              <a:ext uri="{FF2B5EF4-FFF2-40B4-BE49-F238E27FC236}">
                <a16:creationId xmlns:a16="http://schemas.microsoft.com/office/drawing/2014/main" id="{13074BE4-153F-46FE-B915-CD1AEF318A2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D1736B3-AE79-40C2-80FF-2FB0FEE27195}"/>
              </a:ext>
            </a:extLst>
          </p:cNvPr>
          <p:cNvSpPr/>
          <p:nvPr userDrawn="1"/>
        </p:nvSpPr>
        <p:spPr>
          <a:xfrm>
            <a:off x="12186920" y="2632655"/>
            <a:ext cx="5081" cy="25381"/>
          </a:xfrm>
          <a:custGeom>
            <a:avLst/>
            <a:gdLst>
              <a:gd name="connsiteX0" fmla="*/ 0 w 5081"/>
              <a:gd name="connsiteY0" fmla="*/ 0 h 25381"/>
              <a:gd name="connsiteX1" fmla="*/ 5081 w 5081"/>
              <a:gd name="connsiteY1" fmla="*/ 0 h 25381"/>
              <a:gd name="connsiteX2" fmla="*/ 5081 w 5081"/>
              <a:gd name="connsiteY2" fmla="*/ 25381 h 25381"/>
              <a:gd name="connsiteX3" fmla="*/ 0 w 5081"/>
              <a:gd name="connsiteY3" fmla="*/ 25381 h 25381"/>
              <a:gd name="connsiteX4" fmla="*/ 0 w 5081"/>
              <a:gd name="connsiteY4" fmla="*/ 0 h 2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1">
                <a:moveTo>
                  <a:pt x="0" y="0"/>
                </a:moveTo>
                <a:lnTo>
                  <a:pt x="5081" y="0"/>
                </a:lnTo>
                <a:lnTo>
                  <a:pt x="5081" y="25381"/>
                </a:lnTo>
                <a:lnTo>
                  <a:pt x="0" y="2538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228EE-3546-4272-9C39-150FF23CE0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987" y="793172"/>
            <a:ext cx="9144000" cy="655621"/>
          </a:xfrm>
        </p:spPr>
        <p:txBody>
          <a:bodyPr anchor="b">
            <a:normAutofit/>
          </a:bodyPr>
          <a:lstStyle>
            <a:lvl1pPr algn="l">
              <a:defRPr sz="40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 dirty="0"/>
              <a:t>DIVIDER SLIDE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2EFCC6-4D5A-4B43-A534-1A868887BC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95772" y="1877051"/>
            <a:ext cx="6843278" cy="496223"/>
          </a:xfrm>
        </p:spPr>
        <p:txBody>
          <a:bodyPr>
            <a:normAutofit/>
          </a:bodyPr>
          <a:lstStyle>
            <a:lvl1pPr marL="0" indent="0" algn="l">
              <a:buNone/>
              <a:defRPr sz="24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10BB4-D57E-4372-8E10-AC15DC096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020939-F172-405E-A418-A87CE5D90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808348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210624-61F8-48B2-BD00-D3BC39DEB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CD6F167-FB82-4EFB-BAB9-1D0FEE07B85D}"/>
              </a:ext>
            </a:extLst>
          </p:cNvPr>
          <p:cNvSpPr/>
          <p:nvPr/>
        </p:nvSpPr>
        <p:spPr>
          <a:xfrm>
            <a:off x="3909848" y="4665641"/>
            <a:ext cx="8277071" cy="257213"/>
          </a:xfrm>
          <a:custGeom>
            <a:avLst/>
            <a:gdLst>
              <a:gd name="connsiteX0" fmla="*/ 363403 w 8277071"/>
              <a:gd name="connsiteY0" fmla="*/ 0 h 257213"/>
              <a:gd name="connsiteX1" fmla="*/ 8277071 w 8277071"/>
              <a:gd name="connsiteY1" fmla="*/ 0 h 257213"/>
              <a:gd name="connsiteX2" fmla="*/ 8277071 w 8277071"/>
              <a:gd name="connsiteY2" fmla="*/ 25380 h 257213"/>
              <a:gd name="connsiteX3" fmla="*/ 363403 w 8277071"/>
              <a:gd name="connsiteY3" fmla="*/ 25380 h 257213"/>
              <a:gd name="connsiteX4" fmla="*/ 61632 w 8277071"/>
              <a:gd name="connsiteY4" fmla="*/ 176355 h 257213"/>
              <a:gd name="connsiteX5" fmla="*/ 25441 w 8277071"/>
              <a:gd name="connsiteY5" fmla="*/ 257213 h 257213"/>
              <a:gd name="connsiteX6" fmla="*/ 0 w 8277071"/>
              <a:gd name="connsiteY6" fmla="*/ 257213 h 257213"/>
              <a:gd name="connsiteX7" fmla="*/ 29624 w 8277071"/>
              <a:gd name="connsiteY7" fmla="*/ 181325 h 257213"/>
              <a:gd name="connsiteX8" fmla="*/ 363403 w 8277071"/>
              <a:gd name="connsiteY8" fmla="*/ 0 h 2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77071" h="257213">
                <a:moveTo>
                  <a:pt x="363403" y="0"/>
                </a:moveTo>
                <a:lnTo>
                  <a:pt x="8277071" y="0"/>
                </a:lnTo>
                <a:lnTo>
                  <a:pt x="8277071" y="25380"/>
                </a:lnTo>
                <a:lnTo>
                  <a:pt x="363403" y="25380"/>
                </a:lnTo>
                <a:cubicBezTo>
                  <a:pt x="352934" y="25380"/>
                  <a:pt x="158297" y="28235"/>
                  <a:pt x="61632" y="176355"/>
                </a:cubicBezTo>
                <a:lnTo>
                  <a:pt x="25441" y="257213"/>
                </a:lnTo>
                <a:lnTo>
                  <a:pt x="0" y="257213"/>
                </a:lnTo>
                <a:lnTo>
                  <a:pt x="29624" y="181325"/>
                </a:lnTo>
                <a:cubicBezTo>
                  <a:pt x="130358" y="2915"/>
                  <a:pt x="360072" y="0"/>
                  <a:pt x="363403" y="0"/>
                </a:cubicBez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DD2082D-81A7-4E2D-8136-9D48016E7FE9}"/>
              </a:ext>
            </a:extLst>
          </p:cNvPr>
          <p:cNvSpPr/>
          <p:nvPr/>
        </p:nvSpPr>
        <p:spPr>
          <a:xfrm>
            <a:off x="12186919" y="4665641"/>
            <a:ext cx="5081" cy="25380"/>
          </a:xfrm>
          <a:custGeom>
            <a:avLst/>
            <a:gdLst>
              <a:gd name="connsiteX0" fmla="*/ 0 w 5081"/>
              <a:gd name="connsiteY0" fmla="*/ 0 h 25380"/>
              <a:gd name="connsiteX1" fmla="*/ 5081 w 5081"/>
              <a:gd name="connsiteY1" fmla="*/ 0 h 25380"/>
              <a:gd name="connsiteX2" fmla="*/ 5081 w 5081"/>
              <a:gd name="connsiteY2" fmla="*/ 25380 h 25380"/>
              <a:gd name="connsiteX3" fmla="*/ 0 w 5081"/>
              <a:gd name="connsiteY3" fmla="*/ 25380 h 25380"/>
              <a:gd name="connsiteX4" fmla="*/ 0 w 5081"/>
              <a:gd name="connsiteY4" fmla="*/ 0 h 2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0">
                <a:moveTo>
                  <a:pt x="0" y="0"/>
                </a:moveTo>
                <a:lnTo>
                  <a:pt x="5081" y="0"/>
                </a:lnTo>
                <a:lnTo>
                  <a:pt x="5081" y="25380"/>
                </a:lnTo>
                <a:lnTo>
                  <a:pt x="0" y="2538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CF16C35-4A81-4062-808C-7697AF0FD6F5}"/>
              </a:ext>
            </a:extLst>
          </p:cNvPr>
          <p:cNvSpPr/>
          <p:nvPr/>
        </p:nvSpPr>
        <p:spPr>
          <a:xfrm>
            <a:off x="3905233" y="4922854"/>
            <a:ext cx="8286767" cy="513089"/>
          </a:xfrm>
          <a:custGeom>
            <a:avLst/>
            <a:gdLst>
              <a:gd name="connsiteX0" fmla="*/ 4615 w 8286767"/>
              <a:gd name="connsiteY0" fmla="*/ 0 h 513089"/>
              <a:gd name="connsiteX1" fmla="*/ 30056 w 8286767"/>
              <a:gd name="connsiteY1" fmla="*/ 0 h 513089"/>
              <a:gd name="connsiteX2" fmla="*/ 27385 w 8286767"/>
              <a:gd name="connsiteY2" fmla="*/ 5967 h 513089"/>
              <a:gd name="connsiteX3" fmla="*/ 12690 w 8286767"/>
              <a:gd name="connsiteY3" fmla="*/ 120958 h 513089"/>
              <a:gd name="connsiteX4" fmla="*/ 12690 w 8286767"/>
              <a:gd name="connsiteY4" fmla="*/ 134918 h 513089"/>
              <a:gd name="connsiteX5" fmla="*/ 368018 w 8286767"/>
              <a:gd name="connsiteY5" fmla="*/ 488977 h 513089"/>
              <a:gd name="connsiteX6" fmla="*/ 8286767 w 8286767"/>
              <a:gd name="connsiteY6" fmla="*/ 488977 h 513089"/>
              <a:gd name="connsiteX7" fmla="*/ 8286767 w 8286767"/>
              <a:gd name="connsiteY7" fmla="*/ 513089 h 513089"/>
              <a:gd name="connsiteX8" fmla="*/ 368018 w 8286767"/>
              <a:gd name="connsiteY8" fmla="*/ 513089 h 513089"/>
              <a:gd name="connsiteX9" fmla="*/ 0 w 8286767"/>
              <a:gd name="connsiteY9" fmla="*/ 225019 h 513089"/>
              <a:gd name="connsiteX10" fmla="*/ 0 w 8286767"/>
              <a:gd name="connsiteY10" fmla="*/ 11822 h 513089"/>
              <a:gd name="connsiteX11" fmla="*/ 4615 w 8286767"/>
              <a:gd name="connsiteY11" fmla="*/ 0 h 51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86767" h="513089">
                <a:moveTo>
                  <a:pt x="4615" y="0"/>
                </a:moveTo>
                <a:lnTo>
                  <a:pt x="30056" y="0"/>
                </a:lnTo>
                <a:lnTo>
                  <a:pt x="27385" y="5967"/>
                </a:lnTo>
                <a:cubicBezTo>
                  <a:pt x="18024" y="39383"/>
                  <a:pt x="12690" y="77494"/>
                  <a:pt x="12690" y="120958"/>
                </a:cubicBezTo>
                <a:lnTo>
                  <a:pt x="12690" y="134918"/>
                </a:lnTo>
                <a:cubicBezTo>
                  <a:pt x="12690" y="150146"/>
                  <a:pt x="17766" y="488977"/>
                  <a:pt x="368018" y="488977"/>
                </a:cubicBezTo>
                <a:lnTo>
                  <a:pt x="8286767" y="488977"/>
                </a:lnTo>
                <a:lnTo>
                  <a:pt x="8286767" y="513089"/>
                </a:lnTo>
                <a:lnTo>
                  <a:pt x="368018" y="513089"/>
                </a:lnTo>
                <a:cubicBezTo>
                  <a:pt x="110405" y="513089"/>
                  <a:pt x="26649" y="336694"/>
                  <a:pt x="0" y="225019"/>
                </a:cubicBezTo>
                <a:lnTo>
                  <a:pt x="0" y="11822"/>
                </a:lnTo>
                <a:lnTo>
                  <a:pt x="4615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9BEE6A-111F-5C4B-A17A-7FDBE9050E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1758" y="1468128"/>
            <a:ext cx="7277100" cy="419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341EAF-6905-0943-891A-66FA359124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53253">
            <a:off x="916793" y="1341882"/>
            <a:ext cx="5553800" cy="54221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AAF2810-A06E-E94A-BF3F-CCDFBC2924BF}"/>
              </a:ext>
            </a:extLst>
          </p:cNvPr>
          <p:cNvSpPr txBox="1"/>
          <p:nvPr userDrawn="1"/>
        </p:nvSpPr>
        <p:spPr>
          <a:xfrm>
            <a:off x="2471937" y="6858000"/>
            <a:ext cx="72481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://en.wikipedia.org/wiki/File:Yellow_begonia.jpg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sa/3.0/"/>
              </a:rPr>
              <a:t>CC BY-SA</a:t>
            </a:r>
            <a:endParaRPr lang="en-US" sz="900"/>
          </a:p>
        </p:txBody>
      </p:sp>
      <p:sp>
        <p:nvSpPr>
          <p:cNvPr id="37" name="Picture Placeholder 25">
            <a:extLst>
              <a:ext uri="{FF2B5EF4-FFF2-40B4-BE49-F238E27FC236}">
                <a16:creationId xmlns:a16="http://schemas.microsoft.com/office/drawing/2014/main" id="{EA9C0648-F5D8-B245-9262-8F9523AD1A7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81987" y="2632655"/>
            <a:ext cx="10566731" cy="2933956"/>
          </a:xfrm>
          <a:prstGeom prst="rect">
            <a:avLst/>
          </a:pr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970461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F72E0BB-EF7C-2A43-88D4-8D81B917C9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2141" t="-54063" b="1"/>
          <a:stretch/>
        </p:blipFill>
        <p:spPr>
          <a:xfrm rot="10800000">
            <a:off x="6590210" y="1603178"/>
            <a:ext cx="5601790" cy="782638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CE8B26E3-C9CA-4CFF-8221-19518F497FF4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42568A-7F20-40F2-9490-E3BC7466DA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023" y="908050"/>
            <a:ext cx="4503295" cy="782638"/>
          </a:xfrm>
        </p:spPr>
        <p:txBody>
          <a:bodyPr/>
          <a:lstStyle>
            <a:lvl1pPr>
              <a:defRPr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 dirty="0"/>
              <a:t>TEXT LAYOUT 01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C50EDEB-35C1-4DED-A608-A0EAA8DE5404}"/>
              </a:ext>
            </a:extLst>
          </p:cNvPr>
          <p:cNvSpPr/>
          <p:nvPr/>
        </p:nvSpPr>
        <p:spPr>
          <a:xfrm>
            <a:off x="5479455" y="-12675"/>
            <a:ext cx="571090" cy="3832648"/>
          </a:xfrm>
          <a:custGeom>
            <a:avLst/>
            <a:gdLst>
              <a:gd name="connsiteX0" fmla="*/ 540616 w 571089"/>
              <a:gd name="connsiteY0" fmla="*/ 12675 h 3832648"/>
              <a:gd name="connsiteX1" fmla="*/ 540616 w 571089"/>
              <a:gd name="connsiteY1" fmla="*/ 3550894 h 3832648"/>
              <a:gd name="connsiteX2" fmla="*/ 294413 w 571089"/>
              <a:gd name="connsiteY2" fmla="*/ 3802174 h 3832648"/>
              <a:gd name="connsiteX3" fmla="*/ 284260 w 571089"/>
              <a:gd name="connsiteY3" fmla="*/ 3802174 h 3832648"/>
              <a:gd name="connsiteX4" fmla="*/ 38056 w 571089"/>
              <a:gd name="connsiteY4" fmla="*/ 3550894 h 3832648"/>
              <a:gd name="connsiteX5" fmla="*/ 38056 w 571089"/>
              <a:gd name="connsiteY5" fmla="*/ 12675 h 3832648"/>
              <a:gd name="connsiteX6" fmla="*/ 12675 w 571089"/>
              <a:gd name="connsiteY6" fmla="*/ 12675 h 3832648"/>
              <a:gd name="connsiteX7" fmla="*/ 12675 w 571089"/>
              <a:gd name="connsiteY7" fmla="*/ 3550894 h 3832648"/>
              <a:gd name="connsiteX8" fmla="*/ 284260 w 571089"/>
              <a:gd name="connsiteY8" fmla="*/ 3827556 h 3832648"/>
              <a:gd name="connsiteX9" fmla="*/ 294413 w 571089"/>
              <a:gd name="connsiteY9" fmla="*/ 3827556 h 3832648"/>
              <a:gd name="connsiteX10" fmla="*/ 565998 w 571089"/>
              <a:gd name="connsiteY10" fmla="*/ 3550894 h 3832648"/>
              <a:gd name="connsiteX11" fmla="*/ 565998 w 571089"/>
              <a:gd name="connsiteY11" fmla="*/ 12675 h 3832648"/>
              <a:gd name="connsiteX12" fmla="*/ 540616 w 571089"/>
              <a:gd name="connsiteY12" fmla="*/ 12675 h 383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1089" h="3832648">
                <a:moveTo>
                  <a:pt x="540616" y="12675"/>
                </a:moveTo>
                <a:lnTo>
                  <a:pt x="540616" y="3550894"/>
                </a:lnTo>
                <a:cubicBezTo>
                  <a:pt x="540616" y="3798367"/>
                  <a:pt x="304565" y="3802174"/>
                  <a:pt x="294413" y="3802174"/>
                </a:cubicBezTo>
                <a:lnTo>
                  <a:pt x="284260" y="3802174"/>
                </a:lnTo>
                <a:cubicBezTo>
                  <a:pt x="41864" y="3802174"/>
                  <a:pt x="38056" y="3561047"/>
                  <a:pt x="38056" y="3550894"/>
                </a:cubicBezTo>
                <a:lnTo>
                  <a:pt x="38056" y="12675"/>
                </a:lnTo>
                <a:lnTo>
                  <a:pt x="12675" y="12675"/>
                </a:lnTo>
                <a:lnTo>
                  <a:pt x="12675" y="3550894"/>
                </a:lnTo>
                <a:cubicBezTo>
                  <a:pt x="12675" y="3553433"/>
                  <a:pt x="15213" y="3827556"/>
                  <a:pt x="284260" y="3827556"/>
                </a:cubicBezTo>
                <a:lnTo>
                  <a:pt x="294413" y="3827556"/>
                </a:lnTo>
                <a:cubicBezTo>
                  <a:pt x="296951" y="3827556"/>
                  <a:pt x="565998" y="3825017"/>
                  <a:pt x="565998" y="3550894"/>
                </a:cubicBezTo>
                <a:lnTo>
                  <a:pt x="565998" y="12675"/>
                </a:lnTo>
                <a:lnTo>
                  <a:pt x="540616" y="12675"/>
                </a:lnTo>
                <a:close/>
              </a:path>
            </a:pathLst>
          </a:custGeom>
          <a:solidFill>
            <a:schemeClr val="bg1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F469DEB5-CC79-4D71-8360-0B10B34244B7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910023" y="2050475"/>
            <a:ext cx="4548187" cy="639683"/>
          </a:xfrm>
        </p:spPr>
        <p:txBody>
          <a:bodyPr>
            <a:normAutofit/>
          </a:bodyPr>
          <a:lstStyle>
            <a:lvl1pPr marL="0" indent="0">
              <a:buNone/>
              <a:defRPr sz="2400" b="1" i="0"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9EE0722D-F13C-4FFB-9E31-CC024B92E6CD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910023" y="2839714"/>
            <a:ext cx="4548187" cy="2916952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8775F0-58CA-1E4C-B7F1-44FFEE1E2F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-1" r="41081" b="-33267"/>
          <a:stretch/>
        </p:blipFill>
        <p:spPr>
          <a:xfrm>
            <a:off x="6910023" y="1688359"/>
            <a:ext cx="5281977" cy="259722"/>
          </a:xfrm>
          <a:prstGeom prst="rect">
            <a:avLst/>
          </a:prstGeom>
        </p:spPr>
      </p:pic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61E899F6-31FF-694A-B7AE-1A888EC5F6A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290" y="885855"/>
            <a:ext cx="5898728" cy="45684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880297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34">
            <a:extLst>
              <a:ext uri="{FF2B5EF4-FFF2-40B4-BE49-F238E27FC236}">
                <a16:creationId xmlns:a16="http://schemas.microsoft.com/office/drawing/2014/main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42568A-7F20-40F2-9490-E3BC7466DA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5853" y="1231900"/>
            <a:ext cx="4503295" cy="782638"/>
          </a:xfrm>
        </p:spPr>
        <p:txBody>
          <a:bodyPr/>
          <a:lstStyle>
            <a:lvl1pPr>
              <a:defRPr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 dirty="0"/>
              <a:t>TEXT LAYOUT 02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82903A57-2768-42F8-A5EA-4C19B90498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0067" y="3889184"/>
            <a:ext cx="4548187" cy="1708223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46691B2-7AF3-4CAC-A285-36444A9101D9}"/>
              </a:ext>
            </a:extLst>
          </p:cNvPr>
          <p:cNvSpPr/>
          <p:nvPr userDrawn="1"/>
        </p:nvSpPr>
        <p:spPr>
          <a:xfrm>
            <a:off x="12193179" y="4156602"/>
            <a:ext cx="3197" cy="25264"/>
          </a:xfrm>
          <a:custGeom>
            <a:avLst/>
            <a:gdLst>
              <a:gd name="connsiteX0" fmla="*/ 0 w 3197"/>
              <a:gd name="connsiteY0" fmla="*/ 0 h 25264"/>
              <a:gd name="connsiteX1" fmla="*/ 3197 w 3197"/>
              <a:gd name="connsiteY1" fmla="*/ 0 h 25264"/>
              <a:gd name="connsiteX2" fmla="*/ 3197 w 3197"/>
              <a:gd name="connsiteY2" fmla="*/ 25264 h 25264"/>
              <a:gd name="connsiteX3" fmla="*/ 0 w 3197"/>
              <a:gd name="connsiteY3" fmla="*/ 25264 h 25264"/>
              <a:gd name="connsiteX4" fmla="*/ 0 w 3197"/>
              <a:gd name="connsiteY4" fmla="*/ 0 h 25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7" h="25264">
                <a:moveTo>
                  <a:pt x="0" y="0"/>
                </a:moveTo>
                <a:lnTo>
                  <a:pt x="3197" y="0"/>
                </a:lnTo>
                <a:lnTo>
                  <a:pt x="3197" y="25264"/>
                </a:lnTo>
                <a:lnTo>
                  <a:pt x="0" y="25264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E8ACF66-A148-4D4F-A35C-837CDC6B154D}"/>
              </a:ext>
            </a:extLst>
          </p:cNvPr>
          <p:cNvSpPr/>
          <p:nvPr userDrawn="1"/>
        </p:nvSpPr>
        <p:spPr>
          <a:xfrm>
            <a:off x="12193179" y="4682093"/>
            <a:ext cx="3197" cy="25264"/>
          </a:xfrm>
          <a:custGeom>
            <a:avLst/>
            <a:gdLst>
              <a:gd name="connsiteX0" fmla="*/ 0 w 3197"/>
              <a:gd name="connsiteY0" fmla="*/ 0 h 25264"/>
              <a:gd name="connsiteX1" fmla="*/ 3197 w 3197"/>
              <a:gd name="connsiteY1" fmla="*/ 0 h 25264"/>
              <a:gd name="connsiteX2" fmla="*/ 3197 w 3197"/>
              <a:gd name="connsiteY2" fmla="*/ 25264 h 25264"/>
              <a:gd name="connsiteX3" fmla="*/ 0 w 3197"/>
              <a:gd name="connsiteY3" fmla="*/ 25264 h 25264"/>
              <a:gd name="connsiteX4" fmla="*/ 0 w 3197"/>
              <a:gd name="connsiteY4" fmla="*/ 0 h 25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7" h="25264">
                <a:moveTo>
                  <a:pt x="0" y="0"/>
                </a:moveTo>
                <a:lnTo>
                  <a:pt x="3197" y="0"/>
                </a:lnTo>
                <a:lnTo>
                  <a:pt x="3197" y="25264"/>
                </a:lnTo>
                <a:lnTo>
                  <a:pt x="0" y="25264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5F10B1F7-5633-4C8B-A868-72D9C782CBA6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811115" y="2374900"/>
            <a:ext cx="4565650" cy="701675"/>
          </a:xfrm>
        </p:spPr>
        <p:txBody>
          <a:bodyPr>
            <a:noAutofit/>
          </a:bodyPr>
          <a:lstStyle>
            <a:lvl1pPr marL="0" indent="0">
              <a:buNone/>
              <a:defRPr sz="24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CBA9BCD0-48BA-4D5B-8871-61204EACE422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811115" y="3165301"/>
            <a:ext cx="4583113" cy="68952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B22CB6B-EB60-D145-880A-9EFB8B0DBF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870408" y="1910070"/>
            <a:ext cx="4284663" cy="414000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71E4190-7DD0-DA46-8AC4-AE44D5E7796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765510" y="1231900"/>
            <a:ext cx="5977228" cy="43656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2280862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6F44C9A9-0E74-4918-9B66-273196D2956C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81050"/>
            <a:ext cx="10515600" cy="676275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COMPARISON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FDBBD-D278-4F5A-BD28-172F5B157E8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93286" y="2959593"/>
            <a:ext cx="4183650" cy="365125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1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0066" y="1898650"/>
            <a:ext cx="10515599" cy="701675"/>
          </a:xfrm>
        </p:spPr>
        <p:txBody>
          <a:bodyPr>
            <a:noAutofit/>
          </a:bodyPr>
          <a:lstStyle>
            <a:lvl1pPr marL="0" indent="0" algn="l">
              <a:buNone/>
              <a:defRPr sz="24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B971AAD9-2660-4922-9B41-C45976A31C4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7162015" y="3024001"/>
            <a:ext cx="4183650" cy="365125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2 TITLE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D0525F80-1CD7-406E-A2B0-ACB0CD78A3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1311" y="3294245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527B617A-AB11-44E9-B2E2-53B7F35CD96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988175" y="3374931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4DB75B-3843-3D45-9EDE-EA70724ED6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8886" y="1519201"/>
            <a:ext cx="10550623" cy="4191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E8FC509-A5DF-EB43-9F42-0EB784FCC6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53253">
            <a:off x="941129" y="1368776"/>
            <a:ext cx="5553800" cy="54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37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66499EA-644E-8B4D-AC87-9EBAF0B3B5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5693375" y="2054999"/>
            <a:ext cx="5630884" cy="563706"/>
          </a:xfrm>
          <a:prstGeom prst="rect">
            <a:avLst/>
          </a:prstGeom>
        </p:spPr>
      </p:pic>
      <p:sp>
        <p:nvSpPr>
          <p:cNvPr id="48" name="Oval 47">
            <a:extLst>
              <a:ext uri="{FF2B5EF4-FFF2-40B4-BE49-F238E27FC236}">
                <a16:creationId xmlns:a16="http://schemas.microsoft.com/office/drawing/2014/main" id="{6BE8D45D-1E08-4F59-96CC-EA53D7CA6AB0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2753" y="1474969"/>
            <a:ext cx="4395258" cy="676275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CHART SLIDE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649889" y="2592569"/>
            <a:ext cx="5630885" cy="701675"/>
          </a:xfrm>
        </p:spPr>
        <p:txBody>
          <a:bodyPr>
            <a:noAutofit/>
          </a:bodyPr>
          <a:lstStyle>
            <a:lvl1pPr marL="0" indent="0" algn="l">
              <a:buNone/>
              <a:defRPr sz="24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B971AAD9-2660-4922-9B41-C45976A31C4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126385" y="3719427"/>
            <a:ext cx="1597889" cy="365125"/>
          </a:xfrm>
        </p:spPr>
        <p:txBody>
          <a:bodyPr anchor="b" anchorCtr="0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30%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527B617A-AB11-44E9-B2E2-53B7F35CD9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26386" y="3990708"/>
            <a:ext cx="1597889" cy="365125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8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E9080FED-3BFC-4CCC-8B5A-A2942CA5CF36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126410" y="4451492"/>
            <a:ext cx="1597889" cy="365125"/>
          </a:xfrm>
        </p:spPr>
        <p:txBody>
          <a:bodyPr anchor="b" anchorCtr="0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10%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E7EC8229-D712-4FD1-990B-9212FC211A9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26411" y="4722773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8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27341020-DCB7-4CC5-BE55-AAAF421822ED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065899" y="3719427"/>
            <a:ext cx="1597889" cy="365125"/>
          </a:xfrm>
        </p:spPr>
        <p:txBody>
          <a:bodyPr anchor="b" anchorCtr="0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25%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B1896019-AE20-47E2-AA66-ED9D16B2DAF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65900" y="3990708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8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212C49D2-92E0-4567-8BD4-9B8FC0536701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8065924" y="4451492"/>
            <a:ext cx="1597889" cy="365125"/>
          </a:xfrm>
        </p:spPr>
        <p:txBody>
          <a:bodyPr anchor="b" anchorCtr="0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10%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6B5DA211-72E1-4B00-AA61-980CE5A345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65925" y="4722773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8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A7CF7C63-619A-46EE-AF36-FCA26441A064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10005413" y="3719427"/>
            <a:ext cx="1597889" cy="365125"/>
          </a:xfrm>
        </p:spPr>
        <p:txBody>
          <a:bodyPr anchor="b" anchorCtr="0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20%</a:t>
            </a:r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92E0EA61-C10D-4760-B03F-F27BCF1FC2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05414" y="3990708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8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1A3A14FA-D9E9-4000-B30C-14CADBFE48F6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10005438" y="4451492"/>
            <a:ext cx="1597889" cy="365125"/>
          </a:xfrm>
        </p:spPr>
        <p:txBody>
          <a:bodyPr anchor="b" anchorCtr="0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5%</a:t>
            </a:r>
          </a:p>
        </p:txBody>
      </p:sp>
      <p:sp>
        <p:nvSpPr>
          <p:cNvPr id="39" name="Text Placeholder 26">
            <a:extLst>
              <a:ext uri="{FF2B5EF4-FFF2-40B4-BE49-F238E27FC236}">
                <a16:creationId xmlns:a16="http://schemas.microsoft.com/office/drawing/2014/main" id="{0FBCB607-92E0-4206-871B-10CAEB3377B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005439" y="4722773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8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19" name="Chart Placeholder 18">
            <a:extLst>
              <a:ext uri="{FF2B5EF4-FFF2-40B4-BE49-F238E27FC236}">
                <a16:creationId xmlns:a16="http://schemas.microsoft.com/office/drawing/2014/main" id="{08CD548A-F4DA-41C7-BC55-620C696D5A6A}"/>
              </a:ext>
            </a:extLst>
          </p:cNvPr>
          <p:cNvSpPr>
            <a:spLocks noGrp="1"/>
          </p:cNvSpPr>
          <p:nvPr>
            <p:ph type="chart" sz="quarter" idx="32"/>
          </p:nvPr>
        </p:nvSpPr>
        <p:spPr>
          <a:xfrm>
            <a:off x="911225" y="908050"/>
            <a:ext cx="4284663" cy="436562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chart</a:t>
            </a:r>
            <a:endParaRPr lang="ru-RU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7C5E24A-640E-D146-B415-6817667273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22503" b="-16401"/>
          <a:stretch/>
        </p:blipFill>
        <p:spPr>
          <a:xfrm>
            <a:off x="5693375" y="2296612"/>
            <a:ext cx="6498625" cy="21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955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val 51">
            <a:extLst>
              <a:ext uri="{FF2B5EF4-FFF2-40B4-BE49-F238E27FC236}">
                <a16:creationId xmlns:a16="http://schemas.microsoft.com/office/drawing/2014/main" id="{F21AF1E2-466C-487E-86AF-CA6FFFCA2720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744" y="2134675"/>
            <a:ext cx="3403308" cy="676275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TABLE SLIDE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9405" y="3252275"/>
            <a:ext cx="3396171" cy="1846732"/>
          </a:xfrm>
        </p:spPr>
        <p:txBody>
          <a:bodyPr>
            <a:noAutofit/>
          </a:bodyPr>
          <a:lstStyle>
            <a:lvl1pPr marL="0" indent="0" algn="l">
              <a:buNone/>
              <a:defRPr sz="24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able Placeholder 17">
            <a:extLst>
              <a:ext uri="{FF2B5EF4-FFF2-40B4-BE49-F238E27FC236}">
                <a16:creationId xmlns:a16="http://schemas.microsoft.com/office/drawing/2014/main" id="{3AF64257-E00C-4FE5-925B-A78911D1D2B9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4724400" y="1493214"/>
            <a:ext cx="6561138" cy="384713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table</a:t>
            </a:r>
            <a:endParaRPr lang="ru-RU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9162059-A249-5E4D-B0D7-15B4DC8277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809404" y="2794311"/>
            <a:ext cx="3789489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220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>
            <a:extLst>
              <a:ext uri="{FF2B5EF4-FFF2-40B4-BE49-F238E27FC236}">
                <a16:creationId xmlns:a16="http://schemas.microsoft.com/office/drawing/2014/main" id="{7F8CA5B8-0BAD-4554-87FE-E0910E6CD5C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9CB2BB-1ED9-489E-8AC7-2A8D8459E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349863"/>
            <a:ext cx="10515600" cy="78263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BIG IMAGE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208BCD-3B7E-49DF-8BF5-68AE9DD7D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238811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517C1-CBB7-46B0-99AA-85121040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78B29DA7-7E72-4576-8F68-91B70D11C8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12987" y="5718810"/>
            <a:ext cx="7366026" cy="946532"/>
          </a:xfrm>
        </p:spPr>
        <p:txBody>
          <a:bodyPr>
            <a:noAutofit/>
          </a:bodyPr>
          <a:lstStyle>
            <a:lvl1pPr marL="0" indent="0" algn="ctr">
              <a:buNone/>
              <a:defRPr sz="24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91E01B-B80B-4194-AC2B-41043EC597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62500" y="5155439"/>
            <a:ext cx="2667000" cy="139903"/>
          </a:xfrm>
          <a:prstGeom prst="rect">
            <a:avLst/>
          </a:pr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3AFCA09-1411-4603-AEED-DBD79C4BE2CA}"/>
              </a:ext>
            </a:extLst>
          </p:cNvPr>
          <p:cNvSpPr/>
          <p:nvPr/>
        </p:nvSpPr>
        <p:spPr>
          <a:xfrm>
            <a:off x="8810222" y="2029025"/>
            <a:ext cx="774776" cy="774776"/>
          </a:xfrm>
          <a:custGeom>
            <a:avLst/>
            <a:gdLst>
              <a:gd name="connsiteX0" fmla="*/ 388023 w 774776"/>
              <a:gd name="connsiteY0" fmla="*/ 766521 h 774776"/>
              <a:gd name="connsiteX1" fmla="*/ 9526 w 774776"/>
              <a:gd name="connsiteY1" fmla="*/ 388023 h 774776"/>
              <a:gd name="connsiteX2" fmla="*/ 388023 w 774776"/>
              <a:gd name="connsiteY2" fmla="*/ 9526 h 774776"/>
              <a:gd name="connsiteX3" fmla="*/ 766520 w 774776"/>
              <a:gd name="connsiteY3" fmla="*/ 388023 h 774776"/>
              <a:gd name="connsiteX4" fmla="*/ 388023 w 774776"/>
              <a:gd name="connsiteY4" fmla="*/ 766521 h 774776"/>
              <a:gd name="connsiteX5" fmla="*/ 388023 w 774776"/>
              <a:gd name="connsiteY5" fmla="*/ 48900 h 774776"/>
              <a:gd name="connsiteX6" fmla="*/ 47630 w 774776"/>
              <a:gd name="connsiteY6" fmla="*/ 389293 h 774776"/>
              <a:gd name="connsiteX7" fmla="*/ 388023 w 774776"/>
              <a:gd name="connsiteY7" fmla="*/ 729687 h 774776"/>
              <a:gd name="connsiteX8" fmla="*/ 728416 w 774776"/>
              <a:gd name="connsiteY8" fmla="*/ 389293 h 774776"/>
              <a:gd name="connsiteX9" fmla="*/ 388023 w 774776"/>
              <a:gd name="connsiteY9" fmla="*/ 48900 h 77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4776" h="774776">
                <a:moveTo>
                  <a:pt x="388023" y="766521"/>
                </a:moveTo>
                <a:cubicBezTo>
                  <a:pt x="179722" y="766521"/>
                  <a:pt x="9526" y="596324"/>
                  <a:pt x="9526" y="388023"/>
                </a:cubicBezTo>
                <a:cubicBezTo>
                  <a:pt x="9526" y="179723"/>
                  <a:pt x="179722" y="9526"/>
                  <a:pt x="388023" y="9526"/>
                </a:cubicBezTo>
                <a:cubicBezTo>
                  <a:pt x="596323" y="9526"/>
                  <a:pt x="766520" y="179723"/>
                  <a:pt x="766520" y="388023"/>
                </a:cubicBezTo>
                <a:cubicBezTo>
                  <a:pt x="766520" y="596324"/>
                  <a:pt x="596323" y="766521"/>
                  <a:pt x="388023" y="766521"/>
                </a:cubicBezTo>
                <a:close/>
                <a:moveTo>
                  <a:pt x="388023" y="48900"/>
                </a:moveTo>
                <a:cubicBezTo>
                  <a:pt x="200045" y="48900"/>
                  <a:pt x="47630" y="201315"/>
                  <a:pt x="47630" y="389293"/>
                </a:cubicBezTo>
                <a:cubicBezTo>
                  <a:pt x="47630" y="577272"/>
                  <a:pt x="200045" y="729687"/>
                  <a:pt x="388023" y="729687"/>
                </a:cubicBezTo>
                <a:cubicBezTo>
                  <a:pt x="576001" y="729687"/>
                  <a:pt x="728416" y="577272"/>
                  <a:pt x="728416" y="389293"/>
                </a:cubicBezTo>
                <a:cubicBezTo>
                  <a:pt x="728416" y="201315"/>
                  <a:pt x="576001" y="48900"/>
                  <a:pt x="388023" y="4890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7E4E0103-B430-4F31-B26F-21E197A41135}"/>
              </a:ext>
            </a:extLst>
          </p:cNvPr>
          <p:cNvSpPr/>
          <p:nvPr/>
        </p:nvSpPr>
        <p:spPr>
          <a:xfrm>
            <a:off x="7329938" y="-9526"/>
            <a:ext cx="4864579" cy="2311628"/>
          </a:xfrm>
          <a:custGeom>
            <a:avLst/>
            <a:gdLst>
              <a:gd name="connsiteX0" fmla="*/ 2911080 w 4864578"/>
              <a:gd name="connsiteY0" fmla="*/ 9526 h 2311627"/>
              <a:gd name="connsiteX1" fmla="*/ 2824712 w 4864578"/>
              <a:gd name="connsiteY1" fmla="*/ 9526 h 2311627"/>
              <a:gd name="connsiteX2" fmla="*/ 378451 w 4864578"/>
              <a:gd name="connsiteY2" fmla="*/ 1216145 h 2311627"/>
              <a:gd name="connsiteX3" fmla="*/ 134587 w 4864578"/>
              <a:gd name="connsiteY3" fmla="*/ 1413014 h 2311627"/>
              <a:gd name="connsiteX4" fmla="*/ 71081 w 4864578"/>
              <a:gd name="connsiteY4" fmla="*/ 1983300 h 2311627"/>
              <a:gd name="connsiteX5" fmla="*/ 79972 w 4864578"/>
              <a:gd name="connsiteY5" fmla="*/ 2001082 h 2311627"/>
              <a:gd name="connsiteX6" fmla="*/ 270491 w 4864578"/>
              <a:gd name="connsiteY6" fmla="*/ 2214463 h 2311627"/>
              <a:gd name="connsiteX7" fmla="*/ 561349 w 4864578"/>
              <a:gd name="connsiteY7" fmla="*/ 2304642 h 2311627"/>
              <a:gd name="connsiteX8" fmla="*/ 875070 w 4864578"/>
              <a:gd name="connsiteY8" fmla="*/ 2223354 h 2311627"/>
              <a:gd name="connsiteX9" fmla="*/ 4860722 w 4864578"/>
              <a:gd name="connsiteY9" fmla="*/ 258470 h 2311627"/>
              <a:gd name="connsiteX10" fmla="*/ 4860722 w 4864578"/>
              <a:gd name="connsiteY10" fmla="*/ 216556 h 2311627"/>
              <a:gd name="connsiteX11" fmla="*/ 858558 w 4864578"/>
              <a:gd name="connsiteY11" fmla="*/ 2189061 h 2311627"/>
              <a:gd name="connsiteX12" fmla="*/ 293353 w 4864578"/>
              <a:gd name="connsiteY12" fmla="*/ 2182710 h 2311627"/>
              <a:gd name="connsiteX13" fmla="*/ 114265 w 4864578"/>
              <a:gd name="connsiteY13" fmla="*/ 1983300 h 2311627"/>
              <a:gd name="connsiteX14" fmla="*/ 105374 w 4864578"/>
              <a:gd name="connsiteY14" fmla="*/ 1965519 h 2311627"/>
              <a:gd name="connsiteX15" fmla="*/ 163800 w 4864578"/>
              <a:gd name="connsiteY15" fmla="*/ 1437147 h 2311627"/>
              <a:gd name="connsiteX16" fmla="*/ 396233 w 4864578"/>
              <a:gd name="connsiteY16" fmla="*/ 1249168 h 2311627"/>
              <a:gd name="connsiteX17" fmla="*/ 396233 w 4864578"/>
              <a:gd name="connsiteY17" fmla="*/ 1249168 h 2311627"/>
              <a:gd name="connsiteX18" fmla="*/ 2911080 w 4864578"/>
              <a:gd name="connsiteY18" fmla="*/ 9526 h 2311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864578" h="2311627">
                <a:moveTo>
                  <a:pt x="2911080" y="9526"/>
                </a:moveTo>
                <a:lnTo>
                  <a:pt x="2824712" y="9526"/>
                </a:lnTo>
                <a:lnTo>
                  <a:pt x="378451" y="1216145"/>
                </a:lnTo>
                <a:cubicBezTo>
                  <a:pt x="373371" y="1218685"/>
                  <a:pt x="240007" y="1284732"/>
                  <a:pt x="134587" y="1413014"/>
                </a:cubicBezTo>
                <a:cubicBezTo>
                  <a:pt x="35518" y="1532406"/>
                  <a:pt x="-54662" y="1728005"/>
                  <a:pt x="71081" y="1983300"/>
                </a:cubicBezTo>
                <a:lnTo>
                  <a:pt x="79972" y="2001082"/>
                </a:lnTo>
                <a:cubicBezTo>
                  <a:pt x="82512" y="2006163"/>
                  <a:pt x="142208" y="2125554"/>
                  <a:pt x="270491" y="2214463"/>
                </a:cubicBezTo>
                <a:cubicBezTo>
                  <a:pt x="339077" y="2261458"/>
                  <a:pt x="436877" y="2304642"/>
                  <a:pt x="561349" y="2304642"/>
                </a:cubicBezTo>
                <a:cubicBezTo>
                  <a:pt x="651528" y="2304642"/>
                  <a:pt x="755678" y="2283050"/>
                  <a:pt x="875070" y="2223354"/>
                </a:cubicBezTo>
                <a:lnTo>
                  <a:pt x="4860722" y="258470"/>
                </a:lnTo>
                <a:lnTo>
                  <a:pt x="4860722" y="216556"/>
                </a:lnTo>
                <a:lnTo>
                  <a:pt x="858558" y="2189061"/>
                </a:lnTo>
                <a:cubicBezTo>
                  <a:pt x="643907" y="2294481"/>
                  <a:pt x="454659" y="2293211"/>
                  <a:pt x="293353" y="2182710"/>
                </a:cubicBezTo>
                <a:cubicBezTo>
                  <a:pt x="172691" y="2100152"/>
                  <a:pt x="114265" y="1984570"/>
                  <a:pt x="114265" y="1983300"/>
                </a:cubicBezTo>
                <a:lnTo>
                  <a:pt x="105374" y="1965519"/>
                </a:lnTo>
                <a:cubicBezTo>
                  <a:pt x="11385" y="1775000"/>
                  <a:pt x="30437" y="1597182"/>
                  <a:pt x="163800" y="1437147"/>
                </a:cubicBezTo>
                <a:cubicBezTo>
                  <a:pt x="264140" y="1315215"/>
                  <a:pt x="394963" y="1250438"/>
                  <a:pt x="396233" y="1249168"/>
                </a:cubicBezTo>
                <a:lnTo>
                  <a:pt x="396233" y="1249168"/>
                </a:lnTo>
                <a:lnTo>
                  <a:pt x="2911080" y="9526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65525C01-736F-4E07-B20A-72ABE0F38C9F}"/>
              </a:ext>
            </a:extLst>
          </p:cNvPr>
          <p:cNvSpPr/>
          <p:nvPr/>
        </p:nvSpPr>
        <p:spPr>
          <a:xfrm>
            <a:off x="9766949" y="442639"/>
            <a:ext cx="2425939" cy="2603756"/>
          </a:xfrm>
          <a:custGeom>
            <a:avLst/>
            <a:gdLst>
              <a:gd name="connsiteX0" fmla="*/ 2423711 w 2425938"/>
              <a:gd name="connsiteY0" fmla="*/ 1877880 h 2603756"/>
              <a:gd name="connsiteX1" fmla="*/ 1236144 w 2425938"/>
              <a:gd name="connsiteY1" fmla="*/ 2463408 h 2603756"/>
              <a:gd name="connsiteX2" fmla="*/ 429615 w 2425938"/>
              <a:gd name="connsiteY2" fmla="*/ 2415143 h 2603756"/>
              <a:gd name="connsiteX3" fmla="*/ 160348 w 2425938"/>
              <a:gd name="connsiteY3" fmla="*/ 2097612 h 2603756"/>
              <a:gd name="connsiteX4" fmla="*/ 146377 w 2425938"/>
              <a:gd name="connsiteY4" fmla="*/ 2069669 h 2603756"/>
              <a:gd name="connsiteX5" fmla="*/ 194642 w 2425938"/>
              <a:gd name="connsiteY5" fmla="*/ 1263139 h 2603756"/>
              <a:gd name="connsiteX6" fmla="*/ 512173 w 2425938"/>
              <a:gd name="connsiteY6" fmla="*/ 993873 h 2603756"/>
              <a:gd name="connsiteX7" fmla="*/ 2423711 w 2425938"/>
              <a:gd name="connsiteY7" fmla="*/ 51440 h 2603756"/>
              <a:gd name="connsiteX8" fmla="*/ 2423711 w 2425938"/>
              <a:gd name="connsiteY8" fmla="*/ 9526 h 2603756"/>
              <a:gd name="connsiteX9" fmla="*/ 494391 w 2425938"/>
              <a:gd name="connsiteY9" fmla="*/ 960850 h 2603756"/>
              <a:gd name="connsiteX10" fmla="*/ 164159 w 2425938"/>
              <a:gd name="connsiteY10" fmla="*/ 1240277 h 2603756"/>
              <a:gd name="connsiteX11" fmla="*/ 112083 w 2425938"/>
              <a:gd name="connsiteY11" fmla="*/ 2088721 h 2603756"/>
              <a:gd name="connsiteX12" fmla="*/ 126055 w 2425938"/>
              <a:gd name="connsiteY12" fmla="*/ 2116664 h 2603756"/>
              <a:gd name="connsiteX13" fmla="*/ 405483 w 2425938"/>
              <a:gd name="connsiteY13" fmla="*/ 2446896 h 2603756"/>
              <a:gd name="connsiteX14" fmla="*/ 851296 w 2425938"/>
              <a:gd name="connsiteY14" fmla="*/ 2601851 h 2603756"/>
              <a:gd name="connsiteX15" fmla="*/ 1252656 w 2425938"/>
              <a:gd name="connsiteY15" fmla="*/ 2498971 h 2603756"/>
              <a:gd name="connsiteX16" fmla="*/ 2422441 w 2425938"/>
              <a:gd name="connsiteY16" fmla="*/ 1922334 h 2603756"/>
              <a:gd name="connsiteX17" fmla="*/ 2422441 w 2425938"/>
              <a:gd name="connsiteY17" fmla="*/ 1877880 h 2603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25938" h="2603756">
                <a:moveTo>
                  <a:pt x="2423711" y="1877880"/>
                </a:moveTo>
                <a:lnTo>
                  <a:pt x="1236144" y="2463408"/>
                </a:lnTo>
                <a:cubicBezTo>
                  <a:pt x="937665" y="2610742"/>
                  <a:pt x="665858" y="2594231"/>
                  <a:pt x="429615" y="2415143"/>
                </a:cubicBezTo>
                <a:cubicBezTo>
                  <a:pt x="251797" y="2280510"/>
                  <a:pt x="160348" y="2098882"/>
                  <a:pt x="160348" y="2097612"/>
                </a:cubicBezTo>
                <a:lnTo>
                  <a:pt x="146377" y="2069669"/>
                </a:lnTo>
                <a:cubicBezTo>
                  <a:pt x="-957" y="1771190"/>
                  <a:pt x="15554" y="1499383"/>
                  <a:pt x="194642" y="1263139"/>
                </a:cubicBezTo>
                <a:cubicBezTo>
                  <a:pt x="329275" y="1085322"/>
                  <a:pt x="509632" y="995143"/>
                  <a:pt x="512173" y="993873"/>
                </a:cubicBezTo>
                <a:lnTo>
                  <a:pt x="2423711" y="51440"/>
                </a:lnTo>
                <a:lnTo>
                  <a:pt x="2423711" y="9526"/>
                </a:lnTo>
                <a:lnTo>
                  <a:pt x="494391" y="960850"/>
                </a:lnTo>
                <a:cubicBezTo>
                  <a:pt x="486770" y="964660"/>
                  <a:pt x="303873" y="1056109"/>
                  <a:pt x="164159" y="1240277"/>
                </a:cubicBezTo>
                <a:cubicBezTo>
                  <a:pt x="34606" y="1411744"/>
                  <a:pt x="-80976" y="1697522"/>
                  <a:pt x="112083" y="2088721"/>
                </a:cubicBezTo>
                <a:lnTo>
                  <a:pt x="126055" y="2116664"/>
                </a:lnTo>
                <a:cubicBezTo>
                  <a:pt x="129865" y="2124284"/>
                  <a:pt x="221315" y="2307182"/>
                  <a:pt x="405483" y="2446896"/>
                </a:cubicBezTo>
                <a:cubicBezTo>
                  <a:pt x="510903" y="2526914"/>
                  <a:pt x="660778" y="2601851"/>
                  <a:pt x="851296" y="2601851"/>
                </a:cubicBezTo>
                <a:cubicBezTo>
                  <a:pt x="969418" y="2601851"/>
                  <a:pt x="1104052" y="2572638"/>
                  <a:pt x="1252656" y="2498971"/>
                </a:cubicBezTo>
                <a:lnTo>
                  <a:pt x="2422441" y="1922334"/>
                </a:lnTo>
                <a:lnTo>
                  <a:pt x="2422441" y="187788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4A58374-6F80-AB43-AF4A-6BFAB70F84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-9525"/>
            <a:ext cx="12192000" cy="572204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698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val 24">
            <a:extLst>
              <a:ext uri="{FF2B5EF4-FFF2-40B4-BE49-F238E27FC236}">
                <a16:creationId xmlns:a16="http://schemas.microsoft.com/office/drawing/2014/main" id="{DD823940-1850-4484-BDCE-3D9B898D6787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Media Placeholder 7">
            <a:extLst>
              <a:ext uri="{FF2B5EF4-FFF2-40B4-BE49-F238E27FC236}">
                <a16:creationId xmlns:a16="http://schemas.microsoft.com/office/drawing/2014/main" id="{FBCC61A6-FEB7-4CD2-9686-FB5F1EB66A10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911225" y="908050"/>
            <a:ext cx="10369550" cy="46609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media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208BCD-3B7E-49DF-8BF5-68AE9DD7D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238811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517C1-CBB7-46B0-99AA-85121040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8EAB5B0-43C3-4F9F-98FF-253CBE6C9668}"/>
              </a:ext>
            </a:extLst>
          </p:cNvPr>
          <p:cNvSpPr/>
          <p:nvPr/>
        </p:nvSpPr>
        <p:spPr>
          <a:xfrm>
            <a:off x="8807428" y="2003790"/>
            <a:ext cx="775201" cy="774776"/>
          </a:xfrm>
          <a:custGeom>
            <a:avLst/>
            <a:gdLst>
              <a:gd name="connsiteX0" fmla="*/ 388023 w 774776"/>
              <a:gd name="connsiteY0" fmla="*/ 766520 h 774776"/>
              <a:gd name="connsiteX1" fmla="*/ 9526 w 774776"/>
              <a:gd name="connsiteY1" fmla="*/ 388023 h 774776"/>
              <a:gd name="connsiteX2" fmla="*/ 388023 w 774776"/>
              <a:gd name="connsiteY2" fmla="*/ 9526 h 774776"/>
              <a:gd name="connsiteX3" fmla="*/ 766521 w 774776"/>
              <a:gd name="connsiteY3" fmla="*/ 388023 h 774776"/>
              <a:gd name="connsiteX4" fmla="*/ 388023 w 774776"/>
              <a:gd name="connsiteY4" fmla="*/ 766520 h 774776"/>
              <a:gd name="connsiteX5" fmla="*/ 388023 w 774776"/>
              <a:gd name="connsiteY5" fmla="*/ 48900 h 774776"/>
              <a:gd name="connsiteX6" fmla="*/ 47630 w 774776"/>
              <a:gd name="connsiteY6" fmla="*/ 389293 h 774776"/>
              <a:gd name="connsiteX7" fmla="*/ 388023 w 774776"/>
              <a:gd name="connsiteY7" fmla="*/ 729687 h 774776"/>
              <a:gd name="connsiteX8" fmla="*/ 728417 w 774776"/>
              <a:gd name="connsiteY8" fmla="*/ 389293 h 774776"/>
              <a:gd name="connsiteX9" fmla="*/ 388023 w 774776"/>
              <a:gd name="connsiteY9" fmla="*/ 48900 h 77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4776" h="774776">
                <a:moveTo>
                  <a:pt x="388023" y="766520"/>
                </a:moveTo>
                <a:cubicBezTo>
                  <a:pt x="179723" y="766520"/>
                  <a:pt x="9526" y="596324"/>
                  <a:pt x="9526" y="388023"/>
                </a:cubicBezTo>
                <a:cubicBezTo>
                  <a:pt x="9526" y="179723"/>
                  <a:pt x="179723" y="9526"/>
                  <a:pt x="388023" y="9526"/>
                </a:cubicBezTo>
                <a:cubicBezTo>
                  <a:pt x="596324" y="9526"/>
                  <a:pt x="766521" y="179723"/>
                  <a:pt x="766521" y="388023"/>
                </a:cubicBezTo>
                <a:cubicBezTo>
                  <a:pt x="766521" y="596324"/>
                  <a:pt x="596324" y="766520"/>
                  <a:pt x="388023" y="766520"/>
                </a:cubicBezTo>
                <a:close/>
                <a:moveTo>
                  <a:pt x="388023" y="48900"/>
                </a:moveTo>
                <a:cubicBezTo>
                  <a:pt x="200045" y="48900"/>
                  <a:pt x="47630" y="201315"/>
                  <a:pt x="47630" y="389293"/>
                </a:cubicBezTo>
                <a:cubicBezTo>
                  <a:pt x="47630" y="577272"/>
                  <a:pt x="200045" y="729687"/>
                  <a:pt x="388023" y="729687"/>
                </a:cubicBezTo>
                <a:cubicBezTo>
                  <a:pt x="576002" y="729687"/>
                  <a:pt x="728417" y="577272"/>
                  <a:pt x="728417" y="389293"/>
                </a:cubicBezTo>
                <a:cubicBezTo>
                  <a:pt x="728417" y="201315"/>
                  <a:pt x="576002" y="48900"/>
                  <a:pt x="388023" y="4890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30939C4-65C9-4508-8EFE-F715B9946844}"/>
              </a:ext>
            </a:extLst>
          </p:cNvPr>
          <p:cNvSpPr/>
          <p:nvPr/>
        </p:nvSpPr>
        <p:spPr>
          <a:xfrm>
            <a:off x="9762774" y="410418"/>
            <a:ext cx="2439977" cy="2616458"/>
          </a:xfrm>
          <a:custGeom>
            <a:avLst/>
            <a:gdLst>
              <a:gd name="connsiteX0" fmla="*/ 2429427 w 2438640"/>
              <a:gd name="connsiteY0" fmla="*/ 1882326 h 2616457"/>
              <a:gd name="connsiteX1" fmla="*/ 1238050 w 2438640"/>
              <a:gd name="connsiteY1" fmla="*/ 2469123 h 2616457"/>
              <a:gd name="connsiteX2" fmla="*/ 431520 w 2438640"/>
              <a:gd name="connsiteY2" fmla="*/ 2420859 h 2616457"/>
              <a:gd name="connsiteX3" fmla="*/ 162253 w 2438640"/>
              <a:gd name="connsiteY3" fmla="*/ 2103327 h 2616457"/>
              <a:gd name="connsiteX4" fmla="*/ 148282 w 2438640"/>
              <a:gd name="connsiteY4" fmla="*/ 2075385 h 2616457"/>
              <a:gd name="connsiteX5" fmla="*/ 196547 w 2438640"/>
              <a:gd name="connsiteY5" fmla="*/ 1268855 h 2616457"/>
              <a:gd name="connsiteX6" fmla="*/ 514078 w 2438640"/>
              <a:gd name="connsiteY6" fmla="*/ 999589 h 2616457"/>
              <a:gd name="connsiteX7" fmla="*/ 2430697 w 2438640"/>
              <a:gd name="connsiteY7" fmla="*/ 54615 h 2616457"/>
              <a:gd name="connsiteX8" fmla="*/ 2430697 w 2438640"/>
              <a:gd name="connsiteY8" fmla="*/ 12701 h 2616457"/>
              <a:gd name="connsiteX9" fmla="*/ 497567 w 2438640"/>
              <a:gd name="connsiteY9" fmla="*/ 965295 h 2616457"/>
              <a:gd name="connsiteX10" fmla="*/ 167334 w 2438640"/>
              <a:gd name="connsiteY10" fmla="*/ 1244723 h 2616457"/>
              <a:gd name="connsiteX11" fmla="*/ 115259 w 2438640"/>
              <a:gd name="connsiteY11" fmla="*/ 2093166 h 2616457"/>
              <a:gd name="connsiteX12" fmla="*/ 129231 w 2438640"/>
              <a:gd name="connsiteY12" fmla="*/ 2121109 h 2616457"/>
              <a:gd name="connsiteX13" fmla="*/ 408658 w 2438640"/>
              <a:gd name="connsiteY13" fmla="*/ 2451342 h 2616457"/>
              <a:gd name="connsiteX14" fmla="*/ 854472 w 2438640"/>
              <a:gd name="connsiteY14" fmla="*/ 2606297 h 2616457"/>
              <a:gd name="connsiteX15" fmla="*/ 1255831 w 2438640"/>
              <a:gd name="connsiteY15" fmla="*/ 2503417 h 2616457"/>
              <a:gd name="connsiteX16" fmla="*/ 2429427 w 2438640"/>
              <a:gd name="connsiteY16" fmla="*/ 1924240 h 2616457"/>
              <a:gd name="connsiteX17" fmla="*/ 2429427 w 2438640"/>
              <a:gd name="connsiteY17" fmla="*/ 1882326 h 2616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38640" h="2616457">
                <a:moveTo>
                  <a:pt x="2429427" y="1882326"/>
                </a:moveTo>
                <a:lnTo>
                  <a:pt x="1238050" y="2469123"/>
                </a:lnTo>
                <a:cubicBezTo>
                  <a:pt x="939570" y="2616458"/>
                  <a:pt x="667763" y="2599946"/>
                  <a:pt x="431520" y="2420859"/>
                </a:cubicBezTo>
                <a:cubicBezTo>
                  <a:pt x="253703" y="2286225"/>
                  <a:pt x="162253" y="2104598"/>
                  <a:pt x="162253" y="2103327"/>
                </a:cubicBezTo>
                <a:lnTo>
                  <a:pt x="148282" y="2075385"/>
                </a:lnTo>
                <a:cubicBezTo>
                  <a:pt x="947" y="1776905"/>
                  <a:pt x="17459" y="1505098"/>
                  <a:pt x="196547" y="1268855"/>
                </a:cubicBezTo>
                <a:cubicBezTo>
                  <a:pt x="331180" y="1091038"/>
                  <a:pt x="511538" y="1000859"/>
                  <a:pt x="514078" y="999589"/>
                </a:cubicBezTo>
                <a:lnTo>
                  <a:pt x="2430697" y="54615"/>
                </a:lnTo>
                <a:lnTo>
                  <a:pt x="2430697" y="12701"/>
                </a:lnTo>
                <a:lnTo>
                  <a:pt x="497567" y="965295"/>
                </a:lnTo>
                <a:cubicBezTo>
                  <a:pt x="489946" y="969106"/>
                  <a:pt x="307048" y="1060555"/>
                  <a:pt x="167334" y="1244723"/>
                </a:cubicBezTo>
                <a:cubicBezTo>
                  <a:pt x="37781" y="1416190"/>
                  <a:pt x="-77800" y="1701968"/>
                  <a:pt x="115259" y="2093166"/>
                </a:cubicBezTo>
                <a:lnTo>
                  <a:pt x="129231" y="2121109"/>
                </a:lnTo>
                <a:cubicBezTo>
                  <a:pt x="133041" y="2128730"/>
                  <a:pt x="224490" y="2311628"/>
                  <a:pt x="408658" y="2451342"/>
                </a:cubicBezTo>
                <a:cubicBezTo>
                  <a:pt x="514078" y="2531359"/>
                  <a:pt x="663953" y="2606297"/>
                  <a:pt x="854472" y="2606297"/>
                </a:cubicBezTo>
                <a:cubicBezTo>
                  <a:pt x="972593" y="2606297"/>
                  <a:pt x="1107227" y="2577084"/>
                  <a:pt x="1255831" y="2503417"/>
                </a:cubicBezTo>
                <a:lnTo>
                  <a:pt x="2429427" y="1924240"/>
                </a:lnTo>
                <a:lnTo>
                  <a:pt x="2429427" y="1882326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F8008CE-2F0A-4568-9C4A-C347A4880513}"/>
              </a:ext>
            </a:extLst>
          </p:cNvPr>
          <p:cNvSpPr/>
          <p:nvPr userDrawn="1"/>
        </p:nvSpPr>
        <p:spPr>
          <a:xfrm>
            <a:off x="7327556" y="-16344"/>
            <a:ext cx="4867247" cy="2298926"/>
          </a:xfrm>
          <a:custGeom>
            <a:avLst/>
            <a:gdLst>
              <a:gd name="connsiteX0" fmla="*/ 4863309 w 4864578"/>
              <a:gd name="connsiteY0" fmla="*/ 195599 h 2298926"/>
              <a:gd name="connsiteX1" fmla="*/ 857334 w 4864578"/>
              <a:gd name="connsiteY1" fmla="*/ 2170644 h 2298926"/>
              <a:gd name="connsiteX2" fmla="*/ 292129 w 4864578"/>
              <a:gd name="connsiteY2" fmla="*/ 2164293 h 2298926"/>
              <a:gd name="connsiteX3" fmla="*/ 113041 w 4864578"/>
              <a:gd name="connsiteY3" fmla="*/ 1964884 h 2298926"/>
              <a:gd name="connsiteX4" fmla="*/ 104150 w 4864578"/>
              <a:gd name="connsiteY4" fmla="*/ 1947102 h 2298926"/>
              <a:gd name="connsiteX5" fmla="*/ 162577 w 4864578"/>
              <a:gd name="connsiteY5" fmla="*/ 1418730 h 2298926"/>
              <a:gd name="connsiteX6" fmla="*/ 395009 w 4864578"/>
              <a:gd name="connsiteY6" fmla="*/ 1230751 h 2298926"/>
              <a:gd name="connsiteX7" fmla="*/ 395009 w 4864578"/>
              <a:gd name="connsiteY7" fmla="*/ 1230751 h 2298926"/>
              <a:gd name="connsiteX8" fmla="*/ 2865403 w 4864578"/>
              <a:gd name="connsiteY8" fmla="*/ 12701 h 2298926"/>
              <a:gd name="connsiteX9" fmla="*/ 2779034 w 4864578"/>
              <a:gd name="connsiteY9" fmla="*/ 12701 h 2298926"/>
              <a:gd name="connsiteX10" fmla="*/ 377227 w 4864578"/>
              <a:gd name="connsiteY10" fmla="*/ 1197728 h 2298926"/>
              <a:gd name="connsiteX11" fmla="*/ 133363 w 4864578"/>
              <a:gd name="connsiteY11" fmla="*/ 1394597 h 2298926"/>
              <a:gd name="connsiteX12" fmla="*/ 12701 w 4864578"/>
              <a:gd name="connsiteY12" fmla="*/ 1660054 h 2298926"/>
              <a:gd name="connsiteX13" fmla="*/ 12701 w 4864578"/>
              <a:gd name="connsiteY13" fmla="*/ 1780715 h 2298926"/>
              <a:gd name="connsiteX14" fmla="*/ 69857 w 4864578"/>
              <a:gd name="connsiteY14" fmla="*/ 1964884 h 2298926"/>
              <a:gd name="connsiteX15" fmla="*/ 78748 w 4864578"/>
              <a:gd name="connsiteY15" fmla="*/ 1982665 h 2298926"/>
              <a:gd name="connsiteX16" fmla="*/ 269267 w 4864578"/>
              <a:gd name="connsiteY16" fmla="*/ 2196046 h 2298926"/>
              <a:gd name="connsiteX17" fmla="*/ 560126 w 4864578"/>
              <a:gd name="connsiteY17" fmla="*/ 2286225 h 2298926"/>
              <a:gd name="connsiteX18" fmla="*/ 873847 w 4864578"/>
              <a:gd name="connsiteY18" fmla="*/ 2204937 h 2298926"/>
              <a:gd name="connsiteX19" fmla="*/ 4863309 w 4864578"/>
              <a:gd name="connsiteY19" fmla="*/ 237513 h 2298926"/>
              <a:gd name="connsiteX20" fmla="*/ 4863309 w 4864578"/>
              <a:gd name="connsiteY20" fmla="*/ 195599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864578" h="2298926">
                <a:moveTo>
                  <a:pt x="4863309" y="195599"/>
                </a:moveTo>
                <a:lnTo>
                  <a:pt x="857334" y="2170644"/>
                </a:lnTo>
                <a:cubicBezTo>
                  <a:pt x="642684" y="2276064"/>
                  <a:pt x="453435" y="2274794"/>
                  <a:pt x="292129" y="2164293"/>
                </a:cubicBezTo>
                <a:cubicBezTo>
                  <a:pt x="171467" y="2081735"/>
                  <a:pt x="113041" y="1966154"/>
                  <a:pt x="113041" y="1964884"/>
                </a:cubicBezTo>
                <a:lnTo>
                  <a:pt x="104150" y="1947102"/>
                </a:lnTo>
                <a:cubicBezTo>
                  <a:pt x="10162" y="1756583"/>
                  <a:pt x="29213" y="1578766"/>
                  <a:pt x="162577" y="1418730"/>
                </a:cubicBezTo>
                <a:cubicBezTo>
                  <a:pt x="262916" y="1296798"/>
                  <a:pt x="393739" y="1232021"/>
                  <a:pt x="395009" y="1230751"/>
                </a:cubicBezTo>
                <a:lnTo>
                  <a:pt x="395009" y="1230751"/>
                </a:lnTo>
                <a:lnTo>
                  <a:pt x="2865403" y="12701"/>
                </a:lnTo>
                <a:lnTo>
                  <a:pt x="2779034" y="12701"/>
                </a:lnTo>
                <a:lnTo>
                  <a:pt x="377227" y="1197728"/>
                </a:lnTo>
                <a:cubicBezTo>
                  <a:pt x="372147" y="1200268"/>
                  <a:pt x="238784" y="1266315"/>
                  <a:pt x="133363" y="1394597"/>
                </a:cubicBezTo>
                <a:cubicBezTo>
                  <a:pt x="78748" y="1460644"/>
                  <a:pt x="26673" y="1549553"/>
                  <a:pt x="12701" y="1660054"/>
                </a:cubicBezTo>
                <a:lnTo>
                  <a:pt x="12701" y="1780715"/>
                </a:lnTo>
                <a:cubicBezTo>
                  <a:pt x="20322" y="1837871"/>
                  <a:pt x="38104" y="1900107"/>
                  <a:pt x="69857" y="1964884"/>
                </a:cubicBezTo>
                <a:lnTo>
                  <a:pt x="78748" y="1982665"/>
                </a:lnTo>
                <a:cubicBezTo>
                  <a:pt x="81288" y="1987746"/>
                  <a:pt x="140984" y="2107138"/>
                  <a:pt x="269267" y="2196046"/>
                </a:cubicBezTo>
                <a:cubicBezTo>
                  <a:pt x="337854" y="2243041"/>
                  <a:pt x="435654" y="2286225"/>
                  <a:pt x="560126" y="2286225"/>
                </a:cubicBezTo>
                <a:cubicBezTo>
                  <a:pt x="650304" y="2286225"/>
                  <a:pt x="754455" y="2264633"/>
                  <a:pt x="873847" y="2204937"/>
                </a:cubicBezTo>
                <a:lnTo>
                  <a:pt x="4863309" y="237513"/>
                </a:lnTo>
                <a:lnTo>
                  <a:pt x="4863309" y="195599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3A926948-B9C1-4E84-AF0F-40965A132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986" y="5707145"/>
            <a:ext cx="7366027" cy="853993"/>
          </a:xfrm>
        </p:spPr>
        <p:txBody>
          <a:bodyPr anchor="t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4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3244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4B036077-FE8D-654B-931C-5B7F2FF654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687059" y="1275063"/>
            <a:ext cx="3702773" cy="5247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944" y="453050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THANK YOU!</a:t>
            </a:r>
            <a:endParaRPr lang="ru-RU" dirty="0"/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9DBE4B29-4897-4A3A-B883-A887BCDA37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4420" y="3955665"/>
            <a:ext cx="4367531" cy="524711"/>
          </a:xfrm>
        </p:spPr>
        <p:txBody>
          <a:bodyPr>
            <a:noAutofit/>
          </a:bodyPr>
          <a:lstStyle>
            <a:lvl1pPr marL="0" indent="0" algn="l">
              <a:buNone/>
              <a:defRPr sz="2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First Name Last Name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0EF4532A-9AB5-4545-A83D-BD0E396357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420" y="4633361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Phone: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D579A1F5-9180-47FE-A31B-4E37384383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4420" y="4892976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2500" b="1" i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206 555-1234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71BBF4E8-67FF-4A65-9EC1-AE832CEBE85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4420" y="5334299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Email: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4420" y="5593914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2500" b="1" i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ME@EXAMPLE.COM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B285B4-EFBB-1B4F-B8F0-4BFA31A1AF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060" y="1375295"/>
            <a:ext cx="3860800" cy="1651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DA52B7C-9748-5940-AEDD-761434DF6F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3647"/>
          <a:stretch/>
        </p:blipFill>
        <p:spPr>
          <a:xfrm rot="5400000">
            <a:off x="7522058" y="2718563"/>
            <a:ext cx="6580126" cy="1143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4DE9E28-48E1-6C40-BCC6-AA3E2E0626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7072" r="33340"/>
          <a:stretch/>
        </p:blipFill>
        <p:spPr>
          <a:xfrm rot="16200000">
            <a:off x="7167179" y="2429351"/>
            <a:ext cx="5502796" cy="64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374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7B996D2-06BA-413A-BDEE-428A188D3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91083E-86B5-774F-B9A8-D7972BE4F3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1329673"/>
            <a:ext cx="72771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125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7D61C0D2-4D2C-4D18-91FF-DBB402F3641B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CF141E3-9CC0-4EEE-B0DD-0E7859E5B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065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385EEBD0-E4E7-8940-9019-E04C97309E39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flipV="1">
            <a:off x="8610600" y="5044442"/>
            <a:ext cx="2743200" cy="131191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B9A03EE-8AFD-D547-9E71-0BD0BE6F934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836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23109-94EB-3C40-820D-375056AE8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1D1DB1-8686-9343-83A3-74ED6125D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7902E-EB5E-0D4E-A898-40EA018C250B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A6F2B7-7652-D34E-84A6-9F46E10DA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2F4246-160E-DA4B-A2A2-2EE2E34CF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6711E-B85C-E946-A1F3-EFB8CDAF9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9132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84E2-3A9F-4C38-B645-EF86F53CE111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CF032-21DC-408A-8519-8E88E4373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5856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84E2-3A9F-4C38-B645-EF86F53CE111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CF032-21DC-408A-8519-8E88E4373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692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84E2-3A9F-4C38-B645-EF86F53CE111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CF032-21DC-408A-8519-8E88E4373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301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84E2-3A9F-4C38-B645-EF86F53CE111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CF032-21DC-408A-8519-8E88E4373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369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84E2-3A9F-4C38-B645-EF86F53CE111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CF032-21DC-408A-8519-8E88E4373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6298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84E2-3A9F-4C38-B645-EF86F53CE111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CF032-21DC-408A-8519-8E88E4373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7437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84E2-3A9F-4C38-B645-EF86F53CE111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CF032-21DC-408A-8519-8E88E4373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0989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84E2-3A9F-4C38-B645-EF86F53CE111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CF032-21DC-408A-8519-8E88E4373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6457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84E2-3A9F-4C38-B645-EF86F53CE111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CF032-21DC-408A-8519-8E88E4373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3526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84E2-3A9F-4C38-B645-EF86F53CE111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CF032-21DC-408A-8519-8E88E4373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1124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84E2-3A9F-4C38-B645-EF86F53CE111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CF032-21DC-408A-8519-8E88E4373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1211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Picture 193">
            <a:extLst>
              <a:ext uri="{FF2B5EF4-FFF2-40B4-BE49-F238E27FC236}">
                <a16:creationId xmlns:a16="http://schemas.microsoft.com/office/drawing/2014/main" id="{37522F11-1C08-1840-B75A-FB42063624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5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8000"/>
                    </a14:imgEffect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2156576"/>
          </a:xfrm>
          <a:prstGeom prst="rect">
            <a:avLst/>
          </a:prstGeom>
          <a:solidFill>
            <a:srgbClr val="88B9E1"/>
          </a:solidFill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5F1CEF-C33A-AA49-AD31-ED14EF7D5C29}"/>
              </a:ext>
            </a:extLst>
          </p:cNvPr>
          <p:cNvSpPr/>
          <p:nvPr userDrawn="1"/>
        </p:nvSpPr>
        <p:spPr>
          <a:xfrm>
            <a:off x="0" y="2133600"/>
            <a:ext cx="12192000" cy="4724400"/>
          </a:xfrm>
          <a:prstGeom prst="rect">
            <a:avLst/>
          </a:prstGeom>
          <a:solidFill>
            <a:srgbClr val="172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8A81C9EA-54E0-D540-8452-D5C76D65EA5B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3436623" y="2139780"/>
            <a:ext cx="2571599" cy="4142979"/>
          </a:xfrm>
          <a:custGeom>
            <a:avLst/>
            <a:gdLst>
              <a:gd name="connsiteX0" fmla="*/ 85 w 5664"/>
              <a:gd name="connsiteY0" fmla="*/ 3531 h 12960"/>
              <a:gd name="connsiteX1" fmla="*/ 401 w 5664"/>
              <a:gd name="connsiteY1" fmla="*/ 3142 h 12960"/>
              <a:gd name="connsiteX2" fmla="*/ 431 w 5664"/>
              <a:gd name="connsiteY2" fmla="*/ 2758 h 12960"/>
              <a:gd name="connsiteX3" fmla="*/ 633 w 5664"/>
              <a:gd name="connsiteY3" fmla="*/ 2412 h 12960"/>
              <a:gd name="connsiteX4" fmla="*/ 786 w 5664"/>
              <a:gd name="connsiteY4" fmla="*/ 2271 h 12960"/>
              <a:gd name="connsiteX5" fmla="*/ 849 w 5664"/>
              <a:gd name="connsiteY5" fmla="*/ 1875 h 12960"/>
              <a:gd name="connsiteX6" fmla="*/ 1021 w 5664"/>
              <a:gd name="connsiteY6" fmla="*/ 1790 h 12960"/>
              <a:gd name="connsiteX7" fmla="*/ 1348 w 5664"/>
              <a:gd name="connsiteY7" fmla="*/ 1378 h 12960"/>
              <a:gd name="connsiteX8" fmla="*/ 1438 w 5664"/>
              <a:gd name="connsiteY8" fmla="*/ 1141 h 12960"/>
              <a:gd name="connsiteX9" fmla="*/ 1755 w 5664"/>
              <a:gd name="connsiteY9" fmla="*/ 958 h 12960"/>
              <a:gd name="connsiteX10" fmla="*/ 1841 w 5664"/>
              <a:gd name="connsiteY10" fmla="*/ 740 h 12960"/>
              <a:gd name="connsiteX11" fmla="*/ 2046 w 5664"/>
              <a:gd name="connsiteY11" fmla="*/ 646 h 12960"/>
              <a:gd name="connsiteX12" fmla="*/ 2156 w 5664"/>
              <a:gd name="connsiteY12" fmla="*/ 489 h 12960"/>
              <a:gd name="connsiteX13" fmla="*/ 2362 w 5664"/>
              <a:gd name="connsiteY13" fmla="*/ 157 h 12960"/>
              <a:gd name="connsiteX14" fmla="*/ 2567 w 5664"/>
              <a:gd name="connsiteY14" fmla="*/ 0 h 12960"/>
              <a:gd name="connsiteX15" fmla="*/ 2708 w 5664"/>
              <a:gd name="connsiteY15" fmla="*/ 0 h 12960"/>
              <a:gd name="connsiteX16" fmla="*/ 2708 w 5664"/>
              <a:gd name="connsiteY16" fmla="*/ 0 h 12960"/>
              <a:gd name="connsiteX17" fmla="*/ 2721 w 5664"/>
              <a:gd name="connsiteY17" fmla="*/ 7 h 12960"/>
              <a:gd name="connsiteX18" fmla="*/ 2734 w 5664"/>
              <a:gd name="connsiteY18" fmla="*/ 17 h 12960"/>
              <a:gd name="connsiteX19" fmla="*/ 2750 w 5664"/>
              <a:gd name="connsiteY19" fmla="*/ 29 h 12960"/>
              <a:gd name="connsiteX20" fmla="*/ 2766 w 5664"/>
              <a:gd name="connsiteY20" fmla="*/ 43 h 12960"/>
              <a:gd name="connsiteX21" fmla="*/ 2782 w 5664"/>
              <a:gd name="connsiteY21" fmla="*/ 59 h 12960"/>
              <a:gd name="connsiteX22" fmla="*/ 2795 w 5664"/>
              <a:gd name="connsiteY22" fmla="*/ 76 h 12960"/>
              <a:gd name="connsiteX23" fmla="*/ 2799 w 5664"/>
              <a:gd name="connsiteY23" fmla="*/ 85 h 12960"/>
              <a:gd name="connsiteX24" fmla="*/ 2803 w 5664"/>
              <a:gd name="connsiteY24" fmla="*/ 94 h 12960"/>
              <a:gd name="connsiteX25" fmla="*/ 2803 w 5664"/>
              <a:gd name="connsiteY25" fmla="*/ 94 h 12960"/>
              <a:gd name="connsiteX26" fmla="*/ 2806 w 5664"/>
              <a:gd name="connsiteY26" fmla="*/ 102 h 12960"/>
              <a:gd name="connsiteX27" fmla="*/ 2812 w 5664"/>
              <a:gd name="connsiteY27" fmla="*/ 111 h 12960"/>
              <a:gd name="connsiteX28" fmla="*/ 2820 w 5664"/>
              <a:gd name="connsiteY28" fmla="*/ 120 h 12960"/>
              <a:gd name="connsiteX29" fmla="*/ 2829 w 5664"/>
              <a:gd name="connsiteY29" fmla="*/ 128 h 12960"/>
              <a:gd name="connsiteX30" fmla="*/ 2849 w 5664"/>
              <a:gd name="connsiteY30" fmla="*/ 144 h 12960"/>
              <a:gd name="connsiteX31" fmla="*/ 2871 w 5664"/>
              <a:gd name="connsiteY31" fmla="*/ 159 h 12960"/>
              <a:gd name="connsiteX32" fmla="*/ 2893 w 5664"/>
              <a:gd name="connsiteY32" fmla="*/ 172 h 12960"/>
              <a:gd name="connsiteX33" fmla="*/ 2911 w 5664"/>
              <a:gd name="connsiteY33" fmla="*/ 180 h 12960"/>
              <a:gd name="connsiteX34" fmla="*/ 2929 w 5664"/>
              <a:gd name="connsiteY34" fmla="*/ 189 h 12960"/>
              <a:gd name="connsiteX35" fmla="*/ 3103 w 5664"/>
              <a:gd name="connsiteY35" fmla="*/ 426 h 12960"/>
              <a:gd name="connsiteX36" fmla="*/ 3338 w 5664"/>
              <a:gd name="connsiteY36" fmla="*/ 630 h 12960"/>
              <a:gd name="connsiteX37" fmla="*/ 3527 w 5664"/>
              <a:gd name="connsiteY37" fmla="*/ 646 h 12960"/>
              <a:gd name="connsiteX38" fmla="*/ 3622 w 5664"/>
              <a:gd name="connsiteY38" fmla="*/ 740 h 12960"/>
              <a:gd name="connsiteX39" fmla="*/ 3622 w 5664"/>
              <a:gd name="connsiteY39" fmla="*/ 835 h 12960"/>
              <a:gd name="connsiteX40" fmla="*/ 3748 w 5664"/>
              <a:gd name="connsiteY40" fmla="*/ 883 h 12960"/>
              <a:gd name="connsiteX41" fmla="*/ 3906 w 5664"/>
              <a:gd name="connsiteY41" fmla="*/ 1008 h 12960"/>
              <a:gd name="connsiteX42" fmla="*/ 4009 w 5664"/>
              <a:gd name="connsiteY42" fmla="*/ 1122 h 12960"/>
              <a:gd name="connsiteX43" fmla="*/ 4072 w 5664"/>
              <a:gd name="connsiteY43" fmla="*/ 1359 h 12960"/>
              <a:gd name="connsiteX44" fmla="*/ 4213 w 5664"/>
              <a:gd name="connsiteY44" fmla="*/ 1418 h 12960"/>
              <a:gd name="connsiteX45" fmla="*/ 4249 w 5664"/>
              <a:gd name="connsiteY45" fmla="*/ 1572 h 12960"/>
              <a:gd name="connsiteX46" fmla="*/ 4391 w 5664"/>
              <a:gd name="connsiteY46" fmla="*/ 1821 h 12960"/>
              <a:gd name="connsiteX47" fmla="*/ 4581 w 5664"/>
              <a:gd name="connsiteY47" fmla="*/ 2009 h 12960"/>
              <a:gd name="connsiteX48" fmla="*/ 4604 w 5664"/>
              <a:gd name="connsiteY48" fmla="*/ 2330 h 12960"/>
              <a:gd name="connsiteX49" fmla="*/ 4722 w 5664"/>
              <a:gd name="connsiteY49" fmla="*/ 2530 h 12960"/>
              <a:gd name="connsiteX50" fmla="*/ 5018 w 5664"/>
              <a:gd name="connsiteY50" fmla="*/ 2685 h 12960"/>
              <a:gd name="connsiteX51" fmla="*/ 5112 w 5664"/>
              <a:gd name="connsiteY51" fmla="*/ 2803 h 12960"/>
              <a:gd name="connsiteX52" fmla="*/ 5159 w 5664"/>
              <a:gd name="connsiteY52" fmla="*/ 2944 h 12960"/>
              <a:gd name="connsiteX53" fmla="*/ 5243 w 5664"/>
              <a:gd name="connsiteY53" fmla="*/ 3027 h 12960"/>
              <a:gd name="connsiteX54" fmla="*/ 5432 w 5664"/>
              <a:gd name="connsiteY54" fmla="*/ 3288 h 12960"/>
              <a:gd name="connsiteX55" fmla="*/ 5523 w 5664"/>
              <a:gd name="connsiteY55" fmla="*/ 3563 h 12960"/>
              <a:gd name="connsiteX56" fmla="*/ 5585 w 5664"/>
              <a:gd name="connsiteY56" fmla="*/ 3642 h 12960"/>
              <a:gd name="connsiteX57" fmla="*/ 5606 w 5664"/>
              <a:gd name="connsiteY57" fmla="*/ 3725 h 12960"/>
              <a:gd name="connsiteX58" fmla="*/ 5664 w 5664"/>
              <a:gd name="connsiteY58" fmla="*/ 3863 h 12960"/>
              <a:gd name="connsiteX59" fmla="*/ 5664 w 5664"/>
              <a:gd name="connsiteY59" fmla="*/ 4162 h 12960"/>
              <a:gd name="connsiteX60" fmla="*/ 5664 w 5664"/>
              <a:gd name="connsiteY60" fmla="*/ 4351 h 12960"/>
              <a:gd name="connsiteX61" fmla="*/ 5491 w 5664"/>
              <a:gd name="connsiteY61" fmla="*/ 4753 h 12960"/>
              <a:gd name="connsiteX62" fmla="*/ 5585 w 5664"/>
              <a:gd name="connsiteY62" fmla="*/ 5249 h 12960"/>
              <a:gd name="connsiteX63" fmla="*/ 5523 w 5664"/>
              <a:gd name="connsiteY63" fmla="*/ 5408 h 12960"/>
              <a:gd name="connsiteX64" fmla="*/ 5539 w 5664"/>
              <a:gd name="connsiteY64" fmla="*/ 5613 h 12960"/>
              <a:gd name="connsiteX65" fmla="*/ 5443 w 5664"/>
              <a:gd name="connsiteY65" fmla="*/ 6196 h 12960"/>
              <a:gd name="connsiteX66" fmla="*/ 5318 w 5664"/>
              <a:gd name="connsiteY66" fmla="*/ 7142 h 12960"/>
              <a:gd name="connsiteX67" fmla="*/ 5096 w 5664"/>
              <a:gd name="connsiteY67" fmla="*/ 7442 h 12960"/>
              <a:gd name="connsiteX68" fmla="*/ 4923 w 5664"/>
              <a:gd name="connsiteY68" fmla="*/ 7977 h 12960"/>
              <a:gd name="connsiteX69" fmla="*/ 4779 w 5664"/>
              <a:gd name="connsiteY69" fmla="*/ 8277 h 12960"/>
              <a:gd name="connsiteX70" fmla="*/ 4685 w 5664"/>
              <a:gd name="connsiteY70" fmla="*/ 8609 h 12960"/>
              <a:gd name="connsiteX71" fmla="*/ 4669 w 5664"/>
              <a:gd name="connsiteY71" fmla="*/ 8971 h 12960"/>
              <a:gd name="connsiteX72" fmla="*/ 4479 w 5664"/>
              <a:gd name="connsiteY72" fmla="*/ 9303 h 12960"/>
              <a:gd name="connsiteX73" fmla="*/ 4495 w 5664"/>
              <a:gd name="connsiteY73" fmla="*/ 9413 h 12960"/>
              <a:gd name="connsiteX74" fmla="*/ 4385 w 5664"/>
              <a:gd name="connsiteY74" fmla="*/ 9586 h 12960"/>
              <a:gd name="connsiteX75" fmla="*/ 4290 w 5664"/>
              <a:gd name="connsiteY75" fmla="*/ 9933 h 12960"/>
              <a:gd name="connsiteX76" fmla="*/ 4290 w 5664"/>
              <a:gd name="connsiteY76" fmla="*/ 10202 h 12960"/>
              <a:gd name="connsiteX77" fmla="*/ 4322 w 5664"/>
              <a:gd name="connsiteY77" fmla="*/ 10548 h 12960"/>
              <a:gd name="connsiteX78" fmla="*/ 4164 w 5664"/>
              <a:gd name="connsiteY78" fmla="*/ 10753 h 12960"/>
              <a:gd name="connsiteX79" fmla="*/ 4053 w 5664"/>
              <a:gd name="connsiteY79" fmla="*/ 11085 h 12960"/>
              <a:gd name="connsiteX80" fmla="*/ 3801 w 5664"/>
              <a:gd name="connsiteY80" fmla="*/ 11367 h 12960"/>
              <a:gd name="connsiteX81" fmla="*/ 3739 w 5664"/>
              <a:gd name="connsiteY81" fmla="*/ 11652 h 12960"/>
              <a:gd name="connsiteX82" fmla="*/ 3599 w 5664"/>
              <a:gd name="connsiteY82" fmla="*/ 11936 h 12960"/>
              <a:gd name="connsiteX83" fmla="*/ 3536 w 5664"/>
              <a:gd name="connsiteY83" fmla="*/ 12156 h 12960"/>
              <a:gd name="connsiteX84" fmla="*/ 3505 w 5664"/>
              <a:gd name="connsiteY84" fmla="*/ 12534 h 12960"/>
              <a:gd name="connsiteX85" fmla="*/ 3276 w 5664"/>
              <a:gd name="connsiteY85" fmla="*/ 12708 h 12960"/>
              <a:gd name="connsiteX86" fmla="*/ 3048 w 5664"/>
              <a:gd name="connsiteY86" fmla="*/ 12866 h 12960"/>
              <a:gd name="connsiteX87" fmla="*/ 2812 w 5664"/>
              <a:gd name="connsiteY87" fmla="*/ 12960 h 12960"/>
              <a:gd name="connsiteX88" fmla="*/ 2464 w 5664"/>
              <a:gd name="connsiteY88" fmla="*/ 12960 h 12960"/>
              <a:gd name="connsiteX89" fmla="*/ 2150 w 5664"/>
              <a:gd name="connsiteY89" fmla="*/ 12677 h 12960"/>
              <a:gd name="connsiteX90" fmla="*/ 1991 w 5664"/>
              <a:gd name="connsiteY90" fmla="*/ 12393 h 12960"/>
              <a:gd name="connsiteX91" fmla="*/ 1944 w 5664"/>
              <a:gd name="connsiteY91" fmla="*/ 12125 h 12960"/>
              <a:gd name="connsiteX92" fmla="*/ 1637 w 5664"/>
              <a:gd name="connsiteY92" fmla="*/ 11825 h 12960"/>
              <a:gd name="connsiteX93" fmla="*/ 1503 w 5664"/>
              <a:gd name="connsiteY93" fmla="*/ 11607 h 12960"/>
              <a:gd name="connsiteX94" fmla="*/ 1543 w 5664"/>
              <a:gd name="connsiteY94" fmla="*/ 11376 h 12960"/>
              <a:gd name="connsiteX95" fmla="*/ 1354 w 5664"/>
              <a:gd name="connsiteY95" fmla="*/ 10855 h 12960"/>
              <a:gd name="connsiteX96" fmla="*/ 1154 w 5664"/>
              <a:gd name="connsiteY96" fmla="*/ 10059 h 12960"/>
              <a:gd name="connsiteX97" fmla="*/ 1211 w 5664"/>
              <a:gd name="connsiteY97" fmla="*/ 9460 h 12960"/>
              <a:gd name="connsiteX98" fmla="*/ 933 w 5664"/>
              <a:gd name="connsiteY98" fmla="*/ 8892 h 12960"/>
              <a:gd name="connsiteX99" fmla="*/ 885 w 5664"/>
              <a:gd name="connsiteY99" fmla="*/ 8514 h 12960"/>
              <a:gd name="connsiteX100" fmla="*/ 857 w 5664"/>
              <a:gd name="connsiteY100" fmla="*/ 8207 h 12960"/>
              <a:gd name="connsiteX101" fmla="*/ 588 w 5664"/>
              <a:gd name="connsiteY101" fmla="*/ 7899 h 12960"/>
              <a:gd name="connsiteX102" fmla="*/ 526 w 5664"/>
              <a:gd name="connsiteY102" fmla="*/ 7568 h 12960"/>
              <a:gd name="connsiteX103" fmla="*/ 399 w 5664"/>
              <a:gd name="connsiteY103" fmla="*/ 6906 h 12960"/>
              <a:gd name="connsiteX104" fmla="*/ 337 w 5664"/>
              <a:gd name="connsiteY104" fmla="*/ 6432 h 12960"/>
              <a:gd name="connsiteX105" fmla="*/ 226 w 5664"/>
              <a:gd name="connsiteY105" fmla="*/ 6212 h 12960"/>
              <a:gd name="connsiteX106" fmla="*/ 226 w 5664"/>
              <a:gd name="connsiteY106" fmla="*/ 5770 h 12960"/>
              <a:gd name="connsiteX107" fmla="*/ 133 w 5664"/>
              <a:gd name="connsiteY107" fmla="*/ 5502 h 12960"/>
              <a:gd name="connsiteX108" fmla="*/ 133 w 5664"/>
              <a:gd name="connsiteY108" fmla="*/ 5140 h 12960"/>
              <a:gd name="connsiteX109" fmla="*/ 22 w 5664"/>
              <a:gd name="connsiteY109" fmla="*/ 4919 h 12960"/>
              <a:gd name="connsiteX110" fmla="*/ 22 w 5664"/>
              <a:gd name="connsiteY110" fmla="*/ 4557 h 12960"/>
              <a:gd name="connsiteX111" fmla="*/ 22 w 5664"/>
              <a:gd name="connsiteY111" fmla="*/ 4557 h 12960"/>
              <a:gd name="connsiteX112" fmla="*/ 29 w 5664"/>
              <a:gd name="connsiteY112" fmla="*/ 4528 h 12960"/>
              <a:gd name="connsiteX113" fmla="*/ 35 w 5664"/>
              <a:gd name="connsiteY113" fmla="*/ 4499 h 12960"/>
              <a:gd name="connsiteX114" fmla="*/ 39 w 5664"/>
              <a:gd name="connsiteY114" fmla="*/ 4463 h 12960"/>
              <a:gd name="connsiteX115" fmla="*/ 42 w 5664"/>
              <a:gd name="connsiteY115" fmla="*/ 4426 h 12960"/>
              <a:gd name="connsiteX116" fmla="*/ 43 w 5664"/>
              <a:gd name="connsiteY116" fmla="*/ 4408 h 12960"/>
              <a:gd name="connsiteX117" fmla="*/ 42 w 5664"/>
              <a:gd name="connsiteY117" fmla="*/ 4390 h 12960"/>
              <a:gd name="connsiteX118" fmla="*/ 39 w 5664"/>
              <a:gd name="connsiteY118" fmla="*/ 4374 h 12960"/>
              <a:gd name="connsiteX119" fmla="*/ 35 w 5664"/>
              <a:gd name="connsiteY119" fmla="*/ 4358 h 12960"/>
              <a:gd name="connsiteX120" fmla="*/ 29 w 5664"/>
              <a:gd name="connsiteY120" fmla="*/ 4346 h 12960"/>
              <a:gd name="connsiteX121" fmla="*/ 22 w 5664"/>
              <a:gd name="connsiteY121" fmla="*/ 4335 h 12960"/>
              <a:gd name="connsiteX122" fmla="*/ 22 w 5664"/>
              <a:gd name="connsiteY122" fmla="*/ 4335 h 12960"/>
              <a:gd name="connsiteX123" fmla="*/ 17 w 5664"/>
              <a:gd name="connsiteY123" fmla="*/ 4331 h 12960"/>
              <a:gd name="connsiteX124" fmla="*/ 14 w 5664"/>
              <a:gd name="connsiteY124" fmla="*/ 4325 h 12960"/>
              <a:gd name="connsiteX125" fmla="*/ 9 w 5664"/>
              <a:gd name="connsiteY125" fmla="*/ 4310 h 12960"/>
              <a:gd name="connsiteX126" fmla="*/ 4 w 5664"/>
              <a:gd name="connsiteY126" fmla="*/ 4293 h 12960"/>
              <a:gd name="connsiteX127" fmla="*/ 1 w 5664"/>
              <a:gd name="connsiteY127" fmla="*/ 4274 h 12960"/>
              <a:gd name="connsiteX128" fmla="*/ 0 w 5664"/>
              <a:gd name="connsiteY128" fmla="*/ 4253 h 12960"/>
              <a:gd name="connsiteX129" fmla="*/ 1 w 5664"/>
              <a:gd name="connsiteY129" fmla="*/ 4230 h 12960"/>
              <a:gd name="connsiteX130" fmla="*/ 4 w 5664"/>
              <a:gd name="connsiteY130" fmla="*/ 4183 h 12960"/>
              <a:gd name="connsiteX131" fmla="*/ 9 w 5664"/>
              <a:gd name="connsiteY131" fmla="*/ 4140 h 12960"/>
              <a:gd name="connsiteX132" fmla="*/ 14 w 5664"/>
              <a:gd name="connsiteY132" fmla="*/ 4103 h 12960"/>
              <a:gd name="connsiteX133" fmla="*/ 22 w 5664"/>
              <a:gd name="connsiteY133" fmla="*/ 4068 h 12960"/>
              <a:gd name="connsiteX134" fmla="*/ 0 w 5664"/>
              <a:gd name="connsiteY134" fmla="*/ 3925 h 12960"/>
              <a:gd name="connsiteX135" fmla="*/ 85 w 5664"/>
              <a:gd name="connsiteY135" fmla="*/ 3531 h 12960"/>
              <a:gd name="connsiteX0" fmla="*/ 0 w 5664"/>
              <a:gd name="connsiteY0" fmla="*/ 3925 h 12960"/>
              <a:gd name="connsiteX1" fmla="*/ 401 w 5664"/>
              <a:gd name="connsiteY1" fmla="*/ 3142 h 12960"/>
              <a:gd name="connsiteX2" fmla="*/ 431 w 5664"/>
              <a:gd name="connsiteY2" fmla="*/ 2758 h 12960"/>
              <a:gd name="connsiteX3" fmla="*/ 633 w 5664"/>
              <a:gd name="connsiteY3" fmla="*/ 2412 h 12960"/>
              <a:gd name="connsiteX4" fmla="*/ 786 w 5664"/>
              <a:gd name="connsiteY4" fmla="*/ 2271 h 12960"/>
              <a:gd name="connsiteX5" fmla="*/ 849 w 5664"/>
              <a:gd name="connsiteY5" fmla="*/ 1875 h 12960"/>
              <a:gd name="connsiteX6" fmla="*/ 1021 w 5664"/>
              <a:gd name="connsiteY6" fmla="*/ 1790 h 12960"/>
              <a:gd name="connsiteX7" fmla="*/ 1348 w 5664"/>
              <a:gd name="connsiteY7" fmla="*/ 1378 h 12960"/>
              <a:gd name="connsiteX8" fmla="*/ 1438 w 5664"/>
              <a:gd name="connsiteY8" fmla="*/ 1141 h 12960"/>
              <a:gd name="connsiteX9" fmla="*/ 1755 w 5664"/>
              <a:gd name="connsiteY9" fmla="*/ 958 h 12960"/>
              <a:gd name="connsiteX10" fmla="*/ 1841 w 5664"/>
              <a:gd name="connsiteY10" fmla="*/ 740 h 12960"/>
              <a:gd name="connsiteX11" fmla="*/ 2046 w 5664"/>
              <a:gd name="connsiteY11" fmla="*/ 646 h 12960"/>
              <a:gd name="connsiteX12" fmla="*/ 2156 w 5664"/>
              <a:gd name="connsiteY12" fmla="*/ 489 h 12960"/>
              <a:gd name="connsiteX13" fmla="*/ 2362 w 5664"/>
              <a:gd name="connsiteY13" fmla="*/ 157 h 12960"/>
              <a:gd name="connsiteX14" fmla="*/ 2567 w 5664"/>
              <a:gd name="connsiteY14" fmla="*/ 0 h 12960"/>
              <a:gd name="connsiteX15" fmla="*/ 2708 w 5664"/>
              <a:gd name="connsiteY15" fmla="*/ 0 h 12960"/>
              <a:gd name="connsiteX16" fmla="*/ 2708 w 5664"/>
              <a:gd name="connsiteY16" fmla="*/ 0 h 12960"/>
              <a:gd name="connsiteX17" fmla="*/ 2721 w 5664"/>
              <a:gd name="connsiteY17" fmla="*/ 7 h 12960"/>
              <a:gd name="connsiteX18" fmla="*/ 2734 w 5664"/>
              <a:gd name="connsiteY18" fmla="*/ 17 h 12960"/>
              <a:gd name="connsiteX19" fmla="*/ 2750 w 5664"/>
              <a:gd name="connsiteY19" fmla="*/ 29 h 12960"/>
              <a:gd name="connsiteX20" fmla="*/ 2766 w 5664"/>
              <a:gd name="connsiteY20" fmla="*/ 43 h 12960"/>
              <a:gd name="connsiteX21" fmla="*/ 2782 w 5664"/>
              <a:gd name="connsiteY21" fmla="*/ 59 h 12960"/>
              <a:gd name="connsiteX22" fmla="*/ 2795 w 5664"/>
              <a:gd name="connsiteY22" fmla="*/ 76 h 12960"/>
              <a:gd name="connsiteX23" fmla="*/ 2799 w 5664"/>
              <a:gd name="connsiteY23" fmla="*/ 85 h 12960"/>
              <a:gd name="connsiteX24" fmla="*/ 2803 w 5664"/>
              <a:gd name="connsiteY24" fmla="*/ 94 h 12960"/>
              <a:gd name="connsiteX25" fmla="*/ 2803 w 5664"/>
              <a:gd name="connsiteY25" fmla="*/ 94 h 12960"/>
              <a:gd name="connsiteX26" fmla="*/ 2806 w 5664"/>
              <a:gd name="connsiteY26" fmla="*/ 102 h 12960"/>
              <a:gd name="connsiteX27" fmla="*/ 2812 w 5664"/>
              <a:gd name="connsiteY27" fmla="*/ 111 h 12960"/>
              <a:gd name="connsiteX28" fmla="*/ 2820 w 5664"/>
              <a:gd name="connsiteY28" fmla="*/ 120 h 12960"/>
              <a:gd name="connsiteX29" fmla="*/ 2829 w 5664"/>
              <a:gd name="connsiteY29" fmla="*/ 128 h 12960"/>
              <a:gd name="connsiteX30" fmla="*/ 2849 w 5664"/>
              <a:gd name="connsiteY30" fmla="*/ 144 h 12960"/>
              <a:gd name="connsiteX31" fmla="*/ 2871 w 5664"/>
              <a:gd name="connsiteY31" fmla="*/ 159 h 12960"/>
              <a:gd name="connsiteX32" fmla="*/ 2893 w 5664"/>
              <a:gd name="connsiteY32" fmla="*/ 172 h 12960"/>
              <a:gd name="connsiteX33" fmla="*/ 2911 w 5664"/>
              <a:gd name="connsiteY33" fmla="*/ 180 h 12960"/>
              <a:gd name="connsiteX34" fmla="*/ 2929 w 5664"/>
              <a:gd name="connsiteY34" fmla="*/ 189 h 12960"/>
              <a:gd name="connsiteX35" fmla="*/ 3103 w 5664"/>
              <a:gd name="connsiteY35" fmla="*/ 426 h 12960"/>
              <a:gd name="connsiteX36" fmla="*/ 3338 w 5664"/>
              <a:gd name="connsiteY36" fmla="*/ 630 h 12960"/>
              <a:gd name="connsiteX37" fmla="*/ 3527 w 5664"/>
              <a:gd name="connsiteY37" fmla="*/ 646 h 12960"/>
              <a:gd name="connsiteX38" fmla="*/ 3622 w 5664"/>
              <a:gd name="connsiteY38" fmla="*/ 740 h 12960"/>
              <a:gd name="connsiteX39" fmla="*/ 3622 w 5664"/>
              <a:gd name="connsiteY39" fmla="*/ 835 h 12960"/>
              <a:gd name="connsiteX40" fmla="*/ 3748 w 5664"/>
              <a:gd name="connsiteY40" fmla="*/ 883 h 12960"/>
              <a:gd name="connsiteX41" fmla="*/ 3906 w 5664"/>
              <a:gd name="connsiteY41" fmla="*/ 1008 h 12960"/>
              <a:gd name="connsiteX42" fmla="*/ 4009 w 5664"/>
              <a:gd name="connsiteY42" fmla="*/ 1122 h 12960"/>
              <a:gd name="connsiteX43" fmla="*/ 4072 w 5664"/>
              <a:gd name="connsiteY43" fmla="*/ 1359 h 12960"/>
              <a:gd name="connsiteX44" fmla="*/ 4213 w 5664"/>
              <a:gd name="connsiteY44" fmla="*/ 1418 h 12960"/>
              <a:gd name="connsiteX45" fmla="*/ 4249 w 5664"/>
              <a:gd name="connsiteY45" fmla="*/ 1572 h 12960"/>
              <a:gd name="connsiteX46" fmla="*/ 4391 w 5664"/>
              <a:gd name="connsiteY46" fmla="*/ 1821 h 12960"/>
              <a:gd name="connsiteX47" fmla="*/ 4581 w 5664"/>
              <a:gd name="connsiteY47" fmla="*/ 2009 h 12960"/>
              <a:gd name="connsiteX48" fmla="*/ 4604 w 5664"/>
              <a:gd name="connsiteY48" fmla="*/ 2330 h 12960"/>
              <a:gd name="connsiteX49" fmla="*/ 4722 w 5664"/>
              <a:gd name="connsiteY49" fmla="*/ 2530 h 12960"/>
              <a:gd name="connsiteX50" fmla="*/ 5018 w 5664"/>
              <a:gd name="connsiteY50" fmla="*/ 2685 h 12960"/>
              <a:gd name="connsiteX51" fmla="*/ 5112 w 5664"/>
              <a:gd name="connsiteY51" fmla="*/ 2803 h 12960"/>
              <a:gd name="connsiteX52" fmla="*/ 5159 w 5664"/>
              <a:gd name="connsiteY52" fmla="*/ 2944 h 12960"/>
              <a:gd name="connsiteX53" fmla="*/ 5243 w 5664"/>
              <a:gd name="connsiteY53" fmla="*/ 3027 h 12960"/>
              <a:gd name="connsiteX54" fmla="*/ 5432 w 5664"/>
              <a:gd name="connsiteY54" fmla="*/ 3288 h 12960"/>
              <a:gd name="connsiteX55" fmla="*/ 5523 w 5664"/>
              <a:gd name="connsiteY55" fmla="*/ 3563 h 12960"/>
              <a:gd name="connsiteX56" fmla="*/ 5585 w 5664"/>
              <a:gd name="connsiteY56" fmla="*/ 3642 h 12960"/>
              <a:gd name="connsiteX57" fmla="*/ 5606 w 5664"/>
              <a:gd name="connsiteY57" fmla="*/ 3725 h 12960"/>
              <a:gd name="connsiteX58" fmla="*/ 5664 w 5664"/>
              <a:gd name="connsiteY58" fmla="*/ 3863 h 12960"/>
              <a:gd name="connsiteX59" fmla="*/ 5664 w 5664"/>
              <a:gd name="connsiteY59" fmla="*/ 4162 h 12960"/>
              <a:gd name="connsiteX60" fmla="*/ 5664 w 5664"/>
              <a:gd name="connsiteY60" fmla="*/ 4351 h 12960"/>
              <a:gd name="connsiteX61" fmla="*/ 5491 w 5664"/>
              <a:gd name="connsiteY61" fmla="*/ 4753 h 12960"/>
              <a:gd name="connsiteX62" fmla="*/ 5585 w 5664"/>
              <a:gd name="connsiteY62" fmla="*/ 5249 h 12960"/>
              <a:gd name="connsiteX63" fmla="*/ 5523 w 5664"/>
              <a:gd name="connsiteY63" fmla="*/ 5408 h 12960"/>
              <a:gd name="connsiteX64" fmla="*/ 5539 w 5664"/>
              <a:gd name="connsiteY64" fmla="*/ 5613 h 12960"/>
              <a:gd name="connsiteX65" fmla="*/ 5443 w 5664"/>
              <a:gd name="connsiteY65" fmla="*/ 6196 h 12960"/>
              <a:gd name="connsiteX66" fmla="*/ 5318 w 5664"/>
              <a:gd name="connsiteY66" fmla="*/ 7142 h 12960"/>
              <a:gd name="connsiteX67" fmla="*/ 5096 w 5664"/>
              <a:gd name="connsiteY67" fmla="*/ 7442 h 12960"/>
              <a:gd name="connsiteX68" fmla="*/ 4923 w 5664"/>
              <a:gd name="connsiteY68" fmla="*/ 7977 h 12960"/>
              <a:gd name="connsiteX69" fmla="*/ 4779 w 5664"/>
              <a:gd name="connsiteY69" fmla="*/ 8277 h 12960"/>
              <a:gd name="connsiteX70" fmla="*/ 4685 w 5664"/>
              <a:gd name="connsiteY70" fmla="*/ 8609 h 12960"/>
              <a:gd name="connsiteX71" fmla="*/ 4669 w 5664"/>
              <a:gd name="connsiteY71" fmla="*/ 8971 h 12960"/>
              <a:gd name="connsiteX72" fmla="*/ 4479 w 5664"/>
              <a:gd name="connsiteY72" fmla="*/ 9303 h 12960"/>
              <a:gd name="connsiteX73" fmla="*/ 4495 w 5664"/>
              <a:gd name="connsiteY73" fmla="*/ 9413 h 12960"/>
              <a:gd name="connsiteX74" fmla="*/ 4385 w 5664"/>
              <a:gd name="connsiteY74" fmla="*/ 9586 h 12960"/>
              <a:gd name="connsiteX75" fmla="*/ 4290 w 5664"/>
              <a:gd name="connsiteY75" fmla="*/ 9933 h 12960"/>
              <a:gd name="connsiteX76" fmla="*/ 4290 w 5664"/>
              <a:gd name="connsiteY76" fmla="*/ 10202 h 12960"/>
              <a:gd name="connsiteX77" fmla="*/ 4322 w 5664"/>
              <a:gd name="connsiteY77" fmla="*/ 10548 h 12960"/>
              <a:gd name="connsiteX78" fmla="*/ 4164 w 5664"/>
              <a:gd name="connsiteY78" fmla="*/ 10753 h 12960"/>
              <a:gd name="connsiteX79" fmla="*/ 4053 w 5664"/>
              <a:gd name="connsiteY79" fmla="*/ 11085 h 12960"/>
              <a:gd name="connsiteX80" fmla="*/ 3801 w 5664"/>
              <a:gd name="connsiteY80" fmla="*/ 11367 h 12960"/>
              <a:gd name="connsiteX81" fmla="*/ 3739 w 5664"/>
              <a:gd name="connsiteY81" fmla="*/ 11652 h 12960"/>
              <a:gd name="connsiteX82" fmla="*/ 3599 w 5664"/>
              <a:gd name="connsiteY82" fmla="*/ 11936 h 12960"/>
              <a:gd name="connsiteX83" fmla="*/ 3536 w 5664"/>
              <a:gd name="connsiteY83" fmla="*/ 12156 h 12960"/>
              <a:gd name="connsiteX84" fmla="*/ 3505 w 5664"/>
              <a:gd name="connsiteY84" fmla="*/ 12534 h 12960"/>
              <a:gd name="connsiteX85" fmla="*/ 3276 w 5664"/>
              <a:gd name="connsiteY85" fmla="*/ 12708 h 12960"/>
              <a:gd name="connsiteX86" fmla="*/ 3048 w 5664"/>
              <a:gd name="connsiteY86" fmla="*/ 12866 h 12960"/>
              <a:gd name="connsiteX87" fmla="*/ 2812 w 5664"/>
              <a:gd name="connsiteY87" fmla="*/ 12960 h 12960"/>
              <a:gd name="connsiteX88" fmla="*/ 2464 w 5664"/>
              <a:gd name="connsiteY88" fmla="*/ 12960 h 12960"/>
              <a:gd name="connsiteX89" fmla="*/ 2150 w 5664"/>
              <a:gd name="connsiteY89" fmla="*/ 12677 h 12960"/>
              <a:gd name="connsiteX90" fmla="*/ 1991 w 5664"/>
              <a:gd name="connsiteY90" fmla="*/ 12393 h 12960"/>
              <a:gd name="connsiteX91" fmla="*/ 1944 w 5664"/>
              <a:gd name="connsiteY91" fmla="*/ 12125 h 12960"/>
              <a:gd name="connsiteX92" fmla="*/ 1637 w 5664"/>
              <a:gd name="connsiteY92" fmla="*/ 11825 h 12960"/>
              <a:gd name="connsiteX93" fmla="*/ 1503 w 5664"/>
              <a:gd name="connsiteY93" fmla="*/ 11607 h 12960"/>
              <a:gd name="connsiteX94" fmla="*/ 1543 w 5664"/>
              <a:gd name="connsiteY94" fmla="*/ 11376 h 12960"/>
              <a:gd name="connsiteX95" fmla="*/ 1354 w 5664"/>
              <a:gd name="connsiteY95" fmla="*/ 10855 h 12960"/>
              <a:gd name="connsiteX96" fmla="*/ 1154 w 5664"/>
              <a:gd name="connsiteY96" fmla="*/ 10059 h 12960"/>
              <a:gd name="connsiteX97" fmla="*/ 1211 w 5664"/>
              <a:gd name="connsiteY97" fmla="*/ 9460 h 12960"/>
              <a:gd name="connsiteX98" fmla="*/ 933 w 5664"/>
              <a:gd name="connsiteY98" fmla="*/ 8892 h 12960"/>
              <a:gd name="connsiteX99" fmla="*/ 885 w 5664"/>
              <a:gd name="connsiteY99" fmla="*/ 8514 h 12960"/>
              <a:gd name="connsiteX100" fmla="*/ 857 w 5664"/>
              <a:gd name="connsiteY100" fmla="*/ 8207 h 12960"/>
              <a:gd name="connsiteX101" fmla="*/ 588 w 5664"/>
              <a:gd name="connsiteY101" fmla="*/ 7899 h 12960"/>
              <a:gd name="connsiteX102" fmla="*/ 526 w 5664"/>
              <a:gd name="connsiteY102" fmla="*/ 7568 h 12960"/>
              <a:gd name="connsiteX103" fmla="*/ 399 w 5664"/>
              <a:gd name="connsiteY103" fmla="*/ 6906 h 12960"/>
              <a:gd name="connsiteX104" fmla="*/ 337 w 5664"/>
              <a:gd name="connsiteY104" fmla="*/ 6432 h 12960"/>
              <a:gd name="connsiteX105" fmla="*/ 226 w 5664"/>
              <a:gd name="connsiteY105" fmla="*/ 6212 h 12960"/>
              <a:gd name="connsiteX106" fmla="*/ 226 w 5664"/>
              <a:gd name="connsiteY106" fmla="*/ 5770 h 12960"/>
              <a:gd name="connsiteX107" fmla="*/ 133 w 5664"/>
              <a:gd name="connsiteY107" fmla="*/ 5502 h 12960"/>
              <a:gd name="connsiteX108" fmla="*/ 133 w 5664"/>
              <a:gd name="connsiteY108" fmla="*/ 5140 h 12960"/>
              <a:gd name="connsiteX109" fmla="*/ 22 w 5664"/>
              <a:gd name="connsiteY109" fmla="*/ 4919 h 12960"/>
              <a:gd name="connsiteX110" fmla="*/ 22 w 5664"/>
              <a:gd name="connsiteY110" fmla="*/ 4557 h 12960"/>
              <a:gd name="connsiteX111" fmla="*/ 22 w 5664"/>
              <a:gd name="connsiteY111" fmla="*/ 4557 h 12960"/>
              <a:gd name="connsiteX112" fmla="*/ 29 w 5664"/>
              <a:gd name="connsiteY112" fmla="*/ 4528 h 12960"/>
              <a:gd name="connsiteX113" fmla="*/ 35 w 5664"/>
              <a:gd name="connsiteY113" fmla="*/ 4499 h 12960"/>
              <a:gd name="connsiteX114" fmla="*/ 39 w 5664"/>
              <a:gd name="connsiteY114" fmla="*/ 4463 h 12960"/>
              <a:gd name="connsiteX115" fmla="*/ 42 w 5664"/>
              <a:gd name="connsiteY115" fmla="*/ 4426 h 12960"/>
              <a:gd name="connsiteX116" fmla="*/ 43 w 5664"/>
              <a:gd name="connsiteY116" fmla="*/ 4408 h 12960"/>
              <a:gd name="connsiteX117" fmla="*/ 42 w 5664"/>
              <a:gd name="connsiteY117" fmla="*/ 4390 h 12960"/>
              <a:gd name="connsiteX118" fmla="*/ 39 w 5664"/>
              <a:gd name="connsiteY118" fmla="*/ 4374 h 12960"/>
              <a:gd name="connsiteX119" fmla="*/ 35 w 5664"/>
              <a:gd name="connsiteY119" fmla="*/ 4358 h 12960"/>
              <a:gd name="connsiteX120" fmla="*/ 29 w 5664"/>
              <a:gd name="connsiteY120" fmla="*/ 4346 h 12960"/>
              <a:gd name="connsiteX121" fmla="*/ 22 w 5664"/>
              <a:gd name="connsiteY121" fmla="*/ 4335 h 12960"/>
              <a:gd name="connsiteX122" fmla="*/ 22 w 5664"/>
              <a:gd name="connsiteY122" fmla="*/ 4335 h 12960"/>
              <a:gd name="connsiteX123" fmla="*/ 17 w 5664"/>
              <a:gd name="connsiteY123" fmla="*/ 4331 h 12960"/>
              <a:gd name="connsiteX124" fmla="*/ 14 w 5664"/>
              <a:gd name="connsiteY124" fmla="*/ 4325 h 12960"/>
              <a:gd name="connsiteX125" fmla="*/ 9 w 5664"/>
              <a:gd name="connsiteY125" fmla="*/ 4310 h 12960"/>
              <a:gd name="connsiteX126" fmla="*/ 4 w 5664"/>
              <a:gd name="connsiteY126" fmla="*/ 4293 h 12960"/>
              <a:gd name="connsiteX127" fmla="*/ 1 w 5664"/>
              <a:gd name="connsiteY127" fmla="*/ 4274 h 12960"/>
              <a:gd name="connsiteX128" fmla="*/ 0 w 5664"/>
              <a:gd name="connsiteY128" fmla="*/ 4253 h 12960"/>
              <a:gd name="connsiteX129" fmla="*/ 1 w 5664"/>
              <a:gd name="connsiteY129" fmla="*/ 4230 h 12960"/>
              <a:gd name="connsiteX130" fmla="*/ 4 w 5664"/>
              <a:gd name="connsiteY130" fmla="*/ 4183 h 12960"/>
              <a:gd name="connsiteX131" fmla="*/ 9 w 5664"/>
              <a:gd name="connsiteY131" fmla="*/ 4140 h 12960"/>
              <a:gd name="connsiteX132" fmla="*/ 14 w 5664"/>
              <a:gd name="connsiteY132" fmla="*/ 4103 h 12960"/>
              <a:gd name="connsiteX133" fmla="*/ 22 w 5664"/>
              <a:gd name="connsiteY133" fmla="*/ 4068 h 12960"/>
              <a:gd name="connsiteX134" fmla="*/ 0 w 5664"/>
              <a:gd name="connsiteY134" fmla="*/ 3925 h 12960"/>
              <a:gd name="connsiteX0" fmla="*/ 0 w 5664"/>
              <a:gd name="connsiteY0" fmla="*/ 3925 h 12960"/>
              <a:gd name="connsiteX1" fmla="*/ 431 w 5664"/>
              <a:gd name="connsiteY1" fmla="*/ 2758 h 12960"/>
              <a:gd name="connsiteX2" fmla="*/ 633 w 5664"/>
              <a:gd name="connsiteY2" fmla="*/ 2412 h 12960"/>
              <a:gd name="connsiteX3" fmla="*/ 786 w 5664"/>
              <a:gd name="connsiteY3" fmla="*/ 2271 h 12960"/>
              <a:gd name="connsiteX4" fmla="*/ 849 w 5664"/>
              <a:gd name="connsiteY4" fmla="*/ 1875 h 12960"/>
              <a:gd name="connsiteX5" fmla="*/ 1021 w 5664"/>
              <a:gd name="connsiteY5" fmla="*/ 1790 h 12960"/>
              <a:gd name="connsiteX6" fmla="*/ 1348 w 5664"/>
              <a:gd name="connsiteY6" fmla="*/ 1378 h 12960"/>
              <a:gd name="connsiteX7" fmla="*/ 1438 w 5664"/>
              <a:gd name="connsiteY7" fmla="*/ 1141 h 12960"/>
              <a:gd name="connsiteX8" fmla="*/ 1755 w 5664"/>
              <a:gd name="connsiteY8" fmla="*/ 958 h 12960"/>
              <a:gd name="connsiteX9" fmla="*/ 1841 w 5664"/>
              <a:gd name="connsiteY9" fmla="*/ 740 h 12960"/>
              <a:gd name="connsiteX10" fmla="*/ 2046 w 5664"/>
              <a:gd name="connsiteY10" fmla="*/ 646 h 12960"/>
              <a:gd name="connsiteX11" fmla="*/ 2156 w 5664"/>
              <a:gd name="connsiteY11" fmla="*/ 489 h 12960"/>
              <a:gd name="connsiteX12" fmla="*/ 2362 w 5664"/>
              <a:gd name="connsiteY12" fmla="*/ 157 h 12960"/>
              <a:gd name="connsiteX13" fmla="*/ 2567 w 5664"/>
              <a:gd name="connsiteY13" fmla="*/ 0 h 12960"/>
              <a:gd name="connsiteX14" fmla="*/ 2708 w 5664"/>
              <a:gd name="connsiteY14" fmla="*/ 0 h 12960"/>
              <a:gd name="connsiteX15" fmla="*/ 2708 w 5664"/>
              <a:gd name="connsiteY15" fmla="*/ 0 h 12960"/>
              <a:gd name="connsiteX16" fmla="*/ 2721 w 5664"/>
              <a:gd name="connsiteY16" fmla="*/ 7 h 12960"/>
              <a:gd name="connsiteX17" fmla="*/ 2734 w 5664"/>
              <a:gd name="connsiteY17" fmla="*/ 17 h 12960"/>
              <a:gd name="connsiteX18" fmla="*/ 2750 w 5664"/>
              <a:gd name="connsiteY18" fmla="*/ 29 h 12960"/>
              <a:gd name="connsiteX19" fmla="*/ 2766 w 5664"/>
              <a:gd name="connsiteY19" fmla="*/ 43 h 12960"/>
              <a:gd name="connsiteX20" fmla="*/ 2782 w 5664"/>
              <a:gd name="connsiteY20" fmla="*/ 59 h 12960"/>
              <a:gd name="connsiteX21" fmla="*/ 2795 w 5664"/>
              <a:gd name="connsiteY21" fmla="*/ 76 h 12960"/>
              <a:gd name="connsiteX22" fmla="*/ 2799 w 5664"/>
              <a:gd name="connsiteY22" fmla="*/ 85 h 12960"/>
              <a:gd name="connsiteX23" fmla="*/ 2803 w 5664"/>
              <a:gd name="connsiteY23" fmla="*/ 94 h 12960"/>
              <a:gd name="connsiteX24" fmla="*/ 2803 w 5664"/>
              <a:gd name="connsiteY24" fmla="*/ 94 h 12960"/>
              <a:gd name="connsiteX25" fmla="*/ 2806 w 5664"/>
              <a:gd name="connsiteY25" fmla="*/ 102 h 12960"/>
              <a:gd name="connsiteX26" fmla="*/ 2812 w 5664"/>
              <a:gd name="connsiteY26" fmla="*/ 111 h 12960"/>
              <a:gd name="connsiteX27" fmla="*/ 2820 w 5664"/>
              <a:gd name="connsiteY27" fmla="*/ 120 h 12960"/>
              <a:gd name="connsiteX28" fmla="*/ 2829 w 5664"/>
              <a:gd name="connsiteY28" fmla="*/ 128 h 12960"/>
              <a:gd name="connsiteX29" fmla="*/ 2849 w 5664"/>
              <a:gd name="connsiteY29" fmla="*/ 144 h 12960"/>
              <a:gd name="connsiteX30" fmla="*/ 2871 w 5664"/>
              <a:gd name="connsiteY30" fmla="*/ 159 h 12960"/>
              <a:gd name="connsiteX31" fmla="*/ 2893 w 5664"/>
              <a:gd name="connsiteY31" fmla="*/ 172 h 12960"/>
              <a:gd name="connsiteX32" fmla="*/ 2911 w 5664"/>
              <a:gd name="connsiteY32" fmla="*/ 180 h 12960"/>
              <a:gd name="connsiteX33" fmla="*/ 2929 w 5664"/>
              <a:gd name="connsiteY33" fmla="*/ 189 h 12960"/>
              <a:gd name="connsiteX34" fmla="*/ 3103 w 5664"/>
              <a:gd name="connsiteY34" fmla="*/ 426 h 12960"/>
              <a:gd name="connsiteX35" fmla="*/ 3338 w 5664"/>
              <a:gd name="connsiteY35" fmla="*/ 630 h 12960"/>
              <a:gd name="connsiteX36" fmla="*/ 3527 w 5664"/>
              <a:gd name="connsiteY36" fmla="*/ 646 h 12960"/>
              <a:gd name="connsiteX37" fmla="*/ 3622 w 5664"/>
              <a:gd name="connsiteY37" fmla="*/ 740 h 12960"/>
              <a:gd name="connsiteX38" fmla="*/ 3622 w 5664"/>
              <a:gd name="connsiteY38" fmla="*/ 835 h 12960"/>
              <a:gd name="connsiteX39" fmla="*/ 3748 w 5664"/>
              <a:gd name="connsiteY39" fmla="*/ 883 h 12960"/>
              <a:gd name="connsiteX40" fmla="*/ 3906 w 5664"/>
              <a:gd name="connsiteY40" fmla="*/ 1008 h 12960"/>
              <a:gd name="connsiteX41" fmla="*/ 4009 w 5664"/>
              <a:gd name="connsiteY41" fmla="*/ 1122 h 12960"/>
              <a:gd name="connsiteX42" fmla="*/ 4072 w 5664"/>
              <a:gd name="connsiteY42" fmla="*/ 1359 h 12960"/>
              <a:gd name="connsiteX43" fmla="*/ 4213 w 5664"/>
              <a:gd name="connsiteY43" fmla="*/ 1418 h 12960"/>
              <a:gd name="connsiteX44" fmla="*/ 4249 w 5664"/>
              <a:gd name="connsiteY44" fmla="*/ 1572 h 12960"/>
              <a:gd name="connsiteX45" fmla="*/ 4391 w 5664"/>
              <a:gd name="connsiteY45" fmla="*/ 1821 h 12960"/>
              <a:gd name="connsiteX46" fmla="*/ 4581 w 5664"/>
              <a:gd name="connsiteY46" fmla="*/ 2009 h 12960"/>
              <a:gd name="connsiteX47" fmla="*/ 4604 w 5664"/>
              <a:gd name="connsiteY47" fmla="*/ 2330 h 12960"/>
              <a:gd name="connsiteX48" fmla="*/ 4722 w 5664"/>
              <a:gd name="connsiteY48" fmla="*/ 2530 h 12960"/>
              <a:gd name="connsiteX49" fmla="*/ 5018 w 5664"/>
              <a:gd name="connsiteY49" fmla="*/ 2685 h 12960"/>
              <a:gd name="connsiteX50" fmla="*/ 5112 w 5664"/>
              <a:gd name="connsiteY50" fmla="*/ 2803 h 12960"/>
              <a:gd name="connsiteX51" fmla="*/ 5159 w 5664"/>
              <a:gd name="connsiteY51" fmla="*/ 2944 h 12960"/>
              <a:gd name="connsiteX52" fmla="*/ 5243 w 5664"/>
              <a:gd name="connsiteY52" fmla="*/ 3027 h 12960"/>
              <a:gd name="connsiteX53" fmla="*/ 5432 w 5664"/>
              <a:gd name="connsiteY53" fmla="*/ 3288 h 12960"/>
              <a:gd name="connsiteX54" fmla="*/ 5523 w 5664"/>
              <a:gd name="connsiteY54" fmla="*/ 3563 h 12960"/>
              <a:gd name="connsiteX55" fmla="*/ 5585 w 5664"/>
              <a:gd name="connsiteY55" fmla="*/ 3642 h 12960"/>
              <a:gd name="connsiteX56" fmla="*/ 5606 w 5664"/>
              <a:gd name="connsiteY56" fmla="*/ 3725 h 12960"/>
              <a:gd name="connsiteX57" fmla="*/ 5664 w 5664"/>
              <a:gd name="connsiteY57" fmla="*/ 3863 h 12960"/>
              <a:gd name="connsiteX58" fmla="*/ 5664 w 5664"/>
              <a:gd name="connsiteY58" fmla="*/ 4162 h 12960"/>
              <a:gd name="connsiteX59" fmla="*/ 5664 w 5664"/>
              <a:gd name="connsiteY59" fmla="*/ 4351 h 12960"/>
              <a:gd name="connsiteX60" fmla="*/ 5491 w 5664"/>
              <a:gd name="connsiteY60" fmla="*/ 4753 h 12960"/>
              <a:gd name="connsiteX61" fmla="*/ 5585 w 5664"/>
              <a:gd name="connsiteY61" fmla="*/ 5249 h 12960"/>
              <a:gd name="connsiteX62" fmla="*/ 5523 w 5664"/>
              <a:gd name="connsiteY62" fmla="*/ 5408 h 12960"/>
              <a:gd name="connsiteX63" fmla="*/ 5539 w 5664"/>
              <a:gd name="connsiteY63" fmla="*/ 5613 h 12960"/>
              <a:gd name="connsiteX64" fmla="*/ 5443 w 5664"/>
              <a:gd name="connsiteY64" fmla="*/ 6196 h 12960"/>
              <a:gd name="connsiteX65" fmla="*/ 5318 w 5664"/>
              <a:gd name="connsiteY65" fmla="*/ 7142 h 12960"/>
              <a:gd name="connsiteX66" fmla="*/ 5096 w 5664"/>
              <a:gd name="connsiteY66" fmla="*/ 7442 h 12960"/>
              <a:gd name="connsiteX67" fmla="*/ 4923 w 5664"/>
              <a:gd name="connsiteY67" fmla="*/ 7977 h 12960"/>
              <a:gd name="connsiteX68" fmla="*/ 4779 w 5664"/>
              <a:gd name="connsiteY68" fmla="*/ 8277 h 12960"/>
              <a:gd name="connsiteX69" fmla="*/ 4685 w 5664"/>
              <a:gd name="connsiteY69" fmla="*/ 8609 h 12960"/>
              <a:gd name="connsiteX70" fmla="*/ 4669 w 5664"/>
              <a:gd name="connsiteY70" fmla="*/ 8971 h 12960"/>
              <a:gd name="connsiteX71" fmla="*/ 4479 w 5664"/>
              <a:gd name="connsiteY71" fmla="*/ 9303 h 12960"/>
              <a:gd name="connsiteX72" fmla="*/ 4495 w 5664"/>
              <a:gd name="connsiteY72" fmla="*/ 9413 h 12960"/>
              <a:gd name="connsiteX73" fmla="*/ 4385 w 5664"/>
              <a:gd name="connsiteY73" fmla="*/ 9586 h 12960"/>
              <a:gd name="connsiteX74" fmla="*/ 4290 w 5664"/>
              <a:gd name="connsiteY74" fmla="*/ 9933 h 12960"/>
              <a:gd name="connsiteX75" fmla="*/ 4290 w 5664"/>
              <a:gd name="connsiteY75" fmla="*/ 10202 h 12960"/>
              <a:gd name="connsiteX76" fmla="*/ 4322 w 5664"/>
              <a:gd name="connsiteY76" fmla="*/ 10548 h 12960"/>
              <a:gd name="connsiteX77" fmla="*/ 4164 w 5664"/>
              <a:gd name="connsiteY77" fmla="*/ 10753 h 12960"/>
              <a:gd name="connsiteX78" fmla="*/ 4053 w 5664"/>
              <a:gd name="connsiteY78" fmla="*/ 11085 h 12960"/>
              <a:gd name="connsiteX79" fmla="*/ 3801 w 5664"/>
              <a:gd name="connsiteY79" fmla="*/ 11367 h 12960"/>
              <a:gd name="connsiteX80" fmla="*/ 3739 w 5664"/>
              <a:gd name="connsiteY80" fmla="*/ 11652 h 12960"/>
              <a:gd name="connsiteX81" fmla="*/ 3599 w 5664"/>
              <a:gd name="connsiteY81" fmla="*/ 11936 h 12960"/>
              <a:gd name="connsiteX82" fmla="*/ 3536 w 5664"/>
              <a:gd name="connsiteY82" fmla="*/ 12156 h 12960"/>
              <a:gd name="connsiteX83" fmla="*/ 3505 w 5664"/>
              <a:gd name="connsiteY83" fmla="*/ 12534 h 12960"/>
              <a:gd name="connsiteX84" fmla="*/ 3276 w 5664"/>
              <a:gd name="connsiteY84" fmla="*/ 12708 h 12960"/>
              <a:gd name="connsiteX85" fmla="*/ 3048 w 5664"/>
              <a:gd name="connsiteY85" fmla="*/ 12866 h 12960"/>
              <a:gd name="connsiteX86" fmla="*/ 2812 w 5664"/>
              <a:gd name="connsiteY86" fmla="*/ 12960 h 12960"/>
              <a:gd name="connsiteX87" fmla="*/ 2464 w 5664"/>
              <a:gd name="connsiteY87" fmla="*/ 12960 h 12960"/>
              <a:gd name="connsiteX88" fmla="*/ 2150 w 5664"/>
              <a:gd name="connsiteY88" fmla="*/ 12677 h 12960"/>
              <a:gd name="connsiteX89" fmla="*/ 1991 w 5664"/>
              <a:gd name="connsiteY89" fmla="*/ 12393 h 12960"/>
              <a:gd name="connsiteX90" fmla="*/ 1944 w 5664"/>
              <a:gd name="connsiteY90" fmla="*/ 12125 h 12960"/>
              <a:gd name="connsiteX91" fmla="*/ 1637 w 5664"/>
              <a:gd name="connsiteY91" fmla="*/ 11825 h 12960"/>
              <a:gd name="connsiteX92" fmla="*/ 1503 w 5664"/>
              <a:gd name="connsiteY92" fmla="*/ 11607 h 12960"/>
              <a:gd name="connsiteX93" fmla="*/ 1543 w 5664"/>
              <a:gd name="connsiteY93" fmla="*/ 11376 h 12960"/>
              <a:gd name="connsiteX94" fmla="*/ 1354 w 5664"/>
              <a:gd name="connsiteY94" fmla="*/ 10855 h 12960"/>
              <a:gd name="connsiteX95" fmla="*/ 1154 w 5664"/>
              <a:gd name="connsiteY95" fmla="*/ 10059 h 12960"/>
              <a:gd name="connsiteX96" fmla="*/ 1211 w 5664"/>
              <a:gd name="connsiteY96" fmla="*/ 9460 h 12960"/>
              <a:gd name="connsiteX97" fmla="*/ 933 w 5664"/>
              <a:gd name="connsiteY97" fmla="*/ 8892 h 12960"/>
              <a:gd name="connsiteX98" fmla="*/ 885 w 5664"/>
              <a:gd name="connsiteY98" fmla="*/ 8514 h 12960"/>
              <a:gd name="connsiteX99" fmla="*/ 857 w 5664"/>
              <a:gd name="connsiteY99" fmla="*/ 8207 h 12960"/>
              <a:gd name="connsiteX100" fmla="*/ 588 w 5664"/>
              <a:gd name="connsiteY100" fmla="*/ 7899 h 12960"/>
              <a:gd name="connsiteX101" fmla="*/ 526 w 5664"/>
              <a:gd name="connsiteY101" fmla="*/ 7568 h 12960"/>
              <a:gd name="connsiteX102" fmla="*/ 399 w 5664"/>
              <a:gd name="connsiteY102" fmla="*/ 6906 h 12960"/>
              <a:gd name="connsiteX103" fmla="*/ 337 w 5664"/>
              <a:gd name="connsiteY103" fmla="*/ 6432 h 12960"/>
              <a:gd name="connsiteX104" fmla="*/ 226 w 5664"/>
              <a:gd name="connsiteY104" fmla="*/ 6212 h 12960"/>
              <a:gd name="connsiteX105" fmla="*/ 226 w 5664"/>
              <a:gd name="connsiteY105" fmla="*/ 5770 h 12960"/>
              <a:gd name="connsiteX106" fmla="*/ 133 w 5664"/>
              <a:gd name="connsiteY106" fmla="*/ 5502 h 12960"/>
              <a:gd name="connsiteX107" fmla="*/ 133 w 5664"/>
              <a:gd name="connsiteY107" fmla="*/ 5140 h 12960"/>
              <a:gd name="connsiteX108" fmla="*/ 22 w 5664"/>
              <a:gd name="connsiteY108" fmla="*/ 4919 h 12960"/>
              <a:gd name="connsiteX109" fmla="*/ 22 w 5664"/>
              <a:gd name="connsiteY109" fmla="*/ 4557 h 12960"/>
              <a:gd name="connsiteX110" fmla="*/ 22 w 5664"/>
              <a:gd name="connsiteY110" fmla="*/ 4557 h 12960"/>
              <a:gd name="connsiteX111" fmla="*/ 29 w 5664"/>
              <a:gd name="connsiteY111" fmla="*/ 4528 h 12960"/>
              <a:gd name="connsiteX112" fmla="*/ 35 w 5664"/>
              <a:gd name="connsiteY112" fmla="*/ 4499 h 12960"/>
              <a:gd name="connsiteX113" fmla="*/ 39 w 5664"/>
              <a:gd name="connsiteY113" fmla="*/ 4463 h 12960"/>
              <a:gd name="connsiteX114" fmla="*/ 42 w 5664"/>
              <a:gd name="connsiteY114" fmla="*/ 4426 h 12960"/>
              <a:gd name="connsiteX115" fmla="*/ 43 w 5664"/>
              <a:gd name="connsiteY115" fmla="*/ 4408 h 12960"/>
              <a:gd name="connsiteX116" fmla="*/ 42 w 5664"/>
              <a:gd name="connsiteY116" fmla="*/ 4390 h 12960"/>
              <a:gd name="connsiteX117" fmla="*/ 39 w 5664"/>
              <a:gd name="connsiteY117" fmla="*/ 4374 h 12960"/>
              <a:gd name="connsiteX118" fmla="*/ 35 w 5664"/>
              <a:gd name="connsiteY118" fmla="*/ 4358 h 12960"/>
              <a:gd name="connsiteX119" fmla="*/ 29 w 5664"/>
              <a:gd name="connsiteY119" fmla="*/ 4346 h 12960"/>
              <a:gd name="connsiteX120" fmla="*/ 22 w 5664"/>
              <a:gd name="connsiteY120" fmla="*/ 4335 h 12960"/>
              <a:gd name="connsiteX121" fmla="*/ 22 w 5664"/>
              <a:gd name="connsiteY121" fmla="*/ 4335 h 12960"/>
              <a:gd name="connsiteX122" fmla="*/ 17 w 5664"/>
              <a:gd name="connsiteY122" fmla="*/ 4331 h 12960"/>
              <a:gd name="connsiteX123" fmla="*/ 14 w 5664"/>
              <a:gd name="connsiteY123" fmla="*/ 4325 h 12960"/>
              <a:gd name="connsiteX124" fmla="*/ 9 w 5664"/>
              <a:gd name="connsiteY124" fmla="*/ 4310 h 12960"/>
              <a:gd name="connsiteX125" fmla="*/ 4 w 5664"/>
              <a:gd name="connsiteY125" fmla="*/ 4293 h 12960"/>
              <a:gd name="connsiteX126" fmla="*/ 1 w 5664"/>
              <a:gd name="connsiteY126" fmla="*/ 4274 h 12960"/>
              <a:gd name="connsiteX127" fmla="*/ 0 w 5664"/>
              <a:gd name="connsiteY127" fmla="*/ 4253 h 12960"/>
              <a:gd name="connsiteX128" fmla="*/ 1 w 5664"/>
              <a:gd name="connsiteY128" fmla="*/ 4230 h 12960"/>
              <a:gd name="connsiteX129" fmla="*/ 4 w 5664"/>
              <a:gd name="connsiteY129" fmla="*/ 4183 h 12960"/>
              <a:gd name="connsiteX130" fmla="*/ 9 w 5664"/>
              <a:gd name="connsiteY130" fmla="*/ 4140 h 12960"/>
              <a:gd name="connsiteX131" fmla="*/ 14 w 5664"/>
              <a:gd name="connsiteY131" fmla="*/ 4103 h 12960"/>
              <a:gd name="connsiteX132" fmla="*/ 22 w 5664"/>
              <a:gd name="connsiteY132" fmla="*/ 4068 h 12960"/>
              <a:gd name="connsiteX133" fmla="*/ 0 w 5664"/>
              <a:gd name="connsiteY133" fmla="*/ 3925 h 12960"/>
              <a:gd name="connsiteX0" fmla="*/ 633 w 5664"/>
              <a:gd name="connsiteY0" fmla="*/ 2412 h 12960"/>
              <a:gd name="connsiteX1" fmla="*/ 786 w 5664"/>
              <a:gd name="connsiteY1" fmla="*/ 2271 h 12960"/>
              <a:gd name="connsiteX2" fmla="*/ 849 w 5664"/>
              <a:gd name="connsiteY2" fmla="*/ 1875 h 12960"/>
              <a:gd name="connsiteX3" fmla="*/ 1021 w 5664"/>
              <a:gd name="connsiteY3" fmla="*/ 1790 h 12960"/>
              <a:gd name="connsiteX4" fmla="*/ 1348 w 5664"/>
              <a:gd name="connsiteY4" fmla="*/ 1378 h 12960"/>
              <a:gd name="connsiteX5" fmla="*/ 1438 w 5664"/>
              <a:gd name="connsiteY5" fmla="*/ 1141 h 12960"/>
              <a:gd name="connsiteX6" fmla="*/ 1755 w 5664"/>
              <a:gd name="connsiteY6" fmla="*/ 958 h 12960"/>
              <a:gd name="connsiteX7" fmla="*/ 1841 w 5664"/>
              <a:gd name="connsiteY7" fmla="*/ 740 h 12960"/>
              <a:gd name="connsiteX8" fmla="*/ 2046 w 5664"/>
              <a:gd name="connsiteY8" fmla="*/ 646 h 12960"/>
              <a:gd name="connsiteX9" fmla="*/ 2156 w 5664"/>
              <a:gd name="connsiteY9" fmla="*/ 489 h 12960"/>
              <a:gd name="connsiteX10" fmla="*/ 2362 w 5664"/>
              <a:gd name="connsiteY10" fmla="*/ 157 h 12960"/>
              <a:gd name="connsiteX11" fmla="*/ 2567 w 5664"/>
              <a:gd name="connsiteY11" fmla="*/ 0 h 12960"/>
              <a:gd name="connsiteX12" fmla="*/ 2708 w 5664"/>
              <a:gd name="connsiteY12" fmla="*/ 0 h 12960"/>
              <a:gd name="connsiteX13" fmla="*/ 2708 w 5664"/>
              <a:gd name="connsiteY13" fmla="*/ 0 h 12960"/>
              <a:gd name="connsiteX14" fmla="*/ 2721 w 5664"/>
              <a:gd name="connsiteY14" fmla="*/ 7 h 12960"/>
              <a:gd name="connsiteX15" fmla="*/ 2734 w 5664"/>
              <a:gd name="connsiteY15" fmla="*/ 17 h 12960"/>
              <a:gd name="connsiteX16" fmla="*/ 2750 w 5664"/>
              <a:gd name="connsiteY16" fmla="*/ 29 h 12960"/>
              <a:gd name="connsiteX17" fmla="*/ 2766 w 5664"/>
              <a:gd name="connsiteY17" fmla="*/ 43 h 12960"/>
              <a:gd name="connsiteX18" fmla="*/ 2782 w 5664"/>
              <a:gd name="connsiteY18" fmla="*/ 59 h 12960"/>
              <a:gd name="connsiteX19" fmla="*/ 2795 w 5664"/>
              <a:gd name="connsiteY19" fmla="*/ 76 h 12960"/>
              <a:gd name="connsiteX20" fmla="*/ 2799 w 5664"/>
              <a:gd name="connsiteY20" fmla="*/ 85 h 12960"/>
              <a:gd name="connsiteX21" fmla="*/ 2803 w 5664"/>
              <a:gd name="connsiteY21" fmla="*/ 94 h 12960"/>
              <a:gd name="connsiteX22" fmla="*/ 2803 w 5664"/>
              <a:gd name="connsiteY22" fmla="*/ 94 h 12960"/>
              <a:gd name="connsiteX23" fmla="*/ 2806 w 5664"/>
              <a:gd name="connsiteY23" fmla="*/ 102 h 12960"/>
              <a:gd name="connsiteX24" fmla="*/ 2812 w 5664"/>
              <a:gd name="connsiteY24" fmla="*/ 111 h 12960"/>
              <a:gd name="connsiteX25" fmla="*/ 2820 w 5664"/>
              <a:gd name="connsiteY25" fmla="*/ 120 h 12960"/>
              <a:gd name="connsiteX26" fmla="*/ 2829 w 5664"/>
              <a:gd name="connsiteY26" fmla="*/ 128 h 12960"/>
              <a:gd name="connsiteX27" fmla="*/ 2849 w 5664"/>
              <a:gd name="connsiteY27" fmla="*/ 144 h 12960"/>
              <a:gd name="connsiteX28" fmla="*/ 2871 w 5664"/>
              <a:gd name="connsiteY28" fmla="*/ 159 h 12960"/>
              <a:gd name="connsiteX29" fmla="*/ 2893 w 5664"/>
              <a:gd name="connsiteY29" fmla="*/ 172 h 12960"/>
              <a:gd name="connsiteX30" fmla="*/ 2911 w 5664"/>
              <a:gd name="connsiteY30" fmla="*/ 180 h 12960"/>
              <a:gd name="connsiteX31" fmla="*/ 2929 w 5664"/>
              <a:gd name="connsiteY31" fmla="*/ 189 h 12960"/>
              <a:gd name="connsiteX32" fmla="*/ 3103 w 5664"/>
              <a:gd name="connsiteY32" fmla="*/ 426 h 12960"/>
              <a:gd name="connsiteX33" fmla="*/ 3338 w 5664"/>
              <a:gd name="connsiteY33" fmla="*/ 630 h 12960"/>
              <a:gd name="connsiteX34" fmla="*/ 3527 w 5664"/>
              <a:gd name="connsiteY34" fmla="*/ 646 h 12960"/>
              <a:gd name="connsiteX35" fmla="*/ 3622 w 5664"/>
              <a:gd name="connsiteY35" fmla="*/ 740 h 12960"/>
              <a:gd name="connsiteX36" fmla="*/ 3622 w 5664"/>
              <a:gd name="connsiteY36" fmla="*/ 835 h 12960"/>
              <a:gd name="connsiteX37" fmla="*/ 3748 w 5664"/>
              <a:gd name="connsiteY37" fmla="*/ 883 h 12960"/>
              <a:gd name="connsiteX38" fmla="*/ 3906 w 5664"/>
              <a:gd name="connsiteY38" fmla="*/ 1008 h 12960"/>
              <a:gd name="connsiteX39" fmla="*/ 4009 w 5664"/>
              <a:gd name="connsiteY39" fmla="*/ 1122 h 12960"/>
              <a:gd name="connsiteX40" fmla="*/ 4072 w 5664"/>
              <a:gd name="connsiteY40" fmla="*/ 1359 h 12960"/>
              <a:gd name="connsiteX41" fmla="*/ 4213 w 5664"/>
              <a:gd name="connsiteY41" fmla="*/ 1418 h 12960"/>
              <a:gd name="connsiteX42" fmla="*/ 4249 w 5664"/>
              <a:gd name="connsiteY42" fmla="*/ 1572 h 12960"/>
              <a:gd name="connsiteX43" fmla="*/ 4391 w 5664"/>
              <a:gd name="connsiteY43" fmla="*/ 1821 h 12960"/>
              <a:gd name="connsiteX44" fmla="*/ 4581 w 5664"/>
              <a:gd name="connsiteY44" fmla="*/ 2009 h 12960"/>
              <a:gd name="connsiteX45" fmla="*/ 4604 w 5664"/>
              <a:gd name="connsiteY45" fmla="*/ 2330 h 12960"/>
              <a:gd name="connsiteX46" fmla="*/ 4722 w 5664"/>
              <a:gd name="connsiteY46" fmla="*/ 2530 h 12960"/>
              <a:gd name="connsiteX47" fmla="*/ 5018 w 5664"/>
              <a:gd name="connsiteY47" fmla="*/ 2685 h 12960"/>
              <a:gd name="connsiteX48" fmla="*/ 5112 w 5664"/>
              <a:gd name="connsiteY48" fmla="*/ 2803 h 12960"/>
              <a:gd name="connsiteX49" fmla="*/ 5159 w 5664"/>
              <a:gd name="connsiteY49" fmla="*/ 2944 h 12960"/>
              <a:gd name="connsiteX50" fmla="*/ 5243 w 5664"/>
              <a:gd name="connsiteY50" fmla="*/ 3027 h 12960"/>
              <a:gd name="connsiteX51" fmla="*/ 5432 w 5664"/>
              <a:gd name="connsiteY51" fmla="*/ 3288 h 12960"/>
              <a:gd name="connsiteX52" fmla="*/ 5523 w 5664"/>
              <a:gd name="connsiteY52" fmla="*/ 3563 h 12960"/>
              <a:gd name="connsiteX53" fmla="*/ 5585 w 5664"/>
              <a:gd name="connsiteY53" fmla="*/ 3642 h 12960"/>
              <a:gd name="connsiteX54" fmla="*/ 5606 w 5664"/>
              <a:gd name="connsiteY54" fmla="*/ 3725 h 12960"/>
              <a:gd name="connsiteX55" fmla="*/ 5664 w 5664"/>
              <a:gd name="connsiteY55" fmla="*/ 3863 h 12960"/>
              <a:gd name="connsiteX56" fmla="*/ 5664 w 5664"/>
              <a:gd name="connsiteY56" fmla="*/ 4162 h 12960"/>
              <a:gd name="connsiteX57" fmla="*/ 5664 w 5664"/>
              <a:gd name="connsiteY57" fmla="*/ 4351 h 12960"/>
              <a:gd name="connsiteX58" fmla="*/ 5491 w 5664"/>
              <a:gd name="connsiteY58" fmla="*/ 4753 h 12960"/>
              <a:gd name="connsiteX59" fmla="*/ 5585 w 5664"/>
              <a:gd name="connsiteY59" fmla="*/ 5249 h 12960"/>
              <a:gd name="connsiteX60" fmla="*/ 5523 w 5664"/>
              <a:gd name="connsiteY60" fmla="*/ 5408 h 12960"/>
              <a:gd name="connsiteX61" fmla="*/ 5539 w 5664"/>
              <a:gd name="connsiteY61" fmla="*/ 5613 h 12960"/>
              <a:gd name="connsiteX62" fmla="*/ 5443 w 5664"/>
              <a:gd name="connsiteY62" fmla="*/ 6196 h 12960"/>
              <a:gd name="connsiteX63" fmla="*/ 5318 w 5664"/>
              <a:gd name="connsiteY63" fmla="*/ 7142 h 12960"/>
              <a:gd name="connsiteX64" fmla="*/ 5096 w 5664"/>
              <a:gd name="connsiteY64" fmla="*/ 7442 h 12960"/>
              <a:gd name="connsiteX65" fmla="*/ 4923 w 5664"/>
              <a:gd name="connsiteY65" fmla="*/ 7977 h 12960"/>
              <a:gd name="connsiteX66" fmla="*/ 4779 w 5664"/>
              <a:gd name="connsiteY66" fmla="*/ 8277 h 12960"/>
              <a:gd name="connsiteX67" fmla="*/ 4685 w 5664"/>
              <a:gd name="connsiteY67" fmla="*/ 8609 h 12960"/>
              <a:gd name="connsiteX68" fmla="*/ 4669 w 5664"/>
              <a:gd name="connsiteY68" fmla="*/ 8971 h 12960"/>
              <a:gd name="connsiteX69" fmla="*/ 4479 w 5664"/>
              <a:gd name="connsiteY69" fmla="*/ 9303 h 12960"/>
              <a:gd name="connsiteX70" fmla="*/ 4495 w 5664"/>
              <a:gd name="connsiteY70" fmla="*/ 9413 h 12960"/>
              <a:gd name="connsiteX71" fmla="*/ 4385 w 5664"/>
              <a:gd name="connsiteY71" fmla="*/ 9586 h 12960"/>
              <a:gd name="connsiteX72" fmla="*/ 4290 w 5664"/>
              <a:gd name="connsiteY72" fmla="*/ 9933 h 12960"/>
              <a:gd name="connsiteX73" fmla="*/ 4290 w 5664"/>
              <a:gd name="connsiteY73" fmla="*/ 10202 h 12960"/>
              <a:gd name="connsiteX74" fmla="*/ 4322 w 5664"/>
              <a:gd name="connsiteY74" fmla="*/ 10548 h 12960"/>
              <a:gd name="connsiteX75" fmla="*/ 4164 w 5664"/>
              <a:gd name="connsiteY75" fmla="*/ 10753 h 12960"/>
              <a:gd name="connsiteX76" fmla="*/ 4053 w 5664"/>
              <a:gd name="connsiteY76" fmla="*/ 11085 h 12960"/>
              <a:gd name="connsiteX77" fmla="*/ 3801 w 5664"/>
              <a:gd name="connsiteY77" fmla="*/ 11367 h 12960"/>
              <a:gd name="connsiteX78" fmla="*/ 3739 w 5664"/>
              <a:gd name="connsiteY78" fmla="*/ 11652 h 12960"/>
              <a:gd name="connsiteX79" fmla="*/ 3599 w 5664"/>
              <a:gd name="connsiteY79" fmla="*/ 11936 h 12960"/>
              <a:gd name="connsiteX80" fmla="*/ 3536 w 5664"/>
              <a:gd name="connsiteY80" fmla="*/ 12156 h 12960"/>
              <a:gd name="connsiteX81" fmla="*/ 3505 w 5664"/>
              <a:gd name="connsiteY81" fmla="*/ 12534 h 12960"/>
              <a:gd name="connsiteX82" fmla="*/ 3276 w 5664"/>
              <a:gd name="connsiteY82" fmla="*/ 12708 h 12960"/>
              <a:gd name="connsiteX83" fmla="*/ 3048 w 5664"/>
              <a:gd name="connsiteY83" fmla="*/ 12866 h 12960"/>
              <a:gd name="connsiteX84" fmla="*/ 2812 w 5664"/>
              <a:gd name="connsiteY84" fmla="*/ 12960 h 12960"/>
              <a:gd name="connsiteX85" fmla="*/ 2464 w 5664"/>
              <a:gd name="connsiteY85" fmla="*/ 12960 h 12960"/>
              <a:gd name="connsiteX86" fmla="*/ 2150 w 5664"/>
              <a:gd name="connsiteY86" fmla="*/ 12677 h 12960"/>
              <a:gd name="connsiteX87" fmla="*/ 1991 w 5664"/>
              <a:gd name="connsiteY87" fmla="*/ 12393 h 12960"/>
              <a:gd name="connsiteX88" fmla="*/ 1944 w 5664"/>
              <a:gd name="connsiteY88" fmla="*/ 12125 h 12960"/>
              <a:gd name="connsiteX89" fmla="*/ 1637 w 5664"/>
              <a:gd name="connsiteY89" fmla="*/ 11825 h 12960"/>
              <a:gd name="connsiteX90" fmla="*/ 1503 w 5664"/>
              <a:gd name="connsiteY90" fmla="*/ 11607 h 12960"/>
              <a:gd name="connsiteX91" fmla="*/ 1543 w 5664"/>
              <a:gd name="connsiteY91" fmla="*/ 11376 h 12960"/>
              <a:gd name="connsiteX92" fmla="*/ 1354 w 5664"/>
              <a:gd name="connsiteY92" fmla="*/ 10855 h 12960"/>
              <a:gd name="connsiteX93" fmla="*/ 1154 w 5664"/>
              <a:gd name="connsiteY93" fmla="*/ 10059 h 12960"/>
              <a:gd name="connsiteX94" fmla="*/ 1211 w 5664"/>
              <a:gd name="connsiteY94" fmla="*/ 9460 h 12960"/>
              <a:gd name="connsiteX95" fmla="*/ 933 w 5664"/>
              <a:gd name="connsiteY95" fmla="*/ 8892 h 12960"/>
              <a:gd name="connsiteX96" fmla="*/ 885 w 5664"/>
              <a:gd name="connsiteY96" fmla="*/ 8514 h 12960"/>
              <a:gd name="connsiteX97" fmla="*/ 857 w 5664"/>
              <a:gd name="connsiteY97" fmla="*/ 8207 h 12960"/>
              <a:gd name="connsiteX98" fmla="*/ 588 w 5664"/>
              <a:gd name="connsiteY98" fmla="*/ 7899 h 12960"/>
              <a:gd name="connsiteX99" fmla="*/ 526 w 5664"/>
              <a:gd name="connsiteY99" fmla="*/ 7568 h 12960"/>
              <a:gd name="connsiteX100" fmla="*/ 399 w 5664"/>
              <a:gd name="connsiteY100" fmla="*/ 6906 h 12960"/>
              <a:gd name="connsiteX101" fmla="*/ 337 w 5664"/>
              <a:gd name="connsiteY101" fmla="*/ 6432 h 12960"/>
              <a:gd name="connsiteX102" fmla="*/ 226 w 5664"/>
              <a:gd name="connsiteY102" fmla="*/ 6212 h 12960"/>
              <a:gd name="connsiteX103" fmla="*/ 226 w 5664"/>
              <a:gd name="connsiteY103" fmla="*/ 5770 h 12960"/>
              <a:gd name="connsiteX104" fmla="*/ 133 w 5664"/>
              <a:gd name="connsiteY104" fmla="*/ 5502 h 12960"/>
              <a:gd name="connsiteX105" fmla="*/ 133 w 5664"/>
              <a:gd name="connsiteY105" fmla="*/ 5140 h 12960"/>
              <a:gd name="connsiteX106" fmla="*/ 22 w 5664"/>
              <a:gd name="connsiteY106" fmla="*/ 4919 h 12960"/>
              <a:gd name="connsiteX107" fmla="*/ 22 w 5664"/>
              <a:gd name="connsiteY107" fmla="*/ 4557 h 12960"/>
              <a:gd name="connsiteX108" fmla="*/ 22 w 5664"/>
              <a:gd name="connsiteY108" fmla="*/ 4557 h 12960"/>
              <a:gd name="connsiteX109" fmla="*/ 29 w 5664"/>
              <a:gd name="connsiteY109" fmla="*/ 4528 h 12960"/>
              <a:gd name="connsiteX110" fmla="*/ 35 w 5664"/>
              <a:gd name="connsiteY110" fmla="*/ 4499 h 12960"/>
              <a:gd name="connsiteX111" fmla="*/ 39 w 5664"/>
              <a:gd name="connsiteY111" fmla="*/ 4463 h 12960"/>
              <a:gd name="connsiteX112" fmla="*/ 42 w 5664"/>
              <a:gd name="connsiteY112" fmla="*/ 4426 h 12960"/>
              <a:gd name="connsiteX113" fmla="*/ 43 w 5664"/>
              <a:gd name="connsiteY113" fmla="*/ 4408 h 12960"/>
              <a:gd name="connsiteX114" fmla="*/ 42 w 5664"/>
              <a:gd name="connsiteY114" fmla="*/ 4390 h 12960"/>
              <a:gd name="connsiteX115" fmla="*/ 39 w 5664"/>
              <a:gd name="connsiteY115" fmla="*/ 4374 h 12960"/>
              <a:gd name="connsiteX116" fmla="*/ 35 w 5664"/>
              <a:gd name="connsiteY116" fmla="*/ 4358 h 12960"/>
              <a:gd name="connsiteX117" fmla="*/ 29 w 5664"/>
              <a:gd name="connsiteY117" fmla="*/ 4346 h 12960"/>
              <a:gd name="connsiteX118" fmla="*/ 22 w 5664"/>
              <a:gd name="connsiteY118" fmla="*/ 4335 h 12960"/>
              <a:gd name="connsiteX119" fmla="*/ 22 w 5664"/>
              <a:gd name="connsiteY119" fmla="*/ 4335 h 12960"/>
              <a:gd name="connsiteX120" fmla="*/ 17 w 5664"/>
              <a:gd name="connsiteY120" fmla="*/ 4331 h 12960"/>
              <a:gd name="connsiteX121" fmla="*/ 14 w 5664"/>
              <a:gd name="connsiteY121" fmla="*/ 4325 h 12960"/>
              <a:gd name="connsiteX122" fmla="*/ 9 w 5664"/>
              <a:gd name="connsiteY122" fmla="*/ 4310 h 12960"/>
              <a:gd name="connsiteX123" fmla="*/ 4 w 5664"/>
              <a:gd name="connsiteY123" fmla="*/ 4293 h 12960"/>
              <a:gd name="connsiteX124" fmla="*/ 1 w 5664"/>
              <a:gd name="connsiteY124" fmla="*/ 4274 h 12960"/>
              <a:gd name="connsiteX125" fmla="*/ 0 w 5664"/>
              <a:gd name="connsiteY125" fmla="*/ 4253 h 12960"/>
              <a:gd name="connsiteX126" fmla="*/ 1 w 5664"/>
              <a:gd name="connsiteY126" fmla="*/ 4230 h 12960"/>
              <a:gd name="connsiteX127" fmla="*/ 4 w 5664"/>
              <a:gd name="connsiteY127" fmla="*/ 4183 h 12960"/>
              <a:gd name="connsiteX128" fmla="*/ 9 w 5664"/>
              <a:gd name="connsiteY128" fmla="*/ 4140 h 12960"/>
              <a:gd name="connsiteX129" fmla="*/ 14 w 5664"/>
              <a:gd name="connsiteY129" fmla="*/ 4103 h 12960"/>
              <a:gd name="connsiteX130" fmla="*/ 22 w 5664"/>
              <a:gd name="connsiteY130" fmla="*/ 4068 h 12960"/>
              <a:gd name="connsiteX131" fmla="*/ 0 w 5664"/>
              <a:gd name="connsiteY131" fmla="*/ 3925 h 12960"/>
              <a:gd name="connsiteX132" fmla="*/ 630 w 5664"/>
              <a:gd name="connsiteY132" fmla="*/ 2957 h 12960"/>
              <a:gd name="connsiteX0" fmla="*/ 633 w 5664"/>
              <a:gd name="connsiteY0" fmla="*/ 2412 h 12960"/>
              <a:gd name="connsiteX1" fmla="*/ 786 w 5664"/>
              <a:gd name="connsiteY1" fmla="*/ 2271 h 12960"/>
              <a:gd name="connsiteX2" fmla="*/ 849 w 5664"/>
              <a:gd name="connsiteY2" fmla="*/ 1875 h 12960"/>
              <a:gd name="connsiteX3" fmla="*/ 1021 w 5664"/>
              <a:gd name="connsiteY3" fmla="*/ 1790 h 12960"/>
              <a:gd name="connsiteX4" fmla="*/ 1348 w 5664"/>
              <a:gd name="connsiteY4" fmla="*/ 1378 h 12960"/>
              <a:gd name="connsiteX5" fmla="*/ 1438 w 5664"/>
              <a:gd name="connsiteY5" fmla="*/ 1141 h 12960"/>
              <a:gd name="connsiteX6" fmla="*/ 1755 w 5664"/>
              <a:gd name="connsiteY6" fmla="*/ 958 h 12960"/>
              <a:gd name="connsiteX7" fmla="*/ 1841 w 5664"/>
              <a:gd name="connsiteY7" fmla="*/ 740 h 12960"/>
              <a:gd name="connsiteX8" fmla="*/ 2046 w 5664"/>
              <a:gd name="connsiteY8" fmla="*/ 646 h 12960"/>
              <a:gd name="connsiteX9" fmla="*/ 2156 w 5664"/>
              <a:gd name="connsiteY9" fmla="*/ 489 h 12960"/>
              <a:gd name="connsiteX10" fmla="*/ 2362 w 5664"/>
              <a:gd name="connsiteY10" fmla="*/ 157 h 12960"/>
              <a:gd name="connsiteX11" fmla="*/ 2567 w 5664"/>
              <a:gd name="connsiteY11" fmla="*/ 0 h 12960"/>
              <a:gd name="connsiteX12" fmla="*/ 2708 w 5664"/>
              <a:gd name="connsiteY12" fmla="*/ 0 h 12960"/>
              <a:gd name="connsiteX13" fmla="*/ 2708 w 5664"/>
              <a:gd name="connsiteY13" fmla="*/ 0 h 12960"/>
              <a:gd name="connsiteX14" fmla="*/ 2721 w 5664"/>
              <a:gd name="connsiteY14" fmla="*/ 7 h 12960"/>
              <a:gd name="connsiteX15" fmla="*/ 2734 w 5664"/>
              <a:gd name="connsiteY15" fmla="*/ 17 h 12960"/>
              <a:gd name="connsiteX16" fmla="*/ 2750 w 5664"/>
              <a:gd name="connsiteY16" fmla="*/ 29 h 12960"/>
              <a:gd name="connsiteX17" fmla="*/ 2766 w 5664"/>
              <a:gd name="connsiteY17" fmla="*/ 43 h 12960"/>
              <a:gd name="connsiteX18" fmla="*/ 2782 w 5664"/>
              <a:gd name="connsiteY18" fmla="*/ 59 h 12960"/>
              <a:gd name="connsiteX19" fmla="*/ 2795 w 5664"/>
              <a:gd name="connsiteY19" fmla="*/ 76 h 12960"/>
              <a:gd name="connsiteX20" fmla="*/ 2799 w 5664"/>
              <a:gd name="connsiteY20" fmla="*/ 85 h 12960"/>
              <a:gd name="connsiteX21" fmla="*/ 2803 w 5664"/>
              <a:gd name="connsiteY21" fmla="*/ 94 h 12960"/>
              <a:gd name="connsiteX22" fmla="*/ 2803 w 5664"/>
              <a:gd name="connsiteY22" fmla="*/ 94 h 12960"/>
              <a:gd name="connsiteX23" fmla="*/ 2806 w 5664"/>
              <a:gd name="connsiteY23" fmla="*/ 102 h 12960"/>
              <a:gd name="connsiteX24" fmla="*/ 2812 w 5664"/>
              <a:gd name="connsiteY24" fmla="*/ 111 h 12960"/>
              <a:gd name="connsiteX25" fmla="*/ 2820 w 5664"/>
              <a:gd name="connsiteY25" fmla="*/ 120 h 12960"/>
              <a:gd name="connsiteX26" fmla="*/ 2829 w 5664"/>
              <a:gd name="connsiteY26" fmla="*/ 128 h 12960"/>
              <a:gd name="connsiteX27" fmla="*/ 2849 w 5664"/>
              <a:gd name="connsiteY27" fmla="*/ 144 h 12960"/>
              <a:gd name="connsiteX28" fmla="*/ 2871 w 5664"/>
              <a:gd name="connsiteY28" fmla="*/ 159 h 12960"/>
              <a:gd name="connsiteX29" fmla="*/ 2893 w 5664"/>
              <a:gd name="connsiteY29" fmla="*/ 172 h 12960"/>
              <a:gd name="connsiteX30" fmla="*/ 2911 w 5664"/>
              <a:gd name="connsiteY30" fmla="*/ 180 h 12960"/>
              <a:gd name="connsiteX31" fmla="*/ 2929 w 5664"/>
              <a:gd name="connsiteY31" fmla="*/ 189 h 12960"/>
              <a:gd name="connsiteX32" fmla="*/ 3103 w 5664"/>
              <a:gd name="connsiteY32" fmla="*/ 426 h 12960"/>
              <a:gd name="connsiteX33" fmla="*/ 3338 w 5664"/>
              <a:gd name="connsiteY33" fmla="*/ 630 h 12960"/>
              <a:gd name="connsiteX34" fmla="*/ 3527 w 5664"/>
              <a:gd name="connsiteY34" fmla="*/ 646 h 12960"/>
              <a:gd name="connsiteX35" fmla="*/ 3622 w 5664"/>
              <a:gd name="connsiteY35" fmla="*/ 740 h 12960"/>
              <a:gd name="connsiteX36" fmla="*/ 3622 w 5664"/>
              <a:gd name="connsiteY36" fmla="*/ 835 h 12960"/>
              <a:gd name="connsiteX37" fmla="*/ 3748 w 5664"/>
              <a:gd name="connsiteY37" fmla="*/ 883 h 12960"/>
              <a:gd name="connsiteX38" fmla="*/ 3906 w 5664"/>
              <a:gd name="connsiteY38" fmla="*/ 1008 h 12960"/>
              <a:gd name="connsiteX39" fmla="*/ 4009 w 5664"/>
              <a:gd name="connsiteY39" fmla="*/ 1122 h 12960"/>
              <a:gd name="connsiteX40" fmla="*/ 4072 w 5664"/>
              <a:gd name="connsiteY40" fmla="*/ 1359 h 12960"/>
              <a:gd name="connsiteX41" fmla="*/ 4213 w 5664"/>
              <a:gd name="connsiteY41" fmla="*/ 1418 h 12960"/>
              <a:gd name="connsiteX42" fmla="*/ 4249 w 5664"/>
              <a:gd name="connsiteY42" fmla="*/ 1572 h 12960"/>
              <a:gd name="connsiteX43" fmla="*/ 4391 w 5664"/>
              <a:gd name="connsiteY43" fmla="*/ 1821 h 12960"/>
              <a:gd name="connsiteX44" fmla="*/ 4581 w 5664"/>
              <a:gd name="connsiteY44" fmla="*/ 2009 h 12960"/>
              <a:gd name="connsiteX45" fmla="*/ 4604 w 5664"/>
              <a:gd name="connsiteY45" fmla="*/ 2330 h 12960"/>
              <a:gd name="connsiteX46" fmla="*/ 4722 w 5664"/>
              <a:gd name="connsiteY46" fmla="*/ 2530 h 12960"/>
              <a:gd name="connsiteX47" fmla="*/ 5018 w 5664"/>
              <a:gd name="connsiteY47" fmla="*/ 2685 h 12960"/>
              <a:gd name="connsiteX48" fmla="*/ 5112 w 5664"/>
              <a:gd name="connsiteY48" fmla="*/ 2803 h 12960"/>
              <a:gd name="connsiteX49" fmla="*/ 5159 w 5664"/>
              <a:gd name="connsiteY49" fmla="*/ 2944 h 12960"/>
              <a:gd name="connsiteX50" fmla="*/ 5243 w 5664"/>
              <a:gd name="connsiteY50" fmla="*/ 3027 h 12960"/>
              <a:gd name="connsiteX51" fmla="*/ 5432 w 5664"/>
              <a:gd name="connsiteY51" fmla="*/ 3288 h 12960"/>
              <a:gd name="connsiteX52" fmla="*/ 5523 w 5664"/>
              <a:gd name="connsiteY52" fmla="*/ 3563 h 12960"/>
              <a:gd name="connsiteX53" fmla="*/ 5585 w 5664"/>
              <a:gd name="connsiteY53" fmla="*/ 3642 h 12960"/>
              <a:gd name="connsiteX54" fmla="*/ 5606 w 5664"/>
              <a:gd name="connsiteY54" fmla="*/ 3725 h 12960"/>
              <a:gd name="connsiteX55" fmla="*/ 5664 w 5664"/>
              <a:gd name="connsiteY55" fmla="*/ 3863 h 12960"/>
              <a:gd name="connsiteX56" fmla="*/ 5664 w 5664"/>
              <a:gd name="connsiteY56" fmla="*/ 4162 h 12960"/>
              <a:gd name="connsiteX57" fmla="*/ 5664 w 5664"/>
              <a:gd name="connsiteY57" fmla="*/ 4351 h 12960"/>
              <a:gd name="connsiteX58" fmla="*/ 5491 w 5664"/>
              <a:gd name="connsiteY58" fmla="*/ 4753 h 12960"/>
              <a:gd name="connsiteX59" fmla="*/ 5585 w 5664"/>
              <a:gd name="connsiteY59" fmla="*/ 5249 h 12960"/>
              <a:gd name="connsiteX60" fmla="*/ 5523 w 5664"/>
              <a:gd name="connsiteY60" fmla="*/ 5408 h 12960"/>
              <a:gd name="connsiteX61" fmla="*/ 5539 w 5664"/>
              <a:gd name="connsiteY61" fmla="*/ 5613 h 12960"/>
              <a:gd name="connsiteX62" fmla="*/ 5443 w 5664"/>
              <a:gd name="connsiteY62" fmla="*/ 6196 h 12960"/>
              <a:gd name="connsiteX63" fmla="*/ 5318 w 5664"/>
              <a:gd name="connsiteY63" fmla="*/ 7142 h 12960"/>
              <a:gd name="connsiteX64" fmla="*/ 5096 w 5664"/>
              <a:gd name="connsiteY64" fmla="*/ 7442 h 12960"/>
              <a:gd name="connsiteX65" fmla="*/ 4923 w 5664"/>
              <a:gd name="connsiteY65" fmla="*/ 7977 h 12960"/>
              <a:gd name="connsiteX66" fmla="*/ 4779 w 5664"/>
              <a:gd name="connsiteY66" fmla="*/ 8277 h 12960"/>
              <a:gd name="connsiteX67" fmla="*/ 4685 w 5664"/>
              <a:gd name="connsiteY67" fmla="*/ 8609 h 12960"/>
              <a:gd name="connsiteX68" fmla="*/ 4669 w 5664"/>
              <a:gd name="connsiteY68" fmla="*/ 8971 h 12960"/>
              <a:gd name="connsiteX69" fmla="*/ 4479 w 5664"/>
              <a:gd name="connsiteY69" fmla="*/ 9303 h 12960"/>
              <a:gd name="connsiteX70" fmla="*/ 4495 w 5664"/>
              <a:gd name="connsiteY70" fmla="*/ 9413 h 12960"/>
              <a:gd name="connsiteX71" fmla="*/ 4385 w 5664"/>
              <a:gd name="connsiteY71" fmla="*/ 9586 h 12960"/>
              <a:gd name="connsiteX72" fmla="*/ 4290 w 5664"/>
              <a:gd name="connsiteY72" fmla="*/ 9933 h 12960"/>
              <a:gd name="connsiteX73" fmla="*/ 4290 w 5664"/>
              <a:gd name="connsiteY73" fmla="*/ 10202 h 12960"/>
              <a:gd name="connsiteX74" fmla="*/ 4322 w 5664"/>
              <a:gd name="connsiteY74" fmla="*/ 10548 h 12960"/>
              <a:gd name="connsiteX75" fmla="*/ 4164 w 5664"/>
              <a:gd name="connsiteY75" fmla="*/ 10753 h 12960"/>
              <a:gd name="connsiteX76" fmla="*/ 4053 w 5664"/>
              <a:gd name="connsiteY76" fmla="*/ 11085 h 12960"/>
              <a:gd name="connsiteX77" fmla="*/ 3801 w 5664"/>
              <a:gd name="connsiteY77" fmla="*/ 11367 h 12960"/>
              <a:gd name="connsiteX78" fmla="*/ 3739 w 5664"/>
              <a:gd name="connsiteY78" fmla="*/ 11652 h 12960"/>
              <a:gd name="connsiteX79" fmla="*/ 3599 w 5664"/>
              <a:gd name="connsiteY79" fmla="*/ 11936 h 12960"/>
              <a:gd name="connsiteX80" fmla="*/ 3536 w 5664"/>
              <a:gd name="connsiteY80" fmla="*/ 12156 h 12960"/>
              <a:gd name="connsiteX81" fmla="*/ 3505 w 5664"/>
              <a:gd name="connsiteY81" fmla="*/ 12534 h 12960"/>
              <a:gd name="connsiteX82" fmla="*/ 3276 w 5664"/>
              <a:gd name="connsiteY82" fmla="*/ 12708 h 12960"/>
              <a:gd name="connsiteX83" fmla="*/ 3048 w 5664"/>
              <a:gd name="connsiteY83" fmla="*/ 12866 h 12960"/>
              <a:gd name="connsiteX84" fmla="*/ 2812 w 5664"/>
              <a:gd name="connsiteY84" fmla="*/ 12960 h 12960"/>
              <a:gd name="connsiteX85" fmla="*/ 2464 w 5664"/>
              <a:gd name="connsiteY85" fmla="*/ 12960 h 12960"/>
              <a:gd name="connsiteX86" fmla="*/ 2150 w 5664"/>
              <a:gd name="connsiteY86" fmla="*/ 12677 h 12960"/>
              <a:gd name="connsiteX87" fmla="*/ 1991 w 5664"/>
              <a:gd name="connsiteY87" fmla="*/ 12393 h 12960"/>
              <a:gd name="connsiteX88" fmla="*/ 1944 w 5664"/>
              <a:gd name="connsiteY88" fmla="*/ 12125 h 12960"/>
              <a:gd name="connsiteX89" fmla="*/ 1637 w 5664"/>
              <a:gd name="connsiteY89" fmla="*/ 11825 h 12960"/>
              <a:gd name="connsiteX90" fmla="*/ 1503 w 5664"/>
              <a:gd name="connsiteY90" fmla="*/ 11607 h 12960"/>
              <a:gd name="connsiteX91" fmla="*/ 1543 w 5664"/>
              <a:gd name="connsiteY91" fmla="*/ 11376 h 12960"/>
              <a:gd name="connsiteX92" fmla="*/ 1354 w 5664"/>
              <a:gd name="connsiteY92" fmla="*/ 10855 h 12960"/>
              <a:gd name="connsiteX93" fmla="*/ 1154 w 5664"/>
              <a:gd name="connsiteY93" fmla="*/ 10059 h 12960"/>
              <a:gd name="connsiteX94" fmla="*/ 1211 w 5664"/>
              <a:gd name="connsiteY94" fmla="*/ 9460 h 12960"/>
              <a:gd name="connsiteX95" fmla="*/ 933 w 5664"/>
              <a:gd name="connsiteY95" fmla="*/ 8892 h 12960"/>
              <a:gd name="connsiteX96" fmla="*/ 885 w 5664"/>
              <a:gd name="connsiteY96" fmla="*/ 8514 h 12960"/>
              <a:gd name="connsiteX97" fmla="*/ 857 w 5664"/>
              <a:gd name="connsiteY97" fmla="*/ 8207 h 12960"/>
              <a:gd name="connsiteX98" fmla="*/ 588 w 5664"/>
              <a:gd name="connsiteY98" fmla="*/ 7899 h 12960"/>
              <a:gd name="connsiteX99" fmla="*/ 526 w 5664"/>
              <a:gd name="connsiteY99" fmla="*/ 7568 h 12960"/>
              <a:gd name="connsiteX100" fmla="*/ 399 w 5664"/>
              <a:gd name="connsiteY100" fmla="*/ 6906 h 12960"/>
              <a:gd name="connsiteX101" fmla="*/ 337 w 5664"/>
              <a:gd name="connsiteY101" fmla="*/ 6432 h 12960"/>
              <a:gd name="connsiteX102" fmla="*/ 226 w 5664"/>
              <a:gd name="connsiteY102" fmla="*/ 6212 h 12960"/>
              <a:gd name="connsiteX103" fmla="*/ 226 w 5664"/>
              <a:gd name="connsiteY103" fmla="*/ 5770 h 12960"/>
              <a:gd name="connsiteX104" fmla="*/ 133 w 5664"/>
              <a:gd name="connsiteY104" fmla="*/ 5502 h 12960"/>
              <a:gd name="connsiteX105" fmla="*/ 133 w 5664"/>
              <a:gd name="connsiteY105" fmla="*/ 5140 h 12960"/>
              <a:gd name="connsiteX106" fmla="*/ 22 w 5664"/>
              <a:gd name="connsiteY106" fmla="*/ 4919 h 12960"/>
              <a:gd name="connsiteX107" fmla="*/ 22 w 5664"/>
              <a:gd name="connsiteY107" fmla="*/ 4557 h 12960"/>
              <a:gd name="connsiteX108" fmla="*/ 22 w 5664"/>
              <a:gd name="connsiteY108" fmla="*/ 4557 h 12960"/>
              <a:gd name="connsiteX109" fmla="*/ 29 w 5664"/>
              <a:gd name="connsiteY109" fmla="*/ 4528 h 12960"/>
              <a:gd name="connsiteX110" fmla="*/ 35 w 5664"/>
              <a:gd name="connsiteY110" fmla="*/ 4499 h 12960"/>
              <a:gd name="connsiteX111" fmla="*/ 39 w 5664"/>
              <a:gd name="connsiteY111" fmla="*/ 4463 h 12960"/>
              <a:gd name="connsiteX112" fmla="*/ 42 w 5664"/>
              <a:gd name="connsiteY112" fmla="*/ 4426 h 12960"/>
              <a:gd name="connsiteX113" fmla="*/ 43 w 5664"/>
              <a:gd name="connsiteY113" fmla="*/ 4408 h 12960"/>
              <a:gd name="connsiteX114" fmla="*/ 42 w 5664"/>
              <a:gd name="connsiteY114" fmla="*/ 4390 h 12960"/>
              <a:gd name="connsiteX115" fmla="*/ 39 w 5664"/>
              <a:gd name="connsiteY115" fmla="*/ 4374 h 12960"/>
              <a:gd name="connsiteX116" fmla="*/ 35 w 5664"/>
              <a:gd name="connsiteY116" fmla="*/ 4358 h 12960"/>
              <a:gd name="connsiteX117" fmla="*/ 29 w 5664"/>
              <a:gd name="connsiteY117" fmla="*/ 4346 h 12960"/>
              <a:gd name="connsiteX118" fmla="*/ 22 w 5664"/>
              <a:gd name="connsiteY118" fmla="*/ 4335 h 12960"/>
              <a:gd name="connsiteX119" fmla="*/ 22 w 5664"/>
              <a:gd name="connsiteY119" fmla="*/ 4335 h 12960"/>
              <a:gd name="connsiteX120" fmla="*/ 17 w 5664"/>
              <a:gd name="connsiteY120" fmla="*/ 4331 h 12960"/>
              <a:gd name="connsiteX121" fmla="*/ 14 w 5664"/>
              <a:gd name="connsiteY121" fmla="*/ 4325 h 12960"/>
              <a:gd name="connsiteX122" fmla="*/ 9 w 5664"/>
              <a:gd name="connsiteY122" fmla="*/ 4310 h 12960"/>
              <a:gd name="connsiteX123" fmla="*/ 4 w 5664"/>
              <a:gd name="connsiteY123" fmla="*/ 4293 h 12960"/>
              <a:gd name="connsiteX124" fmla="*/ 1 w 5664"/>
              <a:gd name="connsiteY124" fmla="*/ 4274 h 12960"/>
              <a:gd name="connsiteX125" fmla="*/ 0 w 5664"/>
              <a:gd name="connsiteY125" fmla="*/ 4253 h 12960"/>
              <a:gd name="connsiteX126" fmla="*/ 1 w 5664"/>
              <a:gd name="connsiteY126" fmla="*/ 4230 h 12960"/>
              <a:gd name="connsiteX127" fmla="*/ 4 w 5664"/>
              <a:gd name="connsiteY127" fmla="*/ 4183 h 12960"/>
              <a:gd name="connsiteX128" fmla="*/ 9 w 5664"/>
              <a:gd name="connsiteY128" fmla="*/ 4140 h 12960"/>
              <a:gd name="connsiteX129" fmla="*/ 14 w 5664"/>
              <a:gd name="connsiteY129" fmla="*/ 4103 h 12960"/>
              <a:gd name="connsiteX130" fmla="*/ 22 w 5664"/>
              <a:gd name="connsiteY130" fmla="*/ 4068 h 12960"/>
              <a:gd name="connsiteX131" fmla="*/ 0 w 5664"/>
              <a:gd name="connsiteY131" fmla="*/ 3925 h 12960"/>
              <a:gd name="connsiteX0" fmla="*/ 786 w 5664"/>
              <a:gd name="connsiteY0" fmla="*/ 2271 h 12960"/>
              <a:gd name="connsiteX1" fmla="*/ 849 w 5664"/>
              <a:gd name="connsiteY1" fmla="*/ 1875 h 12960"/>
              <a:gd name="connsiteX2" fmla="*/ 1021 w 5664"/>
              <a:gd name="connsiteY2" fmla="*/ 1790 h 12960"/>
              <a:gd name="connsiteX3" fmla="*/ 1348 w 5664"/>
              <a:gd name="connsiteY3" fmla="*/ 1378 h 12960"/>
              <a:gd name="connsiteX4" fmla="*/ 1438 w 5664"/>
              <a:gd name="connsiteY4" fmla="*/ 1141 h 12960"/>
              <a:gd name="connsiteX5" fmla="*/ 1755 w 5664"/>
              <a:gd name="connsiteY5" fmla="*/ 958 h 12960"/>
              <a:gd name="connsiteX6" fmla="*/ 1841 w 5664"/>
              <a:gd name="connsiteY6" fmla="*/ 740 h 12960"/>
              <a:gd name="connsiteX7" fmla="*/ 2046 w 5664"/>
              <a:gd name="connsiteY7" fmla="*/ 646 h 12960"/>
              <a:gd name="connsiteX8" fmla="*/ 2156 w 5664"/>
              <a:gd name="connsiteY8" fmla="*/ 489 h 12960"/>
              <a:gd name="connsiteX9" fmla="*/ 2362 w 5664"/>
              <a:gd name="connsiteY9" fmla="*/ 157 h 12960"/>
              <a:gd name="connsiteX10" fmla="*/ 2567 w 5664"/>
              <a:gd name="connsiteY10" fmla="*/ 0 h 12960"/>
              <a:gd name="connsiteX11" fmla="*/ 2708 w 5664"/>
              <a:gd name="connsiteY11" fmla="*/ 0 h 12960"/>
              <a:gd name="connsiteX12" fmla="*/ 2708 w 5664"/>
              <a:gd name="connsiteY12" fmla="*/ 0 h 12960"/>
              <a:gd name="connsiteX13" fmla="*/ 2721 w 5664"/>
              <a:gd name="connsiteY13" fmla="*/ 7 h 12960"/>
              <a:gd name="connsiteX14" fmla="*/ 2734 w 5664"/>
              <a:gd name="connsiteY14" fmla="*/ 17 h 12960"/>
              <a:gd name="connsiteX15" fmla="*/ 2750 w 5664"/>
              <a:gd name="connsiteY15" fmla="*/ 29 h 12960"/>
              <a:gd name="connsiteX16" fmla="*/ 2766 w 5664"/>
              <a:gd name="connsiteY16" fmla="*/ 43 h 12960"/>
              <a:gd name="connsiteX17" fmla="*/ 2782 w 5664"/>
              <a:gd name="connsiteY17" fmla="*/ 59 h 12960"/>
              <a:gd name="connsiteX18" fmla="*/ 2795 w 5664"/>
              <a:gd name="connsiteY18" fmla="*/ 76 h 12960"/>
              <a:gd name="connsiteX19" fmla="*/ 2799 w 5664"/>
              <a:gd name="connsiteY19" fmla="*/ 85 h 12960"/>
              <a:gd name="connsiteX20" fmla="*/ 2803 w 5664"/>
              <a:gd name="connsiteY20" fmla="*/ 94 h 12960"/>
              <a:gd name="connsiteX21" fmla="*/ 2803 w 5664"/>
              <a:gd name="connsiteY21" fmla="*/ 94 h 12960"/>
              <a:gd name="connsiteX22" fmla="*/ 2806 w 5664"/>
              <a:gd name="connsiteY22" fmla="*/ 102 h 12960"/>
              <a:gd name="connsiteX23" fmla="*/ 2812 w 5664"/>
              <a:gd name="connsiteY23" fmla="*/ 111 h 12960"/>
              <a:gd name="connsiteX24" fmla="*/ 2820 w 5664"/>
              <a:gd name="connsiteY24" fmla="*/ 120 h 12960"/>
              <a:gd name="connsiteX25" fmla="*/ 2829 w 5664"/>
              <a:gd name="connsiteY25" fmla="*/ 128 h 12960"/>
              <a:gd name="connsiteX26" fmla="*/ 2849 w 5664"/>
              <a:gd name="connsiteY26" fmla="*/ 144 h 12960"/>
              <a:gd name="connsiteX27" fmla="*/ 2871 w 5664"/>
              <a:gd name="connsiteY27" fmla="*/ 159 h 12960"/>
              <a:gd name="connsiteX28" fmla="*/ 2893 w 5664"/>
              <a:gd name="connsiteY28" fmla="*/ 172 h 12960"/>
              <a:gd name="connsiteX29" fmla="*/ 2911 w 5664"/>
              <a:gd name="connsiteY29" fmla="*/ 180 h 12960"/>
              <a:gd name="connsiteX30" fmla="*/ 2929 w 5664"/>
              <a:gd name="connsiteY30" fmla="*/ 189 h 12960"/>
              <a:gd name="connsiteX31" fmla="*/ 3103 w 5664"/>
              <a:gd name="connsiteY31" fmla="*/ 426 h 12960"/>
              <a:gd name="connsiteX32" fmla="*/ 3338 w 5664"/>
              <a:gd name="connsiteY32" fmla="*/ 630 h 12960"/>
              <a:gd name="connsiteX33" fmla="*/ 3527 w 5664"/>
              <a:gd name="connsiteY33" fmla="*/ 646 h 12960"/>
              <a:gd name="connsiteX34" fmla="*/ 3622 w 5664"/>
              <a:gd name="connsiteY34" fmla="*/ 740 h 12960"/>
              <a:gd name="connsiteX35" fmla="*/ 3622 w 5664"/>
              <a:gd name="connsiteY35" fmla="*/ 835 h 12960"/>
              <a:gd name="connsiteX36" fmla="*/ 3748 w 5664"/>
              <a:gd name="connsiteY36" fmla="*/ 883 h 12960"/>
              <a:gd name="connsiteX37" fmla="*/ 3906 w 5664"/>
              <a:gd name="connsiteY37" fmla="*/ 1008 h 12960"/>
              <a:gd name="connsiteX38" fmla="*/ 4009 w 5664"/>
              <a:gd name="connsiteY38" fmla="*/ 1122 h 12960"/>
              <a:gd name="connsiteX39" fmla="*/ 4072 w 5664"/>
              <a:gd name="connsiteY39" fmla="*/ 1359 h 12960"/>
              <a:gd name="connsiteX40" fmla="*/ 4213 w 5664"/>
              <a:gd name="connsiteY40" fmla="*/ 1418 h 12960"/>
              <a:gd name="connsiteX41" fmla="*/ 4249 w 5664"/>
              <a:gd name="connsiteY41" fmla="*/ 1572 h 12960"/>
              <a:gd name="connsiteX42" fmla="*/ 4391 w 5664"/>
              <a:gd name="connsiteY42" fmla="*/ 1821 h 12960"/>
              <a:gd name="connsiteX43" fmla="*/ 4581 w 5664"/>
              <a:gd name="connsiteY43" fmla="*/ 2009 h 12960"/>
              <a:gd name="connsiteX44" fmla="*/ 4604 w 5664"/>
              <a:gd name="connsiteY44" fmla="*/ 2330 h 12960"/>
              <a:gd name="connsiteX45" fmla="*/ 4722 w 5664"/>
              <a:gd name="connsiteY45" fmla="*/ 2530 h 12960"/>
              <a:gd name="connsiteX46" fmla="*/ 5018 w 5664"/>
              <a:gd name="connsiteY46" fmla="*/ 2685 h 12960"/>
              <a:gd name="connsiteX47" fmla="*/ 5112 w 5664"/>
              <a:gd name="connsiteY47" fmla="*/ 2803 h 12960"/>
              <a:gd name="connsiteX48" fmla="*/ 5159 w 5664"/>
              <a:gd name="connsiteY48" fmla="*/ 2944 h 12960"/>
              <a:gd name="connsiteX49" fmla="*/ 5243 w 5664"/>
              <a:gd name="connsiteY49" fmla="*/ 3027 h 12960"/>
              <a:gd name="connsiteX50" fmla="*/ 5432 w 5664"/>
              <a:gd name="connsiteY50" fmla="*/ 3288 h 12960"/>
              <a:gd name="connsiteX51" fmla="*/ 5523 w 5664"/>
              <a:gd name="connsiteY51" fmla="*/ 3563 h 12960"/>
              <a:gd name="connsiteX52" fmla="*/ 5585 w 5664"/>
              <a:gd name="connsiteY52" fmla="*/ 3642 h 12960"/>
              <a:gd name="connsiteX53" fmla="*/ 5606 w 5664"/>
              <a:gd name="connsiteY53" fmla="*/ 3725 h 12960"/>
              <a:gd name="connsiteX54" fmla="*/ 5664 w 5664"/>
              <a:gd name="connsiteY54" fmla="*/ 3863 h 12960"/>
              <a:gd name="connsiteX55" fmla="*/ 5664 w 5664"/>
              <a:gd name="connsiteY55" fmla="*/ 4162 h 12960"/>
              <a:gd name="connsiteX56" fmla="*/ 5664 w 5664"/>
              <a:gd name="connsiteY56" fmla="*/ 4351 h 12960"/>
              <a:gd name="connsiteX57" fmla="*/ 5491 w 5664"/>
              <a:gd name="connsiteY57" fmla="*/ 4753 h 12960"/>
              <a:gd name="connsiteX58" fmla="*/ 5585 w 5664"/>
              <a:gd name="connsiteY58" fmla="*/ 5249 h 12960"/>
              <a:gd name="connsiteX59" fmla="*/ 5523 w 5664"/>
              <a:gd name="connsiteY59" fmla="*/ 5408 h 12960"/>
              <a:gd name="connsiteX60" fmla="*/ 5539 w 5664"/>
              <a:gd name="connsiteY60" fmla="*/ 5613 h 12960"/>
              <a:gd name="connsiteX61" fmla="*/ 5443 w 5664"/>
              <a:gd name="connsiteY61" fmla="*/ 6196 h 12960"/>
              <a:gd name="connsiteX62" fmla="*/ 5318 w 5664"/>
              <a:gd name="connsiteY62" fmla="*/ 7142 h 12960"/>
              <a:gd name="connsiteX63" fmla="*/ 5096 w 5664"/>
              <a:gd name="connsiteY63" fmla="*/ 7442 h 12960"/>
              <a:gd name="connsiteX64" fmla="*/ 4923 w 5664"/>
              <a:gd name="connsiteY64" fmla="*/ 7977 h 12960"/>
              <a:gd name="connsiteX65" fmla="*/ 4779 w 5664"/>
              <a:gd name="connsiteY65" fmla="*/ 8277 h 12960"/>
              <a:gd name="connsiteX66" fmla="*/ 4685 w 5664"/>
              <a:gd name="connsiteY66" fmla="*/ 8609 h 12960"/>
              <a:gd name="connsiteX67" fmla="*/ 4669 w 5664"/>
              <a:gd name="connsiteY67" fmla="*/ 8971 h 12960"/>
              <a:gd name="connsiteX68" fmla="*/ 4479 w 5664"/>
              <a:gd name="connsiteY68" fmla="*/ 9303 h 12960"/>
              <a:gd name="connsiteX69" fmla="*/ 4495 w 5664"/>
              <a:gd name="connsiteY69" fmla="*/ 9413 h 12960"/>
              <a:gd name="connsiteX70" fmla="*/ 4385 w 5664"/>
              <a:gd name="connsiteY70" fmla="*/ 9586 h 12960"/>
              <a:gd name="connsiteX71" fmla="*/ 4290 w 5664"/>
              <a:gd name="connsiteY71" fmla="*/ 9933 h 12960"/>
              <a:gd name="connsiteX72" fmla="*/ 4290 w 5664"/>
              <a:gd name="connsiteY72" fmla="*/ 10202 h 12960"/>
              <a:gd name="connsiteX73" fmla="*/ 4322 w 5664"/>
              <a:gd name="connsiteY73" fmla="*/ 10548 h 12960"/>
              <a:gd name="connsiteX74" fmla="*/ 4164 w 5664"/>
              <a:gd name="connsiteY74" fmla="*/ 10753 h 12960"/>
              <a:gd name="connsiteX75" fmla="*/ 4053 w 5664"/>
              <a:gd name="connsiteY75" fmla="*/ 11085 h 12960"/>
              <a:gd name="connsiteX76" fmla="*/ 3801 w 5664"/>
              <a:gd name="connsiteY76" fmla="*/ 11367 h 12960"/>
              <a:gd name="connsiteX77" fmla="*/ 3739 w 5664"/>
              <a:gd name="connsiteY77" fmla="*/ 11652 h 12960"/>
              <a:gd name="connsiteX78" fmla="*/ 3599 w 5664"/>
              <a:gd name="connsiteY78" fmla="*/ 11936 h 12960"/>
              <a:gd name="connsiteX79" fmla="*/ 3536 w 5664"/>
              <a:gd name="connsiteY79" fmla="*/ 12156 h 12960"/>
              <a:gd name="connsiteX80" fmla="*/ 3505 w 5664"/>
              <a:gd name="connsiteY80" fmla="*/ 12534 h 12960"/>
              <a:gd name="connsiteX81" fmla="*/ 3276 w 5664"/>
              <a:gd name="connsiteY81" fmla="*/ 12708 h 12960"/>
              <a:gd name="connsiteX82" fmla="*/ 3048 w 5664"/>
              <a:gd name="connsiteY82" fmla="*/ 12866 h 12960"/>
              <a:gd name="connsiteX83" fmla="*/ 2812 w 5664"/>
              <a:gd name="connsiteY83" fmla="*/ 12960 h 12960"/>
              <a:gd name="connsiteX84" fmla="*/ 2464 w 5664"/>
              <a:gd name="connsiteY84" fmla="*/ 12960 h 12960"/>
              <a:gd name="connsiteX85" fmla="*/ 2150 w 5664"/>
              <a:gd name="connsiteY85" fmla="*/ 12677 h 12960"/>
              <a:gd name="connsiteX86" fmla="*/ 1991 w 5664"/>
              <a:gd name="connsiteY86" fmla="*/ 12393 h 12960"/>
              <a:gd name="connsiteX87" fmla="*/ 1944 w 5664"/>
              <a:gd name="connsiteY87" fmla="*/ 12125 h 12960"/>
              <a:gd name="connsiteX88" fmla="*/ 1637 w 5664"/>
              <a:gd name="connsiteY88" fmla="*/ 11825 h 12960"/>
              <a:gd name="connsiteX89" fmla="*/ 1503 w 5664"/>
              <a:gd name="connsiteY89" fmla="*/ 11607 h 12960"/>
              <a:gd name="connsiteX90" fmla="*/ 1543 w 5664"/>
              <a:gd name="connsiteY90" fmla="*/ 11376 h 12960"/>
              <a:gd name="connsiteX91" fmla="*/ 1354 w 5664"/>
              <a:gd name="connsiteY91" fmla="*/ 10855 h 12960"/>
              <a:gd name="connsiteX92" fmla="*/ 1154 w 5664"/>
              <a:gd name="connsiteY92" fmla="*/ 10059 h 12960"/>
              <a:gd name="connsiteX93" fmla="*/ 1211 w 5664"/>
              <a:gd name="connsiteY93" fmla="*/ 9460 h 12960"/>
              <a:gd name="connsiteX94" fmla="*/ 933 w 5664"/>
              <a:gd name="connsiteY94" fmla="*/ 8892 h 12960"/>
              <a:gd name="connsiteX95" fmla="*/ 885 w 5664"/>
              <a:gd name="connsiteY95" fmla="*/ 8514 h 12960"/>
              <a:gd name="connsiteX96" fmla="*/ 857 w 5664"/>
              <a:gd name="connsiteY96" fmla="*/ 8207 h 12960"/>
              <a:gd name="connsiteX97" fmla="*/ 588 w 5664"/>
              <a:gd name="connsiteY97" fmla="*/ 7899 h 12960"/>
              <a:gd name="connsiteX98" fmla="*/ 526 w 5664"/>
              <a:gd name="connsiteY98" fmla="*/ 7568 h 12960"/>
              <a:gd name="connsiteX99" fmla="*/ 399 w 5664"/>
              <a:gd name="connsiteY99" fmla="*/ 6906 h 12960"/>
              <a:gd name="connsiteX100" fmla="*/ 337 w 5664"/>
              <a:gd name="connsiteY100" fmla="*/ 6432 h 12960"/>
              <a:gd name="connsiteX101" fmla="*/ 226 w 5664"/>
              <a:gd name="connsiteY101" fmla="*/ 6212 h 12960"/>
              <a:gd name="connsiteX102" fmla="*/ 226 w 5664"/>
              <a:gd name="connsiteY102" fmla="*/ 5770 h 12960"/>
              <a:gd name="connsiteX103" fmla="*/ 133 w 5664"/>
              <a:gd name="connsiteY103" fmla="*/ 5502 h 12960"/>
              <a:gd name="connsiteX104" fmla="*/ 133 w 5664"/>
              <a:gd name="connsiteY104" fmla="*/ 5140 h 12960"/>
              <a:gd name="connsiteX105" fmla="*/ 22 w 5664"/>
              <a:gd name="connsiteY105" fmla="*/ 4919 h 12960"/>
              <a:gd name="connsiteX106" fmla="*/ 22 w 5664"/>
              <a:gd name="connsiteY106" fmla="*/ 4557 h 12960"/>
              <a:gd name="connsiteX107" fmla="*/ 22 w 5664"/>
              <a:gd name="connsiteY107" fmla="*/ 4557 h 12960"/>
              <a:gd name="connsiteX108" fmla="*/ 29 w 5664"/>
              <a:gd name="connsiteY108" fmla="*/ 4528 h 12960"/>
              <a:gd name="connsiteX109" fmla="*/ 35 w 5664"/>
              <a:gd name="connsiteY109" fmla="*/ 4499 h 12960"/>
              <a:gd name="connsiteX110" fmla="*/ 39 w 5664"/>
              <a:gd name="connsiteY110" fmla="*/ 4463 h 12960"/>
              <a:gd name="connsiteX111" fmla="*/ 42 w 5664"/>
              <a:gd name="connsiteY111" fmla="*/ 4426 h 12960"/>
              <a:gd name="connsiteX112" fmla="*/ 43 w 5664"/>
              <a:gd name="connsiteY112" fmla="*/ 4408 h 12960"/>
              <a:gd name="connsiteX113" fmla="*/ 42 w 5664"/>
              <a:gd name="connsiteY113" fmla="*/ 4390 h 12960"/>
              <a:gd name="connsiteX114" fmla="*/ 39 w 5664"/>
              <a:gd name="connsiteY114" fmla="*/ 4374 h 12960"/>
              <a:gd name="connsiteX115" fmla="*/ 35 w 5664"/>
              <a:gd name="connsiteY115" fmla="*/ 4358 h 12960"/>
              <a:gd name="connsiteX116" fmla="*/ 29 w 5664"/>
              <a:gd name="connsiteY116" fmla="*/ 4346 h 12960"/>
              <a:gd name="connsiteX117" fmla="*/ 22 w 5664"/>
              <a:gd name="connsiteY117" fmla="*/ 4335 h 12960"/>
              <a:gd name="connsiteX118" fmla="*/ 22 w 5664"/>
              <a:gd name="connsiteY118" fmla="*/ 4335 h 12960"/>
              <a:gd name="connsiteX119" fmla="*/ 17 w 5664"/>
              <a:gd name="connsiteY119" fmla="*/ 4331 h 12960"/>
              <a:gd name="connsiteX120" fmla="*/ 14 w 5664"/>
              <a:gd name="connsiteY120" fmla="*/ 4325 h 12960"/>
              <a:gd name="connsiteX121" fmla="*/ 9 w 5664"/>
              <a:gd name="connsiteY121" fmla="*/ 4310 h 12960"/>
              <a:gd name="connsiteX122" fmla="*/ 4 w 5664"/>
              <a:gd name="connsiteY122" fmla="*/ 4293 h 12960"/>
              <a:gd name="connsiteX123" fmla="*/ 1 w 5664"/>
              <a:gd name="connsiteY123" fmla="*/ 4274 h 12960"/>
              <a:gd name="connsiteX124" fmla="*/ 0 w 5664"/>
              <a:gd name="connsiteY124" fmla="*/ 4253 h 12960"/>
              <a:gd name="connsiteX125" fmla="*/ 1 w 5664"/>
              <a:gd name="connsiteY125" fmla="*/ 4230 h 12960"/>
              <a:gd name="connsiteX126" fmla="*/ 4 w 5664"/>
              <a:gd name="connsiteY126" fmla="*/ 4183 h 12960"/>
              <a:gd name="connsiteX127" fmla="*/ 9 w 5664"/>
              <a:gd name="connsiteY127" fmla="*/ 4140 h 12960"/>
              <a:gd name="connsiteX128" fmla="*/ 14 w 5664"/>
              <a:gd name="connsiteY128" fmla="*/ 4103 h 12960"/>
              <a:gd name="connsiteX129" fmla="*/ 22 w 5664"/>
              <a:gd name="connsiteY129" fmla="*/ 4068 h 12960"/>
              <a:gd name="connsiteX130" fmla="*/ 0 w 5664"/>
              <a:gd name="connsiteY130" fmla="*/ 3925 h 12960"/>
              <a:gd name="connsiteX0" fmla="*/ 849 w 5664"/>
              <a:gd name="connsiteY0" fmla="*/ 1875 h 12960"/>
              <a:gd name="connsiteX1" fmla="*/ 1021 w 5664"/>
              <a:gd name="connsiteY1" fmla="*/ 1790 h 12960"/>
              <a:gd name="connsiteX2" fmla="*/ 1348 w 5664"/>
              <a:gd name="connsiteY2" fmla="*/ 1378 h 12960"/>
              <a:gd name="connsiteX3" fmla="*/ 1438 w 5664"/>
              <a:gd name="connsiteY3" fmla="*/ 1141 h 12960"/>
              <a:gd name="connsiteX4" fmla="*/ 1755 w 5664"/>
              <a:gd name="connsiteY4" fmla="*/ 958 h 12960"/>
              <a:gd name="connsiteX5" fmla="*/ 1841 w 5664"/>
              <a:gd name="connsiteY5" fmla="*/ 740 h 12960"/>
              <a:gd name="connsiteX6" fmla="*/ 2046 w 5664"/>
              <a:gd name="connsiteY6" fmla="*/ 646 h 12960"/>
              <a:gd name="connsiteX7" fmla="*/ 2156 w 5664"/>
              <a:gd name="connsiteY7" fmla="*/ 489 h 12960"/>
              <a:gd name="connsiteX8" fmla="*/ 2362 w 5664"/>
              <a:gd name="connsiteY8" fmla="*/ 157 h 12960"/>
              <a:gd name="connsiteX9" fmla="*/ 2567 w 5664"/>
              <a:gd name="connsiteY9" fmla="*/ 0 h 12960"/>
              <a:gd name="connsiteX10" fmla="*/ 2708 w 5664"/>
              <a:gd name="connsiteY10" fmla="*/ 0 h 12960"/>
              <a:gd name="connsiteX11" fmla="*/ 2708 w 5664"/>
              <a:gd name="connsiteY11" fmla="*/ 0 h 12960"/>
              <a:gd name="connsiteX12" fmla="*/ 2721 w 5664"/>
              <a:gd name="connsiteY12" fmla="*/ 7 h 12960"/>
              <a:gd name="connsiteX13" fmla="*/ 2734 w 5664"/>
              <a:gd name="connsiteY13" fmla="*/ 17 h 12960"/>
              <a:gd name="connsiteX14" fmla="*/ 2750 w 5664"/>
              <a:gd name="connsiteY14" fmla="*/ 29 h 12960"/>
              <a:gd name="connsiteX15" fmla="*/ 2766 w 5664"/>
              <a:gd name="connsiteY15" fmla="*/ 43 h 12960"/>
              <a:gd name="connsiteX16" fmla="*/ 2782 w 5664"/>
              <a:gd name="connsiteY16" fmla="*/ 59 h 12960"/>
              <a:gd name="connsiteX17" fmla="*/ 2795 w 5664"/>
              <a:gd name="connsiteY17" fmla="*/ 76 h 12960"/>
              <a:gd name="connsiteX18" fmla="*/ 2799 w 5664"/>
              <a:gd name="connsiteY18" fmla="*/ 85 h 12960"/>
              <a:gd name="connsiteX19" fmla="*/ 2803 w 5664"/>
              <a:gd name="connsiteY19" fmla="*/ 94 h 12960"/>
              <a:gd name="connsiteX20" fmla="*/ 2803 w 5664"/>
              <a:gd name="connsiteY20" fmla="*/ 94 h 12960"/>
              <a:gd name="connsiteX21" fmla="*/ 2806 w 5664"/>
              <a:gd name="connsiteY21" fmla="*/ 102 h 12960"/>
              <a:gd name="connsiteX22" fmla="*/ 2812 w 5664"/>
              <a:gd name="connsiteY22" fmla="*/ 111 h 12960"/>
              <a:gd name="connsiteX23" fmla="*/ 2820 w 5664"/>
              <a:gd name="connsiteY23" fmla="*/ 120 h 12960"/>
              <a:gd name="connsiteX24" fmla="*/ 2829 w 5664"/>
              <a:gd name="connsiteY24" fmla="*/ 128 h 12960"/>
              <a:gd name="connsiteX25" fmla="*/ 2849 w 5664"/>
              <a:gd name="connsiteY25" fmla="*/ 144 h 12960"/>
              <a:gd name="connsiteX26" fmla="*/ 2871 w 5664"/>
              <a:gd name="connsiteY26" fmla="*/ 159 h 12960"/>
              <a:gd name="connsiteX27" fmla="*/ 2893 w 5664"/>
              <a:gd name="connsiteY27" fmla="*/ 172 h 12960"/>
              <a:gd name="connsiteX28" fmla="*/ 2911 w 5664"/>
              <a:gd name="connsiteY28" fmla="*/ 180 h 12960"/>
              <a:gd name="connsiteX29" fmla="*/ 2929 w 5664"/>
              <a:gd name="connsiteY29" fmla="*/ 189 h 12960"/>
              <a:gd name="connsiteX30" fmla="*/ 3103 w 5664"/>
              <a:gd name="connsiteY30" fmla="*/ 426 h 12960"/>
              <a:gd name="connsiteX31" fmla="*/ 3338 w 5664"/>
              <a:gd name="connsiteY31" fmla="*/ 630 h 12960"/>
              <a:gd name="connsiteX32" fmla="*/ 3527 w 5664"/>
              <a:gd name="connsiteY32" fmla="*/ 646 h 12960"/>
              <a:gd name="connsiteX33" fmla="*/ 3622 w 5664"/>
              <a:gd name="connsiteY33" fmla="*/ 740 h 12960"/>
              <a:gd name="connsiteX34" fmla="*/ 3622 w 5664"/>
              <a:gd name="connsiteY34" fmla="*/ 835 h 12960"/>
              <a:gd name="connsiteX35" fmla="*/ 3748 w 5664"/>
              <a:gd name="connsiteY35" fmla="*/ 883 h 12960"/>
              <a:gd name="connsiteX36" fmla="*/ 3906 w 5664"/>
              <a:gd name="connsiteY36" fmla="*/ 1008 h 12960"/>
              <a:gd name="connsiteX37" fmla="*/ 4009 w 5664"/>
              <a:gd name="connsiteY37" fmla="*/ 1122 h 12960"/>
              <a:gd name="connsiteX38" fmla="*/ 4072 w 5664"/>
              <a:gd name="connsiteY38" fmla="*/ 1359 h 12960"/>
              <a:gd name="connsiteX39" fmla="*/ 4213 w 5664"/>
              <a:gd name="connsiteY39" fmla="*/ 1418 h 12960"/>
              <a:gd name="connsiteX40" fmla="*/ 4249 w 5664"/>
              <a:gd name="connsiteY40" fmla="*/ 1572 h 12960"/>
              <a:gd name="connsiteX41" fmla="*/ 4391 w 5664"/>
              <a:gd name="connsiteY41" fmla="*/ 1821 h 12960"/>
              <a:gd name="connsiteX42" fmla="*/ 4581 w 5664"/>
              <a:gd name="connsiteY42" fmla="*/ 2009 h 12960"/>
              <a:gd name="connsiteX43" fmla="*/ 4604 w 5664"/>
              <a:gd name="connsiteY43" fmla="*/ 2330 h 12960"/>
              <a:gd name="connsiteX44" fmla="*/ 4722 w 5664"/>
              <a:gd name="connsiteY44" fmla="*/ 2530 h 12960"/>
              <a:gd name="connsiteX45" fmla="*/ 5018 w 5664"/>
              <a:gd name="connsiteY45" fmla="*/ 2685 h 12960"/>
              <a:gd name="connsiteX46" fmla="*/ 5112 w 5664"/>
              <a:gd name="connsiteY46" fmla="*/ 2803 h 12960"/>
              <a:gd name="connsiteX47" fmla="*/ 5159 w 5664"/>
              <a:gd name="connsiteY47" fmla="*/ 2944 h 12960"/>
              <a:gd name="connsiteX48" fmla="*/ 5243 w 5664"/>
              <a:gd name="connsiteY48" fmla="*/ 3027 h 12960"/>
              <a:gd name="connsiteX49" fmla="*/ 5432 w 5664"/>
              <a:gd name="connsiteY49" fmla="*/ 3288 h 12960"/>
              <a:gd name="connsiteX50" fmla="*/ 5523 w 5664"/>
              <a:gd name="connsiteY50" fmla="*/ 3563 h 12960"/>
              <a:gd name="connsiteX51" fmla="*/ 5585 w 5664"/>
              <a:gd name="connsiteY51" fmla="*/ 3642 h 12960"/>
              <a:gd name="connsiteX52" fmla="*/ 5606 w 5664"/>
              <a:gd name="connsiteY52" fmla="*/ 3725 h 12960"/>
              <a:gd name="connsiteX53" fmla="*/ 5664 w 5664"/>
              <a:gd name="connsiteY53" fmla="*/ 3863 h 12960"/>
              <a:gd name="connsiteX54" fmla="*/ 5664 w 5664"/>
              <a:gd name="connsiteY54" fmla="*/ 4162 h 12960"/>
              <a:gd name="connsiteX55" fmla="*/ 5664 w 5664"/>
              <a:gd name="connsiteY55" fmla="*/ 4351 h 12960"/>
              <a:gd name="connsiteX56" fmla="*/ 5491 w 5664"/>
              <a:gd name="connsiteY56" fmla="*/ 4753 h 12960"/>
              <a:gd name="connsiteX57" fmla="*/ 5585 w 5664"/>
              <a:gd name="connsiteY57" fmla="*/ 5249 h 12960"/>
              <a:gd name="connsiteX58" fmla="*/ 5523 w 5664"/>
              <a:gd name="connsiteY58" fmla="*/ 5408 h 12960"/>
              <a:gd name="connsiteX59" fmla="*/ 5539 w 5664"/>
              <a:gd name="connsiteY59" fmla="*/ 5613 h 12960"/>
              <a:gd name="connsiteX60" fmla="*/ 5443 w 5664"/>
              <a:gd name="connsiteY60" fmla="*/ 6196 h 12960"/>
              <a:gd name="connsiteX61" fmla="*/ 5318 w 5664"/>
              <a:gd name="connsiteY61" fmla="*/ 7142 h 12960"/>
              <a:gd name="connsiteX62" fmla="*/ 5096 w 5664"/>
              <a:gd name="connsiteY62" fmla="*/ 7442 h 12960"/>
              <a:gd name="connsiteX63" fmla="*/ 4923 w 5664"/>
              <a:gd name="connsiteY63" fmla="*/ 7977 h 12960"/>
              <a:gd name="connsiteX64" fmla="*/ 4779 w 5664"/>
              <a:gd name="connsiteY64" fmla="*/ 8277 h 12960"/>
              <a:gd name="connsiteX65" fmla="*/ 4685 w 5664"/>
              <a:gd name="connsiteY65" fmla="*/ 8609 h 12960"/>
              <a:gd name="connsiteX66" fmla="*/ 4669 w 5664"/>
              <a:gd name="connsiteY66" fmla="*/ 8971 h 12960"/>
              <a:gd name="connsiteX67" fmla="*/ 4479 w 5664"/>
              <a:gd name="connsiteY67" fmla="*/ 9303 h 12960"/>
              <a:gd name="connsiteX68" fmla="*/ 4495 w 5664"/>
              <a:gd name="connsiteY68" fmla="*/ 9413 h 12960"/>
              <a:gd name="connsiteX69" fmla="*/ 4385 w 5664"/>
              <a:gd name="connsiteY69" fmla="*/ 9586 h 12960"/>
              <a:gd name="connsiteX70" fmla="*/ 4290 w 5664"/>
              <a:gd name="connsiteY70" fmla="*/ 9933 h 12960"/>
              <a:gd name="connsiteX71" fmla="*/ 4290 w 5664"/>
              <a:gd name="connsiteY71" fmla="*/ 10202 h 12960"/>
              <a:gd name="connsiteX72" fmla="*/ 4322 w 5664"/>
              <a:gd name="connsiteY72" fmla="*/ 10548 h 12960"/>
              <a:gd name="connsiteX73" fmla="*/ 4164 w 5664"/>
              <a:gd name="connsiteY73" fmla="*/ 10753 h 12960"/>
              <a:gd name="connsiteX74" fmla="*/ 4053 w 5664"/>
              <a:gd name="connsiteY74" fmla="*/ 11085 h 12960"/>
              <a:gd name="connsiteX75" fmla="*/ 3801 w 5664"/>
              <a:gd name="connsiteY75" fmla="*/ 11367 h 12960"/>
              <a:gd name="connsiteX76" fmla="*/ 3739 w 5664"/>
              <a:gd name="connsiteY76" fmla="*/ 11652 h 12960"/>
              <a:gd name="connsiteX77" fmla="*/ 3599 w 5664"/>
              <a:gd name="connsiteY77" fmla="*/ 11936 h 12960"/>
              <a:gd name="connsiteX78" fmla="*/ 3536 w 5664"/>
              <a:gd name="connsiteY78" fmla="*/ 12156 h 12960"/>
              <a:gd name="connsiteX79" fmla="*/ 3505 w 5664"/>
              <a:gd name="connsiteY79" fmla="*/ 12534 h 12960"/>
              <a:gd name="connsiteX80" fmla="*/ 3276 w 5664"/>
              <a:gd name="connsiteY80" fmla="*/ 12708 h 12960"/>
              <a:gd name="connsiteX81" fmla="*/ 3048 w 5664"/>
              <a:gd name="connsiteY81" fmla="*/ 12866 h 12960"/>
              <a:gd name="connsiteX82" fmla="*/ 2812 w 5664"/>
              <a:gd name="connsiteY82" fmla="*/ 12960 h 12960"/>
              <a:gd name="connsiteX83" fmla="*/ 2464 w 5664"/>
              <a:gd name="connsiteY83" fmla="*/ 12960 h 12960"/>
              <a:gd name="connsiteX84" fmla="*/ 2150 w 5664"/>
              <a:gd name="connsiteY84" fmla="*/ 12677 h 12960"/>
              <a:gd name="connsiteX85" fmla="*/ 1991 w 5664"/>
              <a:gd name="connsiteY85" fmla="*/ 12393 h 12960"/>
              <a:gd name="connsiteX86" fmla="*/ 1944 w 5664"/>
              <a:gd name="connsiteY86" fmla="*/ 12125 h 12960"/>
              <a:gd name="connsiteX87" fmla="*/ 1637 w 5664"/>
              <a:gd name="connsiteY87" fmla="*/ 11825 h 12960"/>
              <a:gd name="connsiteX88" fmla="*/ 1503 w 5664"/>
              <a:gd name="connsiteY88" fmla="*/ 11607 h 12960"/>
              <a:gd name="connsiteX89" fmla="*/ 1543 w 5664"/>
              <a:gd name="connsiteY89" fmla="*/ 11376 h 12960"/>
              <a:gd name="connsiteX90" fmla="*/ 1354 w 5664"/>
              <a:gd name="connsiteY90" fmla="*/ 10855 h 12960"/>
              <a:gd name="connsiteX91" fmla="*/ 1154 w 5664"/>
              <a:gd name="connsiteY91" fmla="*/ 10059 h 12960"/>
              <a:gd name="connsiteX92" fmla="*/ 1211 w 5664"/>
              <a:gd name="connsiteY92" fmla="*/ 9460 h 12960"/>
              <a:gd name="connsiteX93" fmla="*/ 933 w 5664"/>
              <a:gd name="connsiteY93" fmla="*/ 8892 h 12960"/>
              <a:gd name="connsiteX94" fmla="*/ 885 w 5664"/>
              <a:gd name="connsiteY94" fmla="*/ 8514 h 12960"/>
              <a:gd name="connsiteX95" fmla="*/ 857 w 5664"/>
              <a:gd name="connsiteY95" fmla="*/ 8207 h 12960"/>
              <a:gd name="connsiteX96" fmla="*/ 588 w 5664"/>
              <a:gd name="connsiteY96" fmla="*/ 7899 h 12960"/>
              <a:gd name="connsiteX97" fmla="*/ 526 w 5664"/>
              <a:gd name="connsiteY97" fmla="*/ 7568 h 12960"/>
              <a:gd name="connsiteX98" fmla="*/ 399 w 5664"/>
              <a:gd name="connsiteY98" fmla="*/ 6906 h 12960"/>
              <a:gd name="connsiteX99" fmla="*/ 337 w 5664"/>
              <a:gd name="connsiteY99" fmla="*/ 6432 h 12960"/>
              <a:gd name="connsiteX100" fmla="*/ 226 w 5664"/>
              <a:gd name="connsiteY100" fmla="*/ 6212 h 12960"/>
              <a:gd name="connsiteX101" fmla="*/ 226 w 5664"/>
              <a:gd name="connsiteY101" fmla="*/ 5770 h 12960"/>
              <a:gd name="connsiteX102" fmla="*/ 133 w 5664"/>
              <a:gd name="connsiteY102" fmla="*/ 5502 h 12960"/>
              <a:gd name="connsiteX103" fmla="*/ 133 w 5664"/>
              <a:gd name="connsiteY103" fmla="*/ 5140 h 12960"/>
              <a:gd name="connsiteX104" fmla="*/ 22 w 5664"/>
              <a:gd name="connsiteY104" fmla="*/ 4919 h 12960"/>
              <a:gd name="connsiteX105" fmla="*/ 22 w 5664"/>
              <a:gd name="connsiteY105" fmla="*/ 4557 h 12960"/>
              <a:gd name="connsiteX106" fmla="*/ 22 w 5664"/>
              <a:gd name="connsiteY106" fmla="*/ 4557 h 12960"/>
              <a:gd name="connsiteX107" fmla="*/ 29 w 5664"/>
              <a:gd name="connsiteY107" fmla="*/ 4528 h 12960"/>
              <a:gd name="connsiteX108" fmla="*/ 35 w 5664"/>
              <a:gd name="connsiteY108" fmla="*/ 4499 h 12960"/>
              <a:gd name="connsiteX109" fmla="*/ 39 w 5664"/>
              <a:gd name="connsiteY109" fmla="*/ 4463 h 12960"/>
              <a:gd name="connsiteX110" fmla="*/ 42 w 5664"/>
              <a:gd name="connsiteY110" fmla="*/ 4426 h 12960"/>
              <a:gd name="connsiteX111" fmla="*/ 43 w 5664"/>
              <a:gd name="connsiteY111" fmla="*/ 4408 h 12960"/>
              <a:gd name="connsiteX112" fmla="*/ 42 w 5664"/>
              <a:gd name="connsiteY112" fmla="*/ 4390 h 12960"/>
              <a:gd name="connsiteX113" fmla="*/ 39 w 5664"/>
              <a:gd name="connsiteY113" fmla="*/ 4374 h 12960"/>
              <a:gd name="connsiteX114" fmla="*/ 35 w 5664"/>
              <a:gd name="connsiteY114" fmla="*/ 4358 h 12960"/>
              <a:gd name="connsiteX115" fmla="*/ 29 w 5664"/>
              <a:gd name="connsiteY115" fmla="*/ 4346 h 12960"/>
              <a:gd name="connsiteX116" fmla="*/ 22 w 5664"/>
              <a:gd name="connsiteY116" fmla="*/ 4335 h 12960"/>
              <a:gd name="connsiteX117" fmla="*/ 22 w 5664"/>
              <a:gd name="connsiteY117" fmla="*/ 4335 h 12960"/>
              <a:gd name="connsiteX118" fmla="*/ 17 w 5664"/>
              <a:gd name="connsiteY118" fmla="*/ 4331 h 12960"/>
              <a:gd name="connsiteX119" fmla="*/ 14 w 5664"/>
              <a:gd name="connsiteY119" fmla="*/ 4325 h 12960"/>
              <a:gd name="connsiteX120" fmla="*/ 9 w 5664"/>
              <a:gd name="connsiteY120" fmla="*/ 4310 h 12960"/>
              <a:gd name="connsiteX121" fmla="*/ 4 w 5664"/>
              <a:gd name="connsiteY121" fmla="*/ 4293 h 12960"/>
              <a:gd name="connsiteX122" fmla="*/ 1 w 5664"/>
              <a:gd name="connsiteY122" fmla="*/ 4274 h 12960"/>
              <a:gd name="connsiteX123" fmla="*/ 0 w 5664"/>
              <a:gd name="connsiteY123" fmla="*/ 4253 h 12960"/>
              <a:gd name="connsiteX124" fmla="*/ 1 w 5664"/>
              <a:gd name="connsiteY124" fmla="*/ 4230 h 12960"/>
              <a:gd name="connsiteX125" fmla="*/ 4 w 5664"/>
              <a:gd name="connsiteY125" fmla="*/ 4183 h 12960"/>
              <a:gd name="connsiteX126" fmla="*/ 9 w 5664"/>
              <a:gd name="connsiteY126" fmla="*/ 4140 h 12960"/>
              <a:gd name="connsiteX127" fmla="*/ 14 w 5664"/>
              <a:gd name="connsiteY127" fmla="*/ 4103 h 12960"/>
              <a:gd name="connsiteX128" fmla="*/ 22 w 5664"/>
              <a:gd name="connsiteY128" fmla="*/ 4068 h 12960"/>
              <a:gd name="connsiteX129" fmla="*/ 0 w 5664"/>
              <a:gd name="connsiteY129" fmla="*/ 3925 h 12960"/>
              <a:gd name="connsiteX0" fmla="*/ 1021 w 5664"/>
              <a:gd name="connsiteY0" fmla="*/ 1790 h 12960"/>
              <a:gd name="connsiteX1" fmla="*/ 1348 w 5664"/>
              <a:gd name="connsiteY1" fmla="*/ 1378 h 12960"/>
              <a:gd name="connsiteX2" fmla="*/ 1438 w 5664"/>
              <a:gd name="connsiteY2" fmla="*/ 1141 h 12960"/>
              <a:gd name="connsiteX3" fmla="*/ 1755 w 5664"/>
              <a:gd name="connsiteY3" fmla="*/ 958 h 12960"/>
              <a:gd name="connsiteX4" fmla="*/ 1841 w 5664"/>
              <a:gd name="connsiteY4" fmla="*/ 740 h 12960"/>
              <a:gd name="connsiteX5" fmla="*/ 2046 w 5664"/>
              <a:gd name="connsiteY5" fmla="*/ 646 h 12960"/>
              <a:gd name="connsiteX6" fmla="*/ 2156 w 5664"/>
              <a:gd name="connsiteY6" fmla="*/ 489 h 12960"/>
              <a:gd name="connsiteX7" fmla="*/ 2362 w 5664"/>
              <a:gd name="connsiteY7" fmla="*/ 157 h 12960"/>
              <a:gd name="connsiteX8" fmla="*/ 2567 w 5664"/>
              <a:gd name="connsiteY8" fmla="*/ 0 h 12960"/>
              <a:gd name="connsiteX9" fmla="*/ 2708 w 5664"/>
              <a:gd name="connsiteY9" fmla="*/ 0 h 12960"/>
              <a:gd name="connsiteX10" fmla="*/ 2708 w 5664"/>
              <a:gd name="connsiteY10" fmla="*/ 0 h 12960"/>
              <a:gd name="connsiteX11" fmla="*/ 2721 w 5664"/>
              <a:gd name="connsiteY11" fmla="*/ 7 h 12960"/>
              <a:gd name="connsiteX12" fmla="*/ 2734 w 5664"/>
              <a:gd name="connsiteY12" fmla="*/ 17 h 12960"/>
              <a:gd name="connsiteX13" fmla="*/ 2750 w 5664"/>
              <a:gd name="connsiteY13" fmla="*/ 29 h 12960"/>
              <a:gd name="connsiteX14" fmla="*/ 2766 w 5664"/>
              <a:gd name="connsiteY14" fmla="*/ 43 h 12960"/>
              <a:gd name="connsiteX15" fmla="*/ 2782 w 5664"/>
              <a:gd name="connsiteY15" fmla="*/ 59 h 12960"/>
              <a:gd name="connsiteX16" fmla="*/ 2795 w 5664"/>
              <a:gd name="connsiteY16" fmla="*/ 76 h 12960"/>
              <a:gd name="connsiteX17" fmla="*/ 2799 w 5664"/>
              <a:gd name="connsiteY17" fmla="*/ 85 h 12960"/>
              <a:gd name="connsiteX18" fmla="*/ 2803 w 5664"/>
              <a:gd name="connsiteY18" fmla="*/ 94 h 12960"/>
              <a:gd name="connsiteX19" fmla="*/ 2803 w 5664"/>
              <a:gd name="connsiteY19" fmla="*/ 94 h 12960"/>
              <a:gd name="connsiteX20" fmla="*/ 2806 w 5664"/>
              <a:gd name="connsiteY20" fmla="*/ 102 h 12960"/>
              <a:gd name="connsiteX21" fmla="*/ 2812 w 5664"/>
              <a:gd name="connsiteY21" fmla="*/ 111 h 12960"/>
              <a:gd name="connsiteX22" fmla="*/ 2820 w 5664"/>
              <a:gd name="connsiteY22" fmla="*/ 120 h 12960"/>
              <a:gd name="connsiteX23" fmla="*/ 2829 w 5664"/>
              <a:gd name="connsiteY23" fmla="*/ 128 h 12960"/>
              <a:gd name="connsiteX24" fmla="*/ 2849 w 5664"/>
              <a:gd name="connsiteY24" fmla="*/ 144 h 12960"/>
              <a:gd name="connsiteX25" fmla="*/ 2871 w 5664"/>
              <a:gd name="connsiteY25" fmla="*/ 159 h 12960"/>
              <a:gd name="connsiteX26" fmla="*/ 2893 w 5664"/>
              <a:gd name="connsiteY26" fmla="*/ 172 h 12960"/>
              <a:gd name="connsiteX27" fmla="*/ 2911 w 5664"/>
              <a:gd name="connsiteY27" fmla="*/ 180 h 12960"/>
              <a:gd name="connsiteX28" fmla="*/ 2929 w 5664"/>
              <a:gd name="connsiteY28" fmla="*/ 189 h 12960"/>
              <a:gd name="connsiteX29" fmla="*/ 3103 w 5664"/>
              <a:gd name="connsiteY29" fmla="*/ 426 h 12960"/>
              <a:gd name="connsiteX30" fmla="*/ 3338 w 5664"/>
              <a:gd name="connsiteY30" fmla="*/ 630 h 12960"/>
              <a:gd name="connsiteX31" fmla="*/ 3527 w 5664"/>
              <a:gd name="connsiteY31" fmla="*/ 646 h 12960"/>
              <a:gd name="connsiteX32" fmla="*/ 3622 w 5664"/>
              <a:gd name="connsiteY32" fmla="*/ 740 h 12960"/>
              <a:gd name="connsiteX33" fmla="*/ 3622 w 5664"/>
              <a:gd name="connsiteY33" fmla="*/ 835 h 12960"/>
              <a:gd name="connsiteX34" fmla="*/ 3748 w 5664"/>
              <a:gd name="connsiteY34" fmla="*/ 883 h 12960"/>
              <a:gd name="connsiteX35" fmla="*/ 3906 w 5664"/>
              <a:gd name="connsiteY35" fmla="*/ 1008 h 12960"/>
              <a:gd name="connsiteX36" fmla="*/ 4009 w 5664"/>
              <a:gd name="connsiteY36" fmla="*/ 1122 h 12960"/>
              <a:gd name="connsiteX37" fmla="*/ 4072 w 5664"/>
              <a:gd name="connsiteY37" fmla="*/ 1359 h 12960"/>
              <a:gd name="connsiteX38" fmla="*/ 4213 w 5664"/>
              <a:gd name="connsiteY38" fmla="*/ 1418 h 12960"/>
              <a:gd name="connsiteX39" fmla="*/ 4249 w 5664"/>
              <a:gd name="connsiteY39" fmla="*/ 1572 h 12960"/>
              <a:gd name="connsiteX40" fmla="*/ 4391 w 5664"/>
              <a:gd name="connsiteY40" fmla="*/ 1821 h 12960"/>
              <a:gd name="connsiteX41" fmla="*/ 4581 w 5664"/>
              <a:gd name="connsiteY41" fmla="*/ 2009 h 12960"/>
              <a:gd name="connsiteX42" fmla="*/ 4604 w 5664"/>
              <a:gd name="connsiteY42" fmla="*/ 2330 h 12960"/>
              <a:gd name="connsiteX43" fmla="*/ 4722 w 5664"/>
              <a:gd name="connsiteY43" fmla="*/ 2530 h 12960"/>
              <a:gd name="connsiteX44" fmla="*/ 5018 w 5664"/>
              <a:gd name="connsiteY44" fmla="*/ 2685 h 12960"/>
              <a:gd name="connsiteX45" fmla="*/ 5112 w 5664"/>
              <a:gd name="connsiteY45" fmla="*/ 2803 h 12960"/>
              <a:gd name="connsiteX46" fmla="*/ 5159 w 5664"/>
              <a:gd name="connsiteY46" fmla="*/ 2944 h 12960"/>
              <a:gd name="connsiteX47" fmla="*/ 5243 w 5664"/>
              <a:gd name="connsiteY47" fmla="*/ 3027 h 12960"/>
              <a:gd name="connsiteX48" fmla="*/ 5432 w 5664"/>
              <a:gd name="connsiteY48" fmla="*/ 3288 h 12960"/>
              <a:gd name="connsiteX49" fmla="*/ 5523 w 5664"/>
              <a:gd name="connsiteY49" fmla="*/ 3563 h 12960"/>
              <a:gd name="connsiteX50" fmla="*/ 5585 w 5664"/>
              <a:gd name="connsiteY50" fmla="*/ 3642 h 12960"/>
              <a:gd name="connsiteX51" fmla="*/ 5606 w 5664"/>
              <a:gd name="connsiteY51" fmla="*/ 3725 h 12960"/>
              <a:gd name="connsiteX52" fmla="*/ 5664 w 5664"/>
              <a:gd name="connsiteY52" fmla="*/ 3863 h 12960"/>
              <a:gd name="connsiteX53" fmla="*/ 5664 w 5664"/>
              <a:gd name="connsiteY53" fmla="*/ 4162 h 12960"/>
              <a:gd name="connsiteX54" fmla="*/ 5664 w 5664"/>
              <a:gd name="connsiteY54" fmla="*/ 4351 h 12960"/>
              <a:gd name="connsiteX55" fmla="*/ 5491 w 5664"/>
              <a:gd name="connsiteY55" fmla="*/ 4753 h 12960"/>
              <a:gd name="connsiteX56" fmla="*/ 5585 w 5664"/>
              <a:gd name="connsiteY56" fmla="*/ 5249 h 12960"/>
              <a:gd name="connsiteX57" fmla="*/ 5523 w 5664"/>
              <a:gd name="connsiteY57" fmla="*/ 5408 h 12960"/>
              <a:gd name="connsiteX58" fmla="*/ 5539 w 5664"/>
              <a:gd name="connsiteY58" fmla="*/ 5613 h 12960"/>
              <a:gd name="connsiteX59" fmla="*/ 5443 w 5664"/>
              <a:gd name="connsiteY59" fmla="*/ 6196 h 12960"/>
              <a:gd name="connsiteX60" fmla="*/ 5318 w 5664"/>
              <a:gd name="connsiteY60" fmla="*/ 7142 h 12960"/>
              <a:gd name="connsiteX61" fmla="*/ 5096 w 5664"/>
              <a:gd name="connsiteY61" fmla="*/ 7442 h 12960"/>
              <a:gd name="connsiteX62" fmla="*/ 4923 w 5664"/>
              <a:gd name="connsiteY62" fmla="*/ 7977 h 12960"/>
              <a:gd name="connsiteX63" fmla="*/ 4779 w 5664"/>
              <a:gd name="connsiteY63" fmla="*/ 8277 h 12960"/>
              <a:gd name="connsiteX64" fmla="*/ 4685 w 5664"/>
              <a:gd name="connsiteY64" fmla="*/ 8609 h 12960"/>
              <a:gd name="connsiteX65" fmla="*/ 4669 w 5664"/>
              <a:gd name="connsiteY65" fmla="*/ 8971 h 12960"/>
              <a:gd name="connsiteX66" fmla="*/ 4479 w 5664"/>
              <a:gd name="connsiteY66" fmla="*/ 9303 h 12960"/>
              <a:gd name="connsiteX67" fmla="*/ 4495 w 5664"/>
              <a:gd name="connsiteY67" fmla="*/ 9413 h 12960"/>
              <a:gd name="connsiteX68" fmla="*/ 4385 w 5664"/>
              <a:gd name="connsiteY68" fmla="*/ 9586 h 12960"/>
              <a:gd name="connsiteX69" fmla="*/ 4290 w 5664"/>
              <a:gd name="connsiteY69" fmla="*/ 9933 h 12960"/>
              <a:gd name="connsiteX70" fmla="*/ 4290 w 5664"/>
              <a:gd name="connsiteY70" fmla="*/ 10202 h 12960"/>
              <a:gd name="connsiteX71" fmla="*/ 4322 w 5664"/>
              <a:gd name="connsiteY71" fmla="*/ 10548 h 12960"/>
              <a:gd name="connsiteX72" fmla="*/ 4164 w 5664"/>
              <a:gd name="connsiteY72" fmla="*/ 10753 h 12960"/>
              <a:gd name="connsiteX73" fmla="*/ 4053 w 5664"/>
              <a:gd name="connsiteY73" fmla="*/ 11085 h 12960"/>
              <a:gd name="connsiteX74" fmla="*/ 3801 w 5664"/>
              <a:gd name="connsiteY74" fmla="*/ 11367 h 12960"/>
              <a:gd name="connsiteX75" fmla="*/ 3739 w 5664"/>
              <a:gd name="connsiteY75" fmla="*/ 11652 h 12960"/>
              <a:gd name="connsiteX76" fmla="*/ 3599 w 5664"/>
              <a:gd name="connsiteY76" fmla="*/ 11936 h 12960"/>
              <a:gd name="connsiteX77" fmla="*/ 3536 w 5664"/>
              <a:gd name="connsiteY77" fmla="*/ 12156 h 12960"/>
              <a:gd name="connsiteX78" fmla="*/ 3505 w 5664"/>
              <a:gd name="connsiteY78" fmla="*/ 12534 h 12960"/>
              <a:gd name="connsiteX79" fmla="*/ 3276 w 5664"/>
              <a:gd name="connsiteY79" fmla="*/ 12708 h 12960"/>
              <a:gd name="connsiteX80" fmla="*/ 3048 w 5664"/>
              <a:gd name="connsiteY80" fmla="*/ 12866 h 12960"/>
              <a:gd name="connsiteX81" fmla="*/ 2812 w 5664"/>
              <a:gd name="connsiteY81" fmla="*/ 12960 h 12960"/>
              <a:gd name="connsiteX82" fmla="*/ 2464 w 5664"/>
              <a:gd name="connsiteY82" fmla="*/ 12960 h 12960"/>
              <a:gd name="connsiteX83" fmla="*/ 2150 w 5664"/>
              <a:gd name="connsiteY83" fmla="*/ 12677 h 12960"/>
              <a:gd name="connsiteX84" fmla="*/ 1991 w 5664"/>
              <a:gd name="connsiteY84" fmla="*/ 12393 h 12960"/>
              <a:gd name="connsiteX85" fmla="*/ 1944 w 5664"/>
              <a:gd name="connsiteY85" fmla="*/ 12125 h 12960"/>
              <a:gd name="connsiteX86" fmla="*/ 1637 w 5664"/>
              <a:gd name="connsiteY86" fmla="*/ 11825 h 12960"/>
              <a:gd name="connsiteX87" fmla="*/ 1503 w 5664"/>
              <a:gd name="connsiteY87" fmla="*/ 11607 h 12960"/>
              <a:gd name="connsiteX88" fmla="*/ 1543 w 5664"/>
              <a:gd name="connsiteY88" fmla="*/ 11376 h 12960"/>
              <a:gd name="connsiteX89" fmla="*/ 1354 w 5664"/>
              <a:gd name="connsiteY89" fmla="*/ 10855 h 12960"/>
              <a:gd name="connsiteX90" fmla="*/ 1154 w 5664"/>
              <a:gd name="connsiteY90" fmla="*/ 10059 h 12960"/>
              <a:gd name="connsiteX91" fmla="*/ 1211 w 5664"/>
              <a:gd name="connsiteY91" fmla="*/ 9460 h 12960"/>
              <a:gd name="connsiteX92" fmla="*/ 933 w 5664"/>
              <a:gd name="connsiteY92" fmla="*/ 8892 h 12960"/>
              <a:gd name="connsiteX93" fmla="*/ 885 w 5664"/>
              <a:gd name="connsiteY93" fmla="*/ 8514 h 12960"/>
              <a:gd name="connsiteX94" fmla="*/ 857 w 5664"/>
              <a:gd name="connsiteY94" fmla="*/ 8207 h 12960"/>
              <a:gd name="connsiteX95" fmla="*/ 588 w 5664"/>
              <a:gd name="connsiteY95" fmla="*/ 7899 h 12960"/>
              <a:gd name="connsiteX96" fmla="*/ 526 w 5664"/>
              <a:gd name="connsiteY96" fmla="*/ 7568 h 12960"/>
              <a:gd name="connsiteX97" fmla="*/ 399 w 5664"/>
              <a:gd name="connsiteY97" fmla="*/ 6906 h 12960"/>
              <a:gd name="connsiteX98" fmla="*/ 337 w 5664"/>
              <a:gd name="connsiteY98" fmla="*/ 6432 h 12960"/>
              <a:gd name="connsiteX99" fmla="*/ 226 w 5664"/>
              <a:gd name="connsiteY99" fmla="*/ 6212 h 12960"/>
              <a:gd name="connsiteX100" fmla="*/ 226 w 5664"/>
              <a:gd name="connsiteY100" fmla="*/ 5770 h 12960"/>
              <a:gd name="connsiteX101" fmla="*/ 133 w 5664"/>
              <a:gd name="connsiteY101" fmla="*/ 5502 h 12960"/>
              <a:gd name="connsiteX102" fmla="*/ 133 w 5664"/>
              <a:gd name="connsiteY102" fmla="*/ 5140 h 12960"/>
              <a:gd name="connsiteX103" fmla="*/ 22 w 5664"/>
              <a:gd name="connsiteY103" fmla="*/ 4919 h 12960"/>
              <a:gd name="connsiteX104" fmla="*/ 22 w 5664"/>
              <a:gd name="connsiteY104" fmla="*/ 4557 h 12960"/>
              <a:gd name="connsiteX105" fmla="*/ 22 w 5664"/>
              <a:gd name="connsiteY105" fmla="*/ 4557 h 12960"/>
              <a:gd name="connsiteX106" fmla="*/ 29 w 5664"/>
              <a:gd name="connsiteY106" fmla="*/ 4528 h 12960"/>
              <a:gd name="connsiteX107" fmla="*/ 35 w 5664"/>
              <a:gd name="connsiteY107" fmla="*/ 4499 h 12960"/>
              <a:gd name="connsiteX108" fmla="*/ 39 w 5664"/>
              <a:gd name="connsiteY108" fmla="*/ 4463 h 12960"/>
              <a:gd name="connsiteX109" fmla="*/ 42 w 5664"/>
              <a:gd name="connsiteY109" fmla="*/ 4426 h 12960"/>
              <a:gd name="connsiteX110" fmla="*/ 43 w 5664"/>
              <a:gd name="connsiteY110" fmla="*/ 4408 h 12960"/>
              <a:gd name="connsiteX111" fmla="*/ 42 w 5664"/>
              <a:gd name="connsiteY111" fmla="*/ 4390 h 12960"/>
              <a:gd name="connsiteX112" fmla="*/ 39 w 5664"/>
              <a:gd name="connsiteY112" fmla="*/ 4374 h 12960"/>
              <a:gd name="connsiteX113" fmla="*/ 35 w 5664"/>
              <a:gd name="connsiteY113" fmla="*/ 4358 h 12960"/>
              <a:gd name="connsiteX114" fmla="*/ 29 w 5664"/>
              <a:gd name="connsiteY114" fmla="*/ 4346 h 12960"/>
              <a:gd name="connsiteX115" fmla="*/ 22 w 5664"/>
              <a:gd name="connsiteY115" fmla="*/ 4335 h 12960"/>
              <a:gd name="connsiteX116" fmla="*/ 22 w 5664"/>
              <a:gd name="connsiteY116" fmla="*/ 4335 h 12960"/>
              <a:gd name="connsiteX117" fmla="*/ 17 w 5664"/>
              <a:gd name="connsiteY117" fmla="*/ 4331 h 12960"/>
              <a:gd name="connsiteX118" fmla="*/ 14 w 5664"/>
              <a:gd name="connsiteY118" fmla="*/ 4325 h 12960"/>
              <a:gd name="connsiteX119" fmla="*/ 9 w 5664"/>
              <a:gd name="connsiteY119" fmla="*/ 4310 h 12960"/>
              <a:gd name="connsiteX120" fmla="*/ 4 w 5664"/>
              <a:gd name="connsiteY120" fmla="*/ 4293 h 12960"/>
              <a:gd name="connsiteX121" fmla="*/ 1 w 5664"/>
              <a:gd name="connsiteY121" fmla="*/ 4274 h 12960"/>
              <a:gd name="connsiteX122" fmla="*/ 0 w 5664"/>
              <a:gd name="connsiteY122" fmla="*/ 4253 h 12960"/>
              <a:gd name="connsiteX123" fmla="*/ 1 w 5664"/>
              <a:gd name="connsiteY123" fmla="*/ 4230 h 12960"/>
              <a:gd name="connsiteX124" fmla="*/ 4 w 5664"/>
              <a:gd name="connsiteY124" fmla="*/ 4183 h 12960"/>
              <a:gd name="connsiteX125" fmla="*/ 9 w 5664"/>
              <a:gd name="connsiteY125" fmla="*/ 4140 h 12960"/>
              <a:gd name="connsiteX126" fmla="*/ 14 w 5664"/>
              <a:gd name="connsiteY126" fmla="*/ 4103 h 12960"/>
              <a:gd name="connsiteX127" fmla="*/ 22 w 5664"/>
              <a:gd name="connsiteY127" fmla="*/ 4068 h 12960"/>
              <a:gd name="connsiteX128" fmla="*/ 0 w 5664"/>
              <a:gd name="connsiteY128" fmla="*/ 3925 h 12960"/>
              <a:gd name="connsiteX0" fmla="*/ 1348 w 5664"/>
              <a:gd name="connsiteY0" fmla="*/ 1378 h 12960"/>
              <a:gd name="connsiteX1" fmla="*/ 1438 w 5664"/>
              <a:gd name="connsiteY1" fmla="*/ 1141 h 12960"/>
              <a:gd name="connsiteX2" fmla="*/ 1755 w 5664"/>
              <a:gd name="connsiteY2" fmla="*/ 958 h 12960"/>
              <a:gd name="connsiteX3" fmla="*/ 1841 w 5664"/>
              <a:gd name="connsiteY3" fmla="*/ 740 h 12960"/>
              <a:gd name="connsiteX4" fmla="*/ 2046 w 5664"/>
              <a:gd name="connsiteY4" fmla="*/ 646 h 12960"/>
              <a:gd name="connsiteX5" fmla="*/ 2156 w 5664"/>
              <a:gd name="connsiteY5" fmla="*/ 489 h 12960"/>
              <a:gd name="connsiteX6" fmla="*/ 2362 w 5664"/>
              <a:gd name="connsiteY6" fmla="*/ 157 h 12960"/>
              <a:gd name="connsiteX7" fmla="*/ 2567 w 5664"/>
              <a:gd name="connsiteY7" fmla="*/ 0 h 12960"/>
              <a:gd name="connsiteX8" fmla="*/ 2708 w 5664"/>
              <a:gd name="connsiteY8" fmla="*/ 0 h 12960"/>
              <a:gd name="connsiteX9" fmla="*/ 2708 w 5664"/>
              <a:gd name="connsiteY9" fmla="*/ 0 h 12960"/>
              <a:gd name="connsiteX10" fmla="*/ 2721 w 5664"/>
              <a:gd name="connsiteY10" fmla="*/ 7 h 12960"/>
              <a:gd name="connsiteX11" fmla="*/ 2734 w 5664"/>
              <a:gd name="connsiteY11" fmla="*/ 17 h 12960"/>
              <a:gd name="connsiteX12" fmla="*/ 2750 w 5664"/>
              <a:gd name="connsiteY12" fmla="*/ 29 h 12960"/>
              <a:gd name="connsiteX13" fmla="*/ 2766 w 5664"/>
              <a:gd name="connsiteY13" fmla="*/ 43 h 12960"/>
              <a:gd name="connsiteX14" fmla="*/ 2782 w 5664"/>
              <a:gd name="connsiteY14" fmla="*/ 59 h 12960"/>
              <a:gd name="connsiteX15" fmla="*/ 2795 w 5664"/>
              <a:gd name="connsiteY15" fmla="*/ 76 h 12960"/>
              <a:gd name="connsiteX16" fmla="*/ 2799 w 5664"/>
              <a:gd name="connsiteY16" fmla="*/ 85 h 12960"/>
              <a:gd name="connsiteX17" fmla="*/ 2803 w 5664"/>
              <a:gd name="connsiteY17" fmla="*/ 94 h 12960"/>
              <a:gd name="connsiteX18" fmla="*/ 2803 w 5664"/>
              <a:gd name="connsiteY18" fmla="*/ 94 h 12960"/>
              <a:gd name="connsiteX19" fmla="*/ 2806 w 5664"/>
              <a:gd name="connsiteY19" fmla="*/ 102 h 12960"/>
              <a:gd name="connsiteX20" fmla="*/ 2812 w 5664"/>
              <a:gd name="connsiteY20" fmla="*/ 111 h 12960"/>
              <a:gd name="connsiteX21" fmla="*/ 2820 w 5664"/>
              <a:gd name="connsiteY21" fmla="*/ 120 h 12960"/>
              <a:gd name="connsiteX22" fmla="*/ 2829 w 5664"/>
              <a:gd name="connsiteY22" fmla="*/ 128 h 12960"/>
              <a:gd name="connsiteX23" fmla="*/ 2849 w 5664"/>
              <a:gd name="connsiteY23" fmla="*/ 144 h 12960"/>
              <a:gd name="connsiteX24" fmla="*/ 2871 w 5664"/>
              <a:gd name="connsiteY24" fmla="*/ 159 h 12960"/>
              <a:gd name="connsiteX25" fmla="*/ 2893 w 5664"/>
              <a:gd name="connsiteY25" fmla="*/ 172 h 12960"/>
              <a:gd name="connsiteX26" fmla="*/ 2911 w 5664"/>
              <a:gd name="connsiteY26" fmla="*/ 180 h 12960"/>
              <a:gd name="connsiteX27" fmla="*/ 2929 w 5664"/>
              <a:gd name="connsiteY27" fmla="*/ 189 h 12960"/>
              <a:gd name="connsiteX28" fmla="*/ 3103 w 5664"/>
              <a:gd name="connsiteY28" fmla="*/ 426 h 12960"/>
              <a:gd name="connsiteX29" fmla="*/ 3338 w 5664"/>
              <a:gd name="connsiteY29" fmla="*/ 630 h 12960"/>
              <a:gd name="connsiteX30" fmla="*/ 3527 w 5664"/>
              <a:gd name="connsiteY30" fmla="*/ 646 h 12960"/>
              <a:gd name="connsiteX31" fmla="*/ 3622 w 5664"/>
              <a:gd name="connsiteY31" fmla="*/ 740 h 12960"/>
              <a:gd name="connsiteX32" fmla="*/ 3622 w 5664"/>
              <a:gd name="connsiteY32" fmla="*/ 835 h 12960"/>
              <a:gd name="connsiteX33" fmla="*/ 3748 w 5664"/>
              <a:gd name="connsiteY33" fmla="*/ 883 h 12960"/>
              <a:gd name="connsiteX34" fmla="*/ 3906 w 5664"/>
              <a:gd name="connsiteY34" fmla="*/ 1008 h 12960"/>
              <a:gd name="connsiteX35" fmla="*/ 4009 w 5664"/>
              <a:gd name="connsiteY35" fmla="*/ 1122 h 12960"/>
              <a:gd name="connsiteX36" fmla="*/ 4072 w 5664"/>
              <a:gd name="connsiteY36" fmla="*/ 1359 h 12960"/>
              <a:gd name="connsiteX37" fmla="*/ 4213 w 5664"/>
              <a:gd name="connsiteY37" fmla="*/ 1418 h 12960"/>
              <a:gd name="connsiteX38" fmla="*/ 4249 w 5664"/>
              <a:gd name="connsiteY38" fmla="*/ 1572 h 12960"/>
              <a:gd name="connsiteX39" fmla="*/ 4391 w 5664"/>
              <a:gd name="connsiteY39" fmla="*/ 1821 h 12960"/>
              <a:gd name="connsiteX40" fmla="*/ 4581 w 5664"/>
              <a:gd name="connsiteY40" fmla="*/ 2009 h 12960"/>
              <a:gd name="connsiteX41" fmla="*/ 4604 w 5664"/>
              <a:gd name="connsiteY41" fmla="*/ 2330 h 12960"/>
              <a:gd name="connsiteX42" fmla="*/ 4722 w 5664"/>
              <a:gd name="connsiteY42" fmla="*/ 2530 h 12960"/>
              <a:gd name="connsiteX43" fmla="*/ 5018 w 5664"/>
              <a:gd name="connsiteY43" fmla="*/ 2685 h 12960"/>
              <a:gd name="connsiteX44" fmla="*/ 5112 w 5664"/>
              <a:gd name="connsiteY44" fmla="*/ 2803 h 12960"/>
              <a:gd name="connsiteX45" fmla="*/ 5159 w 5664"/>
              <a:gd name="connsiteY45" fmla="*/ 2944 h 12960"/>
              <a:gd name="connsiteX46" fmla="*/ 5243 w 5664"/>
              <a:gd name="connsiteY46" fmla="*/ 3027 h 12960"/>
              <a:gd name="connsiteX47" fmla="*/ 5432 w 5664"/>
              <a:gd name="connsiteY47" fmla="*/ 3288 h 12960"/>
              <a:gd name="connsiteX48" fmla="*/ 5523 w 5664"/>
              <a:gd name="connsiteY48" fmla="*/ 3563 h 12960"/>
              <a:gd name="connsiteX49" fmla="*/ 5585 w 5664"/>
              <a:gd name="connsiteY49" fmla="*/ 3642 h 12960"/>
              <a:gd name="connsiteX50" fmla="*/ 5606 w 5664"/>
              <a:gd name="connsiteY50" fmla="*/ 3725 h 12960"/>
              <a:gd name="connsiteX51" fmla="*/ 5664 w 5664"/>
              <a:gd name="connsiteY51" fmla="*/ 3863 h 12960"/>
              <a:gd name="connsiteX52" fmla="*/ 5664 w 5664"/>
              <a:gd name="connsiteY52" fmla="*/ 4162 h 12960"/>
              <a:gd name="connsiteX53" fmla="*/ 5664 w 5664"/>
              <a:gd name="connsiteY53" fmla="*/ 4351 h 12960"/>
              <a:gd name="connsiteX54" fmla="*/ 5491 w 5664"/>
              <a:gd name="connsiteY54" fmla="*/ 4753 h 12960"/>
              <a:gd name="connsiteX55" fmla="*/ 5585 w 5664"/>
              <a:gd name="connsiteY55" fmla="*/ 5249 h 12960"/>
              <a:gd name="connsiteX56" fmla="*/ 5523 w 5664"/>
              <a:gd name="connsiteY56" fmla="*/ 5408 h 12960"/>
              <a:gd name="connsiteX57" fmla="*/ 5539 w 5664"/>
              <a:gd name="connsiteY57" fmla="*/ 5613 h 12960"/>
              <a:gd name="connsiteX58" fmla="*/ 5443 w 5664"/>
              <a:gd name="connsiteY58" fmla="*/ 6196 h 12960"/>
              <a:gd name="connsiteX59" fmla="*/ 5318 w 5664"/>
              <a:gd name="connsiteY59" fmla="*/ 7142 h 12960"/>
              <a:gd name="connsiteX60" fmla="*/ 5096 w 5664"/>
              <a:gd name="connsiteY60" fmla="*/ 7442 h 12960"/>
              <a:gd name="connsiteX61" fmla="*/ 4923 w 5664"/>
              <a:gd name="connsiteY61" fmla="*/ 7977 h 12960"/>
              <a:gd name="connsiteX62" fmla="*/ 4779 w 5664"/>
              <a:gd name="connsiteY62" fmla="*/ 8277 h 12960"/>
              <a:gd name="connsiteX63" fmla="*/ 4685 w 5664"/>
              <a:gd name="connsiteY63" fmla="*/ 8609 h 12960"/>
              <a:gd name="connsiteX64" fmla="*/ 4669 w 5664"/>
              <a:gd name="connsiteY64" fmla="*/ 8971 h 12960"/>
              <a:gd name="connsiteX65" fmla="*/ 4479 w 5664"/>
              <a:gd name="connsiteY65" fmla="*/ 9303 h 12960"/>
              <a:gd name="connsiteX66" fmla="*/ 4495 w 5664"/>
              <a:gd name="connsiteY66" fmla="*/ 9413 h 12960"/>
              <a:gd name="connsiteX67" fmla="*/ 4385 w 5664"/>
              <a:gd name="connsiteY67" fmla="*/ 9586 h 12960"/>
              <a:gd name="connsiteX68" fmla="*/ 4290 w 5664"/>
              <a:gd name="connsiteY68" fmla="*/ 9933 h 12960"/>
              <a:gd name="connsiteX69" fmla="*/ 4290 w 5664"/>
              <a:gd name="connsiteY69" fmla="*/ 10202 h 12960"/>
              <a:gd name="connsiteX70" fmla="*/ 4322 w 5664"/>
              <a:gd name="connsiteY70" fmla="*/ 10548 h 12960"/>
              <a:gd name="connsiteX71" fmla="*/ 4164 w 5664"/>
              <a:gd name="connsiteY71" fmla="*/ 10753 h 12960"/>
              <a:gd name="connsiteX72" fmla="*/ 4053 w 5664"/>
              <a:gd name="connsiteY72" fmla="*/ 11085 h 12960"/>
              <a:gd name="connsiteX73" fmla="*/ 3801 w 5664"/>
              <a:gd name="connsiteY73" fmla="*/ 11367 h 12960"/>
              <a:gd name="connsiteX74" fmla="*/ 3739 w 5664"/>
              <a:gd name="connsiteY74" fmla="*/ 11652 h 12960"/>
              <a:gd name="connsiteX75" fmla="*/ 3599 w 5664"/>
              <a:gd name="connsiteY75" fmla="*/ 11936 h 12960"/>
              <a:gd name="connsiteX76" fmla="*/ 3536 w 5664"/>
              <a:gd name="connsiteY76" fmla="*/ 12156 h 12960"/>
              <a:gd name="connsiteX77" fmla="*/ 3505 w 5664"/>
              <a:gd name="connsiteY77" fmla="*/ 12534 h 12960"/>
              <a:gd name="connsiteX78" fmla="*/ 3276 w 5664"/>
              <a:gd name="connsiteY78" fmla="*/ 12708 h 12960"/>
              <a:gd name="connsiteX79" fmla="*/ 3048 w 5664"/>
              <a:gd name="connsiteY79" fmla="*/ 12866 h 12960"/>
              <a:gd name="connsiteX80" fmla="*/ 2812 w 5664"/>
              <a:gd name="connsiteY80" fmla="*/ 12960 h 12960"/>
              <a:gd name="connsiteX81" fmla="*/ 2464 w 5664"/>
              <a:gd name="connsiteY81" fmla="*/ 12960 h 12960"/>
              <a:gd name="connsiteX82" fmla="*/ 2150 w 5664"/>
              <a:gd name="connsiteY82" fmla="*/ 12677 h 12960"/>
              <a:gd name="connsiteX83" fmla="*/ 1991 w 5664"/>
              <a:gd name="connsiteY83" fmla="*/ 12393 h 12960"/>
              <a:gd name="connsiteX84" fmla="*/ 1944 w 5664"/>
              <a:gd name="connsiteY84" fmla="*/ 12125 h 12960"/>
              <a:gd name="connsiteX85" fmla="*/ 1637 w 5664"/>
              <a:gd name="connsiteY85" fmla="*/ 11825 h 12960"/>
              <a:gd name="connsiteX86" fmla="*/ 1503 w 5664"/>
              <a:gd name="connsiteY86" fmla="*/ 11607 h 12960"/>
              <a:gd name="connsiteX87" fmla="*/ 1543 w 5664"/>
              <a:gd name="connsiteY87" fmla="*/ 11376 h 12960"/>
              <a:gd name="connsiteX88" fmla="*/ 1354 w 5664"/>
              <a:gd name="connsiteY88" fmla="*/ 10855 h 12960"/>
              <a:gd name="connsiteX89" fmla="*/ 1154 w 5664"/>
              <a:gd name="connsiteY89" fmla="*/ 10059 h 12960"/>
              <a:gd name="connsiteX90" fmla="*/ 1211 w 5664"/>
              <a:gd name="connsiteY90" fmla="*/ 9460 h 12960"/>
              <a:gd name="connsiteX91" fmla="*/ 933 w 5664"/>
              <a:gd name="connsiteY91" fmla="*/ 8892 h 12960"/>
              <a:gd name="connsiteX92" fmla="*/ 885 w 5664"/>
              <a:gd name="connsiteY92" fmla="*/ 8514 h 12960"/>
              <a:gd name="connsiteX93" fmla="*/ 857 w 5664"/>
              <a:gd name="connsiteY93" fmla="*/ 8207 h 12960"/>
              <a:gd name="connsiteX94" fmla="*/ 588 w 5664"/>
              <a:gd name="connsiteY94" fmla="*/ 7899 h 12960"/>
              <a:gd name="connsiteX95" fmla="*/ 526 w 5664"/>
              <a:gd name="connsiteY95" fmla="*/ 7568 h 12960"/>
              <a:gd name="connsiteX96" fmla="*/ 399 w 5664"/>
              <a:gd name="connsiteY96" fmla="*/ 6906 h 12960"/>
              <a:gd name="connsiteX97" fmla="*/ 337 w 5664"/>
              <a:gd name="connsiteY97" fmla="*/ 6432 h 12960"/>
              <a:gd name="connsiteX98" fmla="*/ 226 w 5664"/>
              <a:gd name="connsiteY98" fmla="*/ 6212 h 12960"/>
              <a:gd name="connsiteX99" fmla="*/ 226 w 5664"/>
              <a:gd name="connsiteY99" fmla="*/ 5770 h 12960"/>
              <a:gd name="connsiteX100" fmla="*/ 133 w 5664"/>
              <a:gd name="connsiteY100" fmla="*/ 5502 h 12960"/>
              <a:gd name="connsiteX101" fmla="*/ 133 w 5664"/>
              <a:gd name="connsiteY101" fmla="*/ 5140 h 12960"/>
              <a:gd name="connsiteX102" fmla="*/ 22 w 5664"/>
              <a:gd name="connsiteY102" fmla="*/ 4919 h 12960"/>
              <a:gd name="connsiteX103" fmla="*/ 22 w 5664"/>
              <a:gd name="connsiteY103" fmla="*/ 4557 h 12960"/>
              <a:gd name="connsiteX104" fmla="*/ 22 w 5664"/>
              <a:gd name="connsiteY104" fmla="*/ 4557 h 12960"/>
              <a:gd name="connsiteX105" fmla="*/ 29 w 5664"/>
              <a:gd name="connsiteY105" fmla="*/ 4528 h 12960"/>
              <a:gd name="connsiteX106" fmla="*/ 35 w 5664"/>
              <a:gd name="connsiteY106" fmla="*/ 4499 h 12960"/>
              <a:gd name="connsiteX107" fmla="*/ 39 w 5664"/>
              <a:gd name="connsiteY107" fmla="*/ 4463 h 12960"/>
              <a:gd name="connsiteX108" fmla="*/ 42 w 5664"/>
              <a:gd name="connsiteY108" fmla="*/ 4426 h 12960"/>
              <a:gd name="connsiteX109" fmla="*/ 43 w 5664"/>
              <a:gd name="connsiteY109" fmla="*/ 4408 h 12960"/>
              <a:gd name="connsiteX110" fmla="*/ 42 w 5664"/>
              <a:gd name="connsiteY110" fmla="*/ 4390 h 12960"/>
              <a:gd name="connsiteX111" fmla="*/ 39 w 5664"/>
              <a:gd name="connsiteY111" fmla="*/ 4374 h 12960"/>
              <a:gd name="connsiteX112" fmla="*/ 35 w 5664"/>
              <a:gd name="connsiteY112" fmla="*/ 4358 h 12960"/>
              <a:gd name="connsiteX113" fmla="*/ 29 w 5664"/>
              <a:gd name="connsiteY113" fmla="*/ 4346 h 12960"/>
              <a:gd name="connsiteX114" fmla="*/ 22 w 5664"/>
              <a:gd name="connsiteY114" fmla="*/ 4335 h 12960"/>
              <a:gd name="connsiteX115" fmla="*/ 22 w 5664"/>
              <a:gd name="connsiteY115" fmla="*/ 4335 h 12960"/>
              <a:gd name="connsiteX116" fmla="*/ 17 w 5664"/>
              <a:gd name="connsiteY116" fmla="*/ 4331 h 12960"/>
              <a:gd name="connsiteX117" fmla="*/ 14 w 5664"/>
              <a:gd name="connsiteY117" fmla="*/ 4325 h 12960"/>
              <a:gd name="connsiteX118" fmla="*/ 9 w 5664"/>
              <a:gd name="connsiteY118" fmla="*/ 4310 h 12960"/>
              <a:gd name="connsiteX119" fmla="*/ 4 w 5664"/>
              <a:gd name="connsiteY119" fmla="*/ 4293 h 12960"/>
              <a:gd name="connsiteX120" fmla="*/ 1 w 5664"/>
              <a:gd name="connsiteY120" fmla="*/ 4274 h 12960"/>
              <a:gd name="connsiteX121" fmla="*/ 0 w 5664"/>
              <a:gd name="connsiteY121" fmla="*/ 4253 h 12960"/>
              <a:gd name="connsiteX122" fmla="*/ 1 w 5664"/>
              <a:gd name="connsiteY122" fmla="*/ 4230 h 12960"/>
              <a:gd name="connsiteX123" fmla="*/ 4 w 5664"/>
              <a:gd name="connsiteY123" fmla="*/ 4183 h 12960"/>
              <a:gd name="connsiteX124" fmla="*/ 9 w 5664"/>
              <a:gd name="connsiteY124" fmla="*/ 4140 h 12960"/>
              <a:gd name="connsiteX125" fmla="*/ 14 w 5664"/>
              <a:gd name="connsiteY125" fmla="*/ 4103 h 12960"/>
              <a:gd name="connsiteX126" fmla="*/ 22 w 5664"/>
              <a:gd name="connsiteY126" fmla="*/ 4068 h 12960"/>
              <a:gd name="connsiteX127" fmla="*/ 0 w 5664"/>
              <a:gd name="connsiteY127" fmla="*/ 3925 h 12960"/>
              <a:gd name="connsiteX0" fmla="*/ 1348 w 5664"/>
              <a:gd name="connsiteY0" fmla="*/ 1378 h 12960"/>
              <a:gd name="connsiteX1" fmla="*/ 1438 w 5664"/>
              <a:gd name="connsiteY1" fmla="*/ 1141 h 12960"/>
              <a:gd name="connsiteX2" fmla="*/ 1755 w 5664"/>
              <a:gd name="connsiteY2" fmla="*/ 958 h 12960"/>
              <a:gd name="connsiteX3" fmla="*/ 1841 w 5664"/>
              <a:gd name="connsiteY3" fmla="*/ 740 h 12960"/>
              <a:gd name="connsiteX4" fmla="*/ 2046 w 5664"/>
              <a:gd name="connsiteY4" fmla="*/ 646 h 12960"/>
              <a:gd name="connsiteX5" fmla="*/ 2156 w 5664"/>
              <a:gd name="connsiteY5" fmla="*/ 489 h 12960"/>
              <a:gd name="connsiteX6" fmla="*/ 2362 w 5664"/>
              <a:gd name="connsiteY6" fmla="*/ 157 h 12960"/>
              <a:gd name="connsiteX7" fmla="*/ 2567 w 5664"/>
              <a:gd name="connsiteY7" fmla="*/ 0 h 12960"/>
              <a:gd name="connsiteX8" fmla="*/ 2708 w 5664"/>
              <a:gd name="connsiteY8" fmla="*/ 0 h 12960"/>
              <a:gd name="connsiteX9" fmla="*/ 2708 w 5664"/>
              <a:gd name="connsiteY9" fmla="*/ 0 h 12960"/>
              <a:gd name="connsiteX10" fmla="*/ 2721 w 5664"/>
              <a:gd name="connsiteY10" fmla="*/ 7 h 12960"/>
              <a:gd name="connsiteX11" fmla="*/ 2734 w 5664"/>
              <a:gd name="connsiteY11" fmla="*/ 17 h 12960"/>
              <a:gd name="connsiteX12" fmla="*/ 2750 w 5664"/>
              <a:gd name="connsiteY12" fmla="*/ 29 h 12960"/>
              <a:gd name="connsiteX13" fmla="*/ 2766 w 5664"/>
              <a:gd name="connsiteY13" fmla="*/ 43 h 12960"/>
              <a:gd name="connsiteX14" fmla="*/ 2782 w 5664"/>
              <a:gd name="connsiteY14" fmla="*/ 59 h 12960"/>
              <a:gd name="connsiteX15" fmla="*/ 2795 w 5664"/>
              <a:gd name="connsiteY15" fmla="*/ 76 h 12960"/>
              <a:gd name="connsiteX16" fmla="*/ 2799 w 5664"/>
              <a:gd name="connsiteY16" fmla="*/ 85 h 12960"/>
              <a:gd name="connsiteX17" fmla="*/ 2803 w 5664"/>
              <a:gd name="connsiteY17" fmla="*/ 94 h 12960"/>
              <a:gd name="connsiteX18" fmla="*/ 2803 w 5664"/>
              <a:gd name="connsiteY18" fmla="*/ 94 h 12960"/>
              <a:gd name="connsiteX19" fmla="*/ 2806 w 5664"/>
              <a:gd name="connsiteY19" fmla="*/ 102 h 12960"/>
              <a:gd name="connsiteX20" fmla="*/ 2812 w 5664"/>
              <a:gd name="connsiteY20" fmla="*/ 111 h 12960"/>
              <a:gd name="connsiteX21" fmla="*/ 2820 w 5664"/>
              <a:gd name="connsiteY21" fmla="*/ 120 h 12960"/>
              <a:gd name="connsiteX22" fmla="*/ 2829 w 5664"/>
              <a:gd name="connsiteY22" fmla="*/ 128 h 12960"/>
              <a:gd name="connsiteX23" fmla="*/ 2849 w 5664"/>
              <a:gd name="connsiteY23" fmla="*/ 144 h 12960"/>
              <a:gd name="connsiteX24" fmla="*/ 2871 w 5664"/>
              <a:gd name="connsiteY24" fmla="*/ 159 h 12960"/>
              <a:gd name="connsiteX25" fmla="*/ 2893 w 5664"/>
              <a:gd name="connsiteY25" fmla="*/ 172 h 12960"/>
              <a:gd name="connsiteX26" fmla="*/ 2911 w 5664"/>
              <a:gd name="connsiteY26" fmla="*/ 180 h 12960"/>
              <a:gd name="connsiteX27" fmla="*/ 2929 w 5664"/>
              <a:gd name="connsiteY27" fmla="*/ 189 h 12960"/>
              <a:gd name="connsiteX28" fmla="*/ 3103 w 5664"/>
              <a:gd name="connsiteY28" fmla="*/ 426 h 12960"/>
              <a:gd name="connsiteX29" fmla="*/ 3338 w 5664"/>
              <a:gd name="connsiteY29" fmla="*/ 630 h 12960"/>
              <a:gd name="connsiteX30" fmla="*/ 3527 w 5664"/>
              <a:gd name="connsiteY30" fmla="*/ 646 h 12960"/>
              <a:gd name="connsiteX31" fmla="*/ 3622 w 5664"/>
              <a:gd name="connsiteY31" fmla="*/ 740 h 12960"/>
              <a:gd name="connsiteX32" fmla="*/ 3622 w 5664"/>
              <a:gd name="connsiteY32" fmla="*/ 835 h 12960"/>
              <a:gd name="connsiteX33" fmla="*/ 3748 w 5664"/>
              <a:gd name="connsiteY33" fmla="*/ 883 h 12960"/>
              <a:gd name="connsiteX34" fmla="*/ 3906 w 5664"/>
              <a:gd name="connsiteY34" fmla="*/ 1008 h 12960"/>
              <a:gd name="connsiteX35" fmla="*/ 4009 w 5664"/>
              <a:gd name="connsiteY35" fmla="*/ 1122 h 12960"/>
              <a:gd name="connsiteX36" fmla="*/ 4072 w 5664"/>
              <a:gd name="connsiteY36" fmla="*/ 1359 h 12960"/>
              <a:gd name="connsiteX37" fmla="*/ 4213 w 5664"/>
              <a:gd name="connsiteY37" fmla="*/ 1418 h 12960"/>
              <a:gd name="connsiteX38" fmla="*/ 4249 w 5664"/>
              <a:gd name="connsiteY38" fmla="*/ 1572 h 12960"/>
              <a:gd name="connsiteX39" fmla="*/ 4391 w 5664"/>
              <a:gd name="connsiteY39" fmla="*/ 1821 h 12960"/>
              <a:gd name="connsiteX40" fmla="*/ 4581 w 5664"/>
              <a:gd name="connsiteY40" fmla="*/ 2009 h 12960"/>
              <a:gd name="connsiteX41" fmla="*/ 4604 w 5664"/>
              <a:gd name="connsiteY41" fmla="*/ 2330 h 12960"/>
              <a:gd name="connsiteX42" fmla="*/ 4722 w 5664"/>
              <a:gd name="connsiteY42" fmla="*/ 2530 h 12960"/>
              <a:gd name="connsiteX43" fmla="*/ 5018 w 5664"/>
              <a:gd name="connsiteY43" fmla="*/ 2685 h 12960"/>
              <a:gd name="connsiteX44" fmla="*/ 5112 w 5664"/>
              <a:gd name="connsiteY44" fmla="*/ 2803 h 12960"/>
              <a:gd name="connsiteX45" fmla="*/ 5159 w 5664"/>
              <a:gd name="connsiteY45" fmla="*/ 2944 h 12960"/>
              <a:gd name="connsiteX46" fmla="*/ 5243 w 5664"/>
              <a:gd name="connsiteY46" fmla="*/ 3027 h 12960"/>
              <a:gd name="connsiteX47" fmla="*/ 5432 w 5664"/>
              <a:gd name="connsiteY47" fmla="*/ 3288 h 12960"/>
              <a:gd name="connsiteX48" fmla="*/ 5523 w 5664"/>
              <a:gd name="connsiteY48" fmla="*/ 3563 h 12960"/>
              <a:gd name="connsiteX49" fmla="*/ 5585 w 5664"/>
              <a:gd name="connsiteY49" fmla="*/ 3642 h 12960"/>
              <a:gd name="connsiteX50" fmla="*/ 5606 w 5664"/>
              <a:gd name="connsiteY50" fmla="*/ 3725 h 12960"/>
              <a:gd name="connsiteX51" fmla="*/ 5664 w 5664"/>
              <a:gd name="connsiteY51" fmla="*/ 3863 h 12960"/>
              <a:gd name="connsiteX52" fmla="*/ 5664 w 5664"/>
              <a:gd name="connsiteY52" fmla="*/ 4162 h 12960"/>
              <a:gd name="connsiteX53" fmla="*/ 5664 w 5664"/>
              <a:gd name="connsiteY53" fmla="*/ 4351 h 12960"/>
              <a:gd name="connsiteX54" fmla="*/ 5491 w 5664"/>
              <a:gd name="connsiteY54" fmla="*/ 4753 h 12960"/>
              <a:gd name="connsiteX55" fmla="*/ 5585 w 5664"/>
              <a:gd name="connsiteY55" fmla="*/ 5249 h 12960"/>
              <a:gd name="connsiteX56" fmla="*/ 5523 w 5664"/>
              <a:gd name="connsiteY56" fmla="*/ 5408 h 12960"/>
              <a:gd name="connsiteX57" fmla="*/ 5539 w 5664"/>
              <a:gd name="connsiteY57" fmla="*/ 5613 h 12960"/>
              <a:gd name="connsiteX58" fmla="*/ 5443 w 5664"/>
              <a:gd name="connsiteY58" fmla="*/ 6196 h 12960"/>
              <a:gd name="connsiteX59" fmla="*/ 5318 w 5664"/>
              <a:gd name="connsiteY59" fmla="*/ 7142 h 12960"/>
              <a:gd name="connsiteX60" fmla="*/ 5096 w 5664"/>
              <a:gd name="connsiteY60" fmla="*/ 7442 h 12960"/>
              <a:gd name="connsiteX61" fmla="*/ 4923 w 5664"/>
              <a:gd name="connsiteY61" fmla="*/ 7977 h 12960"/>
              <a:gd name="connsiteX62" fmla="*/ 4779 w 5664"/>
              <a:gd name="connsiteY62" fmla="*/ 8277 h 12960"/>
              <a:gd name="connsiteX63" fmla="*/ 4685 w 5664"/>
              <a:gd name="connsiteY63" fmla="*/ 8609 h 12960"/>
              <a:gd name="connsiteX64" fmla="*/ 4669 w 5664"/>
              <a:gd name="connsiteY64" fmla="*/ 8971 h 12960"/>
              <a:gd name="connsiteX65" fmla="*/ 4479 w 5664"/>
              <a:gd name="connsiteY65" fmla="*/ 9303 h 12960"/>
              <a:gd name="connsiteX66" fmla="*/ 4495 w 5664"/>
              <a:gd name="connsiteY66" fmla="*/ 9413 h 12960"/>
              <a:gd name="connsiteX67" fmla="*/ 4385 w 5664"/>
              <a:gd name="connsiteY67" fmla="*/ 9586 h 12960"/>
              <a:gd name="connsiteX68" fmla="*/ 4290 w 5664"/>
              <a:gd name="connsiteY68" fmla="*/ 9933 h 12960"/>
              <a:gd name="connsiteX69" fmla="*/ 4290 w 5664"/>
              <a:gd name="connsiteY69" fmla="*/ 10202 h 12960"/>
              <a:gd name="connsiteX70" fmla="*/ 4322 w 5664"/>
              <a:gd name="connsiteY70" fmla="*/ 10548 h 12960"/>
              <a:gd name="connsiteX71" fmla="*/ 4164 w 5664"/>
              <a:gd name="connsiteY71" fmla="*/ 10753 h 12960"/>
              <a:gd name="connsiteX72" fmla="*/ 4053 w 5664"/>
              <a:gd name="connsiteY72" fmla="*/ 11085 h 12960"/>
              <a:gd name="connsiteX73" fmla="*/ 3801 w 5664"/>
              <a:gd name="connsiteY73" fmla="*/ 11367 h 12960"/>
              <a:gd name="connsiteX74" fmla="*/ 3739 w 5664"/>
              <a:gd name="connsiteY74" fmla="*/ 11652 h 12960"/>
              <a:gd name="connsiteX75" fmla="*/ 3599 w 5664"/>
              <a:gd name="connsiteY75" fmla="*/ 11936 h 12960"/>
              <a:gd name="connsiteX76" fmla="*/ 3536 w 5664"/>
              <a:gd name="connsiteY76" fmla="*/ 12156 h 12960"/>
              <a:gd name="connsiteX77" fmla="*/ 3505 w 5664"/>
              <a:gd name="connsiteY77" fmla="*/ 12534 h 12960"/>
              <a:gd name="connsiteX78" fmla="*/ 3276 w 5664"/>
              <a:gd name="connsiteY78" fmla="*/ 12708 h 12960"/>
              <a:gd name="connsiteX79" fmla="*/ 3048 w 5664"/>
              <a:gd name="connsiteY79" fmla="*/ 12866 h 12960"/>
              <a:gd name="connsiteX80" fmla="*/ 2812 w 5664"/>
              <a:gd name="connsiteY80" fmla="*/ 12960 h 12960"/>
              <a:gd name="connsiteX81" fmla="*/ 2464 w 5664"/>
              <a:gd name="connsiteY81" fmla="*/ 12960 h 12960"/>
              <a:gd name="connsiteX82" fmla="*/ 2150 w 5664"/>
              <a:gd name="connsiteY82" fmla="*/ 12677 h 12960"/>
              <a:gd name="connsiteX83" fmla="*/ 1991 w 5664"/>
              <a:gd name="connsiteY83" fmla="*/ 12393 h 12960"/>
              <a:gd name="connsiteX84" fmla="*/ 1944 w 5664"/>
              <a:gd name="connsiteY84" fmla="*/ 12125 h 12960"/>
              <a:gd name="connsiteX85" fmla="*/ 1637 w 5664"/>
              <a:gd name="connsiteY85" fmla="*/ 11825 h 12960"/>
              <a:gd name="connsiteX86" fmla="*/ 1503 w 5664"/>
              <a:gd name="connsiteY86" fmla="*/ 11607 h 12960"/>
              <a:gd name="connsiteX87" fmla="*/ 1543 w 5664"/>
              <a:gd name="connsiteY87" fmla="*/ 11376 h 12960"/>
              <a:gd name="connsiteX88" fmla="*/ 1354 w 5664"/>
              <a:gd name="connsiteY88" fmla="*/ 10855 h 12960"/>
              <a:gd name="connsiteX89" fmla="*/ 1154 w 5664"/>
              <a:gd name="connsiteY89" fmla="*/ 10059 h 12960"/>
              <a:gd name="connsiteX90" fmla="*/ 1211 w 5664"/>
              <a:gd name="connsiteY90" fmla="*/ 9460 h 12960"/>
              <a:gd name="connsiteX91" fmla="*/ 933 w 5664"/>
              <a:gd name="connsiteY91" fmla="*/ 8892 h 12960"/>
              <a:gd name="connsiteX92" fmla="*/ 885 w 5664"/>
              <a:gd name="connsiteY92" fmla="*/ 8514 h 12960"/>
              <a:gd name="connsiteX93" fmla="*/ 857 w 5664"/>
              <a:gd name="connsiteY93" fmla="*/ 8207 h 12960"/>
              <a:gd name="connsiteX94" fmla="*/ 588 w 5664"/>
              <a:gd name="connsiteY94" fmla="*/ 7899 h 12960"/>
              <a:gd name="connsiteX95" fmla="*/ 526 w 5664"/>
              <a:gd name="connsiteY95" fmla="*/ 7568 h 12960"/>
              <a:gd name="connsiteX96" fmla="*/ 399 w 5664"/>
              <a:gd name="connsiteY96" fmla="*/ 6906 h 12960"/>
              <a:gd name="connsiteX97" fmla="*/ 337 w 5664"/>
              <a:gd name="connsiteY97" fmla="*/ 6432 h 12960"/>
              <a:gd name="connsiteX98" fmla="*/ 226 w 5664"/>
              <a:gd name="connsiteY98" fmla="*/ 6212 h 12960"/>
              <a:gd name="connsiteX99" fmla="*/ 226 w 5664"/>
              <a:gd name="connsiteY99" fmla="*/ 5770 h 12960"/>
              <a:gd name="connsiteX100" fmla="*/ 133 w 5664"/>
              <a:gd name="connsiteY100" fmla="*/ 5502 h 12960"/>
              <a:gd name="connsiteX101" fmla="*/ 133 w 5664"/>
              <a:gd name="connsiteY101" fmla="*/ 5140 h 12960"/>
              <a:gd name="connsiteX102" fmla="*/ 22 w 5664"/>
              <a:gd name="connsiteY102" fmla="*/ 4919 h 12960"/>
              <a:gd name="connsiteX103" fmla="*/ 22 w 5664"/>
              <a:gd name="connsiteY103" fmla="*/ 4557 h 12960"/>
              <a:gd name="connsiteX104" fmla="*/ 22 w 5664"/>
              <a:gd name="connsiteY104" fmla="*/ 4557 h 12960"/>
              <a:gd name="connsiteX105" fmla="*/ 29 w 5664"/>
              <a:gd name="connsiteY105" fmla="*/ 4528 h 12960"/>
              <a:gd name="connsiteX106" fmla="*/ 35 w 5664"/>
              <a:gd name="connsiteY106" fmla="*/ 4499 h 12960"/>
              <a:gd name="connsiteX107" fmla="*/ 39 w 5664"/>
              <a:gd name="connsiteY107" fmla="*/ 4463 h 12960"/>
              <a:gd name="connsiteX108" fmla="*/ 42 w 5664"/>
              <a:gd name="connsiteY108" fmla="*/ 4426 h 12960"/>
              <a:gd name="connsiteX109" fmla="*/ 43 w 5664"/>
              <a:gd name="connsiteY109" fmla="*/ 4408 h 12960"/>
              <a:gd name="connsiteX110" fmla="*/ 42 w 5664"/>
              <a:gd name="connsiteY110" fmla="*/ 4390 h 12960"/>
              <a:gd name="connsiteX111" fmla="*/ 39 w 5664"/>
              <a:gd name="connsiteY111" fmla="*/ 4374 h 12960"/>
              <a:gd name="connsiteX112" fmla="*/ 35 w 5664"/>
              <a:gd name="connsiteY112" fmla="*/ 4358 h 12960"/>
              <a:gd name="connsiteX113" fmla="*/ 29 w 5664"/>
              <a:gd name="connsiteY113" fmla="*/ 4346 h 12960"/>
              <a:gd name="connsiteX114" fmla="*/ 22 w 5664"/>
              <a:gd name="connsiteY114" fmla="*/ 4335 h 12960"/>
              <a:gd name="connsiteX115" fmla="*/ 22 w 5664"/>
              <a:gd name="connsiteY115" fmla="*/ 4335 h 12960"/>
              <a:gd name="connsiteX116" fmla="*/ 17 w 5664"/>
              <a:gd name="connsiteY116" fmla="*/ 4331 h 12960"/>
              <a:gd name="connsiteX117" fmla="*/ 14 w 5664"/>
              <a:gd name="connsiteY117" fmla="*/ 4325 h 12960"/>
              <a:gd name="connsiteX118" fmla="*/ 9 w 5664"/>
              <a:gd name="connsiteY118" fmla="*/ 4310 h 12960"/>
              <a:gd name="connsiteX119" fmla="*/ 4 w 5664"/>
              <a:gd name="connsiteY119" fmla="*/ 4293 h 12960"/>
              <a:gd name="connsiteX120" fmla="*/ 1 w 5664"/>
              <a:gd name="connsiteY120" fmla="*/ 4274 h 12960"/>
              <a:gd name="connsiteX121" fmla="*/ 0 w 5664"/>
              <a:gd name="connsiteY121" fmla="*/ 4253 h 12960"/>
              <a:gd name="connsiteX122" fmla="*/ 1 w 5664"/>
              <a:gd name="connsiteY122" fmla="*/ 4230 h 12960"/>
              <a:gd name="connsiteX123" fmla="*/ 4 w 5664"/>
              <a:gd name="connsiteY123" fmla="*/ 4183 h 12960"/>
              <a:gd name="connsiteX124" fmla="*/ 9 w 5664"/>
              <a:gd name="connsiteY124" fmla="*/ 4140 h 12960"/>
              <a:gd name="connsiteX125" fmla="*/ 14 w 5664"/>
              <a:gd name="connsiteY125" fmla="*/ 4103 h 12960"/>
              <a:gd name="connsiteX126" fmla="*/ 22 w 5664"/>
              <a:gd name="connsiteY126" fmla="*/ 4068 h 12960"/>
              <a:gd name="connsiteX127" fmla="*/ 0 w 5664"/>
              <a:gd name="connsiteY127" fmla="*/ 3925 h 12960"/>
              <a:gd name="connsiteX128" fmla="*/ 1348 w 5664"/>
              <a:gd name="connsiteY128" fmla="*/ 1378 h 12960"/>
              <a:gd name="connsiteX0" fmla="*/ 0 w 5664"/>
              <a:gd name="connsiteY0" fmla="*/ 3925 h 12960"/>
              <a:gd name="connsiteX1" fmla="*/ 1438 w 5664"/>
              <a:gd name="connsiteY1" fmla="*/ 1141 h 12960"/>
              <a:gd name="connsiteX2" fmla="*/ 1755 w 5664"/>
              <a:gd name="connsiteY2" fmla="*/ 958 h 12960"/>
              <a:gd name="connsiteX3" fmla="*/ 1841 w 5664"/>
              <a:gd name="connsiteY3" fmla="*/ 740 h 12960"/>
              <a:gd name="connsiteX4" fmla="*/ 2046 w 5664"/>
              <a:gd name="connsiteY4" fmla="*/ 646 h 12960"/>
              <a:gd name="connsiteX5" fmla="*/ 2156 w 5664"/>
              <a:gd name="connsiteY5" fmla="*/ 489 h 12960"/>
              <a:gd name="connsiteX6" fmla="*/ 2362 w 5664"/>
              <a:gd name="connsiteY6" fmla="*/ 157 h 12960"/>
              <a:gd name="connsiteX7" fmla="*/ 2567 w 5664"/>
              <a:gd name="connsiteY7" fmla="*/ 0 h 12960"/>
              <a:gd name="connsiteX8" fmla="*/ 2708 w 5664"/>
              <a:gd name="connsiteY8" fmla="*/ 0 h 12960"/>
              <a:gd name="connsiteX9" fmla="*/ 2708 w 5664"/>
              <a:gd name="connsiteY9" fmla="*/ 0 h 12960"/>
              <a:gd name="connsiteX10" fmla="*/ 2721 w 5664"/>
              <a:gd name="connsiteY10" fmla="*/ 7 h 12960"/>
              <a:gd name="connsiteX11" fmla="*/ 2734 w 5664"/>
              <a:gd name="connsiteY11" fmla="*/ 17 h 12960"/>
              <a:gd name="connsiteX12" fmla="*/ 2750 w 5664"/>
              <a:gd name="connsiteY12" fmla="*/ 29 h 12960"/>
              <a:gd name="connsiteX13" fmla="*/ 2766 w 5664"/>
              <a:gd name="connsiteY13" fmla="*/ 43 h 12960"/>
              <a:gd name="connsiteX14" fmla="*/ 2782 w 5664"/>
              <a:gd name="connsiteY14" fmla="*/ 59 h 12960"/>
              <a:gd name="connsiteX15" fmla="*/ 2795 w 5664"/>
              <a:gd name="connsiteY15" fmla="*/ 76 h 12960"/>
              <a:gd name="connsiteX16" fmla="*/ 2799 w 5664"/>
              <a:gd name="connsiteY16" fmla="*/ 85 h 12960"/>
              <a:gd name="connsiteX17" fmla="*/ 2803 w 5664"/>
              <a:gd name="connsiteY17" fmla="*/ 94 h 12960"/>
              <a:gd name="connsiteX18" fmla="*/ 2803 w 5664"/>
              <a:gd name="connsiteY18" fmla="*/ 94 h 12960"/>
              <a:gd name="connsiteX19" fmla="*/ 2806 w 5664"/>
              <a:gd name="connsiteY19" fmla="*/ 102 h 12960"/>
              <a:gd name="connsiteX20" fmla="*/ 2812 w 5664"/>
              <a:gd name="connsiteY20" fmla="*/ 111 h 12960"/>
              <a:gd name="connsiteX21" fmla="*/ 2820 w 5664"/>
              <a:gd name="connsiteY21" fmla="*/ 120 h 12960"/>
              <a:gd name="connsiteX22" fmla="*/ 2829 w 5664"/>
              <a:gd name="connsiteY22" fmla="*/ 128 h 12960"/>
              <a:gd name="connsiteX23" fmla="*/ 2849 w 5664"/>
              <a:gd name="connsiteY23" fmla="*/ 144 h 12960"/>
              <a:gd name="connsiteX24" fmla="*/ 2871 w 5664"/>
              <a:gd name="connsiteY24" fmla="*/ 159 h 12960"/>
              <a:gd name="connsiteX25" fmla="*/ 2893 w 5664"/>
              <a:gd name="connsiteY25" fmla="*/ 172 h 12960"/>
              <a:gd name="connsiteX26" fmla="*/ 2911 w 5664"/>
              <a:gd name="connsiteY26" fmla="*/ 180 h 12960"/>
              <a:gd name="connsiteX27" fmla="*/ 2929 w 5664"/>
              <a:gd name="connsiteY27" fmla="*/ 189 h 12960"/>
              <a:gd name="connsiteX28" fmla="*/ 3103 w 5664"/>
              <a:gd name="connsiteY28" fmla="*/ 426 h 12960"/>
              <a:gd name="connsiteX29" fmla="*/ 3338 w 5664"/>
              <a:gd name="connsiteY29" fmla="*/ 630 h 12960"/>
              <a:gd name="connsiteX30" fmla="*/ 3527 w 5664"/>
              <a:gd name="connsiteY30" fmla="*/ 646 h 12960"/>
              <a:gd name="connsiteX31" fmla="*/ 3622 w 5664"/>
              <a:gd name="connsiteY31" fmla="*/ 740 h 12960"/>
              <a:gd name="connsiteX32" fmla="*/ 3622 w 5664"/>
              <a:gd name="connsiteY32" fmla="*/ 835 h 12960"/>
              <a:gd name="connsiteX33" fmla="*/ 3748 w 5664"/>
              <a:gd name="connsiteY33" fmla="*/ 883 h 12960"/>
              <a:gd name="connsiteX34" fmla="*/ 3906 w 5664"/>
              <a:gd name="connsiteY34" fmla="*/ 1008 h 12960"/>
              <a:gd name="connsiteX35" fmla="*/ 4009 w 5664"/>
              <a:gd name="connsiteY35" fmla="*/ 1122 h 12960"/>
              <a:gd name="connsiteX36" fmla="*/ 4072 w 5664"/>
              <a:gd name="connsiteY36" fmla="*/ 1359 h 12960"/>
              <a:gd name="connsiteX37" fmla="*/ 4213 w 5664"/>
              <a:gd name="connsiteY37" fmla="*/ 1418 h 12960"/>
              <a:gd name="connsiteX38" fmla="*/ 4249 w 5664"/>
              <a:gd name="connsiteY38" fmla="*/ 1572 h 12960"/>
              <a:gd name="connsiteX39" fmla="*/ 4391 w 5664"/>
              <a:gd name="connsiteY39" fmla="*/ 1821 h 12960"/>
              <a:gd name="connsiteX40" fmla="*/ 4581 w 5664"/>
              <a:gd name="connsiteY40" fmla="*/ 2009 h 12960"/>
              <a:gd name="connsiteX41" fmla="*/ 4604 w 5664"/>
              <a:gd name="connsiteY41" fmla="*/ 2330 h 12960"/>
              <a:gd name="connsiteX42" fmla="*/ 4722 w 5664"/>
              <a:gd name="connsiteY42" fmla="*/ 2530 h 12960"/>
              <a:gd name="connsiteX43" fmla="*/ 5018 w 5664"/>
              <a:gd name="connsiteY43" fmla="*/ 2685 h 12960"/>
              <a:gd name="connsiteX44" fmla="*/ 5112 w 5664"/>
              <a:gd name="connsiteY44" fmla="*/ 2803 h 12960"/>
              <a:gd name="connsiteX45" fmla="*/ 5159 w 5664"/>
              <a:gd name="connsiteY45" fmla="*/ 2944 h 12960"/>
              <a:gd name="connsiteX46" fmla="*/ 5243 w 5664"/>
              <a:gd name="connsiteY46" fmla="*/ 3027 h 12960"/>
              <a:gd name="connsiteX47" fmla="*/ 5432 w 5664"/>
              <a:gd name="connsiteY47" fmla="*/ 3288 h 12960"/>
              <a:gd name="connsiteX48" fmla="*/ 5523 w 5664"/>
              <a:gd name="connsiteY48" fmla="*/ 3563 h 12960"/>
              <a:gd name="connsiteX49" fmla="*/ 5585 w 5664"/>
              <a:gd name="connsiteY49" fmla="*/ 3642 h 12960"/>
              <a:gd name="connsiteX50" fmla="*/ 5606 w 5664"/>
              <a:gd name="connsiteY50" fmla="*/ 3725 h 12960"/>
              <a:gd name="connsiteX51" fmla="*/ 5664 w 5664"/>
              <a:gd name="connsiteY51" fmla="*/ 3863 h 12960"/>
              <a:gd name="connsiteX52" fmla="*/ 5664 w 5664"/>
              <a:gd name="connsiteY52" fmla="*/ 4162 h 12960"/>
              <a:gd name="connsiteX53" fmla="*/ 5664 w 5664"/>
              <a:gd name="connsiteY53" fmla="*/ 4351 h 12960"/>
              <a:gd name="connsiteX54" fmla="*/ 5491 w 5664"/>
              <a:gd name="connsiteY54" fmla="*/ 4753 h 12960"/>
              <a:gd name="connsiteX55" fmla="*/ 5585 w 5664"/>
              <a:gd name="connsiteY55" fmla="*/ 5249 h 12960"/>
              <a:gd name="connsiteX56" fmla="*/ 5523 w 5664"/>
              <a:gd name="connsiteY56" fmla="*/ 5408 h 12960"/>
              <a:gd name="connsiteX57" fmla="*/ 5539 w 5664"/>
              <a:gd name="connsiteY57" fmla="*/ 5613 h 12960"/>
              <a:gd name="connsiteX58" fmla="*/ 5443 w 5664"/>
              <a:gd name="connsiteY58" fmla="*/ 6196 h 12960"/>
              <a:gd name="connsiteX59" fmla="*/ 5318 w 5664"/>
              <a:gd name="connsiteY59" fmla="*/ 7142 h 12960"/>
              <a:gd name="connsiteX60" fmla="*/ 5096 w 5664"/>
              <a:gd name="connsiteY60" fmla="*/ 7442 h 12960"/>
              <a:gd name="connsiteX61" fmla="*/ 4923 w 5664"/>
              <a:gd name="connsiteY61" fmla="*/ 7977 h 12960"/>
              <a:gd name="connsiteX62" fmla="*/ 4779 w 5664"/>
              <a:gd name="connsiteY62" fmla="*/ 8277 h 12960"/>
              <a:gd name="connsiteX63" fmla="*/ 4685 w 5664"/>
              <a:gd name="connsiteY63" fmla="*/ 8609 h 12960"/>
              <a:gd name="connsiteX64" fmla="*/ 4669 w 5664"/>
              <a:gd name="connsiteY64" fmla="*/ 8971 h 12960"/>
              <a:gd name="connsiteX65" fmla="*/ 4479 w 5664"/>
              <a:gd name="connsiteY65" fmla="*/ 9303 h 12960"/>
              <a:gd name="connsiteX66" fmla="*/ 4495 w 5664"/>
              <a:gd name="connsiteY66" fmla="*/ 9413 h 12960"/>
              <a:gd name="connsiteX67" fmla="*/ 4385 w 5664"/>
              <a:gd name="connsiteY67" fmla="*/ 9586 h 12960"/>
              <a:gd name="connsiteX68" fmla="*/ 4290 w 5664"/>
              <a:gd name="connsiteY68" fmla="*/ 9933 h 12960"/>
              <a:gd name="connsiteX69" fmla="*/ 4290 w 5664"/>
              <a:gd name="connsiteY69" fmla="*/ 10202 h 12960"/>
              <a:gd name="connsiteX70" fmla="*/ 4322 w 5664"/>
              <a:gd name="connsiteY70" fmla="*/ 10548 h 12960"/>
              <a:gd name="connsiteX71" fmla="*/ 4164 w 5664"/>
              <a:gd name="connsiteY71" fmla="*/ 10753 h 12960"/>
              <a:gd name="connsiteX72" fmla="*/ 4053 w 5664"/>
              <a:gd name="connsiteY72" fmla="*/ 11085 h 12960"/>
              <a:gd name="connsiteX73" fmla="*/ 3801 w 5664"/>
              <a:gd name="connsiteY73" fmla="*/ 11367 h 12960"/>
              <a:gd name="connsiteX74" fmla="*/ 3739 w 5664"/>
              <a:gd name="connsiteY74" fmla="*/ 11652 h 12960"/>
              <a:gd name="connsiteX75" fmla="*/ 3599 w 5664"/>
              <a:gd name="connsiteY75" fmla="*/ 11936 h 12960"/>
              <a:gd name="connsiteX76" fmla="*/ 3536 w 5664"/>
              <a:gd name="connsiteY76" fmla="*/ 12156 h 12960"/>
              <a:gd name="connsiteX77" fmla="*/ 3505 w 5664"/>
              <a:gd name="connsiteY77" fmla="*/ 12534 h 12960"/>
              <a:gd name="connsiteX78" fmla="*/ 3276 w 5664"/>
              <a:gd name="connsiteY78" fmla="*/ 12708 h 12960"/>
              <a:gd name="connsiteX79" fmla="*/ 3048 w 5664"/>
              <a:gd name="connsiteY79" fmla="*/ 12866 h 12960"/>
              <a:gd name="connsiteX80" fmla="*/ 2812 w 5664"/>
              <a:gd name="connsiteY80" fmla="*/ 12960 h 12960"/>
              <a:gd name="connsiteX81" fmla="*/ 2464 w 5664"/>
              <a:gd name="connsiteY81" fmla="*/ 12960 h 12960"/>
              <a:gd name="connsiteX82" fmla="*/ 2150 w 5664"/>
              <a:gd name="connsiteY82" fmla="*/ 12677 h 12960"/>
              <a:gd name="connsiteX83" fmla="*/ 1991 w 5664"/>
              <a:gd name="connsiteY83" fmla="*/ 12393 h 12960"/>
              <a:gd name="connsiteX84" fmla="*/ 1944 w 5664"/>
              <a:gd name="connsiteY84" fmla="*/ 12125 h 12960"/>
              <a:gd name="connsiteX85" fmla="*/ 1637 w 5664"/>
              <a:gd name="connsiteY85" fmla="*/ 11825 h 12960"/>
              <a:gd name="connsiteX86" fmla="*/ 1503 w 5664"/>
              <a:gd name="connsiteY86" fmla="*/ 11607 h 12960"/>
              <a:gd name="connsiteX87" fmla="*/ 1543 w 5664"/>
              <a:gd name="connsiteY87" fmla="*/ 11376 h 12960"/>
              <a:gd name="connsiteX88" fmla="*/ 1354 w 5664"/>
              <a:gd name="connsiteY88" fmla="*/ 10855 h 12960"/>
              <a:gd name="connsiteX89" fmla="*/ 1154 w 5664"/>
              <a:gd name="connsiteY89" fmla="*/ 10059 h 12960"/>
              <a:gd name="connsiteX90" fmla="*/ 1211 w 5664"/>
              <a:gd name="connsiteY90" fmla="*/ 9460 h 12960"/>
              <a:gd name="connsiteX91" fmla="*/ 933 w 5664"/>
              <a:gd name="connsiteY91" fmla="*/ 8892 h 12960"/>
              <a:gd name="connsiteX92" fmla="*/ 885 w 5664"/>
              <a:gd name="connsiteY92" fmla="*/ 8514 h 12960"/>
              <a:gd name="connsiteX93" fmla="*/ 857 w 5664"/>
              <a:gd name="connsiteY93" fmla="*/ 8207 h 12960"/>
              <a:gd name="connsiteX94" fmla="*/ 588 w 5664"/>
              <a:gd name="connsiteY94" fmla="*/ 7899 h 12960"/>
              <a:gd name="connsiteX95" fmla="*/ 526 w 5664"/>
              <a:gd name="connsiteY95" fmla="*/ 7568 h 12960"/>
              <a:gd name="connsiteX96" fmla="*/ 399 w 5664"/>
              <a:gd name="connsiteY96" fmla="*/ 6906 h 12960"/>
              <a:gd name="connsiteX97" fmla="*/ 337 w 5664"/>
              <a:gd name="connsiteY97" fmla="*/ 6432 h 12960"/>
              <a:gd name="connsiteX98" fmla="*/ 226 w 5664"/>
              <a:gd name="connsiteY98" fmla="*/ 6212 h 12960"/>
              <a:gd name="connsiteX99" fmla="*/ 226 w 5664"/>
              <a:gd name="connsiteY99" fmla="*/ 5770 h 12960"/>
              <a:gd name="connsiteX100" fmla="*/ 133 w 5664"/>
              <a:gd name="connsiteY100" fmla="*/ 5502 h 12960"/>
              <a:gd name="connsiteX101" fmla="*/ 133 w 5664"/>
              <a:gd name="connsiteY101" fmla="*/ 5140 h 12960"/>
              <a:gd name="connsiteX102" fmla="*/ 22 w 5664"/>
              <a:gd name="connsiteY102" fmla="*/ 4919 h 12960"/>
              <a:gd name="connsiteX103" fmla="*/ 22 w 5664"/>
              <a:gd name="connsiteY103" fmla="*/ 4557 h 12960"/>
              <a:gd name="connsiteX104" fmla="*/ 22 w 5664"/>
              <a:gd name="connsiteY104" fmla="*/ 4557 h 12960"/>
              <a:gd name="connsiteX105" fmla="*/ 29 w 5664"/>
              <a:gd name="connsiteY105" fmla="*/ 4528 h 12960"/>
              <a:gd name="connsiteX106" fmla="*/ 35 w 5664"/>
              <a:gd name="connsiteY106" fmla="*/ 4499 h 12960"/>
              <a:gd name="connsiteX107" fmla="*/ 39 w 5664"/>
              <a:gd name="connsiteY107" fmla="*/ 4463 h 12960"/>
              <a:gd name="connsiteX108" fmla="*/ 42 w 5664"/>
              <a:gd name="connsiteY108" fmla="*/ 4426 h 12960"/>
              <a:gd name="connsiteX109" fmla="*/ 43 w 5664"/>
              <a:gd name="connsiteY109" fmla="*/ 4408 h 12960"/>
              <a:gd name="connsiteX110" fmla="*/ 42 w 5664"/>
              <a:gd name="connsiteY110" fmla="*/ 4390 h 12960"/>
              <a:gd name="connsiteX111" fmla="*/ 39 w 5664"/>
              <a:gd name="connsiteY111" fmla="*/ 4374 h 12960"/>
              <a:gd name="connsiteX112" fmla="*/ 35 w 5664"/>
              <a:gd name="connsiteY112" fmla="*/ 4358 h 12960"/>
              <a:gd name="connsiteX113" fmla="*/ 29 w 5664"/>
              <a:gd name="connsiteY113" fmla="*/ 4346 h 12960"/>
              <a:gd name="connsiteX114" fmla="*/ 22 w 5664"/>
              <a:gd name="connsiteY114" fmla="*/ 4335 h 12960"/>
              <a:gd name="connsiteX115" fmla="*/ 22 w 5664"/>
              <a:gd name="connsiteY115" fmla="*/ 4335 h 12960"/>
              <a:gd name="connsiteX116" fmla="*/ 17 w 5664"/>
              <a:gd name="connsiteY116" fmla="*/ 4331 h 12960"/>
              <a:gd name="connsiteX117" fmla="*/ 14 w 5664"/>
              <a:gd name="connsiteY117" fmla="*/ 4325 h 12960"/>
              <a:gd name="connsiteX118" fmla="*/ 9 w 5664"/>
              <a:gd name="connsiteY118" fmla="*/ 4310 h 12960"/>
              <a:gd name="connsiteX119" fmla="*/ 4 w 5664"/>
              <a:gd name="connsiteY119" fmla="*/ 4293 h 12960"/>
              <a:gd name="connsiteX120" fmla="*/ 1 w 5664"/>
              <a:gd name="connsiteY120" fmla="*/ 4274 h 12960"/>
              <a:gd name="connsiteX121" fmla="*/ 0 w 5664"/>
              <a:gd name="connsiteY121" fmla="*/ 4253 h 12960"/>
              <a:gd name="connsiteX122" fmla="*/ 1 w 5664"/>
              <a:gd name="connsiteY122" fmla="*/ 4230 h 12960"/>
              <a:gd name="connsiteX123" fmla="*/ 4 w 5664"/>
              <a:gd name="connsiteY123" fmla="*/ 4183 h 12960"/>
              <a:gd name="connsiteX124" fmla="*/ 9 w 5664"/>
              <a:gd name="connsiteY124" fmla="*/ 4140 h 12960"/>
              <a:gd name="connsiteX125" fmla="*/ 14 w 5664"/>
              <a:gd name="connsiteY125" fmla="*/ 4103 h 12960"/>
              <a:gd name="connsiteX126" fmla="*/ 22 w 5664"/>
              <a:gd name="connsiteY126" fmla="*/ 4068 h 12960"/>
              <a:gd name="connsiteX127" fmla="*/ 0 w 5664"/>
              <a:gd name="connsiteY127" fmla="*/ 3925 h 12960"/>
              <a:gd name="connsiteX0" fmla="*/ 1755 w 5664"/>
              <a:gd name="connsiteY0" fmla="*/ 958 h 12960"/>
              <a:gd name="connsiteX1" fmla="*/ 1841 w 5664"/>
              <a:gd name="connsiteY1" fmla="*/ 740 h 12960"/>
              <a:gd name="connsiteX2" fmla="*/ 2046 w 5664"/>
              <a:gd name="connsiteY2" fmla="*/ 646 h 12960"/>
              <a:gd name="connsiteX3" fmla="*/ 2156 w 5664"/>
              <a:gd name="connsiteY3" fmla="*/ 489 h 12960"/>
              <a:gd name="connsiteX4" fmla="*/ 2362 w 5664"/>
              <a:gd name="connsiteY4" fmla="*/ 157 h 12960"/>
              <a:gd name="connsiteX5" fmla="*/ 2567 w 5664"/>
              <a:gd name="connsiteY5" fmla="*/ 0 h 12960"/>
              <a:gd name="connsiteX6" fmla="*/ 2708 w 5664"/>
              <a:gd name="connsiteY6" fmla="*/ 0 h 12960"/>
              <a:gd name="connsiteX7" fmla="*/ 2708 w 5664"/>
              <a:gd name="connsiteY7" fmla="*/ 0 h 12960"/>
              <a:gd name="connsiteX8" fmla="*/ 2721 w 5664"/>
              <a:gd name="connsiteY8" fmla="*/ 7 h 12960"/>
              <a:gd name="connsiteX9" fmla="*/ 2734 w 5664"/>
              <a:gd name="connsiteY9" fmla="*/ 17 h 12960"/>
              <a:gd name="connsiteX10" fmla="*/ 2750 w 5664"/>
              <a:gd name="connsiteY10" fmla="*/ 29 h 12960"/>
              <a:gd name="connsiteX11" fmla="*/ 2766 w 5664"/>
              <a:gd name="connsiteY11" fmla="*/ 43 h 12960"/>
              <a:gd name="connsiteX12" fmla="*/ 2782 w 5664"/>
              <a:gd name="connsiteY12" fmla="*/ 59 h 12960"/>
              <a:gd name="connsiteX13" fmla="*/ 2795 w 5664"/>
              <a:gd name="connsiteY13" fmla="*/ 76 h 12960"/>
              <a:gd name="connsiteX14" fmla="*/ 2799 w 5664"/>
              <a:gd name="connsiteY14" fmla="*/ 85 h 12960"/>
              <a:gd name="connsiteX15" fmla="*/ 2803 w 5664"/>
              <a:gd name="connsiteY15" fmla="*/ 94 h 12960"/>
              <a:gd name="connsiteX16" fmla="*/ 2803 w 5664"/>
              <a:gd name="connsiteY16" fmla="*/ 94 h 12960"/>
              <a:gd name="connsiteX17" fmla="*/ 2806 w 5664"/>
              <a:gd name="connsiteY17" fmla="*/ 102 h 12960"/>
              <a:gd name="connsiteX18" fmla="*/ 2812 w 5664"/>
              <a:gd name="connsiteY18" fmla="*/ 111 h 12960"/>
              <a:gd name="connsiteX19" fmla="*/ 2820 w 5664"/>
              <a:gd name="connsiteY19" fmla="*/ 120 h 12960"/>
              <a:gd name="connsiteX20" fmla="*/ 2829 w 5664"/>
              <a:gd name="connsiteY20" fmla="*/ 128 h 12960"/>
              <a:gd name="connsiteX21" fmla="*/ 2849 w 5664"/>
              <a:gd name="connsiteY21" fmla="*/ 144 h 12960"/>
              <a:gd name="connsiteX22" fmla="*/ 2871 w 5664"/>
              <a:gd name="connsiteY22" fmla="*/ 159 h 12960"/>
              <a:gd name="connsiteX23" fmla="*/ 2893 w 5664"/>
              <a:gd name="connsiteY23" fmla="*/ 172 h 12960"/>
              <a:gd name="connsiteX24" fmla="*/ 2911 w 5664"/>
              <a:gd name="connsiteY24" fmla="*/ 180 h 12960"/>
              <a:gd name="connsiteX25" fmla="*/ 2929 w 5664"/>
              <a:gd name="connsiteY25" fmla="*/ 189 h 12960"/>
              <a:gd name="connsiteX26" fmla="*/ 3103 w 5664"/>
              <a:gd name="connsiteY26" fmla="*/ 426 h 12960"/>
              <a:gd name="connsiteX27" fmla="*/ 3338 w 5664"/>
              <a:gd name="connsiteY27" fmla="*/ 630 h 12960"/>
              <a:gd name="connsiteX28" fmla="*/ 3527 w 5664"/>
              <a:gd name="connsiteY28" fmla="*/ 646 h 12960"/>
              <a:gd name="connsiteX29" fmla="*/ 3622 w 5664"/>
              <a:gd name="connsiteY29" fmla="*/ 740 h 12960"/>
              <a:gd name="connsiteX30" fmla="*/ 3622 w 5664"/>
              <a:gd name="connsiteY30" fmla="*/ 835 h 12960"/>
              <a:gd name="connsiteX31" fmla="*/ 3748 w 5664"/>
              <a:gd name="connsiteY31" fmla="*/ 883 h 12960"/>
              <a:gd name="connsiteX32" fmla="*/ 3906 w 5664"/>
              <a:gd name="connsiteY32" fmla="*/ 1008 h 12960"/>
              <a:gd name="connsiteX33" fmla="*/ 4009 w 5664"/>
              <a:gd name="connsiteY33" fmla="*/ 1122 h 12960"/>
              <a:gd name="connsiteX34" fmla="*/ 4072 w 5664"/>
              <a:gd name="connsiteY34" fmla="*/ 1359 h 12960"/>
              <a:gd name="connsiteX35" fmla="*/ 4213 w 5664"/>
              <a:gd name="connsiteY35" fmla="*/ 1418 h 12960"/>
              <a:gd name="connsiteX36" fmla="*/ 4249 w 5664"/>
              <a:gd name="connsiteY36" fmla="*/ 1572 h 12960"/>
              <a:gd name="connsiteX37" fmla="*/ 4391 w 5664"/>
              <a:gd name="connsiteY37" fmla="*/ 1821 h 12960"/>
              <a:gd name="connsiteX38" fmla="*/ 4581 w 5664"/>
              <a:gd name="connsiteY38" fmla="*/ 2009 h 12960"/>
              <a:gd name="connsiteX39" fmla="*/ 4604 w 5664"/>
              <a:gd name="connsiteY39" fmla="*/ 2330 h 12960"/>
              <a:gd name="connsiteX40" fmla="*/ 4722 w 5664"/>
              <a:gd name="connsiteY40" fmla="*/ 2530 h 12960"/>
              <a:gd name="connsiteX41" fmla="*/ 5018 w 5664"/>
              <a:gd name="connsiteY41" fmla="*/ 2685 h 12960"/>
              <a:gd name="connsiteX42" fmla="*/ 5112 w 5664"/>
              <a:gd name="connsiteY42" fmla="*/ 2803 h 12960"/>
              <a:gd name="connsiteX43" fmla="*/ 5159 w 5664"/>
              <a:gd name="connsiteY43" fmla="*/ 2944 h 12960"/>
              <a:gd name="connsiteX44" fmla="*/ 5243 w 5664"/>
              <a:gd name="connsiteY44" fmla="*/ 3027 h 12960"/>
              <a:gd name="connsiteX45" fmla="*/ 5432 w 5664"/>
              <a:gd name="connsiteY45" fmla="*/ 3288 h 12960"/>
              <a:gd name="connsiteX46" fmla="*/ 5523 w 5664"/>
              <a:gd name="connsiteY46" fmla="*/ 3563 h 12960"/>
              <a:gd name="connsiteX47" fmla="*/ 5585 w 5664"/>
              <a:gd name="connsiteY47" fmla="*/ 3642 h 12960"/>
              <a:gd name="connsiteX48" fmla="*/ 5606 w 5664"/>
              <a:gd name="connsiteY48" fmla="*/ 3725 h 12960"/>
              <a:gd name="connsiteX49" fmla="*/ 5664 w 5664"/>
              <a:gd name="connsiteY49" fmla="*/ 3863 h 12960"/>
              <a:gd name="connsiteX50" fmla="*/ 5664 w 5664"/>
              <a:gd name="connsiteY50" fmla="*/ 4162 h 12960"/>
              <a:gd name="connsiteX51" fmla="*/ 5664 w 5664"/>
              <a:gd name="connsiteY51" fmla="*/ 4351 h 12960"/>
              <a:gd name="connsiteX52" fmla="*/ 5491 w 5664"/>
              <a:gd name="connsiteY52" fmla="*/ 4753 h 12960"/>
              <a:gd name="connsiteX53" fmla="*/ 5585 w 5664"/>
              <a:gd name="connsiteY53" fmla="*/ 5249 h 12960"/>
              <a:gd name="connsiteX54" fmla="*/ 5523 w 5664"/>
              <a:gd name="connsiteY54" fmla="*/ 5408 h 12960"/>
              <a:gd name="connsiteX55" fmla="*/ 5539 w 5664"/>
              <a:gd name="connsiteY55" fmla="*/ 5613 h 12960"/>
              <a:gd name="connsiteX56" fmla="*/ 5443 w 5664"/>
              <a:gd name="connsiteY56" fmla="*/ 6196 h 12960"/>
              <a:gd name="connsiteX57" fmla="*/ 5318 w 5664"/>
              <a:gd name="connsiteY57" fmla="*/ 7142 h 12960"/>
              <a:gd name="connsiteX58" fmla="*/ 5096 w 5664"/>
              <a:gd name="connsiteY58" fmla="*/ 7442 h 12960"/>
              <a:gd name="connsiteX59" fmla="*/ 4923 w 5664"/>
              <a:gd name="connsiteY59" fmla="*/ 7977 h 12960"/>
              <a:gd name="connsiteX60" fmla="*/ 4779 w 5664"/>
              <a:gd name="connsiteY60" fmla="*/ 8277 h 12960"/>
              <a:gd name="connsiteX61" fmla="*/ 4685 w 5664"/>
              <a:gd name="connsiteY61" fmla="*/ 8609 h 12960"/>
              <a:gd name="connsiteX62" fmla="*/ 4669 w 5664"/>
              <a:gd name="connsiteY62" fmla="*/ 8971 h 12960"/>
              <a:gd name="connsiteX63" fmla="*/ 4479 w 5664"/>
              <a:gd name="connsiteY63" fmla="*/ 9303 h 12960"/>
              <a:gd name="connsiteX64" fmla="*/ 4495 w 5664"/>
              <a:gd name="connsiteY64" fmla="*/ 9413 h 12960"/>
              <a:gd name="connsiteX65" fmla="*/ 4385 w 5664"/>
              <a:gd name="connsiteY65" fmla="*/ 9586 h 12960"/>
              <a:gd name="connsiteX66" fmla="*/ 4290 w 5664"/>
              <a:gd name="connsiteY66" fmla="*/ 9933 h 12960"/>
              <a:gd name="connsiteX67" fmla="*/ 4290 w 5664"/>
              <a:gd name="connsiteY67" fmla="*/ 10202 h 12960"/>
              <a:gd name="connsiteX68" fmla="*/ 4322 w 5664"/>
              <a:gd name="connsiteY68" fmla="*/ 10548 h 12960"/>
              <a:gd name="connsiteX69" fmla="*/ 4164 w 5664"/>
              <a:gd name="connsiteY69" fmla="*/ 10753 h 12960"/>
              <a:gd name="connsiteX70" fmla="*/ 4053 w 5664"/>
              <a:gd name="connsiteY70" fmla="*/ 11085 h 12960"/>
              <a:gd name="connsiteX71" fmla="*/ 3801 w 5664"/>
              <a:gd name="connsiteY71" fmla="*/ 11367 h 12960"/>
              <a:gd name="connsiteX72" fmla="*/ 3739 w 5664"/>
              <a:gd name="connsiteY72" fmla="*/ 11652 h 12960"/>
              <a:gd name="connsiteX73" fmla="*/ 3599 w 5664"/>
              <a:gd name="connsiteY73" fmla="*/ 11936 h 12960"/>
              <a:gd name="connsiteX74" fmla="*/ 3536 w 5664"/>
              <a:gd name="connsiteY74" fmla="*/ 12156 h 12960"/>
              <a:gd name="connsiteX75" fmla="*/ 3505 w 5664"/>
              <a:gd name="connsiteY75" fmla="*/ 12534 h 12960"/>
              <a:gd name="connsiteX76" fmla="*/ 3276 w 5664"/>
              <a:gd name="connsiteY76" fmla="*/ 12708 h 12960"/>
              <a:gd name="connsiteX77" fmla="*/ 3048 w 5664"/>
              <a:gd name="connsiteY77" fmla="*/ 12866 h 12960"/>
              <a:gd name="connsiteX78" fmla="*/ 2812 w 5664"/>
              <a:gd name="connsiteY78" fmla="*/ 12960 h 12960"/>
              <a:gd name="connsiteX79" fmla="*/ 2464 w 5664"/>
              <a:gd name="connsiteY79" fmla="*/ 12960 h 12960"/>
              <a:gd name="connsiteX80" fmla="*/ 2150 w 5664"/>
              <a:gd name="connsiteY80" fmla="*/ 12677 h 12960"/>
              <a:gd name="connsiteX81" fmla="*/ 1991 w 5664"/>
              <a:gd name="connsiteY81" fmla="*/ 12393 h 12960"/>
              <a:gd name="connsiteX82" fmla="*/ 1944 w 5664"/>
              <a:gd name="connsiteY82" fmla="*/ 12125 h 12960"/>
              <a:gd name="connsiteX83" fmla="*/ 1637 w 5664"/>
              <a:gd name="connsiteY83" fmla="*/ 11825 h 12960"/>
              <a:gd name="connsiteX84" fmla="*/ 1503 w 5664"/>
              <a:gd name="connsiteY84" fmla="*/ 11607 h 12960"/>
              <a:gd name="connsiteX85" fmla="*/ 1543 w 5664"/>
              <a:gd name="connsiteY85" fmla="*/ 11376 h 12960"/>
              <a:gd name="connsiteX86" fmla="*/ 1354 w 5664"/>
              <a:gd name="connsiteY86" fmla="*/ 10855 h 12960"/>
              <a:gd name="connsiteX87" fmla="*/ 1154 w 5664"/>
              <a:gd name="connsiteY87" fmla="*/ 10059 h 12960"/>
              <a:gd name="connsiteX88" fmla="*/ 1211 w 5664"/>
              <a:gd name="connsiteY88" fmla="*/ 9460 h 12960"/>
              <a:gd name="connsiteX89" fmla="*/ 933 w 5664"/>
              <a:gd name="connsiteY89" fmla="*/ 8892 h 12960"/>
              <a:gd name="connsiteX90" fmla="*/ 885 w 5664"/>
              <a:gd name="connsiteY90" fmla="*/ 8514 h 12960"/>
              <a:gd name="connsiteX91" fmla="*/ 857 w 5664"/>
              <a:gd name="connsiteY91" fmla="*/ 8207 h 12960"/>
              <a:gd name="connsiteX92" fmla="*/ 588 w 5664"/>
              <a:gd name="connsiteY92" fmla="*/ 7899 h 12960"/>
              <a:gd name="connsiteX93" fmla="*/ 526 w 5664"/>
              <a:gd name="connsiteY93" fmla="*/ 7568 h 12960"/>
              <a:gd name="connsiteX94" fmla="*/ 399 w 5664"/>
              <a:gd name="connsiteY94" fmla="*/ 6906 h 12960"/>
              <a:gd name="connsiteX95" fmla="*/ 337 w 5664"/>
              <a:gd name="connsiteY95" fmla="*/ 6432 h 12960"/>
              <a:gd name="connsiteX96" fmla="*/ 226 w 5664"/>
              <a:gd name="connsiteY96" fmla="*/ 6212 h 12960"/>
              <a:gd name="connsiteX97" fmla="*/ 226 w 5664"/>
              <a:gd name="connsiteY97" fmla="*/ 5770 h 12960"/>
              <a:gd name="connsiteX98" fmla="*/ 133 w 5664"/>
              <a:gd name="connsiteY98" fmla="*/ 5502 h 12960"/>
              <a:gd name="connsiteX99" fmla="*/ 133 w 5664"/>
              <a:gd name="connsiteY99" fmla="*/ 5140 h 12960"/>
              <a:gd name="connsiteX100" fmla="*/ 22 w 5664"/>
              <a:gd name="connsiteY100" fmla="*/ 4919 h 12960"/>
              <a:gd name="connsiteX101" fmla="*/ 22 w 5664"/>
              <a:gd name="connsiteY101" fmla="*/ 4557 h 12960"/>
              <a:gd name="connsiteX102" fmla="*/ 22 w 5664"/>
              <a:gd name="connsiteY102" fmla="*/ 4557 h 12960"/>
              <a:gd name="connsiteX103" fmla="*/ 29 w 5664"/>
              <a:gd name="connsiteY103" fmla="*/ 4528 h 12960"/>
              <a:gd name="connsiteX104" fmla="*/ 35 w 5664"/>
              <a:gd name="connsiteY104" fmla="*/ 4499 h 12960"/>
              <a:gd name="connsiteX105" fmla="*/ 39 w 5664"/>
              <a:gd name="connsiteY105" fmla="*/ 4463 h 12960"/>
              <a:gd name="connsiteX106" fmla="*/ 42 w 5664"/>
              <a:gd name="connsiteY106" fmla="*/ 4426 h 12960"/>
              <a:gd name="connsiteX107" fmla="*/ 43 w 5664"/>
              <a:gd name="connsiteY107" fmla="*/ 4408 h 12960"/>
              <a:gd name="connsiteX108" fmla="*/ 42 w 5664"/>
              <a:gd name="connsiteY108" fmla="*/ 4390 h 12960"/>
              <a:gd name="connsiteX109" fmla="*/ 39 w 5664"/>
              <a:gd name="connsiteY109" fmla="*/ 4374 h 12960"/>
              <a:gd name="connsiteX110" fmla="*/ 35 w 5664"/>
              <a:gd name="connsiteY110" fmla="*/ 4358 h 12960"/>
              <a:gd name="connsiteX111" fmla="*/ 29 w 5664"/>
              <a:gd name="connsiteY111" fmla="*/ 4346 h 12960"/>
              <a:gd name="connsiteX112" fmla="*/ 22 w 5664"/>
              <a:gd name="connsiteY112" fmla="*/ 4335 h 12960"/>
              <a:gd name="connsiteX113" fmla="*/ 22 w 5664"/>
              <a:gd name="connsiteY113" fmla="*/ 4335 h 12960"/>
              <a:gd name="connsiteX114" fmla="*/ 17 w 5664"/>
              <a:gd name="connsiteY114" fmla="*/ 4331 h 12960"/>
              <a:gd name="connsiteX115" fmla="*/ 14 w 5664"/>
              <a:gd name="connsiteY115" fmla="*/ 4325 h 12960"/>
              <a:gd name="connsiteX116" fmla="*/ 9 w 5664"/>
              <a:gd name="connsiteY116" fmla="*/ 4310 h 12960"/>
              <a:gd name="connsiteX117" fmla="*/ 4 w 5664"/>
              <a:gd name="connsiteY117" fmla="*/ 4293 h 12960"/>
              <a:gd name="connsiteX118" fmla="*/ 1 w 5664"/>
              <a:gd name="connsiteY118" fmla="*/ 4274 h 12960"/>
              <a:gd name="connsiteX119" fmla="*/ 0 w 5664"/>
              <a:gd name="connsiteY119" fmla="*/ 4253 h 12960"/>
              <a:gd name="connsiteX120" fmla="*/ 1 w 5664"/>
              <a:gd name="connsiteY120" fmla="*/ 4230 h 12960"/>
              <a:gd name="connsiteX121" fmla="*/ 4 w 5664"/>
              <a:gd name="connsiteY121" fmla="*/ 4183 h 12960"/>
              <a:gd name="connsiteX122" fmla="*/ 9 w 5664"/>
              <a:gd name="connsiteY122" fmla="*/ 4140 h 12960"/>
              <a:gd name="connsiteX123" fmla="*/ 14 w 5664"/>
              <a:gd name="connsiteY123" fmla="*/ 4103 h 12960"/>
              <a:gd name="connsiteX124" fmla="*/ 22 w 5664"/>
              <a:gd name="connsiteY124" fmla="*/ 4068 h 12960"/>
              <a:gd name="connsiteX125" fmla="*/ 0 w 5664"/>
              <a:gd name="connsiteY125" fmla="*/ 3925 h 12960"/>
              <a:gd name="connsiteX126" fmla="*/ 1637 w 5664"/>
              <a:gd name="connsiteY126" fmla="*/ 1340 h 12960"/>
              <a:gd name="connsiteX0" fmla="*/ 1755 w 5664"/>
              <a:gd name="connsiteY0" fmla="*/ 958 h 12960"/>
              <a:gd name="connsiteX1" fmla="*/ 1841 w 5664"/>
              <a:gd name="connsiteY1" fmla="*/ 740 h 12960"/>
              <a:gd name="connsiteX2" fmla="*/ 2046 w 5664"/>
              <a:gd name="connsiteY2" fmla="*/ 646 h 12960"/>
              <a:gd name="connsiteX3" fmla="*/ 2156 w 5664"/>
              <a:gd name="connsiteY3" fmla="*/ 489 h 12960"/>
              <a:gd name="connsiteX4" fmla="*/ 2362 w 5664"/>
              <a:gd name="connsiteY4" fmla="*/ 157 h 12960"/>
              <a:gd name="connsiteX5" fmla="*/ 2567 w 5664"/>
              <a:gd name="connsiteY5" fmla="*/ 0 h 12960"/>
              <a:gd name="connsiteX6" fmla="*/ 2708 w 5664"/>
              <a:gd name="connsiteY6" fmla="*/ 0 h 12960"/>
              <a:gd name="connsiteX7" fmla="*/ 2708 w 5664"/>
              <a:gd name="connsiteY7" fmla="*/ 0 h 12960"/>
              <a:gd name="connsiteX8" fmla="*/ 2721 w 5664"/>
              <a:gd name="connsiteY8" fmla="*/ 7 h 12960"/>
              <a:gd name="connsiteX9" fmla="*/ 2734 w 5664"/>
              <a:gd name="connsiteY9" fmla="*/ 17 h 12960"/>
              <a:gd name="connsiteX10" fmla="*/ 2750 w 5664"/>
              <a:gd name="connsiteY10" fmla="*/ 29 h 12960"/>
              <a:gd name="connsiteX11" fmla="*/ 2766 w 5664"/>
              <a:gd name="connsiteY11" fmla="*/ 43 h 12960"/>
              <a:gd name="connsiteX12" fmla="*/ 2782 w 5664"/>
              <a:gd name="connsiteY12" fmla="*/ 59 h 12960"/>
              <a:gd name="connsiteX13" fmla="*/ 2795 w 5664"/>
              <a:gd name="connsiteY13" fmla="*/ 76 h 12960"/>
              <a:gd name="connsiteX14" fmla="*/ 2799 w 5664"/>
              <a:gd name="connsiteY14" fmla="*/ 85 h 12960"/>
              <a:gd name="connsiteX15" fmla="*/ 2803 w 5664"/>
              <a:gd name="connsiteY15" fmla="*/ 94 h 12960"/>
              <a:gd name="connsiteX16" fmla="*/ 2803 w 5664"/>
              <a:gd name="connsiteY16" fmla="*/ 94 h 12960"/>
              <a:gd name="connsiteX17" fmla="*/ 2806 w 5664"/>
              <a:gd name="connsiteY17" fmla="*/ 102 h 12960"/>
              <a:gd name="connsiteX18" fmla="*/ 2812 w 5664"/>
              <a:gd name="connsiteY18" fmla="*/ 111 h 12960"/>
              <a:gd name="connsiteX19" fmla="*/ 2820 w 5664"/>
              <a:gd name="connsiteY19" fmla="*/ 120 h 12960"/>
              <a:gd name="connsiteX20" fmla="*/ 2829 w 5664"/>
              <a:gd name="connsiteY20" fmla="*/ 128 h 12960"/>
              <a:gd name="connsiteX21" fmla="*/ 2871 w 5664"/>
              <a:gd name="connsiteY21" fmla="*/ 159 h 12960"/>
              <a:gd name="connsiteX22" fmla="*/ 2893 w 5664"/>
              <a:gd name="connsiteY22" fmla="*/ 172 h 12960"/>
              <a:gd name="connsiteX23" fmla="*/ 2911 w 5664"/>
              <a:gd name="connsiteY23" fmla="*/ 180 h 12960"/>
              <a:gd name="connsiteX24" fmla="*/ 2929 w 5664"/>
              <a:gd name="connsiteY24" fmla="*/ 189 h 12960"/>
              <a:gd name="connsiteX25" fmla="*/ 3103 w 5664"/>
              <a:gd name="connsiteY25" fmla="*/ 426 h 12960"/>
              <a:gd name="connsiteX26" fmla="*/ 3338 w 5664"/>
              <a:gd name="connsiteY26" fmla="*/ 630 h 12960"/>
              <a:gd name="connsiteX27" fmla="*/ 3527 w 5664"/>
              <a:gd name="connsiteY27" fmla="*/ 646 h 12960"/>
              <a:gd name="connsiteX28" fmla="*/ 3622 w 5664"/>
              <a:gd name="connsiteY28" fmla="*/ 740 h 12960"/>
              <a:gd name="connsiteX29" fmla="*/ 3622 w 5664"/>
              <a:gd name="connsiteY29" fmla="*/ 835 h 12960"/>
              <a:gd name="connsiteX30" fmla="*/ 3748 w 5664"/>
              <a:gd name="connsiteY30" fmla="*/ 883 h 12960"/>
              <a:gd name="connsiteX31" fmla="*/ 3906 w 5664"/>
              <a:gd name="connsiteY31" fmla="*/ 1008 h 12960"/>
              <a:gd name="connsiteX32" fmla="*/ 4009 w 5664"/>
              <a:gd name="connsiteY32" fmla="*/ 1122 h 12960"/>
              <a:gd name="connsiteX33" fmla="*/ 4072 w 5664"/>
              <a:gd name="connsiteY33" fmla="*/ 1359 h 12960"/>
              <a:gd name="connsiteX34" fmla="*/ 4213 w 5664"/>
              <a:gd name="connsiteY34" fmla="*/ 1418 h 12960"/>
              <a:gd name="connsiteX35" fmla="*/ 4249 w 5664"/>
              <a:gd name="connsiteY35" fmla="*/ 1572 h 12960"/>
              <a:gd name="connsiteX36" fmla="*/ 4391 w 5664"/>
              <a:gd name="connsiteY36" fmla="*/ 1821 h 12960"/>
              <a:gd name="connsiteX37" fmla="*/ 4581 w 5664"/>
              <a:gd name="connsiteY37" fmla="*/ 2009 h 12960"/>
              <a:gd name="connsiteX38" fmla="*/ 4604 w 5664"/>
              <a:gd name="connsiteY38" fmla="*/ 2330 h 12960"/>
              <a:gd name="connsiteX39" fmla="*/ 4722 w 5664"/>
              <a:gd name="connsiteY39" fmla="*/ 2530 h 12960"/>
              <a:gd name="connsiteX40" fmla="*/ 5018 w 5664"/>
              <a:gd name="connsiteY40" fmla="*/ 2685 h 12960"/>
              <a:gd name="connsiteX41" fmla="*/ 5112 w 5664"/>
              <a:gd name="connsiteY41" fmla="*/ 2803 h 12960"/>
              <a:gd name="connsiteX42" fmla="*/ 5159 w 5664"/>
              <a:gd name="connsiteY42" fmla="*/ 2944 h 12960"/>
              <a:gd name="connsiteX43" fmla="*/ 5243 w 5664"/>
              <a:gd name="connsiteY43" fmla="*/ 3027 h 12960"/>
              <a:gd name="connsiteX44" fmla="*/ 5432 w 5664"/>
              <a:gd name="connsiteY44" fmla="*/ 3288 h 12960"/>
              <a:gd name="connsiteX45" fmla="*/ 5523 w 5664"/>
              <a:gd name="connsiteY45" fmla="*/ 3563 h 12960"/>
              <a:gd name="connsiteX46" fmla="*/ 5585 w 5664"/>
              <a:gd name="connsiteY46" fmla="*/ 3642 h 12960"/>
              <a:gd name="connsiteX47" fmla="*/ 5606 w 5664"/>
              <a:gd name="connsiteY47" fmla="*/ 3725 h 12960"/>
              <a:gd name="connsiteX48" fmla="*/ 5664 w 5664"/>
              <a:gd name="connsiteY48" fmla="*/ 3863 h 12960"/>
              <a:gd name="connsiteX49" fmla="*/ 5664 w 5664"/>
              <a:gd name="connsiteY49" fmla="*/ 4162 h 12960"/>
              <a:gd name="connsiteX50" fmla="*/ 5664 w 5664"/>
              <a:gd name="connsiteY50" fmla="*/ 4351 h 12960"/>
              <a:gd name="connsiteX51" fmla="*/ 5491 w 5664"/>
              <a:gd name="connsiteY51" fmla="*/ 4753 h 12960"/>
              <a:gd name="connsiteX52" fmla="*/ 5585 w 5664"/>
              <a:gd name="connsiteY52" fmla="*/ 5249 h 12960"/>
              <a:gd name="connsiteX53" fmla="*/ 5523 w 5664"/>
              <a:gd name="connsiteY53" fmla="*/ 5408 h 12960"/>
              <a:gd name="connsiteX54" fmla="*/ 5539 w 5664"/>
              <a:gd name="connsiteY54" fmla="*/ 5613 h 12960"/>
              <a:gd name="connsiteX55" fmla="*/ 5443 w 5664"/>
              <a:gd name="connsiteY55" fmla="*/ 6196 h 12960"/>
              <a:gd name="connsiteX56" fmla="*/ 5318 w 5664"/>
              <a:gd name="connsiteY56" fmla="*/ 7142 h 12960"/>
              <a:gd name="connsiteX57" fmla="*/ 5096 w 5664"/>
              <a:gd name="connsiteY57" fmla="*/ 7442 h 12960"/>
              <a:gd name="connsiteX58" fmla="*/ 4923 w 5664"/>
              <a:gd name="connsiteY58" fmla="*/ 7977 h 12960"/>
              <a:gd name="connsiteX59" fmla="*/ 4779 w 5664"/>
              <a:gd name="connsiteY59" fmla="*/ 8277 h 12960"/>
              <a:gd name="connsiteX60" fmla="*/ 4685 w 5664"/>
              <a:gd name="connsiteY60" fmla="*/ 8609 h 12960"/>
              <a:gd name="connsiteX61" fmla="*/ 4669 w 5664"/>
              <a:gd name="connsiteY61" fmla="*/ 8971 h 12960"/>
              <a:gd name="connsiteX62" fmla="*/ 4479 w 5664"/>
              <a:gd name="connsiteY62" fmla="*/ 9303 h 12960"/>
              <a:gd name="connsiteX63" fmla="*/ 4495 w 5664"/>
              <a:gd name="connsiteY63" fmla="*/ 9413 h 12960"/>
              <a:gd name="connsiteX64" fmla="*/ 4385 w 5664"/>
              <a:gd name="connsiteY64" fmla="*/ 9586 h 12960"/>
              <a:gd name="connsiteX65" fmla="*/ 4290 w 5664"/>
              <a:gd name="connsiteY65" fmla="*/ 9933 h 12960"/>
              <a:gd name="connsiteX66" fmla="*/ 4290 w 5664"/>
              <a:gd name="connsiteY66" fmla="*/ 10202 h 12960"/>
              <a:gd name="connsiteX67" fmla="*/ 4322 w 5664"/>
              <a:gd name="connsiteY67" fmla="*/ 10548 h 12960"/>
              <a:gd name="connsiteX68" fmla="*/ 4164 w 5664"/>
              <a:gd name="connsiteY68" fmla="*/ 10753 h 12960"/>
              <a:gd name="connsiteX69" fmla="*/ 4053 w 5664"/>
              <a:gd name="connsiteY69" fmla="*/ 11085 h 12960"/>
              <a:gd name="connsiteX70" fmla="*/ 3801 w 5664"/>
              <a:gd name="connsiteY70" fmla="*/ 11367 h 12960"/>
              <a:gd name="connsiteX71" fmla="*/ 3739 w 5664"/>
              <a:gd name="connsiteY71" fmla="*/ 11652 h 12960"/>
              <a:gd name="connsiteX72" fmla="*/ 3599 w 5664"/>
              <a:gd name="connsiteY72" fmla="*/ 11936 h 12960"/>
              <a:gd name="connsiteX73" fmla="*/ 3536 w 5664"/>
              <a:gd name="connsiteY73" fmla="*/ 12156 h 12960"/>
              <a:gd name="connsiteX74" fmla="*/ 3505 w 5664"/>
              <a:gd name="connsiteY74" fmla="*/ 12534 h 12960"/>
              <a:gd name="connsiteX75" fmla="*/ 3276 w 5664"/>
              <a:gd name="connsiteY75" fmla="*/ 12708 h 12960"/>
              <a:gd name="connsiteX76" fmla="*/ 3048 w 5664"/>
              <a:gd name="connsiteY76" fmla="*/ 12866 h 12960"/>
              <a:gd name="connsiteX77" fmla="*/ 2812 w 5664"/>
              <a:gd name="connsiteY77" fmla="*/ 12960 h 12960"/>
              <a:gd name="connsiteX78" fmla="*/ 2464 w 5664"/>
              <a:gd name="connsiteY78" fmla="*/ 12960 h 12960"/>
              <a:gd name="connsiteX79" fmla="*/ 2150 w 5664"/>
              <a:gd name="connsiteY79" fmla="*/ 12677 h 12960"/>
              <a:gd name="connsiteX80" fmla="*/ 1991 w 5664"/>
              <a:gd name="connsiteY80" fmla="*/ 12393 h 12960"/>
              <a:gd name="connsiteX81" fmla="*/ 1944 w 5664"/>
              <a:gd name="connsiteY81" fmla="*/ 12125 h 12960"/>
              <a:gd name="connsiteX82" fmla="*/ 1637 w 5664"/>
              <a:gd name="connsiteY82" fmla="*/ 11825 h 12960"/>
              <a:gd name="connsiteX83" fmla="*/ 1503 w 5664"/>
              <a:gd name="connsiteY83" fmla="*/ 11607 h 12960"/>
              <a:gd name="connsiteX84" fmla="*/ 1543 w 5664"/>
              <a:gd name="connsiteY84" fmla="*/ 11376 h 12960"/>
              <a:gd name="connsiteX85" fmla="*/ 1354 w 5664"/>
              <a:gd name="connsiteY85" fmla="*/ 10855 h 12960"/>
              <a:gd name="connsiteX86" fmla="*/ 1154 w 5664"/>
              <a:gd name="connsiteY86" fmla="*/ 10059 h 12960"/>
              <a:gd name="connsiteX87" fmla="*/ 1211 w 5664"/>
              <a:gd name="connsiteY87" fmla="*/ 9460 h 12960"/>
              <a:gd name="connsiteX88" fmla="*/ 933 w 5664"/>
              <a:gd name="connsiteY88" fmla="*/ 8892 h 12960"/>
              <a:gd name="connsiteX89" fmla="*/ 885 w 5664"/>
              <a:gd name="connsiteY89" fmla="*/ 8514 h 12960"/>
              <a:gd name="connsiteX90" fmla="*/ 857 w 5664"/>
              <a:gd name="connsiteY90" fmla="*/ 8207 h 12960"/>
              <a:gd name="connsiteX91" fmla="*/ 588 w 5664"/>
              <a:gd name="connsiteY91" fmla="*/ 7899 h 12960"/>
              <a:gd name="connsiteX92" fmla="*/ 526 w 5664"/>
              <a:gd name="connsiteY92" fmla="*/ 7568 h 12960"/>
              <a:gd name="connsiteX93" fmla="*/ 399 w 5664"/>
              <a:gd name="connsiteY93" fmla="*/ 6906 h 12960"/>
              <a:gd name="connsiteX94" fmla="*/ 337 w 5664"/>
              <a:gd name="connsiteY94" fmla="*/ 6432 h 12960"/>
              <a:gd name="connsiteX95" fmla="*/ 226 w 5664"/>
              <a:gd name="connsiteY95" fmla="*/ 6212 h 12960"/>
              <a:gd name="connsiteX96" fmla="*/ 226 w 5664"/>
              <a:gd name="connsiteY96" fmla="*/ 5770 h 12960"/>
              <a:gd name="connsiteX97" fmla="*/ 133 w 5664"/>
              <a:gd name="connsiteY97" fmla="*/ 5502 h 12960"/>
              <a:gd name="connsiteX98" fmla="*/ 133 w 5664"/>
              <a:gd name="connsiteY98" fmla="*/ 5140 h 12960"/>
              <a:gd name="connsiteX99" fmla="*/ 22 w 5664"/>
              <a:gd name="connsiteY99" fmla="*/ 4919 h 12960"/>
              <a:gd name="connsiteX100" fmla="*/ 22 w 5664"/>
              <a:gd name="connsiteY100" fmla="*/ 4557 h 12960"/>
              <a:gd name="connsiteX101" fmla="*/ 22 w 5664"/>
              <a:gd name="connsiteY101" fmla="*/ 4557 h 12960"/>
              <a:gd name="connsiteX102" fmla="*/ 29 w 5664"/>
              <a:gd name="connsiteY102" fmla="*/ 4528 h 12960"/>
              <a:gd name="connsiteX103" fmla="*/ 35 w 5664"/>
              <a:gd name="connsiteY103" fmla="*/ 4499 h 12960"/>
              <a:gd name="connsiteX104" fmla="*/ 39 w 5664"/>
              <a:gd name="connsiteY104" fmla="*/ 4463 h 12960"/>
              <a:gd name="connsiteX105" fmla="*/ 42 w 5664"/>
              <a:gd name="connsiteY105" fmla="*/ 4426 h 12960"/>
              <a:gd name="connsiteX106" fmla="*/ 43 w 5664"/>
              <a:gd name="connsiteY106" fmla="*/ 4408 h 12960"/>
              <a:gd name="connsiteX107" fmla="*/ 42 w 5664"/>
              <a:gd name="connsiteY107" fmla="*/ 4390 h 12960"/>
              <a:gd name="connsiteX108" fmla="*/ 39 w 5664"/>
              <a:gd name="connsiteY108" fmla="*/ 4374 h 12960"/>
              <a:gd name="connsiteX109" fmla="*/ 35 w 5664"/>
              <a:gd name="connsiteY109" fmla="*/ 4358 h 12960"/>
              <a:gd name="connsiteX110" fmla="*/ 29 w 5664"/>
              <a:gd name="connsiteY110" fmla="*/ 4346 h 12960"/>
              <a:gd name="connsiteX111" fmla="*/ 22 w 5664"/>
              <a:gd name="connsiteY111" fmla="*/ 4335 h 12960"/>
              <a:gd name="connsiteX112" fmla="*/ 22 w 5664"/>
              <a:gd name="connsiteY112" fmla="*/ 4335 h 12960"/>
              <a:gd name="connsiteX113" fmla="*/ 17 w 5664"/>
              <a:gd name="connsiteY113" fmla="*/ 4331 h 12960"/>
              <a:gd name="connsiteX114" fmla="*/ 14 w 5664"/>
              <a:gd name="connsiteY114" fmla="*/ 4325 h 12960"/>
              <a:gd name="connsiteX115" fmla="*/ 9 w 5664"/>
              <a:gd name="connsiteY115" fmla="*/ 4310 h 12960"/>
              <a:gd name="connsiteX116" fmla="*/ 4 w 5664"/>
              <a:gd name="connsiteY116" fmla="*/ 4293 h 12960"/>
              <a:gd name="connsiteX117" fmla="*/ 1 w 5664"/>
              <a:gd name="connsiteY117" fmla="*/ 4274 h 12960"/>
              <a:gd name="connsiteX118" fmla="*/ 0 w 5664"/>
              <a:gd name="connsiteY118" fmla="*/ 4253 h 12960"/>
              <a:gd name="connsiteX119" fmla="*/ 1 w 5664"/>
              <a:gd name="connsiteY119" fmla="*/ 4230 h 12960"/>
              <a:gd name="connsiteX120" fmla="*/ 4 w 5664"/>
              <a:gd name="connsiteY120" fmla="*/ 4183 h 12960"/>
              <a:gd name="connsiteX121" fmla="*/ 9 w 5664"/>
              <a:gd name="connsiteY121" fmla="*/ 4140 h 12960"/>
              <a:gd name="connsiteX122" fmla="*/ 14 w 5664"/>
              <a:gd name="connsiteY122" fmla="*/ 4103 h 12960"/>
              <a:gd name="connsiteX123" fmla="*/ 22 w 5664"/>
              <a:gd name="connsiteY123" fmla="*/ 4068 h 12960"/>
              <a:gd name="connsiteX124" fmla="*/ 0 w 5664"/>
              <a:gd name="connsiteY124" fmla="*/ 3925 h 12960"/>
              <a:gd name="connsiteX125" fmla="*/ 1637 w 5664"/>
              <a:gd name="connsiteY125" fmla="*/ 1340 h 12960"/>
              <a:gd name="connsiteX0" fmla="*/ 1755 w 5664"/>
              <a:gd name="connsiteY0" fmla="*/ 958 h 12960"/>
              <a:gd name="connsiteX1" fmla="*/ 1841 w 5664"/>
              <a:gd name="connsiteY1" fmla="*/ 740 h 12960"/>
              <a:gd name="connsiteX2" fmla="*/ 2046 w 5664"/>
              <a:gd name="connsiteY2" fmla="*/ 646 h 12960"/>
              <a:gd name="connsiteX3" fmla="*/ 2156 w 5664"/>
              <a:gd name="connsiteY3" fmla="*/ 489 h 12960"/>
              <a:gd name="connsiteX4" fmla="*/ 2362 w 5664"/>
              <a:gd name="connsiteY4" fmla="*/ 157 h 12960"/>
              <a:gd name="connsiteX5" fmla="*/ 2567 w 5664"/>
              <a:gd name="connsiteY5" fmla="*/ 0 h 12960"/>
              <a:gd name="connsiteX6" fmla="*/ 2708 w 5664"/>
              <a:gd name="connsiteY6" fmla="*/ 0 h 12960"/>
              <a:gd name="connsiteX7" fmla="*/ 2708 w 5664"/>
              <a:gd name="connsiteY7" fmla="*/ 0 h 12960"/>
              <a:gd name="connsiteX8" fmla="*/ 2721 w 5664"/>
              <a:gd name="connsiteY8" fmla="*/ 7 h 12960"/>
              <a:gd name="connsiteX9" fmla="*/ 2734 w 5664"/>
              <a:gd name="connsiteY9" fmla="*/ 17 h 12960"/>
              <a:gd name="connsiteX10" fmla="*/ 2750 w 5664"/>
              <a:gd name="connsiteY10" fmla="*/ 29 h 12960"/>
              <a:gd name="connsiteX11" fmla="*/ 2766 w 5664"/>
              <a:gd name="connsiteY11" fmla="*/ 43 h 12960"/>
              <a:gd name="connsiteX12" fmla="*/ 2782 w 5664"/>
              <a:gd name="connsiteY12" fmla="*/ 59 h 12960"/>
              <a:gd name="connsiteX13" fmla="*/ 2799 w 5664"/>
              <a:gd name="connsiteY13" fmla="*/ 85 h 12960"/>
              <a:gd name="connsiteX14" fmla="*/ 2803 w 5664"/>
              <a:gd name="connsiteY14" fmla="*/ 94 h 12960"/>
              <a:gd name="connsiteX15" fmla="*/ 2803 w 5664"/>
              <a:gd name="connsiteY15" fmla="*/ 94 h 12960"/>
              <a:gd name="connsiteX16" fmla="*/ 2806 w 5664"/>
              <a:gd name="connsiteY16" fmla="*/ 102 h 12960"/>
              <a:gd name="connsiteX17" fmla="*/ 2812 w 5664"/>
              <a:gd name="connsiteY17" fmla="*/ 111 h 12960"/>
              <a:gd name="connsiteX18" fmla="*/ 2820 w 5664"/>
              <a:gd name="connsiteY18" fmla="*/ 120 h 12960"/>
              <a:gd name="connsiteX19" fmla="*/ 2829 w 5664"/>
              <a:gd name="connsiteY19" fmla="*/ 128 h 12960"/>
              <a:gd name="connsiteX20" fmla="*/ 2871 w 5664"/>
              <a:gd name="connsiteY20" fmla="*/ 159 h 12960"/>
              <a:gd name="connsiteX21" fmla="*/ 2893 w 5664"/>
              <a:gd name="connsiteY21" fmla="*/ 172 h 12960"/>
              <a:gd name="connsiteX22" fmla="*/ 2911 w 5664"/>
              <a:gd name="connsiteY22" fmla="*/ 180 h 12960"/>
              <a:gd name="connsiteX23" fmla="*/ 2929 w 5664"/>
              <a:gd name="connsiteY23" fmla="*/ 189 h 12960"/>
              <a:gd name="connsiteX24" fmla="*/ 3103 w 5664"/>
              <a:gd name="connsiteY24" fmla="*/ 426 h 12960"/>
              <a:gd name="connsiteX25" fmla="*/ 3338 w 5664"/>
              <a:gd name="connsiteY25" fmla="*/ 630 h 12960"/>
              <a:gd name="connsiteX26" fmla="*/ 3527 w 5664"/>
              <a:gd name="connsiteY26" fmla="*/ 646 h 12960"/>
              <a:gd name="connsiteX27" fmla="*/ 3622 w 5664"/>
              <a:gd name="connsiteY27" fmla="*/ 740 h 12960"/>
              <a:gd name="connsiteX28" fmla="*/ 3622 w 5664"/>
              <a:gd name="connsiteY28" fmla="*/ 835 h 12960"/>
              <a:gd name="connsiteX29" fmla="*/ 3748 w 5664"/>
              <a:gd name="connsiteY29" fmla="*/ 883 h 12960"/>
              <a:gd name="connsiteX30" fmla="*/ 3906 w 5664"/>
              <a:gd name="connsiteY30" fmla="*/ 1008 h 12960"/>
              <a:gd name="connsiteX31" fmla="*/ 4009 w 5664"/>
              <a:gd name="connsiteY31" fmla="*/ 1122 h 12960"/>
              <a:gd name="connsiteX32" fmla="*/ 4072 w 5664"/>
              <a:gd name="connsiteY32" fmla="*/ 1359 h 12960"/>
              <a:gd name="connsiteX33" fmla="*/ 4213 w 5664"/>
              <a:gd name="connsiteY33" fmla="*/ 1418 h 12960"/>
              <a:gd name="connsiteX34" fmla="*/ 4249 w 5664"/>
              <a:gd name="connsiteY34" fmla="*/ 1572 h 12960"/>
              <a:gd name="connsiteX35" fmla="*/ 4391 w 5664"/>
              <a:gd name="connsiteY35" fmla="*/ 1821 h 12960"/>
              <a:gd name="connsiteX36" fmla="*/ 4581 w 5664"/>
              <a:gd name="connsiteY36" fmla="*/ 2009 h 12960"/>
              <a:gd name="connsiteX37" fmla="*/ 4604 w 5664"/>
              <a:gd name="connsiteY37" fmla="*/ 2330 h 12960"/>
              <a:gd name="connsiteX38" fmla="*/ 4722 w 5664"/>
              <a:gd name="connsiteY38" fmla="*/ 2530 h 12960"/>
              <a:gd name="connsiteX39" fmla="*/ 5018 w 5664"/>
              <a:gd name="connsiteY39" fmla="*/ 2685 h 12960"/>
              <a:gd name="connsiteX40" fmla="*/ 5112 w 5664"/>
              <a:gd name="connsiteY40" fmla="*/ 2803 h 12960"/>
              <a:gd name="connsiteX41" fmla="*/ 5159 w 5664"/>
              <a:gd name="connsiteY41" fmla="*/ 2944 h 12960"/>
              <a:gd name="connsiteX42" fmla="*/ 5243 w 5664"/>
              <a:gd name="connsiteY42" fmla="*/ 3027 h 12960"/>
              <a:gd name="connsiteX43" fmla="*/ 5432 w 5664"/>
              <a:gd name="connsiteY43" fmla="*/ 3288 h 12960"/>
              <a:gd name="connsiteX44" fmla="*/ 5523 w 5664"/>
              <a:gd name="connsiteY44" fmla="*/ 3563 h 12960"/>
              <a:gd name="connsiteX45" fmla="*/ 5585 w 5664"/>
              <a:gd name="connsiteY45" fmla="*/ 3642 h 12960"/>
              <a:gd name="connsiteX46" fmla="*/ 5606 w 5664"/>
              <a:gd name="connsiteY46" fmla="*/ 3725 h 12960"/>
              <a:gd name="connsiteX47" fmla="*/ 5664 w 5664"/>
              <a:gd name="connsiteY47" fmla="*/ 3863 h 12960"/>
              <a:gd name="connsiteX48" fmla="*/ 5664 w 5664"/>
              <a:gd name="connsiteY48" fmla="*/ 4162 h 12960"/>
              <a:gd name="connsiteX49" fmla="*/ 5664 w 5664"/>
              <a:gd name="connsiteY49" fmla="*/ 4351 h 12960"/>
              <a:gd name="connsiteX50" fmla="*/ 5491 w 5664"/>
              <a:gd name="connsiteY50" fmla="*/ 4753 h 12960"/>
              <a:gd name="connsiteX51" fmla="*/ 5585 w 5664"/>
              <a:gd name="connsiteY51" fmla="*/ 5249 h 12960"/>
              <a:gd name="connsiteX52" fmla="*/ 5523 w 5664"/>
              <a:gd name="connsiteY52" fmla="*/ 5408 h 12960"/>
              <a:gd name="connsiteX53" fmla="*/ 5539 w 5664"/>
              <a:gd name="connsiteY53" fmla="*/ 5613 h 12960"/>
              <a:gd name="connsiteX54" fmla="*/ 5443 w 5664"/>
              <a:gd name="connsiteY54" fmla="*/ 6196 h 12960"/>
              <a:gd name="connsiteX55" fmla="*/ 5318 w 5664"/>
              <a:gd name="connsiteY55" fmla="*/ 7142 h 12960"/>
              <a:gd name="connsiteX56" fmla="*/ 5096 w 5664"/>
              <a:gd name="connsiteY56" fmla="*/ 7442 h 12960"/>
              <a:gd name="connsiteX57" fmla="*/ 4923 w 5664"/>
              <a:gd name="connsiteY57" fmla="*/ 7977 h 12960"/>
              <a:gd name="connsiteX58" fmla="*/ 4779 w 5664"/>
              <a:gd name="connsiteY58" fmla="*/ 8277 h 12960"/>
              <a:gd name="connsiteX59" fmla="*/ 4685 w 5664"/>
              <a:gd name="connsiteY59" fmla="*/ 8609 h 12960"/>
              <a:gd name="connsiteX60" fmla="*/ 4669 w 5664"/>
              <a:gd name="connsiteY60" fmla="*/ 8971 h 12960"/>
              <a:gd name="connsiteX61" fmla="*/ 4479 w 5664"/>
              <a:gd name="connsiteY61" fmla="*/ 9303 h 12960"/>
              <a:gd name="connsiteX62" fmla="*/ 4495 w 5664"/>
              <a:gd name="connsiteY62" fmla="*/ 9413 h 12960"/>
              <a:gd name="connsiteX63" fmla="*/ 4385 w 5664"/>
              <a:gd name="connsiteY63" fmla="*/ 9586 h 12960"/>
              <a:gd name="connsiteX64" fmla="*/ 4290 w 5664"/>
              <a:gd name="connsiteY64" fmla="*/ 9933 h 12960"/>
              <a:gd name="connsiteX65" fmla="*/ 4290 w 5664"/>
              <a:gd name="connsiteY65" fmla="*/ 10202 h 12960"/>
              <a:gd name="connsiteX66" fmla="*/ 4322 w 5664"/>
              <a:gd name="connsiteY66" fmla="*/ 10548 h 12960"/>
              <a:gd name="connsiteX67" fmla="*/ 4164 w 5664"/>
              <a:gd name="connsiteY67" fmla="*/ 10753 h 12960"/>
              <a:gd name="connsiteX68" fmla="*/ 4053 w 5664"/>
              <a:gd name="connsiteY68" fmla="*/ 11085 h 12960"/>
              <a:gd name="connsiteX69" fmla="*/ 3801 w 5664"/>
              <a:gd name="connsiteY69" fmla="*/ 11367 h 12960"/>
              <a:gd name="connsiteX70" fmla="*/ 3739 w 5664"/>
              <a:gd name="connsiteY70" fmla="*/ 11652 h 12960"/>
              <a:gd name="connsiteX71" fmla="*/ 3599 w 5664"/>
              <a:gd name="connsiteY71" fmla="*/ 11936 h 12960"/>
              <a:gd name="connsiteX72" fmla="*/ 3536 w 5664"/>
              <a:gd name="connsiteY72" fmla="*/ 12156 h 12960"/>
              <a:gd name="connsiteX73" fmla="*/ 3505 w 5664"/>
              <a:gd name="connsiteY73" fmla="*/ 12534 h 12960"/>
              <a:gd name="connsiteX74" fmla="*/ 3276 w 5664"/>
              <a:gd name="connsiteY74" fmla="*/ 12708 h 12960"/>
              <a:gd name="connsiteX75" fmla="*/ 3048 w 5664"/>
              <a:gd name="connsiteY75" fmla="*/ 12866 h 12960"/>
              <a:gd name="connsiteX76" fmla="*/ 2812 w 5664"/>
              <a:gd name="connsiteY76" fmla="*/ 12960 h 12960"/>
              <a:gd name="connsiteX77" fmla="*/ 2464 w 5664"/>
              <a:gd name="connsiteY77" fmla="*/ 12960 h 12960"/>
              <a:gd name="connsiteX78" fmla="*/ 2150 w 5664"/>
              <a:gd name="connsiteY78" fmla="*/ 12677 h 12960"/>
              <a:gd name="connsiteX79" fmla="*/ 1991 w 5664"/>
              <a:gd name="connsiteY79" fmla="*/ 12393 h 12960"/>
              <a:gd name="connsiteX80" fmla="*/ 1944 w 5664"/>
              <a:gd name="connsiteY80" fmla="*/ 12125 h 12960"/>
              <a:gd name="connsiteX81" fmla="*/ 1637 w 5664"/>
              <a:gd name="connsiteY81" fmla="*/ 11825 h 12960"/>
              <a:gd name="connsiteX82" fmla="*/ 1503 w 5664"/>
              <a:gd name="connsiteY82" fmla="*/ 11607 h 12960"/>
              <a:gd name="connsiteX83" fmla="*/ 1543 w 5664"/>
              <a:gd name="connsiteY83" fmla="*/ 11376 h 12960"/>
              <a:gd name="connsiteX84" fmla="*/ 1354 w 5664"/>
              <a:gd name="connsiteY84" fmla="*/ 10855 h 12960"/>
              <a:gd name="connsiteX85" fmla="*/ 1154 w 5664"/>
              <a:gd name="connsiteY85" fmla="*/ 10059 h 12960"/>
              <a:gd name="connsiteX86" fmla="*/ 1211 w 5664"/>
              <a:gd name="connsiteY86" fmla="*/ 9460 h 12960"/>
              <a:gd name="connsiteX87" fmla="*/ 933 w 5664"/>
              <a:gd name="connsiteY87" fmla="*/ 8892 h 12960"/>
              <a:gd name="connsiteX88" fmla="*/ 885 w 5664"/>
              <a:gd name="connsiteY88" fmla="*/ 8514 h 12960"/>
              <a:gd name="connsiteX89" fmla="*/ 857 w 5664"/>
              <a:gd name="connsiteY89" fmla="*/ 8207 h 12960"/>
              <a:gd name="connsiteX90" fmla="*/ 588 w 5664"/>
              <a:gd name="connsiteY90" fmla="*/ 7899 h 12960"/>
              <a:gd name="connsiteX91" fmla="*/ 526 w 5664"/>
              <a:gd name="connsiteY91" fmla="*/ 7568 h 12960"/>
              <a:gd name="connsiteX92" fmla="*/ 399 w 5664"/>
              <a:gd name="connsiteY92" fmla="*/ 6906 h 12960"/>
              <a:gd name="connsiteX93" fmla="*/ 337 w 5664"/>
              <a:gd name="connsiteY93" fmla="*/ 6432 h 12960"/>
              <a:gd name="connsiteX94" fmla="*/ 226 w 5664"/>
              <a:gd name="connsiteY94" fmla="*/ 6212 h 12960"/>
              <a:gd name="connsiteX95" fmla="*/ 226 w 5664"/>
              <a:gd name="connsiteY95" fmla="*/ 5770 h 12960"/>
              <a:gd name="connsiteX96" fmla="*/ 133 w 5664"/>
              <a:gd name="connsiteY96" fmla="*/ 5502 h 12960"/>
              <a:gd name="connsiteX97" fmla="*/ 133 w 5664"/>
              <a:gd name="connsiteY97" fmla="*/ 5140 h 12960"/>
              <a:gd name="connsiteX98" fmla="*/ 22 w 5664"/>
              <a:gd name="connsiteY98" fmla="*/ 4919 h 12960"/>
              <a:gd name="connsiteX99" fmla="*/ 22 w 5664"/>
              <a:gd name="connsiteY99" fmla="*/ 4557 h 12960"/>
              <a:gd name="connsiteX100" fmla="*/ 22 w 5664"/>
              <a:gd name="connsiteY100" fmla="*/ 4557 h 12960"/>
              <a:gd name="connsiteX101" fmla="*/ 29 w 5664"/>
              <a:gd name="connsiteY101" fmla="*/ 4528 h 12960"/>
              <a:gd name="connsiteX102" fmla="*/ 35 w 5664"/>
              <a:gd name="connsiteY102" fmla="*/ 4499 h 12960"/>
              <a:gd name="connsiteX103" fmla="*/ 39 w 5664"/>
              <a:gd name="connsiteY103" fmla="*/ 4463 h 12960"/>
              <a:gd name="connsiteX104" fmla="*/ 42 w 5664"/>
              <a:gd name="connsiteY104" fmla="*/ 4426 h 12960"/>
              <a:gd name="connsiteX105" fmla="*/ 43 w 5664"/>
              <a:gd name="connsiteY105" fmla="*/ 4408 h 12960"/>
              <a:gd name="connsiteX106" fmla="*/ 42 w 5664"/>
              <a:gd name="connsiteY106" fmla="*/ 4390 h 12960"/>
              <a:gd name="connsiteX107" fmla="*/ 39 w 5664"/>
              <a:gd name="connsiteY107" fmla="*/ 4374 h 12960"/>
              <a:gd name="connsiteX108" fmla="*/ 35 w 5664"/>
              <a:gd name="connsiteY108" fmla="*/ 4358 h 12960"/>
              <a:gd name="connsiteX109" fmla="*/ 29 w 5664"/>
              <a:gd name="connsiteY109" fmla="*/ 4346 h 12960"/>
              <a:gd name="connsiteX110" fmla="*/ 22 w 5664"/>
              <a:gd name="connsiteY110" fmla="*/ 4335 h 12960"/>
              <a:gd name="connsiteX111" fmla="*/ 22 w 5664"/>
              <a:gd name="connsiteY111" fmla="*/ 4335 h 12960"/>
              <a:gd name="connsiteX112" fmla="*/ 17 w 5664"/>
              <a:gd name="connsiteY112" fmla="*/ 4331 h 12960"/>
              <a:gd name="connsiteX113" fmla="*/ 14 w 5664"/>
              <a:gd name="connsiteY113" fmla="*/ 4325 h 12960"/>
              <a:gd name="connsiteX114" fmla="*/ 9 w 5664"/>
              <a:gd name="connsiteY114" fmla="*/ 4310 h 12960"/>
              <a:gd name="connsiteX115" fmla="*/ 4 w 5664"/>
              <a:gd name="connsiteY115" fmla="*/ 4293 h 12960"/>
              <a:gd name="connsiteX116" fmla="*/ 1 w 5664"/>
              <a:gd name="connsiteY116" fmla="*/ 4274 h 12960"/>
              <a:gd name="connsiteX117" fmla="*/ 0 w 5664"/>
              <a:gd name="connsiteY117" fmla="*/ 4253 h 12960"/>
              <a:gd name="connsiteX118" fmla="*/ 1 w 5664"/>
              <a:gd name="connsiteY118" fmla="*/ 4230 h 12960"/>
              <a:gd name="connsiteX119" fmla="*/ 4 w 5664"/>
              <a:gd name="connsiteY119" fmla="*/ 4183 h 12960"/>
              <a:gd name="connsiteX120" fmla="*/ 9 w 5664"/>
              <a:gd name="connsiteY120" fmla="*/ 4140 h 12960"/>
              <a:gd name="connsiteX121" fmla="*/ 14 w 5664"/>
              <a:gd name="connsiteY121" fmla="*/ 4103 h 12960"/>
              <a:gd name="connsiteX122" fmla="*/ 22 w 5664"/>
              <a:gd name="connsiteY122" fmla="*/ 4068 h 12960"/>
              <a:gd name="connsiteX123" fmla="*/ 0 w 5664"/>
              <a:gd name="connsiteY123" fmla="*/ 3925 h 12960"/>
              <a:gd name="connsiteX124" fmla="*/ 1637 w 5664"/>
              <a:gd name="connsiteY124" fmla="*/ 1340 h 12960"/>
              <a:gd name="connsiteX0" fmla="*/ 1755 w 5664"/>
              <a:gd name="connsiteY0" fmla="*/ 958 h 12960"/>
              <a:gd name="connsiteX1" fmla="*/ 1841 w 5664"/>
              <a:gd name="connsiteY1" fmla="*/ 740 h 12960"/>
              <a:gd name="connsiteX2" fmla="*/ 2046 w 5664"/>
              <a:gd name="connsiteY2" fmla="*/ 646 h 12960"/>
              <a:gd name="connsiteX3" fmla="*/ 2156 w 5664"/>
              <a:gd name="connsiteY3" fmla="*/ 489 h 12960"/>
              <a:gd name="connsiteX4" fmla="*/ 2362 w 5664"/>
              <a:gd name="connsiteY4" fmla="*/ 157 h 12960"/>
              <a:gd name="connsiteX5" fmla="*/ 2567 w 5664"/>
              <a:gd name="connsiteY5" fmla="*/ 0 h 12960"/>
              <a:gd name="connsiteX6" fmla="*/ 2708 w 5664"/>
              <a:gd name="connsiteY6" fmla="*/ 0 h 12960"/>
              <a:gd name="connsiteX7" fmla="*/ 2708 w 5664"/>
              <a:gd name="connsiteY7" fmla="*/ 0 h 12960"/>
              <a:gd name="connsiteX8" fmla="*/ 2721 w 5664"/>
              <a:gd name="connsiteY8" fmla="*/ 7 h 12960"/>
              <a:gd name="connsiteX9" fmla="*/ 2734 w 5664"/>
              <a:gd name="connsiteY9" fmla="*/ 17 h 12960"/>
              <a:gd name="connsiteX10" fmla="*/ 2750 w 5664"/>
              <a:gd name="connsiteY10" fmla="*/ 29 h 12960"/>
              <a:gd name="connsiteX11" fmla="*/ 2782 w 5664"/>
              <a:gd name="connsiteY11" fmla="*/ 59 h 12960"/>
              <a:gd name="connsiteX12" fmla="*/ 2799 w 5664"/>
              <a:gd name="connsiteY12" fmla="*/ 85 h 12960"/>
              <a:gd name="connsiteX13" fmla="*/ 2803 w 5664"/>
              <a:gd name="connsiteY13" fmla="*/ 94 h 12960"/>
              <a:gd name="connsiteX14" fmla="*/ 2803 w 5664"/>
              <a:gd name="connsiteY14" fmla="*/ 94 h 12960"/>
              <a:gd name="connsiteX15" fmla="*/ 2806 w 5664"/>
              <a:gd name="connsiteY15" fmla="*/ 102 h 12960"/>
              <a:gd name="connsiteX16" fmla="*/ 2812 w 5664"/>
              <a:gd name="connsiteY16" fmla="*/ 111 h 12960"/>
              <a:gd name="connsiteX17" fmla="*/ 2820 w 5664"/>
              <a:gd name="connsiteY17" fmla="*/ 120 h 12960"/>
              <a:gd name="connsiteX18" fmla="*/ 2829 w 5664"/>
              <a:gd name="connsiteY18" fmla="*/ 128 h 12960"/>
              <a:gd name="connsiteX19" fmla="*/ 2871 w 5664"/>
              <a:gd name="connsiteY19" fmla="*/ 159 h 12960"/>
              <a:gd name="connsiteX20" fmla="*/ 2893 w 5664"/>
              <a:gd name="connsiteY20" fmla="*/ 172 h 12960"/>
              <a:gd name="connsiteX21" fmla="*/ 2911 w 5664"/>
              <a:gd name="connsiteY21" fmla="*/ 180 h 12960"/>
              <a:gd name="connsiteX22" fmla="*/ 2929 w 5664"/>
              <a:gd name="connsiteY22" fmla="*/ 189 h 12960"/>
              <a:gd name="connsiteX23" fmla="*/ 3103 w 5664"/>
              <a:gd name="connsiteY23" fmla="*/ 426 h 12960"/>
              <a:gd name="connsiteX24" fmla="*/ 3338 w 5664"/>
              <a:gd name="connsiteY24" fmla="*/ 630 h 12960"/>
              <a:gd name="connsiteX25" fmla="*/ 3527 w 5664"/>
              <a:gd name="connsiteY25" fmla="*/ 646 h 12960"/>
              <a:gd name="connsiteX26" fmla="*/ 3622 w 5664"/>
              <a:gd name="connsiteY26" fmla="*/ 740 h 12960"/>
              <a:gd name="connsiteX27" fmla="*/ 3622 w 5664"/>
              <a:gd name="connsiteY27" fmla="*/ 835 h 12960"/>
              <a:gd name="connsiteX28" fmla="*/ 3748 w 5664"/>
              <a:gd name="connsiteY28" fmla="*/ 883 h 12960"/>
              <a:gd name="connsiteX29" fmla="*/ 3906 w 5664"/>
              <a:gd name="connsiteY29" fmla="*/ 1008 h 12960"/>
              <a:gd name="connsiteX30" fmla="*/ 4009 w 5664"/>
              <a:gd name="connsiteY30" fmla="*/ 1122 h 12960"/>
              <a:gd name="connsiteX31" fmla="*/ 4072 w 5664"/>
              <a:gd name="connsiteY31" fmla="*/ 1359 h 12960"/>
              <a:gd name="connsiteX32" fmla="*/ 4213 w 5664"/>
              <a:gd name="connsiteY32" fmla="*/ 1418 h 12960"/>
              <a:gd name="connsiteX33" fmla="*/ 4249 w 5664"/>
              <a:gd name="connsiteY33" fmla="*/ 1572 h 12960"/>
              <a:gd name="connsiteX34" fmla="*/ 4391 w 5664"/>
              <a:gd name="connsiteY34" fmla="*/ 1821 h 12960"/>
              <a:gd name="connsiteX35" fmla="*/ 4581 w 5664"/>
              <a:gd name="connsiteY35" fmla="*/ 2009 h 12960"/>
              <a:gd name="connsiteX36" fmla="*/ 4604 w 5664"/>
              <a:gd name="connsiteY36" fmla="*/ 2330 h 12960"/>
              <a:gd name="connsiteX37" fmla="*/ 4722 w 5664"/>
              <a:gd name="connsiteY37" fmla="*/ 2530 h 12960"/>
              <a:gd name="connsiteX38" fmla="*/ 5018 w 5664"/>
              <a:gd name="connsiteY38" fmla="*/ 2685 h 12960"/>
              <a:gd name="connsiteX39" fmla="*/ 5112 w 5664"/>
              <a:gd name="connsiteY39" fmla="*/ 2803 h 12960"/>
              <a:gd name="connsiteX40" fmla="*/ 5159 w 5664"/>
              <a:gd name="connsiteY40" fmla="*/ 2944 h 12960"/>
              <a:gd name="connsiteX41" fmla="*/ 5243 w 5664"/>
              <a:gd name="connsiteY41" fmla="*/ 3027 h 12960"/>
              <a:gd name="connsiteX42" fmla="*/ 5432 w 5664"/>
              <a:gd name="connsiteY42" fmla="*/ 3288 h 12960"/>
              <a:gd name="connsiteX43" fmla="*/ 5523 w 5664"/>
              <a:gd name="connsiteY43" fmla="*/ 3563 h 12960"/>
              <a:gd name="connsiteX44" fmla="*/ 5585 w 5664"/>
              <a:gd name="connsiteY44" fmla="*/ 3642 h 12960"/>
              <a:gd name="connsiteX45" fmla="*/ 5606 w 5664"/>
              <a:gd name="connsiteY45" fmla="*/ 3725 h 12960"/>
              <a:gd name="connsiteX46" fmla="*/ 5664 w 5664"/>
              <a:gd name="connsiteY46" fmla="*/ 3863 h 12960"/>
              <a:gd name="connsiteX47" fmla="*/ 5664 w 5664"/>
              <a:gd name="connsiteY47" fmla="*/ 4162 h 12960"/>
              <a:gd name="connsiteX48" fmla="*/ 5664 w 5664"/>
              <a:gd name="connsiteY48" fmla="*/ 4351 h 12960"/>
              <a:gd name="connsiteX49" fmla="*/ 5491 w 5664"/>
              <a:gd name="connsiteY49" fmla="*/ 4753 h 12960"/>
              <a:gd name="connsiteX50" fmla="*/ 5585 w 5664"/>
              <a:gd name="connsiteY50" fmla="*/ 5249 h 12960"/>
              <a:gd name="connsiteX51" fmla="*/ 5523 w 5664"/>
              <a:gd name="connsiteY51" fmla="*/ 5408 h 12960"/>
              <a:gd name="connsiteX52" fmla="*/ 5539 w 5664"/>
              <a:gd name="connsiteY52" fmla="*/ 5613 h 12960"/>
              <a:gd name="connsiteX53" fmla="*/ 5443 w 5664"/>
              <a:gd name="connsiteY53" fmla="*/ 6196 h 12960"/>
              <a:gd name="connsiteX54" fmla="*/ 5318 w 5664"/>
              <a:gd name="connsiteY54" fmla="*/ 7142 h 12960"/>
              <a:gd name="connsiteX55" fmla="*/ 5096 w 5664"/>
              <a:gd name="connsiteY55" fmla="*/ 7442 h 12960"/>
              <a:gd name="connsiteX56" fmla="*/ 4923 w 5664"/>
              <a:gd name="connsiteY56" fmla="*/ 7977 h 12960"/>
              <a:gd name="connsiteX57" fmla="*/ 4779 w 5664"/>
              <a:gd name="connsiteY57" fmla="*/ 8277 h 12960"/>
              <a:gd name="connsiteX58" fmla="*/ 4685 w 5664"/>
              <a:gd name="connsiteY58" fmla="*/ 8609 h 12960"/>
              <a:gd name="connsiteX59" fmla="*/ 4669 w 5664"/>
              <a:gd name="connsiteY59" fmla="*/ 8971 h 12960"/>
              <a:gd name="connsiteX60" fmla="*/ 4479 w 5664"/>
              <a:gd name="connsiteY60" fmla="*/ 9303 h 12960"/>
              <a:gd name="connsiteX61" fmla="*/ 4495 w 5664"/>
              <a:gd name="connsiteY61" fmla="*/ 9413 h 12960"/>
              <a:gd name="connsiteX62" fmla="*/ 4385 w 5664"/>
              <a:gd name="connsiteY62" fmla="*/ 9586 h 12960"/>
              <a:gd name="connsiteX63" fmla="*/ 4290 w 5664"/>
              <a:gd name="connsiteY63" fmla="*/ 9933 h 12960"/>
              <a:gd name="connsiteX64" fmla="*/ 4290 w 5664"/>
              <a:gd name="connsiteY64" fmla="*/ 10202 h 12960"/>
              <a:gd name="connsiteX65" fmla="*/ 4322 w 5664"/>
              <a:gd name="connsiteY65" fmla="*/ 10548 h 12960"/>
              <a:gd name="connsiteX66" fmla="*/ 4164 w 5664"/>
              <a:gd name="connsiteY66" fmla="*/ 10753 h 12960"/>
              <a:gd name="connsiteX67" fmla="*/ 4053 w 5664"/>
              <a:gd name="connsiteY67" fmla="*/ 11085 h 12960"/>
              <a:gd name="connsiteX68" fmla="*/ 3801 w 5664"/>
              <a:gd name="connsiteY68" fmla="*/ 11367 h 12960"/>
              <a:gd name="connsiteX69" fmla="*/ 3739 w 5664"/>
              <a:gd name="connsiteY69" fmla="*/ 11652 h 12960"/>
              <a:gd name="connsiteX70" fmla="*/ 3599 w 5664"/>
              <a:gd name="connsiteY70" fmla="*/ 11936 h 12960"/>
              <a:gd name="connsiteX71" fmla="*/ 3536 w 5664"/>
              <a:gd name="connsiteY71" fmla="*/ 12156 h 12960"/>
              <a:gd name="connsiteX72" fmla="*/ 3505 w 5664"/>
              <a:gd name="connsiteY72" fmla="*/ 12534 h 12960"/>
              <a:gd name="connsiteX73" fmla="*/ 3276 w 5664"/>
              <a:gd name="connsiteY73" fmla="*/ 12708 h 12960"/>
              <a:gd name="connsiteX74" fmla="*/ 3048 w 5664"/>
              <a:gd name="connsiteY74" fmla="*/ 12866 h 12960"/>
              <a:gd name="connsiteX75" fmla="*/ 2812 w 5664"/>
              <a:gd name="connsiteY75" fmla="*/ 12960 h 12960"/>
              <a:gd name="connsiteX76" fmla="*/ 2464 w 5664"/>
              <a:gd name="connsiteY76" fmla="*/ 12960 h 12960"/>
              <a:gd name="connsiteX77" fmla="*/ 2150 w 5664"/>
              <a:gd name="connsiteY77" fmla="*/ 12677 h 12960"/>
              <a:gd name="connsiteX78" fmla="*/ 1991 w 5664"/>
              <a:gd name="connsiteY78" fmla="*/ 12393 h 12960"/>
              <a:gd name="connsiteX79" fmla="*/ 1944 w 5664"/>
              <a:gd name="connsiteY79" fmla="*/ 12125 h 12960"/>
              <a:gd name="connsiteX80" fmla="*/ 1637 w 5664"/>
              <a:gd name="connsiteY80" fmla="*/ 11825 h 12960"/>
              <a:gd name="connsiteX81" fmla="*/ 1503 w 5664"/>
              <a:gd name="connsiteY81" fmla="*/ 11607 h 12960"/>
              <a:gd name="connsiteX82" fmla="*/ 1543 w 5664"/>
              <a:gd name="connsiteY82" fmla="*/ 11376 h 12960"/>
              <a:gd name="connsiteX83" fmla="*/ 1354 w 5664"/>
              <a:gd name="connsiteY83" fmla="*/ 10855 h 12960"/>
              <a:gd name="connsiteX84" fmla="*/ 1154 w 5664"/>
              <a:gd name="connsiteY84" fmla="*/ 10059 h 12960"/>
              <a:gd name="connsiteX85" fmla="*/ 1211 w 5664"/>
              <a:gd name="connsiteY85" fmla="*/ 9460 h 12960"/>
              <a:gd name="connsiteX86" fmla="*/ 933 w 5664"/>
              <a:gd name="connsiteY86" fmla="*/ 8892 h 12960"/>
              <a:gd name="connsiteX87" fmla="*/ 885 w 5664"/>
              <a:gd name="connsiteY87" fmla="*/ 8514 h 12960"/>
              <a:gd name="connsiteX88" fmla="*/ 857 w 5664"/>
              <a:gd name="connsiteY88" fmla="*/ 8207 h 12960"/>
              <a:gd name="connsiteX89" fmla="*/ 588 w 5664"/>
              <a:gd name="connsiteY89" fmla="*/ 7899 h 12960"/>
              <a:gd name="connsiteX90" fmla="*/ 526 w 5664"/>
              <a:gd name="connsiteY90" fmla="*/ 7568 h 12960"/>
              <a:gd name="connsiteX91" fmla="*/ 399 w 5664"/>
              <a:gd name="connsiteY91" fmla="*/ 6906 h 12960"/>
              <a:gd name="connsiteX92" fmla="*/ 337 w 5664"/>
              <a:gd name="connsiteY92" fmla="*/ 6432 h 12960"/>
              <a:gd name="connsiteX93" fmla="*/ 226 w 5664"/>
              <a:gd name="connsiteY93" fmla="*/ 6212 h 12960"/>
              <a:gd name="connsiteX94" fmla="*/ 226 w 5664"/>
              <a:gd name="connsiteY94" fmla="*/ 5770 h 12960"/>
              <a:gd name="connsiteX95" fmla="*/ 133 w 5664"/>
              <a:gd name="connsiteY95" fmla="*/ 5502 h 12960"/>
              <a:gd name="connsiteX96" fmla="*/ 133 w 5664"/>
              <a:gd name="connsiteY96" fmla="*/ 5140 h 12960"/>
              <a:gd name="connsiteX97" fmla="*/ 22 w 5664"/>
              <a:gd name="connsiteY97" fmla="*/ 4919 h 12960"/>
              <a:gd name="connsiteX98" fmla="*/ 22 w 5664"/>
              <a:gd name="connsiteY98" fmla="*/ 4557 h 12960"/>
              <a:gd name="connsiteX99" fmla="*/ 22 w 5664"/>
              <a:gd name="connsiteY99" fmla="*/ 4557 h 12960"/>
              <a:gd name="connsiteX100" fmla="*/ 29 w 5664"/>
              <a:gd name="connsiteY100" fmla="*/ 4528 h 12960"/>
              <a:gd name="connsiteX101" fmla="*/ 35 w 5664"/>
              <a:gd name="connsiteY101" fmla="*/ 4499 h 12960"/>
              <a:gd name="connsiteX102" fmla="*/ 39 w 5664"/>
              <a:gd name="connsiteY102" fmla="*/ 4463 h 12960"/>
              <a:gd name="connsiteX103" fmla="*/ 42 w 5664"/>
              <a:gd name="connsiteY103" fmla="*/ 4426 h 12960"/>
              <a:gd name="connsiteX104" fmla="*/ 43 w 5664"/>
              <a:gd name="connsiteY104" fmla="*/ 4408 h 12960"/>
              <a:gd name="connsiteX105" fmla="*/ 42 w 5664"/>
              <a:gd name="connsiteY105" fmla="*/ 4390 h 12960"/>
              <a:gd name="connsiteX106" fmla="*/ 39 w 5664"/>
              <a:gd name="connsiteY106" fmla="*/ 4374 h 12960"/>
              <a:gd name="connsiteX107" fmla="*/ 35 w 5664"/>
              <a:gd name="connsiteY107" fmla="*/ 4358 h 12960"/>
              <a:gd name="connsiteX108" fmla="*/ 29 w 5664"/>
              <a:gd name="connsiteY108" fmla="*/ 4346 h 12960"/>
              <a:gd name="connsiteX109" fmla="*/ 22 w 5664"/>
              <a:gd name="connsiteY109" fmla="*/ 4335 h 12960"/>
              <a:gd name="connsiteX110" fmla="*/ 22 w 5664"/>
              <a:gd name="connsiteY110" fmla="*/ 4335 h 12960"/>
              <a:gd name="connsiteX111" fmla="*/ 17 w 5664"/>
              <a:gd name="connsiteY111" fmla="*/ 4331 h 12960"/>
              <a:gd name="connsiteX112" fmla="*/ 14 w 5664"/>
              <a:gd name="connsiteY112" fmla="*/ 4325 h 12960"/>
              <a:gd name="connsiteX113" fmla="*/ 9 w 5664"/>
              <a:gd name="connsiteY113" fmla="*/ 4310 h 12960"/>
              <a:gd name="connsiteX114" fmla="*/ 4 w 5664"/>
              <a:gd name="connsiteY114" fmla="*/ 4293 h 12960"/>
              <a:gd name="connsiteX115" fmla="*/ 1 w 5664"/>
              <a:gd name="connsiteY115" fmla="*/ 4274 h 12960"/>
              <a:gd name="connsiteX116" fmla="*/ 0 w 5664"/>
              <a:gd name="connsiteY116" fmla="*/ 4253 h 12960"/>
              <a:gd name="connsiteX117" fmla="*/ 1 w 5664"/>
              <a:gd name="connsiteY117" fmla="*/ 4230 h 12960"/>
              <a:gd name="connsiteX118" fmla="*/ 4 w 5664"/>
              <a:gd name="connsiteY118" fmla="*/ 4183 h 12960"/>
              <a:gd name="connsiteX119" fmla="*/ 9 w 5664"/>
              <a:gd name="connsiteY119" fmla="*/ 4140 h 12960"/>
              <a:gd name="connsiteX120" fmla="*/ 14 w 5664"/>
              <a:gd name="connsiteY120" fmla="*/ 4103 h 12960"/>
              <a:gd name="connsiteX121" fmla="*/ 22 w 5664"/>
              <a:gd name="connsiteY121" fmla="*/ 4068 h 12960"/>
              <a:gd name="connsiteX122" fmla="*/ 0 w 5664"/>
              <a:gd name="connsiteY122" fmla="*/ 3925 h 12960"/>
              <a:gd name="connsiteX123" fmla="*/ 1637 w 5664"/>
              <a:gd name="connsiteY123" fmla="*/ 1340 h 12960"/>
              <a:gd name="connsiteX0" fmla="*/ 1755 w 5664"/>
              <a:gd name="connsiteY0" fmla="*/ 958 h 12960"/>
              <a:gd name="connsiteX1" fmla="*/ 1841 w 5664"/>
              <a:gd name="connsiteY1" fmla="*/ 740 h 12960"/>
              <a:gd name="connsiteX2" fmla="*/ 2046 w 5664"/>
              <a:gd name="connsiteY2" fmla="*/ 646 h 12960"/>
              <a:gd name="connsiteX3" fmla="*/ 2156 w 5664"/>
              <a:gd name="connsiteY3" fmla="*/ 489 h 12960"/>
              <a:gd name="connsiteX4" fmla="*/ 2362 w 5664"/>
              <a:gd name="connsiteY4" fmla="*/ 157 h 12960"/>
              <a:gd name="connsiteX5" fmla="*/ 2567 w 5664"/>
              <a:gd name="connsiteY5" fmla="*/ 0 h 12960"/>
              <a:gd name="connsiteX6" fmla="*/ 2708 w 5664"/>
              <a:gd name="connsiteY6" fmla="*/ 0 h 12960"/>
              <a:gd name="connsiteX7" fmla="*/ 2708 w 5664"/>
              <a:gd name="connsiteY7" fmla="*/ 0 h 12960"/>
              <a:gd name="connsiteX8" fmla="*/ 2721 w 5664"/>
              <a:gd name="connsiteY8" fmla="*/ 7 h 12960"/>
              <a:gd name="connsiteX9" fmla="*/ 2734 w 5664"/>
              <a:gd name="connsiteY9" fmla="*/ 17 h 12960"/>
              <a:gd name="connsiteX10" fmla="*/ 2750 w 5664"/>
              <a:gd name="connsiteY10" fmla="*/ 29 h 12960"/>
              <a:gd name="connsiteX11" fmla="*/ 2782 w 5664"/>
              <a:gd name="connsiteY11" fmla="*/ 59 h 12960"/>
              <a:gd name="connsiteX12" fmla="*/ 2799 w 5664"/>
              <a:gd name="connsiteY12" fmla="*/ 85 h 12960"/>
              <a:gd name="connsiteX13" fmla="*/ 2803 w 5664"/>
              <a:gd name="connsiteY13" fmla="*/ 94 h 12960"/>
              <a:gd name="connsiteX14" fmla="*/ 2803 w 5664"/>
              <a:gd name="connsiteY14" fmla="*/ 94 h 12960"/>
              <a:gd name="connsiteX15" fmla="*/ 2806 w 5664"/>
              <a:gd name="connsiteY15" fmla="*/ 102 h 12960"/>
              <a:gd name="connsiteX16" fmla="*/ 2812 w 5664"/>
              <a:gd name="connsiteY16" fmla="*/ 111 h 12960"/>
              <a:gd name="connsiteX17" fmla="*/ 2820 w 5664"/>
              <a:gd name="connsiteY17" fmla="*/ 120 h 12960"/>
              <a:gd name="connsiteX18" fmla="*/ 2871 w 5664"/>
              <a:gd name="connsiteY18" fmla="*/ 159 h 12960"/>
              <a:gd name="connsiteX19" fmla="*/ 2893 w 5664"/>
              <a:gd name="connsiteY19" fmla="*/ 172 h 12960"/>
              <a:gd name="connsiteX20" fmla="*/ 2911 w 5664"/>
              <a:gd name="connsiteY20" fmla="*/ 180 h 12960"/>
              <a:gd name="connsiteX21" fmla="*/ 2929 w 5664"/>
              <a:gd name="connsiteY21" fmla="*/ 189 h 12960"/>
              <a:gd name="connsiteX22" fmla="*/ 3103 w 5664"/>
              <a:gd name="connsiteY22" fmla="*/ 426 h 12960"/>
              <a:gd name="connsiteX23" fmla="*/ 3338 w 5664"/>
              <a:gd name="connsiteY23" fmla="*/ 630 h 12960"/>
              <a:gd name="connsiteX24" fmla="*/ 3527 w 5664"/>
              <a:gd name="connsiteY24" fmla="*/ 646 h 12960"/>
              <a:gd name="connsiteX25" fmla="*/ 3622 w 5664"/>
              <a:gd name="connsiteY25" fmla="*/ 740 h 12960"/>
              <a:gd name="connsiteX26" fmla="*/ 3622 w 5664"/>
              <a:gd name="connsiteY26" fmla="*/ 835 h 12960"/>
              <a:gd name="connsiteX27" fmla="*/ 3748 w 5664"/>
              <a:gd name="connsiteY27" fmla="*/ 883 h 12960"/>
              <a:gd name="connsiteX28" fmla="*/ 3906 w 5664"/>
              <a:gd name="connsiteY28" fmla="*/ 1008 h 12960"/>
              <a:gd name="connsiteX29" fmla="*/ 4009 w 5664"/>
              <a:gd name="connsiteY29" fmla="*/ 1122 h 12960"/>
              <a:gd name="connsiteX30" fmla="*/ 4072 w 5664"/>
              <a:gd name="connsiteY30" fmla="*/ 1359 h 12960"/>
              <a:gd name="connsiteX31" fmla="*/ 4213 w 5664"/>
              <a:gd name="connsiteY31" fmla="*/ 1418 h 12960"/>
              <a:gd name="connsiteX32" fmla="*/ 4249 w 5664"/>
              <a:gd name="connsiteY32" fmla="*/ 1572 h 12960"/>
              <a:gd name="connsiteX33" fmla="*/ 4391 w 5664"/>
              <a:gd name="connsiteY33" fmla="*/ 1821 h 12960"/>
              <a:gd name="connsiteX34" fmla="*/ 4581 w 5664"/>
              <a:gd name="connsiteY34" fmla="*/ 2009 h 12960"/>
              <a:gd name="connsiteX35" fmla="*/ 4604 w 5664"/>
              <a:gd name="connsiteY35" fmla="*/ 2330 h 12960"/>
              <a:gd name="connsiteX36" fmla="*/ 4722 w 5664"/>
              <a:gd name="connsiteY36" fmla="*/ 2530 h 12960"/>
              <a:gd name="connsiteX37" fmla="*/ 5018 w 5664"/>
              <a:gd name="connsiteY37" fmla="*/ 2685 h 12960"/>
              <a:gd name="connsiteX38" fmla="*/ 5112 w 5664"/>
              <a:gd name="connsiteY38" fmla="*/ 2803 h 12960"/>
              <a:gd name="connsiteX39" fmla="*/ 5159 w 5664"/>
              <a:gd name="connsiteY39" fmla="*/ 2944 h 12960"/>
              <a:gd name="connsiteX40" fmla="*/ 5243 w 5664"/>
              <a:gd name="connsiteY40" fmla="*/ 3027 h 12960"/>
              <a:gd name="connsiteX41" fmla="*/ 5432 w 5664"/>
              <a:gd name="connsiteY41" fmla="*/ 3288 h 12960"/>
              <a:gd name="connsiteX42" fmla="*/ 5523 w 5664"/>
              <a:gd name="connsiteY42" fmla="*/ 3563 h 12960"/>
              <a:gd name="connsiteX43" fmla="*/ 5585 w 5664"/>
              <a:gd name="connsiteY43" fmla="*/ 3642 h 12960"/>
              <a:gd name="connsiteX44" fmla="*/ 5606 w 5664"/>
              <a:gd name="connsiteY44" fmla="*/ 3725 h 12960"/>
              <a:gd name="connsiteX45" fmla="*/ 5664 w 5664"/>
              <a:gd name="connsiteY45" fmla="*/ 3863 h 12960"/>
              <a:gd name="connsiteX46" fmla="*/ 5664 w 5664"/>
              <a:gd name="connsiteY46" fmla="*/ 4162 h 12960"/>
              <a:gd name="connsiteX47" fmla="*/ 5664 w 5664"/>
              <a:gd name="connsiteY47" fmla="*/ 4351 h 12960"/>
              <a:gd name="connsiteX48" fmla="*/ 5491 w 5664"/>
              <a:gd name="connsiteY48" fmla="*/ 4753 h 12960"/>
              <a:gd name="connsiteX49" fmla="*/ 5585 w 5664"/>
              <a:gd name="connsiteY49" fmla="*/ 5249 h 12960"/>
              <a:gd name="connsiteX50" fmla="*/ 5523 w 5664"/>
              <a:gd name="connsiteY50" fmla="*/ 5408 h 12960"/>
              <a:gd name="connsiteX51" fmla="*/ 5539 w 5664"/>
              <a:gd name="connsiteY51" fmla="*/ 5613 h 12960"/>
              <a:gd name="connsiteX52" fmla="*/ 5443 w 5664"/>
              <a:gd name="connsiteY52" fmla="*/ 6196 h 12960"/>
              <a:gd name="connsiteX53" fmla="*/ 5318 w 5664"/>
              <a:gd name="connsiteY53" fmla="*/ 7142 h 12960"/>
              <a:gd name="connsiteX54" fmla="*/ 5096 w 5664"/>
              <a:gd name="connsiteY54" fmla="*/ 7442 h 12960"/>
              <a:gd name="connsiteX55" fmla="*/ 4923 w 5664"/>
              <a:gd name="connsiteY55" fmla="*/ 7977 h 12960"/>
              <a:gd name="connsiteX56" fmla="*/ 4779 w 5664"/>
              <a:gd name="connsiteY56" fmla="*/ 8277 h 12960"/>
              <a:gd name="connsiteX57" fmla="*/ 4685 w 5664"/>
              <a:gd name="connsiteY57" fmla="*/ 8609 h 12960"/>
              <a:gd name="connsiteX58" fmla="*/ 4669 w 5664"/>
              <a:gd name="connsiteY58" fmla="*/ 8971 h 12960"/>
              <a:gd name="connsiteX59" fmla="*/ 4479 w 5664"/>
              <a:gd name="connsiteY59" fmla="*/ 9303 h 12960"/>
              <a:gd name="connsiteX60" fmla="*/ 4495 w 5664"/>
              <a:gd name="connsiteY60" fmla="*/ 9413 h 12960"/>
              <a:gd name="connsiteX61" fmla="*/ 4385 w 5664"/>
              <a:gd name="connsiteY61" fmla="*/ 9586 h 12960"/>
              <a:gd name="connsiteX62" fmla="*/ 4290 w 5664"/>
              <a:gd name="connsiteY62" fmla="*/ 9933 h 12960"/>
              <a:gd name="connsiteX63" fmla="*/ 4290 w 5664"/>
              <a:gd name="connsiteY63" fmla="*/ 10202 h 12960"/>
              <a:gd name="connsiteX64" fmla="*/ 4322 w 5664"/>
              <a:gd name="connsiteY64" fmla="*/ 10548 h 12960"/>
              <a:gd name="connsiteX65" fmla="*/ 4164 w 5664"/>
              <a:gd name="connsiteY65" fmla="*/ 10753 h 12960"/>
              <a:gd name="connsiteX66" fmla="*/ 4053 w 5664"/>
              <a:gd name="connsiteY66" fmla="*/ 11085 h 12960"/>
              <a:gd name="connsiteX67" fmla="*/ 3801 w 5664"/>
              <a:gd name="connsiteY67" fmla="*/ 11367 h 12960"/>
              <a:gd name="connsiteX68" fmla="*/ 3739 w 5664"/>
              <a:gd name="connsiteY68" fmla="*/ 11652 h 12960"/>
              <a:gd name="connsiteX69" fmla="*/ 3599 w 5664"/>
              <a:gd name="connsiteY69" fmla="*/ 11936 h 12960"/>
              <a:gd name="connsiteX70" fmla="*/ 3536 w 5664"/>
              <a:gd name="connsiteY70" fmla="*/ 12156 h 12960"/>
              <a:gd name="connsiteX71" fmla="*/ 3505 w 5664"/>
              <a:gd name="connsiteY71" fmla="*/ 12534 h 12960"/>
              <a:gd name="connsiteX72" fmla="*/ 3276 w 5664"/>
              <a:gd name="connsiteY72" fmla="*/ 12708 h 12960"/>
              <a:gd name="connsiteX73" fmla="*/ 3048 w 5664"/>
              <a:gd name="connsiteY73" fmla="*/ 12866 h 12960"/>
              <a:gd name="connsiteX74" fmla="*/ 2812 w 5664"/>
              <a:gd name="connsiteY74" fmla="*/ 12960 h 12960"/>
              <a:gd name="connsiteX75" fmla="*/ 2464 w 5664"/>
              <a:gd name="connsiteY75" fmla="*/ 12960 h 12960"/>
              <a:gd name="connsiteX76" fmla="*/ 2150 w 5664"/>
              <a:gd name="connsiteY76" fmla="*/ 12677 h 12960"/>
              <a:gd name="connsiteX77" fmla="*/ 1991 w 5664"/>
              <a:gd name="connsiteY77" fmla="*/ 12393 h 12960"/>
              <a:gd name="connsiteX78" fmla="*/ 1944 w 5664"/>
              <a:gd name="connsiteY78" fmla="*/ 12125 h 12960"/>
              <a:gd name="connsiteX79" fmla="*/ 1637 w 5664"/>
              <a:gd name="connsiteY79" fmla="*/ 11825 h 12960"/>
              <a:gd name="connsiteX80" fmla="*/ 1503 w 5664"/>
              <a:gd name="connsiteY80" fmla="*/ 11607 h 12960"/>
              <a:gd name="connsiteX81" fmla="*/ 1543 w 5664"/>
              <a:gd name="connsiteY81" fmla="*/ 11376 h 12960"/>
              <a:gd name="connsiteX82" fmla="*/ 1354 w 5664"/>
              <a:gd name="connsiteY82" fmla="*/ 10855 h 12960"/>
              <a:gd name="connsiteX83" fmla="*/ 1154 w 5664"/>
              <a:gd name="connsiteY83" fmla="*/ 10059 h 12960"/>
              <a:gd name="connsiteX84" fmla="*/ 1211 w 5664"/>
              <a:gd name="connsiteY84" fmla="*/ 9460 h 12960"/>
              <a:gd name="connsiteX85" fmla="*/ 933 w 5664"/>
              <a:gd name="connsiteY85" fmla="*/ 8892 h 12960"/>
              <a:gd name="connsiteX86" fmla="*/ 885 w 5664"/>
              <a:gd name="connsiteY86" fmla="*/ 8514 h 12960"/>
              <a:gd name="connsiteX87" fmla="*/ 857 w 5664"/>
              <a:gd name="connsiteY87" fmla="*/ 8207 h 12960"/>
              <a:gd name="connsiteX88" fmla="*/ 588 w 5664"/>
              <a:gd name="connsiteY88" fmla="*/ 7899 h 12960"/>
              <a:gd name="connsiteX89" fmla="*/ 526 w 5664"/>
              <a:gd name="connsiteY89" fmla="*/ 7568 h 12960"/>
              <a:gd name="connsiteX90" fmla="*/ 399 w 5664"/>
              <a:gd name="connsiteY90" fmla="*/ 6906 h 12960"/>
              <a:gd name="connsiteX91" fmla="*/ 337 w 5664"/>
              <a:gd name="connsiteY91" fmla="*/ 6432 h 12960"/>
              <a:gd name="connsiteX92" fmla="*/ 226 w 5664"/>
              <a:gd name="connsiteY92" fmla="*/ 6212 h 12960"/>
              <a:gd name="connsiteX93" fmla="*/ 226 w 5664"/>
              <a:gd name="connsiteY93" fmla="*/ 5770 h 12960"/>
              <a:gd name="connsiteX94" fmla="*/ 133 w 5664"/>
              <a:gd name="connsiteY94" fmla="*/ 5502 h 12960"/>
              <a:gd name="connsiteX95" fmla="*/ 133 w 5664"/>
              <a:gd name="connsiteY95" fmla="*/ 5140 h 12960"/>
              <a:gd name="connsiteX96" fmla="*/ 22 w 5664"/>
              <a:gd name="connsiteY96" fmla="*/ 4919 h 12960"/>
              <a:gd name="connsiteX97" fmla="*/ 22 w 5664"/>
              <a:gd name="connsiteY97" fmla="*/ 4557 h 12960"/>
              <a:gd name="connsiteX98" fmla="*/ 22 w 5664"/>
              <a:gd name="connsiteY98" fmla="*/ 4557 h 12960"/>
              <a:gd name="connsiteX99" fmla="*/ 29 w 5664"/>
              <a:gd name="connsiteY99" fmla="*/ 4528 h 12960"/>
              <a:gd name="connsiteX100" fmla="*/ 35 w 5664"/>
              <a:gd name="connsiteY100" fmla="*/ 4499 h 12960"/>
              <a:gd name="connsiteX101" fmla="*/ 39 w 5664"/>
              <a:gd name="connsiteY101" fmla="*/ 4463 h 12960"/>
              <a:gd name="connsiteX102" fmla="*/ 42 w 5664"/>
              <a:gd name="connsiteY102" fmla="*/ 4426 h 12960"/>
              <a:gd name="connsiteX103" fmla="*/ 43 w 5664"/>
              <a:gd name="connsiteY103" fmla="*/ 4408 h 12960"/>
              <a:gd name="connsiteX104" fmla="*/ 42 w 5664"/>
              <a:gd name="connsiteY104" fmla="*/ 4390 h 12960"/>
              <a:gd name="connsiteX105" fmla="*/ 39 w 5664"/>
              <a:gd name="connsiteY105" fmla="*/ 4374 h 12960"/>
              <a:gd name="connsiteX106" fmla="*/ 35 w 5664"/>
              <a:gd name="connsiteY106" fmla="*/ 4358 h 12960"/>
              <a:gd name="connsiteX107" fmla="*/ 29 w 5664"/>
              <a:gd name="connsiteY107" fmla="*/ 4346 h 12960"/>
              <a:gd name="connsiteX108" fmla="*/ 22 w 5664"/>
              <a:gd name="connsiteY108" fmla="*/ 4335 h 12960"/>
              <a:gd name="connsiteX109" fmla="*/ 22 w 5664"/>
              <a:gd name="connsiteY109" fmla="*/ 4335 h 12960"/>
              <a:gd name="connsiteX110" fmla="*/ 17 w 5664"/>
              <a:gd name="connsiteY110" fmla="*/ 4331 h 12960"/>
              <a:gd name="connsiteX111" fmla="*/ 14 w 5664"/>
              <a:gd name="connsiteY111" fmla="*/ 4325 h 12960"/>
              <a:gd name="connsiteX112" fmla="*/ 9 w 5664"/>
              <a:gd name="connsiteY112" fmla="*/ 4310 h 12960"/>
              <a:gd name="connsiteX113" fmla="*/ 4 w 5664"/>
              <a:gd name="connsiteY113" fmla="*/ 4293 h 12960"/>
              <a:gd name="connsiteX114" fmla="*/ 1 w 5664"/>
              <a:gd name="connsiteY114" fmla="*/ 4274 h 12960"/>
              <a:gd name="connsiteX115" fmla="*/ 0 w 5664"/>
              <a:gd name="connsiteY115" fmla="*/ 4253 h 12960"/>
              <a:gd name="connsiteX116" fmla="*/ 1 w 5664"/>
              <a:gd name="connsiteY116" fmla="*/ 4230 h 12960"/>
              <a:gd name="connsiteX117" fmla="*/ 4 w 5664"/>
              <a:gd name="connsiteY117" fmla="*/ 4183 h 12960"/>
              <a:gd name="connsiteX118" fmla="*/ 9 w 5664"/>
              <a:gd name="connsiteY118" fmla="*/ 4140 h 12960"/>
              <a:gd name="connsiteX119" fmla="*/ 14 w 5664"/>
              <a:gd name="connsiteY119" fmla="*/ 4103 h 12960"/>
              <a:gd name="connsiteX120" fmla="*/ 22 w 5664"/>
              <a:gd name="connsiteY120" fmla="*/ 4068 h 12960"/>
              <a:gd name="connsiteX121" fmla="*/ 0 w 5664"/>
              <a:gd name="connsiteY121" fmla="*/ 3925 h 12960"/>
              <a:gd name="connsiteX122" fmla="*/ 1637 w 5664"/>
              <a:gd name="connsiteY122" fmla="*/ 1340 h 12960"/>
              <a:gd name="connsiteX0" fmla="*/ 1755 w 5664"/>
              <a:gd name="connsiteY0" fmla="*/ 958 h 12960"/>
              <a:gd name="connsiteX1" fmla="*/ 1841 w 5664"/>
              <a:gd name="connsiteY1" fmla="*/ 740 h 12960"/>
              <a:gd name="connsiteX2" fmla="*/ 2046 w 5664"/>
              <a:gd name="connsiteY2" fmla="*/ 646 h 12960"/>
              <a:gd name="connsiteX3" fmla="*/ 2156 w 5664"/>
              <a:gd name="connsiteY3" fmla="*/ 489 h 12960"/>
              <a:gd name="connsiteX4" fmla="*/ 2362 w 5664"/>
              <a:gd name="connsiteY4" fmla="*/ 157 h 12960"/>
              <a:gd name="connsiteX5" fmla="*/ 2567 w 5664"/>
              <a:gd name="connsiteY5" fmla="*/ 0 h 12960"/>
              <a:gd name="connsiteX6" fmla="*/ 2708 w 5664"/>
              <a:gd name="connsiteY6" fmla="*/ 0 h 12960"/>
              <a:gd name="connsiteX7" fmla="*/ 2708 w 5664"/>
              <a:gd name="connsiteY7" fmla="*/ 0 h 12960"/>
              <a:gd name="connsiteX8" fmla="*/ 2721 w 5664"/>
              <a:gd name="connsiteY8" fmla="*/ 7 h 12960"/>
              <a:gd name="connsiteX9" fmla="*/ 2734 w 5664"/>
              <a:gd name="connsiteY9" fmla="*/ 17 h 12960"/>
              <a:gd name="connsiteX10" fmla="*/ 2750 w 5664"/>
              <a:gd name="connsiteY10" fmla="*/ 29 h 12960"/>
              <a:gd name="connsiteX11" fmla="*/ 2782 w 5664"/>
              <a:gd name="connsiteY11" fmla="*/ 59 h 12960"/>
              <a:gd name="connsiteX12" fmla="*/ 2799 w 5664"/>
              <a:gd name="connsiteY12" fmla="*/ 85 h 12960"/>
              <a:gd name="connsiteX13" fmla="*/ 2803 w 5664"/>
              <a:gd name="connsiteY13" fmla="*/ 94 h 12960"/>
              <a:gd name="connsiteX14" fmla="*/ 2803 w 5664"/>
              <a:gd name="connsiteY14" fmla="*/ 94 h 12960"/>
              <a:gd name="connsiteX15" fmla="*/ 2806 w 5664"/>
              <a:gd name="connsiteY15" fmla="*/ 102 h 12960"/>
              <a:gd name="connsiteX16" fmla="*/ 2812 w 5664"/>
              <a:gd name="connsiteY16" fmla="*/ 111 h 12960"/>
              <a:gd name="connsiteX17" fmla="*/ 2820 w 5664"/>
              <a:gd name="connsiteY17" fmla="*/ 120 h 12960"/>
              <a:gd name="connsiteX18" fmla="*/ 2871 w 5664"/>
              <a:gd name="connsiteY18" fmla="*/ 159 h 12960"/>
              <a:gd name="connsiteX19" fmla="*/ 2893 w 5664"/>
              <a:gd name="connsiteY19" fmla="*/ 172 h 12960"/>
              <a:gd name="connsiteX20" fmla="*/ 2929 w 5664"/>
              <a:gd name="connsiteY20" fmla="*/ 189 h 12960"/>
              <a:gd name="connsiteX21" fmla="*/ 3103 w 5664"/>
              <a:gd name="connsiteY21" fmla="*/ 426 h 12960"/>
              <a:gd name="connsiteX22" fmla="*/ 3338 w 5664"/>
              <a:gd name="connsiteY22" fmla="*/ 630 h 12960"/>
              <a:gd name="connsiteX23" fmla="*/ 3527 w 5664"/>
              <a:gd name="connsiteY23" fmla="*/ 646 h 12960"/>
              <a:gd name="connsiteX24" fmla="*/ 3622 w 5664"/>
              <a:gd name="connsiteY24" fmla="*/ 740 h 12960"/>
              <a:gd name="connsiteX25" fmla="*/ 3622 w 5664"/>
              <a:gd name="connsiteY25" fmla="*/ 835 h 12960"/>
              <a:gd name="connsiteX26" fmla="*/ 3748 w 5664"/>
              <a:gd name="connsiteY26" fmla="*/ 883 h 12960"/>
              <a:gd name="connsiteX27" fmla="*/ 3906 w 5664"/>
              <a:gd name="connsiteY27" fmla="*/ 1008 h 12960"/>
              <a:gd name="connsiteX28" fmla="*/ 4009 w 5664"/>
              <a:gd name="connsiteY28" fmla="*/ 1122 h 12960"/>
              <a:gd name="connsiteX29" fmla="*/ 4072 w 5664"/>
              <a:gd name="connsiteY29" fmla="*/ 1359 h 12960"/>
              <a:gd name="connsiteX30" fmla="*/ 4213 w 5664"/>
              <a:gd name="connsiteY30" fmla="*/ 1418 h 12960"/>
              <a:gd name="connsiteX31" fmla="*/ 4249 w 5664"/>
              <a:gd name="connsiteY31" fmla="*/ 1572 h 12960"/>
              <a:gd name="connsiteX32" fmla="*/ 4391 w 5664"/>
              <a:gd name="connsiteY32" fmla="*/ 1821 h 12960"/>
              <a:gd name="connsiteX33" fmla="*/ 4581 w 5664"/>
              <a:gd name="connsiteY33" fmla="*/ 2009 h 12960"/>
              <a:gd name="connsiteX34" fmla="*/ 4604 w 5664"/>
              <a:gd name="connsiteY34" fmla="*/ 2330 h 12960"/>
              <a:gd name="connsiteX35" fmla="*/ 4722 w 5664"/>
              <a:gd name="connsiteY35" fmla="*/ 2530 h 12960"/>
              <a:gd name="connsiteX36" fmla="*/ 5018 w 5664"/>
              <a:gd name="connsiteY36" fmla="*/ 2685 h 12960"/>
              <a:gd name="connsiteX37" fmla="*/ 5112 w 5664"/>
              <a:gd name="connsiteY37" fmla="*/ 2803 h 12960"/>
              <a:gd name="connsiteX38" fmla="*/ 5159 w 5664"/>
              <a:gd name="connsiteY38" fmla="*/ 2944 h 12960"/>
              <a:gd name="connsiteX39" fmla="*/ 5243 w 5664"/>
              <a:gd name="connsiteY39" fmla="*/ 3027 h 12960"/>
              <a:gd name="connsiteX40" fmla="*/ 5432 w 5664"/>
              <a:gd name="connsiteY40" fmla="*/ 3288 h 12960"/>
              <a:gd name="connsiteX41" fmla="*/ 5523 w 5664"/>
              <a:gd name="connsiteY41" fmla="*/ 3563 h 12960"/>
              <a:gd name="connsiteX42" fmla="*/ 5585 w 5664"/>
              <a:gd name="connsiteY42" fmla="*/ 3642 h 12960"/>
              <a:gd name="connsiteX43" fmla="*/ 5606 w 5664"/>
              <a:gd name="connsiteY43" fmla="*/ 3725 h 12960"/>
              <a:gd name="connsiteX44" fmla="*/ 5664 w 5664"/>
              <a:gd name="connsiteY44" fmla="*/ 3863 h 12960"/>
              <a:gd name="connsiteX45" fmla="*/ 5664 w 5664"/>
              <a:gd name="connsiteY45" fmla="*/ 4162 h 12960"/>
              <a:gd name="connsiteX46" fmla="*/ 5664 w 5664"/>
              <a:gd name="connsiteY46" fmla="*/ 4351 h 12960"/>
              <a:gd name="connsiteX47" fmla="*/ 5491 w 5664"/>
              <a:gd name="connsiteY47" fmla="*/ 4753 h 12960"/>
              <a:gd name="connsiteX48" fmla="*/ 5585 w 5664"/>
              <a:gd name="connsiteY48" fmla="*/ 5249 h 12960"/>
              <a:gd name="connsiteX49" fmla="*/ 5523 w 5664"/>
              <a:gd name="connsiteY49" fmla="*/ 5408 h 12960"/>
              <a:gd name="connsiteX50" fmla="*/ 5539 w 5664"/>
              <a:gd name="connsiteY50" fmla="*/ 5613 h 12960"/>
              <a:gd name="connsiteX51" fmla="*/ 5443 w 5664"/>
              <a:gd name="connsiteY51" fmla="*/ 6196 h 12960"/>
              <a:gd name="connsiteX52" fmla="*/ 5318 w 5664"/>
              <a:gd name="connsiteY52" fmla="*/ 7142 h 12960"/>
              <a:gd name="connsiteX53" fmla="*/ 5096 w 5664"/>
              <a:gd name="connsiteY53" fmla="*/ 7442 h 12960"/>
              <a:gd name="connsiteX54" fmla="*/ 4923 w 5664"/>
              <a:gd name="connsiteY54" fmla="*/ 7977 h 12960"/>
              <a:gd name="connsiteX55" fmla="*/ 4779 w 5664"/>
              <a:gd name="connsiteY55" fmla="*/ 8277 h 12960"/>
              <a:gd name="connsiteX56" fmla="*/ 4685 w 5664"/>
              <a:gd name="connsiteY56" fmla="*/ 8609 h 12960"/>
              <a:gd name="connsiteX57" fmla="*/ 4669 w 5664"/>
              <a:gd name="connsiteY57" fmla="*/ 8971 h 12960"/>
              <a:gd name="connsiteX58" fmla="*/ 4479 w 5664"/>
              <a:gd name="connsiteY58" fmla="*/ 9303 h 12960"/>
              <a:gd name="connsiteX59" fmla="*/ 4495 w 5664"/>
              <a:gd name="connsiteY59" fmla="*/ 9413 h 12960"/>
              <a:gd name="connsiteX60" fmla="*/ 4385 w 5664"/>
              <a:gd name="connsiteY60" fmla="*/ 9586 h 12960"/>
              <a:gd name="connsiteX61" fmla="*/ 4290 w 5664"/>
              <a:gd name="connsiteY61" fmla="*/ 9933 h 12960"/>
              <a:gd name="connsiteX62" fmla="*/ 4290 w 5664"/>
              <a:gd name="connsiteY62" fmla="*/ 10202 h 12960"/>
              <a:gd name="connsiteX63" fmla="*/ 4322 w 5664"/>
              <a:gd name="connsiteY63" fmla="*/ 10548 h 12960"/>
              <a:gd name="connsiteX64" fmla="*/ 4164 w 5664"/>
              <a:gd name="connsiteY64" fmla="*/ 10753 h 12960"/>
              <a:gd name="connsiteX65" fmla="*/ 4053 w 5664"/>
              <a:gd name="connsiteY65" fmla="*/ 11085 h 12960"/>
              <a:gd name="connsiteX66" fmla="*/ 3801 w 5664"/>
              <a:gd name="connsiteY66" fmla="*/ 11367 h 12960"/>
              <a:gd name="connsiteX67" fmla="*/ 3739 w 5664"/>
              <a:gd name="connsiteY67" fmla="*/ 11652 h 12960"/>
              <a:gd name="connsiteX68" fmla="*/ 3599 w 5664"/>
              <a:gd name="connsiteY68" fmla="*/ 11936 h 12960"/>
              <a:gd name="connsiteX69" fmla="*/ 3536 w 5664"/>
              <a:gd name="connsiteY69" fmla="*/ 12156 h 12960"/>
              <a:gd name="connsiteX70" fmla="*/ 3505 w 5664"/>
              <a:gd name="connsiteY70" fmla="*/ 12534 h 12960"/>
              <a:gd name="connsiteX71" fmla="*/ 3276 w 5664"/>
              <a:gd name="connsiteY71" fmla="*/ 12708 h 12960"/>
              <a:gd name="connsiteX72" fmla="*/ 3048 w 5664"/>
              <a:gd name="connsiteY72" fmla="*/ 12866 h 12960"/>
              <a:gd name="connsiteX73" fmla="*/ 2812 w 5664"/>
              <a:gd name="connsiteY73" fmla="*/ 12960 h 12960"/>
              <a:gd name="connsiteX74" fmla="*/ 2464 w 5664"/>
              <a:gd name="connsiteY74" fmla="*/ 12960 h 12960"/>
              <a:gd name="connsiteX75" fmla="*/ 2150 w 5664"/>
              <a:gd name="connsiteY75" fmla="*/ 12677 h 12960"/>
              <a:gd name="connsiteX76" fmla="*/ 1991 w 5664"/>
              <a:gd name="connsiteY76" fmla="*/ 12393 h 12960"/>
              <a:gd name="connsiteX77" fmla="*/ 1944 w 5664"/>
              <a:gd name="connsiteY77" fmla="*/ 12125 h 12960"/>
              <a:gd name="connsiteX78" fmla="*/ 1637 w 5664"/>
              <a:gd name="connsiteY78" fmla="*/ 11825 h 12960"/>
              <a:gd name="connsiteX79" fmla="*/ 1503 w 5664"/>
              <a:gd name="connsiteY79" fmla="*/ 11607 h 12960"/>
              <a:gd name="connsiteX80" fmla="*/ 1543 w 5664"/>
              <a:gd name="connsiteY80" fmla="*/ 11376 h 12960"/>
              <a:gd name="connsiteX81" fmla="*/ 1354 w 5664"/>
              <a:gd name="connsiteY81" fmla="*/ 10855 h 12960"/>
              <a:gd name="connsiteX82" fmla="*/ 1154 w 5664"/>
              <a:gd name="connsiteY82" fmla="*/ 10059 h 12960"/>
              <a:gd name="connsiteX83" fmla="*/ 1211 w 5664"/>
              <a:gd name="connsiteY83" fmla="*/ 9460 h 12960"/>
              <a:gd name="connsiteX84" fmla="*/ 933 w 5664"/>
              <a:gd name="connsiteY84" fmla="*/ 8892 h 12960"/>
              <a:gd name="connsiteX85" fmla="*/ 885 w 5664"/>
              <a:gd name="connsiteY85" fmla="*/ 8514 h 12960"/>
              <a:gd name="connsiteX86" fmla="*/ 857 w 5664"/>
              <a:gd name="connsiteY86" fmla="*/ 8207 h 12960"/>
              <a:gd name="connsiteX87" fmla="*/ 588 w 5664"/>
              <a:gd name="connsiteY87" fmla="*/ 7899 h 12960"/>
              <a:gd name="connsiteX88" fmla="*/ 526 w 5664"/>
              <a:gd name="connsiteY88" fmla="*/ 7568 h 12960"/>
              <a:gd name="connsiteX89" fmla="*/ 399 w 5664"/>
              <a:gd name="connsiteY89" fmla="*/ 6906 h 12960"/>
              <a:gd name="connsiteX90" fmla="*/ 337 w 5664"/>
              <a:gd name="connsiteY90" fmla="*/ 6432 h 12960"/>
              <a:gd name="connsiteX91" fmla="*/ 226 w 5664"/>
              <a:gd name="connsiteY91" fmla="*/ 6212 h 12960"/>
              <a:gd name="connsiteX92" fmla="*/ 226 w 5664"/>
              <a:gd name="connsiteY92" fmla="*/ 5770 h 12960"/>
              <a:gd name="connsiteX93" fmla="*/ 133 w 5664"/>
              <a:gd name="connsiteY93" fmla="*/ 5502 h 12960"/>
              <a:gd name="connsiteX94" fmla="*/ 133 w 5664"/>
              <a:gd name="connsiteY94" fmla="*/ 5140 h 12960"/>
              <a:gd name="connsiteX95" fmla="*/ 22 w 5664"/>
              <a:gd name="connsiteY95" fmla="*/ 4919 h 12960"/>
              <a:gd name="connsiteX96" fmla="*/ 22 w 5664"/>
              <a:gd name="connsiteY96" fmla="*/ 4557 h 12960"/>
              <a:gd name="connsiteX97" fmla="*/ 22 w 5664"/>
              <a:gd name="connsiteY97" fmla="*/ 4557 h 12960"/>
              <a:gd name="connsiteX98" fmla="*/ 29 w 5664"/>
              <a:gd name="connsiteY98" fmla="*/ 4528 h 12960"/>
              <a:gd name="connsiteX99" fmla="*/ 35 w 5664"/>
              <a:gd name="connsiteY99" fmla="*/ 4499 h 12960"/>
              <a:gd name="connsiteX100" fmla="*/ 39 w 5664"/>
              <a:gd name="connsiteY100" fmla="*/ 4463 h 12960"/>
              <a:gd name="connsiteX101" fmla="*/ 42 w 5664"/>
              <a:gd name="connsiteY101" fmla="*/ 4426 h 12960"/>
              <a:gd name="connsiteX102" fmla="*/ 43 w 5664"/>
              <a:gd name="connsiteY102" fmla="*/ 4408 h 12960"/>
              <a:gd name="connsiteX103" fmla="*/ 42 w 5664"/>
              <a:gd name="connsiteY103" fmla="*/ 4390 h 12960"/>
              <a:gd name="connsiteX104" fmla="*/ 39 w 5664"/>
              <a:gd name="connsiteY104" fmla="*/ 4374 h 12960"/>
              <a:gd name="connsiteX105" fmla="*/ 35 w 5664"/>
              <a:gd name="connsiteY105" fmla="*/ 4358 h 12960"/>
              <a:gd name="connsiteX106" fmla="*/ 29 w 5664"/>
              <a:gd name="connsiteY106" fmla="*/ 4346 h 12960"/>
              <a:gd name="connsiteX107" fmla="*/ 22 w 5664"/>
              <a:gd name="connsiteY107" fmla="*/ 4335 h 12960"/>
              <a:gd name="connsiteX108" fmla="*/ 22 w 5664"/>
              <a:gd name="connsiteY108" fmla="*/ 4335 h 12960"/>
              <a:gd name="connsiteX109" fmla="*/ 17 w 5664"/>
              <a:gd name="connsiteY109" fmla="*/ 4331 h 12960"/>
              <a:gd name="connsiteX110" fmla="*/ 14 w 5664"/>
              <a:gd name="connsiteY110" fmla="*/ 4325 h 12960"/>
              <a:gd name="connsiteX111" fmla="*/ 9 w 5664"/>
              <a:gd name="connsiteY111" fmla="*/ 4310 h 12960"/>
              <a:gd name="connsiteX112" fmla="*/ 4 w 5664"/>
              <a:gd name="connsiteY112" fmla="*/ 4293 h 12960"/>
              <a:gd name="connsiteX113" fmla="*/ 1 w 5664"/>
              <a:gd name="connsiteY113" fmla="*/ 4274 h 12960"/>
              <a:gd name="connsiteX114" fmla="*/ 0 w 5664"/>
              <a:gd name="connsiteY114" fmla="*/ 4253 h 12960"/>
              <a:gd name="connsiteX115" fmla="*/ 1 w 5664"/>
              <a:gd name="connsiteY115" fmla="*/ 4230 h 12960"/>
              <a:gd name="connsiteX116" fmla="*/ 4 w 5664"/>
              <a:gd name="connsiteY116" fmla="*/ 4183 h 12960"/>
              <a:gd name="connsiteX117" fmla="*/ 9 w 5664"/>
              <a:gd name="connsiteY117" fmla="*/ 4140 h 12960"/>
              <a:gd name="connsiteX118" fmla="*/ 14 w 5664"/>
              <a:gd name="connsiteY118" fmla="*/ 4103 h 12960"/>
              <a:gd name="connsiteX119" fmla="*/ 22 w 5664"/>
              <a:gd name="connsiteY119" fmla="*/ 4068 h 12960"/>
              <a:gd name="connsiteX120" fmla="*/ 0 w 5664"/>
              <a:gd name="connsiteY120" fmla="*/ 3925 h 12960"/>
              <a:gd name="connsiteX121" fmla="*/ 1637 w 5664"/>
              <a:gd name="connsiteY121" fmla="*/ 1340 h 12960"/>
              <a:gd name="connsiteX0" fmla="*/ 1755 w 5664"/>
              <a:gd name="connsiteY0" fmla="*/ 958 h 12960"/>
              <a:gd name="connsiteX1" fmla="*/ 1841 w 5664"/>
              <a:gd name="connsiteY1" fmla="*/ 740 h 12960"/>
              <a:gd name="connsiteX2" fmla="*/ 2046 w 5664"/>
              <a:gd name="connsiteY2" fmla="*/ 646 h 12960"/>
              <a:gd name="connsiteX3" fmla="*/ 2156 w 5664"/>
              <a:gd name="connsiteY3" fmla="*/ 489 h 12960"/>
              <a:gd name="connsiteX4" fmla="*/ 2362 w 5664"/>
              <a:gd name="connsiteY4" fmla="*/ 157 h 12960"/>
              <a:gd name="connsiteX5" fmla="*/ 2567 w 5664"/>
              <a:gd name="connsiteY5" fmla="*/ 0 h 12960"/>
              <a:gd name="connsiteX6" fmla="*/ 2708 w 5664"/>
              <a:gd name="connsiteY6" fmla="*/ 0 h 12960"/>
              <a:gd name="connsiteX7" fmla="*/ 2708 w 5664"/>
              <a:gd name="connsiteY7" fmla="*/ 0 h 12960"/>
              <a:gd name="connsiteX8" fmla="*/ 2721 w 5664"/>
              <a:gd name="connsiteY8" fmla="*/ 7 h 12960"/>
              <a:gd name="connsiteX9" fmla="*/ 2734 w 5664"/>
              <a:gd name="connsiteY9" fmla="*/ 17 h 12960"/>
              <a:gd name="connsiteX10" fmla="*/ 2750 w 5664"/>
              <a:gd name="connsiteY10" fmla="*/ 29 h 12960"/>
              <a:gd name="connsiteX11" fmla="*/ 2782 w 5664"/>
              <a:gd name="connsiteY11" fmla="*/ 59 h 12960"/>
              <a:gd name="connsiteX12" fmla="*/ 2799 w 5664"/>
              <a:gd name="connsiteY12" fmla="*/ 85 h 12960"/>
              <a:gd name="connsiteX13" fmla="*/ 2803 w 5664"/>
              <a:gd name="connsiteY13" fmla="*/ 94 h 12960"/>
              <a:gd name="connsiteX14" fmla="*/ 2803 w 5664"/>
              <a:gd name="connsiteY14" fmla="*/ 94 h 12960"/>
              <a:gd name="connsiteX15" fmla="*/ 2806 w 5664"/>
              <a:gd name="connsiteY15" fmla="*/ 102 h 12960"/>
              <a:gd name="connsiteX16" fmla="*/ 2812 w 5664"/>
              <a:gd name="connsiteY16" fmla="*/ 111 h 12960"/>
              <a:gd name="connsiteX17" fmla="*/ 2820 w 5664"/>
              <a:gd name="connsiteY17" fmla="*/ 120 h 12960"/>
              <a:gd name="connsiteX18" fmla="*/ 2871 w 5664"/>
              <a:gd name="connsiteY18" fmla="*/ 159 h 12960"/>
              <a:gd name="connsiteX19" fmla="*/ 2929 w 5664"/>
              <a:gd name="connsiteY19" fmla="*/ 189 h 12960"/>
              <a:gd name="connsiteX20" fmla="*/ 3103 w 5664"/>
              <a:gd name="connsiteY20" fmla="*/ 426 h 12960"/>
              <a:gd name="connsiteX21" fmla="*/ 3338 w 5664"/>
              <a:gd name="connsiteY21" fmla="*/ 630 h 12960"/>
              <a:gd name="connsiteX22" fmla="*/ 3527 w 5664"/>
              <a:gd name="connsiteY22" fmla="*/ 646 h 12960"/>
              <a:gd name="connsiteX23" fmla="*/ 3622 w 5664"/>
              <a:gd name="connsiteY23" fmla="*/ 740 h 12960"/>
              <a:gd name="connsiteX24" fmla="*/ 3622 w 5664"/>
              <a:gd name="connsiteY24" fmla="*/ 835 h 12960"/>
              <a:gd name="connsiteX25" fmla="*/ 3748 w 5664"/>
              <a:gd name="connsiteY25" fmla="*/ 883 h 12960"/>
              <a:gd name="connsiteX26" fmla="*/ 3906 w 5664"/>
              <a:gd name="connsiteY26" fmla="*/ 1008 h 12960"/>
              <a:gd name="connsiteX27" fmla="*/ 4009 w 5664"/>
              <a:gd name="connsiteY27" fmla="*/ 1122 h 12960"/>
              <a:gd name="connsiteX28" fmla="*/ 4072 w 5664"/>
              <a:gd name="connsiteY28" fmla="*/ 1359 h 12960"/>
              <a:gd name="connsiteX29" fmla="*/ 4213 w 5664"/>
              <a:gd name="connsiteY29" fmla="*/ 1418 h 12960"/>
              <a:gd name="connsiteX30" fmla="*/ 4249 w 5664"/>
              <a:gd name="connsiteY30" fmla="*/ 1572 h 12960"/>
              <a:gd name="connsiteX31" fmla="*/ 4391 w 5664"/>
              <a:gd name="connsiteY31" fmla="*/ 1821 h 12960"/>
              <a:gd name="connsiteX32" fmla="*/ 4581 w 5664"/>
              <a:gd name="connsiteY32" fmla="*/ 2009 h 12960"/>
              <a:gd name="connsiteX33" fmla="*/ 4604 w 5664"/>
              <a:gd name="connsiteY33" fmla="*/ 2330 h 12960"/>
              <a:gd name="connsiteX34" fmla="*/ 4722 w 5664"/>
              <a:gd name="connsiteY34" fmla="*/ 2530 h 12960"/>
              <a:gd name="connsiteX35" fmla="*/ 5018 w 5664"/>
              <a:gd name="connsiteY35" fmla="*/ 2685 h 12960"/>
              <a:gd name="connsiteX36" fmla="*/ 5112 w 5664"/>
              <a:gd name="connsiteY36" fmla="*/ 2803 h 12960"/>
              <a:gd name="connsiteX37" fmla="*/ 5159 w 5664"/>
              <a:gd name="connsiteY37" fmla="*/ 2944 h 12960"/>
              <a:gd name="connsiteX38" fmla="*/ 5243 w 5664"/>
              <a:gd name="connsiteY38" fmla="*/ 3027 h 12960"/>
              <a:gd name="connsiteX39" fmla="*/ 5432 w 5664"/>
              <a:gd name="connsiteY39" fmla="*/ 3288 h 12960"/>
              <a:gd name="connsiteX40" fmla="*/ 5523 w 5664"/>
              <a:gd name="connsiteY40" fmla="*/ 3563 h 12960"/>
              <a:gd name="connsiteX41" fmla="*/ 5585 w 5664"/>
              <a:gd name="connsiteY41" fmla="*/ 3642 h 12960"/>
              <a:gd name="connsiteX42" fmla="*/ 5606 w 5664"/>
              <a:gd name="connsiteY42" fmla="*/ 3725 h 12960"/>
              <a:gd name="connsiteX43" fmla="*/ 5664 w 5664"/>
              <a:gd name="connsiteY43" fmla="*/ 3863 h 12960"/>
              <a:gd name="connsiteX44" fmla="*/ 5664 w 5664"/>
              <a:gd name="connsiteY44" fmla="*/ 4162 h 12960"/>
              <a:gd name="connsiteX45" fmla="*/ 5664 w 5664"/>
              <a:gd name="connsiteY45" fmla="*/ 4351 h 12960"/>
              <a:gd name="connsiteX46" fmla="*/ 5491 w 5664"/>
              <a:gd name="connsiteY46" fmla="*/ 4753 h 12960"/>
              <a:gd name="connsiteX47" fmla="*/ 5585 w 5664"/>
              <a:gd name="connsiteY47" fmla="*/ 5249 h 12960"/>
              <a:gd name="connsiteX48" fmla="*/ 5523 w 5664"/>
              <a:gd name="connsiteY48" fmla="*/ 5408 h 12960"/>
              <a:gd name="connsiteX49" fmla="*/ 5539 w 5664"/>
              <a:gd name="connsiteY49" fmla="*/ 5613 h 12960"/>
              <a:gd name="connsiteX50" fmla="*/ 5443 w 5664"/>
              <a:gd name="connsiteY50" fmla="*/ 6196 h 12960"/>
              <a:gd name="connsiteX51" fmla="*/ 5318 w 5664"/>
              <a:gd name="connsiteY51" fmla="*/ 7142 h 12960"/>
              <a:gd name="connsiteX52" fmla="*/ 5096 w 5664"/>
              <a:gd name="connsiteY52" fmla="*/ 7442 h 12960"/>
              <a:gd name="connsiteX53" fmla="*/ 4923 w 5664"/>
              <a:gd name="connsiteY53" fmla="*/ 7977 h 12960"/>
              <a:gd name="connsiteX54" fmla="*/ 4779 w 5664"/>
              <a:gd name="connsiteY54" fmla="*/ 8277 h 12960"/>
              <a:gd name="connsiteX55" fmla="*/ 4685 w 5664"/>
              <a:gd name="connsiteY55" fmla="*/ 8609 h 12960"/>
              <a:gd name="connsiteX56" fmla="*/ 4669 w 5664"/>
              <a:gd name="connsiteY56" fmla="*/ 8971 h 12960"/>
              <a:gd name="connsiteX57" fmla="*/ 4479 w 5664"/>
              <a:gd name="connsiteY57" fmla="*/ 9303 h 12960"/>
              <a:gd name="connsiteX58" fmla="*/ 4495 w 5664"/>
              <a:gd name="connsiteY58" fmla="*/ 9413 h 12960"/>
              <a:gd name="connsiteX59" fmla="*/ 4385 w 5664"/>
              <a:gd name="connsiteY59" fmla="*/ 9586 h 12960"/>
              <a:gd name="connsiteX60" fmla="*/ 4290 w 5664"/>
              <a:gd name="connsiteY60" fmla="*/ 9933 h 12960"/>
              <a:gd name="connsiteX61" fmla="*/ 4290 w 5664"/>
              <a:gd name="connsiteY61" fmla="*/ 10202 h 12960"/>
              <a:gd name="connsiteX62" fmla="*/ 4322 w 5664"/>
              <a:gd name="connsiteY62" fmla="*/ 10548 h 12960"/>
              <a:gd name="connsiteX63" fmla="*/ 4164 w 5664"/>
              <a:gd name="connsiteY63" fmla="*/ 10753 h 12960"/>
              <a:gd name="connsiteX64" fmla="*/ 4053 w 5664"/>
              <a:gd name="connsiteY64" fmla="*/ 11085 h 12960"/>
              <a:gd name="connsiteX65" fmla="*/ 3801 w 5664"/>
              <a:gd name="connsiteY65" fmla="*/ 11367 h 12960"/>
              <a:gd name="connsiteX66" fmla="*/ 3739 w 5664"/>
              <a:gd name="connsiteY66" fmla="*/ 11652 h 12960"/>
              <a:gd name="connsiteX67" fmla="*/ 3599 w 5664"/>
              <a:gd name="connsiteY67" fmla="*/ 11936 h 12960"/>
              <a:gd name="connsiteX68" fmla="*/ 3536 w 5664"/>
              <a:gd name="connsiteY68" fmla="*/ 12156 h 12960"/>
              <a:gd name="connsiteX69" fmla="*/ 3505 w 5664"/>
              <a:gd name="connsiteY69" fmla="*/ 12534 h 12960"/>
              <a:gd name="connsiteX70" fmla="*/ 3276 w 5664"/>
              <a:gd name="connsiteY70" fmla="*/ 12708 h 12960"/>
              <a:gd name="connsiteX71" fmla="*/ 3048 w 5664"/>
              <a:gd name="connsiteY71" fmla="*/ 12866 h 12960"/>
              <a:gd name="connsiteX72" fmla="*/ 2812 w 5664"/>
              <a:gd name="connsiteY72" fmla="*/ 12960 h 12960"/>
              <a:gd name="connsiteX73" fmla="*/ 2464 w 5664"/>
              <a:gd name="connsiteY73" fmla="*/ 12960 h 12960"/>
              <a:gd name="connsiteX74" fmla="*/ 2150 w 5664"/>
              <a:gd name="connsiteY74" fmla="*/ 12677 h 12960"/>
              <a:gd name="connsiteX75" fmla="*/ 1991 w 5664"/>
              <a:gd name="connsiteY75" fmla="*/ 12393 h 12960"/>
              <a:gd name="connsiteX76" fmla="*/ 1944 w 5664"/>
              <a:gd name="connsiteY76" fmla="*/ 12125 h 12960"/>
              <a:gd name="connsiteX77" fmla="*/ 1637 w 5664"/>
              <a:gd name="connsiteY77" fmla="*/ 11825 h 12960"/>
              <a:gd name="connsiteX78" fmla="*/ 1503 w 5664"/>
              <a:gd name="connsiteY78" fmla="*/ 11607 h 12960"/>
              <a:gd name="connsiteX79" fmla="*/ 1543 w 5664"/>
              <a:gd name="connsiteY79" fmla="*/ 11376 h 12960"/>
              <a:gd name="connsiteX80" fmla="*/ 1354 w 5664"/>
              <a:gd name="connsiteY80" fmla="*/ 10855 h 12960"/>
              <a:gd name="connsiteX81" fmla="*/ 1154 w 5664"/>
              <a:gd name="connsiteY81" fmla="*/ 10059 h 12960"/>
              <a:gd name="connsiteX82" fmla="*/ 1211 w 5664"/>
              <a:gd name="connsiteY82" fmla="*/ 9460 h 12960"/>
              <a:gd name="connsiteX83" fmla="*/ 933 w 5664"/>
              <a:gd name="connsiteY83" fmla="*/ 8892 h 12960"/>
              <a:gd name="connsiteX84" fmla="*/ 885 w 5664"/>
              <a:gd name="connsiteY84" fmla="*/ 8514 h 12960"/>
              <a:gd name="connsiteX85" fmla="*/ 857 w 5664"/>
              <a:gd name="connsiteY85" fmla="*/ 8207 h 12960"/>
              <a:gd name="connsiteX86" fmla="*/ 588 w 5664"/>
              <a:gd name="connsiteY86" fmla="*/ 7899 h 12960"/>
              <a:gd name="connsiteX87" fmla="*/ 526 w 5664"/>
              <a:gd name="connsiteY87" fmla="*/ 7568 h 12960"/>
              <a:gd name="connsiteX88" fmla="*/ 399 w 5664"/>
              <a:gd name="connsiteY88" fmla="*/ 6906 h 12960"/>
              <a:gd name="connsiteX89" fmla="*/ 337 w 5664"/>
              <a:gd name="connsiteY89" fmla="*/ 6432 h 12960"/>
              <a:gd name="connsiteX90" fmla="*/ 226 w 5664"/>
              <a:gd name="connsiteY90" fmla="*/ 6212 h 12960"/>
              <a:gd name="connsiteX91" fmla="*/ 226 w 5664"/>
              <a:gd name="connsiteY91" fmla="*/ 5770 h 12960"/>
              <a:gd name="connsiteX92" fmla="*/ 133 w 5664"/>
              <a:gd name="connsiteY92" fmla="*/ 5502 h 12960"/>
              <a:gd name="connsiteX93" fmla="*/ 133 w 5664"/>
              <a:gd name="connsiteY93" fmla="*/ 5140 h 12960"/>
              <a:gd name="connsiteX94" fmla="*/ 22 w 5664"/>
              <a:gd name="connsiteY94" fmla="*/ 4919 h 12960"/>
              <a:gd name="connsiteX95" fmla="*/ 22 w 5664"/>
              <a:gd name="connsiteY95" fmla="*/ 4557 h 12960"/>
              <a:gd name="connsiteX96" fmla="*/ 22 w 5664"/>
              <a:gd name="connsiteY96" fmla="*/ 4557 h 12960"/>
              <a:gd name="connsiteX97" fmla="*/ 29 w 5664"/>
              <a:gd name="connsiteY97" fmla="*/ 4528 h 12960"/>
              <a:gd name="connsiteX98" fmla="*/ 35 w 5664"/>
              <a:gd name="connsiteY98" fmla="*/ 4499 h 12960"/>
              <a:gd name="connsiteX99" fmla="*/ 39 w 5664"/>
              <a:gd name="connsiteY99" fmla="*/ 4463 h 12960"/>
              <a:gd name="connsiteX100" fmla="*/ 42 w 5664"/>
              <a:gd name="connsiteY100" fmla="*/ 4426 h 12960"/>
              <a:gd name="connsiteX101" fmla="*/ 43 w 5664"/>
              <a:gd name="connsiteY101" fmla="*/ 4408 h 12960"/>
              <a:gd name="connsiteX102" fmla="*/ 42 w 5664"/>
              <a:gd name="connsiteY102" fmla="*/ 4390 h 12960"/>
              <a:gd name="connsiteX103" fmla="*/ 39 w 5664"/>
              <a:gd name="connsiteY103" fmla="*/ 4374 h 12960"/>
              <a:gd name="connsiteX104" fmla="*/ 35 w 5664"/>
              <a:gd name="connsiteY104" fmla="*/ 4358 h 12960"/>
              <a:gd name="connsiteX105" fmla="*/ 29 w 5664"/>
              <a:gd name="connsiteY105" fmla="*/ 4346 h 12960"/>
              <a:gd name="connsiteX106" fmla="*/ 22 w 5664"/>
              <a:gd name="connsiteY106" fmla="*/ 4335 h 12960"/>
              <a:gd name="connsiteX107" fmla="*/ 22 w 5664"/>
              <a:gd name="connsiteY107" fmla="*/ 4335 h 12960"/>
              <a:gd name="connsiteX108" fmla="*/ 17 w 5664"/>
              <a:gd name="connsiteY108" fmla="*/ 4331 h 12960"/>
              <a:gd name="connsiteX109" fmla="*/ 14 w 5664"/>
              <a:gd name="connsiteY109" fmla="*/ 4325 h 12960"/>
              <a:gd name="connsiteX110" fmla="*/ 9 w 5664"/>
              <a:gd name="connsiteY110" fmla="*/ 4310 h 12960"/>
              <a:gd name="connsiteX111" fmla="*/ 4 w 5664"/>
              <a:gd name="connsiteY111" fmla="*/ 4293 h 12960"/>
              <a:gd name="connsiteX112" fmla="*/ 1 w 5664"/>
              <a:gd name="connsiteY112" fmla="*/ 4274 h 12960"/>
              <a:gd name="connsiteX113" fmla="*/ 0 w 5664"/>
              <a:gd name="connsiteY113" fmla="*/ 4253 h 12960"/>
              <a:gd name="connsiteX114" fmla="*/ 1 w 5664"/>
              <a:gd name="connsiteY114" fmla="*/ 4230 h 12960"/>
              <a:gd name="connsiteX115" fmla="*/ 4 w 5664"/>
              <a:gd name="connsiteY115" fmla="*/ 4183 h 12960"/>
              <a:gd name="connsiteX116" fmla="*/ 9 w 5664"/>
              <a:gd name="connsiteY116" fmla="*/ 4140 h 12960"/>
              <a:gd name="connsiteX117" fmla="*/ 14 w 5664"/>
              <a:gd name="connsiteY117" fmla="*/ 4103 h 12960"/>
              <a:gd name="connsiteX118" fmla="*/ 22 w 5664"/>
              <a:gd name="connsiteY118" fmla="*/ 4068 h 12960"/>
              <a:gd name="connsiteX119" fmla="*/ 0 w 5664"/>
              <a:gd name="connsiteY119" fmla="*/ 3925 h 12960"/>
              <a:gd name="connsiteX120" fmla="*/ 1637 w 5664"/>
              <a:gd name="connsiteY120" fmla="*/ 1340 h 12960"/>
              <a:gd name="connsiteX0" fmla="*/ 1755 w 5664"/>
              <a:gd name="connsiteY0" fmla="*/ 958 h 12960"/>
              <a:gd name="connsiteX1" fmla="*/ 1841 w 5664"/>
              <a:gd name="connsiteY1" fmla="*/ 740 h 12960"/>
              <a:gd name="connsiteX2" fmla="*/ 2046 w 5664"/>
              <a:gd name="connsiteY2" fmla="*/ 646 h 12960"/>
              <a:gd name="connsiteX3" fmla="*/ 2156 w 5664"/>
              <a:gd name="connsiteY3" fmla="*/ 489 h 12960"/>
              <a:gd name="connsiteX4" fmla="*/ 2362 w 5664"/>
              <a:gd name="connsiteY4" fmla="*/ 157 h 12960"/>
              <a:gd name="connsiteX5" fmla="*/ 2567 w 5664"/>
              <a:gd name="connsiteY5" fmla="*/ 0 h 12960"/>
              <a:gd name="connsiteX6" fmla="*/ 2708 w 5664"/>
              <a:gd name="connsiteY6" fmla="*/ 0 h 12960"/>
              <a:gd name="connsiteX7" fmla="*/ 2708 w 5664"/>
              <a:gd name="connsiteY7" fmla="*/ 0 h 12960"/>
              <a:gd name="connsiteX8" fmla="*/ 2721 w 5664"/>
              <a:gd name="connsiteY8" fmla="*/ 7 h 12960"/>
              <a:gd name="connsiteX9" fmla="*/ 2734 w 5664"/>
              <a:gd name="connsiteY9" fmla="*/ 17 h 12960"/>
              <a:gd name="connsiteX10" fmla="*/ 2750 w 5664"/>
              <a:gd name="connsiteY10" fmla="*/ 29 h 12960"/>
              <a:gd name="connsiteX11" fmla="*/ 2782 w 5664"/>
              <a:gd name="connsiteY11" fmla="*/ 59 h 12960"/>
              <a:gd name="connsiteX12" fmla="*/ 2799 w 5664"/>
              <a:gd name="connsiteY12" fmla="*/ 85 h 12960"/>
              <a:gd name="connsiteX13" fmla="*/ 2803 w 5664"/>
              <a:gd name="connsiteY13" fmla="*/ 94 h 12960"/>
              <a:gd name="connsiteX14" fmla="*/ 2803 w 5664"/>
              <a:gd name="connsiteY14" fmla="*/ 94 h 12960"/>
              <a:gd name="connsiteX15" fmla="*/ 2806 w 5664"/>
              <a:gd name="connsiteY15" fmla="*/ 102 h 12960"/>
              <a:gd name="connsiteX16" fmla="*/ 2812 w 5664"/>
              <a:gd name="connsiteY16" fmla="*/ 111 h 12960"/>
              <a:gd name="connsiteX17" fmla="*/ 2820 w 5664"/>
              <a:gd name="connsiteY17" fmla="*/ 120 h 12960"/>
              <a:gd name="connsiteX18" fmla="*/ 2871 w 5664"/>
              <a:gd name="connsiteY18" fmla="*/ 159 h 12960"/>
              <a:gd name="connsiteX19" fmla="*/ 3103 w 5664"/>
              <a:gd name="connsiteY19" fmla="*/ 426 h 12960"/>
              <a:gd name="connsiteX20" fmla="*/ 3338 w 5664"/>
              <a:gd name="connsiteY20" fmla="*/ 630 h 12960"/>
              <a:gd name="connsiteX21" fmla="*/ 3527 w 5664"/>
              <a:gd name="connsiteY21" fmla="*/ 646 h 12960"/>
              <a:gd name="connsiteX22" fmla="*/ 3622 w 5664"/>
              <a:gd name="connsiteY22" fmla="*/ 740 h 12960"/>
              <a:gd name="connsiteX23" fmla="*/ 3622 w 5664"/>
              <a:gd name="connsiteY23" fmla="*/ 835 h 12960"/>
              <a:gd name="connsiteX24" fmla="*/ 3748 w 5664"/>
              <a:gd name="connsiteY24" fmla="*/ 883 h 12960"/>
              <a:gd name="connsiteX25" fmla="*/ 3906 w 5664"/>
              <a:gd name="connsiteY25" fmla="*/ 1008 h 12960"/>
              <a:gd name="connsiteX26" fmla="*/ 4009 w 5664"/>
              <a:gd name="connsiteY26" fmla="*/ 1122 h 12960"/>
              <a:gd name="connsiteX27" fmla="*/ 4072 w 5664"/>
              <a:gd name="connsiteY27" fmla="*/ 1359 h 12960"/>
              <a:gd name="connsiteX28" fmla="*/ 4213 w 5664"/>
              <a:gd name="connsiteY28" fmla="*/ 1418 h 12960"/>
              <a:gd name="connsiteX29" fmla="*/ 4249 w 5664"/>
              <a:gd name="connsiteY29" fmla="*/ 1572 h 12960"/>
              <a:gd name="connsiteX30" fmla="*/ 4391 w 5664"/>
              <a:gd name="connsiteY30" fmla="*/ 1821 h 12960"/>
              <a:gd name="connsiteX31" fmla="*/ 4581 w 5664"/>
              <a:gd name="connsiteY31" fmla="*/ 2009 h 12960"/>
              <a:gd name="connsiteX32" fmla="*/ 4604 w 5664"/>
              <a:gd name="connsiteY32" fmla="*/ 2330 h 12960"/>
              <a:gd name="connsiteX33" fmla="*/ 4722 w 5664"/>
              <a:gd name="connsiteY33" fmla="*/ 2530 h 12960"/>
              <a:gd name="connsiteX34" fmla="*/ 5018 w 5664"/>
              <a:gd name="connsiteY34" fmla="*/ 2685 h 12960"/>
              <a:gd name="connsiteX35" fmla="*/ 5112 w 5664"/>
              <a:gd name="connsiteY35" fmla="*/ 2803 h 12960"/>
              <a:gd name="connsiteX36" fmla="*/ 5159 w 5664"/>
              <a:gd name="connsiteY36" fmla="*/ 2944 h 12960"/>
              <a:gd name="connsiteX37" fmla="*/ 5243 w 5664"/>
              <a:gd name="connsiteY37" fmla="*/ 3027 h 12960"/>
              <a:gd name="connsiteX38" fmla="*/ 5432 w 5664"/>
              <a:gd name="connsiteY38" fmla="*/ 3288 h 12960"/>
              <a:gd name="connsiteX39" fmla="*/ 5523 w 5664"/>
              <a:gd name="connsiteY39" fmla="*/ 3563 h 12960"/>
              <a:gd name="connsiteX40" fmla="*/ 5585 w 5664"/>
              <a:gd name="connsiteY40" fmla="*/ 3642 h 12960"/>
              <a:gd name="connsiteX41" fmla="*/ 5606 w 5664"/>
              <a:gd name="connsiteY41" fmla="*/ 3725 h 12960"/>
              <a:gd name="connsiteX42" fmla="*/ 5664 w 5664"/>
              <a:gd name="connsiteY42" fmla="*/ 3863 h 12960"/>
              <a:gd name="connsiteX43" fmla="*/ 5664 w 5664"/>
              <a:gd name="connsiteY43" fmla="*/ 4162 h 12960"/>
              <a:gd name="connsiteX44" fmla="*/ 5664 w 5664"/>
              <a:gd name="connsiteY44" fmla="*/ 4351 h 12960"/>
              <a:gd name="connsiteX45" fmla="*/ 5491 w 5664"/>
              <a:gd name="connsiteY45" fmla="*/ 4753 h 12960"/>
              <a:gd name="connsiteX46" fmla="*/ 5585 w 5664"/>
              <a:gd name="connsiteY46" fmla="*/ 5249 h 12960"/>
              <a:gd name="connsiteX47" fmla="*/ 5523 w 5664"/>
              <a:gd name="connsiteY47" fmla="*/ 5408 h 12960"/>
              <a:gd name="connsiteX48" fmla="*/ 5539 w 5664"/>
              <a:gd name="connsiteY48" fmla="*/ 5613 h 12960"/>
              <a:gd name="connsiteX49" fmla="*/ 5443 w 5664"/>
              <a:gd name="connsiteY49" fmla="*/ 6196 h 12960"/>
              <a:gd name="connsiteX50" fmla="*/ 5318 w 5664"/>
              <a:gd name="connsiteY50" fmla="*/ 7142 h 12960"/>
              <a:gd name="connsiteX51" fmla="*/ 5096 w 5664"/>
              <a:gd name="connsiteY51" fmla="*/ 7442 h 12960"/>
              <a:gd name="connsiteX52" fmla="*/ 4923 w 5664"/>
              <a:gd name="connsiteY52" fmla="*/ 7977 h 12960"/>
              <a:gd name="connsiteX53" fmla="*/ 4779 w 5664"/>
              <a:gd name="connsiteY53" fmla="*/ 8277 h 12960"/>
              <a:gd name="connsiteX54" fmla="*/ 4685 w 5664"/>
              <a:gd name="connsiteY54" fmla="*/ 8609 h 12960"/>
              <a:gd name="connsiteX55" fmla="*/ 4669 w 5664"/>
              <a:gd name="connsiteY55" fmla="*/ 8971 h 12960"/>
              <a:gd name="connsiteX56" fmla="*/ 4479 w 5664"/>
              <a:gd name="connsiteY56" fmla="*/ 9303 h 12960"/>
              <a:gd name="connsiteX57" fmla="*/ 4495 w 5664"/>
              <a:gd name="connsiteY57" fmla="*/ 9413 h 12960"/>
              <a:gd name="connsiteX58" fmla="*/ 4385 w 5664"/>
              <a:gd name="connsiteY58" fmla="*/ 9586 h 12960"/>
              <a:gd name="connsiteX59" fmla="*/ 4290 w 5664"/>
              <a:gd name="connsiteY59" fmla="*/ 9933 h 12960"/>
              <a:gd name="connsiteX60" fmla="*/ 4290 w 5664"/>
              <a:gd name="connsiteY60" fmla="*/ 10202 h 12960"/>
              <a:gd name="connsiteX61" fmla="*/ 4322 w 5664"/>
              <a:gd name="connsiteY61" fmla="*/ 10548 h 12960"/>
              <a:gd name="connsiteX62" fmla="*/ 4164 w 5664"/>
              <a:gd name="connsiteY62" fmla="*/ 10753 h 12960"/>
              <a:gd name="connsiteX63" fmla="*/ 4053 w 5664"/>
              <a:gd name="connsiteY63" fmla="*/ 11085 h 12960"/>
              <a:gd name="connsiteX64" fmla="*/ 3801 w 5664"/>
              <a:gd name="connsiteY64" fmla="*/ 11367 h 12960"/>
              <a:gd name="connsiteX65" fmla="*/ 3739 w 5664"/>
              <a:gd name="connsiteY65" fmla="*/ 11652 h 12960"/>
              <a:gd name="connsiteX66" fmla="*/ 3599 w 5664"/>
              <a:gd name="connsiteY66" fmla="*/ 11936 h 12960"/>
              <a:gd name="connsiteX67" fmla="*/ 3536 w 5664"/>
              <a:gd name="connsiteY67" fmla="*/ 12156 h 12960"/>
              <a:gd name="connsiteX68" fmla="*/ 3505 w 5664"/>
              <a:gd name="connsiteY68" fmla="*/ 12534 h 12960"/>
              <a:gd name="connsiteX69" fmla="*/ 3276 w 5664"/>
              <a:gd name="connsiteY69" fmla="*/ 12708 h 12960"/>
              <a:gd name="connsiteX70" fmla="*/ 3048 w 5664"/>
              <a:gd name="connsiteY70" fmla="*/ 12866 h 12960"/>
              <a:gd name="connsiteX71" fmla="*/ 2812 w 5664"/>
              <a:gd name="connsiteY71" fmla="*/ 12960 h 12960"/>
              <a:gd name="connsiteX72" fmla="*/ 2464 w 5664"/>
              <a:gd name="connsiteY72" fmla="*/ 12960 h 12960"/>
              <a:gd name="connsiteX73" fmla="*/ 2150 w 5664"/>
              <a:gd name="connsiteY73" fmla="*/ 12677 h 12960"/>
              <a:gd name="connsiteX74" fmla="*/ 1991 w 5664"/>
              <a:gd name="connsiteY74" fmla="*/ 12393 h 12960"/>
              <a:gd name="connsiteX75" fmla="*/ 1944 w 5664"/>
              <a:gd name="connsiteY75" fmla="*/ 12125 h 12960"/>
              <a:gd name="connsiteX76" fmla="*/ 1637 w 5664"/>
              <a:gd name="connsiteY76" fmla="*/ 11825 h 12960"/>
              <a:gd name="connsiteX77" fmla="*/ 1503 w 5664"/>
              <a:gd name="connsiteY77" fmla="*/ 11607 h 12960"/>
              <a:gd name="connsiteX78" fmla="*/ 1543 w 5664"/>
              <a:gd name="connsiteY78" fmla="*/ 11376 h 12960"/>
              <a:gd name="connsiteX79" fmla="*/ 1354 w 5664"/>
              <a:gd name="connsiteY79" fmla="*/ 10855 h 12960"/>
              <a:gd name="connsiteX80" fmla="*/ 1154 w 5664"/>
              <a:gd name="connsiteY80" fmla="*/ 10059 h 12960"/>
              <a:gd name="connsiteX81" fmla="*/ 1211 w 5664"/>
              <a:gd name="connsiteY81" fmla="*/ 9460 h 12960"/>
              <a:gd name="connsiteX82" fmla="*/ 933 w 5664"/>
              <a:gd name="connsiteY82" fmla="*/ 8892 h 12960"/>
              <a:gd name="connsiteX83" fmla="*/ 885 w 5664"/>
              <a:gd name="connsiteY83" fmla="*/ 8514 h 12960"/>
              <a:gd name="connsiteX84" fmla="*/ 857 w 5664"/>
              <a:gd name="connsiteY84" fmla="*/ 8207 h 12960"/>
              <a:gd name="connsiteX85" fmla="*/ 588 w 5664"/>
              <a:gd name="connsiteY85" fmla="*/ 7899 h 12960"/>
              <a:gd name="connsiteX86" fmla="*/ 526 w 5664"/>
              <a:gd name="connsiteY86" fmla="*/ 7568 h 12960"/>
              <a:gd name="connsiteX87" fmla="*/ 399 w 5664"/>
              <a:gd name="connsiteY87" fmla="*/ 6906 h 12960"/>
              <a:gd name="connsiteX88" fmla="*/ 337 w 5664"/>
              <a:gd name="connsiteY88" fmla="*/ 6432 h 12960"/>
              <a:gd name="connsiteX89" fmla="*/ 226 w 5664"/>
              <a:gd name="connsiteY89" fmla="*/ 6212 h 12960"/>
              <a:gd name="connsiteX90" fmla="*/ 226 w 5664"/>
              <a:gd name="connsiteY90" fmla="*/ 5770 h 12960"/>
              <a:gd name="connsiteX91" fmla="*/ 133 w 5664"/>
              <a:gd name="connsiteY91" fmla="*/ 5502 h 12960"/>
              <a:gd name="connsiteX92" fmla="*/ 133 w 5664"/>
              <a:gd name="connsiteY92" fmla="*/ 5140 h 12960"/>
              <a:gd name="connsiteX93" fmla="*/ 22 w 5664"/>
              <a:gd name="connsiteY93" fmla="*/ 4919 h 12960"/>
              <a:gd name="connsiteX94" fmla="*/ 22 w 5664"/>
              <a:gd name="connsiteY94" fmla="*/ 4557 h 12960"/>
              <a:gd name="connsiteX95" fmla="*/ 22 w 5664"/>
              <a:gd name="connsiteY95" fmla="*/ 4557 h 12960"/>
              <a:gd name="connsiteX96" fmla="*/ 29 w 5664"/>
              <a:gd name="connsiteY96" fmla="*/ 4528 h 12960"/>
              <a:gd name="connsiteX97" fmla="*/ 35 w 5664"/>
              <a:gd name="connsiteY97" fmla="*/ 4499 h 12960"/>
              <a:gd name="connsiteX98" fmla="*/ 39 w 5664"/>
              <a:gd name="connsiteY98" fmla="*/ 4463 h 12960"/>
              <a:gd name="connsiteX99" fmla="*/ 42 w 5664"/>
              <a:gd name="connsiteY99" fmla="*/ 4426 h 12960"/>
              <a:gd name="connsiteX100" fmla="*/ 43 w 5664"/>
              <a:gd name="connsiteY100" fmla="*/ 4408 h 12960"/>
              <a:gd name="connsiteX101" fmla="*/ 42 w 5664"/>
              <a:gd name="connsiteY101" fmla="*/ 4390 h 12960"/>
              <a:gd name="connsiteX102" fmla="*/ 39 w 5664"/>
              <a:gd name="connsiteY102" fmla="*/ 4374 h 12960"/>
              <a:gd name="connsiteX103" fmla="*/ 35 w 5664"/>
              <a:gd name="connsiteY103" fmla="*/ 4358 h 12960"/>
              <a:gd name="connsiteX104" fmla="*/ 29 w 5664"/>
              <a:gd name="connsiteY104" fmla="*/ 4346 h 12960"/>
              <a:gd name="connsiteX105" fmla="*/ 22 w 5664"/>
              <a:gd name="connsiteY105" fmla="*/ 4335 h 12960"/>
              <a:gd name="connsiteX106" fmla="*/ 22 w 5664"/>
              <a:gd name="connsiteY106" fmla="*/ 4335 h 12960"/>
              <a:gd name="connsiteX107" fmla="*/ 17 w 5664"/>
              <a:gd name="connsiteY107" fmla="*/ 4331 h 12960"/>
              <a:gd name="connsiteX108" fmla="*/ 14 w 5664"/>
              <a:gd name="connsiteY108" fmla="*/ 4325 h 12960"/>
              <a:gd name="connsiteX109" fmla="*/ 9 w 5664"/>
              <a:gd name="connsiteY109" fmla="*/ 4310 h 12960"/>
              <a:gd name="connsiteX110" fmla="*/ 4 w 5664"/>
              <a:gd name="connsiteY110" fmla="*/ 4293 h 12960"/>
              <a:gd name="connsiteX111" fmla="*/ 1 w 5664"/>
              <a:gd name="connsiteY111" fmla="*/ 4274 h 12960"/>
              <a:gd name="connsiteX112" fmla="*/ 0 w 5664"/>
              <a:gd name="connsiteY112" fmla="*/ 4253 h 12960"/>
              <a:gd name="connsiteX113" fmla="*/ 1 w 5664"/>
              <a:gd name="connsiteY113" fmla="*/ 4230 h 12960"/>
              <a:gd name="connsiteX114" fmla="*/ 4 w 5664"/>
              <a:gd name="connsiteY114" fmla="*/ 4183 h 12960"/>
              <a:gd name="connsiteX115" fmla="*/ 9 w 5664"/>
              <a:gd name="connsiteY115" fmla="*/ 4140 h 12960"/>
              <a:gd name="connsiteX116" fmla="*/ 14 w 5664"/>
              <a:gd name="connsiteY116" fmla="*/ 4103 h 12960"/>
              <a:gd name="connsiteX117" fmla="*/ 22 w 5664"/>
              <a:gd name="connsiteY117" fmla="*/ 4068 h 12960"/>
              <a:gd name="connsiteX118" fmla="*/ 0 w 5664"/>
              <a:gd name="connsiteY118" fmla="*/ 3925 h 12960"/>
              <a:gd name="connsiteX119" fmla="*/ 1637 w 5664"/>
              <a:gd name="connsiteY119" fmla="*/ 1340 h 12960"/>
              <a:gd name="connsiteX0" fmla="*/ 1755 w 5664"/>
              <a:gd name="connsiteY0" fmla="*/ 958 h 12960"/>
              <a:gd name="connsiteX1" fmla="*/ 1841 w 5664"/>
              <a:gd name="connsiteY1" fmla="*/ 740 h 12960"/>
              <a:gd name="connsiteX2" fmla="*/ 2046 w 5664"/>
              <a:gd name="connsiteY2" fmla="*/ 646 h 12960"/>
              <a:gd name="connsiteX3" fmla="*/ 2156 w 5664"/>
              <a:gd name="connsiteY3" fmla="*/ 489 h 12960"/>
              <a:gd name="connsiteX4" fmla="*/ 2362 w 5664"/>
              <a:gd name="connsiteY4" fmla="*/ 157 h 12960"/>
              <a:gd name="connsiteX5" fmla="*/ 2567 w 5664"/>
              <a:gd name="connsiteY5" fmla="*/ 0 h 12960"/>
              <a:gd name="connsiteX6" fmla="*/ 2708 w 5664"/>
              <a:gd name="connsiteY6" fmla="*/ 0 h 12960"/>
              <a:gd name="connsiteX7" fmla="*/ 2708 w 5664"/>
              <a:gd name="connsiteY7" fmla="*/ 0 h 12960"/>
              <a:gd name="connsiteX8" fmla="*/ 2721 w 5664"/>
              <a:gd name="connsiteY8" fmla="*/ 7 h 12960"/>
              <a:gd name="connsiteX9" fmla="*/ 2734 w 5664"/>
              <a:gd name="connsiteY9" fmla="*/ 17 h 12960"/>
              <a:gd name="connsiteX10" fmla="*/ 2750 w 5664"/>
              <a:gd name="connsiteY10" fmla="*/ 29 h 12960"/>
              <a:gd name="connsiteX11" fmla="*/ 2782 w 5664"/>
              <a:gd name="connsiteY11" fmla="*/ 59 h 12960"/>
              <a:gd name="connsiteX12" fmla="*/ 2799 w 5664"/>
              <a:gd name="connsiteY12" fmla="*/ 85 h 12960"/>
              <a:gd name="connsiteX13" fmla="*/ 2803 w 5664"/>
              <a:gd name="connsiteY13" fmla="*/ 94 h 12960"/>
              <a:gd name="connsiteX14" fmla="*/ 2803 w 5664"/>
              <a:gd name="connsiteY14" fmla="*/ 94 h 12960"/>
              <a:gd name="connsiteX15" fmla="*/ 2806 w 5664"/>
              <a:gd name="connsiteY15" fmla="*/ 102 h 12960"/>
              <a:gd name="connsiteX16" fmla="*/ 2812 w 5664"/>
              <a:gd name="connsiteY16" fmla="*/ 111 h 12960"/>
              <a:gd name="connsiteX17" fmla="*/ 2820 w 5664"/>
              <a:gd name="connsiteY17" fmla="*/ 120 h 12960"/>
              <a:gd name="connsiteX18" fmla="*/ 2871 w 5664"/>
              <a:gd name="connsiteY18" fmla="*/ 159 h 12960"/>
              <a:gd name="connsiteX19" fmla="*/ 3103 w 5664"/>
              <a:gd name="connsiteY19" fmla="*/ 426 h 12960"/>
              <a:gd name="connsiteX20" fmla="*/ 3338 w 5664"/>
              <a:gd name="connsiteY20" fmla="*/ 630 h 12960"/>
              <a:gd name="connsiteX21" fmla="*/ 3527 w 5664"/>
              <a:gd name="connsiteY21" fmla="*/ 646 h 12960"/>
              <a:gd name="connsiteX22" fmla="*/ 3622 w 5664"/>
              <a:gd name="connsiteY22" fmla="*/ 740 h 12960"/>
              <a:gd name="connsiteX23" fmla="*/ 3622 w 5664"/>
              <a:gd name="connsiteY23" fmla="*/ 835 h 12960"/>
              <a:gd name="connsiteX24" fmla="*/ 3748 w 5664"/>
              <a:gd name="connsiteY24" fmla="*/ 883 h 12960"/>
              <a:gd name="connsiteX25" fmla="*/ 3906 w 5664"/>
              <a:gd name="connsiteY25" fmla="*/ 1008 h 12960"/>
              <a:gd name="connsiteX26" fmla="*/ 4009 w 5664"/>
              <a:gd name="connsiteY26" fmla="*/ 1122 h 12960"/>
              <a:gd name="connsiteX27" fmla="*/ 4072 w 5664"/>
              <a:gd name="connsiteY27" fmla="*/ 1359 h 12960"/>
              <a:gd name="connsiteX28" fmla="*/ 4213 w 5664"/>
              <a:gd name="connsiteY28" fmla="*/ 1418 h 12960"/>
              <a:gd name="connsiteX29" fmla="*/ 4249 w 5664"/>
              <a:gd name="connsiteY29" fmla="*/ 1572 h 12960"/>
              <a:gd name="connsiteX30" fmla="*/ 4391 w 5664"/>
              <a:gd name="connsiteY30" fmla="*/ 1821 h 12960"/>
              <a:gd name="connsiteX31" fmla="*/ 4581 w 5664"/>
              <a:gd name="connsiteY31" fmla="*/ 2009 h 12960"/>
              <a:gd name="connsiteX32" fmla="*/ 4604 w 5664"/>
              <a:gd name="connsiteY32" fmla="*/ 2330 h 12960"/>
              <a:gd name="connsiteX33" fmla="*/ 4722 w 5664"/>
              <a:gd name="connsiteY33" fmla="*/ 2530 h 12960"/>
              <a:gd name="connsiteX34" fmla="*/ 5018 w 5664"/>
              <a:gd name="connsiteY34" fmla="*/ 2685 h 12960"/>
              <a:gd name="connsiteX35" fmla="*/ 5112 w 5664"/>
              <a:gd name="connsiteY35" fmla="*/ 2803 h 12960"/>
              <a:gd name="connsiteX36" fmla="*/ 5159 w 5664"/>
              <a:gd name="connsiteY36" fmla="*/ 2944 h 12960"/>
              <a:gd name="connsiteX37" fmla="*/ 5243 w 5664"/>
              <a:gd name="connsiteY37" fmla="*/ 3027 h 12960"/>
              <a:gd name="connsiteX38" fmla="*/ 5432 w 5664"/>
              <a:gd name="connsiteY38" fmla="*/ 3288 h 12960"/>
              <a:gd name="connsiteX39" fmla="*/ 5523 w 5664"/>
              <a:gd name="connsiteY39" fmla="*/ 3563 h 12960"/>
              <a:gd name="connsiteX40" fmla="*/ 5585 w 5664"/>
              <a:gd name="connsiteY40" fmla="*/ 3642 h 12960"/>
              <a:gd name="connsiteX41" fmla="*/ 5606 w 5664"/>
              <a:gd name="connsiteY41" fmla="*/ 3725 h 12960"/>
              <a:gd name="connsiteX42" fmla="*/ 5664 w 5664"/>
              <a:gd name="connsiteY42" fmla="*/ 3863 h 12960"/>
              <a:gd name="connsiteX43" fmla="*/ 5664 w 5664"/>
              <a:gd name="connsiteY43" fmla="*/ 4162 h 12960"/>
              <a:gd name="connsiteX44" fmla="*/ 5664 w 5664"/>
              <a:gd name="connsiteY44" fmla="*/ 4351 h 12960"/>
              <a:gd name="connsiteX45" fmla="*/ 5491 w 5664"/>
              <a:gd name="connsiteY45" fmla="*/ 4753 h 12960"/>
              <a:gd name="connsiteX46" fmla="*/ 5585 w 5664"/>
              <a:gd name="connsiteY46" fmla="*/ 5249 h 12960"/>
              <a:gd name="connsiteX47" fmla="*/ 5523 w 5664"/>
              <a:gd name="connsiteY47" fmla="*/ 5408 h 12960"/>
              <a:gd name="connsiteX48" fmla="*/ 5539 w 5664"/>
              <a:gd name="connsiteY48" fmla="*/ 5613 h 12960"/>
              <a:gd name="connsiteX49" fmla="*/ 5443 w 5664"/>
              <a:gd name="connsiteY49" fmla="*/ 6196 h 12960"/>
              <a:gd name="connsiteX50" fmla="*/ 5318 w 5664"/>
              <a:gd name="connsiteY50" fmla="*/ 7142 h 12960"/>
              <a:gd name="connsiteX51" fmla="*/ 5096 w 5664"/>
              <a:gd name="connsiteY51" fmla="*/ 7442 h 12960"/>
              <a:gd name="connsiteX52" fmla="*/ 4923 w 5664"/>
              <a:gd name="connsiteY52" fmla="*/ 7977 h 12960"/>
              <a:gd name="connsiteX53" fmla="*/ 4779 w 5664"/>
              <a:gd name="connsiteY53" fmla="*/ 8277 h 12960"/>
              <a:gd name="connsiteX54" fmla="*/ 4685 w 5664"/>
              <a:gd name="connsiteY54" fmla="*/ 8609 h 12960"/>
              <a:gd name="connsiteX55" fmla="*/ 4669 w 5664"/>
              <a:gd name="connsiteY55" fmla="*/ 8971 h 12960"/>
              <a:gd name="connsiteX56" fmla="*/ 4479 w 5664"/>
              <a:gd name="connsiteY56" fmla="*/ 9303 h 12960"/>
              <a:gd name="connsiteX57" fmla="*/ 4495 w 5664"/>
              <a:gd name="connsiteY57" fmla="*/ 9413 h 12960"/>
              <a:gd name="connsiteX58" fmla="*/ 4385 w 5664"/>
              <a:gd name="connsiteY58" fmla="*/ 9586 h 12960"/>
              <a:gd name="connsiteX59" fmla="*/ 4290 w 5664"/>
              <a:gd name="connsiteY59" fmla="*/ 9933 h 12960"/>
              <a:gd name="connsiteX60" fmla="*/ 4290 w 5664"/>
              <a:gd name="connsiteY60" fmla="*/ 10202 h 12960"/>
              <a:gd name="connsiteX61" fmla="*/ 4322 w 5664"/>
              <a:gd name="connsiteY61" fmla="*/ 10548 h 12960"/>
              <a:gd name="connsiteX62" fmla="*/ 4164 w 5664"/>
              <a:gd name="connsiteY62" fmla="*/ 10753 h 12960"/>
              <a:gd name="connsiteX63" fmla="*/ 4053 w 5664"/>
              <a:gd name="connsiteY63" fmla="*/ 11085 h 12960"/>
              <a:gd name="connsiteX64" fmla="*/ 3801 w 5664"/>
              <a:gd name="connsiteY64" fmla="*/ 11367 h 12960"/>
              <a:gd name="connsiteX65" fmla="*/ 3739 w 5664"/>
              <a:gd name="connsiteY65" fmla="*/ 11652 h 12960"/>
              <a:gd name="connsiteX66" fmla="*/ 3599 w 5664"/>
              <a:gd name="connsiteY66" fmla="*/ 11936 h 12960"/>
              <a:gd name="connsiteX67" fmla="*/ 3536 w 5664"/>
              <a:gd name="connsiteY67" fmla="*/ 12156 h 12960"/>
              <a:gd name="connsiteX68" fmla="*/ 3505 w 5664"/>
              <a:gd name="connsiteY68" fmla="*/ 12534 h 12960"/>
              <a:gd name="connsiteX69" fmla="*/ 3276 w 5664"/>
              <a:gd name="connsiteY69" fmla="*/ 12708 h 12960"/>
              <a:gd name="connsiteX70" fmla="*/ 3048 w 5664"/>
              <a:gd name="connsiteY70" fmla="*/ 12866 h 12960"/>
              <a:gd name="connsiteX71" fmla="*/ 2812 w 5664"/>
              <a:gd name="connsiteY71" fmla="*/ 12960 h 12960"/>
              <a:gd name="connsiteX72" fmla="*/ 2464 w 5664"/>
              <a:gd name="connsiteY72" fmla="*/ 12960 h 12960"/>
              <a:gd name="connsiteX73" fmla="*/ 2150 w 5664"/>
              <a:gd name="connsiteY73" fmla="*/ 12677 h 12960"/>
              <a:gd name="connsiteX74" fmla="*/ 1991 w 5664"/>
              <a:gd name="connsiteY74" fmla="*/ 12393 h 12960"/>
              <a:gd name="connsiteX75" fmla="*/ 1944 w 5664"/>
              <a:gd name="connsiteY75" fmla="*/ 12125 h 12960"/>
              <a:gd name="connsiteX76" fmla="*/ 1637 w 5664"/>
              <a:gd name="connsiteY76" fmla="*/ 11825 h 12960"/>
              <a:gd name="connsiteX77" fmla="*/ 1503 w 5664"/>
              <a:gd name="connsiteY77" fmla="*/ 11607 h 12960"/>
              <a:gd name="connsiteX78" fmla="*/ 1543 w 5664"/>
              <a:gd name="connsiteY78" fmla="*/ 11376 h 12960"/>
              <a:gd name="connsiteX79" fmla="*/ 1354 w 5664"/>
              <a:gd name="connsiteY79" fmla="*/ 10855 h 12960"/>
              <a:gd name="connsiteX80" fmla="*/ 1154 w 5664"/>
              <a:gd name="connsiteY80" fmla="*/ 10059 h 12960"/>
              <a:gd name="connsiteX81" fmla="*/ 1211 w 5664"/>
              <a:gd name="connsiteY81" fmla="*/ 9460 h 12960"/>
              <a:gd name="connsiteX82" fmla="*/ 933 w 5664"/>
              <a:gd name="connsiteY82" fmla="*/ 8892 h 12960"/>
              <a:gd name="connsiteX83" fmla="*/ 885 w 5664"/>
              <a:gd name="connsiteY83" fmla="*/ 8514 h 12960"/>
              <a:gd name="connsiteX84" fmla="*/ 857 w 5664"/>
              <a:gd name="connsiteY84" fmla="*/ 8207 h 12960"/>
              <a:gd name="connsiteX85" fmla="*/ 588 w 5664"/>
              <a:gd name="connsiteY85" fmla="*/ 7899 h 12960"/>
              <a:gd name="connsiteX86" fmla="*/ 526 w 5664"/>
              <a:gd name="connsiteY86" fmla="*/ 7568 h 12960"/>
              <a:gd name="connsiteX87" fmla="*/ 399 w 5664"/>
              <a:gd name="connsiteY87" fmla="*/ 6906 h 12960"/>
              <a:gd name="connsiteX88" fmla="*/ 337 w 5664"/>
              <a:gd name="connsiteY88" fmla="*/ 6432 h 12960"/>
              <a:gd name="connsiteX89" fmla="*/ 226 w 5664"/>
              <a:gd name="connsiteY89" fmla="*/ 6212 h 12960"/>
              <a:gd name="connsiteX90" fmla="*/ 226 w 5664"/>
              <a:gd name="connsiteY90" fmla="*/ 5770 h 12960"/>
              <a:gd name="connsiteX91" fmla="*/ 133 w 5664"/>
              <a:gd name="connsiteY91" fmla="*/ 5502 h 12960"/>
              <a:gd name="connsiteX92" fmla="*/ 133 w 5664"/>
              <a:gd name="connsiteY92" fmla="*/ 5140 h 12960"/>
              <a:gd name="connsiteX93" fmla="*/ 22 w 5664"/>
              <a:gd name="connsiteY93" fmla="*/ 4919 h 12960"/>
              <a:gd name="connsiteX94" fmla="*/ 22 w 5664"/>
              <a:gd name="connsiteY94" fmla="*/ 4557 h 12960"/>
              <a:gd name="connsiteX95" fmla="*/ 22 w 5664"/>
              <a:gd name="connsiteY95" fmla="*/ 4557 h 12960"/>
              <a:gd name="connsiteX96" fmla="*/ 29 w 5664"/>
              <a:gd name="connsiteY96" fmla="*/ 4528 h 12960"/>
              <a:gd name="connsiteX97" fmla="*/ 35 w 5664"/>
              <a:gd name="connsiteY97" fmla="*/ 4499 h 12960"/>
              <a:gd name="connsiteX98" fmla="*/ 39 w 5664"/>
              <a:gd name="connsiteY98" fmla="*/ 4463 h 12960"/>
              <a:gd name="connsiteX99" fmla="*/ 42 w 5664"/>
              <a:gd name="connsiteY99" fmla="*/ 4426 h 12960"/>
              <a:gd name="connsiteX100" fmla="*/ 43 w 5664"/>
              <a:gd name="connsiteY100" fmla="*/ 4408 h 12960"/>
              <a:gd name="connsiteX101" fmla="*/ 42 w 5664"/>
              <a:gd name="connsiteY101" fmla="*/ 4390 h 12960"/>
              <a:gd name="connsiteX102" fmla="*/ 39 w 5664"/>
              <a:gd name="connsiteY102" fmla="*/ 4374 h 12960"/>
              <a:gd name="connsiteX103" fmla="*/ 35 w 5664"/>
              <a:gd name="connsiteY103" fmla="*/ 4358 h 12960"/>
              <a:gd name="connsiteX104" fmla="*/ 29 w 5664"/>
              <a:gd name="connsiteY104" fmla="*/ 4346 h 12960"/>
              <a:gd name="connsiteX105" fmla="*/ 22 w 5664"/>
              <a:gd name="connsiteY105" fmla="*/ 4335 h 12960"/>
              <a:gd name="connsiteX106" fmla="*/ 22 w 5664"/>
              <a:gd name="connsiteY106" fmla="*/ 4335 h 12960"/>
              <a:gd name="connsiteX107" fmla="*/ 17 w 5664"/>
              <a:gd name="connsiteY107" fmla="*/ 4331 h 12960"/>
              <a:gd name="connsiteX108" fmla="*/ 14 w 5664"/>
              <a:gd name="connsiteY108" fmla="*/ 4325 h 12960"/>
              <a:gd name="connsiteX109" fmla="*/ 9 w 5664"/>
              <a:gd name="connsiteY109" fmla="*/ 4310 h 12960"/>
              <a:gd name="connsiteX110" fmla="*/ 4 w 5664"/>
              <a:gd name="connsiteY110" fmla="*/ 4293 h 12960"/>
              <a:gd name="connsiteX111" fmla="*/ 1 w 5664"/>
              <a:gd name="connsiteY111" fmla="*/ 4274 h 12960"/>
              <a:gd name="connsiteX112" fmla="*/ 0 w 5664"/>
              <a:gd name="connsiteY112" fmla="*/ 4253 h 12960"/>
              <a:gd name="connsiteX113" fmla="*/ 1 w 5664"/>
              <a:gd name="connsiteY113" fmla="*/ 4230 h 12960"/>
              <a:gd name="connsiteX114" fmla="*/ 4 w 5664"/>
              <a:gd name="connsiteY114" fmla="*/ 4183 h 12960"/>
              <a:gd name="connsiteX115" fmla="*/ 9 w 5664"/>
              <a:gd name="connsiteY115" fmla="*/ 4140 h 12960"/>
              <a:gd name="connsiteX116" fmla="*/ 14 w 5664"/>
              <a:gd name="connsiteY116" fmla="*/ 4103 h 12960"/>
              <a:gd name="connsiteX117" fmla="*/ 22 w 5664"/>
              <a:gd name="connsiteY117" fmla="*/ 4068 h 12960"/>
              <a:gd name="connsiteX118" fmla="*/ 0 w 5664"/>
              <a:gd name="connsiteY118" fmla="*/ 3925 h 12960"/>
              <a:gd name="connsiteX119" fmla="*/ 1637 w 5664"/>
              <a:gd name="connsiteY119" fmla="*/ 1340 h 12960"/>
              <a:gd name="connsiteX120" fmla="*/ 1755 w 5664"/>
              <a:gd name="connsiteY120" fmla="*/ 958 h 12960"/>
              <a:gd name="connsiteX0" fmla="*/ 3103 w 5664"/>
              <a:gd name="connsiteY0" fmla="*/ 426 h 12960"/>
              <a:gd name="connsiteX1" fmla="*/ 3338 w 5664"/>
              <a:gd name="connsiteY1" fmla="*/ 630 h 12960"/>
              <a:gd name="connsiteX2" fmla="*/ 3527 w 5664"/>
              <a:gd name="connsiteY2" fmla="*/ 646 h 12960"/>
              <a:gd name="connsiteX3" fmla="*/ 3622 w 5664"/>
              <a:gd name="connsiteY3" fmla="*/ 740 h 12960"/>
              <a:gd name="connsiteX4" fmla="*/ 3622 w 5664"/>
              <a:gd name="connsiteY4" fmla="*/ 835 h 12960"/>
              <a:gd name="connsiteX5" fmla="*/ 3748 w 5664"/>
              <a:gd name="connsiteY5" fmla="*/ 883 h 12960"/>
              <a:gd name="connsiteX6" fmla="*/ 3906 w 5664"/>
              <a:gd name="connsiteY6" fmla="*/ 1008 h 12960"/>
              <a:gd name="connsiteX7" fmla="*/ 4009 w 5664"/>
              <a:gd name="connsiteY7" fmla="*/ 1122 h 12960"/>
              <a:gd name="connsiteX8" fmla="*/ 4072 w 5664"/>
              <a:gd name="connsiteY8" fmla="*/ 1359 h 12960"/>
              <a:gd name="connsiteX9" fmla="*/ 4213 w 5664"/>
              <a:gd name="connsiteY9" fmla="*/ 1418 h 12960"/>
              <a:gd name="connsiteX10" fmla="*/ 4249 w 5664"/>
              <a:gd name="connsiteY10" fmla="*/ 1572 h 12960"/>
              <a:gd name="connsiteX11" fmla="*/ 4391 w 5664"/>
              <a:gd name="connsiteY11" fmla="*/ 1821 h 12960"/>
              <a:gd name="connsiteX12" fmla="*/ 4581 w 5664"/>
              <a:gd name="connsiteY12" fmla="*/ 2009 h 12960"/>
              <a:gd name="connsiteX13" fmla="*/ 4604 w 5664"/>
              <a:gd name="connsiteY13" fmla="*/ 2330 h 12960"/>
              <a:gd name="connsiteX14" fmla="*/ 4722 w 5664"/>
              <a:gd name="connsiteY14" fmla="*/ 2530 h 12960"/>
              <a:gd name="connsiteX15" fmla="*/ 5018 w 5664"/>
              <a:gd name="connsiteY15" fmla="*/ 2685 h 12960"/>
              <a:gd name="connsiteX16" fmla="*/ 5112 w 5664"/>
              <a:gd name="connsiteY16" fmla="*/ 2803 h 12960"/>
              <a:gd name="connsiteX17" fmla="*/ 5159 w 5664"/>
              <a:gd name="connsiteY17" fmla="*/ 2944 h 12960"/>
              <a:gd name="connsiteX18" fmla="*/ 5243 w 5664"/>
              <a:gd name="connsiteY18" fmla="*/ 3027 h 12960"/>
              <a:gd name="connsiteX19" fmla="*/ 5432 w 5664"/>
              <a:gd name="connsiteY19" fmla="*/ 3288 h 12960"/>
              <a:gd name="connsiteX20" fmla="*/ 5523 w 5664"/>
              <a:gd name="connsiteY20" fmla="*/ 3563 h 12960"/>
              <a:gd name="connsiteX21" fmla="*/ 5585 w 5664"/>
              <a:gd name="connsiteY21" fmla="*/ 3642 h 12960"/>
              <a:gd name="connsiteX22" fmla="*/ 5606 w 5664"/>
              <a:gd name="connsiteY22" fmla="*/ 3725 h 12960"/>
              <a:gd name="connsiteX23" fmla="*/ 5664 w 5664"/>
              <a:gd name="connsiteY23" fmla="*/ 3863 h 12960"/>
              <a:gd name="connsiteX24" fmla="*/ 5664 w 5664"/>
              <a:gd name="connsiteY24" fmla="*/ 4162 h 12960"/>
              <a:gd name="connsiteX25" fmla="*/ 5664 w 5664"/>
              <a:gd name="connsiteY25" fmla="*/ 4351 h 12960"/>
              <a:gd name="connsiteX26" fmla="*/ 5491 w 5664"/>
              <a:gd name="connsiteY26" fmla="*/ 4753 h 12960"/>
              <a:gd name="connsiteX27" fmla="*/ 5585 w 5664"/>
              <a:gd name="connsiteY27" fmla="*/ 5249 h 12960"/>
              <a:gd name="connsiteX28" fmla="*/ 5523 w 5664"/>
              <a:gd name="connsiteY28" fmla="*/ 5408 h 12960"/>
              <a:gd name="connsiteX29" fmla="*/ 5539 w 5664"/>
              <a:gd name="connsiteY29" fmla="*/ 5613 h 12960"/>
              <a:gd name="connsiteX30" fmla="*/ 5443 w 5664"/>
              <a:gd name="connsiteY30" fmla="*/ 6196 h 12960"/>
              <a:gd name="connsiteX31" fmla="*/ 5318 w 5664"/>
              <a:gd name="connsiteY31" fmla="*/ 7142 h 12960"/>
              <a:gd name="connsiteX32" fmla="*/ 5096 w 5664"/>
              <a:gd name="connsiteY32" fmla="*/ 7442 h 12960"/>
              <a:gd name="connsiteX33" fmla="*/ 4923 w 5664"/>
              <a:gd name="connsiteY33" fmla="*/ 7977 h 12960"/>
              <a:gd name="connsiteX34" fmla="*/ 4779 w 5664"/>
              <a:gd name="connsiteY34" fmla="*/ 8277 h 12960"/>
              <a:gd name="connsiteX35" fmla="*/ 4685 w 5664"/>
              <a:gd name="connsiteY35" fmla="*/ 8609 h 12960"/>
              <a:gd name="connsiteX36" fmla="*/ 4669 w 5664"/>
              <a:gd name="connsiteY36" fmla="*/ 8971 h 12960"/>
              <a:gd name="connsiteX37" fmla="*/ 4479 w 5664"/>
              <a:gd name="connsiteY37" fmla="*/ 9303 h 12960"/>
              <a:gd name="connsiteX38" fmla="*/ 4495 w 5664"/>
              <a:gd name="connsiteY38" fmla="*/ 9413 h 12960"/>
              <a:gd name="connsiteX39" fmla="*/ 4385 w 5664"/>
              <a:gd name="connsiteY39" fmla="*/ 9586 h 12960"/>
              <a:gd name="connsiteX40" fmla="*/ 4290 w 5664"/>
              <a:gd name="connsiteY40" fmla="*/ 9933 h 12960"/>
              <a:gd name="connsiteX41" fmla="*/ 4290 w 5664"/>
              <a:gd name="connsiteY41" fmla="*/ 10202 h 12960"/>
              <a:gd name="connsiteX42" fmla="*/ 4322 w 5664"/>
              <a:gd name="connsiteY42" fmla="*/ 10548 h 12960"/>
              <a:gd name="connsiteX43" fmla="*/ 4164 w 5664"/>
              <a:gd name="connsiteY43" fmla="*/ 10753 h 12960"/>
              <a:gd name="connsiteX44" fmla="*/ 4053 w 5664"/>
              <a:gd name="connsiteY44" fmla="*/ 11085 h 12960"/>
              <a:gd name="connsiteX45" fmla="*/ 3801 w 5664"/>
              <a:gd name="connsiteY45" fmla="*/ 11367 h 12960"/>
              <a:gd name="connsiteX46" fmla="*/ 3739 w 5664"/>
              <a:gd name="connsiteY46" fmla="*/ 11652 h 12960"/>
              <a:gd name="connsiteX47" fmla="*/ 3599 w 5664"/>
              <a:gd name="connsiteY47" fmla="*/ 11936 h 12960"/>
              <a:gd name="connsiteX48" fmla="*/ 3536 w 5664"/>
              <a:gd name="connsiteY48" fmla="*/ 12156 h 12960"/>
              <a:gd name="connsiteX49" fmla="*/ 3505 w 5664"/>
              <a:gd name="connsiteY49" fmla="*/ 12534 h 12960"/>
              <a:gd name="connsiteX50" fmla="*/ 3276 w 5664"/>
              <a:gd name="connsiteY50" fmla="*/ 12708 h 12960"/>
              <a:gd name="connsiteX51" fmla="*/ 3048 w 5664"/>
              <a:gd name="connsiteY51" fmla="*/ 12866 h 12960"/>
              <a:gd name="connsiteX52" fmla="*/ 2812 w 5664"/>
              <a:gd name="connsiteY52" fmla="*/ 12960 h 12960"/>
              <a:gd name="connsiteX53" fmla="*/ 2464 w 5664"/>
              <a:gd name="connsiteY53" fmla="*/ 12960 h 12960"/>
              <a:gd name="connsiteX54" fmla="*/ 2150 w 5664"/>
              <a:gd name="connsiteY54" fmla="*/ 12677 h 12960"/>
              <a:gd name="connsiteX55" fmla="*/ 1991 w 5664"/>
              <a:gd name="connsiteY55" fmla="*/ 12393 h 12960"/>
              <a:gd name="connsiteX56" fmla="*/ 1944 w 5664"/>
              <a:gd name="connsiteY56" fmla="*/ 12125 h 12960"/>
              <a:gd name="connsiteX57" fmla="*/ 1637 w 5664"/>
              <a:gd name="connsiteY57" fmla="*/ 11825 h 12960"/>
              <a:gd name="connsiteX58" fmla="*/ 1503 w 5664"/>
              <a:gd name="connsiteY58" fmla="*/ 11607 h 12960"/>
              <a:gd name="connsiteX59" fmla="*/ 1543 w 5664"/>
              <a:gd name="connsiteY59" fmla="*/ 11376 h 12960"/>
              <a:gd name="connsiteX60" fmla="*/ 1354 w 5664"/>
              <a:gd name="connsiteY60" fmla="*/ 10855 h 12960"/>
              <a:gd name="connsiteX61" fmla="*/ 1154 w 5664"/>
              <a:gd name="connsiteY61" fmla="*/ 10059 h 12960"/>
              <a:gd name="connsiteX62" fmla="*/ 1211 w 5664"/>
              <a:gd name="connsiteY62" fmla="*/ 9460 h 12960"/>
              <a:gd name="connsiteX63" fmla="*/ 933 w 5664"/>
              <a:gd name="connsiteY63" fmla="*/ 8892 h 12960"/>
              <a:gd name="connsiteX64" fmla="*/ 885 w 5664"/>
              <a:gd name="connsiteY64" fmla="*/ 8514 h 12960"/>
              <a:gd name="connsiteX65" fmla="*/ 857 w 5664"/>
              <a:gd name="connsiteY65" fmla="*/ 8207 h 12960"/>
              <a:gd name="connsiteX66" fmla="*/ 588 w 5664"/>
              <a:gd name="connsiteY66" fmla="*/ 7899 h 12960"/>
              <a:gd name="connsiteX67" fmla="*/ 526 w 5664"/>
              <a:gd name="connsiteY67" fmla="*/ 7568 h 12960"/>
              <a:gd name="connsiteX68" fmla="*/ 399 w 5664"/>
              <a:gd name="connsiteY68" fmla="*/ 6906 h 12960"/>
              <a:gd name="connsiteX69" fmla="*/ 337 w 5664"/>
              <a:gd name="connsiteY69" fmla="*/ 6432 h 12960"/>
              <a:gd name="connsiteX70" fmla="*/ 226 w 5664"/>
              <a:gd name="connsiteY70" fmla="*/ 6212 h 12960"/>
              <a:gd name="connsiteX71" fmla="*/ 226 w 5664"/>
              <a:gd name="connsiteY71" fmla="*/ 5770 h 12960"/>
              <a:gd name="connsiteX72" fmla="*/ 133 w 5664"/>
              <a:gd name="connsiteY72" fmla="*/ 5502 h 12960"/>
              <a:gd name="connsiteX73" fmla="*/ 133 w 5664"/>
              <a:gd name="connsiteY73" fmla="*/ 5140 h 12960"/>
              <a:gd name="connsiteX74" fmla="*/ 22 w 5664"/>
              <a:gd name="connsiteY74" fmla="*/ 4919 h 12960"/>
              <a:gd name="connsiteX75" fmla="*/ 22 w 5664"/>
              <a:gd name="connsiteY75" fmla="*/ 4557 h 12960"/>
              <a:gd name="connsiteX76" fmla="*/ 22 w 5664"/>
              <a:gd name="connsiteY76" fmla="*/ 4557 h 12960"/>
              <a:gd name="connsiteX77" fmla="*/ 29 w 5664"/>
              <a:gd name="connsiteY77" fmla="*/ 4528 h 12960"/>
              <a:gd name="connsiteX78" fmla="*/ 35 w 5664"/>
              <a:gd name="connsiteY78" fmla="*/ 4499 h 12960"/>
              <a:gd name="connsiteX79" fmla="*/ 39 w 5664"/>
              <a:gd name="connsiteY79" fmla="*/ 4463 h 12960"/>
              <a:gd name="connsiteX80" fmla="*/ 42 w 5664"/>
              <a:gd name="connsiteY80" fmla="*/ 4426 h 12960"/>
              <a:gd name="connsiteX81" fmla="*/ 43 w 5664"/>
              <a:gd name="connsiteY81" fmla="*/ 4408 h 12960"/>
              <a:gd name="connsiteX82" fmla="*/ 42 w 5664"/>
              <a:gd name="connsiteY82" fmla="*/ 4390 h 12960"/>
              <a:gd name="connsiteX83" fmla="*/ 39 w 5664"/>
              <a:gd name="connsiteY83" fmla="*/ 4374 h 12960"/>
              <a:gd name="connsiteX84" fmla="*/ 35 w 5664"/>
              <a:gd name="connsiteY84" fmla="*/ 4358 h 12960"/>
              <a:gd name="connsiteX85" fmla="*/ 29 w 5664"/>
              <a:gd name="connsiteY85" fmla="*/ 4346 h 12960"/>
              <a:gd name="connsiteX86" fmla="*/ 22 w 5664"/>
              <a:gd name="connsiteY86" fmla="*/ 4335 h 12960"/>
              <a:gd name="connsiteX87" fmla="*/ 22 w 5664"/>
              <a:gd name="connsiteY87" fmla="*/ 4335 h 12960"/>
              <a:gd name="connsiteX88" fmla="*/ 17 w 5664"/>
              <a:gd name="connsiteY88" fmla="*/ 4331 h 12960"/>
              <a:gd name="connsiteX89" fmla="*/ 14 w 5664"/>
              <a:gd name="connsiteY89" fmla="*/ 4325 h 12960"/>
              <a:gd name="connsiteX90" fmla="*/ 9 w 5664"/>
              <a:gd name="connsiteY90" fmla="*/ 4310 h 12960"/>
              <a:gd name="connsiteX91" fmla="*/ 4 w 5664"/>
              <a:gd name="connsiteY91" fmla="*/ 4293 h 12960"/>
              <a:gd name="connsiteX92" fmla="*/ 1 w 5664"/>
              <a:gd name="connsiteY92" fmla="*/ 4274 h 12960"/>
              <a:gd name="connsiteX93" fmla="*/ 0 w 5664"/>
              <a:gd name="connsiteY93" fmla="*/ 4253 h 12960"/>
              <a:gd name="connsiteX94" fmla="*/ 1 w 5664"/>
              <a:gd name="connsiteY94" fmla="*/ 4230 h 12960"/>
              <a:gd name="connsiteX95" fmla="*/ 4 w 5664"/>
              <a:gd name="connsiteY95" fmla="*/ 4183 h 12960"/>
              <a:gd name="connsiteX96" fmla="*/ 9 w 5664"/>
              <a:gd name="connsiteY96" fmla="*/ 4140 h 12960"/>
              <a:gd name="connsiteX97" fmla="*/ 14 w 5664"/>
              <a:gd name="connsiteY97" fmla="*/ 4103 h 12960"/>
              <a:gd name="connsiteX98" fmla="*/ 22 w 5664"/>
              <a:gd name="connsiteY98" fmla="*/ 4068 h 12960"/>
              <a:gd name="connsiteX99" fmla="*/ 0 w 5664"/>
              <a:gd name="connsiteY99" fmla="*/ 3925 h 12960"/>
              <a:gd name="connsiteX100" fmla="*/ 1637 w 5664"/>
              <a:gd name="connsiteY100" fmla="*/ 1340 h 12960"/>
              <a:gd name="connsiteX101" fmla="*/ 1755 w 5664"/>
              <a:gd name="connsiteY101" fmla="*/ 958 h 12960"/>
              <a:gd name="connsiteX102" fmla="*/ 1841 w 5664"/>
              <a:gd name="connsiteY102" fmla="*/ 740 h 12960"/>
              <a:gd name="connsiteX103" fmla="*/ 2046 w 5664"/>
              <a:gd name="connsiteY103" fmla="*/ 646 h 12960"/>
              <a:gd name="connsiteX104" fmla="*/ 2156 w 5664"/>
              <a:gd name="connsiteY104" fmla="*/ 489 h 12960"/>
              <a:gd name="connsiteX105" fmla="*/ 2362 w 5664"/>
              <a:gd name="connsiteY105" fmla="*/ 157 h 12960"/>
              <a:gd name="connsiteX106" fmla="*/ 2567 w 5664"/>
              <a:gd name="connsiteY106" fmla="*/ 0 h 12960"/>
              <a:gd name="connsiteX107" fmla="*/ 2708 w 5664"/>
              <a:gd name="connsiteY107" fmla="*/ 0 h 12960"/>
              <a:gd name="connsiteX108" fmla="*/ 2708 w 5664"/>
              <a:gd name="connsiteY108" fmla="*/ 0 h 12960"/>
              <a:gd name="connsiteX109" fmla="*/ 2721 w 5664"/>
              <a:gd name="connsiteY109" fmla="*/ 7 h 12960"/>
              <a:gd name="connsiteX110" fmla="*/ 2734 w 5664"/>
              <a:gd name="connsiteY110" fmla="*/ 17 h 12960"/>
              <a:gd name="connsiteX111" fmla="*/ 2750 w 5664"/>
              <a:gd name="connsiteY111" fmla="*/ 29 h 12960"/>
              <a:gd name="connsiteX112" fmla="*/ 2782 w 5664"/>
              <a:gd name="connsiteY112" fmla="*/ 59 h 12960"/>
              <a:gd name="connsiteX113" fmla="*/ 2799 w 5664"/>
              <a:gd name="connsiteY113" fmla="*/ 85 h 12960"/>
              <a:gd name="connsiteX114" fmla="*/ 2803 w 5664"/>
              <a:gd name="connsiteY114" fmla="*/ 94 h 12960"/>
              <a:gd name="connsiteX115" fmla="*/ 2803 w 5664"/>
              <a:gd name="connsiteY115" fmla="*/ 94 h 12960"/>
              <a:gd name="connsiteX116" fmla="*/ 2806 w 5664"/>
              <a:gd name="connsiteY116" fmla="*/ 102 h 12960"/>
              <a:gd name="connsiteX117" fmla="*/ 2812 w 5664"/>
              <a:gd name="connsiteY117" fmla="*/ 111 h 12960"/>
              <a:gd name="connsiteX118" fmla="*/ 2820 w 5664"/>
              <a:gd name="connsiteY118" fmla="*/ 120 h 12960"/>
              <a:gd name="connsiteX119" fmla="*/ 3070 w 5664"/>
              <a:gd name="connsiteY119" fmla="*/ 358 h 12960"/>
              <a:gd name="connsiteX0" fmla="*/ 3103 w 5664"/>
              <a:gd name="connsiteY0" fmla="*/ 426 h 12960"/>
              <a:gd name="connsiteX1" fmla="*/ 3338 w 5664"/>
              <a:gd name="connsiteY1" fmla="*/ 630 h 12960"/>
              <a:gd name="connsiteX2" fmla="*/ 3527 w 5664"/>
              <a:gd name="connsiteY2" fmla="*/ 646 h 12960"/>
              <a:gd name="connsiteX3" fmla="*/ 3622 w 5664"/>
              <a:gd name="connsiteY3" fmla="*/ 740 h 12960"/>
              <a:gd name="connsiteX4" fmla="*/ 3622 w 5664"/>
              <a:gd name="connsiteY4" fmla="*/ 835 h 12960"/>
              <a:gd name="connsiteX5" fmla="*/ 3748 w 5664"/>
              <a:gd name="connsiteY5" fmla="*/ 883 h 12960"/>
              <a:gd name="connsiteX6" fmla="*/ 3906 w 5664"/>
              <a:gd name="connsiteY6" fmla="*/ 1008 h 12960"/>
              <a:gd name="connsiteX7" fmla="*/ 4009 w 5664"/>
              <a:gd name="connsiteY7" fmla="*/ 1122 h 12960"/>
              <a:gd name="connsiteX8" fmla="*/ 4072 w 5664"/>
              <a:gd name="connsiteY8" fmla="*/ 1359 h 12960"/>
              <a:gd name="connsiteX9" fmla="*/ 4213 w 5664"/>
              <a:gd name="connsiteY9" fmla="*/ 1418 h 12960"/>
              <a:gd name="connsiteX10" fmla="*/ 4249 w 5664"/>
              <a:gd name="connsiteY10" fmla="*/ 1572 h 12960"/>
              <a:gd name="connsiteX11" fmla="*/ 4391 w 5664"/>
              <a:gd name="connsiteY11" fmla="*/ 1821 h 12960"/>
              <a:gd name="connsiteX12" fmla="*/ 4581 w 5664"/>
              <a:gd name="connsiteY12" fmla="*/ 2009 h 12960"/>
              <a:gd name="connsiteX13" fmla="*/ 4604 w 5664"/>
              <a:gd name="connsiteY13" fmla="*/ 2330 h 12960"/>
              <a:gd name="connsiteX14" fmla="*/ 4722 w 5664"/>
              <a:gd name="connsiteY14" fmla="*/ 2530 h 12960"/>
              <a:gd name="connsiteX15" fmla="*/ 5018 w 5664"/>
              <a:gd name="connsiteY15" fmla="*/ 2685 h 12960"/>
              <a:gd name="connsiteX16" fmla="*/ 5112 w 5664"/>
              <a:gd name="connsiteY16" fmla="*/ 2803 h 12960"/>
              <a:gd name="connsiteX17" fmla="*/ 5159 w 5664"/>
              <a:gd name="connsiteY17" fmla="*/ 2944 h 12960"/>
              <a:gd name="connsiteX18" fmla="*/ 5243 w 5664"/>
              <a:gd name="connsiteY18" fmla="*/ 3027 h 12960"/>
              <a:gd name="connsiteX19" fmla="*/ 5432 w 5664"/>
              <a:gd name="connsiteY19" fmla="*/ 3288 h 12960"/>
              <a:gd name="connsiteX20" fmla="*/ 5523 w 5664"/>
              <a:gd name="connsiteY20" fmla="*/ 3563 h 12960"/>
              <a:gd name="connsiteX21" fmla="*/ 5585 w 5664"/>
              <a:gd name="connsiteY21" fmla="*/ 3642 h 12960"/>
              <a:gd name="connsiteX22" fmla="*/ 5606 w 5664"/>
              <a:gd name="connsiteY22" fmla="*/ 3725 h 12960"/>
              <a:gd name="connsiteX23" fmla="*/ 5664 w 5664"/>
              <a:gd name="connsiteY23" fmla="*/ 3863 h 12960"/>
              <a:gd name="connsiteX24" fmla="*/ 5664 w 5664"/>
              <a:gd name="connsiteY24" fmla="*/ 4162 h 12960"/>
              <a:gd name="connsiteX25" fmla="*/ 5664 w 5664"/>
              <a:gd name="connsiteY25" fmla="*/ 4351 h 12960"/>
              <a:gd name="connsiteX26" fmla="*/ 5491 w 5664"/>
              <a:gd name="connsiteY26" fmla="*/ 4753 h 12960"/>
              <a:gd name="connsiteX27" fmla="*/ 5585 w 5664"/>
              <a:gd name="connsiteY27" fmla="*/ 5249 h 12960"/>
              <a:gd name="connsiteX28" fmla="*/ 5523 w 5664"/>
              <a:gd name="connsiteY28" fmla="*/ 5408 h 12960"/>
              <a:gd name="connsiteX29" fmla="*/ 5539 w 5664"/>
              <a:gd name="connsiteY29" fmla="*/ 5613 h 12960"/>
              <a:gd name="connsiteX30" fmla="*/ 5443 w 5664"/>
              <a:gd name="connsiteY30" fmla="*/ 6196 h 12960"/>
              <a:gd name="connsiteX31" fmla="*/ 5318 w 5664"/>
              <a:gd name="connsiteY31" fmla="*/ 7142 h 12960"/>
              <a:gd name="connsiteX32" fmla="*/ 5096 w 5664"/>
              <a:gd name="connsiteY32" fmla="*/ 7442 h 12960"/>
              <a:gd name="connsiteX33" fmla="*/ 4923 w 5664"/>
              <a:gd name="connsiteY33" fmla="*/ 7977 h 12960"/>
              <a:gd name="connsiteX34" fmla="*/ 4779 w 5664"/>
              <a:gd name="connsiteY34" fmla="*/ 8277 h 12960"/>
              <a:gd name="connsiteX35" fmla="*/ 4685 w 5664"/>
              <a:gd name="connsiteY35" fmla="*/ 8609 h 12960"/>
              <a:gd name="connsiteX36" fmla="*/ 4669 w 5664"/>
              <a:gd name="connsiteY36" fmla="*/ 8971 h 12960"/>
              <a:gd name="connsiteX37" fmla="*/ 4479 w 5664"/>
              <a:gd name="connsiteY37" fmla="*/ 9303 h 12960"/>
              <a:gd name="connsiteX38" fmla="*/ 4495 w 5664"/>
              <a:gd name="connsiteY38" fmla="*/ 9413 h 12960"/>
              <a:gd name="connsiteX39" fmla="*/ 4385 w 5664"/>
              <a:gd name="connsiteY39" fmla="*/ 9586 h 12960"/>
              <a:gd name="connsiteX40" fmla="*/ 4290 w 5664"/>
              <a:gd name="connsiteY40" fmla="*/ 9933 h 12960"/>
              <a:gd name="connsiteX41" fmla="*/ 4290 w 5664"/>
              <a:gd name="connsiteY41" fmla="*/ 10202 h 12960"/>
              <a:gd name="connsiteX42" fmla="*/ 4322 w 5664"/>
              <a:gd name="connsiteY42" fmla="*/ 10548 h 12960"/>
              <a:gd name="connsiteX43" fmla="*/ 4164 w 5664"/>
              <a:gd name="connsiteY43" fmla="*/ 10753 h 12960"/>
              <a:gd name="connsiteX44" fmla="*/ 4053 w 5664"/>
              <a:gd name="connsiteY44" fmla="*/ 11085 h 12960"/>
              <a:gd name="connsiteX45" fmla="*/ 3801 w 5664"/>
              <a:gd name="connsiteY45" fmla="*/ 11367 h 12960"/>
              <a:gd name="connsiteX46" fmla="*/ 3739 w 5664"/>
              <a:gd name="connsiteY46" fmla="*/ 11652 h 12960"/>
              <a:gd name="connsiteX47" fmla="*/ 3599 w 5664"/>
              <a:gd name="connsiteY47" fmla="*/ 11936 h 12960"/>
              <a:gd name="connsiteX48" fmla="*/ 3536 w 5664"/>
              <a:gd name="connsiteY48" fmla="*/ 12156 h 12960"/>
              <a:gd name="connsiteX49" fmla="*/ 3505 w 5664"/>
              <a:gd name="connsiteY49" fmla="*/ 12534 h 12960"/>
              <a:gd name="connsiteX50" fmla="*/ 3276 w 5664"/>
              <a:gd name="connsiteY50" fmla="*/ 12708 h 12960"/>
              <a:gd name="connsiteX51" fmla="*/ 3048 w 5664"/>
              <a:gd name="connsiteY51" fmla="*/ 12866 h 12960"/>
              <a:gd name="connsiteX52" fmla="*/ 2812 w 5664"/>
              <a:gd name="connsiteY52" fmla="*/ 12960 h 12960"/>
              <a:gd name="connsiteX53" fmla="*/ 2464 w 5664"/>
              <a:gd name="connsiteY53" fmla="*/ 12960 h 12960"/>
              <a:gd name="connsiteX54" fmla="*/ 2150 w 5664"/>
              <a:gd name="connsiteY54" fmla="*/ 12677 h 12960"/>
              <a:gd name="connsiteX55" fmla="*/ 1991 w 5664"/>
              <a:gd name="connsiteY55" fmla="*/ 12393 h 12960"/>
              <a:gd name="connsiteX56" fmla="*/ 1944 w 5664"/>
              <a:gd name="connsiteY56" fmla="*/ 12125 h 12960"/>
              <a:gd name="connsiteX57" fmla="*/ 1637 w 5664"/>
              <a:gd name="connsiteY57" fmla="*/ 11825 h 12960"/>
              <a:gd name="connsiteX58" fmla="*/ 1503 w 5664"/>
              <a:gd name="connsiteY58" fmla="*/ 11607 h 12960"/>
              <a:gd name="connsiteX59" fmla="*/ 1543 w 5664"/>
              <a:gd name="connsiteY59" fmla="*/ 11376 h 12960"/>
              <a:gd name="connsiteX60" fmla="*/ 1354 w 5664"/>
              <a:gd name="connsiteY60" fmla="*/ 10855 h 12960"/>
              <a:gd name="connsiteX61" fmla="*/ 1154 w 5664"/>
              <a:gd name="connsiteY61" fmla="*/ 10059 h 12960"/>
              <a:gd name="connsiteX62" fmla="*/ 1211 w 5664"/>
              <a:gd name="connsiteY62" fmla="*/ 9460 h 12960"/>
              <a:gd name="connsiteX63" fmla="*/ 933 w 5664"/>
              <a:gd name="connsiteY63" fmla="*/ 8892 h 12960"/>
              <a:gd name="connsiteX64" fmla="*/ 885 w 5664"/>
              <a:gd name="connsiteY64" fmla="*/ 8514 h 12960"/>
              <a:gd name="connsiteX65" fmla="*/ 857 w 5664"/>
              <a:gd name="connsiteY65" fmla="*/ 8207 h 12960"/>
              <a:gd name="connsiteX66" fmla="*/ 588 w 5664"/>
              <a:gd name="connsiteY66" fmla="*/ 7899 h 12960"/>
              <a:gd name="connsiteX67" fmla="*/ 526 w 5664"/>
              <a:gd name="connsiteY67" fmla="*/ 7568 h 12960"/>
              <a:gd name="connsiteX68" fmla="*/ 399 w 5664"/>
              <a:gd name="connsiteY68" fmla="*/ 6906 h 12960"/>
              <a:gd name="connsiteX69" fmla="*/ 337 w 5664"/>
              <a:gd name="connsiteY69" fmla="*/ 6432 h 12960"/>
              <a:gd name="connsiteX70" fmla="*/ 226 w 5664"/>
              <a:gd name="connsiteY70" fmla="*/ 6212 h 12960"/>
              <a:gd name="connsiteX71" fmla="*/ 226 w 5664"/>
              <a:gd name="connsiteY71" fmla="*/ 5770 h 12960"/>
              <a:gd name="connsiteX72" fmla="*/ 133 w 5664"/>
              <a:gd name="connsiteY72" fmla="*/ 5502 h 12960"/>
              <a:gd name="connsiteX73" fmla="*/ 133 w 5664"/>
              <a:gd name="connsiteY73" fmla="*/ 5140 h 12960"/>
              <a:gd name="connsiteX74" fmla="*/ 22 w 5664"/>
              <a:gd name="connsiteY74" fmla="*/ 4919 h 12960"/>
              <a:gd name="connsiteX75" fmla="*/ 22 w 5664"/>
              <a:gd name="connsiteY75" fmla="*/ 4557 h 12960"/>
              <a:gd name="connsiteX76" fmla="*/ 22 w 5664"/>
              <a:gd name="connsiteY76" fmla="*/ 4557 h 12960"/>
              <a:gd name="connsiteX77" fmla="*/ 29 w 5664"/>
              <a:gd name="connsiteY77" fmla="*/ 4528 h 12960"/>
              <a:gd name="connsiteX78" fmla="*/ 35 w 5664"/>
              <a:gd name="connsiteY78" fmla="*/ 4499 h 12960"/>
              <a:gd name="connsiteX79" fmla="*/ 39 w 5664"/>
              <a:gd name="connsiteY79" fmla="*/ 4463 h 12960"/>
              <a:gd name="connsiteX80" fmla="*/ 42 w 5664"/>
              <a:gd name="connsiteY80" fmla="*/ 4426 h 12960"/>
              <a:gd name="connsiteX81" fmla="*/ 43 w 5664"/>
              <a:gd name="connsiteY81" fmla="*/ 4408 h 12960"/>
              <a:gd name="connsiteX82" fmla="*/ 42 w 5664"/>
              <a:gd name="connsiteY82" fmla="*/ 4390 h 12960"/>
              <a:gd name="connsiteX83" fmla="*/ 39 w 5664"/>
              <a:gd name="connsiteY83" fmla="*/ 4374 h 12960"/>
              <a:gd name="connsiteX84" fmla="*/ 35 w 5664"/>
              <a:gd name="connsiteY84" fmla="*/ 4358 h 12960"/>
              <a:gd name="connsiteX85" fmla="*/ 29 w 5664"/>
              <a:gd name="connsiteY85" fmla="*/ 4346 h 12960"/>
              <a:gd name="connsiteX86" fmla="*/ 22 w 5664"/>
              <a:gd name="connsiteY86" fmla="*/ 4335 h 12960"/>
              <a:gd name="connsiteX87" fmla="*/ 22 w 5664"/>
              <a:gd name="connsiteY87" fmla="*/ 4335 h 12960"/>
              <a:gd name="connsiteX88" fmla="*/ 17 w 5664"/>
              <a:gd name="connsiteY88" fmla="*/ 4331 h 12960"/>
              <a:gd name="connsiteX89" fmla="*/ 14 w 5664"/>
              <a:gd name="connsiteY89" fmla="*/ 4325 h 12960"/>
              <a:gd name="connsiteX90" fmla="*/ 9 w 5664"/>
              <a:gd name="connsiteY90" fmla="*/ 4310 h 12960"/>
              <a:gd name="connsiteX91" fmla="*/ 4 w 5664"/>
              <a:gd name="connsiteY91" fmla="*/ 4293 h 12960"/>
              <a:gd name="connsiteX92" fmla="*/ 1 w 5664"/>
              <a:gd name="connsiteY92" fmla="*/ 4274 h 12960"/>
              <a:gd name="connsiteX93" fmla="*/ 0 w 5664"/>
              <a:gd name="connsiteY93" fmla="*/ 4253 h 12960"/>
              <a:gd name="connsiteX94" fmla="*/ 1 w 5664"/>
              <a:gd name="connsiteY94" fmla="*/ 4230 h 12960"/>
              <a:gd name="connsiteX95" fmla="*/ 4 w 5664"/>
              <a:gd name="connsiteY95" fmla="*/ 4183 h 12960"/>
              <a:gd name="connsiteX96" fmla="*/ 9 w 5664"/>
              <a:gd name="connsiteY96" fmla="*/ 4140 h 12960"/>
              <a:gd name="connsiteX97" fmla="*/ 14 w 5664"/>
              <a:gd name="connsiteY97" fmla="*/ 4103 h 12960"/>
              <a:gd name="connsiteX98" fmla="*/ 22 w 5664"/>
              <a:gd name="connsiteY98" fmla="*/ 4068 h 12960"/>
              <a:gd name="connsiteX99" fmla="*/ 0 w 5664"/>
              <a:gd name="connsiteY99" fmla="*/ 3925 h 12960"/>
              <a:gd name="connsiteX100" fmla="*/ 1637 w 5664"/>
              <a:gd name="connsiteY100" fmla="*/ 1340 h 12960"/>
              <a:gd name="connsiteX101" fmla="*/ 1755 w 5664"/>
              <a:gd name="connsiteY101" fmla="*/ 958 h 12960"/>
              <a:gd name="connsiteX102" fmla="*/ 1841 w 5664"/>
              <a:gd name="connsiteY102" fmla="*/ 740 h 12960"/>
              <a:gd name="connsiteX103" fmla="*/ 2046 w 5664"/>
              <a:gd name="connsiteY103" fmla="*/ 646 h 12960"/>
              <a:gd name="connsiteX104" fmla="*/ 2156 w 5664"/>
              <a:gd name="connsiteY104" fmla="*/ 489 h 12960"/>
              <a:gd name="connsiteX105" fmla="*/ 2362 w 5664"/>
              <a:gd name="connsiteY105" fmla="*/ 157 h 12960"/>
              <a:gd name="connsiteX106" fmla="*/ 2567 w 5664"/>
              <a:gd name="connsiteY106" fmla="*/ 0 h 12960"/>
              <a:gd name="connsiteX107" fmla="*/ 2708 w 5664"/>
              <a:gd name="connsiteY107" fmla="*/ 0 h 12960"/>
              <a:gd name="connsiteX108" fmla="*/ 2708 w 5664"/>
              <a:gd name="connsiteY108" fmla="*/ 0 h 12960"/>
              <a:gd name="connsiteX109" fmla="*/ 2721 w 5664"/>
              <a:gd name="connsiteY109" fmla="*/ 7 h 12960"/>
              <a:gd name="connsiteX110" fmla="*/ 2734 w 5664"/>
              <a:gd name="connsiteY110" fmla="*/ 17 h 12960"/>
              <a:gd name="connsiteX111" fmla="*/ 2750 w 5664"/>
              <a:gd name="connsiteY111" fmla="*/ 29 h 12960"/>
              <a:gd name="connsiteX112" fmla="*/ 2782 w 5664"/>
              <a:gd name="connsiteY112" fmla="*/ 59 h 12960"/>
              <a:gd name="connsiteX113" fmla="*/ 2799 w 5664"/>
              <a:gd name="connsiteY113" fmla="*/ 85 h 12960"/>
              <a:gd name="connsiteX114" fmla="*/ 2803 w 5664"/>
              <a:gd name="connsiteY114" fmla="*/ 94 h 12960"/>
              <a:gd name="connsiteX115" fmla="*/ 2803 w 5664"/>
              <a:gd name="connsiteY115" fmla="*/ 94 h 12960"/>
              <a:gd name="connsiteX116" fmla="*/ 2806 w 5664"/>
              <a:gd name="connsiteY116" fmla="*/ 102 h 12960"/>
              <a:gd name="connsiteX117" fmla="*/ 2812 w 5664"/>
              <a:gd name="connsiteY117" fmla="*/ 111 h 12960"/>
              <a:gd name="connsiteX118" fmla="*/ 3070 w 5664"/>
              <a:gd name="connsiteY118" fmla="*/ 358 h 12960"/>
              <a:gd name="connsiteX0" fmla="*/ 3103 w 5664"/>
              <a:gd name="connsiteY0" fmla="*/ 426 h 12960"/>
              <a:gd name="connsiteX1" fmla="*/ 3338 w 5664"/>
              <a:gd name="connsiteY1" fmla="*/ 630 h 12960"/>
              <a:gd name="connsiteX2" fmla="*/ 3527 w 5664"/>
              <a:gd name="connsiteY2" fmla="*/ 646 h 12960"/>
              <a:gd name="connsiteX3" fmla="*/ 3622 w 5664"/>
              <a:gd name="connsiteY3" fmla="*/ 740 h 12960"/>
              <a:gd name="connsiteX4" fmla="*/ 3622 w 5664"/>
              <a:gd name="connsiteY4" fmla="*/ 835 h 12960"/>
              <a:gd name="connsiteX5" fmla="*/ 3748 w 5664"/>
              <a:gd name="connsiteY5" fmla="*/ 883 h 12960"/>
              <a:gd name="connsiteX6" fmla="*/ 3906 w 5664"/>
              <a:gd name="connsiteY6" fmla="*/ 1008 h 12960"/>
              <a:gd name="connsiteX7" fmla="*/ 4009 w 5664"/>
              <a:gd name="connsiteY7" fmla="*/ 1122 h 12960"/>
              <a:gd name="connsiteX8" fmla="*/ 4072 w 5664"/>
              <a:gd name="connsiteY8" fmla="*/ 1359 h 12960"/>
              <a:gd name="connsiteX9" fmla="*/ 4213 w 5664"/>
              <a:gd name="connsiteY9" fmla="*/ 1418 h 12960"/>
              <a:gd name="connsiteX10" fmla="*/ 4249 w 5664"/>
              <a:gd name="connsiteY10" fmla="*/ 1572 h 12960"/>
              <a:gd name="connsiteX11" fmla="*/ 4391 w 5664"/>
              <a:gd name="connsiteY11" fmla="*/ 1821 h 12960"/>
              <a:gd name="connsiteX12" fmla="*/ 4581 w 5664"/>
              <a:gd name="connsiteY12" fmla="*/ 2009 h 12960"/>
              <a:gd name="connsiteX13" fmla="*/ 4604 w 5664"/>
              <a:gd name="connsiteY13" fmla="*/ 2330 h 12960"/>
              <a:gd name="connsiteX14" fmla="*/ 4722 w 5664"/>
              <a:gd name="connsiteY14" fmla="*/ 2530 h 12960"/>
              <a:gd name="connsiteX15" fmla="*/ 5018 w 5664"/>
              <a:gd name="connsiteY15" fmla="*/ 2685 h 12960"/>
              <a:gd name="connsiteX16" fmla="*/ 5112 w 5664"/>
              <a:gd name="connsiteY16" fmla="*/ 2803 h 12960"/>
              <a:gd name="connsiteX17" fmla="*/ 5159 w 5664"/>
              <a:gd name="connsiteY17" fmla="*/ 2944 h 12960"/>
              <a:gd name="connsiteX18" fmla="*/ 5243 w 5664"/>
              <a:gd name="connsiteY18" fmla="*/ 3027 h 12960"/>
              <a:gd name="connsiteX19" fmla="*/ 5432 w 5664"/>
              <a:gd name="connsiteY19" fmla="*/ 3288 h 12960"/>
              <a:gd name="connsiteX20" fmla="*/ 5523 w 5664"/>
              <a:gd name="connsiteY20" fmla="*/ 3563 h 12960"/>
              <a:gd name="connsiteX21" fmla="*/ 5585 w 5664"/>
              <a:gd name="connsiteY21" fmla="*/ 3642 h 12960"/>
              <a:gd name="connsiteX22" fmla="*/ 5606 w 5664"/>
              <a:gd name="connsiteY22" fmla="*/ 3725 h 12960"/>
              <a:gd name="connsiteX23" fmla="*/ 5664 w 5664"/>
              <a:gd name="connsiteY23" fmla="*/ 3863 h 12960"/>
              <a:gd name="connsiteX24" fmla="*/ 5664 w 5664"/>
              <a:gd name="connsiteY24" fmla="*/ 4162 h 12960"/>
              <a:gd name="connsiteX25" fmla="*/ 5664 w 5664"/>
              <a:gd name="connsiteY25" fmla="*/ 4351 h 12960"/>
              <a:gd name="connsiteX26" fmla="*/ 5491 w 5664"/>
              <a:gd name="connsiteY26" fmla="*/ 4753 h 12960"/>
              <a:gd name="connsiteX27" fmla="*/ 5585 w 5664"/>
              <a:gd name="connsiteY27" fmla="*/ 5249 h 12960"/>
              <a:gd name="connsiteX28" fmla="*/ 5523 w 5664"/>
              <a:gd name="connsiteY28" fmla="*/ 5408 h 12960"/>
              <a:gd name="connsiteX29" fmla="*/ 5539 w 5664"/>
              <a:gd name="connsiteY29" fmla="*/ 5613 h 12960"/>
              <a:gd name="connsiteX30" fmla="*/ 5443 w 5664"/>
              <a:gd name="connsiteY30" fmla="*/ 6196 h 12960"/>
              <a:gd name="connsiteX31" fmla="*/ 5318 w 5664"/>
              <a:gd name="connsiteY31" fmla="*/ 7142 h 12960"/>
              <a:gd name="connsiteX32" fmla="*/ 5096 w 5664"/>
              <a:gd name="connsiteY32" fmla="*/ 7442 h 12960"/>
              <a:gd name="connsiteX33" fmla="*/ 4923 w 5664"/>
              <a:gd name="connsiteY33" fmla="*/ 7977 h 12960"/>
              <a:gd name="connsiteX34" fmla="*/ 4779 w 5664"/>
              <a:gd name="connsiteY34" fmla="*/ 8277 h 12960"/>
              <a:gd name="connsiteX35" fmla="*/ 4685 w 5664"/>
              <a:gd name="connsiteY35" fmla="*/ 8609 h 12960"/>
              <a:gd name="connsiteX36" fmla="*/ 4669 w 5664"/>
              <a:gd name="connsiteY36" fmla="*/ 8971 h 12960"/>
              <a:gd name="connsiteX37" fmla="*/ 4479 w 5664"/>
              <a:gd name="connsiteY37" fmla="*/ 9303 h 12960"/>
              <a:gd name="connsiteX38" fmla="*/ 4495 w 5664"/>
              <a:gd name="connsiteY38" fmla="*/ 9413 h 12960"/>
              <a:gd name="connsiteX39" fmla="*/ 4385 w 5664"/>
              <a:gd name="connsiteY39" fmla="*/ 9586 h 12960"/>
              <a:gd name="connsiteX40" fmla="*/ 4290 w 5664"/>
              <a:gd name="connsiteY40" fmla="*/ 9933 h 12960"/>
              <a:gd name="connsiteX41" fmla="*/ 4290 w 5664"/>
              <a:gd name="connsiteY41" fmla="*/ 10202 h 12960"/>
              <a:gd name="connsiteX42" fmla="*/ 4322 w 5664"/>
              <a:gd name="connsiteY42" fmla="*/ 10548 h 12960"/>
              <a:gd name="connsiteX43" fmla="*/ 4164 w 5664"/>
              <a:gd name="connsiteY43" fmla="*/ 10753 h 12960"/>
              <a:gd name="connsiteX44" fmla="*/ 4053 w 5664"/>
              <a:gd name="connsiteY44" fmla="*/ 11085 h 12960"/>
              <a:gd name="connsiteX45" fmla="*/ 3801 w 5664"/>
              <a:gd name="connsiteY45" fmla="*/ 11367 h 12960"/>
              <a:gd name="connsiteX46" fmla="*/ 3739 w 5664"/>
              <a:gd name="connsiteY46" fmla="*/ 11652 h 12960"/>
              <a:gd name="connsiteX47" fmla="*/ 3599 w 5664"/>
              <a:gd name="connsiteY47" fmla="*/ 11936 h 12960"/>
              <a:gd name="connsiteX48" fmla="*/ 3536 w 5664"/>
              <a:gd name="connsiteY48" fmla="*/ 12156 h 12960"/>
              <a:gd name="connsiteX49" fmla="*/ 3505 w 5664"/>
              <a:gd name="connsiteY49" fmla="*/ 12534 h 12960"/>
              <a:gd name="connsiteX50" fmla="*/ 3276 w 5664"/>
              <a:gd name="connsiteY50" fmla="*/ 12708 h 12960"/>
              <a:gd name="connsiteX51" fmla="*/ 3048 w 5664"/>
              <a:gd name="connsiteY51" fmla="*/ 12866 h 12960"/>
              <a:gd name="connsiteX52" fmla="*/ 2812 w 5664"/>
              <a:gd name="connsiteY52" fmla="*/ 12960 h 12960"/>
              <a:gd name="connsiteX53" fmla="*/ 2464 w 5664"/>
              <a:gd name="connsiteY53" fmla="*/ 12960 h 12960"/>
              <a:gd name="connsiteX54" fmla="*/ 2150 w 5664"/>
              <a:gd name="connsiteY54" fmla="*/ 12677 h 12960"/>
              <a:gd name="connsiteX55" fmla="*/ 1991 w 5664"/>
              <a:gd name="connsiteY55" fmla="*/ 12393 h 12960"/>
              <a:gd name="connsiteX56" fmla="*/ 1944 w 5664"/>
              <a:gd name="connsiteY56" fmla="*/ 12125 h 12960"/>
              <a:gd name="connsiteX57" fmla="*/ 1637 w 5664"/>
              <a:gd name="connsiteY57" fmla="*/ 11825 h 12960"/>
              <a:gd name="connsiteX58" fmla="*/ 1503 w 5664"/>
              <a:gd name="connsiteY58" fmla="*/ 11607 h 12960"/>
              <a:gd name="connsiteX59" fmla="*/ 1543 w 5664"/>
              <a:gd name="connsiteY59" fmla="*/ 11376 h 12960"/>
              <a:gd name="connsiteX60" fmla="*/ 1354 w 5664"/>
              <a:gd name="connsiteY60" fmla="*/ 10855 h 12960"/>
              <a:gd name="connsiteX61" fmla="*/ 1154 w 5664"/>
              <a:gd name="connsiteY61" fmla="*/ 10059 h 12960"/>
              <a:gd name="connsiteX62" fmla="*/ 1211 w 5664"/>
              <a:gd name="connsiteY62" fmla="*/ 9460 h 12960"/>
              <a:gd name="connsiteX63" fmla="*/ 933 w 5664"/>
              <a:gd name="connsiteY63" fmla="*/ 8892 h 12960"/>
              <a:gd name="connsiteX64" fmla="*/ 885 w 5664"/>
              <a:gd name="connsiteY64" fmla="*/ 8514 h 12960"/>
              <a:gd name="connsiteX65" fmla="*/ 857 w 5664"/>
              <a:gd name="connsiteY65" fmla="*/ 8207 h 12960"/>
              <a:gd name="connsiteX66" fmla="*/ 588 w 5664"/>
              <a:gd name="connsiteY66" fmla="*/ 7899 h 12960"/>
              <a:gd name="connsiteX67" fmla="*/ 526 w 5664"/>
              <a:gd name="connsiteY67" fmla="*/ 7568 h 12960"/>
              <a:gd name="connsiteX68" fmla="*/ 399 w 5664"/>
              <a:gd name="connsiteY68" fmla="*/ 6906 h 12960"/>
              <a:gd name="connsiteX69" fmla="*/ 337 w 5664"/>
              <a:gd name="connsiteY69" fmla="*/ 6432 h 12960"/>
              <a:gd name="connsiteX70" fmla="*/ 226 w 5664"/>
              <a:gd name="connsiteY70" fmla="*/ 6212 h 12960"/>
              <a:gd name="connsiteX71" fmla="*/ 226 w 5664"/>
              <a:gd name="connsiteY71" fmla="*/ 5770 h 12960"/>
              <a:gd name="connsiteX72" fmla="*/ 133 w 5664"/>
              <a:gd name="connsiteY72" fmla="*/ 5502 h 12960"/>
              <a:gd name="connsiteX73" fmla="*/ 133 w 5664"/>
              <a:gd name="connsiteY73" fmla="*/ 5140 h 12960"/>
              <a:gd name="connsiteX74" fmla="*/ 22 w 5664"/>
              <a:gd name="connsiteY74" fmla="*/ 4919 h 12960"/>
              <a:gd name="connsiteX75" fmla="*/ 22 w 5664"/>
              <a:gd name="connsiteY75" fmla="*/ 4557 h 12960"/>
              <a:gd name="connsiteX76" fmla="*/ 22 w 5664"/>
              <a:gd name="connsiteY76" fmla="*/ 4557 h 12960"/>
              <a:gd name="connsiteX77" fmla="*/ 29 w 5664"/>
              <a:gd name="connsiteY77" fmla="*/ 4528 h 12960"/>
              <a:gd name="connsiteX78" fmla="*/ 35 w 5664"/>
              <a:gd name="connsiteY78" fmla="*/ 4499 h 12960"/>
              <a:gd name="connsiteX79" fmla="*/ 39 w 5664"/>
              <a:gd name="connsiteY79" fmla="*/ 4463 h 12960"/>
              <a:gd name="connsiteX80" fmla="*/ 42 w 5664"/>
              <a:gd name="connsiteY80" fmla="*/ 4426 h 12960"/>
              <a:gd name="connsiteX81" fmla="*/ 43 w 5664"/>
              <a:gd name="connsiteY81" fmla="*/ 4408 h 12960"/>
              <a:gd name="connsiteX82" fmla="*/ 42 w 5664"/>
              <a:gd name="connsiteY82" fmla="*/ 4390 h 12960"/>
              <a:gd name="connsiteX83" fmla="*/ 39 w 5664"/>
              <a:gd name="connsiteY83" fmla="*/ 4374 h 12960"/>
              <a:gd name="connsiteX84" fmla="*/ 35 w 5664"/>
              <a:gd name="connsiteY84" fmla="*/ 4358 h 12960"/>
              <a:gd name="connsiteX85" fmla="*/ 29 w 5664"/>
              <a:gd name="connsiteY85" fmla="*/ 4346 h 12960"/>
              <a:gd name="connsiteX86" fmla="*/ 22 w 5664"/>
              <a:gd name="connsiteY86" fmla="*/ 4335 h 12960"/>
              <a:gd name="connsiteX87" fmla="*/ 22 w 5664"/>
              <a:gd name="connsiteY87" fmla="*/ 4335 h 12960"/>
              <a:gd name="connsiteX88" fmla="*/ 17 w 5664"/>
              <a:gd name="connsiteY88" fmla="*/ 4331 h 12960"/>
              <a:gd name="connsiteX89" fmla="*/ 14 w 5664"/>
              <a:gd name="connsiteY89" fmla="*/ 4325 h 12960"/>
              <a:gd name="connsiteX90" fmla="*/ 9 w 5664"/>
              <a:gd name="connsiteY90" fmla="*/ 4310 h 12960"/>
              <a:gd name="connsiteX91" fmla="*/ 4 w 5664"/>
              <a:gd name="connsiteY91" fmla="*/ 4293 h 12960"/>
              <a:gd name="connsiteX92" fmla="*/ 1 w 5664"/>
              <a:gd name="connsiteY92" fmla="*/ 4274 h 12960"/>
              <a:gd name="connsiteX93" fmla="*/ 0 w 5664"/>
              <a:gd name="connsiteY93" fmla="*/ 4253 h 12960"/>
              <a:gd name="connsiteX94" fmla="*/ 1 w 5664"/>
              <a:gd name="connsiteY94" fmla="*/ 4230 h 12960"/>
              <a:gd name="connsiteX95" fmla="*/ 4 w 5664"/>
              <a:gd name="connsiteY95" fmla="*/ 4183 h 12960"/>
              <a:gd name="connsiteX96" fmla="*/ 9 w 5664"/>
              <a:gd name="connsiteY96" fmla="*/ 4140 h 12960"/>
              <a:gd name="connsiteX97" fmla="*/ 14 w 5664"/>
              <a:gd name="connsiteY97" fmla="*/ 4103 h 12960"/>
              <a:gd name="connsiteX98" fmla="*/ 22 w 5664"/>
              <a:gd name="connsiteY98" fmla="*/ 4068 h 12960"/>
              <a:gd name="connsiteX99" fmla="*/ 0 w 5664"/>
              <a:gd name="connsiteY99" fmla="*/ 3925 h 12960"/>
              <a:gd name="connsiteX100" fmla="*/ 1637 w 5664"/>
              <a:gd name="connsiteY100" fmla="*/ 1340 h 12960"/>
              <a:gd name="connsiteX101" fmla="*/ 1755 w 5664"/>
              <a:gd name="connsiteY101" fmla="*/ 958 h 12960"/>
              <a:gd name="connsiteX102" fmla="*/ 1841 w 5664"/>
              <a:gd name="connsiteY102" fmla="*/ 740 h 12960"/>
              <a:gd name="connsiteX103" fmla="*/ 2046 w 5664"/>
              <a:gd name="connsiteY103" fmla="*/ 646 h 12960"/>
              <a:gd name="connsiteX104" fmla="*/ 2156 w 5664"/>
              <a:gd name="connsiteY104" fmla="*/ 489 h 12960"/>
              <a:gd name="connsiteX105" fmla="*/ 2362 w 5664"/>
              <a:gd name="connsiteY105" fmla="*/ 157 h 12960"/>
              <a:gd name="connsiteX106" fmla="*/ 2567 w 5664"/>
              <a:gd name="connsiteY106" fmla="*/ 0 h 12960"/>
              <a:gd name="connsiteX107" fmla="*/ 2708 w 5664"/>
              <a:gd name="connsiteY107" fmla="*/ 0 h 12960"/>
              <a:gd name="connsiteX108" fmla="*/ 2708 w 5664"/>
              <a:gd name="connsiteY108" fmla="*/ 0 h 12960"/>
              <a:gd name="connsiteX109" fmla="*/ 2721 w 5664"/>
              <a:gd name="connsiteY109" fmla="*/ 7 h 12960"/>
              <a:gd name="connsiteX110" fmla="*/ 2734 w 5664"/>
              <a:gd name="connsiteY110" fmla="*/ 17 h 12960"/>
              <a:gd name="connsiteX111" fmla="*/ 2750 w 5664"/>
              <a:gd name="connsiteY111" fmla="*/ 29 h 12960"/>
              <a:gd name="connsiteX112" fmla="*/ 2782 w 5664"/>
              <a:gd name="connsiteY112" fmla="*/ 59 h 12960"/>
              <a:gd name="connsiteX113" fmla="*/ 2799 w 5664"/>
              <a:gd name="connsiteY113" fmla="*/ 85 h 12960"/>
              <a:gd name="connsiteX114" fmla="*/ 2803 w 5664"/>
              <a:gd name="connsiteY114" fmla="*/ 94 h 12960"/>
              <a:gd name="connsiteX115" fmla="*/ 2806 w 5664"/>
              <a:gd name="connsiteY115" fmla="*/ 102 h 12960"/>
              <a:gd name="connsiteX116" fmla="*/ 2812 w 5664"/>
              <a:gd name="connsiteY116" fmla="*/ 111 h 12960"/>
              <a:gd name="connsiteX117" fmla="*/ 3070 w 5664"/>
              <a:gd name="connsiteY117" fmla="*/ 358 h 12960"/>
              <a:gd name="connsiteX0" fmla="*/ 3103 w 5664"/>
              <a:gd name="connsiteY0" fmla="*/ 426 h 12960"/>
              <a:gd name="connsiteX1" fmla="*/ 3338 w 5664"/>
              <a:gd name="connsiteY1" fmla="*/ 630 h 12960"/>
              <a:gd name="connsiteX2" fmla="*/ 3527 w 5664"/>
              <a:gd name="connsiteY2" fmla="*/ 646 h 12960"/>
              <a:gd name="connsiteX3" fmla="*/ 3622 w 5664"/>
              <a:gd name="connsiteY3" fmla="*/ 740 h 12960"/>
              <a:gd name="connsiteX4" fmla="*/ 3622 w 5664"/>
              <a:gd name="connsiteY4" fmla="*/ 835 h 12960"/>
              <a:gd name="connsiteX5" fmla="*/ 3748 w 5664"/>
              <a:gd name="connsiteY5" fmla="*/ 883 h 12960"/>
              <a:gd name="connsiteX6" fmla="*/ 3906 w 5664"/>
              <a:gd name="connsiteY6" fmla="*/ 1008 h 12960"/>
              <a:gd name="connsiteX7" fmla="*/ 4009 w 5664"/>
              <a:gd name="connsiteY7" fmla="*/ 1122 h 12960"/>
              <a:gd name="connsiteX8" fmla="*/ 4072 w 5664"/>
              <a:gd name="connsiteY8" fmla="*/ 1359 h 12960"/>
              <a:gd name="connsiteX9" fmla="*/ 4213 w 5664"/>
              <a:gd name="connsiteY9" fmla="*/ 1418 h 12960"/>
              <a:gd name="connsiteX10" fmla="*/ 4249 w 5664"/>
              <a:gd name="connsiteY10" fmla="*/ 1572 h 12960"/>
              <a:gd name="connsiteX11" fmla="*/ 4391 w 5664"/>
              <a:gd name="connsiteY11" fmla="*/ 1821 h 12960"/>
              <a:gd name="connsiteX12" fmla="*/ 4581 w 5664"/>
              <a:gd name="connsiteY12" fmla="*/ 2009 h 12960"/>
              <a:gd name="connsiteX13" fmla="*/ 4604 w 5664"/>
              <a:gd name="connsiteY13" fmla="*/ 2330 h 12960"/>
              <a:gd name="connsiteX14" fmla="*/ 4722 w 5664"/>
              <a:gd name="connsiteY14" fmla="*/ 2530 h 12960"/>
              <a:gd name="connsiteX15" fmla="*/ 5018 w 5664"/>
              <a:gd name="connsiteY15" fmla="*/ 2685 h 12960"/>
              <a:gd name="connsiteX16" fmla="*/ 5112 w 5664"/>
              <a:gd name="connsiteY16" fmla="*/ 2803 h 12960"/>
              <a:gd name="connsiteX17" fmla="*/ 5159 w 5664"/>
              <a:gd name="connsiteY17" fmla="*/ 2944 h 12960"/>
              <a:gd name="connsiteX18" fmla="*/ 5243 w 5664"/>
              <a:gd name="connsiteY18" fmla="*/ 3027 h 12960"/>
              <a:gd name="connsiteX19" fmla="*/ 5432 w 5664"/>
              <a:gd name="connsiteY19" fmla="*/ 3288 h 12960"/>
              <a:gd name="connsiteX20" fmla="*/ 5523 w 5664"/>
              <a:gd name="connsiteY20" fmla="*/ 3563 h 12960"/>
              <a:gd name="connsiteX21" fmla="*/ 5585 w 5664"/>
              <a:gd name="connsiteY21" fmla="*/ 3642 h 12960"/>
              <a:gd name="connsiteX22" fmla="*/ 5606 w 5664"/>
              <a:gd name="connsiteY22" fmla="*/ 3725 h 12960"/>
              <a:gd name="connsiteX23" fmla="*/ 5664 w 5664"/>
              <a:gd name="connsiteY23" fmla="*/ 3863 h 12960"/>
              <a:gd name="connsiteX24" fmla="*/ 5664 w 5664"/>
              <a:gd name="connsiteY24" fmla="*/ 4162 h 12960"/>
              <a:gd name="connsiteX25" fmla="*/ 5664 w 5664"/>
              <a:gd name="connsiteY25" fmla="*/ 4351 h 12960"/>
              <a:gd name="connsiteX26" fmla="*/ 5491 w 5664"/>
              <a:gd name="connsiteY26" fmla="*/ 4753 h 12960"/>
              <a:gd name="connsiteX27" fmla="*/ 5585 w 5664"/>
              <a:gd name="connsiteY27" fmla="*/ 5249 h 12960"/>
              <a:gd name="connsiteX28" fmla="*/ 5523 w 5664"/>
              <a:gd name="connsiteY28" fmla="*/ 5408 h 12960"/>
              <a:gd name="connsiteX29" fmla="*/ 5539 w 5664"/>
              <a:gd name="connsiteY29" fmla="*/ 5613 h 12960"/>
              <a:gd name="connsiteX30" fmla="*/ 5443 w 5664"/>
              <a:gd name="connsiteY30" fmla="*/ 6196 h 12960"/>
              <a:gd name="connsiteX31" fmla="*/ 5318 w 5664"/>
              <a:gd name="connsiteY31" fmla="*/ 7142 h 12960"/>
              <a:gd name="connsiteX32" fmla="*/ 5096 w 5664"/>
              <a:gd name="connsiteY32" fmla="*/ 7442 h 12960"/>
              <a:gd name="connsiteX33" fmla="*/ 4923 w 5664"/>
              <a:gd name="connsiteY33" fmla="*/ 7977 h 12960"/>
              <a:gd name="connsiteX34" fmla="*/ 4779 w 5664"/>
              <a:gd name="connsiteY34" fmla="*/ 8277 h 12960"/>
              <a:gd name="connsiteX35" fmla="*/ 4685 w 5664"/>
              <a:gd name="connsiteY35" fmla="*/ 8609 h 12960"/>
              <a:gd name="connsiteX36" fmla="*/ 4669 w 5664"/>
              <a:gd name="connsiteY36" fmla="*/ 8971 h 12960"/>
              <a:gd name="connsiteX37" fmla="*/ 4479 w 5664"/>
              <a:gd name="connsiteY37" fmla="*/ 9303 h 12960"/>
              <a:gd name="connsiteX38" fmla="*/ 4495 w 5664"/>
              <a:gd name="connsiteY38" fmla="*/ 9413 h 12960"/>
              <a:gd name="connsiteX39" fmla="*/ 4385 w 5664"/>
              <a:gd name="connsiteY39" fmla="*/ 9586 h 12960"/>
              <a:gd name="connsiteX40" fmla="*/ 4290 w 5664"/>
              <a:gd name="connsiteY40" fmla="*/ 9933 h 12960"/>
              <a:gd name="connsiteX41" fmla="*/ 4290 w 5664"/>
              <a:gd name="connsiteY41" fmla="*/ 10202 h 12960"/>
              <a:gd name="connsiteX42" fmla="*/ 4322 w 5664"/>
              <a:gd name="connsiteY42" fmla="*/ 10548 h 12960"/>
              <a:gd name="connsiteX43" fmla="*/ 4164 w 5664"/>
              <a:gd name="connsiteY43" fmla="*/ 10753 h 12960"/>
              <a:gd name="connsiteX44" fmla="*/ 4053 w 5664"/>
              <a:gd name="connsiteY44" fmla="*/ 11085 h 12960"/>
              <a:gd name="connsiteX45" fmla="*/ 3801 w 5664"/>
              <a:gd name="connsiteY45" fmla="*/ 11367 h 12960"/>
              <a:gd name="connsiteX46" fmla="*/ 3739 w 5664"/>
              <a:gd name="connsiteY46" fmla="*/ 11652 h 12960"/>
              <a:gd name="connsiteX47" fmla="*/ 3599 w 5664"/>
              <a:gd name="connsiteY47" fmla="*/ 11936 h 12960"/>
              <a:gd name="connsiteX48" fmla="*/ 3536 w 5664"/>
              <a:gd name="connsiteY48" fmla="*/ 12156 h 12960"/>
              <a:gd name="connsiteX49" fmla="*/ 3505 w 5664"/>
              <a:gd name="connsiteY49" fmla="*/ 12534 h 12960"/>
              <a:gd name="connsiteX50" fmla="*/ 3276 w 5664"/>
              <a:gd name="connsiteY50" fmla="*/ 12708 h 12960"/>
              <a:gd name="connsiteX51" fmla="*/ 3048 w 5664"/>
              <a:gd name="connsiteY51" fmla="*/ 12866 h 12960"/>
              <a:gd name="connsiteX52" fmla="*/ 2812 w 5664"/>
              <a:gd name="connsiteY52" fmla="*/ 12960 h 12960"/>
              <a:gd name="connsiteX53" fmla="*/ 2464 w 5664"/>
              <a:gd name="connsiteY53" fmla="*/ 12960 h 12960"/>
              <a:gd name="connsiteX54" fmla="*/ 2150 w 5664"/>
              <a:gd name="connsiteY54" fmla="*/ 12677 h 12960"/>
              <a:gd name="connsiteX55" fmla="*/ 1991 w 5664"/>
              <a:gd name="connsiteY55" fmla="*/ 12393 h 12960"/>
              <a:gd name="connsiteX56" fmla="*/ 1944 w 5664"/>
              <a:gd name="connsiteY56" fmla="*/ 12125 h 12960"/>
              <a:gd name="connsiteX57" fmla="*/ 1637 w 5664"/>
              <a:gd name="connsiteY57" fmla="*/ 11825 h 12960"/>
              <a:gd name="connsiteX58" fmla="*/ 1503 w 5664"/>
              <a:gd name="connsiteY58" fmla="*/ 11607 h 12960"/>
              <a:gd name="connsiteX59" fmla="*/ 1543 w 5664"/>
              <a:gd name="connsiteY59" fmla="*/ 11376 h 12960"/>
              <a:gd name="connsiteX60" fmla="*/ 1354 w 5664"/>
              <a:gd name="connsiteY60" fmla="*/ 10855 h 12960"/>
              <a:gd name="connsiteX61" fmla="*/ 1154 w 5664"/>
              <a:gd name="connsiteY61" fmla="*/ 10059 h 12960"/>
              <a:gd name="connsiteX62" fmla="*/ 1211 w 5664"/>
              <a:gd name="connsiteY62" fmla="*/ 9460 h 12960"/>
              <a:gd name="connsiteX63" fmla="*/ 933 w 5664"/>
              <a:gd name="connsiteY63" fmla="*/ 8892 h 12960"/>
              <a:gd name="connsiteX64" fmla="*/ 885 w 5664"/>
              <a:gd name="connsiteY64" fmla="*/ 8514 h 12960"/>
              <a:gd name="connsiteX65" fmla="*/ 857 w 5664"/>
              <a:gd name="connsiteY65" fmla="*/ 8207 h 12960"/>
              <a:gd name="connsiteX66" fmla="*/ 588 w 5664"/>
              <a:gd name="connsiteY66" fmla="*/ 7899 h 12960"/>
              <a:gd name="connsiteX67" fmla="*/ 526 w 5664"/>
              <a:gd name="connsiteY67" fmla="*/ 7568 h 12960"/>
              <a:gd name="connsiteX68" fmla="*/ 399 w 5664"/>
              <a:gd name="connsiteY68" fmla="*/ 6906 h 12960"/>
              <a:gd name="connsiteX69" fmla="*/ 337 w 5664"/>
              <a:gd name="connsiteY69" fmla="*/ 6432 h 12960"/>
              <a:gd name="connsiteX70" fmla="*/ 226 w 5664"/>
              <a:gd name="connsiteY70" fmla="*/ 6212 h 12960"/>
              <a:gd name="connsiteX71" fmla="*/ 226 w 5664"/>
              <a:gd name="connsiteY71" fmla="*/ 5770 h 12960"/>
              <a:gd name="connsiteX72" fmla="*/ 133 w 5664"/>
              <a:gd name="connsiteY72" fmla="*/ 5502 h 12960"/>
              <a:gd name="connsiteX73" fmla="*/ 133 w 5664"/>
              <a:gd name="connsiteY73" fmla="*/ 5140 h 12960"/>
              <a:gd name="connsiteX74" fmla="*/ 22 w 5664"/>
              <a:gd name="connsiteY74" fmla="*/ 4919 h 12960"/>
              <a:gd name="connsiteX75" fmla="*/ 22 w 5664"/>
              <a:gd name="connsiteY75" fmla="*/ 4557 h 12960"/>
              <a:gd name="connsiteX76" fmla="*/ 22 w 5664"/>
              <a:gd name="connsiteY76" fmla="*/ 4557 h 12960"/>
              <a:gd name="connsiteX77" fmla="*/ 29 w 5664"/>
              <a:gd name="connsiteY77" fmla="*/ 4528 h 12960"/>
              <a:gd name="connsiteX78" fmla="*/ 35 w 5664"/>
              <a:gd name="connsiteY78" fmla="*/ 4499 h 12960"/>
              <a:gd name="connsiteX79" fmla="*/ 39 w 5664"/>
              <a:gd name="connsiteY79" fmla="*/ 4463 h 12960"/>
              <a:gd name="connsiteX80" fmla="*/ 42 w 5664"/>
              <a:gd name="connsiteY80" fmla="*/ 4426 h 12960"/>
              <a:gd name="connsiteX81" fmla="*/ 43 w 5664"/>
              <a:gd name="connsiteY81" fmla="*/ 4408 h 12960"/>
              <a:gd name="connsiteX82" fmla="*/ 42 w 5664"/>
              <a:gd name="connsiteY82" fmla="*/ 4390 h 12960"/>
              <a:gd name="connsiteX83" fmla="*/ 39 w 5664"/>
              <a:gd name="connsiteY83" fmla="*/ 4374 h 12960"/>
              <a:gd name="connsiteX84" fmla="*/ 35 w 5664"/>
              <a:gd name="connsiteY84" fmla="*/ 4358 h 12960"/>
              <a:gd name="connsiteX85" fmla="*/ 29 w 5664"/>
              <a:gd name="connsiteY85" fmla="*/ 4346 h 12960"/>
              <a:gd name="connsiteX86" fmla="*/ 22 w 5664"/>
              <a:gd name="connsiteY86" fmla="*/ 4335 h 12960"/>
              <a:gd name="connsiteX87" fmla="*/ 22 w 5664"/>
              <a:gd name="connsiteY87" fmla="*/ 4335 h 12960"/>
              <a:gd name="connsiteX88" fmla="*/ 17 w 5664"/>
              <a:gd name="connsiteY88" fmla="*/ 4331 h 12960"/>
              <a:gd name="connsiteX89" fmla="*/ 14 w 5664"/>
              <a:gd name="connsiteY89" fmla="*/ 4325 h 12960"/>
              <a:gd name="connsiteX90" fmla="*/ 9 w 5664"/>
              <a:gd name="connsiteY90" fmla="*/ 4310 h 12960"/>
              <a:gd name="connsiteX91" fmla="*/ 4 w 5664"/>
              <a:gd name="connsiteY91" fmla="*/ 4293 h 12960"/>
              <a:gd name="connsiteX92" fmla="*/ 1 w 5664"/>
              <a:gd name="connsiteY92" fmla="*/ 4274 h 12960"/>
              <a:gd name="connsiteX93" fmla="*/ 0 w 5664"/>
              <a:gd name="connsiteY93" fmla="*/ 4253 h 12960"/>
              <a:gd name="connsiteX94" fmla="*/ 1 w 5664"/>
              <a:gd name="connsiteY94" fmla="*/ 4230 h 12960"/>
              <a:gd name="connsiteX95" fmla="*/ 4 w 5664"/>
              <a:gd name="connsiteY95" fmla="*/ 4183 h 12960"/>
              <a:gd name="connsiteX96" fmla="*/ 9 w 5664"/>
              <a:gd name="connsiteY96" fmla="*/ 4140 h 12960"/>
              <a:gd name="connsiteX97" fmla="*/ 14 w 5664"/>
              <a:gd name="connsiteY97" fmla="*/ 4103 h 12960"/>
              <a:gd name="connsiteX98" fmla="*/ 22 w 5664"/>
              <a:gd name="connsiteY98" fmla="*/ 4068 h 12960"/>
              <a:gd name="connsiteX99" fmla="*/ 0 w 5664"/>
              <a:gd name="connsiteY99" fmla="*/ 3925 h 12960"/>
              <a:gd name="connsiteX100" fmla="*/ 1637 w 5664"/>
              <a:gd name="connsiteY100" fmla="*/ 1340 h 12960"/>
              <a:gd name="connsiteX101" fmla="*/ 1755 w 5664"/>
              <a:gd name="connsiteY101" fmla="*/ 958 h 12960"/>
              <a:gd name="connsiteX102" fmla="*/ 1841 w 5664"/>
              <a:gd name="connsiteY102" fmla="*/ 740 h 12960"/>
              <a:gd name="connsiteX103" fmla="*/ 2046 w 5664"/>
              <a:gd name="connsiteY103" fmla="*/ 646 h 12960"/>
              <a:gd name="connsiteX104" fmla="*/ 2156 w 5664"/>
              <a:gd name="connsiteY104" fmla="*/ 489 h 12960"/>
              <a:gd name="connsiteX105" fmla="*/ 2362 w 5664"/>
              <a:gd name="connsiteY105" fmla="*/ 157 h 12960"/>
              <a:gd name="connsiteX106" fmla="*/ 2567 w 5664"/>
              <a:gd name="connsiteY106" fmla="*/ 0 h 12960"/>
              <a:gd name="connsiteX107" fmla="*/ 2708 w 5664"/>
              <a:gd name="connsiteY107" fmla="*/ 0 h 12960"/>
              <a:gd name="connsiteX108" fmla="*/ 2708 w 5664"/>
              <a:gd name="connsiteY108" fmla="*/ 0 h 12960"/>
              <a:gd name="connsiteX109" fmla="*/ 2721 w 5664"/>
              <a:gd name="connsiteY109" fmla="*/ 7 h 12960"/>
              <a:gd name="connsiteX110" fmla="*/ 2750 w 5664"/>
              <a:gd name="connsiteY110" fmla="*/ 29 h 12960"/>
              <a:gd name="connsiteX111" fmla="*/ 2782 w 5664"/>
              <a:gd name="connsiteY111" fmla="*/ 59 h 12960"/>
              <a:gd name="connsiteX112" fmla="*/ 2799 w 5664"/>
              <a:gd name="connsiteY112" fmla="*/ 85 h 12960"/>
              <a:gd name="connsiteX113" fmla="*/ 2803 w 5664"/>
              <a:gd name="connsiteY113" fmla="*/ 94 h 12960"/>
              <a:gd name="connsiteX114" fmla="*/ 2806 w 5664"/>
              <a:gd name="connsiteY114" fmla="*/ 102 h 12960"/>
              <a:gd name="connsiteX115" fmla="*/ 2812 w 5664"/>
              <a:gd name="connsiteY115" fmla="*/ 111 h 12960"/>
              <a:gd name="connsiteX116" fmla="*/ 3070 w 5664"/>
              <a:gd name="connsiteY116" fmla="*/ 358 h 12960"/>
              <a:gd name="connsiteX0" fmla="*/ 3103 w 5664"/>
              <a:gd name="connsiteY0" fmla="*/ 426 h 12960"/>
              <a:gd name="connsiteX1" fmla="*/ 3338 w 5664"/>
              <a:gd name="connsiteY1" fmla="*/ 630 h 12960"/>
              <a:gd name="connsiteX2" fmla="*/ 3527 w 5664"/>
              <a:gd name="connsiteY2" fmla="*/ 646 h 12960"/>
              <a:gd name="connsiteX3" fmla="*/ 3622 w 5664"/>
              <a:gd name="connsiteY3" fmla="*/ 740 h 12960"/>
              <a:gd name="connsiteX4" fmla="*/ 3622 w 5664"/>
              <a:gd name="connsiteY4" fmla="*/ 835 h 12960"/>
              <a:gd name="connsiteX5" fmla="*/ 3748 w 5664"/>
              <a:gd name="connsiteY5" fmla="*/ 883 h 12960"/>
              <a:gd name="connsiteX6" fmla="*/ 3906 w 5664"/>
              <a:gd name="connsiteY6" fmla="*/ 1008 h 12960"/>
              <a:gd name="connsiteX7" fmla="*/ 4009 w 5664"/>
              <a:gd name="connsiteY7" fmla="*/ 1122 h 12960"/>
              <a:gd name="connsiteX8" fmla="*/ 4072 w 5664"/>
              <a:gd name="connsiteY8" fmla="*/ 1359 h 12960"/>
              <a:gd name="connsiteX9" fmla="*/ 4213 w 5664"/>
              <a:gd name="connsiteY9" fmla="*/ 1418 h 12960"/>
              <a:gd name="connsiteX10" fmla="*/ 4249 w 5664"/>
              <a:gd name="connsiteY10" fmla="*/ 1572 h 12960"/>
              <a:gd name="connsiteX11" fmla="*/ 4391 w 5664"/>
              <a:gd name="connsiteY11" fmla="*/ 1821 h 12960"/>
              <a:gd name="connsiteX12" fmla="*/ 4581 w 5664"/>
              <a:gd name="connsiteY12" fmla="*/ 2009 h 12960"/>
              <a:gd name="connsiteX13" fmla="*/ 4604 w 5664"/>
              <a:gd name="connsiteY13" fmla="*/ 2330 h 12960"/>
              <a:gd name="connsiteX14" fmla="*/ 4722 w 5664"/>
              <a:gd name="connsiteY14" fmla="*/ 2530 h 12960"/>
              <a:gd name="connsiteX15" fmla="*/ 5018 w 5664"/>
              <a:gd name="connsiteY15" fmla="*/ 2685 h 12960"/>
              <a:gd name="connsiteX16" fmla="*/ 5112 w 5664"/>
              <a:gd name="connsiteY16" fmla="*/ 2803 h 12960"/>
              <a:gd name="connsiteX17" fmla="*/ 5159 w 5664"/>
              <a:gd name="connsiteY17" fmla="*/ 2944 h 12960"/>
              <a:gd name="connsiteX18" fmla="*/ 5243 w 5664"/>
              <a:gd name="connsiteY18" fmla="*/ 3027 h 12960"/>
              <a:gd name="connsiteX19" fmla="*/ 5432 w 5664"/>
              <a:gd name="connsiteY19" fmla="*/ 3288 h 12960"/>
              <a:gd name="connsiteX20" fmla="*/ 5523 w 5664"/>
              <a:gd name="connsiteY20" fmla="*/ 3563 h 12960"/>
              <a:gd name="connsiteX21" fmla="*/ 5585 w 5664"/>
              <a:gd name="connsiteY21" fmla="*/ 3642 h 12960"/>
              <a:gd name="connsiteX22" fmla="*/ 5606 w 5664"/>
              <a:gd name="connsiteY22" fmla="*/ 3725 h 12960"/>
              <a:gd name="connsiteX23" fmla="*/ 5664 w 5664"/>
              <a:gd name="connsiteY23" fmla="*/ 3863 h 12960"/>
              <a:gd name="connsiteX24" fmla="*/ 5664 w 5664"/>
              <a:gd name="connsiteY24" fmla="*/ 4162 h 12960"/>
              <a:gd name="connsiteX25" fmla="*/ 5664 w 5664"/>
              <a:gd name="connsiteY25" fmla="*/ 4351 h 12960"/>
              <a:gd name="connsiteX26" fmla="*/ 5491 w 5664"/>
              <a:gd name="connsiteY26" fmla="*/ 4753 h 12960"/>
              <a:gd name="connsiteX27" fmla="*/ 5585 w 5664"/>
              <a:gd name="connsiteY27" fmla="*/ 5249 h 12960"/>
              <a:gd name="connsiteX28" fmla="*/ 5523 w 5664"/>
              <a:gd name="connsiteY28" fmla="*/ 5408 h 12960"/>
              <a:gd name="connsiteX29" fmla="*/ 5539 w 5664"/>
              <a:gd name="connsiteY29" fmla="*/ 5613 h 12960"/>
              <a:gd name="connsiteX30" fmla="*/ 5443 w 5664"/>
              <a:gd name="connsiteY30" fmla="*/ 6196 h 12960"/>
              <a:gd name="connsiteX31" fmla="*/ 5318 w 5664"/>
              <a:gd name="connsiteY31" fmla="*/ 7142 h 12960"/>
              <a:gd name="connsiteX32" fmla="*/ 5096 w 5664"/>
              <a:gd name="connsiteY32" fmla="*/ 7442 h 12960"/>
              <a:gd name="connsiteX33" fmla="*/ 4923 w 5664"/>
              <a:gd name="connsiteY33" fmla="*/ 7977 h 12960"/>
              <a:gd name="connsiteX34" fmla="*/ 4779 w 5664"/>
              <a:gd name="connsiteY34" fmla="*/ 8277 h 12960"/>
              <a:gd name="connsiteX35" fmla="*/ 4685 w 5664"/>
              <a:gd name="connsiteY35" fmla="*/ 8609 h 12960"/>
              <a:gd name="connsiteX36" fmla="*/ 4669 w 5664"/>
              <a:gd name="connsiteY36" fmla="*/ 8971 h 12960"/>
              <a:gd name="connsiteX37" fmla="*/ 4479 w 5664"/>
              <a:gd name="connsiteY37" fmla="*/ 9303 h 12960"/>
              <a:gd name="connsiteX38" fmla="*/ 4495 w 5664"/>
              <a:gd name="connsiteY38" fmla="*/ 9413 h 12960"/>
              <a:gd name="connsiteX39" fmla="*/ 4385 w 5664"/>
              <a:gd name="connsiteY39" fmla="*/ 9586 h 12960"/>
              <a:gd name="connsiteX40" fmla="*/ 4290 w 5664"/>
              <a:gd name="connsiteY40" fmla="*/ 9933 h 12960"/>
              <a:gd name="connsiteX41" fmla="*/ 4290 w 5664"/>
              <a:gd name="connsiteY41" fmla="*/ 10202 h 12960"/>
              <a:gd name="connsiteX42" fmla="*/ 4322 w 5664"/>
              <a:gd name="connsiteY42" fmla="*/ 10548 h 12960"/>
              <a:gd name="connsiteX43" fmla="*/ 4164 w 5664"/>
              <a:gd name="connsiteY43" fmla="*/ 10753 h 12960"/>
              <a:gd name="connsiteX44" fmla="*/ 4053 w 5664"/>
              <a:gd name="connsiteY44" fmla="*/ 11085 h 12960"/>
              <a:gd name="connsiteX45" fmla="*/ 3801 w 5664"/>
              <a:gd name="connsiteY45" fmla="*/ 11367 h 12960"/>
              <a:gd name="connsiteX46" fmla="*/ 3739 w 5664"/>
              <a:gd name="connsiteY46" fmla="*/ 11652 h 12960"/>
              <a:gd name="connsiteX47" fmla="*/ 3599 w 5664"/>
              <a:gd name="connsiteY47" fmla="*/ 11936 h 12960"/>
              <a:gd name="connsiteX48" fmla="*/ 3536 w 5664"/>
              <a:gd name="connsiteY48" fmla="*/ 12156 h 12960"/>
              <a:gd name="connsiteX49" fmla="*/ 3505 w 5664"/>
              <a:gd name="connsiteY49" fmla="*/ 12534 h 12960"/>
              <a:gd name="connsiteX50" fmla="*/ 3276 w 5664"/>
              <a:gd name="connsiteY50" fmla="*/ 12708 h 12960"/>
              <a:gd name="connsiteX51" fmla="*/ 3048 w 5664"/>
              <a:gd name="connsiteY51" fmla="*/ 12866 h 12960"/>
              <a:gd name="connsiteX52" fmla="*/ 2812 w 5664"/>
              <a:gd name="connsiteY52" fmla="*/ 12960 h 12960"/>
              <a:gd name="connsiteX53" fmla="*/ 2464 w 5664"/>
              <a:gd name="connsiteY53" fmla="*/ 12960 h 12960"/>
              <a:gd name="connsiteX54" fmla="*/ 2150 w 5664"/>
              <a:gd name="connsiteY54" fmla="*/ 12677 h 12960"/>
              <a:gd name="connsiteX55" fmla="*/ 1991 w 5664"/>
              <a:gd name="connsiteY55" fmla="*/ 12393 h 12960"/>
              <a:gd name="connsiteX56" fmla="*/ 1944 w 5664"/>
              <a:gd name="connsiteY56" fmla="*/ 12125 h 12960"/>
              <a:gd name="connsiteX57" fmla="*/ 1637 w 5664"/>
              <a:gd name="connsiteY57" fmla="*/ 11825 h 12960"/>
              <a:gd name="connsiteX58" fmla="*/ 1503 w 5664"/>
              <a:gd name="connsiteY58" fmla="*/ 11607 h 12960"/>
              <a:gd name="connsiteX59" fmla="*/ 1543 w 5664"/>
              <a:gd name="connsiteY59" fmla="*/ 11376 h 12960"/>
              <a:gd name="connsiteX60" fmla="*/ 1354 w 5664"/>
              <a:gd name="connsiteY60" fmla="*/ 10855 h 12960"/>
              <a:gd name="connsiteX61" fmla="*/ 1154 w 5664"/>
              <a:gd name="connsiteY61" fmla="*/ 10059 h 12960"/>
              <a:gd name="connsiteX62" fmla="*/ 1211 w 5664"/>
              <a:gd name="connsiteY62" fmla="*/ 9460 h 12960"/>
              <a:gd name="connsiteX63" fmla="*/ 933 w 5664"/>
              <a:gd name="connsiteY63" fmla="*/ 8892 h 12960"/>
              <a:gd name="connsiteX64" fmla="*/ 885 w 5664"/>
              <a:gd name="connsiteY64" fmla="*/ 8514 h 12960"/>
              <a:gd name="connsiteX65" fmla="*/ 857 w 5664"/>
              <a:gd name="connsiteY65" fmla="*/ 8207 h 12960"/>
              <a:gd name="connsiteX66" fmla="*/ 588 w 5664"/>
              <a:gd name="connsiteY66" fmla="*/ 7899 h 12960"/>
              <a:gd name="connsiteX67" fmla="*/ 526 w 5664"/>
              <a:gd name="connsiteY67" fmla="*/ 7568 h 12960"/>
              <a:gd name="connsiteX68" fmla="*/ 399 w 5664"/>
              <a:gd name="connsiteY68" fmla="*/ 6906 h 12960"/>
              <a:gd name="connsiteX69" fmla="*/ 337 w 5664"/>
              <a:gd name="connsiteY69" fmla="*/ 6432 h 12960"/>
              <a:gd name="connsiteX70" fmla="*/ 226 w 5664"/>
              <a:gd name="connsiteY70" fmla="*/ 6212 h 12960"/>
              <a:gd name="connsiteX71" fmla="*/ 226 w 5664"/>
              <a:gd name="connsiteY71" fmla="*/ 5770 h 12960"/>
              <a:gd name="connsiteX72" fmla="*/ 133 w 5664"/>
              <a:gd name="connsiteY72" fmla="*/ 5502 h 12960"/>
              <a:gd name="connsiteX73" fmla="*/ 133 w 5664"/>
              <a:gd name="connsiteY73" fmla="*/ 5140 h 12960"/>
              <a:gd name="connsiteX74" fmla="*/ 22 w 5664"/>
              <a:gd name="connsiteY74" fmla="*/ 4919 h 12960"/>
              <a:gd name="connsiteX75" fmla="*/ 22 w 5664"/>
              <a:gd name="connsiteY75" fmla="*/ 4557 h 12960"/>
              <a:gd name="connsiteX76" fmla="*/ 22 w 5664"/>
              <a:gd name="connsiteY76" fmla="*/ 4557 h 12960"/>
              <a:gd name="connsiteX77" fmla="*/ 29 w 5664"/>
              <a:gd name="connsiteY77" fmla="*/ 4528 h 12960"/>
              <a:gd name="connsiteX78" fmla="*/ 35 w 5664"/>
              <a:gd name="connsiteY78" fmla="*/ 4499 h 12960"/>
              <a:gd name="connsiteX79" fmla="*/ 39 w 5664"/>
              <a:gd name="connsiteY79" fmla="*/ 4463 h 12960"/>
              <a:gd name="connsiteX80" fmla="*/ 42 w 5664"/>
              <a:gd name="connsiteY80" fmla="*/ 4426 h 12960"/>
              <a:gd name="connsiteX81" fmla="*/ 43 w 5664"/>
              <a:gd name="connsiteY81" fmla="*/ 4408 h 12960"/>
              <a:gd name="connsiteX82" fmla="*/ 42 w 5664"/>
              <a:gd name="connsiteY82" fmla="*/ 4390 h 12960"/>
              <a:gd name="connsiteX83" fmla="*/ 39 w 5664"/>
              <a:gd name="connsiteY83" fmla="*/ 4374 h 12960"/>
              <a:gd name="connsiteX84" fmla="*/ 35 w 5664"/>
              <a:gd name="connsiteY84" fmla="*/ 4358 h 12960"/>
              <a:gd name="connsiteX85" fmla="*/ 29 w 5664"/>
              <a:gd name="connsiteY85" fmla="*/ 4346 h 12960"/>
              <a:gd name="connsiteX86" fmla="*/ 22 w 5664"/>
              <a:gd name="connsiteY86" fmla="*/ 4335 h 12960"/>
              <a:gd name="connsiteX87" fmla="*/ 22 w 5664"/>
              <a:gd name="connsiteY87" fmla="*/ 4335 h 12960"/>
              <a:gd name="connsiteX88" fmla="*/ 17 w 5664"/>
              <a:gd name="connsiteY88" fmla="*/ 4331 h 12960"/>
              <a:gd name="connsiteX89" fmla="*/ 14 w 5664"/>
              <a:gd name="connsiteY89" fmla="*/ 4325 h 12960"/>
              <a:gd name="connsiteX90" fmla="*/ 9 w 5664"/>
              <a:gd name="connsiteY90" fmla="*/ 4310 h 12960"/>
              <a:gd name="connsiteX91" fmla="*/ 4 w 5664"/>
              <a:gd name="connsiteY91" fmla="*/ 4293 h 12960"/>
              <a:gd name="connsiteX92" fmla="*/ 1 w 5664"/>
              <a:gd name="connsiteY92" fmla="*/ 4274 h 12960"/>
              <a:gd name="connsiteX93" fmla="*/ 0 w 5664"/>
              <a:gd name="connsiteY93" fmla="*/ 4253 h 12960"/>
              <a:gd name="connsiteX94" fmla="*/ 1 w 5664"/>
              <a:gd name="connsiteY94" fmla="*/ 4230 h 12960"/>
              <a:gd name="connsiteX95" fmla="*/ 4 w 5664"/>
              <a:gd name="connsiteY95" fmla="*/ 4183 h 12960"/>
              <a:gd name="connsiteX96" fmla="*/ 9 w 5664"/>
              <a:gd name="connsiteY96" fmla="*/ 4140 h 12960"/>
              <a:gd name="connsiteX97" fmla="*/ 14 w 5664"/>
              <a:gd name="connsiteY97" fmla="*/ 4103 h 12960"/>
              <a:gd name="connsiteX98" fmla="*/ 22 w 5664"/>
              <a:gd name="connsiteY98" fmla="*/ 4068 h 12960"/>
              <a:gd name="connsiteX99" fmla="*/ 0 w 5664"/>
              <a:gd name="connsiteY99" fmla="*/ 3925 h 12960"/>
              <a:gd name="connsiteX100" fmla="*/ 1637 w 5664"/>
              <a:gd name="connsiteY100" fmla="*/ 1340 h 12960"/>
              <a:gd name="connsiteX101" fmla="*/ 1755 w 5664"/>
              <a:gd name="connsiteY101" fmla="*/ 958 h 12960"/>
              <a:gd name="connsiteX102" fmla="*/ 1841 w 5664"/>
              <a:gd name="connsiteY102" fmla="*/ 740 h 12960"/>
              <a:gd name="connsiteX103" fmla="*/ 2046 w 5664"/>
              <a:gd name="connsiteY103" fmla="*/ 646 h 12960"/>
              <a:gd name="connsiteX104" fmla="*/ 2156 w 5664"/>
              <a:gd name="connsiteY104" fmla="*/ 489 h 12960"/>
              <a:gd name="connsiteX105" fmla="*/ 2362 w 5664"/>
              <a:gd name="connsiteY105" fmla="*/ 157 h 12960"/>
              <a:gd name="connsiteX106" fmla="*/ 2567 w 5664"/>
              <a:gd name="connsiteY106" fmla="*/ 0 h 12960"/>
              <a:gd name="connsiteX107" fmla="*/ 2708 w 5664"/>
              <a:gd name="connsiteY107" fmla="*/ 0 h 12960"/>
              <a:gd name="connsiteX108" fmla="*/ 2708 w 5664"/>
              <a:gd name="connsiteY108" fmla="*/ 0 h 12960"/>
              <a:gd name="connsiteX109" fmla="*/ 2721 w 5664"/>
              <a:gd name="connsiteY109" fmla="*/ 7 h 12960"/>
              <a:gd name="connsiteX110" fmla="*/ 2750 w 5664"/>
              <a:gd name="connsiteY110" fmla="*/ 29 h 12960"/>
              <a:gd name="connsiteX111" fmla="*/ 2799 w 5664"/>
              <a:gd name="connsiteY111" fmla="*/ 85 h 12960"/>
              <a:gd name="connsiteX112" fmla="*/ 2803 w 5664"/>
              <a:gd name="connsiteY112" fmla="*/ 94 h 12960"/>
              <a:gd name="connsiteX113" fmla="*/ 2806 w 5664"/>
              <a:gd name="connsiteY113" fmla="*/ 102 h 12960"/>
              <a:gd name="connsiteX114" fmla="*/ 2812 w 5664"/>
              <a:gd name="connsiteY114" fmla="*/ 111 h 12960"/>
              <a:gd name="connsiteX115" fmla="*/ 3070 w 5664"/>
              <a:gd name="connsiteY115" fmla="*/ 358 h 12960"/>
              <a:gd name="connsiteX0" fmla="*/ 3103 w 5664"/>
              <a:gd name="connsiteY0" fmla="*/ 426 h 12960"/>
              <a:gd name="connsiteX1" fmla="*/ 3338 w 5664"/>
              <a:gd name="connsiteY1" fmla="*/ 630 h 12960"/>
              <a:gd name="connsiteX2" fmla="*/ 3527 w 5664"/>
              <a:gd name="connsiteY2" fmla="*/ 646 h 12960"/>
              <a:gd name="connsiteX3" fmla="*/ 3622 w 5664"/>
              <a:gd name="connsiteY3" fmla="*/ 740 h 12960"/>
              <a:gd name="connsiteX4" fmla="*/ 3622 w 5664"/>
              <a:gd name="connsiteY4" fmla="*/ 835 h 12960"/>
              <a:gd name="connsiteX5" fmla="*/ 3748 w 5664"/>
              <a:gd name="connsiteY5" fmla="*/ 883 h 12960"/>
              <a:gd name="connsiteX6" fmla="*/ 3906 w 5664"/>
              <a:gd name="connsiteY6" fmla="*/ 1008 h 12960"/>
              <a:gd name="connsiteX7" fmla="*/ 4009 w 5664"/>
              <a:gd name="connsiteY7" fmla="*/ 1122 h 12960"/>
              <a:gd name="connsiteX8" fmla="*/ 4072 w 5664"/>
              <a:gd name="connsiteY8" fmla="*/ 1359 h 12960"/>
              <a:gd name="connsiteX9" fmla="*/ 4213 w 5664"/>
              <a:gd name="connsiteY9" fmla="*/ 1418 h 12960"/>
              <a:gd name="connsiteX10" fmla="*/ 4249 w 5664"/>
              <a:gd name="connsiteY10" fmla="*/ 1572 h 12960"/>
              <a:gd name="connsiteX11" fmla="*/ 4391 w 5664"/>
              <a:gd name="connsiteY11" fmla="*/ 1821 h 12960"/>
              <a:gd name="connsiteX12" fmla="*/ 4581 w 5664"/>
              <a:gd name="connsiteY12" fmla="*/ 2009 h 12960"/>
              <a:gd name="connsiteX13" fmla="*/ 4604 w 5664"/>
              <a:gd name="connsiteY13" fmla="*/ 2330 h 12960"/>
              <a:gd name="connsiteX14" fmla="*/ 4722 w 5664"/>
              <a:gd name="connsiteY14" fmla="*/ 2530 h 12960"/>
              <a:gd name="connsiteX15" fmla="*/ 5018 w 5664"/>
              <a:gd name="connsiteY15" fmla="*/ 2685 h 12960"/>
              <a:gd name="connsiteX16" fmla="*/ 5112 w 5664"/>
              <a:gd name="connsiteY16" fmla="*/ 2803 h 12960"/>
              <a:gd name="connsiteX17" fmla="*/ 5159 w 5664"/>
              <a:gd name="connsiteY17" fmla="*/ 2944 h 12960"/>
              <a:gd name="connsiteX18" fmla="*/ 5243 w 5664"/>
              <a:gd name="connsiteY18" fmla="*/ 3027 h 12960"/>
              <a:gd name="connsiteX19" fmla="*/ 5432 w 5664"/>
              <a:gd name="connsiteY19" fmla="*/ 3288 h 12960"/>
              <a:gd name="connsiteX20" fmla="*/ 5523 w 5664"/>
              <a:gd name="connsiteY20" fmla="*/ 3563 h 12960"/>
              <a:gd name="connsiteX21" fmla="*/ 5585 w 5664"/>
              <a:gd name="connsiteY21" fmla="*/ 3642 h 12960"/>
              <a:gd name="connsiteX22" fmla="*/ 5606 w 5664"/>
              <a:gd name="connsiteY22" fmla="*/ 3725 h 12960"/>
              <a:gd name="connsiteX23" fmla="*/ 5664 w 5664"/>
              <a:gd name="connsiteY23" fmla="*/ 3863 h 12960"/>
              <a:gd name="connsiteX24" fmla="*/ 5664 w 5664"/>
              <a:gd name="connsiteY24" fmla="*/ 4162 h 12960"/>
              <a:gd name="connsiteX25" fmla="*/ 5664 w 5664"/>
              <a:gd name="connsiteY25" fmla="*/ 4351 h 12960"/>
              <a:gd name="connsiteX26" fmla="*/ 5491 w 5664"/>
              <a:gd name="connsiteY26" fmla="*/ 4753 h 12960"/>
              <a:gd name="connsiteX27" fmla="*/ 5585 w 5664"/>
              <a:gd name="connsiteY27" fmla="*/ 5249 h 12960"/>
              <a:gd name="connsiteX28" fmla="*/ 5523 w 5664"/>
              <a:gd name="connsiteY28" fmla="*/ 5408 h 12960"/>
              <a:gd name="connsiteX29" fmla="*/ 5539 w 5664"/>
              <a:gd name="connsiteY29" fmla="*/ 5613 h 12960"/>
              <a:gd name="connsiteX30" fmla="*/ 5443 w 5664"/>
              <a:gd name="connsiteY30" fmla="*/ 6196 h 12960"/>
              <a:gd name="connsiteX31" fmla="*/ 5318 w 5664"/>
              <a:gd name="connsiteY31" fmla="*/ 7142 h 12960"/>
              <a:gd name="connsiteX32" fmla="*/ 5096 w 5664"/>
              <a:gd name="connsiteY32" fmla="*/ 7442 h 12960"/>
              <a:gd name="connsiteX33" fmla="*/ 4923 w 5664"/>
              <a:gd name="connsiteY33" fmla="*/ 7977 h 12960"/>
              <a:gd name="connsiteX34" fmla="*/ 4779 w 5664"/>
              <a:gd name="connsiteY34" fmla="*/ 8277 h 12960"/>
              <a:gd name="connsiteX35" fmla="*/ 4685 w 5664"/>
              <a:gd name="connsiteY35" fmla="*/ 8609 h 12960"/>
              <a:gd name="connsiteX36" fmla="*/ 4669 w 5664"/>
              <a:gd name="connsiteY36" fmla="*/ 8971 h 12960"/>
              <a:gd name="connsiteX37" fmla="*/ 4479 w 5664"/>
              <a:gd name="connsiteY37" fmla="*/ 9303 h 12960"/>
              <a:gd name="connsiteX38" fmla="*/ 4495 w 5664"/>
              <a:gd name="connsiteY38" fmla="*/ 9413 h 12960"/>
              <a:gd name="connsiteX39" fmla="*/ 4385 w 5664"/>
              <a:gd name="connsiteY39" fmla="*/ 9586 h 12960"/>
              <a:gd name="connsiteX40" fmla="*/ 4290 w 5664"/>
              <a:gd name="connsiteY40" fmla="*/ 9933 h 12960"/>
              <a:gd name="connsiteX41" fmla="*/ 4290 w 5664"/>
              <a:gd name="connsiteY41" fmla="*/ 10202 h 12960"/>
              <a:gd name="connsiteX42" fmla="*/ 4322 w 5664"/>
              <a:gd name="connsiteY42" fmla="*/ 10548 h 12960"/>
              <a:gd name="connsiteX43" fmla="*/ 4164 w 5664"/>
              <a:gd name="connsiteY43" fmla="*/ 10753 h 12960"/>
              <a:gd name="connsiteX44" fmla="*/ 4053 w 5664"/>
              <a:gd name="connsiteY44" fmla="*/ 11085 h 12960"/>
              <a:gd name="connsiteX45" fmla="*/ 3801 w 5664"/>
              <a:gd name="connsiteY45" fmla="*/ 11367 h 12960"/>
              <a:gd name="connsiteX46" fmla="*/ 3739 w 5664"/>
              <a:gd name="connsiteY46" fmla="*/ 11652 h 12960"/>
              <a:gd name="connsiteX47" fmla="*/ 3599 w 5664"/>
              <a:gd name="connsiteY47" fmla="*/ 11936 h 12960"/>
              <a:gd name="connsiteX48" fmla="*/ 3536 w 5664"/>
              <a:gd name="connsiteY48" fmla="*/ 12156 h 12960"/>
              <a:gd name="connsiteX49" fmla="*/ 3505 w 5664"/>
              <a:gd name="connsiteY49" fmla="*/ 12534 h 12960"/>
              <a:gd name="connsiteX50" fmla="*/ 3276 w 5664"/>
              <a:gd name="connsiteY50" fmla="*/ 12708 h 12960"/>
              <a:gd name="connsiteX51" fmla="*/ 3048 w 5664"/>
              <a:gd name="connsiteY51" fmla="*/ 12866 h 12960"/>
              <a:gd name="connsiteX52" fmla="*/ 2812 w 5664"/>
              <a:gd name="connsiteY52" fmla="*/ 12960 h 12960"/>
              <a:gd name="connsiteX53" fmla="*/ 2464 w 5664"/>
              <a:gd name="connsiteY53" fmla="*/ 12960 h 12960"/>
              <a:gd name="connsiteX54" fmla="*/ 2150 w 5664"/>
              <a:gd name="connsiteY54" fmla="*/ 12677 h 12960"/>
              <a:gd name="connsiteX55" fmla="*/ 1991 w 5664"/>
              <a:gd name="connsiteY55" fmla="*/ 12393 h 12960"/>
              <a:gd name="connsiteX56" fmla="*/ 1944 w 5664"/>
              <a:gd name="connsiteY56" fmla="*/ 12125 h 12960"/>
              <a:gd name="connsiteX57" fmla="*/ 1637 w 5664"/>
              <a:gd name="connsiteY57" fmla="*/ 11825 h 12960"/>
              <a:gd name="connsiteX58" fmla="*/ 1503 w 5664"/>
              <a:gd name="connsiteY58" fmla="*/ 11607 h 12960"/>
              <a:gd name="connsiteX59" fmla="*/ 1543 w 5664"/>
              <a:gd name="connsiteY59" fmla="*/ 11376 h 12960"/>
              <a:gd name="connsiteX60" fmla="*/ 1354 w 5664"/>
              <a:gd name="connsiteY60" fmla="*/ 10855 h 12960"/>
              <a:gd name="connsiteX61" fmla="*/ 1154 w 5664"/>
              <a:gd name="connsiteY61" fmla="*/ 10059 h 12960"/>
              <a:gd name="connsiteX62" fmla="*/ 1211 w 5664"/>
              <a:gd name="connsiteY62" fmla="*/ 9460 h 12960"/>
              <a:gd name="connsiteX63" fmla="*/ 933 w 5664"/>
              <a:gd name="connsiteY63" fmla="*/ 8892 h 12960"/>
              <a:gd name="connsiteX64" fmla="*/ 885 w 5664"/>
              <a:gd name="connsiteY64" fmla="*/ 8514 h 12960"/>
              <a:gd name="connsiteX65" fmla="*/ 857 w 5664"/>
              <a:gd name="connsiteY65" fmla="*/ 8207 h 12960"/>
              <a:gd name="connsiteX66" fmla="*/ 588 w 5664"/>
              <a:gd name="connsiteY66" fmla="*/ 7899 h 12960"/>
              <a:gd name="connsiteX67" fmla="*/ 526 w 5664"/>
              <a:gd name="connsiteY67" fmla="*/ 7568 h 12960"/>
              <a:gd name="connsiteX68" fmla="*/ 399 w 5664"/>
              <a:gd name="connsiteY68" fmla="*/ 6906 h 12960"/>
              <a:gd name="connsiteX69" fmla="*/ 337 w 5664"/>
              <a:gd name="connsiteY69" fmla="*/ 6432 h 12960"/>
              <a:gd name="connsiteX70" fmla="*/ 226 w 5664"/>
              <a:gd name="connsiteY70" fmla="*/ 6212 h 12960"/>
              <a:gd name="connsiteX71" fmla="*/ 226 w 5664"/>
              <a:gd name="connsiteY71" fmla="*/ 5770 h 12960"/>
              <a:gd name="connsiteX72" fmla="*/ 133 w 5664"/>
              <a:gd name="connsiteY72" fmla="*/ 5502 h 12960"/>
              <a:gd name="connsiteX73" fmla="*/ 133 w 5664"/>
              <a:gd name="connsiteY73" fmla="*/ 5140 h 12960"/>
              <a:gd name="connsiteX74" fmla="*/ 22 w 5664"/>
              <a:gd name="connsiteY74" fmla="*/ 4919 h 12960"/>
              <a:gd name="connsiteX75" fmla="*/ 22 w 5664"/>
              <a:gd name="connsiteY75" fmla="*/ 4557 h 12960"/>
              <a:gd name="connsiteX76" fmla="*/ 22 w 5664"/>
              <a:gd name="connsiteY76" fmla="*/ 4557 h 12960"/>
              <a:gd name="connsiteX77" fmla="*/ 29 w 5664"/>
              <a:gd name="connsiteY77" fmla="*/ 4528 h 12960"/>
              <a:gd name="connsiteX78" fmla="*/ 35 w 5664"/>
              <a:gd name="connsiteY78" fmla="*/ 4499 h 12960"/>
              <a:gd name="connsiteX79" fmla="*/ 39 w 5664"/>
              <a:gd name="connsiteY79" fmla="*/ 4463 h 12960"/>
              <a:gd name="connsiteX80" fmla="*/ 42 w 5664"/>
              <a:gd name="connsiteY80" fmla="*/ 4426 h 12960"/>
              <a:gd name="connsiteX81" fmla="*/ 43 w 5664"/>
              <a:gd name="connsiteY81" fmla="*/ 4408 h 12960"/>
              <a:gd name="connsiteX82" fmla="*/ 42 w 5664"/>
              <a:gd name="connsiteY82" fmla="*/ 4390 h 12960"/>
              <a:gd name="connsiteX83" fmla="*/ 39 w 5664"/>
              <a:gd name="connsiteY83" fmla="*/ 4374 h 12960"/>
              <a:gd name="connsiteX84" fmla="*/ 35 w 5664"/>
              <a:gd name="connsiteY84" fmla="*/ 4358 h 12960"/>
              <a:gd name="connsiteX85" fmla="*/ 29 w 5664"/>
              <a:gd name="connsiteY85" fmla="*/ 4346 h 12960"/>
              <a:gd name="connsiteX86" fmla="*/ 22 w 5664"/>
              <a:gd name="connsiteY86" fmla="*/ 4335 h 12960"/>
              <a:gd name="connsiteX87" fmla="*/ 22 w 5664"/>
              <a:gd name="connsiteY87" fmla="*/ 4335 h 12960"/>
              <a:gd name="connsiteX88" fmla="*/ 17 w 5664"/>
              <a:gd name="connsiteY88" fmla="*/ 4331 h 12960"/>
              <a:gd name="connsiteX89" fmla="*/ 14 w 5664"/>
              <a:gd name="connsiteY89" fmla="*/ 4325 h 12960"/>
              <a:gd name="connsiteX90" fmla="*/ 9 w 5664"/>
              <a:gd name="connsiteY90" fmla="*/ 4310 h 12960"/>
              <a:gd name="connsiteX91" fmla="*/ 4 w 5664"/>
              <a:gd name="connsiteY91" fmla="*/ 4293 h 12960"/>
              <a:gd name="connsiteX92" fmla="*/ 1 w 5664"/>
              <a:gd name="connsiteY92" fmla="*/ 4274 h 12960"/>
              <a:gd name="connsiteX93" fmla="*/ 0 w 5664"/>
              <a:gd name="connsiteY93" fmla="*/ 4253 h 12960"/>
              <a:gd name="connsiteX94" fmla="*/ 1 w 5664"/>
              <a:gd name="connsiteY94" fmla="*/ 4230 h 12960"/>
              <a:gd name="connsiteX95" fmla="*/ 4 w 5664"/>
              <a:gd name="connsiteY95" fmla="*/ 4183 h 12960"/>
              <a:gd name="connsiteX96" fmla="*/ 9 w 5664"/>
              <a:gd name="connsiteY96" fmla="*/ 4140 h 12960"/>
              <a:gd name="connsiteX97" fmla="*/ 14 w 5664"/>
              <a:gd name="connsiteY97" fmla="*/ 4103 h 12960"/>
              <a:gd name="connsiteX98" fmla="*/ 22 w 5664"/>
              <a:gd name="connsiteY98" fmla="*/ 4068 h 12960"/>
              <a:gd name="connsiteX99" fmla="*/ 0 w 5664"/>
              <a:gd name="connsiteY99" fmla="*/ 3925 h 12960"/>
              <a:gd name="connsiteX100" fmla="*/ 1637 w 5664"/>
              <a:gd name="connsiteY100" fmla="*/ 1340 h 12960"/>
              <a:gd name="connsiteX101" fmla="*/ 1755 w 5664"/>
              <a:gd name="connsiteY101" fmla="*/ 958 h 12960"/>
              <a:gd name="connsiteX102" fmla="*/ 1841 w 5664"/>
              <a:gd name="connsiteY102" fmla="*/ 740 h 12960"/>
              <a:gd name="connsiteX103" fmla="*/ 2046 w 5664"/>
              <a:gd name="connsiteY103" fmla="*/ 646 h 12960"/>
              <a:gd name="connsiteX104" fmla="*/ 2156 w 5664"/>
              <a:gd name="connsiteY104" fmla="*/ 489 h 12960"/>
              <a:gd name="connsiteX105" fmla="*/ 2362 w 5664"/>
              <a:gd name="connsiteY105" fmla="*/ 157 h 12960"/>
              <a:gd name="connsiteX106" fmla="*/ 2567 w 5664"/>
              <a:gd name="connsiteY106" fmla="*/ 0 h 12960"/>
              <a:gd name="connsiteX107" fmla="*/ 2708 w 5664"/>
              <a:gd name="connsiteY107" fmla="*/ 0 h 12960"/>
              <a:gd name="connsiteX108" fmla="*/ 2708 w 5664"/>
              <a:gd name="connsiteY108" fmla="*/ 0 h 12960"/>
              <a:gd name="connsiteX109" fmla="*/ 2750 w 5664"/>
              <a:gd name="connsiteY109" fmla="*/ 29 h 12960"/>
              <a:gd name="connsiteX110" fmla="*/ 2799 w 5664"/>
              <a:gd name="connsiteY110" fmla="*/ 85 h 12960"/>
              <a:gd name="connsiteX111" fmla="*/ 2803 w 5664"/>
              <a:gd name="connsiteY111" fmla="*/ 94 h 12960"/>
              <a:gd name="connsiteX112" fmla="*/ 2806 w 5664"/>
              <a:gd name="connsiteY112" fmla="*/ 102 h 12960"/>
              <a:gd name="connsiteX113" fmla="*/ 2812 w 5664"/>
              <a:gd name="connsiteY113" fmla="*/ 111 h 12960"/>
              <a:gd name="connsiteX114" fmla="*/ 3070 w 5664"/>
              <a:gd name="connsiteY114" fmla="*/ 358 h 12960"/>
              <a:gd name="connsiteX0" fmla="*/ 3103 w 5664"/>
              <a:gd name="connsiteY0" fmla="*/ 426 h 12960"/>
              <a:gd name="connsiteX1" fmla="*/ 3338 w 5664"/>
              <a:gd name="connsiteY1" fmla="*/ 630 h 12960"/>
              <a:gd name="connsiteX2" fmla="*/ 3527 w 5664"/>
              <a:gd name="connsiteY2" fmla="*/ 646 h 12960"/>
              <a:gd name="connsiteX3" fmla="*/ 3622 w 5664"/>
              <a:gd name="connsiteY3" fmla="*/ 740 h 12960"/>
              <a:gd name="connsiteX4" fmla="*/ 3622 w 5664"/>
              <a:gd name="connsiteY4" fmla="*/ 835 h 12960"/>
              <a:gd name="connsiteX5" fmla="*/ 3748 w 5664"/>
              <a:gd name="connsiteY5" fmla="*/ 883 h 12960"/>
              <a:gd name="connsiteX6" fmla="*/ 3906 w 5664"/>
              <a:gd name="connsiteY6" fmla="*/ 1008 h 12960"/>
              <a:gd name="connsiteX7" fmla="*/ 4009 w 5664"/>
              <a:gd name="connsiteY7" fmla="*/ 1122 h 12960"/>
              <a:gd name="connsiteX8" fmla="*/ 4072 w 5664"/>
              <a:gd name="connsiteY8" fmla="*/ 1359 h 12960"/>
              <a:gd name="connsiteX9" fmla="*/ 4213 w 5664"/>
              <a:gd name="connsiteY9" fmla="*/ 1418 h 12960"/>
              <a:gd name="connsiteX10" fmla="*/ 4249 w 5664"/>
              <a:gd name="connsiteY10" fmla="*/ 1572 h 12960"/>
              <a:gd name="connsiteX11" fmla="*/ 4391 w 5664"/>
              <a:gd name="connsiteY11" fmla="*/ 1821 h 12960"/>
              <a:gd name="connsiteX12" fmla="*/ 4581 w 5664"/>
              <a:gd name="connsiteY12" fmla="*/ 2009 h 12960"/>
              <a:gd name="connsiteX13" fmla="*/ 4604 w 5664"/>
              <a:gd name="connsiteY13" fmla="*/ 2330 h 12960"/>
              <a:gd name="connsiteX14" fmla="*/ 4722 w 5664"/>
              <a:gd name="connsiteY14" fmla="*/ 2530 h 12960"/>
              <a:gd name="connsiteX15" fmla="*/ 5018 w 5664"/>
              <a:gd name="connsiteY15" fmla="*/ 2685 h 12960"/>
              <a:gd name="connsiteX16" fmla="*/ 5112 w 5664"/>
              <a:gd name="connsiteY16" fmla="*/ 2803 h 12960"/>
              <a:gd name="connsiteX17" fmla="*/ 5159 w 5664"/>
              <a:gd name="connsiteY17" fmla="*/ 2944 h 12960"/>
              <a:gd name="connsiteX18" fmla="*/ 5243 w 5664"/>
              <a:gd name="connsiteY18" fmla="*/ 3027 h 12960"/>
              <a:gd name="connsiteX19" fmla="*/ 5432 w 5664"/>
              <a:gd name="connsiteY19" fmla="*/ 3288 h 12960"/>
              <a:gd name="connsiteX20" fmla="*/ 5523 w 5664"/>
              <a:gd name="connsiteY20" fmla="*/ 3563 h 12960"/>
              <a:gd name="connsiteX21" fmla="*/ 5585 w 5664"/>
              <a:gd name="connsiteY21" fmla="*/ 3642 h 12960"/>
              <a:gd name="connsiteX22" fmla="*/ 5606 w 5664"/>
              <a:gd name="connsiteY22" fmla="*/ 3725 h 12960"/>
              <a:gd name="connsiteX23" fmla="*/ 5664 w 5664"/>
              <a:gd name="connsiteY23" fmla="*/ 3863 h 12960"/>
              <a:gd name="connsiteX24" fmla="*/ 5664 w 5664"/>
              <a:gd name="connsiteY24" fmla="*/ 4162 h 12960"/>
              <a:gd name="connsiteX25" fmla="*/ 5664 w 5664"/>
              <a:gd name="connsiteY25" fmla="*/ 4351 h 12960"/>
              <a:gd name="connsiteX26" fmla="*/ 5491 w 5664"/>
              <a:gd name="connsiteY26" fmla="*/ 4753 h 12960"/>
              <a:gd name="connsiteX27" fmla="*/ 5585 w 5664"/>
              <a:gd name="connsiteY27" fmla="*/ 5249 h 12960"/>
              <a:gd name="connsiteX28" fmla="*/ 5523 w 5664"/>
              <a:gd name="connsiteY28" fmla="*/ 5408 h 12960"/>
              <a:gd name="connsiteX29" fmla="*/ 5539 w 5664"/>
              <a:gd name="connsiteY29" fmla="*/ 5613 h 12960"/>
              <a:gd name="connsiteX30" fmla="*/ 5443 w 5664"/>
              <a:gd name="connsiteY30" fmla="*/ 6196 h 12960"/>
              <a:gd name="connsiteX31" fmla="*/ 5318 w 5664"/>
              <a:gd name="connsiteY31" fmla="*/ 7142 h 12960"/>
              <a:gd name="connsiteX32" fmla="*/ 5096 w 5664"/>
              <a:gd name="connsiteY32" fmla="*/ 7442 h 12960"/>
              <a:gd name="connsiteX33" fmla="*/ 4923 w 5664"/>
              <a:gd name="connsiteY33" fmla="*/ 7977 h 12960"/>
              <a:gd name="connsiteX34" fmla="*/ 4779 w 5664"/>
              <a:gd name="connsiteY34" fmla="*/ 8277 h 12960"/>
              <a:gd name="connsiteX35" fmla="*/ 4685 w 5664"/>
              <a:gd name="connsiteY35" fmla="*/ 8609 h 12960"/>
              <a:gd name="connsiteX36" fmla="*/ 4669 w 5664"/>
              <a:gd name="connsiteY36" fmla="*/ 8971 h 12960"/>
              <a:gd name="connsiteX37" fmla="*/ 4479 w 5664"/>
              <a:gd name="connsiteY37" fmla="*/ 9303 h 12960"/>
              <a:gd name="connsiteX38" fmla="*/ 4495 w 5664"/>
              <a:gd name="connsiteY38" fmla="*/ 9413 h 12960"/>
              <a:gd name="connsiteX39" fmla="*/ 4385 w 5664"/>
              <a:gd name="connsiteY39" fmla="*/ 9586 h 12960"/>
              <a:gd name="connsiteX40" fmla="*/ 4290 w 5664"/>
              <a:gd name="connsiteY40" fmla="*/ 9933 h 12960"/>
              <a:gd name="connsiteX41" fmla="*/ 4290 w 5664"/>
              <a:gd name="connsiteY41" fmla="*/ 10202 h 12960"/>
              <a:gd name="connsiteX42" fmla="*/ 4322 w 5664"/>
              <a:gd name="connsiteY42" fmla="*/ 10548 h 12960"/>
              <a:gd name="connsiteX43" fmla="*/ 4164 w 5664"/>
              <a:gd name="connsiteY43" fmla="*/ 10753 h 12960"/>
              <a:gd name="connsiteX44" fmla="*/ 4053 w 5664"/>
              <a:gd name="connsiteY44" fmla="*/ 11085 h 12960"/>
              <a:gd name="connsiteX45" fmla="*/ 3801 w 5664"/>
              <a:gd name="connsiteY45" fmla="*/ 11367 h 12960"/>
              <a:gd name="connsiteX46" fmla="*/ 3739 w 5664"/>
              <a:gd name="connsiteY46" fmla="*/ 11652 h 12960"/>
              <a:gd name="connsiteX47" fmla="*/ 3599 w 5664"/>
              <a:gd name="connsiteY47" fmla="*/ 11936 h 12960"/>
              <a:gd name="connsiteX48" fmla="*/ 3536 w 5664"/>
              <a:gd name="connsiteY48" fmla="*/ 12156 h 12960"/>
              <a:gd name="connsiteX49" fmla="*/ 3505 w 5664"/>
              <a:gd name="connsiteY49" fmla="*/ 12534 h 12960"/>
              <a:gd name="connsiteX50" fmla="*/ 3276 w 5664"/>
              <a:gd name="connsiteY50" fmla="*/ 12708 h 12960"/>
              <a:gd name="connsiteX51" fmla="*/ 3048 w 5664"/>
              <a:gd name="connsiteY51" fmla="*/ 12866 h 12960"/>
              <a:gd name="connsiteX52" fmla="*/ 2812 w 5664"/>
              <a:gd name="connsiteY52" fmla="*/ 12960 h 12960"/>
              <a:gd name="connsiteX53" fmla="*/ 2464 w 5664"/>
              <a:gd name="connsiteY53" fmla="*/ 12960 h 12960"/>
              <a:gd name="connsiteX54" fmla="*/ 2150 w 5664"/>
              <a:gd name="connsiteY54" fmla="*/ 12677 h 12960"/>
              <a:gd name="connsiteX55" fmla="*/ 1991 w 5664"/>
              <a:gd name="connsiteY55" fmla="*/ 12393 h 12960"/>
              <a:gd name="connsiteX56" fmla="*/ 1944 w 5664"/>
              <a:gd name="connsiteY56" fmla="*/ 12125 h 12960"/>
              <a:gd name="connsiteX57" fmla="*/ 1637 w 5664"/>
              <a:gd name="connsiteY57" fmla="*/ 11825 h 12960"/>
              <a:gd name="connsiteX58" fmla="*/ 1503 w 5664"/>
              <a:gd name="connsiteY58" fmla="*/ 11607 h 12960"/>
              <a:gd name="connsiteX59" fmla="*/ 1543 w 5664"/>
              <a:gd name="connsiteY59" fmla="*/ 11376 h 12960"/>
              <a:gd name="connsiteX60" fmla="*/ 1354 w 5664"/>
              <a:gd name="connsiteY60" fmla="*/ 10855 h 12960"/>
              <a:gd name="connsiteX61" fmla="*/ 1154 w 5664"/>
              <a:gd name="connsiteY61" fmla="*/ 10059 h 12960"/>
              <a:gd name="connsiteX62" fmla="*/ 1211 w 5664"/>
              <a:gd name="connsiteY62" fmla="*/ 9460 h 12960"/>
              <a:gd name="connsiteX63" fmla="*/ 933 w 5664"/>
              <a:gd name="connsiteY63" fmla="*/ 8892 h 12960"/>
              <a:gd name="connsiteX64" fmla="*/ 885 w 5664"/>
              <a:gd name="connsiteY64" fmla="*/ 8514 h 12960"/>
              <a:gd name="connsiteX65" fmla="*/ 857 w 5664"/>
              <a:gd name="connsiteY65" fmla="*/ 8207 h 12960"/>
              <a:gd name="connsiteX66" fmla="*/ 588 w 5664"/>
              <a:gd name="connsiteY66" fmla="*/ 7899 h 12960"/>
              <a:gd name="connsiteX67" fmla="*/ 526 w 5664"/>
              <a:gd name="connsiteY67" fmla="*/ 7568 h 12960"/>
              <a:gd name="connsiteX68" fmla="*/ 399 w 5664"/>
              <a:gd name="connsiteY68" fmla="*/ 6906 h 12960"/>
              <a:gd name="connsiteX69" fmla="*/ 337 w 5664"/>
              <a:gd name="connsiteY69" fmla="*/ 6432 h 12960"/>
              <a:gd name="connsiteX70" fmla="*/ 226 w 5664"/>
              <a:gd name="connsiteY70" fmla="*/ 6212 h 12960"/>
              <a:gd name="connsiteX71" fmla="*/ 226 w 5664"/>
              <a:gd name="connsiteY71" fmla="*/ 5770 h 12960"/>
              <a:gd name="connsiteX72" fmla="*/ 133 w 5664"/>
              <a:gd name="connsiteY72" fmla="*/ 5502 h 12960"/>
              <a:gd name="connsiteX73" fmla="*/ 133 w 5664"/>
              <a:gd name="connsiteY73" fmla="*/ 5140 h 12960"/>
              <a:gd name="connsiteX74" fmla="*/ 22 w 5664"/>
              <a:gd name="connsiteY74" fmla="*/ 4919 h 12960"/>
              <a:gd name="connsiteX75" fmla="*/ 22 w 5664"/>
              <a:gd name="connsiteY75" fmla="*/ 4557 h 12960"/>
              <a:gd name="connsiteX76" fmla="*/ 22 w 5664"/>
              <a:gd name="connsiteY76" fmla="*/ 4557 h 12960"/>
              <a:gd name="connsiteX77" fmla="*/ 29 w 5664"/>
              <a:gd name="connsiteY77" fmla="*/ 4528 h 12960"/>
              <a:gd name="connsiteX78" fmla="*/ 35 w 5664"/>
              <a:gd name="connsiteY78" fmla="*/ 4499 h 12960"/>
              <a:gd name="connsiteX79" fmla="*/ 39 w 5664"/>
              <a:gd name="connsiteY79" fmla="*/ 4463 h 12960"/>
              <a:gd name="connsiteX80" fmla="*/ 42 w 5664"/>
              <a:gd name="connsiteY80" fmla="*/ 4426 h 12960"/>
              <a:gd name="connsiteX81" fmla="*/ 43 w 5664"/>
              <a:gd name="connsiteY81" fmla="*/ 4408 h 12960"/>
              <a:gd name="connsiteX82" fmla="*/ 42 w 5664"/>
              <a:gd name="connsiteY82" fmla="*/ 4390 h 12960"/>
              <a:gd name="connsiteX83" fmla="*/ 39 w 5664"/>
              <a:gd name="connsiteY83" fmla="*/ 4374 h 12960"/>
              <a:gd name="connsiteX84" fmla="*/ 35 w 5664"/>
              <a:gd name="connsiteY84" fmla="*/ 4358 h 12960"/>
              <a:gd name="connsiteX85" fmla="*/ 29 w 5664"/>
              <a:gd name="connsiteY85" fmla="*/ 4346 h 12960"/>
              <a:gd name="connsiteX86" fmla="*/ 22 w 5664"/>
              <a:gd name="connsiteY86" fmla="*/ 4335 h 12960"/>
              <a:gd name="connsiteX87" fmla="*/ 22 w 5664"/>
              <a:gd name="connsiteY87" fmla="*/ 4335 h 12960"/>
              <a:gd name="connsiteX88" fmla="*/ 17 w 5664"/>
              <a:gd name="connsiteY88" fmla="*/ 4331 h 12960"/>
              <a:gd name="connsiteX89" fmla="*/ 14 w 5664"/>
              <a:gd name="connsiteY89" fmla="*/ 4325 h 12960"/>
              <a:gd name="connsiteX90" fmla="*/ 9 w 5664"/>
              <a:gd name="connsiteY90" fmla="*/ 4310 h 12960"/>
              <a:gd name="connsiteX91" fmla="*/ 4 w 5664"/>
              <a:gd name="connsiteY91" fmla="*/ 4293 h 12960"/>
              <a:gd name="connsiteX92" fmla="*/ 1 w 5664"/>
              <a:gd name="connsiteY92" fmla="*/ 4274 h 12960"/>
              <a:gd name="connsiteX93" fmla="*/ 0 w 5664"/>
              <a:gd name="connsiteY93" fmla="*/ 4253 h 12960"/>
              <a:gd name="connsiteX94" fmla="*/ 1 w 5664"/>
              <a:gd name="connsiteY94" fmla="*/ 4230 h 12960"/>
              <a:gd name="connsiteX95" fmla="*/ 4 w 5664"/>
              <a:gd name="connsiteY95" fmla="*/ 4183 h 12960"/>
              <a:gd name="connsiteX96" fmla="*/ 9 w 5664"/>
              <a:gd name="connsiteY96" fmla="*/ 4140 h 12960"/>
              <a:gd name="connsiteX97" fmla="*/ 14 w 5664"/>
              <a:gd name="connsiteY97" fmla="*/ 4103 h 12960"/>
              <a:gd name="connsiteX98" fmla="*/ 22 w 5664"/>
              <a:gd name="connsiteY98" fmla="*/ 4068 h 12960"/>
              <a:gd name="connsiteX99" fmla="*/ 0 w 5664"/>
              <a:gd name="connsiteY99" fmla="*/ 3925 h 12960"/>
              <a:gd name="connsiteX100" fmla="*/ 1637 w 5664"/>
              <a:gd name="connsiteY100" fmla="*/ 1340 h 12960"/>
              <a:gd name="connsiteX101" fmla="*/ 1755 w 5664"/>
              <a:gd name="connsiteY101" fmla="*/ 958 h 12960"/>
              <a:gd name="connsiteX102" fmla="*/ 1841 w 5664"/>
              <a:gd name="connsiteY102" fmla="*/ 740 h 12960"/>
              <a:gd name="connsiteX103" fmla="*/ 2046 w 5664"/>
              <a:gd name="connsiteY103" fmla="*/ 646 h 12960"/>
              <a:gd name="connsiteX104" fmla="*/ 2156 w 5664"/>
              <a:gd name="connsiteY104" fmla="*/ 489 h 12960"/>
              <a:gd name="connsiteX105" fmla="*/ 2362 w 5664"/>
              <a:gd name="connsiteY105" fmla="*/ 157 h 12960"/>
              <a:gd name="connsiteX106" fmla="*/ 2567 w 5664"/>
              <a:gd name="connsiteY106" fmla="*/ 0 h 12960"/>
              <a:gd name="connsiteX107" fmla="*/ 2708 w 5664"/>
              <a:gd name="connsiteY107" fmla="*/ 0 h 12960"/>
              <a:gd name="connsiteX108" fmla="*/ 2708 w 5664"/>
              <a:gd name="connsiteY108" fmla="*/ 0 h 12960"/>
              <a:gd name="connsiteX109" fmla="*/ 2750 w 5664"/>
              <a:gd name="connsiteY109" fmla="*/ 29 h 12960"/>
              <a:gd name="connsiteX110" fmla="*/ 2799 w 5664"/>
              <a:gd name="connsiteY110" fmla="*/ 85 h 12960"/>
              <a:gd name="connsiteX111" fmla="*/ 2803 w 5664"/>
              <a:gd name="connsiteY111" fmla="*/ 94 h 12960"/>
              <a:gd name="connsiteX112" fmla="*/ 2812 w 5664"/>
              <a:gd name="connsiteY112" fmla="*/ 111 h 12960"/>
              <a:gd name="connsiteX113" fmla="*/ 3070 w 5664"/>
              <a:gd name="connsiteY113" fmla="*/ 358 h 12960"/>
              <a:gd name="connsiteX0" fmla="*/ 3103 w 5664"/>
              <a:gd name="connsiteY0" fmla="*/ 426 h 12960"/>
              <a:gd name="connsiteX1" fmla="*/ 3338 w 5664"/>
              <a:gd name="connsiteY1" fmla="*/ 630 h 12960"/>
              <a:gd name="connsiteX2" fmla="*/ 3527 w 5664"/>
              <a:gd name="connsiteY2" fmla="*/ 646 h 12960"/>
              <a:gd name="connsiteX3" fmla="*/ 3622 w 5664"/>
              <a:gd name="connsiteY3" fmla="*/ 740 h 12960"/>
              <a:gd name="connsiteX4" fmla="*/ 3622 w 5664"/>
              <a:gd name="connsiteY4" fmla="*/ 835 h 12960"/>
              <a:gd name="connsiteX5" fmla="*/ 3748 w 5664"/>
              <a:gd name="connsiteY5" fmla="*/ 883 h 12960"/>
              <a:gd name="connsiteX6" fmla="*/ 3906 w 5664"/>
              <a:gd name="connsiteY6" fmla="*/ 1008 h 12960"/>
              <a:gd name="connsiteX7" fmla="*/ 4009 w 5664"/>
              <a:gd name="connsiteY7" fmla="*/ 1122 h 12960"/>
              <a:gd name="connsiteX8" fmla="*/ 4072 w 5664"/>
              <a:gd name="connsiteY8" fmla="*/ 1359 h 12960"/>
              <a:gd name="connsiteX9" fmla="*/ 4213 w 5664"/>
              <a:gd name="connsiteY9" fmla="*/ 1418 h 12960"/>
              <a:gd name="connsiteX10" fmla="*/ 4249 w 5664"/>
              <a:gd name="connsiteY10" fmla="*/ 1572 h 12960"/>
              <a:gd name="connsiteX11" fmla="*/ 4391 w 5664"/>
              <a:gd name="connsiteY11" fmla="*/ 1821 h 12960"/>
              <a:gd name="connsiteX12" fmla="*/ 4581 w 5664"/>
              <a:gd name="connsiteY12" fmla="*/ 2009 h 12960"/>
              <a:gd name="connsiteX13" fmla="*/ 4604 w 5664"/>
              <a:gd name="connsiteY13" fmla="*/ 2330 h 12960"/>
              <a:gd name="connsiteX14" fmla="*/ 4722 w 5664"/>
              <a:gd name="connsiteY14" fmla="*/ 2530 h 12960"/>
              <a:gd name="connsiteX15" fmla="*/ 5018 w 5664"/>
              <a:gd name="connsiteY15" fmla="*/ 2685 h 12960"/>
              <a:gd name="connsiteX16" fmla="*/ 5112 w 5664"/>
              <a:gd name="connsiteY16" fmla="*/ 2803 h 12960"/>
              <a:gd name="connsiteX17" fmla="*/ 5159 w 5664"/>
              <a:gd name="connsiteY17" fmla="*/ 2944 h 12960"/>
              <a:gd name="connsiteX18" fmla="*/ 5243 w 5664"/>
              <a:gd name="connsiteY18" fmla="*/ 3027 h 12960"/>
              <a:gd name="connsiteX19" fmla="*/ 5432 w 5664"/>
              <a:gd name="connsiteY19" fmla="*/ 3288 h 12960"/>
              <a:gd name="connsiteX20" fmla="*/ 5523 w 5664"/>
              <a:gd name="connsiteY20" fmla="*/ 3563 h 12960"/>
              <a:gd name="connsiteX21" fmla="*/ 5585 w 5664"/>
              <a:gd name="connsiteY21" fmla="*/ 3642 h 12960"/>
              <a:gd name="connsiteX22" fmla="*/ 5606 w 5664"/>
              <a:gd name="connsiteY22" fmla="*/ 3725 h 12960"/>
              <a:gd name="connsiteX23" fmla="*/ 5664 w 5664"/>
              <a:gd name="connsiteY23" fmla="*/ 3863 h 12960"/>
              <a:gd name="connsiteX24" fmla="*/ 5664 w 5664"/>
              <a:gd name="connsiteY24" fmla="*/ 4162 h 12960"/>
              <a:gd name="connsiteX25" fmla="*/ 5664 w 5664"/>
              <a:gd name="connsiteY25" fmla="*/ 4351 h 12960"/>
              <a:gd name="connsiteX26" fmla="*/ 5491 w 5664"/>
              <a:gd name="connsiteY26" fmla="*/ 4753 h 12960"/>
              <a:gd name="connsiteX27" fmla="*/ 5585 w 5664"/>
              <a:gd name="connsiteY27" fmla="*/ 5249 h 12960"/>
              <a:gd name="connsiteX28" fmla="*/ 5523 w 5664"/>
              <a:gd name="connsiteY28" fmla="*/ 5408 h 12960"/>
              <a:gd name="connsiteX29" fmla="*/ 5539 w 5664"/>
              <a:gd name="connsiteY29" fmla="*/ 5613 h 12960"/>
              <a:gd name="connsiteX30" fmla="*/ 5443 w 5664"/>
              <a:gd name="connsiteY30" fmla="*/ 6196 h 12960"/>
              <a:gd name="connsiteX31" fmla="*/ 5318 w 5664"/>
              <a:gd name="connsiteY31" fmla="*/ 7142 h 12960"/>
              <a:gd name="connsiteX32" fmla="*/ 5096 w 5664"/>
              <a:gd name="connsiteY32" fmla="*/ 7442 h 12960"/>
              <a:gd name="connsiteX33" fmla="*/ 4923 w 5664"/>
              <a:gd name="connsiteY33" fmla="*/ 7977 h 12960"/>
              <a:gd name="connsiteX34" fmla="*/ 4779 w 5664"/>
              <a:gd name="connsiteY34" fmla="*/ 8277 h 12960"/>
              <a:gd name="connsiteX35" fmla="*/ 4685 w 5664"/>
              <a:gd name="connsiteY35" fmla="*/ 8609 h 12960"/>
              <a:gd name="connsiteX36" fmla="*/ 4669 w 5664"/>
              <a:gd name="connsiteY36" fmla="*/ 8971 h 12960"/>
              <a:gd name="connsiteX37" fmla="*/ 4479 w 5664"/>
              <a:gd name="connsiteY37" fmla="*/ 9303 h 12960"/>
              <a:gd name="connsiteX38" fmla="*/ 4495 w 5664"/>
              <a:gd name="connsiteY38" fmla="*/ 9413 h 12960"/>
              <a:gd name="connsiteX39" fmla="*/ 4385 w 5664"/>
              <a:gd name="connsiteY39" fmla="*/ 9586 h 12960"/>
              <a:gd name="connsiteX40" fmla="*/ 4290 w 5664"/>
              <a:gd name="connsiteY40" fmla="*/ 9933 h 12960"/>
              <a:gd name="connsiteX41" fmla="*/ 4290 w 5664"/>
              <a:gd name="connsiteY41" fmla="*/ 10202 h 12960"/>
              <a:gd name="connsiteX42" fmla="*/ 4322 w 5664"/>
              <a:gd name="connsiteY42" fmla="*/ 10548 h 12960"/>
              <a:gd name="connsiteX43" fmla="*/ 4164 w 5664"/>
              <a:gd name="connsiteY43" fmla="*/ 10753 h 12960"/>
              <a:gd name="connsiteX44" fmla="*/ 4053 w 5664"/>
              <a:gd name="connsiteY44" fmla="*/ 11085 h 12960"/>
              <a:gd name="connsiteX45" fmla="*/ 3801 w 5664"/>
              <a:gd name="connsiteY45" fmla="*/ 11367 h 12960"/>
              <a:gd name="connsiteX46" fmla="*/ 3739 w 5664"/>
              <a:gd name="connsiteY46" fmla="*/ 11652 h 12960"/>
              <a:gd name="connsiteX47" fmla="*/ 3599 w 5664"/>
              <a:gd name="connsiteY47" fmla="*/ 11936 h 12960"/>
              <a:gd name="connsiteX48" fmla="*/ 3536 w 5664"/>
              <a:gd name="connsiteY48" fmla="*/ 12156 h 12960"/>
              <a:gd name="connsiteX49" fmla="*/ 3505 w 5664"/>
              <a:gd name="connsiteY49" fmla="*/ 12534 h 12960"/>
              <a:gd name="connsiteX50" fmla="*/ 3276 w 5664"/>
              <a:gd name="connsiteY50" fmla="*/ 12708 h 12960"/>
              <a:gd name="connsiteX51" fmla="*/ 3048 w 5664"/>
              <a:gd name="connsiteY51" fmla="*/ 12866 h 12960"/>
              <a:gd name="connsiteX52" fmla="*/ 2812 w 5664"/>
              <a:gd name="connsiteY52" fmla="*/ 12960 h 12960"/>
              <a:gd name="connsiteX53" fmla="*/ 2464 w 5664"/>
              <a:gd name="connsiteY53" fmla="*/ 12960 h 12960"/>
              <a:gd name="connsiteX54" fmla="*/ 2150 w 5664"/>
              <a:gd name="connsiteY54" fmla="*/ 12677 h 12960"/>
              <a:gd name="connsiteX55" fmla="*/ 1991 w 5664"/>
              <a:gd name="connsiteY55" fmla="*/ 12393 h 12960"/>
              <a:gd name="connsiteX56" fmla="*/ 1944 w 5664"/>
              <a:gd name="connsiteY56" fmla="*/ 12125 h 12960"/>
              <a:gd name="connsiteX57" fmla="*/ 1637 w 5664"/>
              <a:gd name="connsiteY57" fmla="*/ 11825 h 12960"/>
              <a:gd name="connsiteX58" fmla="*/ 1503 w 5664"/>
              <a:gd name="connsiteY58" fmla="*/ 11607 h 12960"/>
              <a:gd name="connsiteX59" fmla="*/ 1543 w 5664"/>
              <a:gd name="connsiteY59" fmla="*/ 11376 h 12960"/>
              <a:gd name="connsiteX60" fmla="*/ 1354 w 5664"/>
              <a:gd name="connsiteY60" fmla="*/ 10855 h 12960"/>
              <a:gd name="connsiteX61" fmla="*/ 1154 w 5664"/>
              <a:gd name="connsiteY61" fmla="*/ 10059 h 12960"/>
              <a:gd name="connsiteX62" fmla="*/ 1211 w 5664"/>
              <a:gd name="connsiteY62" fmla="*/ 9460 h 12960"/>
              <a:gd name="connsiteX63" fmla="*/ 933 w 5664"/>
              <a:gd name="connsiteY63" fmla="*/ 8892 h 12960"/>
              <a:gd name="connsiteX64" fmla="*/ 885 w 5664"/>
              <a:gd name="connsiteY64" fmla="*/ 8514 h 12960"/>
              <a:gd name="connsiteX65" fmla="*/ 857 w 5664"/>
              <a:gd name="connsiteY65" fmla="*/ 8207 h 12960"/>
              <a:gd name="connsiteX66" fmla="*/ 588 w 5664"/>
              <a:gd name="connsiteY66" fmla="*/ 7899 h 12960"/>
              <a:gd name="connsiteX67" fmla="*/ 526 w 5664"/>
              <a:gd name="connsiteY67" fmla="*/ 7568 h 12960"/>
              <a:gd name="connsiteX68" fmla="*/ 399 w 5664"/>
              <a:gd name="connsiteY68" fmla="*/ 6906 h 12960"/>
              <a:gd name="connsiteX69" fmla="*/ 337 w 5664"/>
              <a:gd name="connsiteY69" fmla="*/ 6432 h 12960"/>
              <a:gd name="connsiteX70" fmla="*/ 226 w 5664"/>
              <a:gd name="connsiteY70" fmla="*/ 6212 h 12960"/>
              <a:gd name="connsiteX71" fmla="*/ 226 w 5664"/>
              <a:gd name="connsiteY71" fmla="*/ 5770 h 12960"/>
              <a:gd name="connsiteX72" fmla="*/ 133 w 5664"/>
              <a:gd name="connsiteY72" fmla="*/ 5502 h 12960"/>
              <a:gd name="connsiteX73" fmla="*/ 133 w 5664"/>
              <a:gd name="connsiteY73" fmla="*/ 5140 h 12960"/>
              <a:gd name="connsiteX74" fmla="*/ 22 w 5664"/>
              <a:gd name="connsiteY74" fmla="*/ 4919 h 12960"/>
              <a:gd name="connsiteX75" fmla="*/ 22 w 5664"/>
              <a:gd name="connsiteY75" fmla="*/ 4557 h 12960"/>
              <a:gd name="connsiteX76" fmla="*/ 22 w 5664"/>
              <a:gd name="connsiteY76" fmla="*/ 4557 h 12960"/>
              <a:gd name="connsiteX77" fmla="*/ 29 w 5664"/>
              <a:gd name="connsiteY77" fmla="*/ 4528 h 12960"/>
              <a:gd name="connsiteX78" fmla="*/ 35 w 5664"/>
              <a:gd name="connsiteY78" fmla="*/ 4499 h 12960"/>
              <a:gd name="connsiteX79" fmla="*/ 39 w 5664"/>
              <a:gd name="connsiteY79" fmla="*/ 4463 h 12960"/>
              <a:gd name="connsiteX80" fmla="*/ 42 w 5664"/>
              <a:gd name="connsiteY80" fmla="*/ 4426 h 12960"/>
              <a:gd name="connsiteX81" fmla="*/ 43 w 5664"/>
              <a:gd name="connsiteY81" fmla="*/ 4408 h 12960"/>
              <a:gd name="connsiteX82" fmla="*/ 42 w 5664"/>
              <a:gd name="connsiteY82" fmla="*/ 4390 h 12960"/>
              <a:gd name="connsiteX83" fmla="*/ 39 w 5664"/>
              <a:gd name="connsiteY83" fmla="*/ 4374 h 12960"/>
              <a:gd name="connsiteX84" fmla="*/ 35 w 5664"/>
              <a:gd name="connsiteY84" fmla="*/ 4358 h 12960"/>
              <a:gd name="connsiteX85" fmla="*/ 29 w 5664"/>
              <a:gd name="connsiteY85" fmla="*/ 4346 h 12960"/>
              <a:gd name="connsiteX86" fmla="*/ 22 w 5664"/>
              <a:gd name="connsiteY86" fmla="*/ 4335 h 12960"/>
              <a:gd name="connsiteX87" fmla="*/ 22 w 5664"/>
              <a:gd name="connsiteY87" fmla="*/ 4335 h 12960"/>
              <a:gd name="connsiteX88" fmla="*/ 17 w 5664"/>
              <a:gd name="connsiteY88" fmla="*/ 4331 h 12960"/>
              <a:gd name="connsiteX89" fmla="*/ 14 w 5664"/>
              <a:gd name="connsiteY89" fmla="*/ 4325 h 12960"/>
              <a:gd name="connsiteX90" fmla="*/ 9 w 5664"/>
              <a:gd name="connsiteY90" fmla="*/ 4310 h 12960"/>
              <a:gd name="connsiteX91" fmla="*/ 4 w 5664"/>
              <a:gd name="connsiteY91" fmla="*/ 4293 h 12960"/>
              <a:gd name="connsiteX92" fmla="*/ 1 w 5664"/>
              <a:gd name="connsiteY92" fmla="*/ 4274 h 12960"/>
              <a:gd name="connsiteX93" fmla="*/ 0 w 5664"/>
              <a:gd name="connsiteY93" fmla="*/ 4253 h 12960"/>
              <a:gd name="connsiteX94" fmla="*/ 1 w 5664"/>
              <a:gd name="connsiteY94" fmla="*/ 4230 h 12960"/>
              <a:gd name="connsiteX95" fmla="*/ 4 w 5664"/>
              <a:gd name="connsiteY95" fmla="*/ 4183 h 12960"/>
              <a:gd name="connsiteX96" fmla="*/ 9 w 5664"/>
              <a:gd name="connsiteY96" fmla="*/ 4140 h 12960"/>
              <a:gd name="connsiteX97" fmla="*/ 14 w 5664"/>
              <a:gd name="connsiteY97" fmla="*/ 4103 h 12960"/>
              <a:gd name="connsiteX98" fmla="*/ 22 w 5664"/>
              <a:gd name="connsiteY98" fmla="*/ 4068 h 12960"/>
              <a:gd name="connsiteX99" fmla="*/ 0 w 5664"/>
              <a:gd name="connsiteY99" fmla="*/ 3925 h 12960"/>
              <a:gd name="connsiteX100" fmla="*/ 1637 w 5664"/>
              <a:gd name="connsiteY100" fmla="*/ 1340 h 12960"/>
              <a:gd name="connsiteX101" fmla="*/ 1755 w 5664"/>
              <a:gd name="connsiteY101" fmla="*/ 958 h 12960"/>
              <a:gd name="connsiteX102" fmla="*/ 1841 w 5664"/>
              <a:gd name="connsiteY102" fmla="*/ 740 h 12960"/>
              <a:gd name="connsiteX103" fmla="*/ 2046 w 5664"/>
              <a:gd name="connsiteY103" fmla="*/ 646 h 12960"/>
              <a:gd name="connsiteX104" fmla="*/ 2156 w 5664"/>
              <a:gd name="connsiteY104" fmla="*/ 489 h 12960"/>
              <a:gd name="connsiteX105" fmla="*/ 2362 w 5664"/>
              <a:gd name="connsiteY105" fmla="*/ 157 h 12960"/>
              <a:gd name="connsiteX106" fmla="*/ 2567 w 5664"/>
              <a:gd name="connsiteY106" fmla="*/ 0 h 12960"/>
              <a:gd name="connsiteX107" fmla="*/ 2708 w 5664"/>
              <a:gd name="connsiteY107" fmla="*/ 0 h 12960"/>
              <a:gd name="connsiteX108" fmla="*/ 2708 w 5664"/>
              <a:gd name="connsiteY108" fmla="*/ 0 h 12960"/>
              <a:gd name="connsiteX109" fmla="*/ 2750 w 5664"/>
              <a:gd name="connsiteY109" fmla="*/ 29 h 12960"/>
              <a:gd name="connsiteX110" fmla="*/ 2799 w 5664"/>
              <a:gd name="connsiteY110" fmla="*/ 85 h 12960"/>
              <a:gd name="connsiteX111" fmla="*/ 2803 w 5664"/>
              <a:gd name="connsiteY111" fmla="*/ 94 h 12960"/>
              <a:gd name="connsiteX112" fmla="*/ 2812 w 5664"/>
              <a:gd name="connsiteY112" fmla="*/ 111 h 12960"/>
              <a:gd name="connsiteX113" fmla="*/ 3070 w 5664"/>
              <a:gd name="connsiteY113" fmla="*/ 358 h 12960"/>
              <a:gd name="connsiteX114" fmla="*/ 3103 w 5664"/>
              <a:gd name="connsiteY114" fmla="*/ 426 h 12960"/>
              <a:gd name="connsiteX0" fmla="*/ 2812 w 5664"/>
              <a:gd name="connsiteY0" fmla="*/ 111 h 12960"/>
              <a:gd name="connsiteX1" fmla="*/ 3070 w 5664"/>
              <a:gd name="connsiteY1" fmla="*/ 358 h 12960"/>
              <a:gd name="connsiteX2" fmla="*/ 3103 w 5664"/>
              <a:gd name="connsiteY2" fmla="*/ 426 h 12960"/>
              <a:gd name="connsiteX3" fmla="*/ 3338 w 5664"/>
              <a:gd name="connsiteY3" fmla="*/ 630 h 12960"/>
              <a:gd name="connsiteX4" fmla="*/ 3527 w 5664"/>
              <a:gd name="connsiteY4" fmla="*/ 646 h 12960"/>
              <a:gd name="connsiteX5" fmla="*/ 3622 w 5664"/>
              <a:gd name="connsiteY5" fmla="*/ 740 h 12960"/>
              <a:gd name="connsiteX6" fmla="*/ 3622 w 5664"/>
              <a:gd name="connsiteY6" fmla="*/ 835 h 12960"/>
              <a:gd name="connsiteX7" fmla="*/ 3748 w 5664"/>
              <a:gd name="connsiteY7" fmla="*/ 883 h 12960"/>
              <a:gd name="connsiteX8" fmla="*/ 3906 w 5664"/>
              <a:gd name="connsiteY8" fmla="*/ 1008 h 12960"/>
              <a:gd name="connsiteX9" fmla="*/ 4009 w 5664"/>
              <a:gd name="connsiteY9" fmla="*/ 1122 h 12960"/>
              <a:gd name="connsiteX10" fmla="*/ 4072 w 5664"/>
              <a:gd name="connsiteY10" fmla="*/ 1359 h 12960"/>
              <a:gd name="connsiteX11" fmla="*/ 4213 w 5664"/>
              <a:gd name="connsiteY11" fmla="*/ 1418 h 12960"/>
              <a:gd name="connsiteX12" fmla="*/ 4249 w 5664"/>
              <a:gd name="connsiteY12" fmla="*/ 1572 h 12960"/>
              <a:gd name="connsiteX13" fmla="*/ 4391 w 5664"/>
              <a:gd name="connsiteY13" fmla="*/ 1821 h 12960"/>
              <a:gd name="connsiteX14" fmla="*/ 4581 w 5664"/>
              <a:gd name="connsiteY14" fmla="*/ 2009 h 12960"/>
              <a:gd name="connsiteX15" fmla="*/ 4604 w 5664"/>
              <a:gd name="connsiteY15" fmla="*/ 2330 h 12960"/>
              <a:gd name="connsiteX16" fmla="*/ 4722 w 5664"/>
              <a:gd name="connsiteY16" fmla="*/ 2530 h 12960"/>
              <a:gd name="connsiteX17" fmla="*/ 5018 w 5664"/>
              <a:gd name="connsiteY17" fmla="*/ 2685 h 12960"/>
              <a:gd name="connsiteX18" fmla="*/ 5112 w 5664"/>
              <a:gd name="connsiteY18" fmla="*/ 2803 h 12960"/>
              <a:gd name="connsiteX19" fmla="*/ 5159 w 5664"/>
              <a:gd name="connsiteY19" fmla="*/ 2944 h 12960"/>
              <a:gd name="connsiteX20" fmla="*/ 5243 w 5664"/>
              <a:gd name="connsiteY20" fmla="*/ 3027 h 12960"/>
              <a:gd name="connsiteX21" fmla="*/ 5432 w 5664"/>
              <a:gd name="connsiteY21" fmla="*/ 3288 h 12960"/>
              <a:gd name="connsiteX22" fmla="*/ 5523 w 5664"/>
              <a:gd name="connsiteY22" fmla="*/ 3563 h 12960"/>
              <a:gd name="connsiteX23" fmla="*/ 5585 w 5664"/>
              <a:gd name="connsiteY23" fmla="*/ 3642 h 12960"/>
              <a:gd name="connsiteX24" fmla="*/ 5606 w 5664"/>
              <a:gd name="connsiteY24" fmla="*/ 3725 h 12960"/>
              <a:gd name="connsiteX25" fmla="*/ 5664 w 5664"/>
              <a:gd name="connsiteY25" fmla="*/ 3863 h 12960"/>
              <a:gd name="connsiteX26" fmla="*/ 5664 w 5664"/>
              <a:gd name="connsiteY26" fmla="*/ 4162 h 12960"/>
              <a:gd name="connsiteX27" fmla="*/ 5664 w 5664"/>
              <a:gd name="connsiteY27" fmla="*/ 4351 h 12960"/>
              <a:gd name="connsiteX28" fmla="*/ 5491 w 5664"/>
              <a:gd name="connsiteY28" fmla="*/ 4753 h 12960"/>
              <a:gd name="connsiteX29" fmla="*/ 5585 w 5664"/>
              <a:gd name="connsiteY29" fmla="*/ 5249 h 12960"/>
              <a:gd name="connsiteX30" fmla="*/ 5523 w 5664"/>
              <a:gd name="connsiteY30" fmla="*/ 5408 h 12960"/>
              <a:gd name="connsiteX31" fmla="*/ 5539 w 5664"/>
              <a:gd name="connsiteY31" fmla="*/ 5613 h 12960"/>
              <a:gd name="connsiteX32" fmla="*/ 5443 w 5664"/>
              <a:gd name="connsiteY32" fmla="*/ 6196 h 12960"/>
              <a:gd name="connsiteX33" fmla="*/ 5318 w 5664"/>
              <a:gd name="connsiteY33" fmla="*/ 7142 h 12960"/>
              <a:gd name="connsiteX34" fmla="*/ 5096 w 5664"/>
              <a:gd name="connsiteY34" fmla="*/ 7442 h 12960"/>
              <a:gd name="connsiteX35" fmla="*/ 4923 w 5664"/>
              <a:gd name="connsiteY35" fmla="*/ 7977 h 12960"/>
              <a:gd name="connsiteX36" fmla="*/ 4779 w 5664"/>
              <a:gd name="connsiteY36" fmla="*/ 8277 h 12960"/>
              <a:gd name="connsiteX37" fmla="*/ 4685 w 5664"/>
              <a:gd name="connsiteY37" fmla="*/ 8609 h 12960"/>
              <a:gd name="connsiteX38" fmla="*/ 4669 w 5664"/>
              <a:gd name="connsiteY38" fmla="*/ 8971 h 12960"/>
              <a:gd name="connsiteX39" fmla="*/ 4479 w 5664"/>
              <a:gd name="connsiteY39" fmla="*/ 9303 h 12960"/>
              <a:gd name="connsiteX40" fmla="*/ 4495 w 5664"/>
              <a:gd name="connsiteY40" fmla="*/ 9413 h 12960"/>
              <a:gd name="connsiteX41" fmla="*/ 4385 w 5664"/>
              <a:gd name="connsiteY41" fmla="*/ 9586 h 12960"/>
              <a:gd name="connsiteX42" fmla="*/ 4290 w 5664"/>
              <a:gd name="connsiteY42" fmla="*/ 9933 h 12960"/>
              <a:gd name="connsiteX43" fmla="*/ 4290 w 5664"/>
              <a:gd name="connsiteY43" fmla="*/ 10202 h 12960"/>
              <a:gd name="connsiteX44" fmla="*/ 4322 w 5664"/>
              <a:gd name="connsiteY44" fmla="*/ 10548 h 12960"/>
              <a:gd name="connsiteX45" fmla="*/ 4164 w 5664"/>
              <a:gd name="connsiteY45" fmla="*/ 10753 h 12960"/>
              <a:gd name="connsiteX46" fmla="*/ 4053 w 5664"/>
              <a:gd name="connsiteY46" fmla="*/ 11085 h 12960"/>
              <a:gd name="connsiteX47" fmla="*/ 3801 w 5664"/>
              <a:gd name="connsiteY47" fmla="*/ 11367 h 12960"/>
              <a:gd name="connsiteX48" fmla="*/ 3739 w 5664"/>
              <a:gd name="connsiteY48" fmla="*/ 11652 h 12960"/>
              <a:gd name="connsiteX49" fmla="*/ 3599 w 5664"/>
              <a:gd name="connsiteY49" fmla="*/ 11936 h 12960"/>
              <a:gd name="connsiteX50" fmla="*/ 3536 w 5664"/>
              <a:gd name="connsiteY50" fmla="*/ 12156 h 12960"/>
              <a:gd name="connsiteX51" fmla="*/ 3505 w 5664"/>
              <a:gd name="connsiteY51" fmla="*/ 12534 h 12960"/>
              <a:gd name="connsiteX52" fmla="*/ 3276 w 5664"/>
              <a:gd name="connsiteY52" fmla="*/ 12708 h 12960"/>
              <a:gd name="connsiteX53" fmla="*/ 3048 w 5664"/>
              <a:gd name="connsiteY53" fmla="*/ 12866 h 12960"/>
              <a:gd name="connsiteX54" fmla="*/ 2812 w 5664"/>
              <a:gd name="connsiteY54" fmla="*/ 12960 h 12960"/>
              <a:gd name="connsiteX55" fmla="*/ 2464 w 5664"/>
              <a:gd name="connsiteY55" fmla="*/ 12960 h 12960"/>
              <a:gd name="connsiteX56" fmla="*/ 2150 w 5664"/>
              <a:gd name="connsiteY56" fmla="*/ 12677 h 12960"/>
              <a:gd name="connsiteX57" fmla="*/ 1991 w 5664"/>
              <a:gd name="connsiteY57" fmla="*/ 12393 h 12960"/>
              <a:gd name="connsiteX58" fmla="*/ 1944 w 5664"/>
              <a:gd name="connsiteY58" fmla="*/ 12125 h 12960"/>
              <a:gd name="connsiteX59" fmla="*/ 1637 w 5664"/>
              <a:gd name="connsiteY59" fmla="*/ 11825 h 12960"/>
              <a:gd name="connsiteX60" fmla="*/ 1503 w 5664"/>
              <a:gd name="connsiteY60" fmla="*/ 11607 h 12960"/>
              <a:gd name="connsiteX61" fmla="*/ 1543 w 5664"/>
              <a:gd name="connsiteY61" fmla="*/ 11376 h 12960"/>
              <a:gd name="connsiteX62" fmla="*/ 1354 w 5664"/>
              <a:gd name="connsiteY62" fmla="*/ 10855 h 12960"/>
              <a:gd name="connsiteX63" fmla="*/ 1154 w 5664"/>
              <a:gd name="connsiteY63" fmla="*/ 10059 h 12960"/>
              <a:gd name="connsiteX64" fmla="*/ 1211 w 5664"/>
              <a:gd name="connsiteY64" fmla="*/ 9460 h 12960"/>
              <a:gd name="connsiteX65" fmla="*/ 933 w 5664"/>
              <a:gd name="connsiteY65" fmla="*/ 8892 h 12960"/>
              <a:gd name="connsiteX66" fmla="*/ 885 w 5664"/>
              <a:gd name="connsiteY66" fmla="*/ 8514 h 12960"/>
              <a:gd name="connsiteX67" fmla="*/ 857 w 5664"/>
              <a:gd name="connsiteY67" fmla="*/ 8207 h 12960"/>
              <a:gd name="connsiteX68" fmla="*/ 588 w 5664"/>
              <a:gd name="connsiteY68" fmla="*/ 7899 h 12960"/>
              <a:gd name="connsiteX69" fmla="*/ 526 w 5664"/>
              <a:gd name="connsiteY69" fmla="*/ 7568 h 12960"/>
              <a:gd name="connsiteX70" fmla="*/ 399 w 5664"/>
              <a:gd name="connsiteY70" fmla="*/ 6906 h 12960"/>
              <a:gd name="connsiteX71" fmla="*/ 337 w 5664"/>
              <a:gd name="connsiteY71" fmla="*/ 6432 h 12960"/>
              <a:gd name="connsiteX72" fmla="*/ 226 w 5664"/>
              <a:gd name="connsiteY72" fmla="*/ 6212 h 12960"/>
              <a:gd name="connsiteX73" fmla="*/ 226 w 5664"/>
              <a:gd name="connsiteY73" fmla="*/ 5770 h 12960"/>
              <a:gd name="connsiteX74" fmla="*/ 133 w 5664"/>
              <a:gd name="connsiteY74" fmla="*/ 5502 h 12960"/>
              <a:gd name="connsiteX75" fmla="*/ 133 w 5664"/>
              <a:gd name="connsiteY75" fmla="*/ 5140 h 12960"/>
              <a:gd name="connsiteX76" fmla="*/ 22 w 5664"/>
              <a:gd name="connsiteY76" fmla="*/ 4919 h 12960"/>
              <a:gd name="connsiteX77" fmla="*/ 22 w 5664"/>
              <a:gd name="connsiteY77" fmla="*/ 4557 h 12960"/>
              <a:gd name="connsiteX78" fmla="*/ 22 w 5664"/>
              <a:gd name="connsiteY78" fmla="*/ 4557 h 12960"/>
              <a:gd name="connsiteX79" fmla="*/ 29 w 5664"/>
              <a:gd name="connsiteY79" fmla="*/ 4528 h 12960"/>
              <a:gd name="connsiteX80" fmla="*/ 35 w 5664"/>
              <a:gd name="connsiteY80" fmla="*/ 4499 h 12960"/>
              <a:gd name="connsiteX81" fmla="*/ 39 w 5664"/>
              <a:gd name="connsiteY81" fmla="*/ 4463 h 12960"/>
              <a:gd name="connsiteX82" fmla="*/ 42 w 5664"/>
              <a:gd name="connsiteY82" fmla="*/ 4426 h 12960"/>
              <a:gd name="connsiteX83" fmla="*/ 43 w 5664"/>
              <a:gd name="connsiteY83" fmla="*/ 4408 h 12960"/>
              <a:gd name="connsiteX84" fmla="*/ 42 w 5664"/>
              <a:gd name="connsiteY84" fmla="*/ 4390 h 12960"/>
              <a:gd name="connsiteX85" fmla="*/ 39 w 5664"/>
              <a:gd name="connsiteY85" fmla="*/ 4374 h 12960"/>
              <a:gd name="connsiteX86" fmla="*/ 35 w 5664"/>
              <a:gd name="connsiteY86" fmla="*/ 4358 h 12960"/>
              <a:gd name="connsiteX87" fmla="*/ 29 w 5664"/>
              <a:gd name="connsiteY87" fmla="*/ 4346 h 12960"/>
              <a:gd name="connsiteX88" fmla="*/ 22 w 5664"/>
              <a:gd name="connsiteY88" fmla="*/ 4335 h 12960"/>
              <a:gd name="connsiteX89" fmla="*/ 22 w 5664"/>
              <a:gd name="connsiteY89" fmla="*/ 4335 h 12960"/>
              <a:gd name="connsiteX90" fmla="*/ 17 w 5664"/>
              <a:gd name="connsiteY90" fmla="*/ 4331 h 12960"/>
              <a:gd name="connsiteX91" fmla="*/ 14 w 5664"/>
              <a:gd name="connsiteY91" fmla="*/ 4325 h 12960"/>
              <a:gd name="connsiteX92" fmla="*/ 9 w 5664"/>
              <a:gd name="connsiteY92" fmla="*/ 4310 h 12960"/>
              <a:gd name="connsiteX93" fmla="*/ 4 w 5664"/>
              <a:gd name="connsiteY93" fmla="*/ 4293 h 12960"/>
              <a:gd name="connsiteX94" fmla="*/ 1 w 5664"/>
              <a:gd name="connsiteY94" fmla="*/ 4274 h 12960"/>
              <a:gd name="connsiteX95" fmla="*/ 0 w 5664"/>
              <a:gd name="connsiteY95" fmla="*/ 4253 h 12960"/>
              <a:gd name="connsiteX96" fmla="*/ 1 w 5664"/>
              <a:gd name="connsiteY96" fmla="*/ 4230 h 12960"/>
              <a:gd name="connsiteX97" fmla="*/ 4 w 5664"/>
              <a:gd name="connsiteY97" fmla="*/ 4183 h 12960"/>
              <a:gd name="connsiteX98" fmla="*/ 9 w 5664"/>
              <a:gd name="connsiteY98" fmla="*/ 4140 h 12960"/>
              <a:gd name="connsiteX99" fmla="*/ 14 w 5664"/>
              <a:gd name="connsiteY99" fmla="*/ 4103 h 12960"/>
              <a:gd name="connsiteX100" fmla="*/ 22 w 5664"/>
              <a:gd name="connsiteY100" fmla="*/ 4068 h 12960"/>
              <a:gd name="connsiteX101" fmla="*/ 0 w 5664"/>
              <a:gd name="connsiteY101" fmla="*/ 3925 h 12960"/>
              <a:gd name="connsiteX102" fmla="*/ 1637 w 5664"/>
              <a:gd name="connsiteY102" fmla="*/ 1340 h 12960"/>
              <a:gd name="connsiteX103" fmla="*/ 1755 w 5664"/>
              <a:gd name="connsiteY103" fmla="*/ 958 h 12960"/>
              <a:gd name="connsiteX104" fmla="*/ 1841 w 5664"/>
              <a:gd name="connsiteY104" fmla="*/ 740 h 12960"/>
              <a:gd name="connsiteX105" fmla="*/ 2046 w 5664"/>
              <a:gd name="connsiteY105" fmla="*/ 646 h 12960"/>
              <a:gd name="connsiteX106" fmla="*/ 2156 w 5664"/>
              <a:gd name="connsiteY106" fmla="*/ 489 h 12960"/>
              <a:gd name="connsiteX107" fmla="*/ 2362 w 5664"/>
              <a:gd name="connsiteY107" fmla="*/ 157 h 12960"/>
              <a:gd name="connsiteX108" fmla="*/ 2567 w 5664"/>
              <a:gd name="connsiteY108" fmla="*/ 0 h 12960"/>
              <a:gd name="connsiteX109" fmla="*/ 2708 w 5664"/>
              <a:gd name="connsiteY109" fmla="*/ 0 h 12960"/>
              <a:gd name="connsiteX110" fmla="*/ 2708 w 5664"/>
              <a:gd name="connsiteY110" fmla="*/ 0 h 12960"/>
              <a:gd name="connsiteX111" fmla="*/ 2750 w 5664"/>
              <a:gd name="connsiteY111" fmla="*/ 29 h 12960"/>
              <a:gd name="connsiteX112" fmla="*/ 2799 w 5664"/>
              <a:gd name="connsiteY112" fmla="*/ 85 h 12960"/>
              <a:gd name="connsiteX113" fmla="*/ 3002 w 5664"/>
              <a:gd name="connsiteY113" fmla="*/ 293 h 12960"/>
              <a:gd name="connsiteX0" fmla="*/ 2812 w 5664"/>
              <a:gd name="connsiteY0" fmla="*/ 111 h 12960"/>
              <a:gd name="connsiteX1" fmla="*/ 3070 w 5664"/>
              <a:gd name="connsiteY1" fmla="*/ 358 h 12960"/>
              <a:gd name="connsiteX2" fmla="*/ 3103 w 5664"/>
              <a:gd name="connsiteY2" fmla="*/ 426 h 12960"/>
              <a:gd name="connsiteX3" fmla="*/ 3338 w 5664"/>
              <a:gd name="connsiteY3" fmla="*/ 630 h 12960"/>
              <a:gd name="connsiteX4" fmla="*/ 3527 w 5664"/>
              <a:gd name="connsiteY4" fmla="*/ 646 h 12960"/>
              <a:gd name="connsiteX5" fmla="*/ 3622 w 5664"/>
              <a:gd name="connsiteY5" fmla="*/ 740 h 12960"/>
              <a:gd name="connsiteX6" fmla="*/ 3622 w 5664"/>
              <a:gd name="connsiteY6" fmla="*/ 835 h 12960"/>
              <a:gd name="connsiteX7" fmla="*/ 3748 w 5664"/>
              <a:gd name="connsiteY7" fmla="*/ 883 h 12960"/>
              <a:gd name="connsiteX8" fmla="*/ 3906 w 5664"/>
              <a:gd name="connsiteY8" fmla="*/ 1008 h 12960"/>
              <a:gd name="connsiteX9" fmla="*/ 4009 w 5664"/>
              <a:gd name="connsiteY9" fmla="*/ 1122 h 12960"/>
              <a:gd name="connsiteX10" fmla="*/ 4072 w 5664"/>
              <a:gd name="connsiteY10" fmla="*/ 1359 h 12960"/>
              <a:gd name="connsiteX11" fmla="*/ 4213 w 5664"/>
              <a:gd name="connsiteY11" fmla="*/ 1418 h 12960"/>
              <a:gd name="connsiteX12" fmla="*/ 4249 w 5664"/>
              <a:gd name="connsiteY12" fmla="*/ 1572 h 12960"/>
              <a:gd name="connsiteX13" fmla="*/ 4391 w 5664"/>
              <a:gd name="connsiteY13" fmla="*/ 1821 h 12960"/>
              <a:gd name="connsiteX14" fmla="*/ 4581 w 5664"/>
              <a:gd name="connsiteY14" fmla="*/ 2009 h 12960"/>
              <a:gd name="connsiteX15" fmla="*/ 4604 w 5664"/>
              <a:gd name="connsiteY15" fmla="*/ 2330 h 12960"/>
              <a:gd name="connsiteX16" fmla="*/ 4722 w 5664"/>
              <a:gd name="connsiteY16" fmla="*/ 2530 h 12960"/>
              <a:gd name="connsiteX17" fmla="*/ 5018 w 5664"/>
              <a:gd name="connsiteY17" fmla="*/ 2685 h 12960"/>
              <a:gd name="connsiteX18" fmla="*/ 5112 w 5664"/>
              <a:gd name="connsiteY18" fmla="*/ 2803 h 12960"/>
              <a:gd name="connsiteX19" fmla="*/ 5159 w 5664"/>
              <a:gd name="connsiteY19" fmla="*/ 2944 h 12960"/>
              <a:gd name="connsiteX20" fmla="*/ 5243 w 5664"/>
              <a:gd name="connsiteY20" fmla="*/ 3027 h 12960"/>
              <a:gd name="connsiteX21" fmla="*/ 5432 w 5664"/>
              <a:gd name="connsiteY21" fmla="*/ 3288 h 12960"/>
              <a:gd name="connsiteX22" fmla="*/ 5523 w 5664"/>
              <a:gd name="connsiteY22" fmla="*/ 3563 h 12960"/>
              <a:gd name="connsiteX23" fmla="*/ 5585 w 5664"/>
              <a:gd name="connsiteY23" fmla="*/ 3642 h 12960"/>
              <a:gd name="connsiteX24" fmla="*/ 5606 w 5664"/>
              <a:gd name="connsiteY24" fmla="*/ 3725 h 12960"/>
              <a:gd name="connsiteX25" fmla="*/ 5664 w 5664"/>
              <a:gd name="connsiteY25" fmla="*/ 3863 h 12960"/>
              <a:gd name="connsiteX26" fmla="*/ 5664 w 5664"/>
              <a:gd name="connsiteY26" fmla="*/ 4162 h 12960"/>
              <a:gd name="connsiteX27" fmla="*/ 5664 w 5664"/>
              <a:gd name="connsiteY27" fmla="*/ 4351 h 12960"/>
              <a:gd name="connsiteX28" fmla="*/ 5491 w 5664"/>
              <a:gd name="connsiteY28" fmla="*/ 4753 h 12960"/>
              <a:gd name="connsiteX29" fmla="*/ 5585 w 5664"/>
              <a:gd name="connsiteY29" fmla="*/ 5249 h 12960"/>
              <a:gd name="connsiteX30" fmla="*/ 5523 w 5664"/>
              <a:gd name="connsiteY30" fmla="*/ 5408 h 12960"/>
              <a:gd name="connsiteX31" fmla="*/ 5539 w 5664"/>
              <a:gd name="connsiteY31" fmla="*/ 5613 h 12960"/>
              <a:gd name="connsiteX32" fmla="*/ 5443 w 5664"/>
              <a:gd name="connsiteY32" fmla="*/ 6196 h 12960"/>
              <a:gd name="connsiteX33" fmla="*/ 5318 w 5664"/>
              <a:gd name="connsiteY33" fmla="*/ 7142 h 12960"/>
              <a:gd name="connsiteX34" fmla="*/ 5096 w 5664"/>
              <a:gd name="connsiteY34" fmla="*/ 7442 h 12960"/>
              <a:gd name="connsiteX35" fmla="*/ 4923 w 5664"/>
              <a:gd name="connsiteY35" fmla="*/ 7977 h 12960"/>
              <a:gd name="connsiteX36" fmla="*/ 4779 w 5664"/>
              <a:gd name="connsiteY36" fmla="*/ 8277 h 12960"/>
              <a:gd name="connsiteX37" fmla="*/ 4685 w 5664"/>
              <a:gd name="connsiteY37" fmla="*/ 8609 h 12960"/>
              <a:gd name="connsiteX38" fmla="*/ 4669 w 5664"/>
              <a:gd name="connsiteY38" fmla="*/ 8971 h 12960"/>
              <a:gd name="connsiteX39" fmla="*/ 4479 w 5664"/>
              <a:gd name="connsiteY39" fmla="*/ 9303 h 12960"/>
              <a:gd name="connsiteX40" fmla="*/ 4495 w 5664"/>
              <a:gd name="connsiteY40" fmla="*/ 9413 h 12960"/>
              <a:gd name="connsiteX41" fmla="*/ 4385 w 5664"/>
              <a:gd name="connsiteY41" fmla="*/ 9586 h 12960"/>
              <a:gd name="connsiteX42" fmla="*/ 4290 w 5664"/>
              <a:gd name="connsiteY42" fmla="*/ 9933 h 12960"/>
              <a:gd name="connsiteX43" fmla="*/ 4290 w 5664"/>
              <a:gd name="connsiteY43" fmla="*/ 10202 h 12960"/>
              <a:gd name="connsiteX44" fmla="*/ 4322 w 5664"/>
              <a:gd name="connsiteY44" fmla="*/ 10548 h 12960"/>
              <a:gd name="connsiteX45" fmla="*/ 4164 w 5664"/>
              <a:gd name="connsiteY45" fmla="*/ 10753 h 12960"/>
              <a:gd name="connsiteX46" fmla="*/ 4053 w 5664"/>
              <a:gd name="connsiteY46" fmla="*/ 11085 h 12960"/>
              <a:gd name="connsiteX47" fmla="*/ 3801 w 5664"/>
              <a:gd name="connsiteY47" fmla="*/ 11367 h 12960"/>
              <a:gd name="connsiteX48" fmla="*/ 3739 w 5664"/>
              <a:gd name="connsiteY48" fmla="*/ 11652 h 12960"/>
              <a:gd name="connsiteX49" fmla="*/ 3599 w 5664"/>
              <a:gd name="connsiteY49" fmla="*/ 11936 h 12960"/>
              <a:gd name="connsiteX50" fmla="*/ 3536 w 5664"/>
              <a:gd name="connsiteY50" fmla="*/ 12156 h 12960"/>
              <a:gd name="connsiteX51" fmla="*/ 3505 w 5664"/>
              <a:gd name="connsiteY51" fmla="*/ 12534 h 12960"/>
              <a:gd name="connsiteX52" fmla="*/ 3276 w 5664"/>
              <a:gd name="connsiteY52" fmla="*/ 12708 h 12960"/>
              <a:gd name="connsiteX53" fmla="*/ 3048 w 5664"/>
              <a:gd name="connsiteY53" fmla="*/ 12866 h 12960"/>
              <a:gd name="connsiteX54" fmla="*/ 2812 w 5664"/>
              <a:gd name="connsiteY54" fmla="*/ 12960 h 12960"/>
              <a:gd name="connsiteX55" fmla="*/ 2464 w 5664"/>
              <a:gd name="connsiteY55" fmla="*/ 12960 h 12960"/>
              <a:gd name="connsiteX56" fmla="*/ 2150 w 5664"/>
              <a:gd name="connsiteY56" fmla="*/ 12677 h 12960"/>
              <a:gd name="connsiteX57" fmla="*/ 1991 w 5664"/>
              <a:gd name="connsiteY57" fmla="*/ 12393 h 12960"/>
              <a:gd name="connsiteX58" fmla="*/ 1944 w 5664"/>
              <a:gd name="connsiteY58" fmla="*/ 12125 h 12960"/>
              <a:gd name="connsiteX59" fmla="*/ 1637 w 5664"/>
              <a:gd name="connsiteY59" fmla="*/ 11825 h 12960"/>
              <a:gd name="connsiteX60" fmla="*/ 1503 w 5664"/>
              <a:gd name="connsiteY60" fmla="*/ 11607 h 12960"/>
              <a:gd name="connsiteX61" fmla="*/ 1543 w 5664"/>
              <a:gd name="connsiteY61" fmla="*/ 11376 h 12960"/>
              <a:gd name="connsiteX62" fmla="*/ 1354 w 5664"/>
              <a:gd name="connsiteY62" fmla="*/ 10855 h 12960"/>
              <a:gd name="connsiteX63" fmla="*/ 1154 w 5664"/>
              <a:gd name="connsiteY63" fmla="*/ 10059 h 12960"/>
              <a:gd name="connsiteX64" fmla="*/ 1211 w 5664"/>
              <a:gd name="connsiteY64" fmla="*/ 9460 h 12960"/>
              <a:gd name="connsiteX65" fmla="*/ 933 w 5664"/>
              <a:gd name="connsiteY65" fmla="*/ 8892 h 12960"/>
              <a:gd name="connsiteX66" fmla="*/ 885 w 5664"/>
              <a:gd name="connsiteY66" fmla="*/ 8514 h 12960"/>
              <a:gd name="connsiteX67" fmla="*/ 857 w 5664"/>
              <a:gd name="connsiteY67" fmla="*/ 8207 h 12960"/>
              <a:gd name="connsiteX68" fmla="*/ 588 w 5664"/>
              <a:gd name="connsiteY68" fmla="*/ 7899 h 12960"/>
              <a:gd name="connsiteX69" fmla="*/ 526 w 5664"/>
              <a:gd name="connsiteY69" fmla="*/ 7568 h 12960"/>
              <a:gd name="connsiteX70" fmla="*/ 399 w 5664"/>
              <a:gd name="connsiteY70" fmla="*/ 6906 h 12960"/>
              <a:gd name="connsiteX71" fmla="*/ 337 w 5664"/>
              <a:gd name="connsiteY71" fmla="*/ 6432 h 12960"/>
              <a:gd name="connsiteX72" fmla="*/ 226 w 5664"/>
              <a:gd name="connsiteY72" fmla="*/ 6212 h 12960"/>
              <a:gd name="connsiteX73" fmla="*/ 226 w 5664"/>
              <a:gd name="connsiteY73" fmla="*/ 5770 h 12960"/>
              <a:gd name="connsiteX74" fmla="*/ 133 w 5664"/>
              <a:gd name="connsiteY74" fmla="*/ 5502 h 12960"/>
              <a:gd name="connsiteX75" fmla="*/ 133 w 5664"/>
              <a:gd name="connsiteY75" fmla="*/ 5140 h 12960"/>
              <a:gd name="connsiteX76" fmla="*/ 22 w 5664"/>
              <a:gd name="connsiteY76" fmla="*/ 4919 h 12960"/>
              <a:gd name="connsiteX77" fmla="*/ 22 w 5664"/>
              <a:gd name="connsiteY77" fmla="*/ 4557 h 12960"/>
              <a:gd name="connsiteX78" fmla="*/ 22 w 5664"/>
              <a:gd name="connsiteY78" fmla="*/ 4557 h 12960"/>
              <a:gd name="connsiteX79" fmla="*/ 29 w 5664"/>
              <a:gd name="connsiteY79" fmla="*/ 4528 h 12960"/>
              <a:gd name="connsiteX80" fmla="*/ 35 w 5664"/>
              <a:gd name="connsiteY80" fmla="*/ 4499 h 12960"/>
              <a:gd name="connsiteX81" fmla="*/ 39 w 5664"/>
              <a:gd name="connsiteY81" fmla="*/ 4463 h 12960"/>
              <a:gd name="connsiteX82" fmla="*/ 42 w 5664"/>
              <a:gd name="connsiteY82" fmla="*/ 4426 h 12960"/>
              <a:gd name="connsiteX83" fmla="*/ 43 w 5664"/>
              <a:gd name="connsiteY83" fmla="*/ 4408 h 12960"/>
              <a:gd name="connsiteX84" fmla="*/ 42 w 5664"/>
              <a:gd name="connsiteY84" fmla="*/ 4390 h 12960"/>
              <a:gd name="connsiteX85" fmla="*/ 39 w 5664"/>
              <a:gd name="connsiteY85" fmla="*/ 4374 h 12960"/>
              <a:gd name="connsiteX86" fmla="*/ 35 w 5664"/>
              <a:gd name="connsiteY86" fmla="*/ 4358 h 12960"/>
              <a:gd name="connsiteX87" fmla="*/ 29 w 5664"/>
              <a:gd name="connsiteY87" fmla="*/ 4346 h 12960"/>
              <a:gd name="connsiteX88" fmla="*/ 22 w 5664"/>
              <a:gd name="connsiteY88" fmla="*/ 4335 h 12960"/>
              <a:gd name="connsiteX89" fmla="*/ 22 w 5664"/>
              <a:gd name="connsiteY89" fmla="*/ 4335 h 12960"/>
              <a:gd name="connsiteX90" fmla="*/ 17 w 5664"/>
              <a:gd name="connsiteY90" fmla="*/ 4331 h 12960"/>
              <a:gd name="connsiteX91" fmla="*/ 14 w 5664"/>
              <a:gd name="connsiteY91" fmla="*/ 4325 h 12960"/>
              <a:gd name="connsiteX92" fmla="*/ 9 w 5664"/>
              <a:gd name="connsiteY92" fmla="*/ 4310 h 12960"/>
              <a:gd name="connsiteX93" fmla="*/ 4 w 5664"/>
              <a:gd name="connsiteY93" fmla="*/ 4293 h 12960"/>
              <a:gd name="connsiteX94" fmla="*/ 1 w 5664"/>
              <a:gd name="connsiteY94" fmla="*/ 4274 h 12960"/>
              <a:gd name="connsiteX95" fmla="*/ 0 w 5664"/>
              <a:gd name="connsiteY95" fmla="*/ 4253 h 12960"/>
              <a:gd name="connsiteX96" fmla="*/ 1 w 5664"/>
              <a:gd name="connsiteY96" fmla="*/ 4230 h 12960"/>
              <a:gd name="connsiteX97" fmla="*/ 4 w 5664"/>
              <a:gd name="connsiteY97" fmla="*/ 4183 h 12960"/>
              <a:gd name="connsiteX98" fmla="*/ 9 w 5664"/>
              <a:gd name="connsiteY98" fmla="*/ 4140 h 12960"/>
              <a:gd name="connsiteX99" fmla="*/ 14 w 5664"/>
              <a:gd name="connsiteY99" fmla="*/ 4103 h 12960"/>
              <a:gd name="connsiteX100" fmla="*/ 22 w 5664"/>
              <a:gd name="connsiteY100" fmla="*/ 4068 h 12960"/>
              <a:gd name="connsiteX101" fmla="*/ 0 w 5664"/>
              <a:gd name="connsiteY101" fmla="*/ 3925 h 12960"/>
              <a:gd name="connsiteX102" fmla="*/ 1637 w 5664"/>
              <a:gd name="connsiteY102" fmla="*/ 1340 h 12960"/>
              <a:gd name="connsiteX103" fmla="*/ 1755 w 5664"/>
              <a:gd name="connsiteY103" fmla="*/ 958 h 12960"/>
              <a:gd name="connsiteX104" fmla="*/ 1841 w 5664"/>
              <a:gd name="connsiteY104" fmla="*/ 740 h 12960"/>
              <a:gd name="connsiteX105" fmla="*/ 2046 w 5664"/>
              <a:gd name="connsiteY105" fmla="*/ 646 h 12960"/>
              <a:gd name="connsiteX106" fmla="*/ 2156 w 5664"/>
              <a:gd name="connsiteY106" fmla="*/ 489 h 12960"/>
              <a:gd name="connsiteX107" fmla="*/ 2362 w 5664"/>
              <a:gd name="connsiteY107" fmla="*/ 157 h 12960"/>
              <a:gd name="connsiteX108" fmla="*/ 2567 w 5664"/>
              <a:gd name="connsiteY108" fmla="*/ 0 h 12960"/>
              <a:gd name="connsiteX109" fmla="*/ 2708 w 5664"/>
              <a:gd name="connsiteY109" fmla="*/ 0 h 12960"/>
              <a:gd name="connsiteX110" fmla="*/ 2708 w 5664"/>
              <a:gd name="connsiteY110" fmla="*/ 0 h 12960"/>
              <a:gd name="connsiteX111" fmla="*/ 2750 w 5664"/>
              <a:gd name="connsiteY111" fmla="*/ 29 h 12960"/>
              <a:gd name="connsiteX112" fmla="*/ 2799 w 5664"/>
              <a:gd name="connsiteY112" fmla="*/ 85 h 12960"/>
              <a:gd name="connsiteX113" fmla="*/ 3002 w 5664"/>
              <a:gd name="connsiteY113" fmla="*/ 293 h 12960"/>
              <a:gd name="connsiteX114" fmla="*/ 2812 w 5664"/>
              <a:gd name="connsiteY114" fmla="*/ 111 h 12960"/>
              <a:gd name="connsiteX0" fmla="*/ 2812 w 5664"/>
              <a:gd name="connsiteY0" fmla="*/ 131 h 12980"/>
              <a:gd name="connsiteX1" fmla="*/ 3070 w 5664"/>
              <a:gd name="connsiteY1" fmla="*/ 378 h 12980"/>
              <a:gd name="connsiteX2" fmla="*/ 3103 w 5664"/>
              <a:gd name="connsiteY2" fmla="*/ 446 h 12980"/>
              <a:gd name="connsiteX3" fmla="*/ 3338 w 5664"/>
              <a:gd name="connsiteY3" fmla="*/ 650 h 12980"/>
              <a:gd name="connsiteX4" fmla="*/ 3527 w 5664"/>
              <a:gd name="connsiteY4" fmla="*/ 666 h 12980"/>
              <a:gd name="connsiteX5" fmla="*/ 3622 w 5664"/>
              <a:gd name="connsiteY5" fmla="*/ 760 h 12980"/>
              <a:gd name="connsiteX6" fmla="*/ 3622 w 5664"/>
              <a:gd name="connsiteY6" fmla="*/ 855 h 12980"/>
              <a:gd name="connsiteX7" fmla="*/ 3748 w 5664"/>
              <a:gd name="connsiteY7" fmla="*/ 903 h 12980"/>
              <a:gd name="connsiteX8" fmla="*/ 3906 w 5664"/>
              <a:gd name="connsiteY8" fmla="*/ 1028 h 12980"/>
              <a:gd name="connsiteX9" fmla="*/ 4009 w 5664"/>
              <a:gd name="connsiteY9" fmla="*/ 1142 h 12980"/>
              <a:gd name="connsiteX10" fmla="*/ 4072 w 5664"/>
              <a:gd name="connsiteY10" fmla="*/ 1379 h 12980"/>
              <a:gd name="connsiteX11" fmla="*/ 4213 w 5664"/>
              <a:gd name="connsiteY11" fmla="*/ 1438 h 12980"/>
              <a:gd name="connsiteX12" fmla="*/ 4249 w 5664"/>
              <a:gd name="connsiteY12" fmla="*/ 1592 h 12980"/>
              <a:gd name="connsiteX13" fmla="*/ 4391 w 5664"/>
              <a:gd name="connsiteY13" fmla="*/ 1841 h 12980"/>
              <a:gd name="connsiteX14" fmla="*/ 4581 w 5664"/>
              <a:gd name="connsiteY14" fmla="*/ 2029 h 12980"/>
              <a:gd name="connsiteX15" fmla="*/ 4604 w 5664"/>
              <a:gd name="connsiteY15" fmla="*/ 2350 h 12980"/>
              <a:gd name="connsiteX16" fmla="*/ 4722 w 5664"/>
              <a:gd name="connsiteY16" fmla="*/ 2550 h 12980"/>
              <a:gd name="connsiteX17" fmla="*/ 5018 w 5664"/>
              <a:gd name="connsiteY17" fmla="*/ 2705 h 12980"/>
              <a:gd name="connsiteX18" fmla="*/ 5112 w 5664"/>
              <a:gd name="connsiteY18" fmla="*/ 2823 h 12980"/>
              <a:gd name="connsiteX19" fmla="*/ 5159 w 5664"/>
              <a:gd name="connsiteY19" fmla="*/ 2964 h 12980"/>
              <a:gd name="connsiteX20" fmla="*/ 5243 w 5664"/>
              <a:gd name="connsiteY20" fmla="*/ 3047 h 12980"/>
              <a:gd name="connsiteX21" fmla="*/ 5432 w 5664"/>
              <a:gd name="connsiteY21" fmla="*/ 3308 h 12980"/>
              <a:gd name="connsiteX22" fmla="*/ 5523 w 5664"/>
              <a:gd name="connsiteY22" fmla="*/ 3583 h 12980"/>
              <a:gd name="connsiteX23" fmla="*/ 5585 w 5664"/>
              <a:gd name="connsiteY23" fmla="*/ 3662 h 12980"/>
              <a:gd name="connsiteX24" fmla="*/ 5606 w 5664"/>
              <a:gd name="connsiteY24" fmla="*/ 3745 h 12980"/>
              <a:gd name="connsiteX25" fmla="*/ 5664 w 5664"/>
              <a:gd name="connsiteY25" fmla="*/ 3883 h 12980"/>
              <a:gd name="connsiteX26" fmla="*/ 5664 w 5664"/>
              <a:gd name="connsiteY26" fmla="*/ 4182 h 12980"/>
              <a:gd name="connsiteX27" fmla="*/ 5664 w 5664"/>
              <a:gd name="connsiteY27" fmla="*/ 4371 h 12980"/>
              <a:gd name="connsiteX28" fmla="*/ 5491 w 5664"/>
              <a:gd name="connsiteY28" fmla="*/ 4773 h 12980"/>
              <a:gd name="connsiteX29" fmla="*/ 5585 w 5664"/>
              <a:gd name="connsiteY29" fmla="*/ 5269 h 12980"/>
              <a:gd name="connsiteX30" fmla="*/ 5523 w 5664"/>
              <a:gd name="connsiteY30" fmla="*/ 5428 h 12980"/>
              <a:gd name="connsiteX31" fmla="*/ 5539 w 5664"/>
              <a:gd name="connsiteY31" fmla="*/ 5633 h 12980"/>
              <a:gd name="connsiteX32" fmla="*/ 5443 w 5664"/>
              <a:gd name="connsiteY32" fmla="*/ 6216 h 12980"/>
              <a:gd name="connsiteX33" fmla="*/ 5318 w 5664"/>
              <a:gd name="connsiteY33" fmla="*/ 7162 h 12980"/>
              <a:gd name="connsiteX34" fmla="*/ 5096 w 5664"/>
              <a:gd name="connsiteY34" fmla="*/ 7462 h 12980"/>
              <a:gd name="connsiteX35" fmla="*/ 4923 w 5664"/>
              <a:gd name="connsiteY35" fmla="*/ 7997 h 12980"/>
              <a:gd name="connsiteX36" fmla="*/ 4779 w 5664"/>
              <a:gd name="connsiteY36" fmla="*/ 8297 h 12980"/>
              <a:gd name="connsiteX37" fmla="*/ 4685 w 5664"/>
              <a:gd name="connsiteY37" fmla="*/ 8629 h 12980"/>
              <a:gd name="connsiteX38" fmla="*/ 4669 w 5664"/>
              <a:gd name="connsiteY38" fmla="*/ 8991 h 12980"/>
              <a:gd name="connsiteX39" fmla="*/ 4479 w 5664"/>
              <a:gd name="connsiteY39" fmla="*/ 9323 h 12980"/>
              <a:gd name="connsiteX40" fmla="*/ 4495 w 5664"/>
              <a:gd name="connsiteY40" fmla="*/ 9433 h 12980"/>
              <a:gd name="connsiteX41" fmla="*/ 4385 w 5664"/>
              <a:gd name="connsiteY41" fmla="*/ 9606 h 12980"/>
              <a:gd name="connsiteX42" fmla="*/ 4290 w 5664"/>
              <a:gd name="connsiteY42" fmla="*/ 9953 h 12980"/>
              <a:gd name="connsiteX43" fmla="*/ 4290 w 5664"/>
              <a:gd name="connsiteY43" fmla="*/ 10222 h 12980"/>
              <a:gd name="connsiteX44" fmla="*/ 4322 w 5664"/>
              <a:gd name="connsiteY44" fmla="*/ 10568 h 12980"/>
              <a:gd name="connsiteX45" fmla="*/ 4164 w 5664"/>
              <a:gd name="connsiteY45" fmla="*/ 10773 h 12980"/>
              <a:gd name="connsiteX46" fmla="*/ 4053 w 5664"/>
              <a:gd name="connsiteY46" fmla="*/ 11105 h 12980"/>
              <a:gd name="connsiteX47" fmla="*/ 3801 w 5664"/>
              <a:gd name="connsiteY47" fmla="*/ 11387 h 12980"/>
              <a:gd name="connsiteX48" fmla="*/ 3739 w 5664"/>
              <a:gd name="connsiteY48" fmla="*/ 11672 h 12980"/>
              <a:gd name="connsiteX49" fmla="*/ 3599 w 5664"/>
              <a:gd name="connsiteY49" fmla="*/ 11956 h 12980"/>
              <a:gd name="connsiteX50" fmla="*/ 3536 w 5664"/>
              <a:gd name="connsiteY50" fmla="*/ 12176 h 12980"/>
              <a:gd name="connsiteX51" fmla="*/ 3505 w 5664"/>
              <a:gd name="connsiteY51" fmla="*/ 12554 h 12980"/>
              <a:gd name="connsiteX52" fmla="*/ 3276 w 5664"/>
              <a:gd name="connsiteY52" fmla="*/ 12728 h 12980"/>
              <a:gd name="connsiteX53" fmla="*/ 3048 w 5664"/>
              <a:gd name="connsiteY53" fmla="*/ 12886 h 12980"/>
              <a:gd name="connsiteX54" fmla="*/ 2812 w 5664"/>
              <a:gd name="connsiteY54" fmla="*/ 12980 h 12980"/>
              <a:gd name="connsiteX55" fmla="*/ 2464 w 5664"/>
              <a:gd name="connsiteY55" fmla="*/ 12980 h 12980"/>
              <a:gd name="connsiteX56" fmla="*/ 2150 w 5664"/>
              <a:gd name="connsiteY56" fmla="*/ 12697 h 12980"/>
              <a:gd name="connsiteX57" fmla="*/ 1991 w 5664"/>
              <a:gd name="connsiteY57" fmla="*/ 12413 h 12980"/>
              <a:gd name="connsiteX58" fmla="*/ 1944 w 5664"/>
              <a:gd name="connsiteY58" fmla="*/ 12145 h 12980"/>
              <a:gd name="connsiteX59" fmla="*/ 1637 w 5664"/>
              <a:gd name="connsiteY59" fmla="*/ 11845 h 12980"/>
              <a:gd name="connsiteX60" fmla="*/ 1503 w 5664"/>
              <a:gd name="connsiteY60" fmla="*/ 11627 h 12980"/>
              <a:gd name="connsiteX61" fmla="*/ 1543 w 5664"/>
              <a:gd name="connsiteY61" fmla="*/ 11396 h 12980"/>
              <a:gd name="connsiteX62" fmla="*/ 1354 w 5664"/>
              <a:gd name="connsiteY62" fmla="*/ 10875 h 12980"/>
              <a:gd name="connsiteX63" fmla="*/ 1154 w 5664"/>
              <a:gd name="connsiteY63" fmla="*/ 10079 h 12980"/>
              <a:gd name="connsiteX64" fmla="*/ 1211 w 5664"/>
              <a:gd name="connsiteY64" fmla="*/ 9480 h 12980"/>
              <a:gd name="connsiteX65" fmla="*/ 933 w 5664"/>
              <a:gd name="connsiteY65" fmla="*/ 8912 h 12980"/>
              <a:gd name="connsiteX66" fmla="*/ 885 w 5664"/>
              <a:gd name="connsiteY66" fmla="*/ 8534 h 12980"/>
              <a:gd name="connsiteX67" fmla="*/ 857 w 5664"/>
              <a:gd name="connsiteY67" fmla="*/ 8227 h 12980"/>
              <a:gd name="connsiteX68" fmla="*/ 588 w 5664"/>
              <a:gd name="connsiteY68" fmla="*/ 7919 h 12980"/>
              <a:gd name="connsiteX69" fmla="*/ 526 w 5664"/>
              <a:gd name="connsiteY69" fmla="*/ 7588 h 12980"/>
              <a:gd name="connsiteX70" fmla="*/ 399 w 5664"/>
              <a:gd name="connsiteY70" fmla="*/ 6926 h 12980"/>
              <a:gd name="connsiteX71" fmla="*/ 337 w 5664"/>
              <a:gd name="connsiteY71" fmla="*/ 6452 h 12980"/>
              <a:gd name="connsiteX72" fmla="*/ 226 w 5664"/>
              <a:gd name="connsiteY72" fmla="*/ 6232 h 12980"/>
              <a:gd name="connsiteX73" fmla="*/ 226 w 5664"/>
              <a:gd name="connsiteY73" fmla="*/ 5790 h 12980"/>
              <a:gd name="connsiteX74" fmla="*/ 133 w 5664"/>
              <a:gd name="connsiteY74" fmla="*/ 5522 h 12980"/>
              <a:gd name="connsiteX75" fmla="*/ 133 w 5664"/>
              <a:gd name="connsiteY75" fmla="*/ 5160 h 12980"/>
              <a:gd name="connsiteX76" fmla="*/ 22 w 5664"/>
              <a:gd name="connsiteY76" fmla="*/ 4939 h 12980"/>
              <a:gd name="connsiteX77" fmla="*/ 22 w 5664"/>
              <a:gd name="connsiteY77" fmla="*/ 4577 h 12980"/>
              <a:gd name="connsiteX78" fmla="*/ 22 w 5664"/>
              <a:gd name="connsiteY78" fmla="*/ 4577 h 12980"/>
              <a:gd name="connsiteX79" fmla="*/ 29 w 5664"/>
              <a:gd name="connsiteY79" fmla="*/ 4548 h 12980"/>
              <a:gd name="connsiteX80" fmla="*/ 35 w 5664"/>
              <a:gd name="connsiteY80" fmla="*/ 4519 h 12980"/>
              <a:gd name="connsiteX81" fmla="*/ 39 w 5664"/>
              <a:gd name="connsiteY81" fmla="*/ 4483 h 12980"/>
              <a:gd name="connsiteX82" fmla="*/ 42 w 5664"/>
              <a:gd name="connsiteY82" fmla="*/ 4446 h 12980"/>
              <a:gd name="connsiteX83" fmla="*/ 43 w 5664"/>
              <a:gd name="connsiteY83" fmla="*/ 4428 h 12980"/>
              <a:gd name="connsiteX84" fmla="*/ 42 w 5664"/>
              <a:gd name="connsiteY84" fmla="*/ 4410 h 12980"/>
              <a:gd name="connsiteX85" fmla="*/ 39 w 5664"/>
              <a:gd name="connsiteY85" fmla="*/ 4394 h 12980"/>
              <a:gd name="connsiteX86" fmla="*/ 35 w 5664"/>
              <a:gd name="connsiteY86" fmla="*/ 4378 h 12980"/>
              <a:gd name="connsiteX87" fmla="*/ 29 w 5664"/>
              <a:gd name="connsiteY87" fmla="*/ 4366 h 12980"/>
              <a:gd name="connsiteX88" fmla="*/ 22 w 5664"/>
              <a:gd name="connsiteY88" fmla="*/ 4355 h 12980"/>
              <a:gd name="connsiteX89" fmla="*/ 22 w 5664"/>
              <a:gd name="connsiteY89" fmla="*/ 4355 h 12980"/>
              <a:gd name="connsiteX90" fmla="*/ 17 w 5664"/>
              <a:gd name="connsiteY90" fmla="*/ 4351 h 12980"/>
              <a:gd name="connsiteX91" fmla="*/ 14 w 5664"/>
              <a:gd name="connsiteY91" fmla="*/ 4345 h 12980"/>
              <a:gd name="connsiteX92" fmla="*/ 9 w 5664"/>
              <a:gd name="connsiteY92" fmla="*/ 4330 h 12980"/>
              <a:gd name="connsiteX93" fmla="*/ 4 w 5664"/>
              <a:gd name="connsiteY93" fmla="*/ 4313 h 12980"/>
              <a:gd name="connsiteX94" fmla="*/ 1 w 5664"/>
              <a:gd name="connsiteY94" fmla="*/ 4294 h 12980"/>
              <a:gd name="connsiteX95" fmla="*/ 0 w 5664"/>
              <a:gd name="connsiteY95" fmla="*/ 4273 h 12980"/>
              <a:gd name="connsiteX96" fmla="*/ 1 w 5664"/>
              <a:gd name="connsiteY96" fmla="*/ 4250 h 12980"/>
              <a:gd name="connsiteX97" fmla="*/ 4 w 5664"/>
              <a:gd name="connsiteY97" fmla="*/ 4203 h 12980"/>
              <a:gd name="connsiteX98" fmla="*/ 9 w 5664"/>
              <a:gd name="connsiteY98" fmla="*/ 4160 h 12980"/>
              <a:gd name="connsiteX99" fmla="*/ 14 w 5664"/>
              <a:gd name="connsiteY99" fmla="*/ 4123 h 12980"/>
              <a:gd name="connsiteX100" fmla="*/ 22 w 5664"/>
              <a:gd name="connsiteY100" fmla="*/ 4088 h 12980"/>
              <a:gd name="connsiteX101" fmla="*/ 0 w 5664"/>
              <a:gd name="connsiteY101" fmla="*/ 3945 h 12980"/>
              <a:gd name="connsiteX102" fmla="*/ 1637 w 5664"/>
              <a:gd name="connsiteY102" fmla="*/ 1360 h 12980"/>
              <a:gd name="connsiteX103" fmla="*/ 1755 w 5664"/>
              <a:gd name="connsiteY103" fmla="*/ 978 h 12980"/>
              <a:gd name="connsiteX104" fmla="*/ 1841 w 5664"/>
              <a:gd name="connsiteY104" fmla="*/ 760 h 12980"/>
              <a:gd name="connsiteX105" fmla="*/ 2046 w 5664"/>
              <a:gd name="connsiteY105" fmla="*/ 666 h 12980"/>
              <a:gd name="connsiteX106" fmla="*/ 2156 w 5664"/>
              <a:gd name="connsiteY106" fmla="*/ 509 h 12980"/>
              <a:gd name="connsiteX107" fmla="*/ 2362 w 5664"/>
              <a:gd name="connsiteY107" fmla="*/ 177 h 12980"/>
              <a:gd name="connsiteX108" fmla="*/ 2567 w 5664"/>
              <a:gd name="connsiteY108" fmla="*/ 20 h 12980"/>
              <a:gd name="connsiteX109" fmla="*/ 2708 w 5664"/>
              <a:gd name="connsiteY109" fmla="*/ 20 h 12980"/>
              <a:gd name="connsiteX110" fmla="*/ 2708 w 5664"/>
              <a:gd name="connsiteY110" fmla="*/ 20 h 12980"/>
              <a:gd name="connsiteX111" fmla="*/ 2750 w 5664"/>
              <a:gd name="connsiteY111" fmla="*/ 49 h 12980"/>
              <a:gd name="connsiteX112" fmla="*/ 3002 w 5664"/>
              <a:gd name="connsiteY112" fmla="*/ 313 h 12980"/>
              <a:gd name="connsiteX113" fmla="*/ 2812 w 5664"/>
              <a:gd name="connsiteY113" fmla="*/ 131 h 12980"/>
              <a:gd name="connsiteX0" fmla="*/ 3002 w 5664"/>
              <a:gd name="connsiteY0" fmla="*/ 313 h 12980"/>
              <a:gd name="connsiteX1" fmla="*/ 3070 w 5664"/>
              <a:gd name="connsiteY1" fmla="*/ 378 h 12980"/>
              <a:gd name="connsiteX2" fmla="*/ 3103 w 5664"/>
              <a:gd name="connsiteY2" fmla="*/ 446 h 12980"/>
              <a:gd name="connsiteX3" fmla="*/ 3338 w 5664"/>
              <a:gd name="connsiteY3" fmla="*/ 650 h 12980"/>
              <a:gd name="connsiteX4" fmla="*/ 3527 w 5664"/>
              <a:gd name="connsiteY4" fmla="*/ 666 h 12980"/>
              <a:gd name="connsiteX5" fmla="*/ 3622 w 5664"/>
              <a:gd name="connsiteY5" fmla="*/ 760 h 12980"/>
              <a:gd name="connsiteX6" fmla="*/ 3622 w 5664"/>
              <a:gd name="connsiteY6" fmla="*/ 855 h 12980"/>
              <a:gd name="connsiteX7" fmla="*/ 3748 w 5664"/>
              <a:gd name="connsiteY7" fmla="*/ 903 h 12980"/>
              <a:gd name="connsiteX8" fmla="*/ 3906 w 5664"/>
              <a:gd name="connsiteY8" fmla="*/ 1028 h 12980"/>
              <a:gd name="connsiteX9" fmla="*/ 4009 w 5664"/>
              <a:gd name="connsiteY9" fmla="*/ 1142 h 12980"/>
              <a:gd name="connsiteX10" fmla="*/ 4072 w 5664"/>
              <a:gd name="connsiteY10" fmla="*/ 1379 h 12980"/>
              <a:gd name="connsiteX11" fmla="*/ 4213 w 5664"/>
              <a:gd name="connsiteY11" fmla="*/ 1438 h 12980"/>
              <a:gd name="connsiteX12" fmla="*/ 4249 w 5664"/>
              <a:gd name="connsiteY12" fmla="*/ 1592 h 12980"/>
              <a:gd name="connsiteX13" fmla="*/ 4391 w 5664"/>
              <a:gd name="connsiteY13" fmla="*/ 1841 h 12980"/>
              <a:gd name="connsiteX14" fmla="*/ 4581 w 5664"/>
              <a:gd name="connsiteY14" fmla="*/ 2029 h 12980"/>
              <a:gd name="connsiteX15" fmla="*/ 4604 w 5664"/>
              <a:gd name="connsiteY15" fmla="*/ 2350 h 12980"/>
              <a:gd name="connsiteX16" fmla="*/ 4722 w 5664"/>
              <a:gd name="connsiteY16" fmla="*/ 2550 h 12980"/>
              <a:gd name="connsiteX17" fmla="*/ 5018 w 5664"/>
              <a:gd name="connsiteY17" fmla="*/ 2705 h 12980"/>
              <a:gd name="connsiteX18" fmla="*/ 5112 w 5664"/>
              <a:gd name="connsiteY18" fmla="*/ 2823 h 12980"/>
              <a:gd name="connsiteX19" fmla="*/ 5159 w 5664"/>
              <a:gd name="connsiteY19" fmla="*/ 2964 h 12980"/>
              <a:gd name="connsiteX20" fmla="*/ 5243 w 5664"/>
              <a:gd name="connsiteY20" fmla="*/ 3047 h 12980"/>
              <a:gd name="connsiteX21" fmla="*/ 5432 w 5664"/>
              <a:gd name="connsiteY21" fmla="*/ 3308 h 12980"/>
              <a:gd name="connsiteX22" fmla="*/ 5523 w 5664"/>
              <a:gd name="connsiteY22" fmla="*/ 3583 h 12980"/>
              <a:gd name="connsiteX23" fmla="*/ 5585 w 5664"/>
              <a:gd name="connsiteY23" fmla="*/ 3662 h 12980"/>
              <a:gd name="connsiteX24" fmla="*/ 5606 w 5664"/>
              <a:gd name="connsiteY24" fmla="*/ 3745 h 12980"/>
              <a:gd name="connsiteX25" fmla="*/ 5664 w 5664"/>
              <a:gd name="connsiteY25" fmla="*/ 3883 h 12980"/>
              <a:gd name="connsiteX26" fmla="*/ 5664 w 5664"/>
              <a:gd name="connsiteY26" fmla="*/ 4182 h 12980"/>
              <a:gd name="connsiteX27" fmla="*/ 5664 w 5664"/>
              <a:gd name="connsiteY27" fmla="*/ 4371 h 12980"/>
              <a:gd name="connsiteX28" fmla="*/ 5491 w 5664"/>
              <a:gd name="connsiteY28" fmla="*/ 4773 h 12980"/>
              <a:gd name="connsiteX29" fmla="*/ 5585 w 5664"/>
              <a:gd name="connsiteY29" fmla="*/ 5269 h 12980"/>
              <a:gd name="connsiteX30" fmla="*/ 5523 w 5664"/>
              <a:gd name="connsiteY30" fmla="*/ 5428 h 12980"/>
              <a:gd name="connsiteX31" fmla="*/ 5539 w 5664"/>
              <a:gd name="connsiteY31" fmla="*/ 5633 h 12980"/>
              <a:gd name="connsiteX32" fmla="*/ 5443 w 5664"/>
              <a:gd name="connsiteY32" fmla="*/ 6216 h 12980"/>
              <a:gd name="connsiteX33" fmla="*/ 5318 w 5664"/>
              <a:gd name="connsiteY33" fmla="*/ 7162 h 12980"/>
              <a:gd name="connsiteX34" fmla="*/ 5096 w 5664"/>
              <a:gd name="connsiteY34" fmla="*/ 7462 h 12980"/>
              <a:gd name="connsiteX35" fmla="*/ 4923 w 5664"/>
              <a:gd name="connsiteY35" fmla="*/ 7997 h 12980"/>
              <a:gd name="connsiteX36" fmla="*/ 4779 w 5664"/>
              <a:gd name="connsiteY36" fmla="*/ 8297 h 12980"/>
              <a:gd name="connsiteX37" fmla="*/ 4685 w 5664"/>
              <a:gd name="connsiteY37" fmla="*/ 8629 h 12980"/>
              <a:gd name="connsiteX38" fmla="*/ 4669 w 5664"/>
              <a:gd name="connsiteY38" fmla="*/ 8991 h 12980"/>
              <a:gd name="connsiteX39" fmla="*/ 4479 w 5664"/>
              <a:gd name="connsiteY39" fmla="*/ 9323 h 12980"/>
              <a:gd name="connsiteX40" fmla="*/ 4495 w 5664"/>
              <a:gd name="connsiteY40" fmla="*/ 9433 h 12980"/>
              <a:gd name="connsiteX41" fmla="*/ 4385 w 5664"/>
              <a:gd name="connsiteY41" fmla="*/ 9606 h 12980"/>
              <a:gd name="connsiteX42" fmla="*/ 4290 w 5664"/>
              <a:gd name="connsiteY42" fmla="*/ 9953 h 12980"/>
              <a:gd name="connsiteX43" fmla="*/ 4290 w 5664"/>
              <a:gd name="connsiteY43" fmla="*/ 10222 h 12980"/>
              <a:gd name="connsiteX44" fmla="*/ 4322 w 5664"/>
              <a:gd name="connsiteY44" fmla="*/ 10568 h 12980"/>
              <a:gd name="connsiteX45" fmla="*/ 4164 w 5664"/>
              <a:gd name="connsiteY45" fmla="*/ 10773 h 12980"/>
              <a:gd name="connsiteX46" fmla="*/ 4053 w 5664"/>
              <a:gd name="connsiteY46" fmla="*/ 11105 h 12980"/>
              <a:gd name="connsiteX47" fmla="*/ 3801 w 5664"/>
              <a:gd name="connsiteY47" fmla="*/ 11387 h 12980"/>
              <a:gd name="connsiteX48" fmla="*/ 3739 w 5664"/>
              <a:gd name="connsiteY48" fmla="*/ 11672 h 12980"/>
              <a:gd name="connsiteX49" fmla="*/ 3599 w 5664"/>
              <a:gd name="connsiteY49" fmla="*/ 11956 h 12980"/>
              <a:gd name="connsiteX50" fmla="*/ 3536 w 5664"/>
              <a:gd name="connsiteY50" fmla="*/ 12176 h 12980"/>
              <a:gd name="connsiteX51" fmla="*/ 3505 w 5664"/>
              <a:gd name="connsiteY51" fmla="*/ 12554 h 12980"/>
              <a:gd name="connsiteX52" fmla="*/ 3276 w 5664"/>
              <a:gd name="connsiteY52" fmla="*/ 12728 h 12980"/>
              <a:gd name="connsiteX53" fmla="*/ 3048 w 5664"/>
              <a:gd name="connsiteY53" fmla="*/ 12886 h 12980"/>
              <a:gd name="connsiteX54" fmla="*/ 2812 w 5664"/>
              <a:gd name="connsiteY54" fmla="*/ 12980 h 12980"/>
              <a:gd name="connsiteX55" fmla="*/ 2464 w 5664"/>
              <a:gd name="connsiteY55" fmla="*/ 12980 h 12980"/>
              <a:gd name="connsiteX56" fmla="*/ 2150 w 5664"/>
              <a:gd name="connsiteY56" fmla="*/ 12697 h 12980"/>
              <a:gd name="connsiteX57" fmla="*/ 1991 w 5664"/>
              <a:gd name="connsiteY57" fmla="*/ 12413 h 12980"/>
              <a:gd name="connsiteX58" fmla="*/ 1944 w 5664"/>
              <a:gd name="connsiteY58" fmla="*/ 12145 h 12980"/>
              <a:gd name="connsiteX59" fmla="*/ 1637 w 5664"/>
              <a:gd name="connsiteY59" fmla="*/ 11845 h 12980"/>
              <a:gd name="connsiteX60" fmla="*/ 1503 w 5664"/>
              <a:gd name="connsiteY60" fmla="*/ 11627 h 12980"/>
              <a:gd name="connsiteX61" fmla="*/ 1543 w 5664"/>
              <a:gd name="connsiteY61" fmla="*/ 11396 h 12980"/>
              <a:gd name="connsiteX62" fmla="*/ 1354 w 5664"/>
              <a:gd name="connsiteY62" fmla="*/ 10875 h 12980"/>
              <a:gd name="connsiteX63" fmla="*/ 1154 w 5664"/>
              <a:gd name="connsiteY63" fmla="*/ 10079 h 12980"/>
              <a:gd name="connsiteX64" fmla="*/ 1211 w 5664"/>
              <a:gd name="connsiteY64" fmla="*/ 9480 h 12980"/>
              <a:gd name="connsiteX65" fmla="*/ 933 w 5664"/>
              <a:gd name="connsiteY65" fmla="*/ 8912 h 12980"/>
              <a:gd name="connsiteX66" fmla="*/ 885 w 5664"/>
              <a:gd name="connsiteY66" fmla="*/ 8534 h 12980"/>
              <a:gd name="connsiteX67" fmla="*/ 857 w 5664"/>
              <a:gd name="connsiteY67" fmla="*/ 8227 h 12980"/>
              <a:gd name="connsiteX68" fmla="*/ 588 w 5664"/>
              <a:gd name="connsiteY68" fmla="*/ 7919 h 12980"/>
              <a:gd name="connsiteX69" fmla="*/ 526 w 5664"/>
              <a:gd name="connsiteY69" fmla="*/ 7588 h 12980"/>
              <a:gd name="connsiteX70" fmla="*/ 399 w 5664"/>
              <a:gd name="connsiteY70" fmla="*/ 6926 h 12980"/>
              <a:gd name="connsiteX71" fmla="*/ 337 w 5664"/>
              <a:gd name="connsiteY71" fmla="*/ 6452 h 12980"/>
              <a:gd name="connsiteX72" fmla="*/ 226 w 5664"/>
              <a:gd name="connsiteY72" fmla="*/ 6232 h 12980"/>
              <a:gd name="connsiteX73" fmla="*/ 226 w 5664"/>
              <a:gd name="connsiteY73" fmla="*/ 5790 h 12980"/>
              <a:gd name="connsiteX74" fmla="*/ 133 w 5664"/>
              <a:gd name="connsiteY74" fmla="*/ 5522 h 12980"/>
              <a:gd name="connsiteX75" fmla="*/ 133 w 5664"/>
              <a:gd name="connsiteY75" fmla="*/ 5160 h 12980"/>
              <a:gd name="connsiteX76" fmla="*/ 22 w 5664"/>
              <a:gd name="connsiteY76" fmla="*/ 4939 h 12980"/>
              <a:gd name="connsiteX77" fmla="*/ 22 w 5664"/>
              <a:gd name="connsiteY77" fmla="*/ 4577 h 12980"/>
              <a:gd name="connsiteX78" fmla="*/ 22 w 5664"/>
              <a:gd name="connsiteY78" fmla="*/ 4577 h 12980"/>
              <a:gd name="connsiteX79" fmla="*/ 29 w 5664"/>
              <a:gd name="connsiteY79" fmla="*/ 4548 h 12980"/>
              <a:gd name="connsiteX80" fmla="*/ 35 w 5664"/>
              <a:gd name="connsiteY80" fmla="*/ 4519 h 12980"/>
              <a:gd name="connsiteX81" fmla="*/ 39 w 5664"/>
              <a:gd name="connsiteY81" fmla="*/ 4483 h 12980"/>
              <a:gd name="connsiteX82" fmla="*/ 42 w 5664"/>
              <a:gd name="connsiteY82" fmla="*/ 4446 h 12980"/>
              <a:gd name="connsiteX83" fmla="*/ 43 w 5664"/>
              <a:gd name="connsiteY83" fmla="*/ 4428 h 12980"/>
              <a:gd name="connsiteX84" fmla="*/ 42 w 5664"/>
              <a:gd name="connsiteY84" fmla="*/ 4410 h 12980"/>
              <a:gd name="connsiteX85" fmla="*/ 39 w 5664"/>
              <a:gd name="connsiteY85" fmla="*/ 4394 h 12980"/>
              <a:gd name="connsiteX86" fmla="*/ 35 w 5664"/>
              <a:gd name="connsiteY86" fmla="*/ 4378 h 12980"/>
              <a:gd name="connsiteX87" fmla="*/ 29 w 5664"/>
              <a:gd name="connsiteY87" fmla="*/ 4366 h 12980"/>
              <a:gd name="connsiteX88" fmla="*/ 22 w 5664"/>
              <a:gd name="connsiteY88" fmla="*/ 4355 h 12980"/>
              <a:gd name="connsiteX89" fmla="*/ 22 w 5664"/>
              <a:gd name="connsiteY89" fmla="*/ 4355 h 12980"/>
              <a:gd name="connsiteX90" fmla="*/ 17 w 5664"/>
              <a:gd name="connsiteY90" fmla="*/ 4351 h 12980"/>
              <a:gd name="connsiteX91" fmla="*/ 14 w 5664"/>
              <a:gd name="connsiteY91" fmla="*/ 4345 h 12980"/>
              <a:gd name="connsiteX92" fmla="*/ 9 w 5664"/>
              <a:gd name="connsiteY92" fmla="*/ 4330 h 12980"/>
              <a:gd name="connsiteX93" fmla="*/ 4 w 5664"/>
              <a:gd name="connsiteY93" fmla="*/ 4313 h 12980"/>
              <a:gd name="connsiteX94" fmla="*/ 1 w 5664"/>
              <a:gd name="connsiteY94" fmla="*/ 4294 h 12980"/>
              <a:gd name="connsiteX95" fmla="*/ 0 w 5664"/>
              <a:gd name="connsiteY95" fmla="*/ 4273 h 12980"/>
              <a:gd name="connsiteX96" fmla="*/ 1 w 5664"/>
              <a:gd name="connsiteY96" fmla="*/ 4250 h 12980"/>
              <a:gd name="connsiteX97" fmla="*/ 4 w 5664"/>
              <a:gd name="connsiteY97" fmla="*/ 4203 h 12980"/>
              <a:gd name="connsiteX98" fmla="*/ 9 w 5664"/>
              <a:gd name="connsiteY98" fmla="*/ 4160 h 12980"/>
              <a:gd name="connsiteX99" fmla="*/ 14 w 5664"/>
              <a:gd name="connsiteY99" fmla="*/ 4123 h 12980"/>
              <a:gd name="connsiteX100" fmla="*/ 22 w 5664"/>
              <a:gd name="connsiteY100" fmla="*/ 4088 h 12980"/>
              <a:gd name="connsiteX101" fmla="*/ 0 w 5664"/>
              <a:gd name="connsiteY101" fmla="*/ 3945 h 12980"/>
              <a:gd name="connsiteX102" fmla="*/ 1637 w 5664"/>
              <a:gd name="connsiteY102" fmla="*/ 1360 h 12980"/>
              <a:gd name="connsiteX103" fmla="*/ 1755 w 5664"/>
              <a:gd name="connsiteY103" fmla="*/ 978 h 12980"/>
              <a:gd name="connsiteX104" fmla="*/ 1841 w 5664"/>
              <a:gd name="connsiteY104" fmla="*/ 760 h 12980"/>
              <a:gd name="connsiteX105" fmla="*/ 2046 w 5664"/>
              <a:gd name="connsiteY105" fmla="*/ 666 h 12980"/>
              <a:gd name="connsiteX106" fmla="*/ 2156 w 5664"/>
              <a:gd name="connsiteY106" fmla="*/ 509 h 12980"/>
              <a:gd name="connsiteX107" fmla="*/ 2362 w 5664"/>
              <a:gd name="connsiteY107" fmla="*/ 177 h 12980"/>
              <a:gd name="connsiteX108" fmla="*/ 2567 w 5664"/>
              <a:gd name="connsiteY108" fmla="*/ 20 h 12980"/>
              <a:gd name="connsiteX109" fmla="*/ 2708 w 5664"/>
              <a:gd name="connsiteY109" fmla="*/ 20 h 12980"/>
              <a:gd name="connsiteX110" fmla="*/ 2708 w 5664"/>
              <a:gd name="connsiteY110" fmla="*/ 20 h 12980"/>
              <a:gd name="connsiteX111" fmla="*/ 2750 w 5664"/>
              <a:gd name="connsiteY111" fmla="*/ 49 h 12980"/>
              <a:gd name="connsiteX112" fmla="*/ 3002 w 5664"/>
              <a:gd name="connsiteY112" fmla="*/ 313 h 12980"/>
              <a:gd name="connsiteX0" fmla="*/ 3002 w 5664"/>
              <a:gd name="connsiteY0" fmla="*/ 313 h 12980"/>
              <a:gd name="connsiteX1" fmla="*/ 3070 w 5664"/>
              <a:gd name="connsiteY1" fmla="*/ 378 h 12980"/>
              <a:gd name="connsiteX2" fmla="*/ 3103 w 5664"/>
              <a:gd name="connsiteY2" fmla="*/ 446 h 12980"/>
              <a:gd name="connsiteX3" fmla="*/ 3338 w 5664"/>
              <a:gd name="connsiteY3" fmla="*/ 650 h 12980"/>
              <a:gd name="connsiteX4" fmla="*/ 3527 w 5664"/>
              <a:gd name="connsiteY4" fmla="*/ 666 h 12980"/>
              <a:gd name="connsiteX5" fmla="*/ 3622 w 5664"/>
              <a:gd name="connsiteY5" fmla="*/ 760 h 12980"/>
              <a:gd name="connsiteX6" fmla="*/ 3622 w 5664"/>
              <a:gd name="connsiteY6" fmla="*/ 855 h 12980"/>
              <a:gd name="connsiteX7" fmla="*/ 3748 w 5664"/>
              <a:gd name="connsiteY7" fmla="*/ 903 h 12980"/>
              <a:gd name="connsiteX8" fmla="*/ 3906 w 5664"/>
              <a:gd name="connsiteY8" fmla="*/ 1028 h 12980"/>
              <a:gd name="connsiteX9" fmla="*/ 4009 w 5664"/>
              <a:gd name="connsiteY9" fmla="*/ 1142 h 12980"/>
              <a:gd name="connsiteX10" fmla="*/ 4072 w 5664"/>
              <a:gd name="connsiteY10" fmla="*/ 1379 h 12980"/>
              <a:gd name="connsiteX11" fmla="*/ 4213 w 5664"/>
              <a:gd name="connsiteY11" fmla="*/ 1438 h 12980"/>
              <a:gd name="connsiteX12" fmla="*/ 4249 w 5664"/>
              <a:gd name="connsiteY12" fmla="*/ 1592 h 12980"/>
              <a:gd name="connsiteX13" fmla="*/ 4391 w 5664"/>
              <a:gd name="connsiteY13" fmla="*/ 1841 h 12980"/>
              <a:gd name="connsiteX14" fmla="*/ 4581 w 5664"/>
              <a:gd name="connsiteY14" fmla="*/ 2029 h 12980"/>
              <a:gd name="connsiteX15" fmla="*/ 4604 w 5664"/>
              <a:gd name="connsiteY15" fmla="*/ 2350 h 12980"/>
              <a:gd name="connsiteX16" fmla="*/ 4722 w 5664"/>
              <a:gd name="connsiteY16" fmla="*/ 2550 h 12980"/>
              <a:gd name="connsiteX17" fmla="*/ 5018 w 5664"/>
              <a:gd name="connsiteY17" fmla="*/ 2705 h 12980"/>
              <a:gd name="connsiteX18" fmla="*/ 5112 w 5664"/>
              <a:gd name="connsiteY18" fmla="*/ 2823 h 12980"/>
              <a:gd name="connsiteX19" fmla="*/ 5159 w 5664"/>
              <a:gd name="connsiteY19" fmla="*/ 2964 h 12980"/>
              <a:gd name="connsiteX20" fmla="*/ 5243 w 5664"/>
              <a:gd name="connsiteY20" fmla="*/ 3047 h 12980"/>
              <a:gd name="connsiteX21" fmla="*/ 5432 w 5664"/>
              <a:gd name="connsiteY21" fmla="*/ 3308 h 12980"/>
              <a:gd name="connsiteX22" fmla="*/ 5523 w 5664"/>
              <a:gd name="connsiteY22" fmla="*/ 3583 h 12980"/>
              <a:gd name="connsiteX23" fmla="*/ 5585 w 5664"/>
              <a:gd name="connsiteY23" fmla="*/ 3662 h 12980"/>
              <a:gd name="connsiteX24" fmla="*/ 5606 w 5664"/>
              <a:gd name="connsiteY24" fmla="*/ 3745 h 12980"/>
              <a:gd name="connsiteX25" fmla="*/ 5664 w 5664"/>
              <a:gd name="connsiteY25" fmla="*/ 3883 h 12980"/>
              <a:gd name="connsiteX26" fmla="*/ 5664 w 5664"/>
              <a:gd name="connsiteY26" fmla="*/ 4182 h 12980"/>
              <a:gd name="connsiteX27" fmla="*/ 5664 w 5664"/>
              <a:gd name="connsiteY27" fmla="*/ 4371 h 12980"/>
              <a:gd name="connsiteX28" fmla="*/ 5491 w 5664"/>
              <a:gd name="connsiteY28" fmla="*/ 4773 h 12980"/>
              <a:gd name="connsiteX29" fmla="*/ 5585 w 5664"/>
              <a:gd name="connsiteY29" fmla="*/ 5269 h 12980"/>
              <a:gd name="connsiteX30" fmla="*/ 5523 w 5664"/>
              <a:gd name="connsiteY30" fmla="*/ 5428 h 12980"/>
              <a:gd name="connsiteX31" fmla="*/ 5539 w 5664"/>
              <a:gd name="connsiteY31" fmla="*/ 5633 h 12980"/>
              <a:gd name="connsiteX32" fmla="*/ 5443 w 5664"/>
              <a:gd name="connsiteY32" fmla="*/ 6216 h 12980"/>
              <a:gd name="connsiteX33" fmla="*/ 5318 w 5664"/>
              <a:gd name="connsiteY33" fmla="*/ 7162 h 12980"/>
              <a:gd name="connsiteX34" fmla="*/ 5096 w 5664"/>
              <a:gd name="connsiteY34" fmla="*/ 7462 h 12980"/>
              <a:gd name="connsiteX35" fmla="*/ 4923 w 5664"/>
              <a:gd name="connsiteY35" fmla="*/ 7997 h 12980"/>
              <a:gd name="connsiteX36" fmla="*/ 4779 w 5664"/>
              <a:gd name="connsiteY36" fmla="*/ 8297 h 12980"/>
              <a:gd name="connsiteX37" fmla="*/ 4685 w 5664"/>
              <a:gd name="connsiteY37" fmla="*/ 8629 h 12980"/>
              <a:gd name="connsiteX38" fmla="*/ 4669 w 5664"/>
              <a:gd name="connsiteY38" fmla="*/ 8991 h 12980"/>
              <a:gd name="connsiteX39" fmla="*/ 4479 w 5664"/>
              <a:gd name="connsiteY39" fmla="*/ 9323 h 12980"/>
              <a:gd name="connsiteX40" fmla="*/ 4495 w 5664"/>
              <a:gd name="connsiteY40" fmla="*/ 9433 h 12980"/>
              <a:gd name="connsiteX41" fmla="*/ 4385 w 5664"/>
              <a:gd name="connsiteY41" fmla="*/ 9606 h 12980"/>
              <a:gd name="connsiteX42" fmla="*/ 4290 w 5664"/>
              <a:gd name="connsiteY42" fmla="*/ 9953 h 12980"/>
              <a:gd name="connsiteX43" fmla="*/ 4290 w 5664"/>
              <a:gd name="connsiteY43" fmla="*/ 10222 h 12980"/>
              <a:gd name="connsiteX44" fmla="*/ 4322 w 5664"/>
              <a:gd name="connsiteY44" fmla="*/ 10568 h 12980"/>
              <a:gd name="connsiteX45" fmla="*/ 4164 w 5664"/>
              <a:gd name="connsiteY45" fmla="*/ 10773 h 12980"/>
              <a:gd name="connsiteX46" fmla="*/ 4053 w 5664"/>
              <a:gd name="connsiteY46" fmla="*/ 11105 h 12980"/>
              <a:gd name="connsiteX47" fmla="*/ 3801 w 5664"/>
              <a:gd name="connsiteY47" fmla="*/ 11387 h 12980"/>
              <a:gd name="connsiteX48" fmla="*/ 3739 w 5664"/>
              <a:gd name="connsiteY48" fmla="*/ 11672 h 12980"/>
              <a:gd name="connsiteX49" fmla="*/ 3599 w 5664"/>
              <a:gd name="connsiteY49" fmla="*/ 11956 h 12980"/>
              <a:gd name="connsiteX50" fmla="*/ 3536 w 5664"/>
              <a:gd name="connsiteY50" fmla="*/ 12176 h 12980"/>
              <a:gd name="connsiteX51" fmla="*/ 3505 w 5664"/>
              <a:gd name="connsiteY51" fmla="*/ 12554 h 12980"/>
              <a:gd name="connsiteX52" fmla="*/ 3276 w 5664"/>
              <a:gd name="connsiteY52" fmla="*/ 12728 h 12980"/>
              <a:gd name="connsiteX53" fmla="*/ 3048 w 5664"/>
              <a:gd name="connsiteY53" fmla="*/ 12886 h 12980"/>
              <a:gd name="connsiteX54" fmla="*/ 2812 w 5664"/>
              <a:gd name="connsiteY54" fmla="*/ 12980 h 12980"/>
              <a:gd name="connsiteX55" fmla="*/ 2464 w 5664"/>
              <a:gd name="connsiteY55" fmla="*/ 12980 h 12980"/>
              <a:gd name="connsiteX56" fmla="*/ 2150 w 5664"/>
              <a:gd name="connsiteY56" fmla="*/ 12697 h 12980"/>
              <a:gd name="connsiteX57" fmla="*/ 1991 w 5664"/>
              <a:gd name="connsiteY57" fmla="*/ 12413 h 12980"/>
              <a:gd name="connsiteX58" fmla="*/ 1944 w 5664"/>
              <a:gd name="connsiteY58" fmla="*/ 12145 h 12980"/>
              <a:gd name="connsiteX59" fmla="*/ 1637 w 5664"/>
              <a:gd name="connsiteY59" fmla="*/ 11845 h 12980"/>
              <a:gd name="connsiteX60" fmla="*/ 1503 w 5664"/>
              <a:gd name="connsiteY60" fmla="*/ 11627 h 12980"/>
              <a:gd name="connsiteX61" fmla="*/ 1543 w 5664"/>
              <a:gd name="connsiteY61" fmla="*/ 11396 h 12980"/>
              <a:gd name="connsiteX62" fmla="*/ 1354 w 5664"/>
              <a:gd name="connsiteY62" fmla="*/ 10875 h 12980"/>
              <a:gd name="connsiteX63" fmla="*/ 1154 w 5664"/>
              <a:gd name="connsiteY63" fmla="*/ 10079 h 12980"/>
              <a:gd name="connsiteX64" fmla="*/ 1211 w 5664"/>
              <a:gd name="connsiteY64" fmla="*/ 9480 h 12980"/>
              <a:gd name="connsiteX65" fmla="*/ 933 w 5664"/>
              <a:gd name="connsiteY65" fmla="*/ 8912 h 12980"/>
              <a:gd name="connsiteX66" fmla="*/ 885 w 5664"/>
              <a:gd name="connsiteY66" fmla="*/ 8534 h 12980"/>
              <a:gd name="connsiteX67" fmla="*/ 857 w 5664"/>
              <a:gd name="connsiteY67" fmla="*/ 8227 h 12980"/>
              <a:gd name="connsiteX68" fmla="*/ 588 w 5664"/>
              <a:gd name="connsiteY68" fmla="*/ 7919 h 12980"/>
              <a:gd name="connsiteX69" fmla="*/ 526 w 5664"/>
              <a:gd name="connsiteY69" fmla="*/ 7588 h 12980"/>
              <a:gd name="connsiteX70" fmla="*/ 399 w 5664"/>
              <a:gd name="connsiteY70" fmla="*/ 6926 h 12980"/>
              <a:gd name="connsiteX71" fmla="*/ 337 w 5664"/>
              <a:gd name="connsiteY71" fmla="*/ 6452 h 12980"/>
              <a:gd name="connsiteX72" fmla="*/ 226 w 5664"/>
              <a:gd name="connsiteY72" fmla="*/ 6232 h 12980"/>
              <a:gd name="connsiteX73" fmla="*/ 226 w 5664"/>
              <a:gd name="connsiteY73" fmla="*/ 5790 h 12980"/>
              <a:gd name="connsiteX74" fmla="*/ 133 w 5664"/>
              <a:gd name="connsiteY74" fmla="*/ 5522 h 12980"/>
              <a:gd name="connsiteX75" fmla="*/ 133 w 5664"/>
              <a:gd name="connsiteY75" fmla="*/ 5160 h 12980"/>
              <a:gd name="connsiteX76" fmla="*/ 22 w 5664"/>
              <a:gd name="connsiteY76" fmla="*/ 4939 h 12980"/>
              <a:gd name="connsiteX77" fmla="*/ 22 w 5664"/>
              <a:gd name="connsiteY77" fmla="*/ 4577 h 12980"/>
              <a:gd name="connsiteX78" fmla="*/ 22 w 5664"/>
              <a:gd name="connsiteY78" fmla="*/ 4577 h 12980"/>
              <a:gd name="connsiteX79" fmla="*/ 29 w 5664"/>
              <a:gd name="connsiteY79" fmla="*/ 4548 h 12980"/>
              <a:gd name="connsiteX80" fmla="*/ 35 w 5664"/>
              <a:gd name="connsiteY80" fmla="*/ 4519 h 12980"/>
              <a:gd name="connsiteX81" fmla="*/ 39 w 5664"/>
              <a:gd name="connsiteY81" fmla="*/ 4483 h 12980"/>
              <a:gd name="connsiteX82" fmla="*/ 42 w 5664"/>
              <a:gd name="connsiteY82" fmla="*/ 4446 h 12980"/>
              <a:gd name="connsiteX83" fmla="*/ 43 w 5664"/>
              <a:gd name="connsiteY83" fmla="*/ 4428 h 12980"/>
              <a:gd name="connsiteX84" fmla="*/ 42 w 5664"/>
              <a:gd name="connsiteY84" fmla="*/ 4410 h 12980"/>
              <a:gd name="connsiteX85" fmla="*/ 39 w 5664"/>
              <a:gd name="connsiteY85" fmla="*/ 4394 h 12980"/>
              <a:gd name="connsiteX86" fmla="*/ 35 w 5664"/>
              <a:gd name="connsiteY86" fmla="*/ 4378 h 12980"/>
              <a:gd name="connsiteX87" fmla="*/ 29 w 5664"/>
              <a:gd name="connsiteY87" fmla="*/ 4366 h 12980"/>
              <a:gd name="connsiteX88" fmla="*/ 22 w 5664"/>
              <a:gd name="connsiteY88" fmla="*/ 4355 h 12980"/>
              <a:gd name="connsiteX89" fmla="*/ 22 w 5664"/>
              <a:gd name="connsiteY89" fmla="*/ 4355 h 12980"/>
              <a:gd name="connsiteX90" fmla="*/ 17 w 5664"/>
              <a:gd name="connsiteY90" fmla="*/ 4351 h 12980"/>
              <a:gd name="connsiteX91" fmla="*/ 14 w 5664"/>
              <a:gd name="connsiteY91" fmla="*/ 4345 h 12980"/>
              <a:gd name="connsiteX92" fmla="*/ 9 w 5664"/>
              <a:gd name="connsiteY92" fmla="*/ 4330 h 12980"/>
              <a:gd name="connsiteX93" fmla="*/ 4 w 5664"/>
              <a:gd name="connsiteY93" fmla="*/ 4313 h 12980"/>
              <a:gd name="connsiteX94" fmla="*/ 1 w 5664"/>
              <a:gd name="connsiteY94" fmla="*/ 4294 h 12980"/>
              <a:gd name="connsiteX95" fmla="*/ 0 w 5664"/>
              <a:gd name="connsiteY95" fmla="*/ 4273 h 12980"/>
              <a:gd name="connsiteX96" fmla="*/ 1 w 5664"/>
              <a:gd name="connsiteY96" fmla="*/ 4250 h 12980"/>
              <a:gd name="connsiteX97" fmla="*/ 4 w 5664"/>
              <a:gd name="connsiteY97" fmla="*/ 4203 h 12980"/>
              <a:gd name="connsiteX98" fmla="*/ 9 w 5664"/>
              <a:gd name="connsiteY98" fmla="*/ 4160 h 12980"/>
              <a:gd name="connsiteX99" fmla="*/ 14 w 5664"/>
              <a:gd name="connsiteY99" fmla="*/ 4123 h 12980"/>
              <a:gd name="connsiteX100" fmla="*/ 22 w 5664"/>
              <a:gd name="connsiteY100" fmla="*/ 4088 h 12980"/>
              <a:gd name="connsiteX101" fmla="*/ 0 w 5664"/>
              <a:gd name="connsiteY101" fmla="*/ 3945 h 12980"/>
              <a:gd name="connsiteX102" fmla="*/ 1637 w 5664"/>
              <a:gd name="connsiteY102" fmla="*/ 1360 h 12980"/>
              <a:gd name="connsiteX103" fmla="*/ 1755 w 5664"/>
              <a:gd name="connsiteY103" fmla="*/ 978 h 12980"/>
              <a:gd name="connsiteX104" fmla="*/ 1841 w 5664"/>
              <a:gd name="connsiteY104" fmla="*/ 760 h 12980"/>
              <a:gd name="connsiteX105" fmla="*/ 2046 w 5664"/>
              <a:gd name="connsiteY105" fmla="*/ 666 h 12980"/>
              <a:gd name="connsiteX106" fmla="*/ 2156 w 5664"/>
              <a:gd name="connsiteY106" fmla="*/ 509 h 12980"/>
              <a:gd name="connsiteX107" fmla="*/ 2362 w 5664"/>
              <a:gd name="connsiteY107" fmla="*/ 177 h 12980"/>
              <a:gd name="connsiteX108" fmla="*/ 2567 w 5664"/>
              <a:gd name="connsiteY108" fmla="*/ 20 h 12980"/>
              <a:gd name="connsiteX109" fmla="*/ 2708 w 5664"/>
              <a:gd name="connsiteY109" fmla="*/ 20 h 12980"/>
              <a:gd name="connsiteX110" fmla="*/ 2708 w 5664"/>
              <a:gd name="connsiteY110" fmla="*/ 20 h 12980"/>
              <a:gd name="connsiteX111" fmla="*/ 2949 w 5664"/>
              <a:gd name="connsiteY111" fmla="*/ 248 h 12980"/>
              <a:gd name="connsiteX0" fmla="*/ 3002 w 5664"/>
              <a:gd name="connsiteY0" fmla="*/ 313 h 12980"/>
              <a:gd name="connsiteX1" fmla="*/ 3070 w 5664"/>
              <a:gd name="connsiteY1" fmla="*/ 378 h 12980"/>
              <a:gd name="connsiteX2" fmla="*/ 3103 w 5664"/>
              <a:gd name="connsiteY2" fmla="*/ 446 h 12980"/>
              <a:gd name="connsiteX3" fmla="*/ 3338 w 5664"/>
              <a:gd name="connsiteY3" fmla="*/ 650 h 12980"/>
              <a:gd name="connsiteX4" fmla="*/ 3527 w 5664"/>
              <a:gd name="connsiteY4" fmla="*/ 666 h 12980"/>
              <a:gd name="connsiteX5" fmla="*/ 3622 w 5664"/>
              <a:gd name="connsiteY5" fmla="*/ 760 h 12980"/>
              <a:gd name="connsiteX6" fmla="*/ 3622 w 5664"/>
              <a:gd name="connsiteY6" fmla="*/ 855 h 12980"/>
              <a:gd name="connsiteX7" fmla="*/ 3748 w 5664"/>
              <a:gd name="connsiteY7" fmla="*/ 903 h 12980"/>
              <a:gd name="connsiteX8" fmla="*/ 3906 w 5664"/>
              <a:gd name="connsiteY8" fmla="*/ 1028 h 12980"/>
              <a:gd name="connsiteX9" fmla="*/ 4009 w 5664"/>
              <a:gd name="connsiteY9" fmla="*/ 1142 h 12980"/>
              <a:gd name="connsiteX10" fmla="*/ 4072 w 5664"/>
              <a:gd name="connsiteY10" fmla="*/ 1379 h 12980"/>
              <a:gd name="connsiteX11" fmla="*/ 4213 w 5664"/>
              <a:gd name="connsiteY11" fmla="*/ 1438 h 12980"/>
              <a:gd name="connsiteX12" fmla="*/ 4249 w 5664"/>
              <a:gd name="connsiteY12" fmla="*/ 1592 h 12980"/>
              <a:gd name="connsiteX13" fmla="*/ 4391 w 5664"/>
              <a:gd name="connsiteY13" fmla="*/ 1841 h 12980"/>
              <a:gd name="connsiteX14" fmla="*/ 4581 w 5664"/>
              <a:gd name="connsiteY14" fmla="*/ 2029 h 12980"/>
              <a:gd name="connsiteX15" fmla="*/ 4604 w 5664"/>
              <a:gd name="connsiteY15" fmla="*/ 2350 h 12980"/>
              <a:gd name="connsiteX16" fmla="*/ 4722 w 5664"/>
              <a:gd name="connsiteY16" fmla="*/ 2550 h 12980"/>
              <a:gd name="connsiteX17" fmla="*/ 5018 w 5664"/>
              <a:gd name="connsiteY17" fmla="*/ 2705 h 12980"/>
              <a:gd name="connsiteX18" fmla="*/ 5112 w 5664"/>
              <a:gd name="connsiteY18" fmla="*/ 2823 h 12980"/>
              <a:gd name="connsiteX19" fmla="*/ 5159 w 5664"/>
              <a:gd name="connsiteY19" fmla="*/ 2964 h 12980"/>
              <a:gd name="connsiteX20" fmla="*/ 5243 w 5664"/>
              <a:gd name="connsiteY20" fmla="*/ 3047 h 12980"/>
              <a:gd name="connsiteX21" fmla="*/ 5432 w 5664"/>
              <a:gd name="connsiteY21" fmla="*/ 3308 h 12980"/>
              <a:gd name="connsiteX22" fmla="*/ 5523 w 5664"/>
              <a:gd name="connsiteY22" fmla="*/ 3583 h 12980"/>
              <a:gd name="connsiteX23" fmla="*/ 5585 w 5664"/>
              <a:gd name="connsiteY23" fmla="*/ 3662 h 12980"/>
              <a:gd name="connsiteX24" fmla="*/ 5606 w 5664"/>
              <a:gd name="connsiteY24" fmla="*/ 3745 h 12980"/>
              <a:gd name="connsiteX25" fmla="*/ 5664 w 5664"/>
              <a:gd name="connsiteY25" fmla="*/ 3883 h 12980"/>
              <a:gd name="connsiteX26" fmla="*/ 5664 w 5664"/>
              <a:gd name="connsiteY26" fmla="*/ 4182 h 12980"/>
              <a:gd name="connsiteX27" fmla="*/ 5664 w 5664"/>
              <a:gd name="connsiteY27" fmla="*/ 4371 h 12980"/>
              <a:gd name="connsiteX28" fmla="*/ 5491 w 5664"/>
              <a:gd name="connsiteY28" fmla="*/ 4773 h 12980"/>
              <a:gd name="connsiteX29" fmla="*/ 5585 w 5664"/>
              <a:gd name="connsiteY29" fmla="*/ 5269 h 12980"/>
              <a:gd name="connsiteX30" fmla="*/ 5523 w 5664"/>
              <a:gd name="connsiteY30" fmla="*/ 5428 h 12980"/>
              <a:gd name="connsiteX31" fmla="*/ 5539 w 5664"/>
              <a:gd name="connsiteY31" fmla="*/ 5633 h 12980"/>
              <a:gd name="connsiteX32" fmla="*/ 5443 w 5664"/>
              <a:gd name="connsiteY32" fmla="*/ 6216 h 12980"/>
              <a:gd name="connsiteX33" fmla="*/ 5318 w 5664"/>
              <a:gd name="connsiteY33" fmla="*/ 7162 h 12980"/>
              <a:gd name="connsiteX34" fmla="*/ 5096 w 5664"/>
              <a:gd name="connsiteY34" fmla="*/ 7462 h 12980"/>
              <a:gd name="connsiteX35" fmla="*/ 4923 w 5664"/>
              <a:gd name="connsiteY35" fmla="*/ 7997 h 12980"/>
              <a:gd name="connsiteX36" fmla="*/ 4779 w 5664"/>
              <a:gd name="connsiteY36" fmla="*/ 8297 h 12980"/>
              <a:gd name="connsiteX37" fmla="*/ 4685 w 5664"/>
              <a:gd name="connsiteY37" fmla="*/ 8629 h 12980"/>
              <a:gd name="connsiteX38" fmla="*/ 4669 w 5664"/>
              <a:gd name="connsiteY38" fmla="*/ 8991 h 12980"/>
              <a:gd name="connsiteX39" fmla="*/ 4479 w 5664"/>
              <a:gd name="connsiteY39" fmla="*/ 9323 h 12980"/>
              <a:gd name="connsiteX40" fmla="*/ 4495 w 5664"/>
              <a:gd name="connsiteY40" fmla="*/ 9433 h 12980"/>
              <a:gd name="connsiteX41" fmla="*/ 4385 w 5664"/>
              <a:gd name="connsiteY41" fmla="*/ 9606 h 12980"/>
              <a:gd name="connsiteX42" fmla="*/ 4290 w 5664"/>
              <a:gd name="connsiteY42" fmla="*/ 9953 h 12980"/>
              <a:gd name="connsiteX43" fmla="*/ 4290 w 5664"/>
              <a:gd name="connsiteY43" fmla="*/ 10222 h 12980"/>
              <a:gd name="connsiteX44" fmla="*/ 4322 w 5664"/>
              <a:gd name="connsiteY44" fmla="*/ 10568 h 12980"/>
              <a:gd name="connsiteX45" fmla="*/ 4164 w 5664"/>
              <a:gd name="connsiteY45" fmla="*/ 10773 h 12980"/>
              <a:gd name="connsiteX46" fmla="*/ 4053 w 5664"/>
              <a:gd name="connsiteY46" fmla="*/ 11105 h 12980"/>
              <a:gd name="connsiteX47" fmla="*/ 3801 w 5664"/>
              <a:gd name="connsiteY47" fmla="*/ 11387 h 12980"/>
              <a:gd name="connsiteX48" fmla="*/ 3739 w 5664"/>
              <a:gd name="connsiteY48" fmla="*/ 11672 h 12980"/>
              <a:gd name="connsiteX49" fmla="*/ 3599 w 5664"/>
              <a:gd name="connsiteY49" fmla="*/ 11956 h 12980"/>
              <a:gd name="connsiteX50" fmla="*/ 3536 w 5664"/>
              <a:gd name="connsiteY50" fmla="*/ 12176 h 12980"/>
              <a:gd name="connsiteX51" fmla="*/ 3505 w 5664"/>
              <a:gd name="connsiteY51" fmla="*/ 12554 h 12980"/>
              <a:gd name="connsiteX52" fmla="*/ 3276 w 5664"/>
              <a:gd name="connsiteY52" fmla="*/ 12728 h 12980"/>
              <a:gd name="connsiteX53" fmla="*/ 3048 w 5664"/>
              <a:gd name="connsiteY53" fmla="*/ 12886 h 12980"/>
              <a:gd name="connsiteX54" fmla="*/ 2812 w 5664"/>
              <a:gd name="connsiteY54" fmla="*/ 12980 h 12980"/>
              <a:gd name="connsiteX55" fmla="*/ 2464 w 5664"/>
              <a:gd name="connsiteY55" fmla="*/ 12980 h 12980"/>
              <a:gd name="connsiteX56" fmla="*/ 2150 w 5664"/>
              <a:gd name="connsiteY56" fmla="*/ 12697 h 12980"/>
              <a:gd name="connsiteX57" fmla="*/ 1991 w 5664"/>
              <a:gd name="connsiteY57" fmla="*/ 12413 h 12980"/>
              <a:gd name="connsiteX58" fmla="*/ 1944 w 5664"/>
              <a:gd name="connsiteY58" fmla="*/ 12145 h 12980"/>
              <a:gd name="connsiteX59" fmla="*/ 1637 w 5664"/>
              <a:gd name="connsiteY59" fmla="*/ 11845 h 12980"/>
              <a:gd name="connsiteX60" fmla="*/ 1503 w 5664"/>
              <a:gd name="connsiteY60" fmla="*/ 11627 h 12980"/>
              <a:gd name="connsiteX61" fmla="*/ 1543 w 5664"/>
              <a:gd name="connsiteY61" fmla="*/ 11396 h 12980"/>
              <a:gd name="connsiteX62" fmla="*/ 1354 w 5664"/>
              <a:gd name="connsiteY62" fmla="*/ 10875 h 12980"/>
              <a:gd name="connsiteX63" fmla="*/ 1154 w 5664"/>
              <a:gd name="connsiteY63" fmla="*/ 10079 h 12980"/>
              <a:gd name="connsiteX64" fmla="*/ 1211 w 5664"/>
              <a:gd name="connsiteY64" fmla="*/ 9480 h 12980"/>
              <a:gd name="connsiteX65" fmla="*/ 933 w 5664"/>
              <a:gd name="connsiteY65" fmla="*/ 8912 h 12980"/>
              <a:gd name="connsiteX66" fmla="*/ 885 w 5664"/>
              <a:gd name="connsiteY66" fmla="*/ 8534 h 12980"/>
              <a:gd name="connsiteX67" fmla="*/ 857 w 5664"/>
              <a:gd name="connsiteY67" fmla="*/ 8227 h 12980"/>
              <a:gd name="connsiteX68" fmla="*/ 588 w 5664"/>
              <a:gd name="connsiteY68" fmla="*/ 7919 h 12980"/>
              <a:gd name="connsiteX69" fmla="*/ 526 w 5664"/>
              <a:gd name="connsiteY69" fmla="*/ 7588 h 12980"/>
              <a:gd name="connsiteX70" fmla="*/ 399 w 5664"/>
              <a:gd name="connsiteY70" fmla="*/ 6926 h 12980"/>
              <a:gd name="connsiteX71" fmla="*/ 337 w 5664"/>
              <a:gd name="connsiteY71" fmla="*/ 6452 h 12980"/>
              <a:gd name="connsiteX72" fmla="*/ 226 w 5664"/>
              <a:gd name="connsiteY72" fmla="*/ 6232 h 12980"/>
              <a:gd name="connsiteX73" fmla="*/ 226 w 5664"/>
              <a:gd name="connsiteY73" fmla="*/ 5790 h 12980"/>
              <a:gd name="connsiteX74" fmla="*/ 133 w 5664"/>
              <a:gd name="connsiteY74" fmla="*/ 5522 h 12980"/>
              <a:gd name="connsiteX75" fmla="*/ 133 w 5664"/>
              <a:gd name="connsiteY75" fmla="*/ 5160 h 12980"/>
              <a:gd name="connsiteX76" fmla="*/ 22 w 5664"/>
              <a:gd name="connsiteY76" fmla="*/ 4939 h 12980"/>
              <a:gd name="connsiteX77" fmla="*/ 22 w 5664"/>
              <a:gd name="connsiteY77" fmla="*/ 4577 h 12980"/>
              <a:gd name="connsiteX78" fmla="*/ 22 w 5664"/>
              <a:gd name="connsiteY78" fmla="*/ 4577 h 12980"/>
              <a:gd name="connsiteX79" fmla="*/ 29 w 5664"/>
              <a:gd name="connsiteY79" fmla="*/ 4548 h 12980"/>
              <a:gd name="connsiteX80" fmla="*/ 35 w 5664"/>
              <a:gd name="connsiteY80" fmla="*/ 4519 h 12980"/>
              <a:gd name="connsiteX81" fmla="*/ 39 w 5664"/>
              <a:gd name="connsiteY81" fmla="*/ 4483 h 12980"/>
              <a:gd name="connsiteX82" fmla="*/ 42 w 5664"/>
              <a:gd name="connsiteY82" fmla="*/ 4446 h 12980"/>
              <a:gd name="connsiteX83" fmla="*/ 43 w 5664"/>
              <a:gd name="connsiteY83" fmla="*/ 4428 h 12980"/>
              <a:gd name="connsiteX84" fmla="*/ 42 w 5664"/>
              <a:gd name="connsiteY84" fmla="*/ 4410 h 12980"/>
              <a:gd name="connsiteX85" fmla="*/ 39 w 5664"/>
              <a:gd name="connsiteY85" fmla="*/ 4394 h 12980"/>
              <a:gd name="connsiteX86" fmla="*/ 35 w 5664"/>
              <a:gd name="connsiteY86" fmla="*/ 4378 h 12980"/>
              <a:gd name="connsiteX87" fmla="*/ 29 w 5664"/>
              <a:gd name="connsiteY87" fmla="*/ 4366 h 12980"/>
              <a:gd name="connsiteX88" fmla="*/ 22 w 5664"/>
              <a:gd name="connsiteY88" fmla="*/ 4355 h 12980"/>
              <a:gd name="connsiteX89" fmla="*/ 22 w 5664"/>
              <a:gd name="connsiteY89" fmla="*/ 4355 h 12980"/>
              <a:gd name="connsiteX90" fmla="*/ 17 w 5664"/>
              <a:gd name="connsiteY90" fmla="*/ 4351 h 12980"/>
              <a:gd name="connsiteX91" fmla="*/ 14 w 5664"/>
              <a:gd name="connsiteY91" fmla="*/ 4345 h 12980"/>
              <a:gd name="connsiteX92" fmla="*/ 9 w 5664"/>
              <a:gd name="connsiteY92" fmla="*/ 4330 h 12980"/>
              <a:gd name="connsiteX93" fmla="*/ 4 w 5664"/>
              <a:gd name="connsiteY93" fmla="*/ 4313 h 12980"/>
              <a:gd name="connsiteX94" fmla="*/ 1 w 5664"/>
              <a:gd name="connsiteY94" fmla="*/ 4294 h 12980"/>
              <a:gd name="connsiteX95" fmla="*/ 0 w 5664"/>
              <a:gd name="connsiteY95" fmla="*/ 4273 h 12980"/>
              <a:gd name="connsiteX96" fmla="*/ 1 w 5664"/>
              <a:gd name="connsiteY96" fmla="*/ 4250 h 12980"/>
              <a:gd name="connsiteX97" fmla="*/ 4 w 5664"/>
              <a:gd name="connsiteY97" fmla="*/ 4203 h 12980"/>
              <a:gd name="connsiteX98" fmla="*/ 9 w 5664"/>
              <a:gd name="connsiteY98" fmla="*/ 4160 h 12980"/>
              <a:gd name="connsiteX99" fmla="*/ 14 w 5664"/>
              <a:gd name="connsiteY99" fmla="*/ 4123 h 12980"/>
              <a:gd name="connsiteX100" fmla="*/ 22 w 5664"/>
              <a:gd name="connsiteY100" fmla="*/ 4088 h 12980"/>
              <a:gd name="connsiteX101" fmla="*/ 0 w 5664"/>
              <a:gd name="connsiteY101" fmla="*/ 3945 h 12980"/>
              <a:gd name="connsiteX102" fmla="*/ 1637 w 5664"/>
              <a:gd name="connsiteY102" fmla="*/ 1360 h 12980"/>
              <a:gd name="connsiteX103" fmla="*/ 1755 w 5664"/>
              <a:gd name="connsiteY103" fmla="*/ 978 h 12980"/>
              <a:gd name="connsiteX104" fmla="*/ 1841 w 5664"/>
              <a:gd name="connsiteY104" fmla="*/ 760 h 12980"/>
              <a:gd name="connsiteX105" fmla="*/ 2046 w 5664"/>
              <a:gd name="connsiteY105" fmla="*/ 666 h 12980"/>
              <a:gd name="connsiteX106" fmla="*/ 2156 w 5664"/>
              <a:gd name="connsiteY106" fmla="*/ 509 h 12980"/>
              <a:gd name="connsiteX107" fmla="*/ 2362 w 5664"/>
              <a:gd name="connsiteY107" fmla="*/ 177 h 12980"/>
              <a:gd name="connsiteX108" fmla="*/ 2567 w 5664"/>
              <a:gd name="connsiteY108" fmla="*/ 20 h 12980"/>
              <a:gd name="connsiteX109" fmla="*/ 2708 w 5664"/>
              <a:gd name="connsiteY109" fmla="*/ 20 h 12980"/>
              <a:gd name="connsiteX110" fmla="*/ 2708 w 5664"/>
              <a:gd name="connsiteY110" fmla="*/ 20 h 12980"/>
              <a:gd name="connsiteX111" fmla="*/ 2949 w 5664"/>
              <a:gd name="connsiteY111" fmla="*/ 248 h 12980"/>
              <a:gd name="connsiteX112" fmla="*/ 3002 w 5664"/>
              <a:gd name="connsiteY112" fmla="*/ 313 h 12980"/>
              <a:gd name="connsiteX0" fmla="*/ 2949 w 5664"/>
              <a:gd name="connsiteY0" fmla="*/ 248 h 12980"/>
              <a:gd name="connsiteX1" fmla="*/ 3070 w 5664"/>
              <a:gd name="connsiteY1" fmla="*/ 378 h 12980"/>
              <a:gd name="connsiteX2" fmla="*/ 3103 w 5664"/>
              <a:gd name="connsiteY2" fmla="*/ 446 h 12980"/>
              <a:gd name="connsiteX3" fmla="*/ 3338 w 5664"/>
              <a:gd name="connsiteY3" fmla="*/ 650 h 12980"/>
              <a:gd name="connsiteX4" fmla="*/ 3527 w 5664"/>
              <a:gd name="connsiteY4" fmla="*/ 666 h 12980"/>
              <a:gd name="connsiteX5" fmla="*/ 3622 w 5664"/>
              <a:gd name="connsiteY5" fmla="*/ 760 h 12980"/>
              <a:gd name="connsiteX6" fmla="*/ 3622 w 5664"/>
              <a:gd name="connsiteY6" fmla="*/ 855 h 12980"/>
              <a:gd name="connsiteX7" fmla="*/ 3748 w 5664"/>
              <a:gd name="connsiteY7" fmla="*/ 903 h 12980"/>
              <a:gd name="connsiteX8" fmla="*/ 3906 w 5664"/>
              <a:gd name="connsiteY8" fmla="*/ 1028 h 12980"/>
              <a:gd name="connsiteX9" fmla="*/ 4009 w 5664"/>
              <a:gd name="connsiteY9" fmla="*/ 1142 h 12980"/>
              <a:gd name="connsiteX10" fmla="*/ 4072 w 5664"/>
              <a:gd name="connsiteY10" fmla="*/ 1379 h 12980"/>
              <a:gd name="connsiteX11" fmla="*/ 4213 w 5664"/>
              <a:gd name="connsiteY11" fmla="*/ 1438 h 12980"/>
              <a:gd name="connsiteX12" fmla="*/ 4249 w 5664"/>
              <a:gd name="connsiteY12" fmla="*/ 1592 h 12980"/>
              <a:gd name="connsiteX13" fmla="*/ 4391 w 5664"/>
              <a:gd name="connsiteY13" fmla="*/ 1841 h 12980"/>
              <a:gd name="connsiteX14" fmla="*/ 4581 w 5664"/>
              <a:gd name="connsiteY14" fmla="*/ 2029 h 12980"/>
              <a:gd name="connsiteX15" fmla="*/ 4604 w 5664"/>
              <a:gd name="connsiteY15" fmla="*/ 2350 h 12980"/>
              <a:gd name="connsiteX16" fmla="*/ 4722 w 5664"/>
              <a:gd name="connsiteY16" fmla="*/ 2550 h 12980"/>
              <a:gd name="connsiteX17" fmla="*/ 5018 w 5664"/>
              <a:gd name="connsiteY17" fmla="*/ 2705 h 12980"/>
              <a:gd name="connsiteX18" fmla="*/ 5112 w 5664"/>
              <a:gd name="connsiteY18" fmla="*/ 2823 h 12980"/>
              <a:gd name="connsiteX19" fmla="*/ 5159 w 5664"/>
              <a:gd name="connsiteY19" fmla="*/ 2964 h 12980"/>
              <a:gd name="connsiteX20" fmla="*/ 5243 w 5664"/>
              <a:gd name="connsiteY20" fmla="*/ 3047 h 12980"/>
              <a:gd name="connsiteX21" fmla="*/ 5432 w 5664"/>
              <a:gd name="connsiteY21" fmla="*/ 3308 h 12980"/>
              <a:gd name="connsiteX22" fmla="*/ 5523 w 5664"/>
              <a:gd name="connsiteY22" fmla="*/ 3583 h 12980"/>
              <a:gd name="connsiteX23" fmla="*/ 5585 w 5664"/>
              <a:gd name="connsiteY23" fmla="*/ 3662 h 12980"/>
              <a:gd name="connsiteX24" fmla="*/ 5606 w 5664"/>
              <a:gd name="connsiteY24" fmla="*/ 3745 h 12980"/>
              <a:gd name="connsiteX25" fmla="*/ 5664 w 5664"/>
              <a:gd name="connsiteY25" fmla="*/ 3883 h 12980"/>
              <a:gd name="connsiteX26" fmla="*/ 5664 w 5664"/>
              <a:gd name="connsiteY26" fmla="*/ 4182 h 12980"/>
              <a:gd name="connsiteX27" fmla="*/ 5664 w 5664"/>
              <a:gd name="connsiteY27" fmla="*/ 4371 h 12980"/>
              <a:gd name="connsiteX28" fmla="*/ 5491 w 5664"/>
              <a:gd name="connsiteY28" fmla="*/ 4773 h 12980"/>
              <a:gd name="connsiteX29" fmla="*/ 5585 w 5664"/>
              <a:gd name="connsiteY29" fmla="*/ 5269 h 12980"/>
              <a:gd name="connsiteX30" fmla="*/ 5523 w 5664"/>
              <a:gd name="connsiteY30" fmla="*/ 5428 h 12980"/>
              <a:gd name="connsiteX31" fmla="*/ 5539 w 5664"/>
              <a:gd name="connsiteY31" fmla="*/ 5633 h 12980"/>
              <a:gd name="connsiteX32" fmla="*/ 5443 w 5664"/>
              <a:gd name="connsiteY32" fmla="*/ 6216 h 12980"/>
              <a:gd name="connsiteX33" fmla="*/ 5318 w 5664"/>
              <a:gd name="connsiteY33" fmla="*/ 7162 h 12980"/>
              <a:gd name="connsiteX34" fmla="*/ 5096 w 5664"/>
              <a:gd name="connsiteY34" fmla="*/ 7462 h 12980"/>
              <a:gd name="connsiteX35" fmla="*/ 4923 w 5664"/>
              <a:gd name="connsiteY35" fmla="*/ 7997 h 12980"/>
              <a:gd name="connsiteX36" fmla="*/ 4779 w 5664"/>
              <a:gd name="connsiteY36" fmla="*/ 8297 h 12980"/>
              <a:gd name="connsiteX37" fmla="*/ 4685 w 5664"/>
              <a:gd name="connsiteY37" fmla="*/ 8629 h 12980"/>
              <a:gd name="connsiteX38" fmla="*/ 4669 w 5664"/>
              <a:gd name="connsiteY38" fmla="*/ 8991 h 12980"/>
              <a:gd name="connsiteX39" fmla="*/ 4479 w 5664"/>
              <a:gd name="connsiteY39" fmla="*/ 9323 h 12980"/>
              <a:gd name="connsiteX40" fmla="*/ 4495 w 5664"/>
              <a:gd name="connsiteY40" fmla="*/ 9433 h 12980"/>
              <a:gd name="connsiteX41" fmla="*/ 4385 w 5664"/>
              <a:gd name="connsiteY41" fmla="*/ 9606 h 12980"/>
              <a:gd name="connsiteX42" fmla="*/ 4290 w 5664"/>
              <a:gd name="connsiteY42" fmla="*/ 9953 h 12980"/>
              <a:gd name="connsiteX43" fmla="*/ 4290 w 5664"/>
              <a:gd name="connsiteY43" fmla="*/ 10222 h 12980"/>
              <a:gd name="connsiteX44" fmla="*/ 4322 w 5664"/>
              <a:gd name="connsiteY44" fmla="*/ 10568 h 12980"/>
              <a:gd name="connsiteX45" fmla="*/ 4164 w 5664"/>
              <a:gd name="connsiteY45" fmla="*/ 10773 h 12980"/>
              <a:gd name="connsiteX46" fmla="*/ 4053 w 5664"/>
              <a:gd name="connsiteY46" fmla="*/ 11105 h 12980"/>
              <a:gd name="connsiteX47" fmla="*/ 3801 w 5664"/>
              <a:gd name="connsiteY47" fmla="*/ 11387 h 12980"/>
              <a:gd name="connsiteX48" fmla="*/ 3739 w 5664"/>
              <a:gd name="connsiteY48" fmla="*/ 11672 h 12980"/>
              <a:gd name="connsiteX49" fmla="*/ 3599 w 5664"/>
              <a:gd name="connsiteY49" fmla="*/ 11956 h 12980"/>
              <a:gd name="connsiteX50" fmla="*/ 3536 w 5664"/>
              <a:gd name="connsiteY50" fmla="*/ 12176 h 12980"/>
              <a:gd name="connsiteX51" fmla="*/ 3505 w 5664"/>
              <a:gd name="connsiteY51" fmla="*/ 12554 h 12980"/>
              <a:gd name="connsiteX52" fmla="*/ 3276 w 5664"/>
              <a:gd name="connsiteY52" fmla="*/ 12728 h 12980"/>
              <a:gd name="connsiteX53" fmla="*/ 3048 w 5664"/>
              <a:gd name="connsiteY53" fmla="*/ 12886 h 12980"/>
              <a:gd name="connsiteX54" fmla="*/ 2812 w 5664"/>
              <a:gd name="connsiteY54" fmla="*/ 12980 h 12980"/>
              <a:gd name="connsiteX55" fmla="*/ 2464 w 5664"/>
              <a:gd name="connsiteY55" fmla="*/ 12980 h 12980"/>
              <a:gd name="connsiteX56" fmla="*/ 2150 w 5664"/>
              <a:gd name="connsiteY56" fmla="*/ 12697 h 12980"/>
              <a:gd name="connsiteX57" fmla="*/ 1991 w 5664"/>
              <a:gd name="connsiteY57" fmla="*/ 12413 h 12980"/>
              <a:gd name="connsiteX58" fmla="*/ 1944 w 5664"/>
              <a:gd name="connsiteY58" fmla="*/ 12145 h 12980"/>
              <a:gd name="connsiteX59" fmla="*/ 1637 w 5664"/>
              <a:gd name="connsiteY59" fmla="*/ 11845 h 12980"/>
              <a:gd name="connsiteX60" fmla="*/ 1503 w 5664"/>
              <a:gd name="connsiteY60" fmla="*/ 11627 h 12980"/>
              <a:gd name="connsiteX61" fmla="*/ 1543 w 5664"/>
              <a:gd name="connsiteY61" fmla="*/ 11396 h 12980"/>
              <a:gd name="connsiteX62" fmla="*/ 1354 w 5664"/>
              <a:gd name="connsiteY62" fmla="*/ 10875 h 12980"/>
              <a:gd name="connsiteX63" fmla="*/ 1154 w 5664"/>
              <a:gd name="connsiteY63" fmla="*/ 10079 h 12980"/>
              <a:gd name="connsiteX64" fmla="*/ 1211 w 5664"/>
              <a:gd name="connsiteY64" fmla="*/ 9480 h 12980"/>
              <a:gd name="connsiteX65" fmla="*/ 933 w 5664"/>
              <a:gd name="connsiteY65" fmla="*/ 8912 h 12980"/>
              <a:gd name="connsiteX66" fmla="*/ 885 w 5664"/>
              <a:gd name="connsiteY66" fmla="*/ 8534 h 12980"/>
              <a:gd name="connsiteX67" fmla="*/ 857 w 5664"/>
              <a:gd name="connsiteY67" fmla="*/ 8227 h 12980"/>
              <a:gd name="connsiteX68" fmla="*/ 588 w 5664"/>
              <a:gd name="connsiteY68" fmla="*/ 7919 h 12980"/>
              <a:gd name="connsiteX69" fmla="*/ 526 w 5664"/>
              <a:gd name="connsiteY69" fmla="*/ 7588 h 12980"/>
              <a:gd name="connsiteX70" fmla="*/ 399 w 5664"/>
              <a:gd name="connsiteY70" fmla="*/ 6926 h 12980"/>
              <a:gd name="connsiteX71" fmla="*/ 337 w 5664"/>
              <a:gd name="connsiteY71" fmla="*/ 6452 h 12980"/>
              <a:gd name="connsiteX72" fmla="*/ 226 w 5664"/>
              <a:gd name="connsiteY72" fmla="*/ 6232 h 12980"/>
              <a:gd name="connsiteX73" fmla="*/ 226 w 5664"/>
              <a:gd name="connsiteY73" fmla="*/ 5790 h 12980"/>
              <a:gd name="connsiteX74" fmla="*/ 133 w 5664"/>
              <a:gd name="connsiteY74" fmla="*/ 5522 h 12980"/>
              <a:gd name="connsiteX75" fmla="*/ 133 w 5664"/>
              <a:gd name="connsiteY75" fmla="*/ 5160 h 12980"/>
              <a:gd name="connsiteX76" fmla="*/ 22 w 5664"/>
              <a:gd name="connsiteY76" fmla="*/ 4939 h 12980"/>
              <a:gd name="connsiteX77" fmla="*/ 22 w 5664"/>
              <a:gd name="connsiteY77" fmla="*/ 4577 h 12980"/>
              <a:gd name="connsiteX78" fmla="*/ 22 w 5664"/>
              <a:gd name="connsiteY78" fmla="*/ 4577 h 12980"/>
              <a:gd name="connsiteX79" fmla="*/ 29 w 5664"/>
              <a:gd name="connsiteY79" fmla="*/ 4548 h 12980"/>
              <a:gd name="connsiteX80" fmla="*/ 35 w 5664"/>
              <a:gd name="connsiteY80" fmla="*/ 4519 h 12980"/>
              <a:gd name="connsiteX81" fmla="*/ 39 w 5664"/>
              <a:gd name="connsiteY81" fmla="*/ 4483 h 12980"/>
              <a:gd name="connsiteX82" fmla="*/ 42 w 5664"/>
              <a:gd name="connsiteY82" fmla="*/ 4446 h 12980"/>
              <a:gd name="connsiteX83" fmla="*/ 43 w 5664"/>
              <a:gd name="connsiteY83" fmla="*/ 4428 h 12980"/>
              <a:gd name="connsiteX84" fmla="*/ 42 w 5664"/>
              <a:gd name="connsiteY84" fmla="*/ 4410 h 12980"/>
              <a:gd name="connsiteX85" fmla="*/ 39 w 5664"/>
              <a:gd name="connsiteY85" fmla="*/ 4394 h 12980"/>
              <a:gd name="connsiteX86" fmla="*/ 35 w 5664"/>
              <a:gd name="connsiteY86" fmla="*/ 4378 h 12980"/>
              <a:gd name="connsiteX87" fmla="*/ 29 w 5664"/>
              <a:gd name="connsiteY87" fmla="*/ 4366 h 12980"/>
              <a:gd name="connsiteX88" fmla="*/ 22 w 5664"/>
              <a:gd name="connsiteY88" fmla="*/ 4355 h 12980"/>
              <a:gd name="connsiteX89" fmla="*/ 22 w 5664"/>
              <a:gd name="connsiteY89" fmla="*/ 4355 h 12980"/>
              <a:gd name="connsiteX90" fmla="*/ 17 w 5664"/>
              <a:gd name="connsiteY90" fmla="*/ 4351 h 12980"/>
              <a:gd name="connsiteX91" fmla="*/ 14 w 5664"/>
              <a:gd name="connsiteY91" fmla="*/ 4345 h 12980"/>
              <a:gd name="connsiteX92" fmla="*/ 9 w 5664"/>
              <a:gd name="connsiteY92" fmla="*/ 4330 h 12980"/>
              <a:gd name="connsiteX93" fmla="*/ 4 w 5664"/>
              <a:gd name="connsiteY93" fmla="*/ 4313 h 12980"/>
              <a:gd name="connsiteX94" fmla="*/ 1 w 5664"/>
              <a:gd name="connsiteY94" fmla="*/ 4294 h 12980"/>
              <a:gd name="connsiteX95" fmla="*/ 0 w 5664"/>
              <a:gd name="connsiteY95" fmla="*/ 4273 h 12980"/>
              <a:gd name="connsiteX96" fmla="*/ 1 w 5664"/>
              <a:gd name="connsiteY96" fmla="*/ 4250 h 12980"/>
              <a:gd name="connsiteX97" fmla="*/ 4 w 5664"/>
              <a:gd name="connsiteY97" fmla="*/ 4203 h 12980"/>
              <a:gd name="connsiteX98" fmla="*/ 9 w 5664"/>
              <a:gd name="connsiteY98" fmla="*/ 4160 h 12980"/>
              <a:gd name="connsiteX99" fmla="*/ 14 w 5664"/>
              <a:gd name="connsiteY99" fmla="*/ 4123 h 12980"/>
              <a:gd name="connsiteX100" fmla="*/ 22 w 5664"/>
              <a:gd name="connsiteY100" fmla="*/ 4088 h 12980"/>
              <a:gd name="connsiteX101" fmla="*/ 0 w 5664"/>
              <a:gd name="connsiteY101" fmla="*/ 3945 h 12980"/>
              <a:gd name="connsiteX102" fmla="*/ 1637 w 5664"/>
              <a:gd name="connsiteY102" fmla="*/ 1360 h 12980"/>
              <a:gd name="connsiteX103" fmla="*/ 1755 w 5664"/>
              <a:gd name="connsiteY103" fmla="*/ 978 h 12980"/>
              <a:gd name="connsiteX104" fmla="*/ 1841 w 5664"/>
              <a:gd name="connsiteY104" fmla="*/ 760 h 12980"/>
              <a:gd name="connsiteX105" fmla="*/ 2046 w 5664"/>
              <a:gd name="connsiteY105" fmla="*/ 666 h 12980"/>
              <a:gd name="connsiteX106" fmla="*/ 2156 w 5664"/>
              <a:gd name="connsiteY106" fmla="*/ 509 h 12980"/>
              <a:gd name="connsiteX107" fmla="*/ 2362 w 5664"/>
              <a:gd name="connsiteY107" fmla="*/ 177 h 12980"/>
              <a:gd name="connsiteX108" fmla="*/ 2567 w 5664"/>
              <a:gd name="connsiteY108" fmla="*/ 20 h 12980"/>
              <a:gd name="connsiteX109" fmla="*/ 2708 w 5664"/>
              <a:gd name="connsiteY109" fmla="*/ 20 h 12980"/>
              <a:gd name="connsiteX110" fmla="*/ 2708 w 5664"/>
              <a:gd name="connsiteY110" fmla="*/ 20 h 12980"/>
              <a:gd name="connsiteX111" fmla="*/ 2949 w 5664"/>
              <a:gd name="connsiteY111" fmla="*/ 248 h 12980"/>
              <a:gd name="connsiteX0" fmla="*/ 2949 w 5664"/>
              <a:gd name="connsiteY0" fmla="*/ 248 h 12980"/>
              <a:gd name="connsiteX1" fmla="*/ 3070 w 5664"/>
              <a:gd name="connsiteY1" fmla="*/ 378 h 12980"/>
              <a:gd name="connsiteX2" fmla="*/ 3103 w 5664"/>
              <a:gd name="connsiteY2" fmla="*/ 446 h 12980"/>
              <a:gd name="connsiteX3" fmla="*/ 3338 w 5664"/>
              <a:gd name="connsiteY3" fmla="*/ 650 h 12980"/>
              <a:gd name="connsiteX4" fmla="*/ 3622 w 5664"/>
              <a:gd name="connsiteY4" fmla="*/ 760 h 12980"/>
              <a:gd name="connsiteX5" fmla="*/ 3622 w 5664"/>
              <a:gd name="connsiteY5" fmla="*/ 855 h 12980"/>
              <a:gd name="connsiteX6" fmla="*/ 3748 w 5664"/>
              <a:gd name="connsiteY6" fmla="*/ 903 h 12980"/>
              <a:gd name="connsiteX7" fmla="*/ 3906 w 5664"/>
              <a:gd name="connsiteY7" fmla="*/ 1028 h 12980"/>
              <a:gd name="connsiteX8" fmla="*/ 4009 w 5664"/>
              <a:gd name="connsiteY8" fmla="*/ 1142 h 12980"/>
              <a:gd name="connsiteX9" fmla="*/ 4072 w 5664"/>
              <a:gd name="connsiteY9" fmla="*/ 1379 h 12980"/>
              <a:gd name="connsiteX10" fmla="*/ 4213 w 5664"/>
              <a:gd name="connsiteY10" fmla="*/ 1438 h 12980"/>
              <a:gd name="connsiteX11" fmla="*/ 4249 w 5664"/>
              <a:gd name="connsiteY11" fmla="*/ 1592 h 12980"/>
              <a:gd name="connsiteX12" fmla="*/ 4391 w 5664"/>
              <a:gd name="connsiteY12" fmla="*/ 1841 h 12980"/>
              <a:gd name="connsiteX13" fmla="*/ 4581 w 5664"/>
              <a:gd name="connsiteY13" fmla="*/ 2029 h 12980"/>
              <a:gd name="connsiteX14" fmla="*/ 4604 w 5664"/>
              <a:gd name="connsiteY14" fmla="*/ 2350 h 12980"/>
              <a:gd name="connsiteX15" fmla="*/ 4722 w 5664"/>
              <a:gd name="connsiteY15" fmla="*/ 2550 h 12980"/>
              <a:gd name="connsiteX16" fmla="*/ 5018 w 5664"/>
              <a:gd name="connsiteY16" fmla="*/ 2705 h 12980"/>
              <a:gd name="connsiteX17" fmla="*/ 5112 w 5664"/>
              <a:gd name="connsiteY17" fmla="*/ 2823 h 12980"/>
              <a:gd name="connsiteX18" fmla="*/ 5159 w 5664"/>
              <a:gd name="connsiteY18" fmla="*/ 2964 h 12980"/>
              <a:gd name="connsiteX19" fmla="*/ 5243 w 5664"/>
              <a:gd name="connsiteY19" fmla="*/ 3047 h 12980"/>
              <a:gd name="connsiteX20" fmla="*/ 5432 w 5664"/>
              <a:gd name="connsiteY20" fmla="*/ 3308 h 12980"/>
              <a:gd name="connsiteX21" fmla="*/ 5523 w 5664"/>
              <a:gd name="connsiteY21" fmla="*/ 3583 h 12980"/>
              <a:gd name="connsiteX22" fmla="*/ 5585 w 5664"/>
              <a:gd name="connsiteY22" fmla="*/ 3662 h 12980"/>
              <a:gd name="connsiteX23" fmla="*/ 5606 w 5664"/>
              <a:gd name="connsiteY23" fmla="*/ 3745 h 12980"/>
              <a:gd name="connsiteX24" fmla="*/ 5664 w 5664"/>
              <a:gd name="connsiteY24" fmla="*/ 3883 h 12980"/>
              <a:gd name="connsiteX25" fmla="*/ 5664 w 5664"/>
              <a:gd name="connsiteY25" fmla="*/ 4182 h 12980"/>
              <a:gd name="connsiteX26" fmla="*/ 5664 w 5664"/>
              <a:gd name="connsiteY26" fmla="*/ 4371 h 12980"/>
              <a:gd name="connsiteX27" fmla="*/ 5491 w 5664"/>
              <a:gd name="connsiteY27" fmla="*/ 4773 h 12980"/>
              <a:gd name="connsiteX28" fmla="*/ 5585 w 5664"/>
              <a:gd name="connsiteY28" fmla="*/ 5269 h 12980"/>
              <a:gd name="connsiteX29" fmla="*/ 5523 w 5664"/>
              <a:gd name="connsiteY29" fmla="*/ 5428 h 12980"/>
              <a:gd name="connsiteX30" fmla="*/ 5539 w 5664"/>
              <a:gd name="connsiteY30" fmla="*/ 5633 h 12980"/>
              <a:gd name="connsiteX31" fmla="*/ 5443 w 5664"/>
              <a:gd name="connsiteY31" fmla="*/ 6216 h 12980"/>
              <a:gd name="connsiteX32" fmla="*/ 5318 w 5664"/>
              <a:gd name="connsiteY32" fmla="*/ 7162 h 12980"/>
              <a:gd name="connsiteX33" fmla="*/ 5096 w 5664"/>
              <a:gd name="connsiteY33" fmla="*/ 7462 h 12980"/>
              <a:gd name="connsiteX34" fmla="*/ 4923 w 5664"/>
              <a:gd name="connsiteY34" fmla="*/ 7997 h 12980"/>
              <a:gd name="connsiteX35" fmla="*/ 4779 w 5664"/>
              <a:gd name="connsiteY35" fmla="*/ 8297 h 12980"/>
              <a:gd name="connsiteX36" fmla="*/ 4685 w 5664"/>
              <a:gd name="connsiteY36" fmla="*/ 8629 h 12980"/>
              <a:gd name="connsiteX37" fmla="*/ 4669 w 5664"/>
              <a:gd name="connsiteY37" fmla="*/ 8991 h 12980"/>
              <a:gd name="connsiteX38" fmla="*/ 4479 w 5664"/>
              <a:gd name="connsiteY38" fmla="*/ 9323 h 12980"/>
              <a:gd name="connsiteX39" fmla="*/ 4495 w 5664"/>
              <a:gd name="connsiteY39" fmla="*/ 9433 h 12980"/>
              <a:gd name="connsiteX40" fmla="*/ 4385 w 5664"/>
              <a:gd name="connsiteY40" fmla="*/ 9606 h 12980"/>
              <a:gd name="connsiteX41" fmla="*/ 4290 w 5664"/>
              <a:gd name="connsiteY41" fmla="*/ 9953 h 12980"/>
              <a:gd name="connsiteX42" fmla="*/ 4290 w 5664"/>
              <a:gd name="connsiteY42" fmla="*/ 10222 h 12980"/>
              <a:gd name="connsiteX43" fmla="*/ 4322 w 5664"/>
              <a:gd name="connsiteY43" fmla="*/ 10568 h 12980"/>
              <a:gd name="connsiteX44" fmla="*/ 4164 w 5664"/>
              <a:gd name="connsiteY44" fmla="*/ 10773 h 12980"/>
              <a:gd name="connsiteX45" fmla="*/ 4053 w 5664"/>
              <a:gd name="connsiteY45" fmla="*/ 11105 h 12980"/>
              <a:gd name="connsiteX46" fmla="*/ 3801 w 5664"/>
              <a:gd name="connsiteY46" fmla="*/ 11387 h 12980"/>
              <a:gd name="connsiteX47" fmla="*/ 3739 w 5664"/>
              <a:gd name="connsiteY47" fmla="*/ 11672 h 12980"/>
              <a:gd name="connsiteX48" fmla="*/ 3599 w 5664"/>
              <a:gd name="connsiteY48" fmla="*/ 11956 h 12980"/>
              <a:gd name="connsiteX49" fmla="*/ 3536 w 5664"/>
              <a:gd name="connsiteY49" fmla="*/ 12176 h 12980"/>
              <a:gd name="connsiteX50" fmla="*/ 3505 w 5664"/>
              <a:gd name="connsiteY50" fmla="*/ 12554 h 12980"/>
              <a:gd name="connsiteX51" fmla="*/ 3276 w 5664"/>
              <a:gd name="connsiteY51" fmla="*/ 12728 h 12980"/>
              <a:gd name="connsiteX52" fmla="*/ 3048 w 5664"/>
              <a:gd name="connsiteY52" fmla="*/ 12886 h 12980"/>
              <a:gd name="connsiteX53" fmla="*/ 2812 w 5664"/>
              <a:gd name="connsiteY53" fmla="*/ 12980 h 12980"/>
              <a:gd name="connsiteX54" fmla="*/ 2464 w 5664"/>
              <a:gd name="connsiteY54" fmla="*/ 12980 h 12980"/>
              <a:gd name="connsiteX55" fmla="*/ 2150 w 5664"/>
              <a:gd name="connsiteY55" fmla="*/ 12697 h 12980"/>
              <a:gd name="connsiteX56" fmla="*/ 1991 w 5664"/>
              <a:gd name="connsiteY56" fmla="*/ 12413 h 12980"/>
              <a:gd name="connsiteX57" fmla="*/ 1944 w 5664"/>
              <a:gd name="connsiteY57" fmla="*/ 12145 h 12980"/>
              <a:gd name="connsiteX58" fmla="*/ 1637 w 5664"/>
              <a:gd name="connsiteY58" fmla="*/ 11845 h 12980"/>
              <a:gd name="connsiteX59" fmla="*/ 1503 w 5664"/>
              <a:gd name="connsiteY59" fmla="*/ 11627 h 12980"/>
              <a:gd name="connsiteX60" fmla="*/ 1543 w 5664"/>
              <a:gd name="connsiteY60" fmla="*/ 11396 h 12980"/>
              <a:gd name="connsiteX61" fmla="*/ 1354 w 5664"/>
              <a:gd name="connsiteY61" fmla="*/ 10875 h 12980"/>
              <a:gd name="connsiteX62" fmla="*/ 1154 w 5664"/>
              <a:gd name="connsiteY62" fmla="*/ 10079 h 12980"/>
              <a:gd name="connsiteX63" fmla="*/ 1211 w 5664"/>
              <a:gd name="connsiteY63" fmla="*/ 9480 h 12980"/>
              <a:gd name="connsiteX64" fmla="*/ 933 w 5664"/>
              <a:gd name="connsiteY64" fmla="*/ 8912 h 12980"/>
              <a:gd name="connsiteX65" fmla="*/ 885 w 5664"/>
              <a:gd name="connsiteY65" fmla="*/ 8534 h 12980"/>
              <a:gd name="connsiteX66" fmla="*/ 857 w 5664"/>
              <a:gd name="connsiteY66" fmla="*/ 8227 h 12980"/>
              <a:gd name="connsiteX67" fmla="*/ 588 w 5664"/>
              <a:gd name="connsiteY67" fmla="*/ 7919 h 12980"/>
              <a:gd name="connsiteX68" fmla="*/ 526 w 5664"/>
              <a:gd name="connsiteY68" fmla="*/ 7588 h 12980"/>
              <a:gd name="connsiteX69" fmla="*/ 399 w 5664"/>
              <a:gd name="connsiteY69" fmla="*/ 6926 h 12980"/>
              <a:gd name="connsiteX70" fmla="*/ 337 w 5664"/>
              <a:gd name="connsiteY70" fmla="*/ 6452 h 12980"/>
              <a:gd name="connsiteX71" fmla="*/ 226 w 5664"/>
              <a:gd name="connsiteY71" fmla="*/ 6232 h 12980"/>
              <a:gd name="connsiteX72" fmla="*/ 226 w 5664"/>
              <a:gd name="connsiteY72" fmla="*/ 5790 h 12980"/>
              <a:gd name="connsiteX73" fmla="*/ 133 w 5664"/>
              <a:gd name="connsiteY73" fmla="*/ 5522 h 12980"/>
              <a:gd name="connsiteX74" fmla="*/ 133 w 5664"/>
              <a:gd name="connsiteY74" fmla="*/ 5160 h 12980"/>
              <a:gd name="connsiteX75" fmla="*/ 22 w 5664"/>
              <a:gd name="connsiteY75" fmla="*/ 4939 h 12980"/>
              <a:gd name="connsiteX76" fmla="*/ 22 w 5664"/>
              <a:gd name="connsiteY76" fmla="*/ 4577 h 12980"/>
              <a:gd name="connsiteX77" fmla="*/ 22 w 5664"/>
              <a:gd name="connsiteY77" fmla="*/ 4577 h 12980"/>
              <a:gd name="connsiteX78" fmla="*/ 29 w 5664"/>
              <a:gd name="connsiteY78" fmla="*/ 4548 h 12980"/>
              <a:gd name="connsiteX79" fmla="*/ 35 w 5664"/>
              <a:gd name="connsiteY79" fmla="*/ 4519 h 12980"/>
              <a:gd name="connsiteX80" fmla="*/ 39 w 5664"/>
              <a:gd name="connsiteY80" fmla="*/ 4483 h 12980"/>
              <a:gd name="connsiteX81" fmla="*/ 42 w 5664"/>
              <a:gd name="connsiteY81" fmla="*/ 4446 h 12980"/>
              <a:gd name="connsiteX82" fmla="*/ 43 w 5664"/>
              <a:gd name="connsiteY82" fmla="*/ 4428 h 12980"/>
              <a:gd name="connsiteX83" fmla="*/ 42 w 5664"/>
              <a:gd name="connsiteY83" fmla="*/ 4410 h 12980"/>
              <a:gd name="connsiteX84" fmla="*/ 39 w 5664"/>
              <a:gd name="connsiteY84" fmla="*/ 4394 h 12980"/>
              <a:gd name="connsiteX85" fmla="*/ 35 w 5664"/>
              <a:gd name="connsiteY85" fmla="*/ 4378 h 12980"/>
              <a:gd name="connsiteX86" fmla="*/ 29 w 5664"/>
              <a:gd name="connsiteY86" fmla="*/ 4366 h 12980"/>
              <a:gd name="connsiteX87" fmla="*/ 22 w 5664"/>
              <a:gd name="connsiteY87" fmla="*/ 4355 h 12980"/>
              <a:gd name="connsiteX88" fmla="*/ 22 w 5664"/>
              <a:gd name="connsiteY88" fmla="*/ 4355 h 12980"/>
              <a:gd name="connsiteX89" fmla="*/ 17 w 5664"/>
              <a:gd name="connsiteY89" fmla="*/ 4351 h 12980"/>
              <a:gd name="connsiteX90" fmla="*/ 14 w 5664"/>
              <a:gd name="connsiteY90" fmla="*/ 4345 h 12980"/>
              <a:gd name="connsiteX91" fmla="*/ 9 w 5664"/>
              <a:gd name="connsiteY91" fmla="*/ 4330 h 12980"/>
              <a:gd name="connsiteX92" fmla="*/ 4 w 5664"/>
              <a:gd name="connsiteY92" fmla="*/ 4313 h 12980"/>
              <a:gd name="connsiteX93" fmla="*/ 1 w 5664"/>
              <a:gd name="connsiteY93" fmla="*/ 4294 h 12980"/>
              <a:gd name="connsiteX94" fmla="*/ 0 w 5664"/>
              <a:gd name="connsiteY94" fmla="*/ 4273 h 12980"/>
              <a:gd name="connsiteX95" fmla="*/ 1 w 5664"/>
              <a:gd name="connsiteY95" fmla="*/ 4250 h 12980"/>
              <a:gd name="connsiteX96" fmla="*/ 4 w 5664"/>
              <a:gd name="connsiteY96" fmla="*/ 4203 h 12980"/>
              <a:gd name="connsiteX97" fmla="*/ 9 w 5664"/>
              <a:gd name="connsiteY97" fmla="*/ 4160 h 12980"/>
              <a:gd name="connsiteX98" fmla="*/ 14 w 5664"/>
              <a:gd name="connsiteY98" fmla="*/ 4123 h 12980"/>
              <a:gd name="connsiteX99" fmla="*/ 22 w 5664"/>
              <a:gd name="connsiteY99" fmla="*/ 4088 h 12980"/>
              <a:gd name="connsiteX100" fmla="*/ 0 w 5664"/>
              <a:gd name="connsiteY100" fmla="*/ 3945 h 12980"/>
              <a:gd name="connsiteX101" fmla="*/ 1637 w 5664"/>
              <a:gd name="connsiteY101" fmla="*/ 1360 h 12980"/>
              <a:gd name="connsiteX102" fmla="*/ 1755 w 5664"/>
              <a:gd name="connsiteY102" fmla="*/ 978 h 12980"/>
              <a:gd name="connsiteX103" fmla="*/ 1841 w 5664"/>
              <a:gd name="connsiteY103" fmla="*/ 760 h 12980"/>
              <a:gd name="connsiteX104" fmla="*/ 2046 w 5664"/>
              <a:gd name="connsiteY104" fmla="*/ 666 h 12980"/>
              <a:gd name="connsiteX105" fmla="*/ 2156 w 5664"/>
              <a:gd name="connsiteY105" fmla="*/ 509 h 12980"/>
              <a:gd name="connsiteX106" fmla="*/ 2362 w 5664"/>
              <a:gd name="connsiteY106" fmla="*/ 177 h 12980"/>
              <a:gd name="connsiteX107" fmla="*/ 2567 w 5664"/>
              <a:gd name="connsiteY107" fmla="*/ 20 h 12980"/>
              <a:gd name="connsiteX108" fmla="*/ 2708 w 5664"/>
              <a:gd name="connsiteY108" fmla="*/ 20 h 12980"/>
              <a:gd name="connsiteX109" fmla="*/ 2708 w 5664"/>
              <a:gd name="connsiteY109" fmla="*/ 20 h 12980"/>
              <a:gd name="connsiteX110" fmla="*/ 2949 w 5664"/>
              <a:gd name="connsiteY110" fmla="*/ 248 h 12980"/>
              <a:gd name="connsiteX0" fmla="*/ 2949 w 5664"/>
              <a:gd name="connsiteY0" fmla="*/ 248 h 12980"/>
              <a:gd name="connsiteX1" fmla="*/ 3070 w 5664"/>
              <a:gd name="connsiteY1" fmla="*/ 378 h 12980"/>
              <a:gd name="connsiteX2" fmla="*/ 3103 w 5664"/>
              <a:gd name="connsiteY2" fmla="*/ 446 h 12980"/>
              <a:gd name="connsiteX3" fmla="*/ 3338 w 5664"/>
              <a:gd name="connsiteY3" fmla="*/ 650 h 12980"/>
              <a:gd name="connsiteX4" fmla="*/ 3622 w 5664"/>
              <a:gd name="connsiteY4" fmla="*/ 760 h 12980"/>
              <a:gd name="connsiteX5" fmla="*/ 3622 w 5664"/>
              <a:gd name="connsiteY5" fmla="*/ 855 h 12980"/>
              <a:gd name="connsiteX6" fmla="*/ 3748 w 5664"/>
              <a:gd name="connsiteY6" fmla="*/ 903 h 12980"/>
              <a:gd name="connsiteX7" fmla="*/ 3906 w 5664"/>
              <a:gd name="connsiteY7" fmla="*/ 1028 h 12980"/>
              <a:gd name="connsiteX8" fmla="*/ 4009 w 5664"/>
              <a:gd name="connsiteY8" fmla="*/ 1142 h 12980"/>
              <a:gd name="connsiteX9" fmla="*/ 4072 w 5664"/>
              <a:gd name="connsiteY9" fmla="*/ 1379 h 12980"/>
              <a:gd name="connsiteX10" fmla="*/ 4213 w 5664"/>
              <a:gd name="connsiteY10" fmla="*/ 1438 h 12980"/>
              <a:gd name="connsiteX11" fmla="*/ 4249 w 5664"/>
              <a:gd name="connsiteY11" fmla="*/ 1592 h 12980"/>
              <a:gd name="connsiteX12" fmla="*/ 4391 w 5664"/>
              <a:gd name="connsiteY12" fmla="*/ 1841 h 12980"/>
              <a:gd name="connsiteX13" fmla="*/ 4581 w 5664"/>
              <a:gd name="connsiteY13" fmla="*/ 2029 h 12980"/>
              <a:gd name="connsiteX14" fmla="*/ 4604 w 5664"/>
              <a:gd name="connsiteY14" fmla="*/ 2350 h 12980"/>
              <a:gd name="connsiteX15" fmla="*/ 4722 w 5664"/>
              <a:gd name="connsiteY15" fmla="*/ 2550 h 12980"/>
              <a:gd name="connsiteX16" fmla="*/ 5018 w 5664"/>
              <a:gd name="connsiteY16" fmla="*/ 2705 h 12980"/>
              <a:gd name="connsiteX17" fmla="*/ 5112 w 5664"/>
              <a:gd name="connsiteY17" fmla="*/ 2823 h 12980"/>
              <a:gd name="connsiteX18" fmla="*/ 5159 w 5664"/>
              <a:gd name="connsiteY18" fmla="*/ 2964 h 12980"/>
              <a:gd name="connsiteX19" fmla="*/ 5243 w 5664"/>
              <a:gd name="connsiteY19" fmla="*/ 3047 h 12980"/>
              <a:gd name="connsiteX20" fmla="*/ 5432 w 5664"/>
              <a:gd name="connsiteY20" fmla="*/ 3308 h 12980"/>
              <a:gd name="connsiteX21" fmla="*/ 5523 w 5664"/>
              <a:gd name="connsiteY21" fmla="*/ 3583 h 12980"/>
              <a:gd name="connsiteX22" fmla="*/ 5585 w 5664"/>
              <a:gd name="connsiteY22" fmla="*/ 3662 h 12980"/>
              <a:gd name="connsiteX23" fmla="*/ 5606 w 5664"/>
              <a:gd name="connsiteY23" fmla="*/ 3745 h 12980"/>
              <a:gd name="connsiteX24" fmla="*/ 5664 w 5664"/>
              <a:gd name="connsiteY24" fmla="*/ 3883 h 12980"/>
              <a:gd name="connsiteX25" fmla="*/ 5664 w 5664"/>
              <a:gd name="connsiteY25" fmla="*/ 4182 h 12980"/>
              <a:gd name="connsiteX26" fmla="*/ 5664 w 5664"/>
              <a:gd name="connsiteY26" fmla="*/ 4371 h 12980"/>
              <a:gd name="connsiteX27" fmla="*/ 5491 w 5664"/>
              <a:gd name="connsiteY27" fmla="*/ 4773 h 12980"/>
              <a:gd name="connsiteX28" fmla="*/ 5585 w 5664"/>
              <a:gd name="connsiteY28" fmla="*/ 5269 h 12980"/>
              <a:gd name="connsiteX29" fmla="*/ 5523 w 5664"/>
              <a:gd name="connsiteY29" fmla="*/ 5428 h 12980"/>
              <a:gd name="connsiteX30" fmla="*/ 5539 w 5664"/>
              <a:gd name="connsiteY30" fmla="*/ 5633 h 12980"/>
              <a:gd name="connsiteX31" fmla="*/ 5443 w 5664"/>
              <a:gd name="connsiteY31" fmla="*/ 6216 h 12980"/>
              <a:gd name="connsiteX32" fmla="*/ 5318 w 5664"/>
              <a:gd name="connsiteY32" fmla="*/ 7162 h 12980"/>
              <a:gd name="connsiteX33" fmla="*/ 5096 w 5664"/>
              <a:gd name="connsiteY33" fmla="*/ 7462 h 12980"/>
              <a:gd name="connsiteX34" fmla="*/ 4923 w 5664"/>
              <a:gd name="connsiteY34" fmla="*/ 7997 h 12980"/>
              <a:gd name="connsiteX35" fmla="*/ 4779 w 5664"/>
              <a:gd name="connsiteY35" fmla="*/ 8297 h 12980"/>
              <a:gd name="connsiteX36" fmla="*/ 4685 w 5664"/>
              <a:gd name="connsiteY36" fmla="*/ 8629 h 12980"/>
              <a:gd name="connsiteX37" fmla="*/ 4669 w 5664"/>
              <a:gd name="connsiteY37" fmla="*/ 8991 h 12980"/>
              <a:gd name="connsiteX38" fmla="*/ 4479 w 5664"/>
              <a:gd name="connsiteY38" fmla="*/ 9323 h 12980"/>
              <a:gd name="connsiteX39" fmla="*/ 4495 w 5664"/>
              <a:gd name="connsiteY39" fmla="*/ 9433 h 12980"/>
              <a:gd name="connsiteX40" fmla="*/ 4385 w 5664"/>
              <a:gd name="connsiteY40" fmla="*/ 9606 h 12980"/>
              <a:gd name="connsiteX41" fmla="*/ 4290 w 5664"/>
              <a:gd name="connsiteY41" fmla="*/ 9953 h 12980"/>
              <a:gd name="connsiteX42" fmla="*/ 4290 w 5664"/>
              <a:gd name="connsiteY42" fmla="*/ 10222 h 12980"/>
              <a:gd name="connsiteX43" fmla="*/ 4322 w 5664"/>
              <a:gd name="connsiteY43" fmla="*/ 10568 h 12980"/>
              <a:gd name="connsiteX44" fmla="*/ 4164 w 5664"/>
              <a:gd name="connsiteY44" fmla="*/ 10773 h 12980"/>
              <a:gd name="connsiteX45" fmla="*/ 4053 w 5664"/>
              <a:gd name="connsiteY45" fmla="*/ 11105 h 12980"/>
              <a:gd name="connsiteX46" fmla="*/ 3801 w 5664"/>
              <a:gd name="connsiteY46" fmla="*/ 11387 h 12980"/>
              <a:gd name="connsiteX47" fmla="*/ 3739 w 5664"/>
              <a:gd name="connsiteY47" fmla="*/ 11672 h 12980"/>
              <a:gd name="connsiteX48" fmla="*/ 3599 w 5664"/>
              <a:gd name="connsiteY48" fmla="*/ 11956 h 12980"/>
              <a:gd name="connsiteX49" fmla="*/ 3536 w 5664"/>
              <a:gd name="connsiteY49" fmla="*/ 12176 h 12980"/>
              <a:gd name="connsiteX50" fmla="*/ 3505 w 5664"/>
              <a:gd name="connsiteY50" fmla="*/ 12554 h 12980"/>
              <a:gd name="connsiteX51" fmla="*/ 3276 w 5664"/>
              <a:gd name="connsiteY51" fmla="*/ 12728 h 12980"/>
              <a:gd name="connsiteX52" fmla="*/ 3048 w 5664"/>
              <a:gd name="connsiteY52" fmla="*/ 12886 h 12980"/>
              <a:gd name="connsiteX53" fmla="*/ 2812 w 5664"/>
              <a:gd name="connsiteY53" fmla="*/ 12980 h 12980"/>
              <a:gd name="connsiteX54" fmla="*/ 2464 w 5664"/>
              <a:gd name="connsiteY54" fmla="*/ 12980 h 12980"/>
              <a:gd name="connsiteX55" fmla="*/ 2150 w 5664"/>
              <a:gd name="connsiteY55" fmla="*/ 12697 h 12980"/>
              <a:gd name="connsiteX56" fmla="*/ 1991 w 5664"/>
              <a:gd name="connsiteY56" fmla="*/ 12413 h 12980"/>
              <a:gd name="connsiteX57" fmla="*/ 1944 w 5664"/>
              <a:gd name="connsiteY57" fmla="*/ 12145 h 12980"/>
              <a:gd name="connsiteX58" fmla="*/ 1637 w 5664"/>
              <a:gd name="connsiteY58" fmla="*/ 11845 h 12980"/>
              <a:gd name="connsiteX59" fmla="*/ 1503 w 5664"/>
              <a:gd name="connsiteY59" fmla="*/ 11627 h 12980"/>
              <a:gd name="connsiteX60" fmla="*/ 1543 w 5664"/>
              <a:gd name="connsiteY60" fmla="*/ 11396 h 12980"/>
              <a:gd name="connsiteX61" fmla="*/ 1354 w 5664"/>
              <a:gd name="connsiteY61" fmla="*/ 10875 h 12980"/>
              <a:gd name="connsiteX62" fmla="*/ 1154 w 5664"/>
              <a:gd name="connsiteY62" fmla="*/ 10079 h 12980"/>
              <a:gd name="connsiteX63" fmla="*/ 1211 w 5664"/>
              <a:gd name="connsiteY63" fmla="*/ 9480 h 12980"/>
              <a:gd name="connsiteX64" fmla="*/ 933 w 5664"/>
              <a:gd name="connsiteY64" fmla="*/ 8912 h 12980"/>
              <a:gd name="connsiteX65" fmla="*/ 885 w 5664"/>
              <a:gd name="connsiteY65" fmla="*/ 8534 h 12980"/>
              <a:gd name="connsiteX66" fmla="*/ 857 w 5664"/>
              <a:gd name="connsiteY66" fmla="*/ 8227 h 12980"/>
              <a:gd name="connsiteX67" fmla="*/ 588 w 5664"/>
              <a:gd name="connsiteY67" fmla="*/ 7919 h 12980"/>
              <a:gd name="connsiteX68" fmla="*/ 526 w 5664"/>
              <a:gd name="connsiteY68" fmla="*/ 7588 h 12980"/>
              <a:gd name="connsiteX69" fmla="*/ 399 w 5664"/>
              <a:gd name="connsiteY69" fmla="*/ 6926 h 12980"/>
              <a:gd name="connsiteX70" fmla="*/ 337 w 5664"/>
              <a:gd name="connsiteY70" fmla="*/ 6452 h 12980"/>
              <a:gd name="connsiteX71" fmla="*/ 226 w 5664"/>
              <a:gd name="connsiteY71" fmla="*/ 6232 h 12980"/>
              <a:gd name="connsiteX72" fmla="*/ 226 w 5664"/>
              <a:gd name="connsiteY72" fmla="*/ 5790 h 12980"/>
              <a:gd name="connsiteX73" fmla="*/ 133 w 5664"/>
              <a:gd name="connsiteY73" fmla="*/ 5522 h 12980"/>
              <a:gd name="connsiteX74" fmla="*/ 133 w 5664"/>
              <a:gd name="connsiteY74" fmla="*/ 5160 h 12980"/>
              <a:gd name="connsiteX75" fmla="*/ 22 w 5664"/>
              <a:gd name="connsiteY75" fmla="*/ 4939 h 12980"/>
              <a:gd name="connsiteX76" fmla="*/ 22 w 5664"/>
              <a:gd name="connsiteY76" fmla="*/ 4577 h 12980"/>
              <a:gd name="connsiteX77" fmla="*/ 22 w 5664"/>
              <a:gd name="connsiteY77" fmla="*/ 4577 h 12980"/>
              <a:gd name="connsiteX78" fmla="*/ 29 w 5664"/>
              <a:gd name="connsiteY78" fmla="*/ 4548 h 12980"/>
              <a:gd name="connsiteX79" fmla="*/ 35 w 5664"/>
              <a:gd name="connsiteY79" fmla="*/ 4519 h 12980"/>
              <a:gd name="connsiteX80" fmla="*/ 39 w 5664"/>
              <a:gd name="connsiteY80" fmla="*/ 4483 h 12980"/>
              <a:gd name="connsiteX81" fmla="*/ 42 w 5664"/>
              <a:gd name="connsiteY81" fmla="*/ 4446 h 12980"/>
              <a:gd name="connsiteX82" fmla="*/ 43 w 5664"/>
              <a:gd name="connsiteY82" fmla="*/ 4428 h 12980"/>
              <a:gd name="connsiteX83" fmla="*/ 42 w 5664"/>
              <a:gd name="connsiteY83" fmla="*/ 4410 h 12980"/>
              <a:gd name="connsiteX84" fmla="*/ 39 w 5664"/>
              <a:gd name="connsiteY84" fmla="*/ 4394 h 12980"/>
              <a:gd name="connsiteX85" fmla="*/ 35 w 5664"/>
              <a:gd name="connsiteY85" fmla="*/ 4378 h 12980"/>
              <a:gd name="connsiteX86" fmla="*/ 29 w 5664"/>
              <a:gd name="connsiteY86" fmla="*/ 4366 h 12980"/>
              <a:gd name="connsiteX87" fmla="*/ 22 w 5664"/>
              <a:gd name="connsiteY87" fmla="*/ 4355 h 12980"/>
              <a:gd name="connsiteX88" fmla="*/ 22 w 5664"/>
              <a:gd name="connsiteY88" fmla="*/ 4355 h 12980"/>
              <a:gd name="connsiteX89" fmla="*/ 17 w 5664"/>
              <a:gd name="connsiteY89" fmla="*/ 4351 h 12980"/>
              <a:gd name="connsiteX90" fmla="*/ 14 w 5664"/>
              <a:gd name="connsiteY90" fmla="*/ 4345 h 12980"/>
              <a:gd name="connsiteX91" fmla="*/ 9 w 5664"/>
              <a:gd name="connsiteY91" fmla="*/ 4330 h 12980"/>
              <a:gd name="connsiteX92" fmla="*/ 4 w 5664"/>
              <a:gd name="connsiteY92" fmla="*/ 4313 h 12980"/>
              <a:gd name="connsiteX93" fmla="*/ 1 w 5664"/>
              <a:gd name="connsiteY93" fmla="*/ 4294 h 12980"/>
              <a:gd name="connsiteX94" fmla="*/ 0 w 5664"/>
              <a:gd name="connsiteY94" fmla="*/ 4273 h 12980"/>
              <a:gd name="connsiteX95" fmla="*/ 1 w 5664"/>
              <a:gd name="connsiteY95" fmla="*/ 4250 h 12980"/>
              <a:gd name="connsiteX96" fmla="*/ 4 w 5664"/>
              <a:gd name="connsiteY96" fmla="*/ 4203 h 12980"/>
              <a:gd name="connsiteX97" fmla="*/ 9 w 5664"/>
              <a:gd name="connsiteY97" fmla="*/ 4160 h 12980"/>
              <a:gd name="connsiteX98" fmla="*/ 14 w 5664"/>
              <a:gd name="connsiteY98" fmla="*/ 4123 h 12980"/>
              <a:gd name="connsiteX99" fmla="*/ 22 w 5664"/>
              <a:gd name="connsiteY99" fmla="*/ 4088 h 12980"/>
              <a:gd name="connsiteX100" fmla="*/ 0 w 5664"/>
              <a:gd name="connsiteY100" fmla="*/ 3945 h 12980"/>
              <a:gd name="connsiteX101" fmla="*/ 1755 w 5664"/>
              <a:gd name="connsiteY101" fmla="*/ 978 h 12980"/>
              <a:gd name="connsiteX102" fmla="*/ 1841 w 5664"/>
              <a:gd name="connsiteY102" fmla="*/ 760 h 12980"/>
              <a:gd name="connsiteX103" fmla="*/ 2046 w 5664"/>
              <a:gd name="connsiteY103" fmla="*/ 666 h 12980"/>
              <a:gd name="connsiteX104" fmla="*/ 2156 w 5664"/>
              <a:gd name="connsiteY104" fmla="*/ 509 h 12980"/>
              <a:gd name="connsiteX105" fmla="*/ 2362 w 5664"/>
              <a:gd name="connsiteY105" fmla="*/ 177 h 12980"/>
              <a:gd name="connsiteX106" fmla="*/ 2567 w 5664"/>
              <a:gd name="connsiteY106" fmla="*/ 20 h 12980"/>
              <a:gd name="connsiteX107" fmla="*/ 2708 w 5664"/>
              <a:gd name="connsiteY107" fmla="*/ 20 h 12980"/>
              <a:gd name="connsiteX108" fmla="*/ 2708 w 5664"/>
              <a:gd name="connsiteY108" fmla="*/ 20 h 12980"/>
              <a:gd name="connsiteX109" fmla="*/ 2949 w 5664"/>
              <a:gd name="connsiteY109" fmla="*/ 248 h 12980"/>
              <a:gd name="connsiteX0" fmla="*/ 1841 w 5664"/>
              <a:gd name="connsiteY0" fmla="*/ 760 h 12980"/>
              <a:gd name="connsiteX1" fmla="*/ 2046 w 5664"/>
              <a:gd name="connsiteY1" fmla="*/ 666 h 12980"/>
              <a:gd name="connsiteX2" fmla="*/ 2156 w 5664"/>
              <a:gd name="connsiteY2" fmla="*/ 509 h 12980"/>
              <a:gd name="connsiteX3" fmla="*/ 2362 w 5664"/>
              <a:gd name="connsiteY3" fmla="*/ 177 h 12980"/>
              <a:gd name="connsiteX4" fmla="*/ 2567 w 5664"/>
              <a:gd name="connsiteY4" fmla="*/ 20 h 12980"/>
              <a:gd name="connsiteX5" fmla="*/ 2708 w 5664"/>
              <a:gd name="connsiteY5" fmla="*/ 20 h 12980"/>
              <a:gd name="connsiteX6" fmla="*/ 2708 w 5664"/>
              <a:gd name="connsiteY6" fmla="*/ 20 h 12980"/>
              <a:gd name="connsiteX7" fmla="*/ 2949 w 5664"/>
              <a:gd name="connsiteY7" fmla="*/ 248 h 12980"/>
              <a:gd name="connsiteX8" fmla="*/ 3070 w 5664"/>
              <a:gd name="connsiteY8" fmla="*/ 378 h 12980"/>
              <a:gd name="connsiteX9" fmla="*/ 3103 w 5664"/>
              <a:gd name="connsiteY9" fmla="*/ 446 h 12980"/>
              <a:gd name="connsiteX10" fmla="*/ 3338 w 5664"/>
              <a:gd name="connsiteY10" fmla="*/ 650 h 12980"/>
              <a:gd name="connsiteX11" fmla="*/ 3622 w 5664"/>
              <a:gd name="connsiteY11" fmla="*/ 760 h 12980"/>
              <a:gd name="connsiteX12" fmla="*/ 3622 w 5664"/>
              <a:gd name="connsiteY12" fmla="*/ 855 h 12980"/>
              <a:gd name="connsiteX13" fmla="*/ 3748 w 5664"/>
              <a:gd name="connsiteY13" fmla="*/ 903 h 12980"/>
              <a:gd name="connsiteX14" fmla="*/ 3906 w 5664"/>
              <a:gd name="connsiteY14" fmla="*/ 1028 h 12980"/>
              <a:gd name="connsiteX15" fmla="*/ 4009 w 5664"/>
              <a:gd name="connsiteY15" fmla="*/ 1142 h 12980"/>
              <a:gd name="connsiteX16" fmla="*/ 4072 w 5664"/>
              <a:gd name="connsiteY16" fmla="*/ 1379 h 12980"/>
              <a:gd name="connsiteX17" fmla="*/ 4213 w 5664"/>
              <a:gd name="connsiteY17" fmla="*/ 1438 h 12980"/>
              <a:gd name="connsiteX18" fmla="*/ 4249 w 5664"/>
              <a:gd name="connsiteY18" fmla="*/ 1592 h 12980"/>
              <a:gd name="connsiteX19" fmla="*/ 4391 w 5664"/>
              <a:gd name="connsiteY19" fmla="*/ 1841 h 12980"/>
              <a:gd name="connsiteX20" fmla="*/ 4581 w 5664"/>
              <a:gd name="connsiteY20" fmla="*/ 2029 h 12980"/>
              <a:gd name="connsiteX21" fmla="*/ 4604 w 5664"/>
              <a:gd name="connsiteY21" fmla="*/ 2350 h 12980"/>
              <a:gd name="connsiteX22" fmla="*/ 4722 w 5664"/>
              <a:gd name="connsiteY22" fmla="*/ 2550 h 12980"/>
              <a:gd name="connsiteX23" fmla="*/ 5018 w 5664"/>
              <a:gd name="connsiteY23" fmla="*/ 2705 h 12980"/>
              <a:gd name="connsiteX24" fmla="*/ 5112 w 5664"/>
              <a:gd name="connsiteY24" fmla="*/ 2823 h 12980"/>
              <a:gd name="connsiteX25" fmla="*/ 5159 w 5664"/>
              <a:gd name="connsiteY25" fmla="*/ 2964 h 12980"/>
              <a:gd name="connsiteX26" fmla="*/ 5243 w 5664"/>
              <a:gd name="connsiteY26" fmla="*/ 3047 h 12980"/>
              <a:gd name="connsiteX27" fmla="*/ 5432 w 5664"/>
              <a:gd name="connsiteY27" fmla="*/ 3308 h 12980"/>
              <a:gd name="connsiteX28" fmla="*/ 5523 w 5664"/>
              <a:gd name="connsiteY28" fmla="*/ 3583 h 12980"/>
              <a:gd name="connsiteX29" fmla="*/ 5585 w 5664"/>
              <a:gd name="connsiteY29" fmla="*/ 3662 h 12980"/>
              <a:gd name="connsiteX30" fmla="*/ 5606 w 5664"/>
              <a:gd name="connsiteY30" fmla="*/ 3745 h 12980"/>
              <a:gd name="connsiteX31" fmla="*/ 5664 w 5664"/>
              <a:gd name="connsiteY31" fmla="*/ 3883 h 12980"/>
              <a:gd name="connsiteX32" fmla="*/ 5664 w 5664"/>
              <a:gd name="connsiteY32" fmla="*/ 4182 h 12980"/>
              <a:gd name="connsiteX33" fmla="*/ 5664 w 5664"/>
              <a:gd name="connsiteY33" fmla="*/ 4371 h 12980"/>
              <a:gd name="connsiteX34" fmla="*/ 5491 w 5664"/>
              <a:gd name="connsiteY34" fmla="*/ 4773 h 12980"/>
              <a:gd name="connsiteX35" fmla="*/ 5585 w 5664"/>
              <a:gd name="connsiteY35" fmla="*/ 5269 h 12980"/>
              <a:gd name="connsiteX36" fmla="*/ 5523 w 5664"/>
              <a:gd name="connsiteY36" fmla="*/ 5428 h 12980"/>
              <a:gd name="connsiteX37" fmla="*/ 5539 w 5664"/>
              <a:gd name="connsiteY37" fmla="*/ 5633 h 12980"/>
              <a:gd name="connsiteX38" fmla="*/ 5443 w 5664"/>
              <a:gd name="connsiteY38" fmla="*/ 6216 h 12980"/>
              <a:gd name="connsiteX39" fmla="*/ 5318 w 5664"/>
              <a:gd name="connsiteY39" fmla="*/ 7162 h 12980"/>
              <a:gd name="connsiteX40" fmla="*/ 5096 w 5664"/>
              <a:gd name="connsiteY40" fmla="*/ 7462 h 12980"/>
              <a:gd name="connsiteX41" fmla="*/ 4923 w 5664"/>
              <a:gd name="connsiteY41" fmla="*/ 7997 h 12980"/>
              <a:gd name="connsiteX42" fmla="*/ 4779 w 5664"/>
              <a:gd name="connsiteY42" fmla="*/ 8297 h 12980"/>
              <a:gd name="connsiteX43" fmla="*/ 4685 w 5664"/>
              <a:gd name="connsiteY43" fmla="*/ 8629 h 12980"/>
              <a:gd name="connsiteX44" fmla="*/ 4669 w 5664"/>
              <a:gd name="connsiteY44" fmla="*/ 8991 h 12980"/>
              <a:gd name="connsiteX45" fmla="*/ 4479 w 5664"/>
              <a:gd name="connsiteY45" fmla="*/ 9323 h 12980"/>
              <a:gd name="connsiteX46" fmla="*/ 4495 w 5664"/>
              <a:gd name="connsiteY46" fmla="*/ 9433 h 12980"/>
              <a:gd name="connsiteX47" fmla="*/ 4385 w 5664"/>
              <a:gd name="connsiteY47" fmla="*/ 9606 h 12980"/>
              <a:gd name="connsiteX48" fmla="*/ 4290 w 5664"/>
              <a:gd name="connsiteY48" fmla="*/ 9953 h 12980"/>
              <a:gd name="connsiteX49" fmla="*/ 4290 w 5664"/>
              <a:gd name="connsiteY49" fmla="*/ 10222 h 12980"/>
              <a:gd name="connsiteX50" fmla="*/ 4322 w 5664"/>
              <a:gd name="connsiteY50" fmla="*/ 10568 h 12980"/>
              <a:gd name="connsiteX51" fmla="*/ 4164 w 5664"/>
              <a:gd name="connsiteY51" fmla="*/ 10773 h 12980"/>
              <a:gd name="connsiteX52" fmla="*/ 4053 w 5664"/>
              <a:gd name="connsiteY52" fmla="*/ 11105 h 12980"/>
              <a:gd name="connsiteX53" fmla="*/ 3801 w 5664"/>
              <a:gd name="connsiteY53" fmla="*/ 11387 h 12980"/>
              <a:gd name="connsiteX54" fmla="*/ 3739 w 5664"/>
              <a:gd name="connsiteY54" fmla="*/ 11672 h 12980"/>
              <a:gd name="connsiteX55" fmla="*/ 3599 w 5664"/>
              <a:gd name="connsiteY55" fmla="*/ 11956 h 12980"/>
              <a:gd name="connsiteX56" fmla="*/ 3536 w 5664"/>
              <a:gd name="connsiteY56" fmla="*/ 12176 h 12980"/>
              <a:gd name="connsiteX57" fmla="*/ 3505 w 5664"/>
              <a:gd name="connsiteY57" fmla="*/ 12554 h 12980"/>
              <a:gd name="connsiteX58" fmla="*/ 3276 w 5664"/>
              <a:gd name="connsiteY58" fmla="*/ 12728 h 12980"/>
              <a:gd name="connsiteX59" fmla="*/ 3048 w 5664"/>
              <a:gd name="connsiteY59" fmla="*/ 12886 h 12980"/>
              <a:gd name="connsiteX60" fmla="*/ 2812 w 5664"/>
              <a:gd name="connsiteY60" fmla="*/ 12980 h 12980"/>
              <a:gd name="connsiteX61" fmla="*/ 2464 w 5664"/>
              <a:gd name="connsiteY61" fmla="*/ 12980 h 12980"/>
              <a:gd name="connsiteX62" fmla="*/ 2150 w 5664"/>
              <a:gd name="connsiteY62" fmla="*/ 12697 h 12980"/>
              <a:gd name="connsiteX63" fmla="*/ 1991 w 5664"/>
              <a:gd name="connsiteY63" fmla="*/ 12413 h 12980"/>
              <a:gd name="connsiteX64" fmla="*/ 1944 w 5664"/>
              <a:gd name="connsiteY64" fmla="*/ 12145 h 12980"/>
              <a:gd name="connsiteX65" fmla="*/ 1637 w 5664"/>
              <a:gd name="connsiteY65" fmla="*/ 11845 h 12980"/>
              <a:gd name="connsiteX66" fmla="*/ 1503 w 5664"/>
              <a:gd name="connsiteY66" fmla="*/ 11627 h 12980"/>
              <a:gd name="connsiteX67" fmla="*/ 1543 w 5664"/>
              <a:gd name="connsiteY67" fmla="*/ 11396 h 12980"/>
              <a:gd name="connsiteX68" fmla="*/ 1354 w 5664"/>
              <a:gd name="connsiteY68" fmla="*/ 10875 h 12980"/>
              <a:gd name="connsiteX69" fmla="*/ 1154 w 5664"/>
              <a:gd name="connsiteY69" fmla="*/ 10079 h 12980"/>
              <a:gd name="connsiteX70" fmla="*/ 1211 w 5664"/>
              <a:gd name="connsiteY70" fmla="*/ 9480 h 12980"/>
              <a:gd name="connsiteX71" fmla="*/ 933 w 5664"/>
              <a:gd name="connsiteY71" fmla="*/ 8912 h 12980"/>
              <a:gd name="connsiteX72" fmla="*/ 885 w 5664"/>
              <a:gd name="connsiteY72" fmla="*/ 8534 h 12980"/>
              <a:gd name="connsiteX73" fmla="*/ 857 w 5664"/>
              <a:gd name="connsiteY73" fmla="*/ 8227 h 12980"/>
              <a:gd name="connsiteX74" fmla="*/ 588 w 5664"/>
              <a:gd name="connsiteY74" fmla="*/ 7919 h 12980"/>
              <a:gd name="connsiteX75" fmla="*/ 526 w 5664"/>
              <a:gd name="connsiteY75" fmla="*/ 7588 h 12980"/>
              <a:gd name="connsiteX76" fmla="*/ 399 w 5664"/>
              <a:gd name="connsiteY76" fmla="*/ 6926 h 12980"/>
              <a:gd name="connsiteX77" fmla="*/ 337 w 5664"/>
              <a:gd name="connsiteY77" fmla="*/ 6452 h 12980"/>
              <a:gd name="connsiteX78" fmla="*/ 226 w 5664"/>
              <a:gd name="connsiteY78" fmla="*/ 6232 h 12980"/>
              <a:gd name="connsiteX79" fmla="*/ 226 w 5664"/>
              <a:gd name="connsiteY79" fmla="*/ 5790 h 12980"/>
              <a:gd name="connsiteX80" fmla="*/ 133 w 5664"/>
              <a:gd name="connsiteY80" fmla="*/ 5522 h 12980"/>
              <a:gd name="connsiteX81" fmla="*/ 133 w 5664"/>
              <a:gd name="connsiteY81" fmla="*/ 5160 h 12980"/>
              <a:gd name="connsiteX82" fmla="*/ 22 w 5664"/>
              <a:gd name="connsiteY82" fmla="*/ 4939 h 12980"/>
              <a:gd name="connsiteX83" fmla="*/ 22 w 5664"/>
              <a:gd name="connsiteY83" fmla="*/ 4577 h 12980"/>
              <a:gd name="connsiteX84" fmla="*/ 22 w 5664"/>
              <a:gd name="connsiteY84" fmla="*/ 4577 h 12980"/>
              <a:gd name="connsiteX85" fmla="*/ 29 w 5664"/>
              <a:gd name="connsiteY85" fmla="*/ 4548 h 12980"/>
              <a:gd name="connsiteX86" fmla="*/ 35 w 5664"/>
              <a:gd name="connsiteY86" fmla="*/ 4519 h 12980"/>
              <a:gd name="connsiteX87" fmla="*/ 39 w 5664"/>
              <a:gd name="connsiteY87" fmla="*/ 4483 h 12980"/>
              <a:gd name="connsiteX88" fmla="*/ 42 w 5664"/>
              <a:gd name="connsiteY88" fmla="*/ 4446 h 12980"/>
              <a:gd name="connsiteX89" fmla="*/ 43 w 5664"/>
              <a:gd name="connsiteY89" fmla="*/ 4428 h 12980"/>
              <a:gd name="connsiteX90" fmla="*/ 42 w 5664"/>
              <a:gd name="connsiteY90" fmla="*/ 4410 h 12980"/>
              <a:gd name="connsiteX91" fmla="*/ 39 w 5664"/>
              <a:gd name="connsiteY91" fmla="*/ 4394 h 12980"/>
              <a:gd name="connsiteX92" fmla="*/ 35 w 5664"/>
              <a:gd name="connsiteY92" fmla="*/ 4378 h 12980"/>
              <a:gd name="connsiteX93" fmla="*/ 29 w 5664"/>
              <a:gd name="connsiteY93" fmla="*/ 4366 h 12980"/>
              <a:gd name="connsiteX94" fmla="*/ 22 w 5664"/>
              <a:gd name="connsiteY94" fmla="*/ 4355 h 12980"/>
              <a:gd name="connsiteX95" fmla="*/ 22 w 5664"/>
              <a:gd name="connsiteY95" fmla="*/ 4355 h 12980"/>
              <a:gd name="connsiteX96" fmla="*/ 17 w 5664"/>
              <a:gd name="connsiteY96" fmla="*/ 4351 h 12980"/>
              <a:gd name="connsiteX97" fmla="*/ 14 w 5664"/>
              <a:gd name="connsiteY97" fmla="*/ 4345 h 12980"/>
              <a:gd name="connsiteX98" fmla="*/ 9 w 5664"/>
              <a:gd name="connsiteY98" fmla="*/ 4330 h 12980"/>
              <a:gd name="connsiteX99" fmla="*/ 4 w 5664"/>
              <a:gd name="connsiteY99" fmla="*/ 4313 h 12980"/>
              <a:gd name="connsiteX100" fmla="*/ 1 w 5664"/>
              <a:gd name="connsiteY100" fmla="*/ 4294 h 12980"/>
              <a:gd name="connsiteX101" fmla="*/ 0 w 5664"/>
              <a:gd name="connsiteY101" fmla="*/ 4273 h 12980"/>
              <a:gd name="connsiteX102" fmla="*/ 1 w 5664"/>
              <a:gd name="connsiteY102" fmla="*/ 4250 h 12980"/>
              <a:gd name="connsiteX103" fmla="*/ 4 w 5664"/>
              <a:gd name="connsiteY103" fmla="*/ 4203 h 12980"/>
              <a:gd name="connsiteX104" fmla="*/ 9 w 5664"/>
              <a:gd name="connsiteY104" fmla="*/ 4160 h 12980"/>
              <a:gd name="connsiteX105" fmla="*/ 14 w 5664"/>
              <a:gd name="connsiteY105" fmla="*/ 4123 h 12980"/>
              <a:gd name="connsiteX106" fmla="*/ 22 w 5664"/>
              <a:gd name="connsiteY106" fmla="*/ 4088 h 12980"/>
              <a:gd name="connsiteX107" fmla="*/ 0 w 5664"/>
              <a:gd name="connsiteY107" fmla="*/ 3945 h 12980"/>
              <a:gd name="connsiteX108" fmla="*/ 1954 w 5664"/>
              <a:gd name="connsiteY108" fmla="*/ 1177 h 12980"/>
              <a:gd name="connsiteX0" fmla="*/ 1841 w 5664"/>
              <a:gd name="connsiteY0" fmla="*/ 760 h 12980"/>
              <a:gd name="connsiteX1" fmla="*/ 2046 w 5664"/>
              <a:gd name="connsiteY1" fmla="*/ 666 h 12980"/>
              <a:gd name="connsiteX2" fmla="*/ 2156 w 5664"/>
              <a:gd name="connsiteY2" fmla="*/ 509 h 12980"/>
              <a:gd name="connsiteX3" fmla="*/ 2362 w 5664"/>
              <a:gd name="connsiteY3" fmla="*/ 177 h 12980"/>
              <a:gd name="connsiteX4" fmla="*/ 2567 w 5664"/>
              <a:gd name="connsiteY4" fmla="*/ 20 h 12980"/>
              <a:gd name="connsiteX5" fmla="*/ 2708 w 5664"/>
              <a:gd name="connsiteY5" fmla="*/ 20 h 12980"/>
              <a:gd name="connsiteX6" fmla="*/ 2708 w 5664"/>
              <a:gd name="connsiteY6" fmla="*/ 20 h 12980"/>
              <a:gd name="connsiteX7" fmla="*/ 2949 w 5664"/>
              <a:gd name="connsiteY7" fmla="*/ 248 h 12980"/>
              <a:gd name="connsiteX8" fmla="*/ 3070 w 5664"/>
              <a:gd name="connsiteY8" fmla="*/ 378 h 12980"/>
              <a:gd name="connsiteX9" fmla="*/ 3103 w 5664"/>
              <a:gd name="connsiteY9" fmla="*/ 446 h 12980"/>
              <a:gd name="connsiteX10" fmla="*/ 3338 w 5664"/>
              <a:gd name="connsiteY10" fmla="*/ 650 h 12980"/>
              <a:gd name="connsiteX11" fmla="*/ 3622 w 5664"/>
              <a:gd name="connsiteY11" fmla="*/ 760 h 12980"/>
              <a:gd name="connsiteX12" fmla="*/ 3622 w 5664"/>
              <a:gd name="connsiteY12" fmla="*/ 855 h 12980"/>
              <a:gd name="connsiteX13" fmla="*/ 3748 w 5664"/>
              <a:gd name="connsiteY13" fmla="*/ 903 h 12980"/>
              <a:gd name="connsiteX14" fmla="*/ 3906 w 5664"/>
              <a:gd name="connsiteY14" fmla="*/ 1028 h 12980"/>
              <a:gd name="connsiteX15" fmla="*/ 4009 w 5664"/>
              <a:gd name="connsiteY15" fmla="*/ 1142 h 12980"/>
              <a:gd name="connsiteX16" fmla="*/ 4072 w 5664"/>
              <a:gd name="connsiteY16" fmla="*/ 1379 h 12980"/>
              <a:gd name="connsiteX17" fmla="*/ 4213 w 5664"/>
              <a:gd name="connsiteY17" fmla="*/ 1438 h 12980"/>
              <a:gd name="connsiteX18" fmla="*/ 4249 w 5664"/>
              <a:gd name="connsiteY18" fmla="*/ 1592 h 12980"/>
              <a:gd name="connsiteX19" fmla="*/ 4391 w 5664"/>
              <a:gd name="connsiteY19" fmla="*/ 1841 h 12980"/>
              <a:gd name="connsiteX20" fmla="*/ 4581 w 5664"/>
              <a:gd name="connsiteY20" fmla="*/ 2029 h 12980"/>
              <a:gd name="connsiteX21" fmla="*/ 4604 w 5664"/>
              <a:gd name="connsiteY21" fmla="*/ 2350 h 12980"/>
              <a:gd name="connsiteX22" fmla="*/ 4722 w 5664"/>
              <a:gd name="connsiteY22" fmla="*/ 2550 h 12980"/>
              <a:gd name="connsiteX23" fmla="*/ 5018 w 5664"/>
              <a:gd name="connsiteY23" fmla="*/ 2705 h 12980"/>
              <a:gd name="connsiteX24" fmla="*/ 5112 w 5664"/>
              <a:gd name="connsiteY24" fmla="*/ 2823 h 12980"/>
              <a:gd name="connsiteX25" fmla="*/ 5159 w 5664"/>
              <a:gd name="connsiteY25" fmla="*/ 2964 h 12980"/>
              <a:gd name="connsiteX26" fmla="*/ 5243 w 5664"/>
              <a:gd name="connsiteY26" fmla="*/ 3047 h 12980"/>
              <a:gd name="connsiteX27" fmla="*/ 5432 w 5664"/>
              <a:gd name="connsiteY27" fmla="*/ 3308 h 12980"/>
              <a:gd name="connsiteX28" fmla="*/ 5523 w 5664"/>
              <a:gd name="connsiteY28" fmla="*/ 3583 h 12980"/>
              <a:gd name="connsiteX29" fmla="*/ 5585 w 5664"/>
              <a:gd name="connsiteY29" fmla="*/ 3662 h 12980"/>
              <a:gd name="connsiteX30" fmla="*/ 5606 w 5664"/>
              <a:gd name="connsiteY30" fmla="*/ 3745 h 12980"/>
              <a:gd name="connsiteX31" fmla="*/ 5664 w 5664"/>
              <a:gd name="connsiteY31" fmla="*/ 3883 h 12980"/>
              <a:gd name="connsiteX32" fmla="*/ 5664 w 5664"/>
              <a:gd name="connsiteY32" fmla="*/ 4182 h 12980"/>
              <a:gd name="connsiteX33" fmla="*/ 5664 w 5664"/>
              <a:gd name="connsiteY33" fmla="*/ 4371 h 12980"/>
              <a:gd name="connsiteX34" fmla="*/ 5491 w 5664"/>
              <a:gd name="connsiteY34" fmla="*/ 4773 h 12980"/>
              <a:gd name="connsiteX35" fmla="*/ 5585 w 5664"/>
              <a:gd name="connsiteY35" fmla="*/ 5269 h 12980"/>
              <a:gd name="connsiteX36" fmla="*/ 5523 w 5664"/>
              <a:gd name="connsiteY36" fmla="*/ 5428 h 12980"/>
              <a:gd name="connsiteX37" fmla="*/ 5539 w 5664"/>
              <a:gd name="connsiteY37" fmla="*/ 5633 h 12980"/>
              <a:gd name="connsiteX38" fmla="*/ 5443 w 5664"/>
              <a:gd name="connsiteY38" fmla="*/ 6216 h 12980"/>
              <a:gd name="connsiteX39" fmla="*/ 5318 w 5664"/>
              <a:gd name="connsiteY39" fmla="*/ 7162 h 12980"/>
              <a:gd name="connsiteX40" fmla="*/ 5096 w 5664"/>
              <a:gd name="connsiteY40" fmla="*/ 7462 h 12980"/>
              <a:gd name="connsiteX41" fmla="*/ 4923 w 5664"/>
              <a:gd name="connsiteY41" fmla="*/ 7997 h 12980"/>
              <a:gd name="connsiteX42" fmla="*/ 4779 w 5664"/>
              <a:gd name="connsiteY42" fmla="*/ 8297 h 12980"/>
              <a:gd name="connsiteX43" fmla="*/ 4685 w 5664"/>
              <a:gd name="connsiteY43" fmla="*/ 8629 h 12980"/>
              <a:gd name="connsiteX44" fmla="*/ 4669 w 5664"/>
              <a:gd name="connsiteY44" fmla="*/ 8991 h 12980"/>
              <a:gd name="connsiteX45" fmla="*/ 4479 w 5664"/>
              <a:gd name="connsiteY45" fmla="*/ 9323 h 12980"/>
              <a:gd name="connsiteX46" fmla="*/ 4495 w 5664"/>
              <a:gd name="connsiteY46" fmla="*/ 9433 h 12980"/>
              <a:gd name="connsiteX47" fmla="*/ 4385 w 5664"/>
              <a:gd name="connsiteY47" fmla="*/ 9606 h 12980"/>
              <a:gd name="connsiteX48" fmla="*/ 4290 w 5664"/>
              <a:gd name="connsiteY48" fmla="*/ 9953 h 12980"/>
              <a:gd name="connsiteX49" fmla="*/ 4290 w 5664"/>
              <a:gd name="connsiteY49" fmla="*/ 10222 h 12980"/>
              <a:gd name="connsiteX50" fmla="*/ 4322 w 5664"/>
              <a:gd name="connsiteY50" fmla="*/ 10568 h 12980"/>
              <a:gd name="connsiteX51" fmla="*/ 4164 w 5664"/>
              <a:gd name="connsiteY51" fmla="*/ 10773 h 12980"/>
              <a:gd name="connsiteX52" fmla="*/ 4053 w 5664"/>
              <a:gd name="connsiteY52" fmla="*/ 11105 h 12980"/>
              <a:gd name="connsiteX53" fmla="*/ 3801 w 5664"/>
              <a:gd name="connsiteY53" fmla="*/ 11387 h 12980"/>
              <a:gd name="connsiteX54" fmla="*/ 3739 w 5664"/>
              <a:gd name="connsiteY54" fmla="*/ 11672 h 12980"/>
              <a:gd name="connsiteX55" fmla="*/ 3599 w 5664"/>
              <a:gd name="connsiteY55" fmla="*/ 11956 h 12980"/>
              <a:gd name="connsiteX56" fmla="*/ 3536 w 5664"/>
              <a:gd name="connsiteY56" fmla="*/ 12176 h 12980"/>
              <a:gd name="connsiteX57" fmla="*/ 3505 w 5664"/>
              <a:gd name="connsiteY57" fmla="*/ 12554 h 12980"/>
              <a:gd name="connsiteX58" fmla="*/ 3276 w 5664"/>
              <a:gd name="connsiteY58" fmla="*/ 12728 h 12980"/>
              <a:gd name="connsiteX59" fmla="*/ 3048 w 5664"/>
              <a:gd name="connsiteY59" fmla="*/ 12886 h 12980"/>
              <a:gd name="connsiteX60" fmla="*/ 2812 w 5664"/>
              <a:gd name="connsiteY60" fmla="*/ 12980 h 12980"/>
              <a:gd name="connsiteX61" fmla="*/ 2464 w 5664"/>
              <a:gd name="connsiteY61" fmla="*/ 12980 h 12980"/>
              <a:gd name="connsiteX62" fmla="*/ 2150 w 5664"/>
              <a:gd name="connsiteY62" fmla="*/ 12697 h 12980"/>
              <a:gd name="connsiteX63" fmla="*/ 1991 w 5664"/>
              <a:gd name="connsiteY63" fmla="*/ 12413 h 12980"/>
              <a:gd name="connsiteX64" fmla="*/ 1944 w 5664"/>
              <a:gd name="connsiteY64" fmla="*/ 12145 h 12980"/>
              <a:gd name="connsiteX65" fmla="*/ 1637 w 5664"/>
              <a:gd name="connsiteY65" fmla="*/ 11845 h 12980"/>
              <a:gd name="connsiteX66" fmla="*/ 1503 w 5664"/>
              <a:gd name="connsiteY66" fmla="*/ 11627 h 12980"/>
              <a:gd name="connsiteX67" fmla="*/ 1543 w 5664"/>
              <a:gd name="connsiteY67" fmla="*/ 11396 h 12980"/>
              <a:gd name="connsiteX68" fmla="*/ 1354 w 5664"/>
              <a:gd name="connsiteY68" fmla="*/ 10875 h 12980"/>
              <a:gd name="connsiteX69" fmla="*/ 1154 w 5664"/>
              <a:gd name="connsiteY69" fmla="*/ 10079 h 12980"/>
              <a:gd name="connsiteX70" fmla="*/ 1211 w 5664"/>
              <a:gd name="connsiteY70" fmla="*/ 9480 h 12980"/>
              <a:gd name="connsiteX71" fmla="*/ 933 w 5664"/>
              <a:gd name="connsiteY71" fmla="*/ 8912 h 12980"/>
              <a:gd name="connsiteX72" fmla="*/ 885 w 5664"/>
              <a:gd name="connsiteY72" fmla="*/ 8534 h 12980"/>
              <a:gd name="connsiteX73" fmla="*/ 857 w 5664"/>
              <a:gd name="connsiteY73" fmla="*/ 8227 h 12980"/>
              <a:gd name="connsiteX74" fmla="*/ 588 w 5664"/>
              <a:gd name="connsiteY74" fmla="*/ 7919 h 12980"/>
              <a:gd name="connsiteX75" fmla="*/ 526 w 5664"/>
              <a:gd name="connsiteY75" fmla="*/ 7588 h 12980"/>
              <a:gd name="connsiteX76" fmla="*/ 399 w 5664"/>
              <a:gd name="connsiteY76" fmla="*/ 6926 h 12980"/>
              <a:gd name="connsiteX77" fmla="*/ 337 w 5664"/>
              <a:gd name="connsiteY77" fmla="*/ 6452 h 12980"/>
              <a:gd name="connsiteX78" fmla="*/ 226 w 5664"/>
              <a:gd name="connsiteY78" fmla="*/ 6232 h 12980"/>
              <a:gd name="connsiteX79" fmla="*/ 226 w 5664"/>
              <a:gd name="connsiteY79" fmla="*/ 5790 h 12980"/>
              <a:gd name="connsiteX80" fmla="*/ 133 w 5664"/>
              <a:gd name="connsiteY80" fmla="*/ 5522 h 12980"/>
              <a:gd name="connsiteX81" fmla="*/ 133 w 5664"/>
              <a:gd name="connsiteY81" fmla="*/ 5160 h 12980"/>
              <a:gd name="connsiteX82" fmla="*/ 22 w 5664"/>
              <a:gd name="connsiteY82" fmla="*/ 4939 h 12980"/>
              <a:gd name="connsiteX83" fmla="*/ 22 w 5664"/>
              <a:gd name="connsiteY83" fmla="*/ 4577 h 12980"/>
              <a:gd name="connsiteX84" fmla="*/ 22 w 5664"/>
              <a:gd name="connsiteY84" fmla="*/ 4577 h 12980"/>
              <a:gd name="connsiteX85" fmla="*/ 29 w 5664"/>
              <a:gd name="connsiteY85" fmla="*/ 4548 h 12980"/>
              <a:gd name="connsiteX86" fmla="*/ 35 w 5664"/>
              <a:gd name="connsiteY86" fmla="*/ 4519 h 12980"/>
              <a:gd name="connsiteX87" fmla="*/ 39 w 5664"/>
              <a:gd name="connsiteY87" fmla="*/ 4483 h 12980"/>
              <a:gd name="connsiteX88" fmla="*/ 42 w 5664"/>
              <a:gd name="connsiteY88" fmla="*/ 4446 h 12980"/>
              <a:gd name="connsiteX89" fmla="*/ 43 w 5664"/>
              <a:gd name="connsiteY89" fmla="*/ 4428 h 12980"/>
              <a:gd name="connsiteX90" fmla="*/ 42 w 5664"/>
              <a:gd name="connsiteY90" fmla="*/ 4410 h 12980"/>
              <a:gd name="connsiteX91" fmla="*/ 39 w 5664"/>
              <a:gd name="connsiteY91" fmla="*/ 4394 h 12980"/>
              <a:gd name="connsiteX92" fmla="*/ 35 w 5664"/>
              <a:gd name="connsiteY92" fmla="*/ 4378 h 12980"/>
              <a:gd name="connsiteX93" fmla="*/ 29 w 5664"/>
              <a:gd name="connsiteY93" fmla="*/ 4366 h 12980"/>
              <a:gd name="connsiteX94" fmla="*/ 22 w 5664"/>
              <a:gd name="connsiteY94" fmla="*/ 4355 h 12980"/>
              <a:gd name="connsiteX95" fmla="*/ 22 w 5664"/>
              <a:gd name="connsiteY95" fmla="*/ 4355 h 12980"/>
              <a:gd name="connsiteX96" fmla="*/ 17 w 5664"/>
              <a:gd name="connsiteY96" fmla="*/ 4351 h 12980"/>
              <a:gd name="connsiteX97" fmla="*/ 14 w 5664"/>
              <a:gd name="connsiteY97" fmla="*/ 4345 h 12980"/>
              <a:gd name="connsiteX98" fmla="*/ 9 w 5664"/>
              <a:gd name="connsiteY98" fmla="*/ 4330 h 12980"/>
              <a:gd name="connsiteX99" fmla="*/ 4 w 5664"/>
              <a:gd name="connsiteY99" fmla="*/ 4313 h 12980"/>
              <a:gd name="connsiteX100" fmla="*/ 1 w 5664"/>
              <a:gd name="connsiteY100" fmla="*/ 4294 h 12980"/>
              <a:gd name="connsiteX101" fmla="*/ 0 w 5664"/>
              <a:gd name="connsiteY101" fmla="*/ 4273 h 12980"/>
              <a:gd name="connsiteX102" fmla="*/ 1 w 5664"/>
              <a:gd name="connsiteY102" fmla="*/ 4250 h 12980"/>
              <a:gd name="connsiteX103" fmla="*/ 4 w 5664"/>
              <a:gd name="connsiteY103" fmla="*/ 4203 h 12980"/>
              <a:gd name="connsiteX104" fmla="*/ 9 w 5664"/>
              <a:gd name="connsiteY104" fmla="*/ 4160 h 12980"/>
              <a:gd name="connsiteX105" fmla="*/ 14 w 5664"/>
              <a:gd name="connsiteY105" fmla="*/ 4123 h 12980"/>
              <a:gd name="connsiteX106" fmla="*/ 22 w 5664"/>
              <a:gd name="connsiteY106" fmla="*/ 4088 h 12980"/>
              <a:gd name="connsiteX107" fmla="*/ 0 w 5664"/>
              <a:gd name="connsiteY107" fmla="*/ 3945 h 12980"/>
              <a:gd name="connsiteX108" fmla="*/ 1954 w 5664"/>
              <a:gd name="connsiteY108" fmla="*/ 1177 h 12980"/>
              <a:gd name="connsiteX109" fmla="*/ 1841 w 5664"/>
              <a:gd name="connsiteY109" fmla="*/ 760 h 12980"/>
              <a:gd name="connsiteX0" fmla="*/ 1841 w 5664"/>
              <a:gd name="connsiteY0" fmla="*/ 760 h 12980"/>
              <a:gd name="connsiteX1" fmla="*/ 2156 w 5664"/>
              <a:gd name="connsiteY1" fmla="*/ 509 h 12980"/>
              <a:gd name="connsiteX2" fmla="*/ 2362 w 5664"/>
              <a:gd name="connsiteY2" fmla="*/ 177 h 12980"/>
              <a:gd name="connsiteX3" fmla="*/ 2567 w 5664"/>
              <a:gd name="connsiteY3" fmla="*/ 20 h 12980"/>
              <a:gd name="connsiteX4" fmla="*/ 2708 w 5664"/>
              <a:gd name="connsiteY4" fmla="*/ 20 h 12980"/>
              <a:gd name="connsiteX5" fmla="*/ 2708 w 5664"/>
              <a:gd name="connsiteY5" fmla="*/ 20 h 12980"/>
              <a:gd name="connsiteX6" fmla="*/ 2949 w 5664"/>
              <a:gd name="connsiteY6" fmla="*/ 248 h 12980"/>
              <a:gd name="connsiteX7" fmla="*/ 3070 w 5664"/>
              <a:gd name="connsiteY7" fmla="*/ 378 h 12980"/>
              <a:gd name="connsiteX8" fmla="*/ 3103 w 5664"/>
              <a:gd name="connsiteY8" fmla="*/ 446 h 12980"/>
              <a:gd name="connsiteX9" fmla="*/ 3338 w 5664"/>
              <a:gd name="connsiteY9" fmla="*/ 650 h 12980"/>
              <a:gd name="connsiteX10" fmla="*/ 3622 w 5664"/>
              <a:gd name="connsiteY10" fmla="*/ 760 h 12980"/>
              <a:gd name="connsiteX11" fmla="*/ 3622 w 5664"/>
              <a:gd name="connsiteY11" fmla="*/ 855 h 12980"/>
              <a:gd name="connsiteX12" fmla="*/ 3748 w 5664"/>
              <a:gd name="connsiteY12" fmla="*/ 903 h 12980"/>
              <a:gd name="connsiteX13" fmla="*/ 3906 w 5664"/>
              <a:gd name="connsiteY13" fmla="*/ 1028 h 12980"/>
              <a:gd name="connsiteX14" fmla="*/ 4009 w 5664"/>
              <a:gd name="connsiteY14" fmla="*/ 1142 h 12980"/>
              <a:gd name="connsiteX15" fmla="*/ 4072 w 5664"/>
              <a:gd name="connsiteY15" fmla="*/ 1379 h 12980"/>
              <a:gd name="connsiteX16" fmla="*/ 4213 w 5664"/>
              <a:gd name="connsiteY16" fmla="*/ 1438 h 12980"/>
              <a:gd name="connsiteX17" fmla="*/ 4249 w 5664"/>
              <a:gd name="connsiteY17" fmla="*/ 1592 h 12980"/>
              <a:gd name="connsiteX18" fmla="*/ 4391 w 5664"/>
              <a:gd name="connsiteY18" fmla="*/ 1841 h 12980"/>
              <a:gd name="connsiteX19" fmla="*/ 4581 w 5664"/>
              <a:gd name="connsiteY19" fmla="*/ 2029 h 12980"/>
              <a:gd name="connsiteX20" fmla="*/ 4604 w 5664"/>
              <a:gd name="connsiteY20" fmla="*/ 2350 h 12980"/>
              <a:gd name="connsiteX21" fmla="*/ 4722 w 5664"/>
              <a:gd name="connsiteY21" fmla="*/ 2550 h 12980"/>
              <a:gd name="connsiteX22" fmla="*/ 5018 w 5664"/>
              <a:gd name="connsiteY22" fmla="*/ 2705 h 12980"/>
              <a:gd name="connsiteX23" fmla="*/ 5112 w 5664"/>
              <a:gd name="connsiteY23" fmla="*/ 2823 h 12980"/>
              <a:gd name="connsiteX24" fmla="*/ 5159 w 5664"/>
              <a:gd name="connsiteY24" fmla="*/ 2964 h 12980"/>
              <a:gd name="connsiteX25" fmla="*/ 5243 w 5664"/>
              <a:gd name="connsiteY25" fmla="*/ 3047 h 12980"/>
              <a:gd name="connsiteX26" fmla="*/ 5432 w 5664"/>
              <a:gd name="connsiteY26" fmla="*/ 3308 h 12980"/>
              <a:gd name="connsiteX27" fmla="*/ 5523 w 5664"/>
              <a:gd name="connsiteY27" fmla="*/ 3583 h 12980"/>
              <a:gd name="connsiteX28" fmla="*/ 5585 w 5664"/>
              <a:gd name="connsiteY28" fmla="*/ 3662 h 12980"/>
              <a:gd name="connsiteX29" fmla="*/ 5606 w 5664"/>
              <a:gd name="connsiteY29" fmla="*/ 3745 h 12980"/>
              <a:gd name="connsiteX30" fmla="*/ 5664 w 5664"/>
              <a:gd name="connsiteY30" fmla="*/ 3883 h 12980"/>
              <a:gd name="connsiteX31" fmla="*/ 5664 w 5664"/>
              <a:gd name="connsiteY31" fmla="*/ 4182 h 12980"/>
              <a:gd name="connsiteX32" fmla="*/ 5664 w 5664"/>
              <a:gd name="connsiteY32" fmla="*/ 4371 h 12980"/>
              <a:gd name="connsiteX33" fmla="*/ 5491 w 5664"/>
              <a:gd name="connsiteY33" fmla="*/ 4773 h 12980"/>
              <a:gd name="connsiteX34" fmla="*/ 5585 w 5664"/>
              <a:gd name="connsiteY34" fmla="*/ 5269 h 12980"/>
              <a:gd name="connsiteX35" fmla="*/ 5523 w 5664"/>
              <a:gd name="connsiteY35" fmla="*/ 5428 h 12980"/>
              <a:gd name="connsiteX36" fmla="*/ 5539 w 5664"/>
              <a:gd name="connsiteY36" fmla="*/ 5633 h 12980"/>
              <a:gd name="connsiteX37" fmla="*/ 5443 w 5664"/>
              <a:gd name="connsiteY37" fmla="*/ 6216 h 12980"/>
              <a:gd name="connsiteX38" fmla="*/ 5318 w 5664"/>
              <a:gd name="connsiteY38" fmla="*/ 7162 h 12980"/>
              <a:gd name="connsiteX39" fmla="*/ 5096 w 5664"/>
              <a:gd name="connsiteY39" fmla="*/ 7462 h 12980"/>
              <a:gd name="connsiteX40" fmla="*/ 4923 w 5664"/>
              <a:gd name="connsiteY40" fmla="*/ 7997 h 12980"/>
              <a:gd name="connsiteX41" fmla="*/ 4779 w 5664"/>
              <a:gd name="connsiteY41" fmla="*/ 8297 h 12980"/>
              <a:gd name="connsiteX42" fmla="*/ 4685 w 5664"/>
              <a:gd name="connsiteY42" fmla="*/ 8629 h 12980"/>
              <a:gd name="connsiteX43" fmla="*/ 4669 w 5664"/>
              <a:gd name="connsiteY43" fmla="*/ 8991 h 12980"/>
              <a:gd name="connsiteX44" fmla="*/ 4479 w 5664"/>
              <a:gd name="connsiteY44" fmla="*/ 9323 h 12980"/>
              <a:gd name="connsiteX45" fmla="*/ 4495 w 5664"/>
              <a:gd name="connsiteY45" fmla="*/ 9433 h 12980"/>
              <a:gd name="connsiteX46" fmla="*/ 4385 w 5664"/>
              <a:gd name="connsiteY46" fmla="*/ 9606 h 12980"/>
              <a:gd name="connsiteX47" fmla="*/ 4290 w 5664"/>
              <a:gd name="connsiteY47" fmla="*/ 9953 h 12980"/>
              <a:gd name="connsiteX48" fmla="*/ 4290 w 5664"/>
              <a:gd name="connsiteY48" fmla="*/ 10222 h 12980"/>
              <a:gd name="connsiteX49" fmla="*/ 4322 w 5664"/>
              <a:gd name="connsiteY49" fmla="*/ 10568 h 12980"/>
              <a:gd name="connsiteX50" fmla="*/ 4164 w 5664"/>
              <a:gd name="connsiteY50" fmla="*/ 10773 h 12980"/>
              <a:gd name="connsiteX51" fmla="*/ 4053 w 5664"/>
              <a:gd name="connsiteY51" fmla="*/ 11105 h 12980"/>
              <a:gd name="connsiteX52" fmla="*/ 3801 w 5664"/>
              <a:gd name="connsiteY52" fmla="*/ 11387 h 12980"/>
              <a:gd name="connsiteX53" fmla="*/ 3739 w 5664"/>
              <a:gd name="connsiteY53" fmla="*/ 11672 h 12980"/>
              <a:gd name="connsiteX54" fmla="*/ 3599 w 5664"/>
              <a:gd name="connsiteY54" fmla="*/ 11956 h 12980"/>
              <a:gd name="connsiteX55" fmla="*/ 3536 w 5664"/>
              <a:gd name="connsiteY55" fmla="*/ 12176 h 12980"/>
              <a:gd name="connsiteX56" fmla="*/ 3505 w 5664"/>
              <a:gd name="connsiteY56" fmla="*/ 12554 h 12980"/>
              <a:gd name="connsiteX57" fmla="*/ 3276 w 5664"/>
              <a:gd name="connsiteY57" fmla="*/ 12728 h 12980"/>
              <a:gd name="connsiteX58" fmla="*/ 3048 w 5664"/>
              <a:gd name="connsiteY58" fmla="*/ 12886 h 12980"/>
              <a:gd name="connsiteX59" fmla="*/ 2812 w 5664"/>
              <a:gd name="connsiteY59" fmla="*/ 12980 h 12980"/>
              <a:gd name="connsiteX60" fmla="*/ 2464 w 5664"/>
              <a:gd name="connsiteY60" fmla="*/ 12980 h 12980"/>
              <a:gd name="connsiteX61" fmla="*/ 2150 w 5664"/>
              <a:gd name="connsiteY61" fmla="*/ 12697 h 12980"/>
              <a:gd name="connsiteX62" fmla="*/ 1991 w 5664"/>
              <a:gd name="connsiteY62" fmla="*/ 12413 h 12980"/>
              <a:gd name="connsiteX63" fmla="*/ 1944 w 5664"/>
              <a:gd name="connsiteY63" fmla="*/ 12145 h 12980"/>
              <a:gd name="connsiteX64" fmla="*/ 1637 w 5664"/>
              <a:gd name="connsiteY64" fmla="*/ 11845 h 12980"/>
              <a:gd name="connsiteX65" fmla="*/ 1503 w 5664"/>
              <a:gd name="connsiteY65" fmla="*/ 11627 h 12980"/>
              <a:gd name="connsiteX66" fmla="*/ 1543 w 5664"/>
              <a:gd name="connsiteY66" fmla="*/ 11396 h 12980"/>
              <a:gd name="connsiteX67" fmla="*/ 1354 w 5664"/>
              <a:gd name="connsiteY67" fmla="*/ 10875 h 12980"/>
              <a:gd name="connsiteX68" fmla="*/ 1154 w 5664"/>
              <a:gd name="connsiteY68" fmla="*/ 10079 h 12980"/>
              <a:gd name="connsiteX69" fmla="*/ 1211 w 5664"/>
              <a:gd name="connsiteY69" fmla="*/ 9480 h 12980"/>
              <a:gd name="connsiteX70" fmla="*/ 933 w 5664"/>
              <a:gd name="connsiteY70" fmla="*/ 8912 h 12980"/>
              <a:gd name="connsiteX71" fmla="*/ 885 w 5664"/>
              <a:gd name="connsiteY71" fmla="*/ 8534 h 12980"/>
              <a:gd name="connsiteX72" fmla="*/ 857 w 5664"/>
              <a:gd name="connsiteY72" fmla="*/ 8227 h 12980"/>
              <a:gd name="connsiteX73" fmla="*/ 588 w 5664"/>
              <a:gd name="connsiteY73" fmla="*/ 7919 h 12980"/>
              <a:gd name="connsiteX74" fmla="*/ 526 w 5664"/>
              <a:gd name="connsiteY74" fmla="*/ 7588 h 12980"/>
              <a:gd name="connsiteX75" fmla="*/ 399 w 5664"/>
              <a:gd name="connsiteY75" fmla="*/ 6926 h 12980"/>
              <a:gd name="connsiteX76" fmla="*/ 337 w 5664"/>
              <a:gd name="connsiteY76" fmla="*/ 6452 h 12980"/>
              <a:gd name="connsiteX77" fmla="*/ 226 w 5664"/>
              <a:gd name="connsiteY77" fmla="*/ 6232 h 12980"/>
              <a:gd name="connsiteX78" fmla="*/ 226 w 5664"/>
              <a:gd name="connsiteY78" fmla="*/ 5790 h 12980"/>
              <a:gd name="connsiteX79" fmla="*/ 133 w 5664"/>
              <a:gd name="connsiteY79" fmla="*/ 5522 h 12980"/>
              <a:gd name="connsiteX80" fmla="*/ 133 w 5664"/>
              <a:gd name="connsiteY80" fmla="*/ 5160 h 12980"/>
              <a:gd name="connsiteX81" fmla="*/ 22 w 5664"/>
              <a:gd name="connsiteY81" fmla="*/ 4939 h 12980"/>
              <a:gd name="connsiteX82" fmla="*/ 22 w 5664"/>
              <a:gd name="connsiteY82" fmla="*/ 4577 h 12980"/>
              <a:gd name="connsiteX83" fmla="*/ 22 w 5664"/>
              <a:gd name="connsiteY83" fmla="*/ 4577 h 12980"/>
              <a:gd name="connsiteX84" fmla="*/ 29 w 5664"/>
              <a:gd name="connsiteY84" fmla="*/ 4548 h 12980"/>
              <a:gd name="connsiteX85" fmla="*/ 35 w 5664"/>
              <a:gd name="connsiteY85" fmla="*/ 4519 h 12980"/>
              <a:gd name="connsiteX86" fmla="*/ 39 w 5664"/>
              <a:gd name="connsiteY86" fmla="*/ 4483 h 12980"/>
              <a:gd name="connsiteX87" fmla="*/ 42 w 5664"/>
              <a:gd name="connsiteY87" fmla="*/ 4446 h 12980"/>
              <a:gd name="connsiteX88" fmla="*/ 43 w 5664"/>
              <a:gd name="connsiteY88" fmla="*/ 4428 h 12980"/>
              <a:gd name="connsiteX89" fmla="*/ 42 w 5664"/>
              <a:gd name="connsiteY89" fmla="*/ 4410 h 12980"/>
              <a:gd name="connsiteX90" fmla="*/ 39 w 5664"/>
              <a:gd name="connsiteY90" fmla="*/ 4394 h 12980"/>
              <a:gd name="connsiteX91" fmla="*/ 35 w 5664"/>
              <a:gd name="connsiteY91" fmla="*/ 4378 h 12980"/>
              <a:gd name="connsiteX92" fmla="*/ 29 w 5664"/>
              <a:gd name="connsiteY92" fmla="*/ 4366 h 12980"/>
              <a:gd name="connsiteX93" fmla="*/ 22 w 5664"/>
              <a:gd name="connsiteY93" fmla="*/ 4355 h 12980"/>
              <a:gd name="connsiteX94" fmla="*/ 22 w 5664"/>
              <a:gd name="connsiteY94" fmla="*/ 4355 h 12980"/>
              <a:gd name="connsiteX95" fmla="*/ 17 w 5664"/>
              <a:gd name="connsiteY95" fmla="*/ 4351 h 12980"/>
              <a:gd name="connsiteX96" fmla="*/ 14 w 5664"/>
              <a:gd name="connsiteY96" fmla="*/ 4345 h 12980"/>
              <a:gd name="connsiteX97" fmla="*/ 9 w 5664"/>
              <a:gd name="connsiteY97" fmla="*/ 4330 h 12980"/>
              <a:gd name="connsiteX98" fmla="*/ 4 w 5664"/>
              <a:gd name="connsiteY98" fmla="*/ 4313 h 12980"/>
              <a:gd name="connsiteX99" fmla="*/ 1 w 5664"/>
              <a:gd name="connsiteY99" fmla="*/ 4294 h 12980"/>
              <a:gd name="connsiteX100" fmla="*/ 0 w 5664"/>
              <a:gd name="connsiteY100" fmla="*/ 4273 h 12980"/>
              <a:gd name="connsiteX101" fmla="*/ 1 w 5664"/>
              <a:gd name="connsiteY101" fmla="*/ 4250 h 12980"/>
              <a:gd name="connsiteX102" fmla="*/ 4 w 5664"/>
              <a:gd name="connsiteY102" fmla="*/ 4203 h 12980"/>
              <a:gd name="connsiteX103" fmla="*/ 9 w 5664"/>
              <a:gd name="connsiteY103" fmla="*/ 4160 h 12980"/>
              <a:gd name="connsiteX104" fmla="*/ 14 w 5664"/>
              <a:gd name="connsiteY104" fmla="*/ 4123 h 12980"/>
              <a:gd name="connsiteX105" fmla="*/ 22 w 5664"/>
              <a:gd name="connsiteY105" fmla="*/ 4088 h 12980"/>
              <a:gd name="connsiteX106" fmla="*/ 0 w 5664"/>
              <a:gd name="connsiteY106" fmla="*/ 3945 h 12980"/>
              <a:gd name="connsiteX107" fmla="*/ 1954 w 5664"/>
              <a:gd name="connsiteY107" fmla="*/ 1177 h 12980"/>
              <a:gd name="connsiteX108" fmla="*/ 1841 w 5664"/>
              <a:gd name="connsiteY108" fmla="*/ 760 h 12980"/>
              <a:gd name="connsiteX0" fmla="*/ 1954 w 5664"/>
              <a:gd name="connsiteY0" fmla="*/ 1177 h 12980"/>
              <a:gd name="connsiteX1" fmla="*/ 2156 w 5664"/>
              <a:gd name="connsiteY1" fmla="*/ 509 h 12980"/>
              <a:gd name="connsiteX2" fmla="*/ 2362 w 5664"/>
              <a:gd name="connsiteY2" fmla="*/ 177 h 12980"/>
              <a:gd name="connsiteX3" fmla="*/ 2567 w 5664"/>
              <a:gd name="connsiteY3" fmla="*/ 20 h 12980"/>
              <a:gd name="connsiteX4" fmla="*/ 2708 w 5664"/>
              <a:gd name="connsiteY4" fmla="*/ 20 h 12980"/>
              <a:gd name="connsiteX5" fmla="*/ 2708 w 5664"/>
              <a:gd name="connsiteY5" fmla="*/ 20 h 12980"/>
              <a:gd name="connsiteX6" fmla="*/ 2949 w 5664"/>
              <a:gd name="connsiteY6" fmla="*/ 248 h 12980"/>
              <a:gd name="connsiteX7" fmla="*/ 3070 w 5664"/>
              <a:gd name="connsiteY7" fmla="*/ 378 h 12980"/>
              <a:gd name="connsiteX8" fmla="*/ 3103 w 5664"/>
              <a:gd name="connsiteY8" fmla="*/ 446 h 12980"/>
              <a:gd name="connsiteX9" fmla="*/ 3338 w 5664"/>
              <a:gd name="connsiteY9" fmla="*/ 650 h 12980"/>
              <a:gd name="connsiteX10" fmla="*/ 3622 w 5664"/>
              <a:gd name="connsiteY10" fmla="*/ 760 h 12980"/>
              <a:gd name="connsiteX11" fmla="*/ 3622 w 5664"/>
              <a:gd name="connsiteY11" fmla="*/ 855 h 12980"/>
              <a:gd name="connsiteX12" fmla="*/ 3748 w 5664"/>
              <a:gd name="connsiteY12" fmla="*/ 903 h 12980"/>
              <a:gd name="connsiteX13" fmla="*/ 3906 w 5664"/>
              <a:gd name="connsiteY13" fmla="*/ 1028 h 12980"/>
              <a:gd name="connsiteX14" fmla="*/ 4009 w 5664"/>
              <a:gd name="connsiteY14" fmla="*/ 1142 h 12980"/>
              <a:gd name="connsiteX15" fmla="*/ 4072 w 5664"/>
              <a:gd name="connsiteY15" fmla="*/ 1379 h 12980"/>
              <a:gd name="connsiteX16" fmla="*/ 4213 w 5664"/>
              <a:gd name="connsiteY16" fmla="*/ 1438 h 12980"/>
              <a:gd name="connsiteX17" fmla="*/ 4249 w 5664"/>
              <a:gd name="connsiteY17" fmla="*/ 1592 h 12980"/>
              <a:gd name="connsiteX18" fmla="*/ 4391 w 5664"/>
              <a:gd name="connsiteY18" fmla="*/ 1841 h 12980"/>
              <a:gd name="connsiteX19" fmla="*/ 4581 w 5664"/>
              <a:gd name="connsiteY19" fmla="*/ 2029 h 12980"/>
              <a:gd name="connsiteX20" fmla="*/ 4604 w 5664"/>
              <a:gd name="connsiteY20" fmla="*/ 2350 h 12980"/>
              <a:gd name="connsiteX21" fmla="*/ 4722 w 5664"/>
              <a:gd name="connsiteY21" fmla="*/ 2550 h 12980"/>
              <a:gd name="connsiteX22" fmla="*/ 5018 w 5664"/>
              <a:gd name="connsiteY22" fmla="*/ 2705 h 12980"/>
              <a:gd name="connsiteX23" fmla="*/ 5112 w 5664"/>
              <a:gd name="connsiteY23" fmla="*/ 2823 h 12980"/>
              <a:gd name="connsiteX24" fmla="*/ 5159 w 5664"/>
              <a:gd name="connsiteY24" fmla="*/ 2964 h 12980"/>
              <a:gd name="connsiteX25" fmla="*/ 5243 w 5664"/>
              <a:gd name="connsiteY25" fmla="*/ 3047 h 12980"/>
              <a:gd name="connsiteX26" fmla="*/ 5432 w 5664"/>
              <a:gd name="connsiteY26" fmla="*/ 3308 h 12980"/>
              <a:gd name="connsiteX27" fmla="*/ 5523 w 5664"/>
              <a:gd name="connsiteY27" fmla="*/ 3583 h 12980"/>
              <a:gd name="connsiteX28" fmla="*/ 5585 w 5664"/>
              <a:gd name="connsiteY28" fmla="*/ 3662 h 12980"/>
              <a:gd name="connsiteX29" fmla="*/ 5606 w 5664"/>
              <a:gd name="connsiteY29" fmla="*/ 3745 h 12980"/>
              <a:gd name="connsiteX30" fmla="*/ 5664 w 5664"/>
              <a:gd name="connsiteY30" fmla="*/ 3883 h 12980"/>
              <a:gd name="connsiteX31" fmla="*/ 5664 w 5664"/>
              <a:gd name="connsiteY31" fmla="*/ 4182 h 12980"/>
              <a:gd name="connsiteX32" fmla="*/ 5664 w 5664"/>
              <a:gd name="connsiteY32" fmla="*/ 4371 h 12980"/>
              <a:gd name="connsiteX33" fmla="*/ 5491 w 5664"/>
              <a:gd name="connsiteY33" fmla="*/ 4773 h 12980"/>
              <a:gd name="connsiteX34" fmla="*/ 5585 w 5664"/>
              <a:gd name="connsiteY34" fmla="*/ 5269 h 12980"/>
              <a:gd name="connsiteX35" fmla="*/ 5523 w 5664"/>
              <a:gd name="connsiteY35" fmla="*/ 5428 h 12980"/>
              <a:gd name="connsiteX36" fmla="*/ 5539 w 5664"/>
              <a:gd name="connsiteY36" fmla="*/ 5633 h 12980"/>
              <a:gd name="connsiteX37" fmla="*/ 5443 w 5664"/>
              <a:gd name="connsiteY37" fmla="*/ 6216 h 12980"/>
              <a:gd name="connsiteX38" fmla="*/ 5318 w 5664"/>
              <a:gd name="connsiteY38" fmla="*/ 7162 h 12980"/>
              <a:gd name="connsiteX39" fmla="*/ 5096 w 5664"/>
              <a:gd name="connsiteY39" fmla="*/ 7462 h 12980"/>
              <a:gd name="connsiteX40" fmla="*/ 4923 w 5664"/>
              <a:gd name="connsiteY40" fmla="*/ 7997 h 12980"/>
              <a:gd name="connsiteX41" fmla="*/ 4779 w 5664"/>
              <a:gd name="connsiteY41" fmla="*/ 8297 h 12980"/>
              <a:gd name="connsiteX42" fmla="*/ 4685 w 5664"/>
              <a:gd name="connsiteY42" fmla="*/ 8629 h 12980"/>
              <a:gd name="connsiteX43" fmla="*/ 4669 w 5664"/>
              <a:gd name="connsiteY43" fmla="*/ 8991 h 12980"/>
              <a:gd name="connsiteX44" fmla="*/ 4479 w 5664"/>
              <a:gd name="connsiteY44" fmla="*/ 9323 h 12980"/>
              <a:gd name="connsiteX45" fmla="*/ 4495 w 5664"/>
              <a:gd name="connsiteY45" fmla="*/ 9433 h 12980"/>
              <a:gd name="connsiteX46" fmla="*/ 4385 w 5664"/>
              <a:gd name="connsiteY46" fmla="*/ 9606 h 12980"/>
              <a:gd name="connsiteX47" fmla="*/ 4290 w 5664"/>
              <a:gd name="connsiteY47" fmla="*/ 9953 h 12980"/>
              <a:gd name="connsiteX48" fmla="*/ 4290 w 5664"/>
              <a:gd name="connsiteY48" fmla="*/ 10222 h 12980"/>
              <a:gd name="connsiteX49" fmla="*/ 4322 w 5664"/>
              <a:gd name="connsiteY49" fmla="*/ 10568 h 12980"/>
              <a:gd name="connsiteX50" fmla="*/ 4164 w 5664"/>
              <a:gd name="connsiteY50" fmla="*/ 10773 h 12980"/>
              <a:gd name="connsiteX51" fmla="*/ 4053 w 5664"/>
              <a:gd name="connsiteY51" fmla="*/ 11105 h 12980"/>
              <a:gd name="connsiteX52" fmla="*/ 3801 w 5664"/>
              <a:gd name="connsiteY52" fmla="*/ 11387 h 12980"/>
              <a:gd name="connsiteX53" fmla="*/ 3739 w 5664"/>
              <a:gd name="connsiteY53" fmla="*/ 11672 h 12980"/>
              <a:gd name="connsiteX54" fmla="*/ 3599 w 5664"/>
              <a:gd name="connsiteY54" fmla="*/ 11956 h 12980"/>
              <a:gd name="connsiteX55" fmla="*/ 3536 w 5664"/>
              <a:gd name="connsiteY55" fmla="*/ 12176 h 12980"/>
              <a:gd name="connsiteX56" fmla="*/ 3505 w 5664"/>
              <a:gd name="connsiteY56" fmla="*/ 12554 h 12980"/>
              <a:gd name="connsiteX57" fmla="*/ 3276 w 5664"/>
              <a:gd name="connsiteY57" fmla="*/ 12728 h 12980"/>
              <a:gd name="connsiteX58" fmla="*/ 3048 w 5664"/>
              <a:gd name="connsiteY58" fmla="*/ 12886 h 12980"/>
              <a:gd name="connsiteX59" fmla="*/ 2812 w 5664"/>
              <a:gd name="connsiteY59" fmla="*/ 12980 h 12980"/>
              <a:gd name="connsiteX60" fmla="*/ 2464 w 5664"/>
              <a:gd name="connsiteY60" fmla="*/ 12980 h 12980"/>
              <a:gd name="connsiteX61" fmla="*/ 2150 w 5664"/>
              <a:gd name="connsiteY61" fmla="*/ 12697 h 12980"/>
              <a:gd name="connsiteX62" fmla="*/ 1991 w 5664"/>
              <a:gd name="connsiteY62" fmla="*/ 12413 h 12980"/>
              <a:gd name="connsiteX63" fmla="*/ 1944 w 5664"/>
              <a:gd name="connsiteY63" fmla="*/ 12145 h 12980"/>
              <a:gd name="connsiteX64" fmla="*/ 1637 w 5664"/>
              <a:gd name="connsiteY64" fmla="*/ 11845 h 12980"/>
              <a:gd name="connsiteX65" fmla="*/ 1503 w 5664"/>
              <a:gd name="connsiteY65" fmla="*/ 11627 h 12980"/>
              <a:gd name="connsiteX66" fmla="*/ 1543 w 5664"/>
              <a:gd name="connsiteY66" fmla="*/ 11396 h 12980"/>
              <a:gd name="connsiteX67" fmla="*/ 1354 w 5664"/>
              <a:gd name="connsiteY67" fmla="*/ 10875 h 12980"/>
              <a:gd name="connsiteX68" fmla="*/ 1154 w 5664"/>
              <a:gd name="connsiteY68" fmla="*/ 10079 h 12980"/>
              <a:gd name="connsiteX69" fmla="*/ 1211 w 5664"/>
              <a:gd name="connsiteY69" fmla="*/ 9480 h 12980"/>
              <a:gd name="connsiteX70" fmla="*/ 933 w 5664"/>
              <a:gd name="connsiteY70" fmla="*/ 8912 h 12980"/>
              <a:gd name="connsiteX71" fmla="*/ 885 w 5664"/>
              <a:gd name="connsiteY71" fmla="*/ 8534 h 12980"/>
              <a:gd name="connsiteX72" fmla="*/ 857 w 5664"/>
              <a:gd name="connsiteY72" fmla="*/ 8227 h 12980"/>
              <a:gd name="connsiteX73" fmla="*/ 588 w 5664"/>
              <a:gd name="connsiteY73" fmla="*/ 7919 h 12980"/>
              <a:gd name="connsiteX74" fmla="*/ 526 w 5664"/>
              <a:gd name="connsiteY74" fmla="*/ 7588 h 12980"/>
              <a:gd name="connsiteX75" fmla="*/ 399 w 5664"/>
              <a:gd name="connsiteY75" fmla="*/ 6926 h 12980"/>
              <a:gd name="connsiteX76" fmla="*/ 337 w 5664"/>
              <a:gd name="connsiteY76" fmla="*/ 6452 h 12980"/>
              <a:gd name="connsiteX77" fmla="*/ 226 w 5664"/>
              <a:gd name="connsiteY77" fmla="*/ 6232 h 12980"/>
              <a:gd name="connsiteX78" fmla="*/ 226 w 5664"/>
              <a:gd name="connsiteY78" fmla="*/ 5790 h 12980"/>
              <a:gd name="connsiteX79" fmla="*/ 133 w 5664"/>
              <a:gd name="connsiteY79" fmla="*/ 5522 h 12980"/>
              <a:gd name="connsiteX80" fmla="*/ 133 w 5664"/>
              <a:gd name="connsiteY80" fmla="*/ 5160 h 12980"/>
              <a:gd name="connsiteX81" fmla="*/ 22 w 5664"/>
              <a:gd name="connsiteY81" fmla="*/ 4939 h 12980"/>
              <a:gd name="connsiteX82" fmla="*/ 22 w 5664"/>
              <a:gd name="connsiteY82" fmla="*/ 4577 h 12980"/>
              <a:gd name="connsiteX83" fmla="*/ 22 w 5664"/>
              <a:gd name="connsiteY83" fmla="*/ 4577 h 12980"/>
              <a:gd name="connsiteX84" fmla="*/ 29 w 5664"/>
              <a:gd name="connsiteY84" fmla="*/ 4548 h 12980"/>
              <a:gd name="connsiteX85" fmla="*/ 35 w 5664"/>
              <a:gd name="connsiteY85" fmla="*/ 4519 h 12980"/>
              <a:gd name="connsiteX86" fmla="*/ 39 w 5664"/>
              <a:gd name="connsiteY86" fmla="*/ 4483 h 12980"/>
              <a:gd name="connsiteX87" fmla="*/ 42 w 5664"/>
              <a:gd name="connsiteY87" fmla="*/ 4446 h 12980"/>
              <a:gd name="connsiteX88" fmla="*/ 43 w 5664"/>
              <a:gd name="connsiteY88" fmla="*/ 4428 h 12980"/>
              <a:gd name="connsiteX89" fmla="*/ 42 w 5664"/>
              <a:gd name="connsiteY89" fmla="*/ 4410 h 12980"/>
              <a:gd name="connsiteX90" fmla="*/ 39 w 5664"/>
              <a:gd name="connsiteY90" fmla="*/ 4394 h 12980"/>
              <a:gd name="connsiteX91" fmla="*/ 35 w 5664"/>
              <a:gd name="connsiteY91" fmla="*/ 4378 h 12980"/>
              <a:gd name="connsiteX92" fmla="*/ 29 w 5664"/>
              <a:gd name="connsiteY92" fmla="*/ 4366 h 12980"/>
              <a:gd name="connsiteX93" fmla="*/ 22 w 5664"/>
              <a:gd name="connsiteY93" fmla="*/ 4355 h 12980"/>
              <a:gd name="connsiteX94" fmla="*/ 22 w 5664"/>
              <a:gd name="connsiteY94" fmla="*/ 4355 h 12980"/>
              <a:gd name="connsiteX95" fmla="*/ 17 w 5664"/>
              <a:gd name="connsiteY95" fmla="*/ 4351 h 12980"/>
              <a:gd name="connsiteX96" fmla="*/ 14 w 5664"/>
              <a:gd name="connsiteY96" fmla="*/ 4345 h 12980"/>
              <a:gd name="connsiteX97" fmla="*/ 9 w 5664"/>
              <a:gd name="connsiteY97" fmla="*/ 4330 h 12980"/>
              <a:gd name="connsiteX98" fmla="*/ 4 w 5664"/>
              <a:gd name="connsiteY98" fmla="*/ 4313 h 12980"/>
              <a:gd name="connsiteX99" fmla="*/ 1 w 5664"/>
              <a:gd name="connsiteY99" fmla="*/ 4294 h 12980"/>
              <a:gd name="connsiteX100" fmla="*/ 0 w 5664"/>
              <a:gd name="connsiteY100" fmla="*/ 4273 h 12980"/>
              <a:gd name="connsiteX101" fmla="*/ 1 w 5664"/>
              <a:gd name="connsiteY101" fmla="*/ 4250 h 12980"/>
              <a:gd name="connsiteX102" fmla="*/ 4 w 5664"/>
              <a:gd name="connsiteY102" fmla="*/ 4203 h 12980"/>
              <a:gd name="connsiteX103" fmla="*/ 9 w 5664"/>
              <a:gd name="connsiteY103" fmla="*/ 4160 h 12980"/>
              <a:gd name="connsiteX104" fmla="*/ 14 w 5664"/>
              <a:gd name="connsiteY104" fmla="*/ 4123 h 12980"/>
              <a:gd name="connsiteX105" fmla="*/ 22 w 5664"/>
              <a:gd name="connsiteY105" fmla="*/ 4088 h 12980"/>
              <a:gd name="connsiteX106" fmla="*/ 0 w 5664"/>
              <a:gd name="connsiteY106" fmla="*/ 3945 h 12980"/>
              <a:gd name="connsiteX107" fmla="*/ 1954 w 5664"/>
              <a:gd name="connsiteY107" fmla="*/ 1177 h 12980"/>
              <a:gd name="connsiteX0" fmla="*/ 1954 w 5664"/>
              <a:gd name="connsiteY0" fmla="*/ 1177 h 12980"/>
              <a:gd name="connsiteX1" fmla="*/ 2362 w 5664"/>
              <a:gd name="connsiteY1" fmla="*/ 177 h 12980"/>
              <a:gd name="connsiteX2" fmla="*/ 2567 w 5664"/>
              <a:gd name="connsiteY2" fmla="*/ 20 h 12980"/>
              <a:gd name="connsiteX3" fmla="*/ 2708 w 5664"/>
              <a:gd name="connsiteY3" fmla="*/ 20 h 12980"/>
              <a:gd name="connsiteX4" fmla="*/ 2708 w 5664"/>
              <a:gd name="connsiteY4" fmla="*/ 20 h 12980"/>
              <a:gd name="connsiteX5" fmla="*/ 2949 w 5664"/>
              <a:gd name="connsiteY5" fmla="*/ 248 h 12980"/>
              <a:gd name="connsiteX6" fmla="*/ 3070 w 5664"/>
              <a:gd name="connsiteY6" fmla="*/ 378 h 12980"/>
              <a:gd name="connsiteX7" fmla="*/ 3103 w 5664"/>
              <a:gd name="connsiteY7" fmla="*/ 446 h 12980"/>
              <a:gd name="connsiteX8" fmla="*/ 3338 w 5664"/>
              <a:gd name="connsiteY8" fmla="*/ 650 h 12980"/>
              <a:gd name="connsiteX9" fmla="*/ 3622 w 5664"/>
              <a:gd name="connsiteY9" fmla="*/ 760 h 12980"/>
              <a:gd name="connsiteX10" fmla="*/ 3622 w 5664"/>
              <a:gd name="connsiteY10" fmla="*/ 855 h 12980"/>
              <a:gd name="connsiteX11" fmla="*/ 3748 w 5664"/>
              <a:gd name="connsiteY11" fmla="*/ 903 h 12980"/>
              <a:gd name="connsiteX12" fmla="*/ 3906 w 5664"/>
              <a:gd name="connsiteY12" fmla="*/ 1028 h 12980"/>
              <a:gd name="connsiteX13" fmla="*/ 4009 w 5664"/>
              <a:gd name="connsiteY13" fmla="*/ 1142 h 12980"/>
              <a:gd name="connsiteX14" fmla="*/ 4072 w 5664"/>
              <a:gd name="connsiteY14" fmla="*/ 1379 h 12980"/>
              <a:gd name="connsiteX15" fmla="*/ 4213 w 5664"/>
              <a:gd name="connsiteY15" fmla="*/ 1438 h 12980"/>
              <a:gd name="connsiteX16" fmla="*/ 4249 w 5664"/>
              <a:gd name="connsiteY16" fmla="*/ 1592 h 12980"/>
              <a:gd name="connsiteX17" fmla="*/ 4391 w 5664"/>
              <a:gd name="connsiteY17" fmla="*/ 1841 h 12980"/>
              <a:gd name="connsiteX18" fmla="*/ 4581 w 5664"/>
              <a:gd name="connsiteY18" fmla="*/ 2029 h 12980"/>
              <a:gd name="connsiteX19" fmla="*/ 4604 w 5664"/>
              <a:gd name="connsiteY19" fmla="*/ 2350 h 12980"/>
              <a:gd name="connsiteX20" fmla="*/ 4722 w 5664"/>
              <a:gd name="connsiteY20" fmla="*/ 2550 h 12980"/>
              <a:gd name="connsiteX21" fmla="*/ 5018 w 5664"/>
              <a:gd name="connsiteY21" fmla="*/ 2705 h 12980"/>
              <a:gd name="connsiteX22" fmla="*/ 5112 w 5664"/>
              <a:gd name="connsiteY22" fmla="*/ 2823 h 12980"/>
              <a:gd name="connsiteX23" fmla="*/ 5159 w 5664"/>
              <a:gd name="connsiteY23" fmla="*/ 2964 h 12980"/>
              <a:gd name="connsiteX24" fmla="*/ 5243 w 5664"/>
              <a:gd name="connsiteY24" fmla="*/ 3047 h 12980"/>
              <a:gd name="connsiteX25" fmla="*/ 5432 w 5664"/>
              <a:gd name="connsiteY25" fmla="*/ 3308 h 12980"/>
              <a:gd name="connsiteX26" fmla="*/ 5523 w 5664"/>
              <a:gd name="connsiteY26" fmla="*/ 3583 h 12980"/>
              <a:gd name="connsiteX27" fmla="*/ 5585 w 5664"/>
              <a:gd name="connsiteY27" fmla="*/ 3662 h 12980"/>
              <a:gd name="connsiteX28" fmla="*/ 5606 w 5664"/>
              <a:gd name="connsiteY28" fmla="*/ 3745 h 12980"/>
              <a:gd name="connsiteX29" fmla="*/ 5664 w 5664"/>
              <a:gd name="connsiteY29" fmla="*/ 3883 h 12980"/>
              <a:gd name="connsiteX30" fmla="*/ 5664 w 5664"/>
              <a:gd name="connsiteY30" fmla="*/ 4182 h 12980"/>
              <a:gd name="connsiteX31" fmla="*/ 5664 w 5664"/>
              <a:gd name="connsiteY31" fmla="*/ 4371 h 12980"/>
              <a:gd name="connsiteX32" fmla="*/ 5491 w 5664"/>
              <a:gd name="connsiteY32" fmla="*/ 4773 h 12980"/>
              <a:gd name="connsiteX33" fmla="*/ 5585 w 5664"/>
              <a:gd name="connsiteY33" fmla="*/ 5269 h 12980"/>
              <a:gd name="connsiteX34" fmla="*/ 5523 w 5664"/>
              <a:gd name="connsiteY34" fmla="*/ 5428 h 12980"/>
              <a:gd name="connsiteX35" fmla="*/ 5539 w 5664"/>
              <a:gd name="connsiteY35" fmla="*/ 5633 h 12980"/>
              <a:gd name="connsiteX36" fmla="*/ 5443 w 5664"/>
              <a:gd name="connsiteY36" fmla="*/ 6216 h 12980"/>
              <a:gd name="connsiteX37" fmla="*/ 5318 w 5664"/>
              <a:gd name="connsiteY37" fmla="*/ 7162 h 12980"/>
              <a:gd name="connsiteX38" fmla="*/ 5096 w 5664"/>
              <a:gd name="connsiteY38" fmla="*/ 7462 h 12980"/>
              <a:gd name="connsiteX39" fmla="*/ 4923 w 5664"/>
              <a:gd name="connsiteY39" fmla="*/ 7997 h 12980"/>
              <a:gd name="connsiteX40" fmla="*/ 4779 w 5664"/>
              <a:gd name="connsiteY40" fmla="*/ 8297 h 12980"/>
              <a:gd name="connsiteX41" fmla="*/ 4685 w 5664"/>
              <a:gd name="connsiteY41" fmla="*/ 8629 h 12980"/>
              <a:gd name="connsiteX42" fmla="*/ 4669 w 5664"/>
              <a:gd name="connsiteY42" fmla="*/ 8991 h 12980"/>
              <a:gd name="connsiteX43" fmla="*/ 4479 w 5664"/>
              <a:gd name="connsiteY43" fmla="*/ 9323 h 12980"/>
              <a:gd name="connsiteX44" fmla="*/ 4495 w 5664"/>
              <a:gd name="connsiteY44" fmla="*/ 9433 h 12980"/>
              <a:gd name="connsiteX45" fmla="*/ 4385 w 5664"/>
              <a:gd name="connsiteY45" fmla="*/ 9606 h 12980"/>
              <a:gd name="connsiteX46" fmla="*/ 4290 w 5664"/>
              <a:gd name="connsiteY46" fmla="*/ 9953 h 12980"/>
              <a:gd name="connsiteX47" fmla="*/ 4290 w 5664"/>
              <a:gd name="connsiteY47" fmla="*/ 10222 h 12980"/>
              <a:gd name="connsiteX48" fmla="*/ 4322 w 5664"/>
              <a:gd name="connsiteY48" fmla="*/ 10568 h 12980"/>
              <a:gd name="connsiteX49" fmla="*/ 4164 w 5664"/>
              <a:gd name="connsiteY49" fmla="*/ 10773 h 12980"/>
              <a:gd name="connsiteX50" fmla="*/ 4053 w 5664"/>
              <a:gd name="connsiteY50" fmla="*/ 11105 h 12980"/>
              <a:gd name="connsiteX51" fmla="*/ 3801 w 5664"/>
              <a:gd name="connsiteY51" fmla="*/ 11387 h 12980"/>
              <a:gd name="connsiteX52" fmla="*/ 3739 w 5664"/>
              <a:gd name="connsiteY52" fmla="*/ 11672 h 12980"/>
              <a:gd name="connsiteX53" fmla="*/ 3599 w 5664"/>
              <a:gd name="connsiteY53" fmla="*/ 11956 h 12980"/>
              <a:gd name="connsiteX54" fmla="*/ 3536 w 5664"/>
              <a:gd name="connsiteY54" fmla="*/ 12176 h 12980"/>
              <a:gd name="connsiteX55" fmla="*/ 3505 w 5664"/>
              <a:gd name="connsiteY55" fmla="*/ 12554 h 12980"/>
              <a:gd name="connsiteX56" fmla="*/ 3276 w 5664"/>
              <a:gd name="connsiteY56" fmla="*/ 12728 h 12980"/>
              <a:gd name="connsiteX57" fmla="*/ 3048 w 5664"/>
              <a:gd name="connsiteY57" fmla="*/ 12886 h 12980"/>
              <a:gd name="connsiteX58" fmla="*/ 2812 w 5664"/>
              <a:gd name="connsiteY58" fmla="*/ 12980 h 12980"/>
              <a:gd name="connsiteX59" fmla="*/ 2464 w 5664"/>
              <a:gd name="connsiteY59" fmla="*/ 12980 h 12980"/>
              <a:gd name="connsiteX60" fmla="*/ 2150 w 5664"/>
              <a:gd name="connsiteY60" fmla="*/ 12697 h 12980"/>
              <a:gd name="connsiteX61" fmla="*/ 1991 w 5664"/>
              <a:gd name="connsiteY61" fmla="*/ 12413 h 12980"/>
              <a:gd name="connsiteX62" fmla="*/ 1944 w 5664"/>
              <a:gd name="connsiteY62" fmla="*/ 12145 h 12980"/>
              <a:gd name="connsiteX63" fmla="*/ 1637 w 5664"/>
              <a:gd name="connsiteY63" fmla="*/ 11845 h 12980"/>
              <a:gd name="connsiteX64" fmla="*/ 1503 w 5664"/>
              <a:gd name="connsiteY64" fmla="*/ 11627 h 12980"/>
              <a:gd name="connsiteX65" fmla="*/ 1543 w 5664"/>
              <a:gd name="connsiteY65" fmla="*/ 11396 h 12980"/>
              <a:gd name="connsiteX66" fmla="*/ 1354 w 5664"/>
              <a:gd name="connsiteY66" fmla="*/ 10875 h 12980"/>
              <a:gd name="connsiteX67" fmla="*/ 1154 w 5664"/>
              <a:gd name="connsiteY67" fmla="*/ 10079 h 12980"/>
              <a:gd name="connsiteX68" fmla="*/ 1211 w 5664"/>
              <a:gd name="connsiteY68" fmla="*/ 9480 h 12980"/>
              <a:gd name="connsiteX69" fmla="*/ 933 w 5664"/>
              <a:gd name="connsiteY69" fmla="*/ 8912 h 12980"/>
              <a:gd name="connsiteX70" fmla="*/ 885 w 5664"/>
              <a:gd name="connsiteY70" fmla="*/ 8534 h 12980"/>
              <a:gd name="connsiteX71" fmla="*/ 857 w 5664"/>
              <a:gd name="connsiteY71" fmla="*/ 8227 h 12980"/>
              <a:gd name="connsiteX72" fmla="*/ 588 w 5664"/>
              <a:gd name="connsiteY72" fmla="*/ 7919 h 12980"/>
              <a:gd name="connsiteX73" fmla="*/ 526 w 5664"/>
              <a:gd name="connsiteY73" fmla="*/ 7588 h 12980"/>
              <a:gd name="connsiteX74" fmla="*/ 399 w 5664"/>
              <a:gd name="connsiteY74" fmla="*/ 6926 h 12980"/>
              <a:gd name="connsiteX75" fmla="*/ 337 w 5664"/>
              <a:gd name="connsiteY75" fmla="*/ 6452 h 12980"/>
              <a:gd name="connsiteX76" fmla="*/ 226 w 5664"/>
              <a:gd name="connsiteY76" fmla="*/ 6232 h 12980"/>
              <a:gd name="connsiteX77" fmla="*/ 226 w 5664"/>
              <a:gd name="connsiteY77" fmla="*/ 5790 h 12980"/>
              <a:gd name="connsiteX78" fmla="*/ 133 w 5664"/>
              <a:gd name="connsiteY78" fmla="*/ 5522 h 12980"/>
              <a:gd name="connsiteX79" fmla="*/ 133 w 5664"/>
              <a:gd name="connsiteY79" fmla="*/ 5160 h 12980"/>
              <a:gd name="connsiteX80" fmla="*/ 22 w 5664"/>
              <a:gd name="connsiteY80" fmla="*/ 4939 h 12980"/>
              <a:gd name="connsiteX81" fmla="*/ 22 w 5664"/>
              <a:gd name="connsiteY81" fmla="*/ 4577 h 12980"/>
              <a:gd name="connsiteX82" fmla="*/ 22 w 5664"/>
              <a:gd name="connsiteY82" fmla="*/ 4577 h 12980"/>
              <a:gd name="connsiteX83" fmla="*/ 29 w 5664"/>
              <a:gd name="connsiteY83" fmla="*/ 4548 h 12980"/>
              <a:gd name="connsiteX84" fmla="*/ 35 w 5664"/>
              <a:gd name="connsiteY84" fmla="*/ 4519 h 12980"/>
              <a:gd name="connsiteX85" fmla="*/ 39 w 5664"/>
              <a:gd name="connsiteY85" fmla="*/ 4483 h 12980"/>
              <a:gd name="connsiteX86" fmla="*/ 42 w 5664"/>
              <a:gd name="connsiteY86" fmla="*/ 4446 h 12980"/>
              <a:gd name="connsiteX87" fmla="*/ 43 w 5664"/>
              <a:gd name="connsiteY87" fmla="*/ 4428 h 12980"/>
              <a:gd name="connsiteX88" fmla="*/ 42 w 5664"/>
              <a:gd name="connsiteY88" fmla="*/ 4410 h 12980"/>
              <a:gd name="connsiteX89" fmla="*/ 39 w 5664"/>
              <a:gd name="connsiteY89" fmla="*/ 4394 h 12980"/>
              <a:gd name="connsiteX90" fmla="*/ 35 w 5664"/>
              <a:gd name="connsiteY90" fmla="*/ 4378 h 12980"/>
              <a:gd name="connsiteX91" fmla="*/ 29 w 5664"/>
              <a:gd name="connsiteY91" fmla="*/ 4366 h 12980"/>
              <a:gd name="connsiteX92" fmla="*/ 22 w 5664"/>
              <a:gd name="connsiteY92" fmla="*/ 4355 h 12980"/>
              <a:gd name="connsiteX93" fmla="*/ 22 w 5664"/>
              <a:gd name="connsiteY93" fmla="*/ 4355 h 12980"/>
              <a:gd name="connsiteX94" fmla="*/ 17 w 5664"/>
              <a:gd name="connsiteY94" fmla="*/ 4351 h 12980"/>
              <a:gd name="connsiteX95" fmla="*/ 14 w 5664"/>
              <a:gd name="connsiteY95" fmla="*/ 4345 h 12980"/>
              <a:gd name="connsiteX96" fmla="*/ 9 w 5664"/>
              <a:gd name="connsiteY96" fmla="*/ 4330 h 12980"/>
              <a:gd name="connsiteX97" fmla="*/ 4 w 5664"/>
              <a:gd name="connsiteY97" fmla="*/ 4313 h 12980"/>
              <a:gd name="connsiteX98" fmla="*/ 1 w 5664"/>
              <a:gd name="connsiteY98" fmla="*/ 4294 h 12980"/>
              <a:gd name="connsiteX99" fmla="*/ 0 w 5664"/>
              <a:gd name="connsiteY99" fmla="*/ 4273 h 12980"/>
              <a:gd name="connsiteX100" fmla="*/ 1 w 5664"/>
              <a:gd name="connsiteY100" fmla="*/ 4250 h 12980"/>
              <a:gd name="connsiteX101" fmla="*/ 4 w 5664"/>
              <a:gd name="connsiteY101" fmla="*/ 4203 h 12980"/>
              <a:gd name="connsiteX102" fmla="*/ 9 w 5664"/>
              <a:gd name="connsiteY102" fmla="*/ 4160 h 12980"/>
              <a:gd name="connsiteX103" fmla="*/ 14 w 5664"/>
              <a:gd name="connsiteY103" fmla="*/ 4123 h 12980"/>
              <a:gd name="connsiteX104" fmla="*/ 22 w 5664"/>
              <a:gd name="connsiteY104" fmla="*/ 4088 h 12980"/>
              <a:gd name="connsiteX105" fmla="*/ 0 w 5664"/>
              <a:gd name="connsiteY105" fmla="*/ 3945 h 12980"/>
              <a:gd name="connsiteX106" fmla="*/ 1954 w 5664"/>
              <a:gd name="connsiteY106" fmla="*/ 1177 h 12980"/>
              <a:gd name="connsiteX0" fmla="*/ 2567 w 5664"/>
              <a:gd name="connsiteY0" fmla="*/ 20 h 12980"/>
              <a:gd name="connsiteX1" fmla="*/ 2708 w 5664"/>
              <a:gd name="connsiteY1" fmla="*/ 20 h 12980"/>
              <a:gd name="connsiteX2" fmla="*/ 2708 w 5664"/>
              <a:gd name="connsiteY2" fmla="*/ 20 h 12980"/>
              <a:gd name="connsiteX3" fmla="*/ 2949 w 5664"/>
              <a:gd name="connsiteY3" fmla="*/ 248 h 12980"/>
              <a:gd name="connsiteX4" fmla="*/ 3070 w 5664"/>
              <a:gd name="connsiteY4" fmla="*/ 378 h 12980"/>
              <a:gd name="connsiteX5" fmla="*/ 3103 w 5664"/>
              <a:gd name="connsiteY5" fmla="*/ 446 h 12980"/>
              <a:gd name="connsiteX6" fmla="*/ 3338 w 5664"/>
              <a:gd name="connsiteY6" fmla="*/ 650 h 12980"/>
              <a:gd name="connsiteX7" fmla="*/ 3622 w 5664"/>
              <a:gd name="connsiteY7" fmla="*/ 760 h 12980"/>
              <a:gd name="connsiteX8" fmla="*/ 3622 w 5664"/>
              <a:gd name="connsiteY8" fmla="*/ 855 h 12980"/>
              <a:gd name="connsiteX9" fmla="*/ 3748 w 5664"/>
              <a:gd name="connsiteY9" fmla="*/ 903 h 12980"/>
              <a:gd name="connsiteX10" fmla="*/ 3906 w 5664"/>
              <a:gd name="connsiteY10" fmla="*/ 1028 h 12980"/>
              <a:gd name="connsiteX11" fmla="*/ 4009 w 5664"/>
              <a:gd name="connsiteY11" fmla="*/ 1142 h 12980"/>
              <a:gd name="connsiteX12" fmla="*/ 4072 w 5664"/>
              <a:gd name="connsiteY12" fmla="*/ 1379 h 12980"/>
              <a:gd name="connsiteX13" fmla="*/ 4213 w 5664"/>
              <a:gd name="connsiteY13" fmla="*/ 1438 h 12980"/>
              <a:gd name="connsiteX14" fmla="*/ 4249 w 5664"/>
              <a:gd name="connsiteY14" fmla="*/ 1592 h 12980"/>
              <a:gd name="connsiteX15" fmla="*/ 4391 w 5664"/>
              <a:gd name="connsiteY15" fmla="*/ 1841 h 12980"/>
              <a:gd name="connsiteX16" fmla="*/ 4581 w 5664"/>
              <a:gd name="connsiteY16" fmla="*/ 2029 h 12980"/>
              <a:gd name="connsiteX17" fmla="*/ 4604 w 5664"/>
              <a:gd name="connsiteY17" fmla="*/ 2350 h 12980"/>
              <a:gd name="connsiteX18" fmla="*/ 4722 w 5664"/>
              <a:gd name="connsiteY18" fmla="*/ 2550 h 12980"/>
              <a:gd name="connsiteX19" fmla="*/ 5018 w 5664"/>
              <a:gd name="connsiteY19" fmla="*/ 2705 h 12980"/>
              <a:gd name="connsiteX20" fmla="*/ 5112 w 5664"/>
              <a:gd name="connsiteY20" fmla="*/ 2823 h 12980"/>
              <a:gd name="connsiteX21" fmla="*/ 5159 w 5664"/>
              <a:gd name="connsiteY21" fmla="*/ 2964 h 12980"/>
              <a:gd name="connsiteX22" fmla="*/ 5243 w 5664"/>
              <a:gd name="connsiteY22" fmla="*/ 3047 h 12980"/>
              <a:gd name="connsiteX23" fmla="*/ 5432 w 5664"/>
              <a:gd name="connsiteY23" fmla="*/ 3308 h 12980"/>
              <a:gd name="connsiteX24" fmla="*/ 5523 w 5664"/>
              <a:gd name="connsiteY24" fmla="*/ 3583 h 12980"/>
              <a:gd name="connsiteX25" fmla="*/ 5585 w 5664"/>
              <a:gd name="connsiteY25" fmla="*/ 3662 h 12980"/>
              <a:gd name="connsiteX26" fmla="*/ 5606 w 5664"/>
              <a:gd name="connsiteY26" fmla="*/ 3745 h 12980"/>
              <a:gd name="connsiteX27" fmla="*/ 5664 w 5664"/>
              <a:gd name="connsiteY27" fmla="*/ 3883 h 12980"/>
              <a:gd name="connsiteX28" fmla="*/ 5664 w 5664"/>
              <a:gd name="connsiteY28" fmla="*/ 4182 h 12980"/>
              <a:gd name="connsiteX29" fmla="*/ 5664 w 5664"/>
              <a:gd name="connsiteY29" fmla="*/ 4371 h 12980"/>
              <a:gd name="connsiteX30" fmla="*/ 5491 w 5664"/>
              <a:gd name="connsiteY30" fmla="*/ 4773 h 12980"/>
              <a:gd name="connsiteX31" fmla="*/ 5585 w 5664"/>
              <a:gd name="connsiteY31" fmla="*/ 5269 h 12980"/>
              <a:gd name="connsiteX32" fmla="*/ 5523 w 5664"/>
              <a:gd name="connsiteY32" fmla="*/ 5428 h 12980"/>
              <a:gd name="connsiteX33" fmla="*/ 5539 w 5664"/>
              <a:gd name="connsiteY33" fmla="*/ 5633 h 12980"/>
              <a:gd name="connsiteX34" fmla="*/ 5443 w 5664"/>
              <a:gd name="connsiteY34" fmla="*/ 6216 h 12980"/>
              <a:gd name="connsiteX35" fmla="*/ 5318 w 5664"/>
              <a:gd name="connsiteY35" fmla="*/ 7162 h 12980"/>
              <a:gd name="connsiteX36" fmla="*/ 5096 w 5664"/>
              <a:gd name="connsiteY36" fmla="*/ 7462 h 12980"/>
              <a:gd name="connsiteX37" fmla="*/ 4923 w 5664"/>
              <a:gd name="connsiteY37" fmla="*/ 7997 h 12980"/>
              <a:gd name="connsiteX38" fmla="*/ 4779 w 5664"/>
              <a:gd name="connsiteY38" fmla="*/ 8297 h 12980"/>
              <a:gd name="connsiteX39" fmla="*/ 4685 w 5664"/>
              <a:gd name="connsiteY39" fmla="*/ 8629 h 12980"/>
              <a:gd name="connsiteX40" fmla="*/ 4669 w 5664"/>
              <a:gd name="connsiteY40" fmla="*/ 8991 h 12980"/>
              <a:gd name="connsiteX41" fmla="*/ 4479 w 5664"/>
              <a:gd name="connsiteY41" fmla="*/ 9323 h 12980"/>
              <a:gd name="connsiteX42" fmla="*/ 4495 w 5664"/>
              <a:gd name="connsiteY42" fmla="*/ 9433 h 12980"/>
              <a:gd name="connsiteX43" fmla="*/ 4385 w 5664"/>
              <a:gd name="connsiteY43" fmla="*/ 9606 h 12980"/>
              <a:gd name="connsiteX44" fmla="*/ 4290 w 5664"/>
              <a:gd name="connsiteY44" fmla="*/ 9953 h 12980"/>
              <a:gd name="connsiteX45" fmla="*/ 4290 w 5664"/>
              <a:gd name="connsiteY45" fmla="*/ 10222 h 12980"/>
              <a:gd name="connsiteX46" fmla="*/ 4322 w 5664"/>
              <a:gd name="connsiteY46" fmla="*/ 10568 h 12980"/>
              <a:gd name="connsiteX47" fmla="*/ 4164 w 5664"/>
              <a:gd name="connsiteY47" fmla="*/ 10773 h 12980"/>
              <a:gd name="connsiteX48" fmla="*/ 4053 w 5664"/>
              <a:gd name="connsiteY48" fmla="*/ 11105 h 12980"/>
              <a:gd name="connsiteX49" fmla="*/ 3801 w 5664"/>
              <a:gd name="connsiteY49" fmla="*/ 11387 h 12980"/>
              <a:gd name="connsiteX50" fmla="*/ 3739 w 5664"/>
              <a:gd name="connsiteY50" fmla="*/ 11672 h 12980"/>
              <a:gd name="connsiteX51" fmla="*/ 3599 w 5664"/>
              <a:gd name="connsiteY51" fmla="*/ 11956 h 12980"/>
              <a:gd name="connsiteX52" fmla="*/ 3536 w 5664"/>
              <a:gd name="connsiteY52" fmla="*/ 12176 h 12980"/>
              <a:gd name="connsiteX53" fmla="*/ 3505 w 5664"/>
              <a:gd name="connsiteY53" fmla="*/ 12554 h 12980"/>
              <a:gd name="connsiteX54" fmla="*/ 3276 w 5664"/>
              <a:gd name="connsiteY54" fmla="*/ 12728 h 12980"/>
              <a:gd name="connsiteX55" fmla="*/ 3048 w 5664"/>
              <a:gd name="connsiteY55" fmla="*/ 12886 h 12980"/>
              <a:gd name="connsiteX56" fmla="*/ 2812 w 5664"/>
              <a:gd name="connsiteY56" fmla="*/ 12980 h 12980"/>
              <a:gd name="connsiteX57" fmla="*/ 2464 w 5664"/>
              <a:gd name="connsiteY57" fmla="*/ 12980 h 12980"/>
              <a:gd name="connsiteX58" fmla="*/ 2150 w 5664"/>
              <a:gd name="connsiteY58" fmla="*/ 12697 h 12980"/>
              <a:gd name="connsiteX59" fmla="*/ 1991 w 5664"/>
              <a:gd name="connsiteY59" fmla="*/ 12413 h 12980"/>
              <a:gd name="connsiteX60" fmla="*/ 1944 w 5664"/>
              <a:gd name="connsiteY60" fmla="*/ 12145 h 12980"/>
              <a:gd name="connsiteX61" fmla="*/ 1637 w 5664"/>
              <a:gd name="connsiteY61" fmla="*/ 11845 h 12980"/>
              <a:gd name="connsiteX62" fmla="*/ 1503 w 5664"/>
              <a:gd name="connsiteY62" fmla="*/ 11627 h 12980"/>
              <a:gd name="connsiteX63" fmla="*/ 1543 w 5664"/>
              <a:gd name="connsiteY63" fmla="*/ 11396 h 12980"/>
              <a:gd name="connsiteX64" fmla="*/ 1354 w 5664"/>
              <a:gd name="connsiteY64" fmla="*/ 10875 h 12980"/>
              <a:gd name="connsiteX65" fmla="*/ 1154 w 5664"/>
              <a:gd name="connsiteY65" fmla="*/ 10079 h 12980"/>
              <a:gd name="connsiteX66" fmla="*/ 1211 w 5664"/>
              <a:gd name="connsiteY66" fmla="*/ 9480 h 12980"/>
              <a:gd name="connsiteX67" fmla="*/ 933 w 5664"/>
              <a:gd name="connsiteY67" fmla="*/ 8912 h 12980"/>
              <a:gd name="connsiteX68" fmla="*/ 885 w 5664"/>
              <a:gd name="connsiteY68" fmla="*/ 8534 h 12980"/>
              <a:gd name="connsiteX69" fmla="*/ 857 w 5664"/>
              <a:gd name="connsiteY69" fmla="*/ 8227 h 12980"/>
              <a:gd name="connsiteX70" fmla="*/ 588 w 5664"/>
              <a:gd name="connsiteY70" fmla="*/ 7919 h 12980"/>
              <a:gd name="connsiteX71" fmla="*/ 526 w 5664"/>
              <a:gd name="connsiteY71" fmla="*/ 7588 h 12980"/>
              <a:gd name="connsiteX72" fmla="*/ 399 w 5664"/>
              <a:gd name="connsiteY72" fmla="*/ 6926 h 12980"/>
              <a:gd name="connsiteX73" fmla="*/ 337 w 5664"/>
              <a:gd name="connsiteY73" fmla="*/ 6452 h 12980"/>
              <a:gd name="connsiteX74" fmla="*/ 226 w 5664"/>
              <a:gd name="connsiteY74" fmla="*/ 6232 h 12980"/>
              <a:gd name="connsiteX75" fmla="*/ 226 w 5664"/>
              <a:gd name="connsiteY75" fmla="*/ 5790 h 12980"/>
              <a:gd name="connsiteX76" fmla="*/ 133 w 5664"/>
              <a:gd name="connsiteY76" fmla="*/ 5522 h 12980"/>
              <a:gd name="connsiteX77" fmla="*/ 133 w 5664"/>
              <a:gd name="connsiteY77" fmla="*/ 5160 h 12980"/>
              <a:gd name="connsiteX78" fmla="*/ 22 w 5664"/>
              <a:gd name="connsiteY78" fmla="*/ 4939 h 12980"/>
              <a:gd name="connsiteX79" fmla="*/ 22 w 5664"/>
              <a:gd name="connsiteY79" fmla="*/ 4577 h 12980"/>
              <a:gd name="connsiteX80" fmla="*/ 22 w 5664"/>
              <a:gd name="connsiteY80" fmla="*/ 4577 h 12980"/>
              <a:gd name="connsiteX81" fmla="*/ 29 w 5664"/>
              <a:gd name="connsiteY81" fmla="*/ 4548 h 12980"/>
              <a:gd name="connsiteX82" fmla="*/ 35 w 5664"/>
              <a:gd name="connsiteY82" fmla="*/ 4519 h 12980"/>
              <a:gd name="connsiteX83" fmla="*/ 39 w 5664"/>
              <a:gd name="connsiteY83" fmla="*/ 4483 h 12980"/>
              <a:gd name="connsiteX84" fmla="*/ 42 w 5664"/>
              <a:gd name="connsiteY84" fmla="*/ 4446 h 12980"/>
              <a:gd name="connsiteX85" fmla="*/ 43 w 5664"/>
              <a:gd name="connsiteY85" fmla="*/ 4428 h 12980"/>
              <a:gd name="connsiteX86" fmla="*/ 42 w 5664"/>
              <a:gd name="connsiteY86" fmla="*/ 4410 h 12980"/>
              <a:gd name="connsiteX87" fmla="*/ 39 w 5664"/>
              <a:gd name="connsiteY87" fmla="*/ 4394 h 12980"/>
              <a:gd name="connsiteX88" fmla="*/ 35 w 5664"/>
              <a:gd name="connsiteY88" fmla="*/ 4378 h 12980"/>
              <a:gd name="connsiteX89" fmla="*/ 29 w 5664"/>
              <a:gd name="connsiteY89" fmla="*/ 4366 h 12980"/>
              <a:gd name="connsiteX90" fmla="*/ 22 w 5664"/>
              <a:gd name="connsiteY90" fmla="*/ 4355 h 12980"/>
              <a:gd name="connsiteX91" fmla="*/ 22 w 5664"/>
              <a:gd name="connsiteY91" fmla="*/ 4355 h 12980"/>
              <a:gd name="connsiteX92" fmla="*/ 17 w 5664"/>
              <a:gd name="connsiteY92" fmla="*/ 4351 h 12980"/>
              <a:gd name="connsiteX93" fmla="*/ 14 w 5664"/>
              <a:gd name="connsiteY93" fmla="*/ 4345 h 12980"/>
              <a:gd name="connsiteX94" fmla="*/ 9 w 5664"/>
              <a:gd name="connsiteY94" fmla="*/ 4330 h 12980"/>
              <a:gd name="connsiteX95" fmla="*/ 4 w 5664"/>
              <a:gd name="connsiteY95" fmla="*/ 4313 h 12980"/>
              <a:gd name="connsiteX96" fmla="*/ 1 w 5664"/>
              <a:gd name="connsiteY96" fmla="*/ 4294 h 12980"/>
              <a:gd name="connsiteX97" fmla="*/ 0 w 5664"/>
              <a:gd name="connsiteY97" fmla="*/ 4273 h 12980"/>
              <a:gd name="connsiteX98" fmla="*/ 1 w 5664"/>
              <a:gd name="connsiteY98" fmla="*/ 4250 h 12980"/>
              <a:gd name="connsiteX99" fmla="*/ 4 w 5664"/>
              <a:gd name="connsiteY99" fmla="*/ 4203 h 12980"/>
              <a:gd name="connsiteX100" fmla="*/ 9 w 5664"/>
              <a:gd name="connsiteY100" fmla="*/ 4160 h 12980"/>
              <a:gd name="connsiteX101" fmla="*/ 14 w 5664"/>
              <a:gd name="connsiteY101" fmla="*/ 4123 h 12980"/>
              <a:gd name="connsiteX102" fmla="*/ 22 w 5664"/>
              <a:gd name="connsiteY102" fmla="*/ 4088 h 12980"/>
              <a:gd name="connsiteX103" fmla="*/ 0 w 5664"/>
              <a:gd name="connsiteY103" fmla="*/ 3945 h 12980"/>
              <a:gd name="connsiteX104" fmla="*/ 1954 w 5664"/>
              <a:gd name="connsiteY104" fmla="*/ 1177 h 12980"/>
              <a:gd name="connsiteX105" fmla="*/ 2561 w 5664"/>
              <a:gd name="connsiteY105" fmla="*/ 376 h 12980"/>
              <a:gd name="connsiteX0" fmla="*/ 2567 w 5664"/>
              <a:gd name="connsiteY0" fmla="*/ 20 h 12980"/>
              <a:gd name="connsiteX1" fmla="*/ 2708 w 5664"/>
              <a:gd name="connsiteY1" fmla="*/ 20 h 12980"/>
              <a:gd name="connsiteX2" fmla="*/ 2708 w 5664"/>
              <a:gd name="connsiteY2" fmla="*/ 20 h 12980"/>
              <a:gd name="connsiteX3" fmla="*/ 2949 w 5664"/>
              <a:gd name="connsiteY3" fmla="*/ 248 h 12980"/>
              <a:gd name="connsiteX4" fmla="*/ 3070 w 5664"/>
              <a:gd name="connsiteY4" fmla="*/ 378 h 12980"/>
              <a:gd name="connsiteX5" fmla="*/ 3103 w 5664"/>
              <a:gd name="connsiteY5" fmla="*/ 446 h 12980"/>
              <a:gd name="connsiteX6" fmla="*/ 3338 w 5664"/>
              <a:gd name="connsiteY6" fmla="*/ 650 h 12980"/>
              <a:gd name="connsiteX7" fmla="*/ 3622 w 5664"/>
              <a:gd name="connsiteY7" fmla="*/ 760 h 12980"/>
              <a:gd name="connsiteX8" fmla="*/ 3622 w 5664"/>
              <a:gd name="connsiteY8" fmla="*/ 855 h 12980"/>
              <a:gd name="connsiteX9" fmla="*/ 3748 w 5664"/>
              <a:gd name="connsiteY9" fmla="*/ 903 h 12980"/>
              <a:gd name="connsiteX10" fmla="*/ 3906 w 5664"/>
              <a:gd name="connsiteY10" fmla="*/ 1028 h 12980"/>
              <a:gd name="connsiteX11" fmla="*/ 4009 w 5664"/>
              <a:gd name="connsiteY11" fmla="*/ 1142 h 12980"/>
              <a:gd name="connsiteX12" fmla="*/ 4072 w 5664"/>
              <a:gd name="connsiteY12" fmla="*/ 1379 h 12980"/>
              <a:gd name="connsiteX13" fmla="*/ 4213 w 5664"/>
              <a:gd name="connsiteY13" fmla="*/ 1438 h 12980"/>
              <a:gd name="connsiteX14" fmla="*/ 4249 w 5664"/>
              <a:gd name="connsiteY14" fmla="*/ 1592 h 12980"/>
              <a:gd name="connsiteX15" fmla="*/ 4391 w 5664"/>
              <a:gd name="connsiteY15" fmla="*/ 1841 h 12980"/>
              <a:gd name="connsiteX16" fmla="*/ 4581 w 5664"/>
              <a:gd name="connsiteY16" fmla="*/ 2029 h 12980"/>
              <a:gd name="connsiteX17" fmla="*/ 4604 w 5664"/>
              <a:gd name="connsiteY17" fmla="*/ 2350 h 12980"/>
              <a:gd name="connsiteX18" fmla="*/ 4722 w 5664"/>
              <a:gd name="connsiteY18" fmla="*/ 2550 h 12980"/>
              <a:gd name="connsiteX19" fmla="*/ 5018 w 5664"/>
              <a:gd name="connsiteY19" fmla="*/ 2705 h 12980"/>
              <a:gd name="connsiteX20" fmla="*/ 5112 w 5664"/>
              <a:gd name="connsiteY20" fmla="*/ 2823 h 12980"/>
              <a:gd name="connsiteX21" fmla="*/ 5159 w 5664"/>
              <a:gd name="connsiteY21" fmla="*/ 2964 h 12980"/>
              <a:gd name="connsiteX22" fmla="*/ 5243 w 5664"/>
              <a:gd name="connsiteY22" fmla="*/ 3047 h 12980"/>
              <a:gd name="connsiteX23" fmla="*/ 5432 w 5664"/>
              <a:gd name="connsiteY23" fmla="*/ 3308 h 12980"/>
              <a:gd name="connsiteX24" fmla="*/ 5523 w 5664"/>
              <a:gd name="connsiteY24" fmla="*/ 3583 h 12980"/>
              <a:gd name="connsiteX25" fmla="*/ 5585 w 5664"/>
              <a:gd name="connsiteY25" fmla="*/ 3662 h 12980"/>
              <a:gd name="connsiteX26" fmla="*/ 5606 w 5664"/>
              <a:gd name="connsiteY26" fmla="*/ 3745 h 12980"/>
              <a:gd name="connsiteX27" fmla="*/ 5664 w 5664"/>
              <a:gd name="connsiteY27" fmla="*/ 3883 h 12980"/>
              <a:gd name="connsiteX28" fmla="*/ 5664 w 5664"/>
              <a:gd name="connsiteY28" fmla="*/ 4182 h 12980"/>
              <a:gd name="connsiteX29" fmla="*/ 5664 w 5664"/>
              <a:gd name="connsiteY29" fmla="*/ 4371 h 12980"/>
              <a:gd name="connsiteX30" fmla="*/ 5491 w 5664"/>
              <a:gd name="connsiteY30" fmla="*/ 4773 h 12980"/>
              <a:gd name="connsiteX31" fmla="*/ 5585 w 5664"/>
              <a:gd name="connsiteY31" fmla="*/ 5269 h 12980"/>
              <a:gd name="connsiteX32" fmla="*/ 5523 w 5664"/>
              <a:gd name="connsiteY32" fmla="*/ 5428 h 12980"/>
              <a:gd name="connsiteX33" fmla="*/ 5539 w 5664"/>
              <a:gd name="connsiteY33" fmla="*/ 5633 h 12980"/>
              <a:gd name="connsiteX34" fmla="*/ 5443 w 5664"/>
              <a:gd name="connsiteY34" fmla="*/ 6216 h 12980"/>
              <a:gd name="connsiteX35" fmla="*/ 5318 w 5664"/>
              <a:gd name="connsiteY35" fmla="*/ 7162 h 12980"/>
              <a:gd name="connsiteX36" fmla="*/ 5096 w 5664"/>
              <a:gd name="connsiteY36" fmla="*/ 7462 h 12980"/>
              <a:gd name="connsiteX37" fmla="*/ 4923 w 5664"/>
              <a:gd name="connsiteY37" fmla="*/ 7997 h 12980"/>
              <a:gd name="connsiteX38" fmla="*/ 4779 w 5664"/>
              <a:gd name="connsiteY38" fmla="*/ 8297 h 12980"/>
              <a:gd name="connsiteX39" fmla="*/ 4685 w 5664"/>
              <a:gd name="connsiteY39" fmla="*/ 8629 h 12980"/>
              <a:gd name="connsiteX40" fmla="*/ 4669 w 5664"/>
              <a:gd name="connsiteY40" fmla="*/ 8991 h 12980"/>
              <a:gd name="connsiteX41" fmla="*/ 4479 w 5664"/>
              <a:gd name="connsiteY41" fmla="*/ 9323 h 12980"/>
              <a:gd name="connsiteX42" fmla="*/ 4495 w 5664"/>
              <a:gd name="connsiteY42" fmla="*/ 9433 h 12980"/>
              <a:gd name="connsiteX43" fmla="*/ 4385 w 5664"/>
              <a:gd name="connsiteY43" fmla="*/ 9606 h 12980"/>
              <a:gd name="connsiteX44" fmla="*/ 4290 w 5664"/>
              <a:gd name="connsiteY44" fmla="*/ 9953 h 12980"/>
              <a:gd name="connsiteX45" fmla="*/ 4290 w 5664"/>
              <a:gd name="connsiteY45" fmla="*/ 10222 h 12980"/>
              <a:gd name="connsiteX46" fmla="*/ 4322 w 5664"/>
              <a:gd name="connsiteY46" fmla="*/ 10568 h 12980"/>
              <a:gd name="connsiteX47" fmla="*/ 4164 w 5664"/>
              <a:gd name="connsiteY47" fmla="*/ 10773 h 12980"/>
              <a:gd name="connsiteX48" fmla="*/ 4053 w 5664"/>
              <a:gd name="connsiteY48" fmla="*/ 11105 h 12980"/>
              <a:gd name="connsiteX49" fmla="*/ 3801 w 5664"/>
              <a:gd name="connsiteY49" fmla="*/ 11387 h 12980"/>
              <a:gd name="connsiteX50" fmla="*/ 3739 w 5664"/>
              <a:gd name="connsiteY50" fmla="*/ 11672 h 12980"/>
              <a:gd name="connsiteX51" fmla="*/ 3599 w 5664"/>
              <a:gd name="connsiteY51" fmla="*/ 11956 h 12980"/>
              <a:gd name="connsiteX52" fmla="*/ 3536 w 5664"/>
              <a:gd name="connsiteY52" fmla="*/ 12176 h 12980"/>
              <a:gd name="connsiteX53" fmla="*/ 3505 w 5664"/>
              <a:gd name="connsiteY53" fmla="*/ 12554 h 12980"/>
              <a:gd name="connsiteX54" fmla="*/ 3276 w 5664"/>
              <a:gd name="connsiteY54" fmla="*/ 12728 h 12980"/>
              <a:gd name="connsiteX55" fmla="*/ 3048 w 5664"/>
              <a:gd name="connsiteY55" fmla="*/ 12886 h 12980"/>
              <a:gd name="connsiteX56" fmla="*/ 2812 w 5664"/>
              <a:gd name="connsiteY56" fmla="*/ 12980 h 12980"/>
              <a:gd name="connsiteX57" fmla="*/ 2464 w 5664"/>
              <a:gd name="connsiteY57" fmla="*/ 12980 h 12980"/>
              <a:gd name="connsiteX58" fmla="*/ 2150 w 5664"/>
              <a:gd name="connsiteY58" fmla="*/ 12697 h 12980"/>
              <a:gd name="connsiteX59" fmla="*/ 1991 w 5664"/>
              <a:gd name="connsiteY59" fmla="*/ 12413 h 12980"/>
              <a:gd name="connsiteX60" fmla="*/ 1944 w 5664"/>
              <a:gd name="connsiteY60" fmla="*/ 12145 h 12980"/>
              <a:gd name="connsiteX61" fmla="*/ 1637 w 5664"/>
              <a:gd name="connsiteY61" fmla="*/ 11845 h 12980"/>
              <a:gd name="connsiteX62" fmla="*/ 1503 w 5664"/>
              <a:gd name="connsiteY62" fmla="*/ 11627 h 12980"/>
              <a:gd name="connsiteX63" fmla="*/ 1543 w 5664"/>
              <a:gd name="connsiteY63" fmla="*/ 11396 h 12980"/>
              <a:gd name="connsiteX64" fmla="*/ 1354 w 5664"/>
              <a:gd name="connsiteY64" fmla="*/ 10875 h 12980"/>
              <a:gd name="connsiteX65" fmla="*/ 1154 w 5664"/>
              <a:gd name="connsiteY65" fmla="*/ 10079 h 12980"/>
              <a:gd name="connsiteX66" fmla="*/ 1211 w 5664"/>
              <a:gd name="connsiteY66" fmla="*/ 9480 h 12980"/>
              <a:gd name="connsiteX67" fmla="*/ 933 w 5664"/>
              <a:gd name="connsiteY67" fmla="*/ 8912 h 12980"/>
              <a:gd name="connsiteX68" fmla="*/ 885 w 5664"/>
              <a:gd name="connsiteY68" fmla="*/ 8534 h 12980"/>
              <a:gd name="connsiteX69" fmla="*/ 857 w 5664"/>
              <a:gd name="connsiteY69" fmla="*/ 8227 h 12980"/>
              <a:gd name="connsiteX70" fmla="*/ 588 w 5664"/>
              <a:gd name="connsiteY70" fmla="*/ 7919 h 12980"/>
              <a:gd name="connsiteX71" fmla="*/ 526 w 5664"/>
              <a:gd name="connsiteY71" fmla="*/ 7588 h 12980"/>
              <a:gd name="connsiteX72" fmla="*/ 399 w 5664"/>
              <a:gd name="connsiteY72" fmla="*/ 6926 h 12980"/>
              <a:gd name="connsiteX73" fmla="*/ 337 w 5664"/>
              <a:gd name="connsiteY73" fmla="*/ 6452 h 12980"/>
              <a:gd name="connsiteX74" fmla="*/ 226 w 5664"/>
              <a:gd name="connsiteY74" fmla="*/ 6232 h 12980"/>
              <a:gd name="connsiteX75" fmla="*/ 226 w 5664"/>
              <a:gd name="connsiteY75" fmla="*/ 5790 h 12980"/>
              <a:gd name="connsiteX76" fmla="*/ 133 w 5664"/>
              <a:gd name="connsiteY76" fmla="*/ 5522 h 12980"/>
              <a:gd name="connsiteX77" fmla="*/ 133 w 5664"/>
              <a:gd name="connsiteY77" fmla="*/ 5160 h 12980"/>
              <a:gd name="connsiteX78" fmla="*/ 22 w 5664"/>
              <a:gd name="connsiteY78" fmla="*/ 4939 h 12980"/>
              <a:gd name="connsiteX79" fmla="*/ 22 w 5664"/>
              <a:gd name="connsiteY79" fmla="*/ 4577 h 12980"/>
              <a:gd name="connsiteX80" fmla="*/ 22 w 5664"/>
              <a:gd name="connsiteY80" fmla="*/ 4577 h 12980"/>
              <a:gd name="connsiteX81" fmla="*/ 29 w 5664"/>
              <a:gd name="connsiteY81" fmla="*/ 4548 h 12980"/>
              <a:gd name="connsiteX82" fmla="*/ 35 w 5664"/>
              <a:gd name="connsiteY82" fmla="*/ 4519 h 12980"/>
              <a:gd name="connsiteX83" fmla="*/ 39 w 5664"/>
              <a:gd name="connsiteY83" fmla="*/ 4483 h 12980"/>
              <a:gd name="connsiteX84" fmla="*/ 42 w 5664"/>
              <a:gd name="connsiteY84" fmla="*/ 4446 h 12980"/>
              <a:gd name="connsiteX85" fmla="*/ 43 w 5664"/>
              <a:gd name="connsiteY85" fmla="*/ 4428 h 12980"/>
              <a:gd name="connsiteX86" fmla="*/ 42 w 5664"/>
              <a:gd name="connsiteY86" fmla="*/ 4410 h 12980"/>
              <a:gd name="connsiteX87" fmla="*/ 39 w 5664"/>
              <a:gd name="connsiteY87" fmla="*/ 4394 h 12980"/>
              <a:gd name="connsiteX88" fmla="*/ 35 w 5664"/>
              <a:gd name="connsiteY88" fmla="*/ 4378 h 12980"/>
              <a:gd name="connsiteX89" fmla="*/ 29 w 5664"/>
              <a:gd name="connsiteY89" fmla="*/ 4366 h 12980"/>
              <a:gd name="connsiteX90" fmla="*/ 22 w 5664"/>
              <a:gd name="connsiteY90" fmla="*/ 4355 h 12980"/>
              <a:gd name="connsiteX91" fmla="*/ 22 w 5664"/>
              <a:gd name="connsiteY91" fmla="*/ 4355 h 12980"/>
              <a:gd name="connsiteX92" fmla="*/ 17 w 5664"/>
              <a:gd name="connsiteY92" fmla="*/ 4351 h 12980"/>
              <a:gd name="connsiteX93" fmla="*/ 14 w 5664"/>
              <a:gd name="connsiteY93" fmla="*/ 4345 h 12980"/>
              <a:gd name="connsiteX94" fmla="*/ 9 w 5664"/>
              <a:gd name="connsiteY94" fmla="*/ 4330 h 12980"/>
              <a:gd name="connsiteX95" fmla="*/ 4 w 5664"/>
              <a:gd name="connsiteY95" fmla="*/ 4313 h 12980"/>
              <a:gd name="connsiteX96" fmla="*/ 1 w 5664"/>
              <a:gd name="connsiteY96" fmla="*/ 4294 h 12980"/>
              <a:gd name="connsiteX97" fmla="*/ 0 w 5664"/>
              <a:gd name="connsiteY97" fmla="*/ 4273 h 12980"/>
              <a:gd name="connsiteX98" fmla="*/ 1 w 5664"/>
              <a:gd name="connsiteY98" fmla="*/ 4250 h 12980"/>
              <a:gd name="connsiteX99" fmla="*/ 4 w 5664"/>
              <a:gd name="connsiteY99" fmla="*/ 4203 h 12980"/>
              <a:gd name="connsiteX100" fmla="*/ 9 w 5664"/>
              <a:gd name="connsiteY100" fmla="*/ 4160 h 12980"/>
              <a:gd name="connsiteX101" fmla="*/ 14 w 5664"/>
              <a:gd name="connsiteY101" fmla="*/ 4123 h 12980"/>
              <a:gd name="connsiteX102" fmla="*/ 22 w 5664"/>
              <a:gd name="connsiteY102" fmla="*/ 4088 h 12980"/>
              <a:gd name="connsiteX103" fmla="*/ 0 w 5664"/>
              <a:gd name="connsiteY103" fmla="*/ 3945 h 12980"/>
              <a:gd name="connsiteX104" fmla="*/ 2561 w 5664"/>
              <a:gd name="connsiteY104" fmla="*/ 376 h 12980"/>
              <a:gd name="connsiteX0" fmla="*/ 2567 w 5664"/>
              <a:gd name="connsiteY0" fmla="*/ 20 h 12980"/>
              <a:gd name="connsiteX1" fmla="*/ 2708 w 5664"/>
              <a:gd name="connsiteY1" fmla="*/ 20 h 12980"/>
              <a:gd name="connsiteX2" fmla="*/ 2708 w 5664"/>
              <a:gd name="connsiteY2" fmla="*/ 20 h 12980"/>
              <a:gd name="connsiteX3" fmla="*/ 2949 w 5664"/>
              <a:gd name="connsiteY3" fmla="*/ 248 h 12980"/>
              <a:gd name="connsiteX4" fmla="*/ 3070 w 5664"/>
              <a:gd name="connsiteY4" fmla="*/ 378 h 12980"/>
              <a:gd name="connsiteX5" fmla="*/ 3103 w 5664"/>
              <a:gd name="connsiteY5" fmla="*/ 446 h 12980"/>
              <a:gd name="connsiteX6" fmla="*/ 3338 w 5664"/>
              <a:gd name="connsiteY6" fmla="*/ 650 h 12980"/>
              <a:gd name="connsiteX7" fmla="*/ 3622 w 5664"/>
              <a:gd name="connsiteY7" fmla="*/ 760 h 12980"/>
              <a:gd name="connsiteX8" fmla="*/ 3622 w 5664"/>
              <a:gd name="connsiteY8" fmla="*/ 855 h 12980"/>
              <a:gd name="connsiteX9" fmla="*/ 3748 w 5664"/>
              <a:gd name="connsiteY9" fmla="*/ 903 h 12980"/>
              <a:gd name="connsiteX10" fmla="*/ 3906 w 5664"/>
              <a:gd name="connsiteY10" fmla="*/ 1028 h 12980"/>
              <a:gd name="connsiteX11" fmla="*/ 4009 w 5664"/>
              <a:gd name="connsiteY11" fmla="*/ 1142 h 12980"/>
              <a:gd name="connsiteX12" fmla="*/ 4072 w 5664"/>
              <a:gd name="connsiteY12" fmla="*/ 1379 h 12980"/>
              <a:gd name="connsiteX13" fmla="*/ 4213 w 5664"/>
              <a:gd name="connsiteY13" fmla="*/ 1438 h 12980"/>
              <a:gd name="connsiteX14" fmla="*/ 4249 w 5664"/>
              <a:gd name="connsiteY14" fmla="*/ 1592 h 12980"/>
              <a:gd name="connsiteX15" fmla="*/ 4391 w 5664"/>
              <a:gd name="connsiteY15" fmla="*/ 1841 h 12980"/>
              <a:gd name="connsiteX16" fmla="*/ 4581 w 5664"/>
              <a:gd name="connsiteY16" fmla="*/ 2029 h 12980"/>
              <a:gd name="connsiteX17" fmla="*/ 4604 w 5664"/>
              <a:gd name="connsiteY17" fmla="*/ 2350 h 12980"/>
              <a:gd name="connsiteX18" fmla="*/ 4722 w 5664"/>
              <a:gd name="connsiteY18" fmla="*/ 2550 h 12980"/>
              <a:gd name="connsiteX19" fmla="*/ 5018 w 5664"/>
              <a:gd name="connsiteY19" fmla="*/ 2705 h 12980"/>
              <a:gd name="connsiteX20" fmla="*/ 5112 w 5664"/>
              <a:gd name="connsiteY20" fmla="*/ 2823 h 12980"/>
              <a:gd name="connsiteX21" fmla="*/ 5159 w 5664"/>
              <a:gd name="connsiteY21" fmla="*/ 2964 h 12980"/>
              <a:gd name="connsiteX22" fmla="*/ 5243 w 5664"/>
              <a:gd name="connsiteY22" fmla="*/ 3047 h 12980"/>
              <a:gd name="connsiteX23" fmla="*/ 5432 w 5664"/>
              <a:gd name="connsiteY23" fmla="*/ 3308 h 12980"/>
              <a:gd name="connsiteX24" fmla="*/ 5523 w 5664"/>
              <a:gd name="connsiteY24" fmla="*/ 3583 h 12980"/>
              <a:gd name="connsiteX25" fmla="*/ 5585 w 5664"/>
              <a:gd name="connsiteY25" fmla="*/ 3662 h 12980"/>
              <a:gd name="connsiteX26" fmla="*/ 5606 w 5664"/>
              <a:gd name="connsiteY26" fmla="*/ 3745 h 12980"/>
              <a:gd name="connsiteX27" fmla="*/ 5664 w 5664"/>
              <a:gd name="connsiteY27" fmla="*/ 3883 h 12980"/>
              <a:gd name="connsiteX28" fmla="*/ 5664 w 5664"/>
              <a:gd name="connsiteY28" fmla="*/ 4182 h 12980"/>
              <a:gd name="connsiteX29" fmla="*/ 5664 w 5664"/>
              <a:gd name="connsiteY29" fmla="*/ 4371 h 12980"/>
              <a:gd name="connsiteX30" fmla="*/ 5491 w 5664"/>
              <a:gd name="connsiteY30" fmla="*/ 4773 h 12980"/>
              <a:gd name="connsiteX31" fmla="*/ 5585 w 5664"/>
              <a:gd name="connsiteY31" fmla="*/ 5269 h 12980"/>
              <a:gd name="connsiteX32" fmla="*/ 5523 w 5664"/>
              <a:gd name="connsiteY32" fmla="*/ 5428 h 12980"/>
              <a:gd name="connsiteX33" fmla="*/ 5539 w 5664"/>
              <a:gd name="connsiteY33" fmla="*/ 5633 h 12980"/>
              <a:gd name="connsiteX34" fmla="*/ 5443 w 5664"/>
              <a:gd name="connsiteY34" fmla="*/ 6216 h 12980"/>
              <a:gd name="connsiteX35" fmla="*/ 5318 w 5664"/>
              <a:gd name="connsiteY35" fmla="*/ 7162 h 12980"/>
              <a:gd name="connsiteX36" fmla="*/ 5096 w 5664"/>
              <a:gd name="connsiteY36" fmla="*/ 7462 h 12980"/>
              <a:gd name="connsiteX37" fmla="*/ 4923 w 5664"/>
              <a:gd name="connsiteY37" fmla="*/ 7997 h 12980"/>
              <a:gd name="connsiteX38" fmla="*/ 4779 w 5664"/>
              <a:gd name="connsiteY38" fmla="*/ 8297 h 12980"/>
              <a:gd name="connsiteX39" fmla="*/ 4685 w 5664"/>
              <a:gd name="connsiteY39" fmla="*/ 8629 h 12980"/>
              <a:gd name="connsiteX40" fmla="*/ 4669 w 5664"/>
              <a:gd name="connsiteY40" fmla="*/ 8991 h 12980"/>
              <a:gd name="connsiteX41" fmla="*/ 4479 w 5664"/>
              <a:gd name="connsiteY41" fmla="*/ 9323 h 12980"/>
              <a:gd name="connsiteX42" fmla="*/ 4495 w 5664"/>
              <a:gd name="connsiteY42" fmla="*/ 9433 h 12980"/>
              <a:gd name="connsiteX43" fmla="*/ 4385 w 5664"/>
              <a:gd name="connsiteY43" fmla="*/ 9606 h 12980"/>
              <a:gd name="connsiteX44" fmla="*/ 4290 w 5664"/>
              <a:gd name="connsiteY44" fmla="*/ 9953 h 12980"/>
              <a:gd name="connsiteX45" fmla="*/ 4290 w 5664"/>
              <a:gd name="connsiteY45" fmla="*/ 10222 h 12980"/>
              <a:gd name="connsiteX46" fmla="*/ 4322 w 5664"/>
              <a:gd name="connsiteY46" fmla="*/ 10568 h 12980"/>
              <a:gd name="connsiteX47" fmla="*/ 4164 w 5664"/>
              <a:gd name="connsiteY47" fmla="*/ 10773 h 12980"/>
              <a:gd name="connsiteX48" fmla="*/ 4053 w 5664"/>
              <a:gd name="connsiteY48" fmla="*/ 11105 h 12980"/>
              <a:gd name="connsiteX49" fmla="*/ 3801 w 5664"/>
              <a:gd name="connsiteY49" fmla="*/ 11387 h 12980"/>
              <a:gd name="connsiteX50" fmla="*/ 3739 w 5664"/>
              <a:gd name="connsiteY50" fmla="*/ 11672 h 12980"/>
              <a:gd name="connsiteX51" fmla="*/ 3599 w 5664"/>
              <a:gd name="connsiteY51" fmla="*/ 11956 h 12980"/>
              <a:gd name="connsiteX52" fmla="*/ 3536 w 5664"/>
              <a:gd name="connsiteY52" fmla="*/ 12176 h 12980"/>
              <a:gd name="connsiteX53" fmla="*/ 3505 w 5664"/>
              <a:gd name="connsiteY53" fmla="*/ 12554 h 12980"/>
              <a:gd name="connsiteX54" fmla="*/ 3276 w 5664"/>
              <a:gd name="connsiteY54" fmla="*/ 12728 h 12980"/>
              <a:gd name="connsiteX55" fmla="*/ 3048 w 5664"/>
              <a:gd name="connsiteY55" fmla="*/ 12886 h 12980"/>
              <a:gd name="connsiteX56" fmla="*/ 2812 w 5664"/>
              <a:gd name="connsiteY56" fmla="*/ 12980 h 12980"/>
              <a:gd name="connsiteX57" fmla="*/ 2464 w 5664"/>
              <a:gd name="connsiteY57" fmla="*/ 12980 h 12980"/>
              <a:gd name="connsiteX58" fmla="*/ 2150 w 5664"/>
              <a:gd name="connsiteY58" fmla="*/ 12697 h 12980"/>
              <a:gd name="connsiteX59" fmla="*/ 1991 w 5664"/>
              <a:gd name="connsiteY59" fmla="*/ 12413 h 12980"/>
              <a:gd name="connsiteX60" fmla="*/ 1944 w 5664"/>
              <a:gd name="connsiteY60" fmla="*/ 12145 h 12980"/>
              <a:gd name="connsiteX61" fmla="*/ 1637 w 5664"/>
              <a:gd name="connsiteY61" fmla="*/ 11845 h 12980"/>
              <a:gd name="connsiteX62" fmla="*/ 1503 w 5664"/>
              <a:gd name="connsiteY62" fmla="*/ 11627 h 12980"/>
              <a:gd name="connsiteX63" fmla="*/ 1543 w 5664"/>
              <a:gd name="connsiteY63" fmla="*/ 11396 h 12980"/>
              <a:gd name="connsiteX64" fmla="*/ 1354 w 5664"/>
              <a:gd name="connsiteY64" fmla="*/ 10875 h 12980"/>
              <a:gd name="connsiteX65" fmla="*/ 1154 w 5664"/>
              <a:gd name="connsiteY65" fmla="*/ 10079 h 12980"/>
              <a:gd name="connsiteX66" fmla="*/ 1211 w 5664"/>
              <a:gd name="connsiteY66" fmla="*/ 9480 h 12980"/>
              <a:gd name="connsiteX67" fmla="*/ 933 w 5664"/>
              <a:gd name="connsiteY67" fmla="*/ 8912 h 12980"/>
              <a:gd name="connsiteX68" fmla="*/ 885 w 5664"/>
              <a:gd name="connsiteY68" fmla="*/ 8534 h 12980"/>
              <a:gd name="connsiteX69" fmla="*/ 857 w 5664"/>
              <a:gd name="connsiteY69" fmla="*/ 8227 h 12980"/>
              <a:gd name="connsiteX70" fmla="*/ 588 w 5664"/>
              <a:gd name="connsiteY70" fmla="*/ 7919 h 12980"/>
              <a:gd name="connsiteX71" fmla="*/ 526 w 5664"/>
              <a:gd name="connsiteY71" fmla="*/ 7588 h 12980"/>
              <a:gd name="connsiteX72" fmla="*/ 399 w 5664"/>
              <a:gd name="connsiteY72" fmla="*/ 6926 h 12980"/>
              <a:gd name="connsiteX73" fmla="*/ 337 w 5664"/>
              <a:gd name="connsiteY73" fmla="*/ 6452 h 12980"/>
              <a:gd name="connsiteX74" fmla="*/ 226 w 5664"/>
              <a:gd name="connsiteY74" fmla="*/ 6232 h 12980"/>
              <a:gd name="connsiteX75" fmla="*/ 226 w 5664"/>
              <a:gd name="connsiteY75" fmla="*/ 5790 h 12980"/>
              <a:gd name="connsiteX76" fmla="*/ 133 w 5664"/>
              <a:gd name="connsiteY76" fmla="*/ 5522 h 12980"/>
              <a:gd name="connsiteX77" fmla="*/ 133 w 5664"/>
              <a:gd name="connsiteY77" fmla="*/ 5160 h 12980"/>
              <a:gd name="connsiteX78" fmla="*/ 22 w 5664"/>
              <a:gd name="connsiteY78" fmla="*/ 4939 h 12980"/>
              <a:gd name="connsiteX79" fmla="*/ 22 w 5664"/>
              <a:gd name="connsiteY79" fmla="*/ 4577 h 12980"/>
              <a:gd name="connsiteX80" fmla="*/ 22 w 5664"/>
              <a:gd name="connsiteY80" fmla="*/ 4577 h 12980"/>
              <a:gd name="connsiteX81" fmla="*/ 29 w 5664"/>
              <a:gd name="connsiteY81" fmla="*/ 4548 h 12980"/>
              <a:gd name="connsiteX82" fmla="*/ 35 w 5664"/>
              <a:gd name="connsiteY82" fmla="*/ 4519 h 12980"/>
              <a:gd name="connsiteX83" fmla="*/ 39 w 5664"/>
              <a:gd name="connsiteY83" fmla="*/ 4483 h 12980"/>
              <a:gd name="connsiteX84" fmla="*/ 42 w 5664"/>
              <a:gd name="connsiteY84" fmla="*/ 4446 h 12980"/>
              <a:gd name="connsiteX85" fmla="*/ 43 w 5664"/>
              <a:gd name="connsiteY85" fmla="*/ 4428 h 12980"/>
              <a:gd name="connsiteX86" fmla="*/ 42 w 5664"/>
              <a:gd name="connsiteY86" fmla="*/ 4410 h 12980"/>
              <a:gd name="connsiteX87" fmla="*/ 39 w 5664"/>
              <a:gd name="connsiteY87" fmla="*/ 4394 h 12980"/>
              <a:gd name="connsiteX88" fmla="*/ 35 w 5664"/>
              <a:gd name="connsiteY88" fmla="*/ 4378 h 12980"/>
              <a:gd name="connsiteX89" fmla="*/ 29 w 5664"/>
              <a:gd name="connsiteY89" fmla="*/ 4366 h 12980"/>
              <a:gd name="connsiteX90" fmla="*/ 22 w 5664"/>
              <a:gd name="connsiteY90" fmla="*/ 4355 h 12980"/>
              <a:gd name="connsiteX91" fmla="*/ 22 w 5664"/>
              <a:gd name="connsiteY91" fmla="*/ 4355 h 12980"/>
              <a:gd name="connsiteX92" fmla="*/ 17 w 5664"/>
              <a:gd name="connsiteY92" fmla="*/ 4351 h 12980"/>
              <a:gd name="connsiteX93" fmla="*/ 14 w 5664"/>
              <a:gd name="connsiteY93" fmla="*/ 4345 h 12980"/>
              <a:gd name="connsiteX94" fmla="*/ 9 w 5664"/>
              <a:gd name="connsiteY94" fmla="*/ 4330 h 12980"/>
              <a:gd name="connsiteX95" fmla="*/ 4 w 5664"/>
              <a:gd name="connsiteY95" fmla="*/ 4313 h 12980"/>
              <a:gd name="connsiteX96" fmla="*/ 1 w 5664"/>
              <a:gd name="connsiteY96" fmla="*/ 4294 h 12980"/>
              <a:gd name="connsiteX97" fmla="*/ 0 w 5664"/>
              <a:gd name="connsiteY97" fmla="*/ 4273 h 12980"/>
              <a:gd name="connsiteX98" fmla="*/ 1 w 5664"/>
              <a:gd name="connsiteY98" fmla="*/ 4250 h 12980"/>
              <a:gd name="connsiteX99" fmla="*/ 4 w 5664"/>
              <a:gd name="connsiteY99" fmla="*/ 4203 h 12980"/>
              <a:gd name="connsiteX100" fmla="*/ 9 w 5664"/>
              <a:gd name="connsiteY100" fmla="*/ 4160 h 12980"/>
              <a:gd name="connsiteX101" fmla="*/ 14 w 5664"/>
              <a:gd name="connsiteY101" fmla="*/ 4123 h 12980"/>
              <a:gd name="connsiteX102" fmla="*/ 22 w 5664"/>
              <a:gd name="connsiteY102" fmla="*/ 4088 h 12980"/>
              <a:gd name="connsiteX103" fmla="*/ 0 w 5664"/>
              <a:gd name="connsiteY103" fmla="*/ 3945 h 12980"/>
              <a:gd name="connsiteX0" fmla="*/ 2708 w 5664"/>
              <a:gd name="connsiteY0" fmla="*/ 20 h 12980"/>
              <a:gd name="connsiteX1" fmla="*/ 2708 w 5664"/>
              <a:gd name="connsiteY1" fmla="*/ 20 h 12980"/>
              <a:gd name="connsiteX2" fmla="*/ 2949 w 5664"/>
              <a:gd name="connsiteY2" fmla="*/ 248 h 12980"/>
              <a:gd name="connsiteX3" fmla="*/ 3070 w 5664"/>
              <a:gd name="connsiteY3" fmla="*/ 378 h 12980"/>
              <a:gd name="connsiteX4" fmla="*/ 3103 w 5664"/>
              <a:gd name="connsiteY4" fmla="*/ 446 h 12980"/>
              <a:gd name="connsiteX5" fmla="*/ 3338 w 5664"/>
              <a:gd name="connsiteY5" fmla="*/ 650 h 12980"/>
              <a:gd name="connsiteX6" fmla="*/ 3622 w 5664"/>
              <a:gd name="connsiteY6" fmla="*/ 760 h 12980"/>
              <a:gd name="connsiteX7" fmla="*/ 3622 w 5664"/>
              <a:gd name="connsiteY7" fmla="*/ 855 h 12980"/>
              <a:gd name="connsiteX8" fmla="*/ 3748 w 5664"/>
              <a:gd name="connsiteY8" fmla="*/ 903 h 12980"/>
              <a:gd name="connsiteX9" fmla="*/ 3906 w 5664"/>
              <a:gd name="connsiteY9" fmla="*/ 1028 h 12980"/>
              <a:gd name="connsiteX10" fmla="*/ 4009 w 5664"/>
              <a:gd name="connsiteY10" fmla="*/ 1142 h 12980"/>
              <a:gd name="connsiteX11" fmla="*/ 4072 w 5664"/>
              <a:gd name="connsiteY11" fmla="*/ 1379 h 12980"/>
              <a:gd name="connsiteX12" fmla="*/ 4213 w 5664"/>
              <a:gd name="connsiteY12" fmla="*/ 1438 h 12980"/>
              <a:gd name="connsiteX13" fmla="*/ 4249 w 5664"/>
              <a:gd name="connsiteY13" fmla="*/ 1592 h 12980"/>
              <a:gd name="connsiteX14" fmla="*/ 4391 w 5664"/>
              <a:gd name="connsiteY14" fmla="*/ 1841 h 12980"/>
              <a:gd name="connsiteX15" fmla="*/ 4581 w 5664"/>
              <a:gd name="connsiteY15" fmla="*/ 2029 h 12980"/>
              <a:gd name="connsiteX16" fmla="*/ 4604 w 5664"/>
              <a:gd name="connsiteY16" fmla="*/ 2350 h 12980"/>
              <a:gd name="connsiteX17" fmla="*/ 4722 w 5664"/>
              <a:gd name="connsiteY17" fmla="*/ 2550 h 12980"/>
              <a:gd name="connsiteX18" fmla="*/ 5018 w 5664"/>
              <a:gd name="connsiteY18" fmla="*/ 2705 h 12980"/>
              <a:gd name="connsiteX19" fmla="*/ 5112 w 5664"/>
              <a:gd name="connsiteY19" fmla="*/ 2823 h 12980"/>
              <a:gd name="connsiteX20" fmla="*/ 5159 w 5664"/>
              <a:gd name="connsiteY20" fmla="*/ 2964 h 12980"/>
              <a:gd name="connsiteX21" fmla="*/ 5243 w 5664"/>
              <a:gd name="connsiteY21" fmla="*/ 3047 h 12980"/>
              <a:gd name="connsiteX22" fmla="*/ 5432 w 5664"/>
              <a:gd name="connsiteY22" fmla="*/ 3308 h 12980"/>
              <a:gd name="connsiteX23" fmla="*/ 5523 w 5664"/>
              <a:gd name="connsiteY23" fmla="*/ 3583 h 12980"/>
              <a:gd name="connsiteX24" fmla="*/ 5585 w 5664"/>
              <a:gd name="connsiteY24" fmla="*/ 3662 h 12980"/>
              <a:gd name="connsiteX25" fmla="*/ 5606 w 5664"/>
              <a:gd name="connsiteY25" fmla="*/ 3745 h 12980"/>
              <a:gd name="connsiteX26" fmla="*/ 5664 w 5664"/>
              <a:gd name="connsiteY26" fmla="*/ 3883 h 12980"/>
              <a:gd name="connsiteX27" fmla="*/ 5664 w 5664"/>
              <a:gd name="connsiteY27" fmla="*/ 4182 h 12980"/>
              <a:gd name="connsiteX28" fmla="*/ 5664 w 5664"/>
              <a:gd name="connsiteY28" fmla="*/ 4371 h 12980"/>
              <a:gd name="connsiteX29" fmla="*/ 5491 w 5664"/>
              <a:gd name="connsiteY29" fmla="*/ 4773 h 12980"/>
              <a:gd name="connsiteX30" fmla="*/ 5585 w 5664"/>
              <a:gd name="connsiteY30" fmla="*/ 5269 h 12980"/>
              <a:gd name="connsiteX31" fmla="*/ 5523 w 5664"/>
              <a:gd name="connsiteY31" fmla="*/ 5428 h 12980"/>
              <a:gd name="connsiteX32" fmla="*/ 5539 w 5664"/>
              <a:gd name="connsiteY32" fmla="*/ 5633 h 12980"/>
              <a:gd name="connsiteX33" fmla="*/ 5443 w 5664"/>
              <a:gd name="connsiteY33" fmla="*/ 6216 h 12980"/>
              <a:gd name="connsiteX34" fmla="*/ 5318 w 5664"/>
              <a:gd name="connsiteY34" fmla="*/ 7162 h 12980"/>
              <a:gd name="connsiteX35" fmla="*/ 5096 w 5664"/>
              <a:gd name="connsiteY35" fmla="*/ 7462 h 12980"/>
              <a:gd name="connsiteX36" fmla="*/ 4923 w 5664"/>
              <a:gd name="connsiteY36" fmla="*/ 7997 h 12980"/>
              <a:gd name="connsiteX37" fmla="*/ 4779 w 5664"/>
              <a:gd name="connsiteY37" fmla="*/ 8297 h 12980"/>
              <a:gd name="connsiteX38" fmla="*/ 4685 w 5664"/>
              <a:gd name="connsiteY38" fmla="*/ 8629 h 12980"/>
              <a:gd name="connsiteX39" fmla="*/ 4669 w 5664"/>
              <a:gd name="connsiteY39" fmla="*/ 8991 h 12980"/>
              <a:gd name="connsiteX40" fmla="*/ 4479 w 5664"/>
              <a:gd name="connsiteY40" fmla="*/ 9323 h 12980"/>
              <a:gd name="connsiteX41" fmla="*/ 4495 w 5664"/>
              <a:gd name="connsiteY41" fmla="*/ 9433 h 12980"/>
              <a:gd name="connsiteX42" fmla="*/ 4385 w 5664"/>
              <a:gd name="connsiteY42" fmla="*/ 9606 h 12980"/>
              <a:gd name="connsiteX43" fmla="*/ 4290 w 5664"/>
              <a:gd name="connsiteY43" fmla="*/ 9953 h 12980"/>
              <a:gd name="connsiteX44" fmla="*/ 4290 w 5664"/>
              <a:gd name="connsiteY44" fmla="*/ 10222 h 12980"/>
              <a:gd name="connsiteX45" fmla="*/ 4322 w 5664"/>
              <a:gd name="connsiteY45" fmla="*/ 10568 h 12980"/>
              <a:gd name="connsiteX46" fmla="*/ 4164 w 5664"/>
              <a:gd name="connsiteY46" fmla="*/ 10773 h 12980"/>
              <a:gd name="connsiteX47" fmla="*/ 4053 w 5664"/>
              <a:gd name="connsiteY47" fmla="*/ 11105 h 12980"/>
              <a:gd name="connsiteX48" fmla="*/ 3801 w 5664"/>
              <a:gd name="connsiteY48" fmla="*/ 11387 h 12980"/>
              <a:gd name="connsiteX49" fmla="*/ 3739 w 5664"/>
              <a:gd name="connsiteY49" fmla="*/ 11672 h 12980"/>
              <a:gd name="connsiteX50" fmla="*/ 3599 w 5664"/>
              <a:gd name="connsiteY50" fmla="*/ 11956 h 12980"/>
              <a:gd name="connsiteX51" fmla="*/ 3536 w 5664"/>
              <a:gd name="connsiteY51" fmla="*/ 12176 h 12980"/>
              <a:gd name="connsiteX52" fmla="*/ 3505 w 5664"/>
              <a:gd name="connsiteY52" fmla="*/ 12554 h 12980"/>
              <a:gd name="connsiteX53" fmla="*/ 3276 w 5664"/>
              <a:gd name="connsiteY53" fmla="*/ 12728 h 12980"/>
              <a:gd name="connsiteX54" fmla="*/ 3048 w 5664"/>
              <a:gd name="connsiteY54" fmla="*/ 12886 h 12980"/>
              <a:gd name="connsiteX55" fmla="*/ 2812 w 5664"/>
              <a:gd name="connsiteY55" fmla="*/ 12980 h 12980"/>
              <a:gd name="connsiteX56" fmla="*/ 2464 w 5664"/>
              <a:gd name="connsiteY56" fmla="*/ 12980 h 12980"/>
              <a:gd name="connsiteX57" fmla="*/ 2150 w 5664"/>
              <a:gd name="connsiteY57" fmla="*/ 12697 h 12980"/>
              <a:gd name="connsiteX58" fmla="*/ 1991 w 5664"/>
              <a:gd name="connsiteY58" fmla="*/ 12413 h 12980"/>
              <a:gd name="connsiteX59" fmla="*/ 1944 w 5664"/>
              <a:gd name="connsiteY59" fmla="*/ 12145 h 12980"/>
              <a:gd name="connsiteX60" fmla="*/ 1637 w 5664"/>
              <a:gd name="connsiteY60" fmla="*/ 11845 h 12980"/>
              <a:gd name="connsiteX61" fmla="*/ 1503 w 5664"/>
              <a:gd name="connsiteY61" fmla="*/ 11627 h 12980"/>
              <a:gd name="connsiteX62" fmla="*/ 1543 w 5664"/>
              <a:gd name="connsiteY62" fmla="*/ 11396 h 12980"/>
              <a:gd name="connsiteX63" fmla="*/ 1354 w 5664"/>
              <a:gd name="connsiteY63" fmla="*/ 10875 h 12980"/>
              <a:gd name="connsiteX64" fmla="*/ 1154 w 5664"/>
              <a:gd name="connsiteY64" fmla="*/ 10079 h 12980"/>
              <a:gd name="connsiteX65" fmla="*/ 1211 w 5664"/>
              <a:gd name="connsiteY65" fmla="*/ 9480 h 12980"/>
              <a:gd name="connsiteX66" fmla="*/ 933 w 5664"/>
              <a:gd name="connsiteY66" fmla="*/ 8912 h 12980"/>
              <a:gd name="connsiteX67" fmla="*/ 885 w 5664"/>
              <a:gd name="connsiteY67" fmla="*/ 8534 h 12980"/>
              <a:gd name="connsiteX68" fmla="*/ 857 w 5664"/>
              <a:gd name="connsiteY68" fmla="*/ 8227 h 12980"/>
              <a:gd name="connsiteX69" fmla="*/ 588 w 5664"/>
              <a:gd name="connsiteY69" fmla="*/ 7919 h 12980"/>
              <a:gd name="connsiteX70" fmla="*/ 526 w 5664"/>
              <a:gd name="connsiteY70" fmla="*/ 7588 h 12980"/>
              <a:gd name="connsiteX71" fmla="*/ 399 w 5664"/>
              <a:gd name="connsiteY71" fmla="*/ 6926 h 12980"/>
              <a:gd name="connsiteX72" fmla="*/ 337 w 5664"/>
              <a:gd name="connsiteY72" fmla="*/ 6452 h 12980"/>
              <a:gd name="connsiteX73" fmla="*/ 226 w 5664"/>
              <a:gd name="connsiteY73" fmla="*/ 6232 h 12980"/>
              <a:gd name="connsiteX74" fmla="*/ 226 w 5664"/>
              <a:gd name="connsiteY74" fmla="*/ 5790 h 12980"/>
              <a:gd name="connsiteX75" fmla="*/ 133 w 5664"/>
              <a:gd name="connsiteY75" fmla="*/ 5522 h 12980"/>
              <a:gd name="connsiteX76" fmla="*/ 133 w 5664"/>
              <a:gd name="connsiteY76" fmla="*/ 5160 h 12980"/>
              <a:gd name="connsiteX77" fmla="*/ 22 w 5664"/>
              <a:gd name="connsiteY77" fmla="*/ 4939 h 12980"/>
              <a:gd name="connsiteX78" fmla="*/ 22 w 5664"/>
              <a:gd name="connsiteY78" fmla="*/ 4577 h 12980"/>
              <a:gd name="connsiteX79" fmla="*/ 22 w 5664"/>
              <a:gd name="connsiteY79" fmla="*/ 4577 h 12980"/>
              <a:gd name="connsiteX80" fmla="*/ 29 w 5664"/>
              <a:gd name="connsiteY80" fmla="*/ 4548 h 12980"/>
              <a:gd name="connsiteX81" fmla="*/ 35 w 5664"/>
              <a:gd name="connsiteY81" fmla="*/ 4519 h 12980"/>
              <a:gd name="connsiteX82" fmla="*/ 39 w 5664"/>
              <a:gd name="connsiteY82" fmla="*/ 4483 h 12980"/>
              <a:gd name="connsiteX83" fmla="*/ 42 w 5664"/>
              <a:gd name="connsiteY83" fmla="*/ 4446 h 12980"/>
              <a:gd name="connsiteX84" fmla="*/ 43 w 5664"/>
              <a:gd name="connsiteY84" fmla="*/ 4428 h 12980"/>
              <a:gd name="connsiteX85" fmla="*/ 42 w 5664"/>
              <a:gd name="connsiteY85" fmla="*/ 4410 h 12980"/>
              <a:gd name="connsiteX86" fmla="*/ 39 w 5664"/>
              <a:gd name="connsiteY86" fmla="*/ 4394 h 12980"/>
              <a:gd name="connsiteX87" fmla="*/ 35 w 5664"/>
              <a:gd name="connsiteY87" fmla="*/ 4378 h 12980"/>
              <a:gd name="connsiteX88" fmla="*/ 29 w 5664"/>
              <a:gd name="connsiteY88" fmla="*/ 4366 h 12980"/>
              <a:gd name="connsiteX89" fmla="*/ 22 w 5664"/>
              <a:gd name="connsiteY89" fmla="*/ 4355 h 12980"/>
              <a:gd name="connsiteX90" fmla="*/ 22 w 5664"/>
              <a:gd name="connsiteY90" fmla="*/ 4355 h 12980"/>
              <a:gd name="connsiteX91" fmla="*/ 17 w 5664"/>
              <a:gd name="connsiteY91" fmla="*/ 4351 h 12980"/>
              <a:gd name="connsiteX92" fmla="*/ 14 w 5664"/>
              <a:gd name="connsiteY92" fmla="*/ 4345 h 12980"/>
              <a:gd name="connsiteX93" fmla="*/ 9 w 5664"/>
              <a:gd name="connsiteY93" fmla="*/ 4330 h 12980"/>
              <a:gd name="connsiteX94" fmla="*/ 4 w 5664"/>
              <a:gd name="connsiteY94" fmla="*/ 4313 h 12980"/>
              <a:gd name="connsiteX95" fmla="*/ 1 w 5664"/>
              <a:gd name="connsiteY95" fmla="*/ 4294 h 12980"/>
              <a:gd name="connsiteX96" fmla="*/ 0 w 5664"/>
              <a:gd name="connsiteY96" fmla="*/ 4273 h 12980"/>
              <a:gd name="connsiteX97" fmla="*/ 1 w 5664"/>
              <a:gd name="connsiteY97" fmla="*/ 4250 h 12980"/>
              <a:gd name="connsiteX98" fmla="*/ 4 w 5664"/>
              <a:gd name="connsiteY98" fmla="*/ 4203 h 12980"/>
              <a:gd name="connsiteX99" fmla="*/ 9 w 5664"/>
              <a:gd name="connsiteY99" fmla="*/ 4160 h 12980"/>
              <a:gd name="connsiteX100" fmla="*/ 14 w 5664"/>
              <a:gd name="connsiteY100" fmla="*/ 4123 h 12980"/>
              <a:gd name="connsiteX101" fmla="*/ 22 w 5664"/>
              <a:gd name="connsiteY101" fmla="*/ 4088 h 12980"/>
              <a:gd name="connsiteX102" fmla="*/ 0 w 5664"/>
              <a:gd name="connsiteY102" fmla="*/ 3945 h 12980"/>
              <a:gd name="connsiteX0" fmla="*/ 2708 w 5664"/>
              <a:gd name="connsiteY0" fmla="*/ 20 h 12980"/>
              <a:gd name="connsiteX1" fmla="*/ 2708 w 5664"/>
              <a:gd name="connsiteY1" fmla="*/ 20 h 12980"/>
              <a:gd name="connsiteX2" fmla="*/ 2949 w 5664"/>
              <a:gd name="connsiteY2" fmla="*/ 248 h 12980"/>
              <a:gd name="connsiteX3" fmla="*/ 3070 w 5664"/>
              <a:gd name="connsiteY3" fmla="*/ 378 h 12980"/>
              <a:gd name="connsiteX4" fmla="*/ 3103 w 5664"/>
              <a:gd name="connsiteY4" fmla="*/ 446 h 12980"/>
              <a:gd name="connsiteX5" fmla="*/ 3338 w 5664"/>
              <a:gd name="connsiteY5" fmla="*/ 650 h 12980"/>
              <a:gd name="connsiteX6" fmla="*/ 3622 w 5664"/>
              <a:gd name="connsiteY6" fmla="*/ 760 h 12980"/>
              <a:gd name="connsiteX7" fmla="*/ 3622 w 5664"/>
              <a:gd name="connsiteY7" fmla="*/ 855 h 12980"/>
              <a:gd name="connsiteX8" fmla="*/ 3748 w 5664"/>
              <a:gd name="connsiteY8" fmla="*/ 903 h 12980"/>
              <a:gd name="connsiteX9" fmla="*/ 3906 w 5664"/>
              <a:gd name="connsiteY9" fmla="*/ 1028 h 12980"/>
              <a:gd name="connsiteX10" fmla="*/ 4009 w 5664"/>
              <a:gd name="connsiteY10" fmla="*/ 1142 h 12980"/>
              <a:gd name="connsiteX11" fmla="*/ 4072 w 5664"/>
              <a:gd name="connsiteY11" fmla="*/ 1379 h 12980"/>
              <a:gd name="connsiteX12" fmla="*/ 4213 w 5664"/>
              <a:gd name="connsiteY12" fmla="*/ 1438 h 12980"/>
              <a:gd name="connsiteX13" fmla="*/ 4249 w 5664"/>
              <a:gd name="connsiteY13" fmla="*/ 1592 h 12980"/>
              <a:gd name="connsiteX14" fmla="*/ 4391 w 5664"/>
              <a:gd name="connsiteY14" fmla="*/ 1841 h 12980"/>
              <a:gd name="connsiteX15" fmla="*/ 4581 w 5664"/>
              <a:gd name="connsiteY15" fmla="*/ 2029 h 12980"/>
              <a:gd name="connsiteX16" fmla="*/ 4604 w 5664"/>
              <a:gd name="connsiteY16" fmla="*/ 2350 h 12980"/>
              <a:gd name="connsiteX17" fmla="*/ 4722 w 5664"/>
              <a:gd name="connsiteY17" fmla="*/ 2550 h 12980"/>
              <a:gd name="connsiteX18" fmla="*/ 5018 w 5664"/>
              <a:gd name="connsiteY18" fmla="*/ 2705 h 12980"/>
              <a:gd name="connsiteX19" fmla="*/ 5112 w 5664"/>
              <a:gd name="connsiteY19" fmla="*/ 2823 h 12980"/>
              <a:gd name="connsiteX20" fmla="*/ 5159 w 5664"/>
              <a:gd name="connsiteY20" fmla="*/ 2964 h 12980"/>
              <a:gd name="connsiteX21" fmla="*/ 5243 w 5664"/>
              <a:gd name="connsiteY21" fmla="*/ 3047 h 12980"/>
              <a:gd name="connsiteX22" fmla="*/ 5432 w 5664"/>
              <a:gd name="connsiteY22" fmla="*/ 3308 h 12980"/>
              <a:gd name="connsiteX23" fmla="*/ 5523 w 5664"/>
              <a:gd name="connsiteY23" fmla="*/ 3583 h 12980"/>
              <a:gd name="connsiteX24" fmla="*/ 5585 w 5664"/>
              <a:gd name="connsiteY24" fmla="*/ 3662 h 12980"/>
              <a:gd name="connsiteX25" fmla="*/ 5606 w 5664"/>
              <a:gd name="connsiteY25" fmla="*/ 3745 h 12980"/>
              <a:gd name="connsiteX26" fmla="*/ 5664 w 5664"/>
              <a:gd name="connsiteY26" fmla="*/ 3883 h 12980"/>
              <a:gd name="connsiteX27" fmla="*/ 5664 w 5664"/>
              <a:gd name="connsiteY27" fmla="*/ 4182 h 12980"/>
              <a:gd name="connsiteX28" fmla="*/ 5664 w 5664"/>
              <a:gd name="connsiteY28" fmla="*/ 4371 h 12980"/>
              <a:gd name="connsiteX29" fmla="*/ 5491 w 5664"/>
              <a:gd name="connsiteY29" fmla="*/ 4773 h 12980"/>
              <a:gd name="connsiteX30" fmla="*/ 5585 w 5664"/>
              <a:gd name="connsiteY30" fmla="*/ 5269 h 12980"/>
              <a:gd name="connsiteX31" fmla="*/ 5523 w 5664"/>
              <a:gd name="connsiteY31" fmla="*/ 5428 h 12980"/>
              <a:gd name="connsiteX32" fmla="*/ 5539 w 5664"/>
              <a:gd name="connsiteY32" fmla="*/ 5633 h 12980"/>
              <a:gd name="connsiteX33" fmla="*/ 5443 w 5664"/>
              <a:gd name="connsiteY33" fmla="*/ 6216 h 12980"/>
              <a:gd name="connsiteX34" fmla="*/ 5318 w 5664"/>
              <a:gd name="connsiteY34" fmla="*/ 7162 h 12980"/>
              <a:gd name="connsiteX35" fmla="*/ 5096 w 5664"/>
              <a:gd name="connsiteY35" fmla="*/ 7462 h 12980"/>
              <a:gd name="connsiteX36" fmla="*/ 4923 w 5664"/>
              <a:gd name="connsiteY36" fmla="*/ 7997 h 12980"/>
              <a:gd name="connsiteX37" fmla="*/ 4779 w 5664"/>
              <a:gd name="connsiteY37" fmla="*/ 8297 h 12980"/>
              <a:gd name="connsiteX38" fmla="*/ 4685 w 5664"/>
              <a:gd name="connsiteY38" fmla="*/ 8629 h 12980"/>
              <a:gd name="connsiteX39" fmla="*/ 4669 w 5664"/>
              <a:gd name="connsiteY39" fmla="*/ 8991 h 12980"/>
              <a:gd name="connsiteX40" fmla="*/ 4479 w 5664"/>
              <a:gd name="connsiteY40" fmla="*/ 9323 h 12980"/>
              <a:gd name="connsiteX41" fmla="*/ 4495 w 5664"/>
              <a:gd name="connsiteY41" fmla="*/ 9433 h 12980"/>
              <a:gd name="connsiteX42" fmla="*/ 4385 w 5664"/>
              <a:gd name="connsiteY42" fmla="*/ 9606 h 12980"/>
              <a:gd name="connsiteX43" fmla="*/ 4290 w 5664"/>
              <a:gd name="connsiteY43" fmla="*/ 9953 h 12980"/>
              <a:gd name="connsiteX44" fmla="*/ 4290 w 5664"/>
              <a:gd name="connsiteY44" fmla="*/ 10222 h 12980"/>
              <a:gd name="connsiteX45" fmla="*/ 4322 w 5664"/>
              <a:gd name="connsiteY45" fmla="*/ 10568 h 12980"/>
              <a:gd name="connsiteX46" fmla="*/ 4164 w 5664"/>
              <a:gd name="connsiteY46" fmla="*/ 10773 h 12980"/>
              <a:gd name="connsiteX47" fmla="*/ 4053 w 5664"/>
              <a:gd name="connsiteY47" fmla="*/ 11105 h 12980"/>
              <a:gd name="connsiteX48" fmla="*/ 3801 w 5664"/>
              <a:gd name="connsiteY48" fmla="*/ 11387 h 12980"/>
              <a:gd name="connsiteX49" fmla="*/ 3739 w 5664"/>
              <a:gd name="connsiteY49" fmla="*/ 11672 h 12980"/>
              <a:gd name="connsiteX50" fmla="*/ 3599 w 5664"/>
              <a:gd name="connsiteY50" fmla="*/ 11956 h 12980"/>
              <a:gd name="connsiteX51" fmla="*/ 3536 w 5664"/>
              <a:gd name="connsiteY51" fmla="*/ 12176 h 12980"/>
              <a:gd name="connsiteX52" fmla="*/ 3505 w 5664"/>
              <a:gd name="connsiteY52" fmla="*/ 12554 h 12980"/>
              <a:gd name="connsiteX53" fmla="*/ 3276 w 5664"/>
              <a:gd name="connsiteY53" fmla="*/ 12728 h 12980"/>
              <a:gd name="connsiteX54" fmla="*/ 3048 w 5664"/>
              <a:gd name="connsiteY54" fmla="*/ 12886 h 12980"/>
              <a:gd name="connsiteX55" fmla="*/ 2812 w 5664"/>
              <a:gd name="connsiteY55" fmla="*/ 12980 h 12980"/>
              <a:gd name="connsiteX56" fmla="*/ 2464 w 5664"/>
              <a:gd name="connsiteY56" fmla="*/ 12980 h 12980"/>
              <a:gd name="connsiteX57" fmla="*/ 2150 w 5664"/>
              <a:gd name="connsiteY57" fmla="*/ 12697 h 12980"/>
              <a:gd name="connsiteX58" fmla="*/ 1991 w 5664"/>
              <a:gd name="connsiteY58" fmla="*/ 12413 h 12980"/>
              <a:gd name="connsiteX59" fmla="*/ 1944 w 5664"/>
              <a:gd name="connsiteY59" fmla="*/ 12145 h 12980"/>
              <a:gd name="connsiteX60" fmla="*/ 1637 w 5664"/>
              <a:gd name="connsiteY60" fmla="*/ 11845 h 12980"/>
              <a:gd name="connsiteX61" fmla="*/ 1503 w 5664"/>
              <a:gd name="connsiteY61" fmla="*/ 11627 h 12980"/>
              <a:gd name="connsiteX62" fmla="*/ 1543 w 5664"/>
              <a:gd name="connsiteY62" fmla="*/ 11396 h 12980"/>
              <a:gd name="connsiteX63" fmla="*/ 1354 w 5664"/>
              <a:gd name="connsiteY63" fmla="*/ 10875 h 12980"/>
              <a:gd name="connsiteX64" fmla="*/ 1154 w 5664"/>
              <a:gd name="connsiteY64" fmla="*/ 10079 h 12980"/>
              <a:gd name="connsiteX65" fmla="*/ 1211 w 5664"/>
              <a:gd name="connsiteY65" fmla="*/ 9480 h 12980"/>
              <a:gd name="connsiteX66" fmla="*/ 933 w 5664"/>
              <a:gd name="connsiteY66" fmla="*/ 8912 h 12980"/>
              <a:gd name="connsiteX67" fmla="*/ 885 w 5664"/>
              <a:gd name="connsiteY67" fmla="*/ 8534 h 12980"/>
              <a:gd name="connsiteX68" fmla="*/ 857 w 5664"/>
              <a:gd name="connsiteY68" fmla="*/ 8227 h 12980"/>
              <a:gd name="connsiteX69" fmla="*/ 588 w 5664"/>
              <a:gd name="connsiteY69" fmla="*/ 7919 h 12980"/>
              <a:gd name="connsiteX70" fmla="*/ 526 w 5664"/>
              <a:gd name="connsiteY70" fmla="*/ 7588 h 12980"/>
              <a:gd name="connsiteX71" fmla="*/ 399 w 5664"/>
              <a:gd name="connsiteY71" fmla="*/ 6926 h 12980"/>
              <a:gd name="connsiteX72" fmla="*/ 337 w 5664"/>
              <a:gd name="connsiteY72" fmla="*/ 6452 h 12980"/>
              <a:gd name="connsiteX73" fmla="*/ 226 w 5664"/>
              <a:gd name="connsiteY73" fmla="*/ 6232 h 12980"/>
              <a:gd name="connsiteX74" fmla="*/ 226 w 5664"/>
              <a:gd name="connsiteY74" fmla="*/ 5790 h 12980"/>
              <a:gd name="connsiteX75" fmla="*/ 133 w 5664"/>
              <a:gd name="connsiteY75" fmla="*/ 5522 h 12980"/>
              <a:gd name="connsiteX76" fmla="*/ 133 w 5664"/>
              <a:gd name="connsiteY76" fmla="*/ 5160 h 12980"/>
              <a:gd name="connsiteX77" fmla="*/ 22 w 5664"/>
              <a:gd name="connsiteY77" fmla="*/ 4939 h 12980"/>
              <a:gd name="connsiteX78" fmla="*/ 22 w 5664"/>
              <a:gd name="connsiteY78" fmla="*/ 4577 h 12980"/>
              <a:gd name="connsiteX79" fmla="*/ 22 w 5664"/>
              <a:gd name="connsiteY79" fmla="*/ 4577 h 12980"/>
              <a:gd name="connsiteX80" fmla="*/ 29 w 5664"/>
              <a:gd name="connsiteY80" fmla="*/ 4548 h 12980"/>
              <a:gd name="connsiteX81" fmla="*/ 35 w 5664"/>
              <a:gd name="connsiteY81" fmla="*/ 4519 h 12980"/>
              <a:gd name="connsiteX82" fmla="*/ 39 w 5664"/>
              <a:gd name="connsiteY82" fmla="*/ 4483 h 12980"/>
              <a:gd name="connsiteX83" fmla="*/ 42 w 5664"/>
              <a:gd name="connsiteY83" fmla="*/ 4446 h 12980"/>
              <a:gd name="connsiteX84" fmla="*/ 43 w 5664"/>
              <a:gd name="connsiteY84" fmla="*/ 4428 h 12980"/>
              <a:gd name="connsiteX85" fmla="*/ 42 w 5664"/>
              <a:gd name="connsiteY85" fmla="*/ 4410 h 12980"/>
              <a:gd name="connsiteX86" fmla="*/ 39 w 5664"/>
              <a:gd name="connsiteY86" fmla="*/ 4394 h 12980"/>
              <a:gd name="connsiteX87" fmla="*/ 35 w 5664"/>
              <a:gd name="connsiteY87" fmla="*/ 4378 h 12980"/>
              <a:gd name="connsiteX88" fmla="*/ 29 w 5664"/>
              <a:gd name="connsiteY88" fmla="*/ 4366 h 12980"/>
              <a:gd name="connsiteX89" fmla="*/ 22 w 5664"/>
              <a:gd name="connsiteY89" fmla="*/ 4355 h 12980"/>
              <a:gd name="connsiteX90" fmla="*/ 22 w 5664"/>
              <a:gd name="connsiteY90" fmla="*/ 4355 h 12980"/>
              <a:gd name="connsiteX91" fmla="*/ 17 w 5664"/>
              <a:gd name="connsiteY91" fmla="*/ 4351 h 12980"/>
              <a:gd name="connsiteX92" fmla="*/ 14 w 5664"/>
              <a:gd name="connsiteY92" fmla="*/ 4345 h 12980"/>
              <a:gd name="connsiteX93" fmla="*/ 9 w 5664"/>
              <a:gd name="connsiteY93" fmla="*/ 4330 h 12980"/>
              <a:gd name="connsiteX94" fmla="*/ 4 w 5664"/>
              <a:gd name="connsiteY94" fmla="*/ 4313 h 12980"/>
              <a:gd name="connsiteX95" fmla="*/ 1 w 5664"/>
              <a:gd name="connsiteY95" fmla="*/ 4294 h 12980"/>
              <a:gd name="connsiteX96" fmla="*/ 0 w 5664"/>
              <a:gd name="connsiteY96" fmla="*/ 4273 h 12980"/>
              <a:gd name="connsiteX97" fmla="*/ 1 w 5664"/>
              <a:gd name="connsiteY97" fmla="*/ 4250 h 12980"/>
              <a:gd name="connsiteX98" fmla="*/ 4 w 5664"/>
              <a:gd name="connsiteY98" fmla="*/ 4203 h 12980"/>
              <a:gd name="connsiteX99" fmla="*/ 9 w 5664"/>
              <a:gd name="connsiteY99" fmla="*/ 4160 h 12980"/>
              <a:gd name="connsiteX100" fmla="*/ 14 w 5664"/>
              <a:gd name="connsiteY100" fmla="*/ 4123 h 12980"/>
              <a:gd name="connsiteX101" fmla="*/ 22 w 5664"/>
              <a:gd name="connsiteY101" fmla="*/ 4088 h 12980"/>
              <a:gd name="connsiteX102" fmla="*/ 0 w 5664"/>
              <a:gd name="connsiteY102" fmla="*/ 3945 h 12980"/>
              <a:gd name="connsiteX103" fmla="*/ 2708 w 5664"/>
              <a:gd name="connsiteY103" fmla="*/ 20 h 12980"/>
              <a:gd name="connsiteX0" fmla="*/ 0 w 5664"/>
              <a:gd name="connsiteY0" fmla="*/ 3945 h 12980"/>
              <a:gd name="connsiteX1" fmla="*/ 2708 w 5664"/>
              <a:gd name="connsiteY1" fmla="*/ 20 h 12980"/>
              <a:gd name="connsiteX2" fmla="*/ 2949 w 5664"/>
              <a:gd name="connsiteY2" fmla="*/ 248 h 12980"/>
              <a:gd name="connsiteX3" fmla="*/ 3070 w 5664"/>
              <a:gd name="connsiteY3" fmla="*/ 378 h 12980"/>
              <a:gd name="connsiteX4" fmla="*/ 3103 w 5664"/>
              <a:gd name="connsiteY4" fmla="*/ 446 h 12980"/>
              <a:gd name="connsiteX5" fmla="*/ 3338 w 5664"/>
              <a:gd name="connsiteY5" fmla="*/ 650 h 12980"/>
              <a:gd name="connsiteX6" fmla="*/ 3622 w 5664"/>
              <a:gd name="connsiteY6" fmla="*/ 760 h 12980"/>
              <a:gd name="connsiteX7" fmla="*/ 3622 w 5664"/>
              <a:gd name="connsiteY7" fmla="*/ 855 h 12980"/>
              <a:gd name="connsiteX8" fmla="*/ 3748 w 5664"/>
              <a:gd name="connsiteY8" fmla="*/ 903 h 12980"/>
              <a:gd name="connsiteX9" fmla="*/ 3906 w 5664"/>
              <a:gd name="connsiteY9" fmla="*/ 1028 h 12980"/>
              <a:gd name="connsiteX10" fmla="*/ 4009 w 5664"/>
              <a:gd name="connsiteY10" fmla="*/ 1142 h 12980"/>
              <a:gd name="connsiteX11" fmla="*/ 4072 w 5664"/>
              <a:gd name="connsiteY11" fmla="*/ 1379 h 12980"/>
              <a:gd name="connsiteX12" fmla="*/ 4213 w 5664"/>
              <a:gd name="connsiteY12" fmla="*/ 1438 h 12980"/>
              <a:gd name="connsiteX13" fmla="*/ 4249 w 5664"/>
              <a:gd name="connsiteY13" fmla="*/ 1592 h 12980"/>
              <a:gd name="connsiteX14" fmla="*/ 4391 w 5664"/>
              <a:gd name="connsiteY14" fmla="*/ 1841 h 12980"/>
              <a:gd name="connsiteX15" fmla="*/ 4581 w 5664"/>
              <a:gd name="connsiteY15" fmla="*/ 2029 h 12980"/>
              <a:gd name="connsiteX16" fmla="*/ 4604 w 5664"/>
              <a:gd name="connsiteY16" fmla="*/ 2350 h 12980"/>
              <a:gd name="connsiteX17" fmla="*/ 4722 w 5664"/>
              <a:gd name="connsiteY17" fmla="*/ 2550 h 12980"/>
              <a:gd name="connsiteX18" fmla="*/ 5018 w 5664"/>
              <a:gd name="connsiteY18" fmla="*/ 2705 h 12980"/>
              <a:gd name="connsiteX19" fmla="*/ 5112 w 5664"/>
              <a:gd name="connsiteY19" fmla="*/ 2823 h 12980"/>
              <a:gd name="connsiteX20" fmla="*/ 5159 w 5664"/>
              <a:gd name="connsiteY20" fmla="*/ 2964 h 12980"/>
              <a:gd name="connsiteX21" fmla="*/ 5243 w 5664"/>
              <a:gd name="connsiteY21" fmla="*/ 3047 h 12980"/>
              <a:gd name="connsiteX22" fmla="*/ 5432 w 5664"/>
              <a:gd name="connsiteY22" fmla="*/ 3308 h 12980"/>
              <a:gd name="connsiteX23" fmla="*/ 5523 w 5664"/>
              <a:gd name="connsiteY23" fmla="*/ 3583 h 12980"/>
              <a:gd name="connsiteX24" fmla="*/ 5585 w 5664"/>
              <a:gd name="connsiteY24" fmla="*/ 3662 h 12980"/>
              <a:gd name="connsiteX25" fmla="*/ 5606 w 5664"/>
              <a:gd name="connsiteY25" fmla="*/ 3745 h 12980"/>
              <a:gd name="connsiteX26" fmla="*/ 5664 w 5664"/>
              <a:gd name="connsiteY26" fmla="*/ 3883 h 12980"/>
              <a:gd name="connsiteX27" fmla="*/ 5664 w 5664"/>
              <a:gd name="connsiteY27" fmla="*/ 4182 h 12980"/>
              <a:gd name="connsiteX28" fmla="*/ 5664 w 5664"/>
              <a:gd name="connsiteY28" fmla="*/ 4371 h 12980"/>
              <a:gd name="connsiteX29" fmla="*/ 5491 w 5664"/>
              <a:gd name="connsiteY29" fmla="*/ 4773 h 12980"/>
              <a:gd name="connsiteX30" fmla="*/ 5585 w 5664"/>
              <a:gd name="connsiteY30" fmla="*/ 5269 h 12980"/>
              <a:gd name="connsiteX31" fmla="*/ 5523 w 5664"/>
              <a:gd name="connsiteY31" fmla="*/ 5428 h 12980"/>
              <a:gd name="connsiteX32" fmla="*/ 5539 w 5664"/>
              <a:gd name="connsiteY32" fmla="*/ 5633 h 12980"/>
              <a:gd name="connsiteX33" fmla="*/ 5443 w 5664"/>
              <a:gd name="connsiteY33" fmla="*/ 6216 h 12980"/>
              <a:gd name="connsiteX34" fmla="*/ 5318 w 5664"/>
              <a:gd name="connsiteY34" fmla="*/ 7162 h 12980"/>
              <a:gd name="connsiteX35" fmla="*/ 5096 w 5664"/>
              <a:gd name="connsiteY35" fmla="*/ 7462 h 12980"/>
              <a:gd name="connsiteX36" fmla="*/ 4923 w 5664"/>
              <a:gd name="connsiteY36" fmla="*/ 7997 h 12980"/>
              <a:gd name="connsiteX37" fmla="*/ 4779 w 5664"/>
              <a:gd name="connsiteY37" fmla="*/ 8297 h 12980"/>
              <a:gd name="connsiteX38" fmla="*/ 4685 w 5664"/>
              <a:gd name="connsiteY38" fmla="*/ 8629 h 12980"/>
              <a:gd name="connsiteX39" fmla="*/ 4669 w 5664"/>
              <a:gd name="connsiteY39" fmla="*/ 8991 h 12980"/>
              <a:gd name="connsiteX40" fmla="*/ 4479 w 5664"/>
              <a:gd name="connsiteY40" fmla="*/ 9323 h 12980"/>
              <a:gd name="connsiteX41" fmla="*/ 4495 w 5664"/>
              <a:gd name="connsiteY41" fmla="*/ 9433 h 12980"/>
              <a:gd name="connsiteX42" fmla="*/ 4385 w 5664"/>
              <a:gd name="connsiteY42" fmla="*/ 9606 h 12980"/>
              <a:gd name="connsiteX43" fmla="*/ 4290 w 5664"/>
              <a:gd name="connsiteY43" fmla="*/ 9953 h 12980"/>
              <a:gd name="connsiteX44" fmla="*/ 4290 w 5664"/>
              <a:gd name="connsiteY44" fmla="*/ 10222 h 12980"/>
              <a:gd name="connsiteX45" fmla="*/ 4322 w 5664"/>
              <a:gd name="connsiteY45" fmla="*/ 10568 h 12980"/>
              <a:gd name="connsiteX46" fmla="*/ 4164 w 5664"/>
              <a:gd name="connsiteY46" fmla="*/ 10773 h 12980"/>
              <a:gd name="connsiteX47" fmla="*/ 4053 w 5664"/>
              <a:gd name="connsiteY47" fmla="*/ 11105 h 12980"/>
              <a:gd name="connsiteX48" fmla="*/ 3801 w 5664"/>
              <a:gd name="connsiteY48" fmla="*/ 11387 h 12980"/>
              <a:gd name="connsiteX49" fmla="*/ 3739 w 5664"/>
              <a:gd name="connsiteY49" fmla="*/ 11672 h 12980"/>
              <a:gd name="connsiteX50" fmla="*/ 3599 w 5664"/>
              <a:gd name="connsiteY50" fmla="*/ 11956 h 12980"/>
              <a:gd name="connsiteX51" fmla="*/ 3536 w 5664"/>
              <a:gd name="connsiteY51" fmla="*/ 12176 h 12980"/>
              <a:gd name="connsiteX52" fmla="*/ 3505 w 5664"/>
              <a:gd name="connsiteY52" fmla="*/ 12554 h 12980"/>
              <a:gd name="connsiteX53" fmla="*/ 3276 w 5664"/>
              <a:gd name="connsiteY53" fmla="*/ 12728 h 12980"/>
              <a:gd name="connsiteX54" fmla="*/ 3048 w 5664"/>
              <a:gd name="connsiteY54" fmla="*/ 12886 h 12980"/>
              <a:gd name="connsiteX55" fmla="*/ 2812 w 5664"/>
              <a:gd name="connsiteY55" fmla="*/ 12980 h 12980"/>
              <a:gd name="connsiteX56" fmla="*/ 2464 w 5664"/>
              <a:gd name="connsiteY56" fmla="*/ 12980 h 12980"/>
              <a:gd name="connsiteX57" fmla="*/ 2150 w 5664"/>
              <a:gd name="connsiteY57" fmla="*/ 12697 h 12980"/>
              <a:gd name="connsiteX58" fmla="*/ 1991 w 5664"/>
              <a:gd name="connsiteY58" fmla="*/ 12413 h 12980"/>
              <a:gd name="connsiteX59" fmla="*/ 1944 w 5664"/>
              <a:gd name="connsiteY59" fmla="*/ 12145 h 12980"/>
              <a:gd name="connsiteX60" fmla="*/ 1637 w 5664"/>
              <a:gd name="connsiteY60" fmla="*/ 11845 h 12980"/>
              <a:gd name="connsiteX61" fmla="*/ 1503 w 5664"/>
              <a:gd name="connsiteY61" fmla="*/ 11627 h 12980"/>
              <a:gd name="connsiteX62" fmla="*/ 1543 w 5664"/>
              <a:gd name="connsiteY62" fmla="*/ 11396 h 12980"/>
              <a:gd name="connsiteX63" fmla="*/ 1354 w 5664"/>
              <a:gd name="connsiteY63" fmla="*/ 10875 h 12980"/>
              <a:gd name="connsiteX64" fmla="*/ 1154 w 5664"/>
              <a:gd name="connsiteY64" fmla="*/ 10079 h 12980"/>
              <a:gd name="connsiteX65" fmla="*/ 1211 w 5664"/>
              <a:gd name="connsiteY65" fmla="*/ 9480 h 12980"/>
              <a:gd name="connsiteX66" fmla="*/ 933 w 5664"/>
              <a:gd name="connsiteY66" fmla="*/ 8912 h 12980"/>
              <a:gd name="connsiteX67" fmla="*/ 885 w 5664"/>
              <a:gd name="connsiteY67" fmla="*/ 8534 h 12980"/>
              <a:gd name="connsiteX68" fmla="*/ 857 w 5664"/>
              <a:gd name="connsiteY68" fmla="*/ 8227 h 12980"/>
              <a:gd name="connsiteX69" fmla="*/ 588 w 5664"/>
              <a:gd name="connsiteY69" fmla="*/ 7919 h 12980"/>
              <a:gd name="connsiteX70" fmla="*/ 526 w 5664"/>
              <a:gd name="connsiteY70" fmla="*/ 7588 h 12980"/>
              <a:gd name="connsiteX71" fmla="*/ 399 w 5664"/>
              <a:gd name="connsiteY71" fmla="*/ 6926 h 12980"/>
              <a:gd name="connsiteX72" fmla="*/ 337 w 5664"/>
              <a:gd name="connsiteY72" fmla="*/ 6452 h 12980"/>
              <a:gd name="connsiteX73" fmla="*/ 226 w 5664"/>
              <a:gd name="connsiteY73" fmla="*/ 6232 h 12980"/>
              <a:gd name="connsiteX74" fmla="*/ 226 w 5664"/>
              <a:gd name="connsiteY74" fmla="*/ 5790 h 12980"/>
              <a:gd name="connsiteX75" fmla="*/ 133 w 5664"/>
              <a:gd name="connsiteY75" fmla="*/ 5522 h 12980"/>
              <a:gd name="connsiteX76" fmla="*/ 133 w 5664"/>
              <a:gd name="connsiteY76" fmla="*/ 5160 h 12980"/>
              <a:gd name="connsiteX77" fmla="*/ 22 w 5664"/>
              <a:gd name="connsiteY77" fmla="*/ 4939 h 12980"/>
              <a:gd name="connsiteX78" fmla="*/ 22 w 5664"/>
              <a:gd name="connsiteY78" fmla="*/ 4577 h 12980"/>
              <a:gd name="connsiteX79" fmla="*/ 22 w 5664"/>
              <a:gd name="connsiteY79" fmla="*/ 4577 h 12980"/>
              <a:gd name="connsiteX80" fmla="*/ 29 w 5664"/>
              <a:gd name="connsiteY80" fmla="*/ 4548 h 12980"/>
              <a:gd name="connsiteX81" fmla="*/ 35 w 5664"/>
              <a:gd name="connsiteY81" fmla="*/ 4519 h 12980"/>
              <a:gd name="connsiteX82" fmla="*/ 39 w 5664"/>
              <a:gd name="connsiteY82" fmla="*/ 4483 h 12980"/>
              <a:gd name="connsiteX83" fmla="*/ 42 w 5664"/>
              <a:gd name="connsiteY83" fmla="*/ 4446 h 12980"/>
              <a:gd name="connsiteX84" fmla="*/ 43 w 5664"/>
              <a:gd name="connsiteY84" fmla="*/ 4428 h 12980"/>
              <a:gd name="connsiteX85" fmla="*/ 42 w 5664"/>
              <a:gd name="connsiteY85" fmla="*/ 4410 h 12980"/>
              <a:gd name="connsiteX86" fmla="*/ 39 w 5664"/>
              <a:gd name="connsiteY86" fmla="*/ 4394 h 12980"/>
              <a:gd name="connsiteX87" fmla="*/ 35 w 5664"/>
              <a:gd name="connsiteY87" fmla="*/ 4378 h 12980"/>
              <a:gd name="connsiteX88" fmla="*/ 29 w 5664"/>
              <a:gd name="connsiteY88" fmla="*/ 4366 h 12980"/>
              <a:gd name="connsiteX89" fmla="*/ 22 w 5664"/>
              <a:gd name="connsiteY89" fmla="*/ 4355 h 12980"/>
              <a:gd name="connsiteX90" fmla="*/ 22 w 5664"/>
              <a:gd name="connsiteY90" fmla="*/ 4355 h 12980"/>
              <a:gd name="connsiteX91" fmla="*/ 17 w 5664"/>
              <a:gd name="connsiteY91" fmla="*/ 4351 h 12980"/>
              <a:gd name="connsiteX92" fmla="*/ 14 w 5664"/>
              <a:gd name="connsiteY92" fmla="*/ 4345 h 12980"/>
              <a:gd name="connsiteX93" fmla="*/ 9 w 5664"/>
              <a:gd name="connsiteY93" fmla="*/ 4330 h 12980"/>
              <a:gd name="connsiteX94" fmla="*/ 4 w 5664"/>
              <a:gd name="connsiteY94" fmla="*/ 4313 h 12980"/>
              <a:gd name="connsiteX95" fmla="*/ 1 w 5664"/>
              <a:gd name="connsiteY95" fmla="*/ 4294 h 12980"/>
              <a:gd name="connsiteX96" fmla="*/ 0 w 5664"/>
              <a:gd name="connsiteY96" fmla="*/ 4273 h 12980"/>
              <a:gd name="connsiteX97" fmla="*/ 1 w 5664"/>
              <a:gd name="connsiteY97" fmla="*/ 4250 h 12980"/>
              <a:gd name="connsiteX98" fmla="*/ 4 w 5664"/>
              <a:gd name="connsiteY98" fmla="*/ 4203 h 12980"/>
              <a:gd name="connsiteX99" fmla="*/ 9 w 5664"/>
              <a:gd name="connsiteY99" fmla="*/ 4160 h 12980"/>
              <a:gd name="connsiteX100" fmla="*/ 14 w 5664"/>
              <a:gd name="connsiteY100" fmla="*/ 4123 h 12980"/>
              <a:gd name="connsiteX101" fmla="*/ 22 w 5664"/>
              <a:gd name="connsiteY101" fmla="*/ 4088 h 12980"/>
              <a:gd name="connsiteX102" fmla="*/ 0 w 5664"/>
              <a:gd name="connsiteY102" fmla="*/ 3945 h 12980"/>
              <a:gd name="connsiteX0" fmla="*/ 2949 w 5664"/>
              <a:gd name="connsiteY0" fmla="*/ 29 h 12761"/>
              <a:gd name="connsiteX1" fmla="*/ 3070 w 5664"/>
              <a:gd name="connsiteY1" fmla="*/ 159 h 12761"/>
              <a:gd name="connsiteX2" fmla="*/ 3103 w 5664"/>
              <a:gd name="connsiteY2" fmla="*/ 227 h 12761"/>
              <a:gd name="connsiteX3" fmla="*/ 3338 w 5664"/>
              <a:gd name="connsiteY3" fmla="*/ 431 h 12761"/>
              <a:gd name="connsiteX4" fmla="*/ 3622 w 5664"/>
              <a:gd name="connsiteY4" fmla="*/ 541 h 12761"/>
              <a:gd name="connsiteX5" fmla="*/ 3622 w 5664"/>
              <a:gd name="connsiteY5" fmla="*/ 636 h 12761"/>
              <a:gd name="connsiteX6" fmla="*/ 3748 w 5664"/>
              <a:gd name="connsiteY6" fmla="*/ 684 h 12761"/>
              <a:gd name="connsiteX7" fmla="*/ 3906 w 5664"/>
              <a:gd name="connsiteY7" fmla="*/ 809 h 12761"/>
              <a:gd name="connsiteX8" fmla="*/ 4009 w 5664"/>
              <a:gd name="connsiteY8" fmla="*/ 923 h 12761"/>
              <a:gd name="connsiteX9" fmla="*/ 4072 w 5664"/>
              <a:gd name="connsiteY9" fmla="*/ 1160 h 12761"/>
              <a:gd name="connsiteX10" fmla="*/ 4213 w 5664"/>
              <a:gd name="connsiteY10" fmla="*/ 1219 h 12761"/>
              <a:gd name="connsiteX11" fmla="*/ 4249 w 5664"/>
              <a:gd name="connsiteY11" fmla="*/ 1373 h 12761"/>
              <a:gd name="connsiteX12" fmla="*/ 4391 w 5664"/>
              <a:gd name="connsiteY12" fmla="*/ 1622 h 12761"/>
              <a:gd name="connsiteX13" fmla="*/ 4581 w 5664"/>
              <a:gd name="connsiteY13" fmla="*/ 1810 h 12761"/>
              <a:gd name="connsiteX14" fmla="*/ 4604 w 5664"/>
              <a:gd name="connsiteY14" fmla="*/ 2131 h 12761"/>
              <a:gd name="connsiteX15" fmla="*/ 4722 w 5664"/>
              <a:gd name="connsiteY15" fmla="*/ 2331 h 12761"/>
              <a:gd name="connsiteX16" fmla="*/ 5018 w 5664"/>
              <a:gd name="connsiteY16" fmla="*/ 2486 h 12761"/>
              <a:gd name="connsiteX17" fmla="*/ 5112 w 5664"/>
              <a:gd name="connsiteY17" fmla="*/ 2604 h 12761"/>
              <a:gd name="connsiteX18" fmla="*/ 5159 w 5664"/>
              <a:gd name="connsiteY18" fmla="*/ 2745 h 12761"/>
              <a:gd name="connsiteX19" fmla="*/ 5243 w 5664"/>
              <a:gd name="connsiteY19" fmla="*/ 2828 h 12761"/>
              <a:gd name="connsiteX20" fmla="*/ 5432 w 5664"/>
              <a:gd name="connsiteY20" fmla="*/ 3089 h 12761"/>
              <a:gd name="connsiteX21" fmla="*/ 5523 w 5664"/>
              <a:gd name="connsiteY21" fmla="*/ 3364 h 12761"/>
              <a:gd name="connsiteX22" fmla="*/ 5585 w 5664"/>
              <a:gd name="connsiteY22" fmla="*/ 3443 h 12761"/>
              <a:gd name="connsiteX23" fmla="*/ 5606 w 5664"/>
              <a:gd name="connsiteY23" fmla="*/ 3526 h 12761"/>
              <a:gd name="connsiteX24" fmla="*/ 5664 w 5664"/>
              <a:gd name="connsiteY24" fmla="*/ 3664 h 12761"/>
              <a:gd name="connsiteX25" fmla="*/ 5664 w 5664"/>
              <a:gd name="connsiteY25" fmla="*/ 3963 h 12761"/>
              <a:gd name="connsiteX26" fmla="*/ 5664 w 5664"/>
              <a:gd name="connsiteY26" fmla="*/ 4152 h 12761"/>
              <a:gd name="connsiteX27" fmla="*/ 5491 w 5664"/>
              <a:gd name="connsiteY27" fmla="*/ 4554 h 12761"/>
              <a:gd name="connsiteX28" fmla="*/ 5585 w 5664"/>
              <a:gd name="connsiteY28" fmla="*/ 5050 h 12761"/>
              <a:gd name="connsiteX29" fmla="*/ 5523 w 5664"/>
              <a:gd name="connsiteY29" fmla="*/ 5209 h 12761"/>
              <a:gd name="connsiteX30" fmla="*/ 5539 w 5664"/>
              <a:gd name="connsiteY30" fmla="*/ 5414 h 12761"/>
              <a:gd name="connsiteX31" fmla="*/ 5443 w 5664"/>
              <a:gd name="connsiteY31" fmla="*/ 5997 h 12761"/>
              <a:gd name="connsiteX32" fmla="*/ 5318 w 5664"/>
              <a:gd name="connsiteY32" fmla="*/ 6943 h 12761"/>
              <a:gd name="connsiteX33" fmla="*/ 5096 w 5664"/>
              <a:gd name="connsiteY33" fmla="*/ 7243 h 12761"/>
              <a:gd name="connsiteX34" fmla="*/ 4923 w 5664"/>
              <a:gd name="connsiteY34" fmla="*/ 7778 h 12761"/>
              <a:gd name="connsiteX35" fmla="*/ 4779 w 5664"/>
              <a:gd name="connsiteY35" fmla="*/ 8078 h 12761"/>
              <a:gd name="connsiteX36" fmla="*/ 4685 w 5664"/>
              <a:gd name="connsiteY36" fmla="*/ 8410 h 12761"/>
              <a:gd name="connsiteX37" fmla="*/ 4669 w 5664"/>
              <a:gd name="connsiteY37" fmla="*/ 8772 h 12761"/>
              <a:gd name="connsiteX38" fmla="*/ 4479 w 5664"/>
              <a:gd name="connsiteY38" fmla="*/ 9104 h 12761"/>
              <a:gd name="connsiteX39" fmla="*/ 4495 w 5664"/>
              <a:gd name="connsiteY39" fmla="*/ 9214 h 12761"/>
              <a:gd name="connsiteX40" fmla="*/ 4385 w 5664"/>
              <a:gd name="connsiteY40" fmla="*/ 9387 h 12761"/>
              <a:gd name="connsiteX41" fmla="*/ 4290 w 5664"/>
              <a:gd name="connsiteY41" fmla="*/ 9734 h 12761"/>
              <a:gd name="connsiteX42" fmla="*/ 4290 w 5664"/>
              <a:gd name="connsiteY42" fmla="*/ 10003 h 12761"/>
              <a:gd name="connsiteX43" fmla="*/ 4322 w 5664"/>
              <a:gd name="connsiteY43" fmla="*/ 10349 h 12761"/>
              <a:gd name="connsiteX44" fmla="*/ 4164 w 5664"/>
              <a:gd name="connsiteY44" fmla="*/ 10554 h 12761"/>
              <a:gd name="connsiteX45" fmla="*/ 4053 w 5664"/>
              <a:gd name="connsiteY45" fmla="*/ 10886 h 12761"/>
              <a:gd name="connsiteX46" fmla="*/ 3801 w 5664"/>
              <a:gd name="connsiteY46" fmla="*/ 11168 h 12761"/>
              <a:gd name="connsiteX47" fmla="*/ 3739 w 5664"/>
              <a:gd name="connsiteY47" fmla="*/ 11453 h 12761"/>
              <a:gd name="connsiteX48" fmla="*/ 3599 w 5664"/>
              <a:gd name="connsiteY48" fmla="*/ 11737 h 12761"/>
              <a:gd name="connsiteX49" fmla="*/ 3536 w 5664"/>
              <a:gd name="connsiteY49" fmla="*/ 11957 h 12761"/>
              <a:gd name="connsiteX50" fmla="*/ 3505 w 5664"/>
              <a:gd name="connsiteY50" fmla="*/ 12335 h 12761"/>
              <a:gd name="connsiteX51" fmla="*/ 3276 w 5664"/>
              <a:gd name="connsiteY51" fmla="*/ 12509 h 12761"/>
              <a:gd name="connsiteX52" fmla="*/ 3048 w 5664"/>
              <a:gd name="connsiteY52" fmla="*/ 12667 h 12761"/>
              <a:gd name="connsiteX53" fmla="*/ 2812 w 5664"/>
              <a:gd name="connsiteY53" fmla="*/ 12761 h 12761"/>
              <a:gd name="connsiteX54" fmla="*/ 2464 w 5664"/>
              <a:gd name="connsiteY54" fmla="*/ 12761 h 12761"/>
              <a:gd name="connsiteX55" fmla="*/ 2150 w 5664"/>
              <a:gd name="connsiteY55" fmla="*/ 12478 h 12761"/>
              <a:gd name="connsiteX56" fmla="*/ 1991 w 5664"/>
              <a:gd name="connsiteY56" fmla="*/ 12194 h 12761"/>
              <a:gd name="connsiteX57" fmla="*/ 1944 w 5664"/>
              <a:gd name="connsiteY57" fmla="*/ 11926 h 12761"/>
              <a:gd name="connsiteX58" fmla="*/ 1637 w 5664"/>
              <a:gd name="connsiteY58" fmla="*/ 11626 h 12761"/>
              <a:gd name="connsiteX59" fmla="*/ 1503 w 5664"/>
              <a:gd name="connsiteY59" fmla="*/ 11408 h 12761"/>
              <a:gd name="connsiteX60" fmla="*/ 1543 w 5664"/>
              <a:gd name="connsiteY60" fmla="*/ 11177 h 12761"/>
              <a:gd name="connsiteX61" fmla="*/ 1354 w 5664"/>
              <a:gd name="connsiteY61" fmla="*/ 10656 h 12761"/>
              <a:gd name="connsiteX62" fmla="*/ 1154 w 5664"/>
              <a:gd name="connsiteY62" fmla="*/ 9860 h 12761"/>
              <a:gd name="connsiteX63" fmla="*/ 1211 w 5664"/>
              <a:gd name="connsiteY63" fmla="*/ 9261 h 12761"/>
              <a:gd name="connsiteX64" fmla="*/ 933 w 5664"/>
              <a:gd name="connsiteY64" fmla="*/ 8693 h 12761"/>
              <a:gd name="connsiteX65" fmla="*/ 885 w 5664"/>
              <a:gd name="connsiteY65" fmla="*/ 8315 h 12761"/>
              <a:gd name="connsiteX66" fmla="*/ 857 w 5664"/>
              <a:gd name="connsiteY66" fmla="*/ 8008 h 12761"/>
              <a:gd name="connsiteX67" fmla="*/ 588 w 5664"/>
              <a:gd name="connsiteY67" fmla="*/ 7700 h 12761"/>
              <a:gd name="connsiteX68" fmla="*/ 526 w 5664"/>
              <a:gd name="connsiteY68" fmla="*/ 7369 h 12761"/>
              <a:gd name="connsiteX69" fmla="*/ 399 w 5664"/>
              <a:gd name="connsiteY69" fmla="*/ 6707 h 12761"/>
              <a:gd name="connsiteX70" fmla="*/ 337 w 5664"/>
              <a:gd name="connsiteY70" fmla="*/ 6233 h 12761"/>
              <a:gd name="connsiteX71" fmla="*/ 226 w 5664"/>
              <a:gd name="connsiteY71" fmla="*/ 6013 h 12761"/>
              <a:gd name="connsiteX72" fmla="*/ 226 w 5664"/>
              <a:gd name="connsiteY72" fmla="*/ 5571 h 12761"/>
              <a:gd name="connsiteX73" fmla="*/ 133 w 5664"/>
              <a:gd name="connsiteY73" fmla="*/ 5303 h 12761"/>
              <a:gd name="connsiteX74" fmla="*/ 133 w 5664"/>
              <a:gd name="connsiteY74" fmla="*/ 4941 h 12761"/>
              <a:gd name="connsiteX75" fmla="*/ 22 w 5664"/>
              <a:gd name="connsiteY75" fmla="*/ 4720 h 12761"/>
              <a:gd name="connsiteX76" fmla="*/ 22 w 5664"/>
              <a:gd name="connsiteY76" fmla="*/ 4358 h 12761"/>
              <a:gd name="connsiteX77" fmla="*/ 22 w 5664"/>
              <a:gd name="connsiteY77" fmla="*/ 4358 h 12761"/>
              <a:gd name="connsiteX78" fmla="*/ 29 w 5664"/>
              <a:gd name="connsiteY78" fmla="*/ 4329 h 12761"/>
              <a:gd name="connsiteX79" fmla="*/ 35 w 5664"/>
              <a:gd name="connsiteY79" fmla="*/ 4300 h 12761"/>
              <a:gd name="connsiteX80" fmla="*/ 39 w 5664"/>
              <a:gd name="connsiteY80" fmla="*/ 4264 h 12761"/>
              <a:gd name="connsiteX81" fmla="*/ 42 w 5664"/>
              <a:gd name="connsiteY81" fmla="*/ 4227 h 12761"/>
              <a:gd name="connsiteX82" fmla="*/ 43 w 5664"/>
              <a:gd name="connsiteY82" fmla="*/ 4209 h 12761"/>
              <a:gd name="connsiteX83" fmla="*/ 42 w 5664"/>
              <a:gd name="connsiteY83" fmla="*/ 4191 h 12761"/>
              <a:gd name="connsiteX84" fmla="*/ 39 w 5664"/>
              <a:gd name="connsiteY84" fmla="*/ 4175 h 12761"/>
              <a:gd name="connsiteX85" fmla="*/ 35 w 5664"/>
              <a:gd name="connsiteY85" fmla="*/ 4159 h 12761"/>
              <a:gd name="connsiteX86" fmla="*/ 29 w 5664"/>
              <a:gd name="connsiteY86" fmla="*/ 4147 h 12761"/>
              <a:gd name="connsiteX87" fmla="*/ 22 w 5664"/>
              <a:gd name="connsiteY87" fmla="*/ 4136 h 12761"/>
              <a:gd name="connsiteX88" fmla="*/ 22 w 5664"/>
              <a:gd name="connsiteY88" fmla="*/ 4136 h 12761"/>
              <a:gd name="connsiteX89" fmla="*/ 17 w 5664"/>
              <a:gd name="connsiteY89" fmla="*/ 4132 h 12761"/>
              <a:gd name="connsiteX90" fmla="*/ 14 w 5664"/>
              <a:gd name="connsiteY90" fmla="*/ 4126 h 12761"/>
              <a:gd name="connsiteX91" fmla="*/ 9 w 5664"/>
              <a:gd name="connsiteY91" fmla="*/ 4111 h 12761"/>
              <a:gd name="connsiteX92" fmla="*/ 4 w 5664"/>
              <a:gd name="connsiteY92" fmla="*/ 4094 h 12761"/>
              <a:gd name="connsiteX93" fmla="*/ 1 w 5664"/>
              <a:gd name="connsiteY93" fmla="*/ 4075 h 12761"/>
              <a:gd name="connsiteX94" fmla="*/ 0 w 5664"/>
              <a:gd name="connsiteY94" fmla="*/ 4054 h 12761"/>
              <a:gd name="connsiteX95" fmla="*/ 1 w 5664"/>
              <a:gd name="connsiteY95" fmla="*/ 4031 h 12761"/>
              <a:gd name="connsiteX96" fmla="*/ 4 w 5664"/>
              <a:gd name="connsiteY96" fmla="*/ 3984 h 12761"/>
              <a:gd name="connsiteX97" fmla="*/ 9 w 5664"/>
              <a:gd name="connsiteY97" fmla="*/ 3941 h 12761"/>
              <a:gd name="connsiteX98" fmla="*/ 14 w 5664"/>
              <a:gd name="connsiteY98" fmla="*/ 3904 h 12761"/>
              <a:gd name="connsiteX99" fmla="*/ 22 w 5664"/>
              <a:gd name="connsiteY99" fmla="*/ 3869 h 12761"/>
              <a:gd name="connsiteX100" fmla="*/ 0 w 5664"/>
              <a:gd name="connsiteY100" fmla="*/ 3726 h 12761"/>
              <a:gd name="connsiteX101" fmla="*/ 2907 w 5664"/>
              <a:gd name="connsiteY101" fmla="*/ 0 h 12761"/>
              <a:gd name="connsiteX0" fmla="*/ 3070 w 5664"/>
              <a:gd name="connsiteY0" fmla="*/ 159 h 12761"/>
              <a:gd name="connsiteX1" fmla="*/ 3103 w 5664"/>
              <a:gd name="connsiteY1" fmla="*/ 227 h 12761"/>
              <a:gd name="connsiteX2" fmla="*/ 3338 w 5664"/>
              <a:gd name="connsiteY2" fmla="*/ 431 h 12761"/>
              <a:gd name="connsiteX3" fmla="*/ 3622 w 5664"/>
              <a:gd name="connsiteY3" fmla="*/ 541 h 12761"/>
              <a:gd name="connsiteX4" fmla="*/ 3622 w 5664"/>
              <a:gd name="connsiteY4" fmla="*/ 636 h 12761"/>
              <a:gd name="connsiteX5" fmla="*/ 3748 w 5664"/>
              <a:gd name="connsiteY5" fmla="*/ 684 h 12761"/>
              <a:gd name="connsiteX6" fmla="*/ 3906 w 5664"/>
              <a:gd name="connsiteY6" fmla="*/ 809 h 12761"/>
              <a:gd name="connsiteX7" fmla="*/ 4009 w 5664"/>
              <a:gd name="connsiteY7" fmla="*/ 923 h 12761"/>
              <a:gd name="connsiteX8" fmla="*/ 4072 w 5664"/>
              <a:gd name="connsiteY8" fmla="*/ 1160 h 12761"/>
              <a:gd name="connsiteX9" fmla="*/ 4213 w 5664"/>
              <a:gd name="connsiteY9" fmla="*/ 1219 h 12761"/>
              <a:gd name="connsiteX10" fmla="*/ 4249 w 5664"/>
              <a:gd name="connsiteY10" fmla="*/ 1373 h 12761"/>
              <a:gd name="connsiteX11" fmla="*/ 4391 w 5664"/>
              <a:gd name="connsiteY11" fmla="*/ 1622 h 12761"/>
              <a:gd name="connsiteX12" fmla="*/ 4581 w 5664"/>
              <a:gd name="connsiteY12" fmla="*/ 1810 h 12761"/>
              <a:gd name="connsiteX13" fmla="*/ 4604 w 5664"/>
              <a:gd name="connsiteY13" fmla="*/ 2131 h 12761"/>
              <a:gd name="connsiteX14" fmla="*/ 4722 w 5664"/>
              <a:gd name="connsiteY14" fmla="*/ 2331 h 12761"/>
              <a:gd name="connsiteX15" fmla="*/ 5018 w 5664"/>
              <a:gd name="connsiteY15" fmla="*/ 2486 h 12761"/>
              <a:gd name="connsiteX16" fmla="*/ 5112 w 5664"/>
              <a:gd name="connsiteY16" fmla="*/ 2604 h 12761"/>
              <a:gd name="connsiteX17" fmla="*/ 5159 w 5664"/>
              <a:gd name="connsiteY17" fmla="*/ 2745 h 12761"/>
              <a:gd name="connsiteX18" fmla="*/ 5243 w 5664"/>
              <a:gd name="connsiteY18" fmla="*/ 2828 h 12761"/>
              <a:gd name="connsiteX19" fmla="*/ 5432 w 5664"/>
              <a:gd name="connsiteY19" fmla="*/ 3089 h 12761"/>
              <a:gd name="connsiteX20" fmla="*/ 5523 w 5664"/>
              <a:gd name="connsiteY20" fmla="*/ 3364 h 12761"/>
              <a:gd name="connsiteX21" fmla="*/ 5585 w 5664"/>
              <a:gd name="connsiteY21" fmla="*/ 3443 h 12761"/>
              <a:gd name="connsiteX22" fmla="*/ 5606 w 5664"/>
              <a:gd name="connsiteY22" fmla="*/ 3526 h 12761"/>
              <a:gd name="connsiteX23" fmla="*/ 5664 w 5664"/>
              <a:gd name="connsiteY23" fmla="*/ 3664 h 12761"/>
              <a:gd name="connsiteX24" fmla="*/ 5664 w 5664"/>
              <a:gd name="connsiteY24" fmla="*/ 3963 h 12761"/>
              <a:gd name="connsiteX25" fmla="*/ 5664 w 5664"/>
              <a:gd name="connsiteY25" fmla="*/ 4152 h 12761"/>
              <a:gd name="connsiteX26" fmla="*/ 5491 w 5664"/>
              <a:gd name="connsiteY26" fmla="*/ 4554 h 12761"/>
              <a:gd name="connsiteX27" fmla="*/ 5585 w 5664"/>
              <a:gd name="connsiteY27" fmla="*/ 5050 h 12761"/>
              <a:gd name="connsiteX28" fmla="*/ 5523 w 5664"/>
              <a:gd name="connsiteY28" fmla="*/ 5209 h 12761"/>
              <a:gd name="connsiteX29" fmla="*/ 5539 w 5664"/>
              <a:gd name="connsiteY29" fmla="*/ 5414 h 12761"/>
              <a:gd name="connsiteX30" fmla="*/ 5443 w 5664"/>
              <a:gd name="connsiteY30" fmla="*/ 5997 h 12761"/>
              <a:gd name="connsiteX31" fmla="*/ 5318 w 5664"/>
              <a:gd name="connsiteY31" fmla="*/ 6943 h 12761"/>
              <a:gd name="connsiteX32" fmla="*/ 5096 w 5664"/>
              <a:gd name="connsiteY32" fmla="*/ 7243 h 12761"/>
              <a:gd name="connsiteX33" fmla="*/ 4923 w 5664"/>
              <a:gd name="connsiteY33" fmla="*/ 7778 h 12761"/>
              <a:gd name="connsiteX34" fmla="*/ 4779 w 5664"/>
              <a:gd name="connsiteY34" fmla="*/ 8078 h 12761"/>
              <a:gd name="connsiteX35" fmla="*/ 4685 w 5664"/>
              <a:gd name="connsiteY35" fmla="*/ 8410 h 12761"/>
              <a:gd name="connsiteX36" fmla="*/ 4669 w 5664"/>
              <a:gd name="connsiteY36" fmla="*/ 8772 h 12761"/>
              <a:gd name="connsiteX37" fmla="*/ 4479 w 5664"/>
              <a:gd name="connsiteY37" fmla="*/ 9104 h 12761"/>
              <a:gd name="connsiteX38" fmla="*/ 4495 w 5664"/>
              <a:gd name="connsiteY38" fmla="*/ 9214 h 12761"/>
              <a:gd name="connsiteX39" fmla="*/ 4385 w 5664"/>
              <a:gd name="connsiteY39" fmla="*/ 9387 h 12761"/>
              <a:gd name="connsiteX40" fmla="*/ 4290 w 5664"/>
              <a:gd name="connsiteY40" fmla="*/ 9734 h 12761"/>
              <a:gd name="connsiteX41" fmla="*/ 4290 w 5664"/>
              <a:gd name="connsiteY41" fmla="*/ 10003 h 12761"/>
              <a:gd name="connsiteX42" fmla="*/ 4322 w 5664"/>
              <a:gd name="connsiteY42" fmla="*/ 10349 h 12761"/>
              <a:gd name="connsiteX43" fmla="*/ 4164 w 5664"/>
              <a:gd name="connsiteY43" fmla="*/ 10554 h 12761"/>
              <a:gd name="connsiteX44" fmla="*/ 4053 w 5664"/>
              <a:gd name="connsiteY44" fmla="*/ 10886 h 12761"/>
              <a:gd name="connsiteX45" fmla="*/ 3801 w 5664"/>
              <a:gd name="connsiteY45" fmla="*/ 11168 h 12761"/>
              <a:gd name="connsiteX46" fmla="*/ 3739 w 5664"/>
              <a:gd name="connsiteY46" fmla="*/ 11453 h 12761"/>
              <a:gd name="connsiteX47" fmla="*/ 3599 w 5664"/>
              <a:gd name="connsiteY47" fmla="*/ 11737 h 12761"/>
              <a:gd name="connsiteX48" fmla="*/ 3536 w 5664"/>
              <a:gd name="connsiteY48" fmla="*/ 11957 h 12761"/>
              <a:gd name="connsiteX49" fmla="*/ 3505 w 5664"/>
              <a:gd name="connsiteY49" fmla="*/ 12335 h 12761"/>
              <a:gd name="connsiteX50" fmla="*/ 3276 w 5664"/>
              <a:gd name="connsiteY50" fmla="*/ 12509 h 12761"/>
              <a:gd name="connsiteX51" fmla="*/ 3048 w 5664"/>
              <a:gd name="connsiteY51" fmla="*/ 12667 h 12761"/>
              <a:gd name="connsiteX52" fmla="*/ 2812 w 5664"/>
              <a:gd name="connsiteY52" fmla="*/ 12761 h 12761"/>
              <a:gd name="connsiteX53" fmla="*/ 2464 w 5664"/>
              <a:gd name="connsiteY53" fmla="*/ 12761 h 12761"/>
              <a:gd name="connsiteX54" fmla="*/ 2150 w 5664"/>
              <a:gd name="connsiteY54" fmla="*/ 12478 h 12761"/>
              <a:gd name="connsiteX55" fmla="*/ 1991 w 5664"/>
              <a:gd name="connsiteY55" fmla="*/ 12194 h 12761"/>
              <a:gd name="connsiteX56" fmla="*/ 1944 w 5664"/>
              <a:gd name="connsiteY56" fmla="*/ 11926 h 12761"/>
              <a:gd name="connsiteX57" fmla="*/ 1637 w 5664"/>
              <a:gd name="connsiteY57" fmla="*/ 11626 h 12761"/>
              <a:gd name="connsiteX58" fmla="*/ 1503 w 5664"/>
              <a:gd name="connsiteY58" fmla="*/ 11408 h 12761"/>
              <a:gd name="connsiteX59" fmla="*/ 1543 w 5664"/>
              <a:gd name="connsiteY59" fmla="*/ 11177 h 12761"/>
              <a:gd name="connsiteX60" fmla="*/ 1354 w 5664"/>
              <a:gd name="connsiteY60" fmla="*/ 10656 h 12761"/>
              <a:gd name="connsiteX61" fmla="*/ 1154 w 5664"/>
              <a:gd name="connsiteY61" fmla="*/ 9860 h 12761"/>
              <a:gd name="connsiteX62" fmla="*/ 1211 w 5664"/>
              <a:gd name="connsiteY62" fmla="*/ 9261 h 12761"/>
              <a:gd name="connsiteX63" fmla="*/ 933 w 5664"/>
              <a:gd name="connsiteY63" fmla="*/ 8693 h 12761"/>
              <a:gd name="connsiteX64" fmla="*/ 885 w 5664"/>
              <a:gd name="connsiteY64" fmla="*/ 8315 h 12761"/>
              <a:gd name="connsiteX65" fmla="*/ 857 w 5664"/>
              <a:gd name="connsiteY65" fmla="*/ 8008 h 12761"/>
              <a:gd name="connsiteX66" fmla="*/ 588 w 5664"/>
              <a:gd name="connsiteY66" fmla="*/ 7700 h 12761"/>
              <a:gd name="connsiteX67" fmla="*/ 526 w 5664"/>
              <a:gd name="connsiteY67" fmla="*/ 7369 h 12761"/>
              <a:gd name="connsiteX68" fmla="*/ 399 w 5664"/>
              <a:gd name="connsiteY68" fmla="*/ 6707 h 12761"/>
              <a:gd name="connsiteX69" fmla="*/ 337 w 5664"/>
              <a:gd name="connsiteY69" fmla="*/ 6233 h 12761"/>
              <a:gd name="connsiteX70" fmla="*/ 226 w 5664"/>
              <a:gd name="connsiteY70" fmla="*/ 6013 h 12761"/>
              <a:gd name="connsiteX71" fmla="*/ 226 w 5664"/>
              <a:gd name="connsiteY71" fmla="*/ 5571 h 12761"/>
              <a:gd name="connsiteX72" fmla="*/ 133 w 5664"/>
              <a:gd name="connsiteY72" fmla="*/ 5303 h 12761"/>
              <a:gd name="connsiteX73" fmla="*/ 133 w 5664"/>
              <a:gd name="connsiteY73" fmla="*/ 4941 h 12761"/>
              <a:gd name="connsiteX74" fmla="*/ 22 w 5664"/>
              <a:gd name="connsiteY74" fmla="*/ 4720 h 12761"/>
              <a:gd name="connsiteX75" fmla="*/ 22 w 5664"/>
              <a:gd name="connsiteY75" fmla="*/ 4358 h 12761"/>
              <a:gd name="connsiteX76" fmla="*/ 22 w 5664"/>
              <a:gd name="connsiteY76" fmla="*/ 4358 h 12761"/>
              <a:gd name="connsiteX77" fmla="*/ 29 w 5664"/>
              <a:gd name="connsiteY77" fmla="*/ 4329 h 12761"/>
              <a:gd name="connsiteX78" fmla="*/ 35 w 5664"/>
              <a:gd name="connsiteY78" fmla="*/ 4300 h 12761"/>
              <a:gd name="connsiteX79" fmla="*/ 39 w 5664"/>
              <a:gd name="connsiteY79" fmla="*/ 4264 h 12761"/>
              <a:gd name="connsiteX80" fmla="*/ 42 w 5664"/>
              <a:gd name="connsiteY80" fmla="*/ 4227 h 12761"/>
              <a:gd name="connsiteX81" fmla="*/ 43 w 5664"/>
              <a:gd name="connsiteY81" fmla="*/ 4209 h 12761"/>
              <a:gd name="connsiteX82" fmla="*/ 42 w 5664"/>
              <a:gd name="connsiteY82" fmla="*/ 4191 h 12761"/>
              <a:gd name="connsiteX83" fmla="*/ 39 w 5664"/>
              <a:gd name="connsiteY83" fmla="*/ 4175 h 12761"/>
              <a:gd name="connsiteX84" fmla="*/ 35 w 5664"/>
              <a:gd name="connsiteY84" fmla="*/ 4159 h 12761"/>
              <a:gd name="connsiteX85" fmla="*/ 29 w 5664"/>
              <a:gd name="connsiteY85" fmla="*/ 4147 h 12761"/>
              <a:gd name="connsiteX86" fmla="*/ 22 w 5664"/>
              <a:gd name="connsiteY86" fmla="*/ 4136 h 12761"/>
              <a:gd name="connsiteX87" fmla="*/ 22 w 5664"/>
              <a:gd name="connsiteY87" fmla="*/ 4136 h 12761"/>
              <a:gd name="connsiteX88" fmla="*/ 17 w 5664"/>
              <a:gd name="connsiteY88" fmla="*/ 4132 h 12761"/>
              <a:gd name="connsiteX89" fmla="*/ 14 w 5664"/>
              <a:gd name="connsiteY89" fmla="*/ 4126 h 12761"/>
              <a:gd name="connsiteX90" fmla="*/ 9 w 5664"/>
              <a:gd name="connsiteY90" fmla="*/ 4111 h 12761"/>
              <a:gd name="connsiteX91" fmla="*/ 4 w 5664"/>
              <a:gd name="connsiteY91" fmla="*/ 4094 h 12761"/>
              <a:gd name="connsiteX92" fmla="*/ 1 w 5664"/>
              <a:gd name="connsiteY92" fmla="*/ 4075 h 12761"/>
              <a:gd name="connsiteX93" fmla="*/ 0 w 5664"/>
              <a:gd name="connsiteY93" fmla="*/ 4054 h 12761"/>
              <a:gd name="connsiteX94" fmla="*/ 1 w 5664"/>
              <a:gd name="connsiteY94" fmla="*/ 4031 h 12761"/>
              <a:gd name="connsiteX95" fmla="*/ 4 w 5664"/>
              <a:gd name="connsiteY95" fmla="*/ 3984 h 12761"/>
              <a:gd name="connsiteX96" fmla="*/ 9 w 5664"/>
              <a:gd name="connsiteY96" fmla="*/ 3941 h 12761"/>
              <a:gd name="connsiteX97" fmla="*/ 14 w 5664"/>
              <a:gd name="connsiteY97" fmla="*/ 3904 h 12761"/>
              <a:gd name="connsiteX98" fmla="*/ 22 w 5664"/>
              <a:gd name="connsiteY98" fmla="*/ 3869 h 12761"/>
              <a:gd name="connsiteX99" fmla="*/ 0 w 5664"/>
              <a:gd name="connsiteY99" fmla="*/ 3726 h 12761"/>
              <a:gd name="connsiteX100" fmla="*/ 2907 w 5664"/>
              <a:gd name="connsiteY100" fmla="*/ 0 h 12761"/>
              <a:gd name="connsiteX0" fmla="*/ 3070 w 5664"/>
              <a:gd name="connsiteY0" fmla="*/ 0 h 12602"/>
              <a:gd name="connsiteX1" fmla="*/ 3103 w 5664"/>
              <a:gd name="connsiteY1" fmla="*/ 68 h 12602"/>
              <a:gd name="connsiteX2" fmla="*/ 3338 w 5664"/>
              <a:gd name="connsiteY2" fmla="*/ 272 h 12602"/>
              <a:gd name="connsiteX3" fmla="*/ 3622 w 5664"/>
              <a:gd name="connsiteY3" fmla="*/ 382 h 12602"/>
              <a:gd name="connsiteX4" fmla="*/ 3622 w 5664"/>
              <a:gd name="connsiteY4" fmla="*/ 477 h 12602"/>
              <a:gd name="connsiteX5" fmla="*/ 3748 w 5664"/>
              <a:gd name="connsiteY5" fmla="*/ 525 h 12602"/>
              <a:gd name="connsiteX6" fmla="*/ 3906 w 5664"/>
              <a:gd name="connsiteY6" fmla="*/ 650 h 12602"/>
              <a:gd name="connsiteX7" fmla="*/ 4009 w 5664"/>
              <a:gd name="connsiteY7" fmla="*/ 764 h 12602"/>
              <a:gd name="connsiteX8" fmla="*/ 4072 w 5664"/>
              <a:gd name="connsiteY8" fmla="*/ 1001 h 12602"/>
              <a:gd name="connsiteX9" fmla="*/ 4213 w 5664"/>
              <a:gd name="connsiteY9" fmla="*/ 1060 h 12602"/>
              <a:gd name="connsiteX10" fmla="*/ 4249 w 5664"/>
              <a:gd name="connsiteY10" fmla="*/ 1214 h 12602"/>
              <a:gd name="connsiteX11" fmla="*/ 4391 w 5664"/>
              <a:gd name="connsiteY11" fmla="*/ 1463 h 12602"/>
              <a:gd name="connsiteX12" fmla="*/ 4581 w 5664"/>
              <a:gd name="connsiteY12" fmla="*/ 1651 h 12602"/>
              <a:gd name="connsiteX13" fmla="*/ 4604 w 5664"/>
              <a:gd name="connsiteY13" fmla="*/ 1972 h 12602"/>
              <a:gd name="connsiteX14" fmla="*/ 4722 w 5664"/>
              <a:gd name="connsiteY14" fmla="*/ 2172 h 12602"/>
              <a:gd name="connsiteX15" fmla="*/ 5018 w 5664"/>
              <a:gd name="connsiteY15" fmla="*/ 2327 h 12602"/>
              <a:gd name="connsiteX16" fmla="*/ 5112 w 5664"/>
              <a:gd name="connsiteY16" fmla="*/ 2445 h 12602"/>
              <a:gd name="connsiteX17" fmla="*/ 5159 w 5664"/>
              <a:gd name="connsiteY17" fmla="*/ 2586 h 12602"/>
              <a:gd name="connsiteX18" fmla="*/ 5243 w 5664"/>
              <a:gd name="connsiteY18" fmla="*/ 2669 h 12602"/>
              <a:gd name="connsiteX19" fmla="*/ 5432 w 5664"/>
              <a:gd name="connsiteY19" fmla="*/ 2930 h 12602"/>
              <a:gd name="connsiteX20" fmla="*/ 5523 w 5664"/>
              <a:gd name="connsiteY20" fmla="*/ 3205 h 12602"/>
              <a:gd name="connsiteX21" fmla="*/ 5585 w 5664"/>
              <a:gd name="connsiteY21" fmla="*/ 3284 h 12602"/>
              <a:gd name="connsiteX22" fmla="*/ 5606 w 5664"/>
              <a:gd name="connsiteY22" fmla="*/ 3367 h 12602"/>
              <a:gd name="connsiteX23" fmla="*/ 5664 w 5664"/>
              <a:gd name="connsiteY23" fmla="*/ 3505 h 12602"/>
              <a:gd name="connsiteX24" fmla="*/ 5664 w 5664"/>
              <a:gd name="connsiteY24" fmla="*/ 3804 h 12602"/>
              <a:gd name="connsiteX25" fmla="*/ 5664 w 5664"/>
              <a:gd name="connsiteY25" fmla="*/ 3993 h 12602"/>
              <a:gd name="connsiteX26" fmla="*/ 5491 w 5664"/>
              <a:gd name="connsiteY26" fmla="*/ 4395 h 12602"/>
              <a:gd name="connsiteX27" fmla="*/ 5585 w 5664"/>
              <a:gd name="connsiteY27" fmla="*/ 4891 h 12602"/>
              <a:gd name="connsiteX28" fmla="*/ 5523 w 5664"/>
              <a:gd name="connsiteY28" fmla="*/ 5050 h 12602"/>
              <a:gd name="connsiteX29" fmla="*/ 5539 w 5664"/>
              <a:gd name="connsiteY29" fmla="*/ 5255 h 12602"/>
              <a:gd name="connsiteX30" fmla="*/ 5443 w 5664"/>
              <a:gd name="connsiteY30" fmla="*/ 5838 h 12602"/>
              <a:gd name="connsiteX31" fmla="*/ 5318 w 5664"/>
              <a:gd name="connsiteY31" fmla="*/ 6784 h 12602"/>
              <a:gd name="connsiteX32" fmla="*/ 5096 w 5664"/>
              <a:gd name="connsiteY32" fmla="*/ 7084 h 12602"/>
              <a:gd name="connsiteX33" fmla="*/ 4923 w 5664"/>
              <a:gd name="connsiteY33" fmla="*/ 7619 h 12602"/>
              <a:gd name="connsiteX34" fmla="*/ 4779 w 5664"/>
              <a:gd name="connsiteY34" fmla="*/ 7919 h 12602"/>
              <a:gd name="connsiteX35" fmla="*/ 4685 w 5664"/>
              <a:gd name="connsiteY35" fmla="*/ 8251 h 12602"/>
              <a:gd name="connsiteX36" fmla="*/ 4669 w 5664"/>
              <a:gd name="connsiteY36" fmla="*/ 8613 h 12602"/>
              <a:gd name="connsiteX37" fmla="*/ 4479 w 5664"/>
              <a:gd name="connsiteY37" fmla="*/ 8945 h 12602"/>
              <a:gd name="connsiteX38" fmla="*/ 4495 w 5664"/>
              <a:gd name="connsiteY38" fmla="*/ 9055 h 12602"/>
              <a:gd name="connsiteX39" fmla="*/ 4385 w 5664"/>
              <a:gd name="connsiteY39" fmla="*/ 9228 h 12602"/>
              <a:gd name="connsiteX40" fmla="*/ 4290 w 5664"/>
              <a:gd name="connsiteY40" fmla="*/ 9575 h 12602"/>
              <a:gd name="connsiteX41" fmla="*/ 4290 w 5664"/>
              <a:gd name="connsiteY41" fmla="*/ 9844 h 12602"/>
              <a:gd name="connsiteX42" fmla="*/ 4322 w 5664"/>
              <a:gd name="connsiteY42" fmla="*/ 10190 h 12602"/>
              <a:gd name="connsiteX43" fmla="*/ 4164 w 5664"/>
              <a:gd name="connsiteY43" fmla="*/ 10395 h 12602"/>
              <a:gd name="connsiteX44" fmla="*/ 4053 w 5664"/>
              <a:gd name="connsiteY44" fmla="*/ 10727 h 12602"/>
              <a:gd name="connsiteX45" fmla="*/ 3801 w 5664"/>
              <a:gd name="connsiteY45" fmla="*/ 11009 h 12602"/>
              <a:gd name="connsiteX46" fmla="*/ 3739 w 5664"/>
              <a:gd name="connsiteY46" fmla="*/ 11294 h 12602"/>
              <a:gd name="connsiteX47" fmla="*/ 3599 w 5664"/>
              <a:gd name="connsiteY47" fmla="*/ 11578 h 12602"/>
              <a:gd name="connsiteX48" fmla="*/ 3536 w 5664"/>
              <a:gd name="connsiteY48" fmla="*/ 11798 h 12602"/>
              <a:gd name="connsiteX49" fmla="*/ 3505 w 5664"/>
              <a:gd name="connsiteY49" fmla="*/ 12176 h 12602"/>
              <a:gd name="connsiteX50" fmla="*/ 3276 w 5664"/>
              <a:gd name="connsiteY50" fmla="*/ 12350 h 12602"/>
              <a:gd name="connsiteX51" fmla="*/ 3048 w 5664"/>
              <a:gd name="connsiteY51" fmla="*/ 12508 h 12602"/>
              <a:gd name="connsiteX52" fmla="*/ 2812 w 5664"/>
              <a:gd name="connsiteY52" fmla="*/ 12602 h 12602"/>
              <a:gd name="connsiteX53" fmla="*/ 2464 w 5664"/>
              <a:gd name="connsiteY53" fmla="*/ 12602 h 12602"/>
              <a:gd name="connsiteX54" fmla="*/ 2150 w 5664"/>
              <a:gd name="connsiteY54" fmla="*/ 12319 h 12602"/>
              <a:gd name="connsiteX55" fmla="*/ 1991 w 5664"/>
              <a:gd name="connsiteY55" fmla="*/ 12035 h 12602"/>
              <a:gd name="connsiteX56" fmla="*/ 1944 w 5664"/>
              <a:gd name="connsiteY56" fmla="*/ 11767 h 12602"/>
              <a:gd name="connsiteX57" fmla="*/ 1637 w 5664"/>
              <a:gd name="connsiteY57" fmla="*/ 11467 h 12602"/>
              <a:gd name="connsiteX58" fmla="*/ 1503 w 5664"/>
              <a:gd name="connsiteY58" fmla="*/ 11249 h 12602"/>
              <a:gd name="connsiteX59" fmla="*/ 1543 w 5664"/>
              <a:gd name="connsiteY59" fmla="*/ 11018 h 12602"/>
              <a:gd name="connsiteX60" fmla="*/ 1354 w 5664"/>
              <a:gd name="connsiteY60" fmla="*/ 10497 h 12602"/>
              <a:gd name="connsiteX61" fmla="*/ 1154 w 5664"/>
              <a:gd name="connsiteY61" fmla="*/ 9701 h 12602"/>
              <a:gd name="connsiteX62" fmla="*/ 1211 w 5664"/>
              <a:gd name="connsiteY62" fmla="*/ 9102 h 12602"/>
              <a:gd name="connsiteX63" fmla="*/ 933 w 5664"/>
              <a:gd name="connsiteY63" fmla="*/ 8534 h 12602"/>
              <a:gd name="connsiteX64" fmla="*/ 885 w 5664"/>
              <a:gd name="connsiteY64" fmla="*/ 8156 h 12602"/>
              <a:gd name="connsiteX65" fmla="*/ 857 w 5664"/>
              <a:gd name="connsiteY65" fmla="*/ 7849 h 12602"/>
              <a:gd name="connsiteX66" fmla="*/ 588 w 5664"/>
              <a:gd name="connsiteY66" fmla="*/ 7541 h 12602"/>
              <a:gd name="connsiteX67" fmla="*/ 526 w 5664"/>
              <a:gd name="connsiteY67" fmla="*/ 7210 h 12602"/>
              <a:gd name="connsiteX68" fmla="*/ 399 w 5664"/>
              <a:gd name="connsiteY68" fmla="*/ 6548 h 12602"/>
              <a:gd name="connsiteX69" fmla="*/ 337 w 5664"/>
              <a:gd name="connsiteY69" fmla="*/ 6074 h 12602"/>
              <a:gd name="connsiteX70" fmla="*/ 226 w 5664"/>
              <a:gd name="connsiteY70" fmla="*/ 5854 h 12602"/>
              <a:gd name="connsiteX71" fmla="*/ 226 w 5664"/>
              <a:gd name="connsiteY71" fmla="*/ 5412 h 12602"/>
              <a:gd name="connsiteX72" fmla="*/ 133 w 5664"/>
              <a:gd name="connsiteY72" fmla="*/ 5144 h 12602"/>
              <a:gd name="connsiteX73" fmla="*/ 133 w 5664"/>
              <a:gd name="connsiteY73" fmla="*/ 4782 h 12602"/>
              <a:gd name="connsiteX74" fmla="*/ 22 w 5664"/>
              <a:gd name="connsiteY74" fmla="*/ 4561 h 12602"/>
              <a:gd name="connsiteX75" fmla="*/ 22 w 5664"/>
              <a:gd name="connsiteY75" fmla="*/ 4199 h 12602"/>
              <a:gd name="connsiteX76" fmla="*/ 22 w 5664"/>
              <a:gd name="connsiteY76" fmla="*/ 4199 h 12602"/>
              <a:gd name="connsiteX77" fmla="*/ 29 w 5664"/>
              <a:gd name="connsiteY77" fmla="*/ 4170 h 12602"/>
              <a:gd name="connsiteX78" fmla="*/ 35 w 5664"/>
              <a:gd name="connsiteY78" fmla="*/ 4141 h 12602"/>
              <a:gd name="connsiteX79" fmla="*/ 39 w 5664"/>
              <a:gd name="connsiteY79" fmla="*/ 4105 h 12602"/>
              <a:gd name="connsiteX80" fmla="*/ 42 w 5664"/>
              <a:gd name="connsiteY80" fmla="*/ 4068 h 12602"/>
              <a:gd name="connsiteX81" fmla="*/ 43 w 5664"/>
              <a:gd name="connsiteY81" fmla="*/ 4050 h 12602"/>
              <a:gd name="connsiteX82" fmla="*/ 42 w 5664"/>
              <a:gd name="connsiteY82" fmla="*/ 4032 h 12602"/>
              <a:gd name="connsiteX83" fmla="*/ 39 w 5664"/>
              <a:gd name="connsiteY83" fmla="*/ 4016 h 12602"/>
              <a:gd name="connsiteX84" fmla="*/ 35 w 5664"/>
              <a:gd name="connsiteY84" fmla="*/ 4000 h 12602"/>
              <a:gd name="connsiteX85" fmla="*/ 29 w 5664"/>
              <a:gd name="connsiteY85" fmla="*/ 3988 h 12602"/>
              <a:gd name="connsiteX86" fmla="*/ 22 w 5664"/>
              <a:gd name="connsiteY86" fmla="*/ 3977 h 12602"/>
              <a:gd name="connsiteX87" fmla="*/ 22 w 5664"/>
              <a:gd name="connsiteY87" fmla="*/ 3977 h 12602"/>
              <a:gd name="connsiteX88" fmla="*/ 17 w 5664"/>
              <a:gd name="connsiteY88" fmla="*/ 3973 h 12602"/>
              <a:gd name="connsiteX89" fmla="*/ 14 w 5664"/>
              <a:gd name="connsiteY89" fmla="*/ 3967 h 12602"/>
              <a:gd name="connsiteX90" fmla="*/ 9 w 5664"/>
              <a:gd name="connsiteY90" fmla="*/ 3952 h 12602"/>
              <a:gd name="connsiteX91" fmla="*/ 4 w 5664"/>
              <a:gd name="connsiteY91" fmla="*/ 3935 h 12602"/>
              <a:gd name="connsiteX92" fmla="*/ 1 w 5664"/>
              <a:gd name="connsiteY92" fmla="*/ 3916 h 12602"/>
              <a:gd name="connsiteX93" fmla="*/ 0 w 5664"/>
              <a:gd name="connsiteY93" fmla="*/ 3895 h 12602"/>
              <a:gd name="connsiteX94" fmla="*/ 1 w 5664"/>
              <a:gd name="connsiteY94" fmla="*/ 3872 h 12602"/>
              <a:gd name="connsiteX95" fmla="*/ 4 w 5664"/>
              <a:gd name="connsiteY95" fmla="*/ 3825 h 12602"/>
              <a:gd name="connsiteX96" fmla="*/ 9 w 5664"/>
              <a:gd name="connsiteY96" fmla="*/ 3782 h 12602"/>
              <a:gd name="connsiteX97" fmla="*/ 14 w 5664"/>
              <a:gd name="connsiteY97" fmla="*/ 3745 h 12602"/>
              <a:gd name="connsiteX98" fmla="*/ 22 w 5664"/>
              <a:gd name="connsiteY98" fmla="*/ 3710 h 12602"/>
              <a:gd name="connsiteX99" fmla="*/ 0 w 5664"/>
              <a:gd name="connsiteY99" fmla="*/ 3567 h 12602"/>
              <a:gd name="connsiteX0" fmla="*/ 3103 w 5664"/>
              <a:gd name="connsiteY0" fmla="*/ 0 h 12534"/>
              <a:gd name="connsiteX1" fmla="*/ 3338 w 5664"/>
              <a:gd name="connsiteY1" fmla="*/ 204 h 12534"/>
              <a:gd name="connsiteX2" fmla="*/ 3622 w 5664"/>
              <a:gd name="connsiteY2" fmla="*/ 314 h 12534"/>
              <a:gd name="connsiteX3" fmla="*/ 3622 w 5664"/>
              <a:gd name="connsiteY3" fmla="*/ 409 h 12534"/>
              <a:gd name="connsiteX4" fmla="*/ 3748 w 5664"/>
              <a:gd name="connsiteY4" fmla="*/ 457 h 12534"/>
              <a:gd name="connsiteX5" fmla="*/ 3906 w 5664"/>
              <a:gd name="connsiteY5" fmla="*/ 582 h 12534"/>
              <a:gd name="connsiteX6" fmla="*/ 4009 w 5664"/>
              <a:gd name="connsiteY6" fmla="*/ 696 h 12534"/>
              <a:gd name="connsiteX7" fmla="*/ 4072 w 5664"/>
              <a:gd name="connsiteY7" fmla="*/ 933 h 12534"/>
              <a:gd name="connsiteX8" fmla="*/ 4213 w 5664"/>
              <a:gd name="connsiteY8" fmla="*/ 992 h 12534"/>
              <a:gd name="connsiteX9" fmla="*/ 4249 w 5664"/>
              <a:gd name="connsiteY9" fmla="*/ 1146 h 12534"/>
              <a:gd name="connsiteX10" fmla="*/ 4391 w 5664"/>
              <a:gd name="connsiteY10" fmla="*/ 1395 h 12534"/>
              <a:gd name="connsiteX11" fmla="*/ 4581 w 5664"/>
              <a:gd name="connsiteY11" fmla="*/ 1583 h 12534"/>
              <a:gd name="connsiteX12" fmla="*/ 4604 w 5664"/>
              <a:gd name="connsiteY12" fmla="*/ 1904 h 12534"/>
              <a:gd name="connsiteX13" fmla="*/ 4722 w 5664"/>
              <a:gd name="connsiteY13" fmla="*/ 2104 h 12534"/>
              <a:gd name="connsiteX14" fmla="*/ 5018 w 5664"/>
              <a:gd name="connsiteY14" fmla="*/ 2259 h 12534"/>
              <a:gd name="connsiteX15" fmla="*/ 5112 w 5664"/>
              <a:gd name="connsiteY15" fmla="*/ 2377 h 12534"/>
              <a:gd name="connsiteX16" fmla="*/ 5159 w 5664"/>
              <a:gd name="connsiteY16" fmla="*/ 2518 h 12534"/>
              <a:gd name="connsiteX17" fmla="*/ 5243 w 5664"/>
              <a:gd name="connsiteY17" fmla="*/ 2601 h 12534"/>
              <a:gd name="connsiteX18" fmla="*/ 5432 w 5664"/>
              <a:gd name="connsiteY18" fmla="*/ 2862 h 12534"/>
              <a:gd name="connsiteX19" fmla="*/ 5523 w 5664"/>
              <a:gd name="connsiteY19" fmla="*/ 3137 h 12534"/>
              <a:gd name="connsiteX20" fmla="*/ 5585 w 5664"/>
              <a:gd name="connsiteY20" fmla="*/ 3216 h 12534"/>
              <a:gd name="connsiteX21" fmla="*/ 5606 w 5664"/>
              <a:gd name="connsiteY21" fmla="*/ 3299 h 12534"/>
              <a:gd name="connsiteX22" fmla="*/ 5664 w 5664"/>
              <a:gd name="connsiteY22" fmla="*/ 3437 h 12534"/>
              <a:gd name="connsiteX23" fmla="*/ 5664 w 5664"/>
              <a:gd name="connsiteY23" fmla="*/ 3736 h 12534"/>
              <a:gd name="connsiteX24" fmla="*/ 5664 w 5664"/>
              <a:gd name="connsiteY24" fmla="*/ 3925 h 12534"/>
              <a:gd name="connsiteX25" fmla="*/ 5491 w 5664"/>
              <a:gd name="connsiteY25" fmla="*/ 4327 h 12534"/>
              <a:gd name="connsiteX26" fmla="*/ 5585 w 5664"/>
              <a:gd name="connsiteY26" fmla="*/ 4823 h 12534"/>
              <a:gd name="connsiteX27" fmla="*/ 5523 w 5664"/>
              <a:gd name="connsiteY27" fmla="*/ 4982 h 12534"/>
              <a:gd name="connsiteX28" fmla="*/ 5539 w 5664"/>
              <a:gd name="connsiteY28" fmla="*/ 5187 h 12534"/>
              <a:gd name="connsiteX29" fmla="*/ 5443 w 5664"/>
              <a:gd name="connsiteY29" fmla="*/ 5770 h 12534"/>
              <a:gd name="connsiteX30" fmla="*/ 5318 w 5664"/>
              <a:gd name="connsiteY30" fmla="*/ 6716 h 12534"/>
              <a:gd name="connsiteX31" fmla="*/ 5096 w 5664"/>
              <a:gd name="connsiteY31" fmla="*/ 7016 h 12534"/>
              <a:gd name="connsiteX32" fmla="*/ 4923 w 5664"/>
              <a:gd name="connsiteY32" fmla="*/ 7551 h 12534"/>
              <a:gd name="connsiteX33" fmla="*/ 4779 w 5664"/>
              <a:gd name="connsiteY33" fmla="*/ 7851 h 12534"/>
              <a:gd name="connsiteX34" fmla="*/ 4685 w 5664"/>
              <a:gd name="connsiteY34" fmla="*/ 8183 h 12534"/>
              <a:gd name="connsiteX35" fmla="*/ 4669 w 5664"/>
              <a:gd name="connsiteY35" fmla="*/ 8545 h 12534"/>
              <a:gd name="connsiteX36" fmla="*/ 4479 w 5664"/>
              <a:gd name="connsiteY36" fmla="*/ 8877 h 12534"/>
              <a:gd name="connsiteX37" fmla="*/ 4495 w 5664"/>
              <a:gd name="connsiteY37" fmla="*/ 8987 h 12534"/>
              <a:gd name="connsiteX38" fmla="*/ 4385 w 5664"/>
              <a:gd name="connsiteY38" fmla="*/ 9160 h 12534"/>
              <a:gd name="connsiteX39" fmla="*/ 4290 w 5664"/>
              <a:gd name="connsiteY39" fmla="*/ 9507 h 12534"/>
              <a:gd name="connsiteX40" fmla="*/ 4290 w 5664"/>
              <a:gd name="connsiteY40" fmla="*/ 9776 h 12534"/>
              <a:gd name="connsiteX41" fmla="*/ 4322 w 5664"/>
              <a:gd name="connsiteY41" fmla="*/ 10122 h 12534"/>
              <a:gd name="connsiteX42" fmla="*/ 4164 w 5664"/>
              <a:gd name="connsiteY42" fmla="*/ 10327 h 12534"/>
              <a:gd name="connsiteX43" fmla="*/ 4053 w 5664"/>
              <a:gd name="connsiteY43" fmla="*/ 10659 h 12534"/>
              <a:gd name="connsiteX44" fmla="*/ 3801 w 5664"/>
              <a:gd name="connsiteY44" fmla="*/ 10941 h 12534"/>
              <a:gd name="connsiteX45" fmla="*/ 3739 w 5664"/>
              <a:gd name="connsiteY45" fmla="*/ 11226 h 12534"/>
              <a:gd name="connsiteX46" fmla="*/ 3599 w 5664"/>
              <a:gd name="connsiteY46" fmla="*/ 11510 h 12534"/>
              <a:gd name="connsiteX47" fmla="*/ 3536 w 5664"/>
              <a:gd name="connsiteY47" fmla="*/ 11730 h 12534"/>
              <a:gd name="connsiteX48" fmla="*/ 3505 w 5664"/>
              <a:gd name="connsiteY48" fmla="*/ 12108 h 12534"/>
              <a:gd name="connsiteX49" fmla="*/ 3276 w 5664"/>
              <a:gd name="connsiteY49" fmla="*/ 12282 h 12534"/>
              <a:gd name="connsiteX50" fmla="*/ 3048 w 5664"/>
              <a:gd name="connsiteY50" fmla="*/ 12440 h 12534"/>
              <a:gd name="connsiteX51" fmla="*/ 2812 w 5664"/>
              <a:gd name="connsiteY51" fmla="*/ 12534 h 12534"/>
              <a:gd name="connsiteX52" fmla="*/ 2464 w 5664"/>
              <a:gd name="connsiteY52" fmla="*/ 12534 h 12534"/>
              <a:gd name="connsiteX53" fmla="*/ 2150 w 5664"/>
              <a:gd name="connsiteY53" fmla="*/ 12251 h 12534"/>
              <a:gd name="connsiteX54" fmla="*/ 1991 w 5664"/>
              <a:gd name="connsiteY54" fmla="*/ 11967 h 12534"/>
              <a:gd name="connsiteX55" fmla="*/ 1944 w 5664"/>
              <a:gd name="connsiteY55" fmla="*/ 11699 h 12534"/>
              <a:gd name="connsiteX56" fmla="*/ 1637 w 5664"/>
              <a:gd name="connsiteY56" fmla="*/ 11399 h 12534"/>
              <a:gd name="connsiteX57" fmla="*/ 1503 w 5664"/>
              <a:gd name="connsiteY57" fmla="*/ 11181 h 12534"/>
              <a:gd name="connsiteX58" fmla="*/ 1543 w 5664"/>
              <a:gd name="connsiteY58" fmla="*/ 10950 h 12534"/>
              <a:gd name="connsiteX59" fmla="*/ 1354 w 5664"/>
              <a:gd name="connsiteY59" fmla="*/ 10429 h 12534"/>
              <a:gd name="connsiteX60" fmla="*/ 1154 w 5664"/>
              <a:gd name="connsiteY60" fmla="*/ 9633 h 12534"/>
              <a:gd name="connsiteX61" fmla="*/ 1211 w 5664"/>
              <a:gd name="connsiteY61" fmla="*/ 9034 h 12534"/>
              <a:gd name="connsiteX62" fmla="*/ 933 w 5664"/>
              <a:gd name="connsiteY62" fmla="*/ 8466 h 12534"/>
              <a:gd name="connsiteX63" fmla="*/ 885 w 5664"/>
              <a:gd name="connsiteY63" fmla="*/ 8088 h 12534"/>
              <a:gd name="connsiteX64" fmla="*/ 857 w 5664"/>
              <a:gd name="connsiteY64" fmla="*/ 7781 h 12534"/>
              <a:gd name="connsiteX65" fmla="*/ 588 w 5664"/>
              <a:gd name="connsiteY65" fmla="*/ 7473 h 12534"/>
              <a:gd name="connsiteX66" fmla="*/ 526 w 5664"/>
              <a:gd name="connsiteY66" fmla="*/ 7142 h 12534"/>
              <a:gd name="connsiteX67" fmla="*/ 399 w 5664"/>
              <a:gd name="connsiteY67" fmla="*/ 6480 h 12534"/>
              <a:gd name="connsiteX68" fmla="*/ 337 w 5664"/>
              <a:gd name="connsiteY68" fmla="*/ 6006 h 12534"/>
              <a:gd name="connsiteX69" fmla="*/ 226 w 5664"/>
              <a:gd name="connsiteY69" fmla="*/ 5786 h 12534"/>
              <a:gd name="connsiteX70" fmla="*/ 226 w 5664"/>
              <a:gd name="connsiteY70" fmla="*/ 5344 h 12534"/>
              <a:gd name="connsiteX71" fmla="*/ 133 w 5664"/>
              <a:gd name="connsiteY71" fmla="*/ 5076 h 12534"/>
              <a:gd name="connsiteX72" fmla="*/ 133 w 5664"/>
              <a:gd name="connsiteY72" fmla="*/ 4714 h 12534"/>
              <a:gd name="connsiteX73" fmla="*/ 22 w 5664"/>
              <a:gd name="connsiteY73" fmla="*/ 4493 h 12534"/>
              <a:gd name="connsiteX74" fmla="*/ 22 w 5664"/>
              <a:gd name="connsiteY74" fmla="*/ 4131 h 12534"/>
              <a:gd name="connsiteX75" fmla="*/ 22 w 5664"/>
              <a:gd name="connsiteY75" fmla="*/ 4131 h 12534"/>
              <a:gd name="connsiteX76" fmla="*/ 29 w 5664"/>
              <a:gd name="connsiteY76" fmla="*/ 4102 h 12534"/>
              <a:gd name="connsiteX77" fmla="*/ 35 w 5664"/>
              <a:gd name="connsiteY77" fmla="*/ 4073 h 12534"/>
              <a:gd name="connsiteX78" fmla="*/ 39 w 5664"/>
              <a:gd name="connsiteY78" fmla="*/ 4037 h 12534"/>
              <a:gd name="connsiteX79" fmla="*/ 42 w 5664"/>
              <a:gd name="connsiteY79" fmla="*/ 4000 h 12534"/>
              <a:gd name="connsiteX80" fmla="*/ 43 w 5664"/>
              <a:gd name="connsiteY80" fmla="*/ 3982 h 12534"/>
              <a:gd name="connsiteX81" fmla="*/ 42 w 5664"/>
              <a:gd name="connsiteY81" fmla="*/ 3964 h 12534"/>
              <a:gd name="connsiteX82" fmla="*/ 39 w 5664"/>
              <a:gd name="connsiteY82" fmla="*/ 3948 h 12534"/>
              <a:gd name="connsiteX83" fmla="*/ 35 w 5664"/>
              <a:gd name="connsiteY83" fmla="*/ 3932 h 12534"/>
              <a:gd name="connsiteX84" fmla="*/ 29 w 5664"/>
              <a:gd name="connsiteY84" fmla="*/ 3920 h 12534"/>
              <a:gd name="connsiteX85" fmla="*/ 22 w 5664"/>
              <a:gd name="connsiteY85" fmla="*/ 3909 h 12534"/>
              <a:gd name="connsiteX86" fmla="*/ 22 w 5664"/>
              <a:gd name="connsiteY86" fmla="*/ 3909 h 12534"/>
              <a:gd name="connsiteX87" fmla="*/ 17 w 5664"/>
              <a:gd name="connsiteY87" fmla="*/ 3905 h 12534"/>
              <a:gd name="connsiteX88" fmla="*/ 14 w 5664"/>
              <a:gd name="connsiteY88" fmla="*/ 3899 h 12534"/>
              <a:gd name="connsiteX89" fmla="*/ 9 w 5664"/>
              <a:gd name="connsiteY89" fmla="*/ 3884 h 12534"/>
              <a:gd name="connsiteX90" fmla="*/ 4 w 5664"/>
              <a:gd name="connsiteY90" fmla="*/ 3867 h 12534"/>
              <a:gd name="connsiteX91" fmla="*/ 1 w 5664"/>
              <a:gd name="connsiteY91" fmla="*/ 3848 h 12534"/>
              <a:gd name="connsiteX92" fmla="*/ 0 w 5664"/>
              <a:gd name="connsiteY92" fmla="*/ 3827 h 12534"/>
              <a:gd name="connsiteX93" fmla="*/ 1 w 5664"/>
              <a:gd name="connsiteY93" fmla="*/ 3804 h 12534"/>
              <a:gd name="connsiteX94" fmla="*/ 4 w 5664"/>
              <a:gd name="connsiteY94" fmla="*/ 3757 h 12534"/>
              <a:gd name="connsiteX95" fmla="*/ 9 w 5664"/>
              <a:gd name="connsiteY95" fmla="*/ 3714 h 12534"/>
              <a:gd name="connsiteX96" fmla="*/ 14 w 5664"/>
              <a:gd name="connsiteY96" fmla="*/ 3677 h 12534"/>
              <a:gd name="connsiteX97" fmla="*/ 22 w 5664"/>
              <a:gd name="connsiteY97" fmla="*/ 3642 h 12534"/>
              <a:gd name="connsiteX98" fmla="*/ 0 w 5664"/>
              <a:gd name="connsiteY98" fmla="*/ 3499 h 12534"/>
              <a:gd name="connsiteX0" fmla="*/ 3103 w 5664"/>
              <a:gd name="connsiteY0" fmla="*/ 0 h 12534"/>
              <a:gd name="connsiteX1" fmla="*/ 3338 w 5664"/>
              <a:gd name="connsiteY1" fmla="*/ 204 h 12534"/>
              <a:gd name="connsiteX2" fmla="*/ 3622 w 5664"/>
              <a:gd name="connsiteY2" fmla="*/ 314 h 12534"/>
              <a:gd name="connsiteX3" fmla="*/ 3622 w 5664"/>
              <a:gd name="connsiteY3" fmla="*/ 409 h 12534"/>
              <a:gd name="connsiteX4" fmla="*/ 3748 w 5664"/>
              <a:gd name="connsiteY4" fmla="*/ 457 h 12534"/>
              <a:gd name="connsiteX5" fmla="*/ 3906 w 5664"/>
              <a:gd name="connsiteY5" fmla="*/ 582 h 12534"/>
              <a:gd name="connsiteX6" fmla="*/ 4009 w 5664"/>
              <a:gd name="connsiteY6" fmla="*/ 696 h 12534"/>
              <a:gd name="connsiteX7" fmla="*/ 4072 w 5664"/>
              <a:gd name="connsiteY7" fmla="*/ 933 h 12534"/>
              <a:gd name="connsiteX8" fmla="*/ 4213 w 5664"/>
              <a:gd name="connsiteY8" fmla="*/ 992 h 12534"/>
              <a:gd name="connsiteX9" fmla="*/ 4249 w 5664"/>
              <a:gd name="connsiteY9" fmla="*/ 1146 h 12534"/>
              <a:gd name="connsiteX10" fmla="*/ 4391 w 5664"/>
              <a:gd name="connsiteY10" fmla="*/ 1395 h 12534"/>
              <a:gd name="connsiteX11" fmla="*/ 4581 w 5664"/>
              <a:gd name="connsiteY11" fmla="*/ 1583 h 12534"/>
              <a:gd name="connsiteX12" fmla="*/ 4604 w 5664"/>
              <a:gd name="connsiteY12" fmla="*/ 1904 h 12534"/>
              <a:gd name="connsiteX13" fmla="*/ 4722 w 5664"/>
              <a:gd name="connsiteY13" fmla="*/ 2104 h 12534"/>
              <a:gd name="connsiteX14" fmla="*/ 5018 w 5664"/>
              <a:gd name="connsiteY14" fmla="*/ 2259 h 12534"/>
              <a:gd name="connsiteX15" fmla="*/ 5112 w 5664"/>
              <a:gd name="connsiteY15" fmla="*/ 2377 h 12534"/>
              <a:gd name="connsiteX16" fmla="*/ 5159 w 5664"/>
              <a:gd name="connsiteY16" fmla="*/ 2518 h 12534"/>
              <a:gd name="connsiteX17" fmla="*/ 5243 w 5664"/>
              <a:gd name="connsiteY17" fmla="*/ 2601 h 12534"/>
              <a:gd name="connsiteX18" fmla="*/ 5432 w 5664"/>
              <a:gd name="connsiteY18" fmla="*/ 2862 h 12534"/>
              <a:gd name="connsiteX19" fmla="*/ 5523 w 5664"/>
              <a:gd name="connsiteY19" fmla="*/ 3137 h 12534"/>
              <a:gd name="connsiteX20" fmla="*/ 5585 w 5664"/>
              <a:gd name="connsiteY20" fmla="*/ 3216 h 12534"/>
              <a:gd name="connsiteX21" fmla="*/ 5606 w 5664"/>
              <a:gd name="connsiteY21" fmla="*/ 3299 h 12534"/>
              <a:gd name="connsiteX22" fmla="*/ 5664 w 5664"/>
              <a:gd name="connsiteY22" fmla="*/ 3437 h 12534"/>
              <a:gd name="connsiteX23" fmla="*/ 5664 w 5664"/>
              <a:gd name="connsiteY23" fmla="*/ 3736 h 12534"/>
              <a:gd name="connsiteX24" fmla="*/ 5664 w 5664"/>
              <a:gd name="connsiteY24" fmla="*/ 3925 h 12534"/>
              <a:gd name="connsiteX25" fmla="*/ 5491 w 5664"/>
              <a:gd name="connsiteY25" fmla="*/ 4327 h 12534"/>
              <a:gd name="connsiteX26" fmla="*/ 5585 w 5664"/>
              <a:gd name="connsiteY26" fmla="*/ 4823 h 12534"/>
              <a:gd name="connsiteX27" fmla="*/ 5523 w 5664"/>
              <a:gd name="connsiteY27" fmla="*/ 4982 h 12534"/>
              <a:gd name="connsiteX28" fmla="*/ 5539 w 5664"/>
              <a:gd name="connsiteY28" fmla="*/ 5187 h 12534"/>
              <a:gd name="connsiteX29" fmla="*/ 5443 w 5664"/>
              <a:gd name="connsiteY29" fmla="*/ 5770 h 12534"/>
              <a:gd name="connsiteX30" fmla="*/ 5318 w 5664"/>
              <a:gd name="connsiteY30" fmla="*/ 6716 h 12534"/>
              <a:gd name="connsiteX31" fmla="*/ 5096 w 5664"/>
              <a:gd name="connsiteY31" fmla="*/ 7016 h 12534"/>
              <a:gd name="connsiteX32" fmla="*/ 4923 w 5664"/>
              <a:gd name="connsiteY32" fmla="*/ 7551 h 12534"/>
              <a:gd name="connsiteX33" fmla="*/ 4779 w 5664"/>
              <a:gd name="connsiteY33" fmla="*/ 7851 h 12534"/>
              <a:gd name="connsiteX34" fmla="*/ 4685 w 5664"/>
              <a:gd name="connsiteY34" fmla="*/ 8183 h 12534"/>
              <a:gd name="connsiteX35" fmla="*/ 4669 w 5664"/>
              <a:gd name="connsiteY35" fmla="*/ 8545 h 12534"/>
              <a:gd name="connsiteX36" fmla="*/ 4479 w 5664"/>
              <a:gd name="connsiteY36" fmla="*/ 8877 h 12534"/>
              <a:gd name="connsiteX37" fmla="*/ 4495 w 5664"/>
              <a:gd name="connsiteY37" fmla="*/ 8987 h 12534"/>
              <a:gd name="connsiteX38" fmla="*/ 4385 w 5664"/>
              <a:gd name="connsiteY38" fmla="*/ 9160 h 12534"/>
              <a:gd name="connsiteX39" fmla="*/ 4290 w 5664"/>
              <a:gd name="connsiteY39" fmla="*/ 9507 h 12534"/>
              <a:gd name="connsiteX40" fmla="*/ 4290 w 5664"/>
              <a:gd name="connsiteY40" fmla="*/ 9776 h 12534"/>
              <a:gd name="connsiteX41" fmla="*/ 4322 w 5664"/>
              <a:gd name="connsiteY41" fmla="*/ 10122 h 12534"/>
              <a:gd name="connsiteX42" fmla="*/ 4164 w 5664"/>
              <a:gd name="connsiteY42" fmla="*/ 10327 h 12534"/>
              <a:gd name="connsiteX43" fmla="*/ 4053 w 5664"/>
              <a:gd name="connsiteY43" fmla="*/ 10659 h 12534"/>
              <a:gd name="connsiteX44" fmla="*/ 3801 w 5664"/>
              <a:gd name="connsiteY44" fmla="*/ 10941 h 12534"/>
              <a:gd name="connsiteX45" fmla="*/ 3739 w 5664"/>
              <a:gd name="connsiteY45" fmla="*/ 11226 h 12534"/>
              <a:gd name="connsiteX46" fmla="*/ 3599 w 5664"/>
              <a:gd name="connsiteY46" fmla="*/ 11510 h 12534"/>
              <a:gd name="connsiteX47" fmla="*/ 3536 w 5664"/>
              <a:gd name="connsiteY47" fmla="*/ 11730 h 12534"/>
              <a:gd name="connsiteX48" fmla="*/ 3505 w 5664"/>
              <a:gd name="connsiteY48" fmla="*/ 12108 h 12534"/>
              <a:gd name="connsiteX49" fmla="*/ 3276 w 5664"/>
              <a:gd name="connsiteY49" fmla="*/ 12282 h 12534"/>
              <a:gd name="connsiteX50" fmla="*/ 3048 w 5664"/>
              <a:gd name="connsiteY50" fmla="*/ 12440 h 12534"/>
              <a:gd name="connsiteX51" fmla="*/ 2812 w 5664"/>
              <a:gd name="connsiteY51" fmla="*/ 12534 h 12534"/>
              <a:gd name="connsiteX52" fmla="*/ 2464 w 5664"/>
              <a:gd name="connsiteY52" fmla="*/ 12534 h 12534"/>
              <a:gd name="connsiteX53" fmla="*/ 2150 w 5664"/>
              <a:gd name="connsiteY53" fmla="*/ 12251 h 12534"/>
              <a:gd name="connsiteX54" fmla="*/ 1991 w 5664"/>
              <a:gd name="connsiteY54" fmla="*/ 11967 h 12534"/>
              <a:gd name="connsiteX55" fmla="*/ 1944 w 5664"/>
              <a:gd name="connsiteY55" fmla="*/ 11699 h 12534"/>
              <a:gd name="connsiteX56" fmla="*/ 1637 w 5664"/>
              <a:gd name="connsiteY56" fmla="*/ 11399 h 12534"/>
              <a:gd name="connsiteX57" fmla="*/ 1503 w 5664"/>
              <a:gd name="connsiteY57" fmla="*/ 11181 h 12534"/>
              <a:gd name="connsiteX58" fmla="*/ 1543 w 5664"/>
              <a:gd name="connsiteY58" fmla="*/ 10950 h 12534"/>
              <a:gd name="connsiteX59" fmla="*/ 1354 w 5664"/>
              <a:gd name="connsiteY59" fmla="*/ 10429 h 12534"/>
              <a:gd name="connsiteX60" fmla="*/ 1154 w 5664"/>
              <a:gd name="connsiteY60" fmla="*/ 9633 h 12534"/>
              <a:gd name="connsiteX61" fmla="*/ 1211 w 5664"/>
              <a:gd name="connsiteY61" fmla="*/ 9034 h 12534"/>
              <a:gd name="connsiteX62" fmla="*/ 933 w 5664"/>
              <a:gd name="connsiteY62" fmla="*/ 8466 h 12534"/>
              <a:gd name="connsiteX63" fmla="*/ 885 w 5664"/>
              <a:gd name="connsiteY63" fmla="*/ 8088 h 12534"/>
              <a:gd name="connsiteX64" fmla="*/ 857 w 5664"/>
              <a:gd name="connsiteY64" fmla="*/ 7781 h 12534"/>
              <a:gd name="connsiteX65" fmla="*/ 588 w 5664"/>
              <a:gd name="connsiteY65" fmla="*/ 7473 h 12534"/>
              <a:gd name="connsiteX66" fmla="*/ 526 w 5664"/>
              <a:gd name="connsiteY66" fmla="*/ 7142 h 12534"/>
              <a:gd name="connsiteX67" fmla="*/ 399 w 5664"/>
              <a:gd name="connsiteY67" fmla="*/ 6480 h 12534"/>
              <a:gd name="connsiteX68" fmla="*/ 337 w 5664"/>
              <a:gd name="connsiteY68" fmla="*/ 6006 h 12534"/>
              <a:gd name="connsiteX69" fmla="*/ 226 w 5664"/>
              <a:gd name="connsiteY69" fmla="*/ 5786 h 12534"/>
              <a:gd name="connsiteX70" fmla="*/ 226 w 5664"/>
              <a:gd name="connsiteY70" fmla="*/ 5344 h 12534"/>
              <a:gd name="connsiteX71" fmla="*/ 133 w 5664"/>
              <a:gd name="connsiteY71" fmla="*/ 5076 h 12534"/>
              <a:gd name="connsiteX72" fmla="*/ 133 w 5664"/>
              <a:gd name="connsiteY72" fmla="*/ 4714 h 12534"/>
              <a:gd name="connsiteX73" fmla="*/ 22 w 5664"/>
              <a:gd name="connsiteY73" fmla="*/ 4493 h 12534"/>
              <a:gd name="connsiteX74" fmla="*/ 22 w 5664"/>
              <a:gd name="connsiteY74" fmla="*/ 4131 h 12534"/>
              <a:gd name="connsiteX75" fmla="*/ 22 w 5664"/>
              <a:gd name="connsiteY75" fmla="*/ 4131 h 12534"/>
              <a:gd name="connsiteX76" fmla="*/ 29 w 5664"/>
              <a:gd name="connsiteY76" fmla="*/ 4102 h 12534"/>
              <a:gd name="connsiteX77" fmla="*/ 35 w 5664"/>
              <a:gd name="connsiteY77" fmla="*/ 4073 h 12534"/>
              <a:gd name="connsiteX78" fmla="*/ 39 w 5664"/>
              <a:gd name="connsiteY78" fmla="*/ 4037 h 12534"/>
              <a:gd name="connsiteX79" fmla="*/ 42 w 5664"/>
              <a:gd name="connsiteY79" fmla="*/ 4000 h 12534"/>
              <a:gd name="connsiteX80" fmla="*/ 43 w 5664"/>
              <a:gd name="connsiteY80" fmla="*/ 3982 h 12534"/>
              <a:gd name="connsiteX81" fmla="*/ 42 w 5664"/>
              <a:gd name="connsiteY81" fmla="*/ 3964 h 12534"/>
              <a:gd name="connsiteX82" fmla="*/ 39 w 5664"/>
              <a:gd name="connsiteY82" fmla="*/ 3948 h 12534"/>
              <a:gd name="connsiteX83" fmla="*/ 35 w 5664"/>
              <a:gd name="connsiteY83" fmla="*/ 3932 h 12534"/>
              <a:gd name="connsiteX84" fmla="*/ 29 w 5664"/>
              <a:gd name="connsiteY84" fmla="*/ 3920 h 12534"/>
              <a:gd name="connsiteX85" fmla="*/ 22 w 5664"/>
              <a:gd name="connsiteY85" fmla="*/ 3909 h 12534"/>
              <a:gd name="connsiteX86" fmla="*/ 22 w 5664"/>
              <a:gd name="connsiteY86" fmla="*/ 3909 h 12534"/>
              <a:gd name="connsiteX87" fmla="*/ 17 w 5664"/>
              <a:gd name="connsiteY87" fmla="*/ 3905 h 12534"/>
              <a:gd name="connsiteX88" fmla="*/ 14 w 5664"/>
              <a:gd name="connsiteY88" fmla="*/ 3899 h 12534"/>
              <a:gd name="connsiteX89" fmla="*/ 9 w 5664"/>
              <a:gd name="connsiteY89" fmla="*/ 3884 h 12534"/>
              <a:gd name="connsiteX90" fmla="*/ 4 w 5664"/>
              <a:gd name="connsiteY90" fmla="*/ 3867 h 12534"/>
              <a:gd name="connsiteX91" fmla="*/ 1 w 5664"/>
              <a:gd name="connsiteY91" fmla="*/ 3848 h 12534"/>
              <a:gd name="connsiteX92" fmla="*/ 0 w 5664"/>
              <a:gd name="connsiteY92" fmla="*/ 3827 h 12534"/>
              <a:gd name="connsiteX93" fmla="*/ 1 w 5664"/>
              <a:gd name="connsiteY93" fmla="*/ 3804 h 12534"/>
              <a:gd name="connsiteX94" fmla="*/ 4 w 5664"/>
              <a:gd name="connsiteY94" fmla="*/ 3757 h 12534"/>
              <a:gd name="connsiteX95" fmla="*/ 9 w 5664"/>
              <a:gd name="connsiteY95" fmla="*/ 3714 h 12534"/>
              <a:gd name="connsiteX96" fmla="*/ 14 w 5664"/>
              <a:gd name="connsiteY96" fmla="*/ 3677 h 12534"/>
              <a:gd name="connsiteX97" fmla="*/ 22 w 5664"/>
              <a:gd name="connsiteY97" fmla="*/ 3642 h 12534"/>
              <a:gd name="connsiteX98" fmla="*/ 0 w 5664"/>
              <a:gd name="connsiteY98" fmla="*/ 3499 h 12534"/>
              <a:gd name="connsiteX99" fmla="*/ 3103 w 5664"/>
              <a:gd name="connsiteY99" fmla="*/ 0 h 12534"/>
              <a:gd name="connsiteX0" fmla="*/ 0 w 5664"/>
              <a:gd name="connsiteY0" fmla="*/ 3295 h 12330"/>
              <a:gd name="connsiteX1" fmla="*/ 3338 w 5664"/>
              <a:gd name="connsiteY1" fmla="*/ 0 h 12330"/>
              <a:gd name="connsiteX2" fmla="*/ 3622 w 5664"/>
              <a:gd name="connsiteY2" fmla="*/ 110 h 12330"/>
              <a:gd name="connsiteX3" fmla="*/ 3622 w 5664"/>
              <a:gd name="connsiteY3" fmla="*/ 205 h 12330"/>
              <a:gd name="connsiteX4" fmla="*/ 3748 w 5664"/>
              <a:gd name="connsiteY4" fmla="*/ 253 h 12330"/>
              <a:gd name="connsiteX5" fmla="*/ 3906 w 5664"/>
              <a:gd name="connsiteY5" fmla="*/ 378 h 12330"/>
              <a:gd name="connsiteX6" fmla="*/ 4009 w 5664"/>
              <a:gd name="connsiteY6" fmla="*/ 492 h 12330"/>
              <a:gd name="connsiteX7" fmla="*/ 4072 w 5664"/>
              <a:gd name="connsiteY7" fmla="*/ 729 h 12330"/>
              <a:gd name="connsiteX8" fmla="*/ 4213 w 5664"/>
              <a:gd name="connsiteY8" fmla="*/ 788 h 12330"/>
              <a:gd name="connsiteX9" fmla="*/ 4249 w 5664"/>
              <a:gd name="connsiteY9" fmla="*/ 942 h 12330"/>
              <a:gd name="connsiteX10" fmla="*/ 4391 w 5664"/>
              <a:gd name="connsiteY10" fmla="*/ 1191 h 12330"/>
              <a:gd name="connsiteX11" fmla="*/ 4581 w 5664"/>
              <a:gd name="connsiteY11" fmla="*/ 1379 h 12330"/>
              <a:gd name="connsiteX12" fmla="*/ 4604 w 5664"/>
              <a:gd name="connsiteY12" fmla="*/ 1700 h 12330"/>
              <a:gd name="connsiteX13" fmla="*/ 4722 w 5664"/>
              <a:gd name="connsiteY13" fmla="*/ 1900 h 12330"/>
              <a:gd name="connsiteX14" fmla="*/ 5018 w 5664"/>
              <a:gd name="connsiteY14" fmla="*/ 2055 h 12330"/>
              <a:gd name="connsiteX15" fmla="*/ 5112 w 5664"/>
              <a:gd name="connsiteY15" fmla="*/ 2173 h 12330"/>
              <a:gd name="connsiteX16" fmla="*/ 5159 w 5664"/>
              <a:gd name="connsiteY16" fmla="*/ 2314 h 12330"/>
              <a:gd name="connsiteX17" fmla="*/ 5243 w 5664"/>
              <a:gd name="connsiteY17" fmla="*/ 2397 h 12330"/>
              <a:gd name="connsiteX18" fmla="*/ 5432 w 5664"/>
              <a:gd name="connsiteY18" fmla="*/ 2658 h 12330"/>
              <a:gd name="connsiteX19" fmla="*/ 5523 w 5664"/>
              <a:gd name="connsiteY19" fmla="*/ 2933 h 12330"/>
              <a:gd name="connsiteX20" fmla="*/ 5585 w 5664"/>
              <a:gd name="connsiteY20" fmla="*/ 3012 h 12330"/>
              <a:gd name="connsiteX21" fmla="*/ 5606 w 5664"/>
              <a:gd name="connsiteY21" fmla="*/ 3095 h 12330"/>
              <a:gd name="connsiteX22" fmla="*/ 5664 w 5664"/>
              <a:gd name="connsiteY22" fmla="*/ 3233 h 12330"/>
              <a:gd name="connsiteX23" fmla="*/ 5664 w 5664"/>
              <a:gd name="connsiteY23" fmla="*/ 3532 h 12330"/>
              <a:gd name="connsiteX24" fmla="*/ 5664 w 5664"/>
              <a:gd name="connsiteY24" fmla="*/ 3721 h 12330"/>
              <a:gd name="connsiteX25" fmla="*/ 5491 w 5664"/>
              <a:gd name="connsiteY25" fmla="*/ 4123 h 12330"/>
              <a:gd name="connsiteX26" fmla="*/ 5585 w 5664"/>
              <a:gd name="connsiteY26" fmla="*/ 4619 h 12330"/>
              <a:gd name="connsiteX27" fmla="*/ 5523 w 5664"/>
              <a:gd name="connsiteY27" fmla="*/ 4778 h 12330"/>
              <a:gd name="connsiteX28" fmla="*/ 5539 w 5664"/>
              <a:gd name="connsiteY28" fmla="*/ 4983 h 12330"/>
              <a:gd name="connsiteX29" fmla="*/ 5443 w 5664"/>
              <a:gd name="connsiteY29" fmla="*/ 5566 h 12330"/>
              <a:gd name="connsiteX30" fmla="*/ 5318 w 5664"/>
              <a:gd name="connsiteY30" fmla="*/ 6512 h 12330"/>
              <a:gd name="connsiteX31" fmla="*/ 5096 w 5664"/>
              <a:gd name="connsiteY31" fmla="*/ 6812 h 12330"/>
              <a:gd name="connsiteX32" fmla="*/ 4923 w 5664"/>
              <a:gd name="connsiteY32" fmla="*/ 7347 h 12330"/>
              <a:gd name="connsiteX33" fmla="*/ 4779 w 5664"/>
              <a:gd name="connsiteY33" fmla="*/ 7647 h 12330"/>
              <a:gd name="connsiteX34" fmla="*/ 4685 w 5664"/>
              <a:gd name="connsiteY34" fmla="*/ 7979 h 12330"/>
              <a:gd name="connsiteX35" fmla="*/ 4669 w 5664"/>
              <a:gd name="connsiteY35" fmla="*/ 8341 h 12330"/>
              <a:gd name="connsiteX36" fmla="*/ 4479 w 5664"/>
              <a:gd name="connsiteY36" fmla="*/ 8673 h 12330"/>
              <a:gd name="connsiteX37" fmla="*/ 4495 w 5664"/>
              <a:gd name="connsiteY37" fmla="*/ 8783 h 12330"/>
              <a:gd name="connsiteX38" fmla="*/ 4385 w 5664"/>
              <a:gd name="connsiteY38" fmla="*/ 8956 h 12330"/>
              <a:gd name="connsiteX39" fmla="*/ 4290 w 5664"/>
              <a:gd name="connsiteY39" fmla="*/ 9303 h 12330"/>
              <a:gd name="connsiteX40" fmla="*/ 4290 w 5664"/>
              <a:gd name="connsiteY40" fmla="*/ 9572 h 12330"/>
              <a:gd name="connsiteX41" fmla="*/ 4322 w 5664"/>
              <a:gd name="connsiteY41" fmla="*/ 9918 h 12330"/>
              <a:gd name="connsiteX42" fmla="*/ 4164 w 5664"/>
              <a:gd name="connsiteY42" fmla="*/ 10123 h 12330"/>
              <a:gd name="connsiteX43" fmla="*/ 4053 w 5664"/>
              <a:gd name="connsiteY43" fmla="*/ 10455 h 12330"/>
              <a:gd name="connsiteX44" fmla="*/ 3801 w 5664"/>
              <a:gd name="connsiteY44" fmla="*/ 10737 h 12330"/>
              <a:gd name="connsiteX45" fmla="*/ 3739 w 5664"/>
              <a:gd name="connsiteY45" fmla="*/ 11022 h 12330"/>
              <a:gd name="connsiteX46" fmla="*/ 3599 w 5664"/>
              <a:gd name="connsiteY46" fmla="*/ 11306 h 12330"/>
              <a:gd name="connsiteX47" fmla="*/ 3536 w 5664"/>
              <a:gd name="connsiteY47" fmla="*/ 11526 h 12330"/>
              <a:gd name="connsiteX48" fmla="*/ 3505 w 5664"/>
              <a:gd name="connsiteY48" fmla="*/ 11904 h 12330"/>
              <a:gd name="connsiteX49" fmla="*/ 3276 w 5664"/>
              <a:gd name="connsiteY49" fmla="*/ 12078 h 12330"/>
              <a:gd name="connsiteX50" fmla="*/ 3048 w 5664"/>
              <a:gd name="connsiteY50" fmla="*/ 12236 h 12330"/>
              <a:gd name="connsiteX51" fmla="*/ 2812 w 5664"/>
              <a:gd name="connsiteY51" fmla="*/ 12330 h 12330"/>
              <a:gd name="connsiteX52" fmla="*/ 2464 w 5664"/>
              <a:gd name="connsiteY52" fmla="*/ 12330 h 12330"/>
              <a:gd name="connsiteX53" fmla="*/ 2150 w 5664"/>
              <a:gd name="connsiteY53" fmla="*/ 12047 h 12330"/>
              <a:gd name="connsiteX54" fmla="*/ 1991 w 5664"/>
              <a:gd name="connsiteY54" fmla="*/ 11763 h 12330"/>
              <a:gd name="connsiteX55" fmla="*/ 1944 w 5664"/>
              <a:gd name="connsiteY55" fmla="*/ 11495 h 12330"/>
              <a:gd name="connsiteX56" fmla="*/ 1637 w 5664"/>
              <a:gd name="connsiteY56" fmla="*/ 11195 h 12330"/>
              <a:gd name="connsiteX57" fmla="*/ 1503 w 5664"/>
              <a:gd name="connsiteY57" fmla="*/ 10977 h 12330"/>
              <a:gd name="connsiteX58" fmla="*/ 1543 w 5664"/>
              <a:gd name="connsiteY58" fmla="*/ 10746 h 12330"/>
              <a:gd name="connsiteX59" fmla="*/ 1354 w 5664"/>
              <a:gd name="connsiteY59" fmla="*/ 10225 h 12330"/>
              <a:gd name="connsiteX60" fmla="*/ 1154 w 5664"/>
              <a:gd name="connsiteY60" fmla="*/ 9429 h 12330"/>
              <a:gd name="connsiteX61" fmla="*/ 1211 w 5664"/>
              <a:gd name="connsiteY61" fmla="*/ 8830 h 12330"/>
              <a:gd name="connsiteX62" fmla="*/ 933 w 5664"/>
              <a:gd name="connsiteY62" fmla="*/ 8262 h 12330"/>
              <a:gd name="connsiteX63" fmla="*/ 885 w 5664"/>
              <a:gd name="connsiteY63" fmla="*/ 7884 h 12330"/>
              <a:gd name="connsiteX64" fmla="*/ 857 w 5664"/>
              <a:gd name="connsiteY64" fmla="*/ 7577 h 12330"/>
              <a:gd name="connsiteX65" fmla="*/ 588 w 5664"/>
              <a:gd name="connsiteY65" fmla="*/ 7269 h 12330"/>
              <a:gd name="connsiteX66" fmla="*/ 526 w 5664"/>
              <a:gd name="connsiteY66" fmla="*/ 6938 h 12330"/>
              <a:gd name="connsiteX67" fmla="*/ 399 w 5664"/>
              <a:gd name="connsiteY67" fmla="*/ 6276 h 12330"/>
              <a:gd name="connsiteX68" fmla="*/ 337 w 5664"/>
              <a:gd name="connsiteY68" fmla="*/ 5802 h 12330"/>
              <a:gd name="connsiteX69" fmla="*/ 226 w 5664"/>
              <a:gd name="connsiteY69" fmla="*/ 5582 h 12330"/>
              <a:gd name="connsiteX70" fmla="*/ 226 w 5664"/>
              <a:gd name="connsiteY70" fmla="*/ 5140 h 12330"/>
              <a:gd name="connsiteX71" fmla="*/ 133 w 5664"/>
              <a:gd name="connsiteY71" fmla="*/ 4872 h 12330"/>
              <a:gd name="connsiteX72" fmla="*/ 133 w 5664"/>
              <a:gd name="connsiteY72" fmla="*/ 4510 h 12330"/>
              <a:gd name="connsiteX73" fmla="*/ 22 w 5664"/>
              <a:gd name="connsiteY73" fmla="*/ 4289 h 12330"/>
              <a:gd name="connsiteX74" fmla="*/ 22 w 5664"/>
              <a:gd name="connsiteY74" fmla="*/ 3927 h 12330"/>
              <a:gd name="connsiteX75" fmla="*/ 22 w 5664"/>
              <a:gd name="connsiteY75" fmla="*/ 3927 h 12330"/>
              <a:gd name="connsiteX76" fmla="*/ 29 w 5664"/>
              <a:gd name="connsiteY76" fmla="*/ 3898 h 12330"/>
              <a:gd name="connsiteX77" fmla="*/ 35 w 5664"/>
              <a:gd name="connsiteY77" fmla="*/ 3869 h 12330"/>
              <a:gd name="connsiteX78" fmla="*/ 39 w 5664"/>
              <a:gd name="connsiteY78" fmla="*/ 3833 h 12330"/>
              <a:gd name="connsiteX79" fmla="*/ 42 w 5664"/>
              <a:gd name="connsiteY79" fmla="*/ 3796 h 12330"/>
              <a:gd name="connsiteX80" fmla="*/ 43 w 5664"/>
              <a:gd name="connsiteY80" fmla="*/ 3778 h 12330"/>
              <a:gd name="connsiteX81" fmla="*/ 42 w 5664"/>
              <a:gd name="connsiteY81" fmla="*/ 3760 h 12330"/>
              <a:gd name="connsiteX82" fmla="*/ 39 w 5664"/>
              <a:gd name="connsiteY82" fmla="*/ 3744 h 12330"/>
              <a:gd name="connsiteX83" fmla="*/ 35 w 5664"/>
              <a:gd name="connsiteY83" fmla="*/ 3728 h 12330"/>
              <a:gd name="connsiteX84" fmla="*/ 29 w 5664"/>
              <a:gd name="connsiteY84" fmla="*/ 3716 h 12330"/>
              <a:gd name="connsiteX85" fmla="*/ 22 w 5664"/>
              <a:gd name="connsiteY85" fmla="*/ 3705 h 12330"/>
              <a:gd name="connsiteX86" fmla="*/ 22 w 5664"/>
              <a:gd name="connsiteY86" fmla="*/ 3705 h 12330"/>
              <a:gd name="connsiteX87" fmla="*/ 17 w 5664"/>
              <a:gd name="connsiteY87" fmla="*/ 3701 h 12330"/>
              <a:gd name="connsiteX88" fmla="*/ 14 w 5664"/>
              <a:gd name="connsiteY88" fmla="*/ 3695 h 12330"/>
              <a:gd name="connsiteX89" fmla="*/ 9 w 5664"/>
              <a:gd name="connsiteY89" fmla="*/ 3680 h 12330"/>
              <a:gd name="connsiteX90" fmla="*/ 4 w 5664"/>
              <a:gd name="connsiteY90" fmla="*/ 3663 h 12330"/>
              <a:gd name="connsiteX91" fmla="*/ 1 w 5664"/>
              <a:gd name="connsiteY91" fmla="*/ 3644 h 12330"/>
              <a:gd name="connsiteX92" fmla="*/ 0 w 5664"/>
              <a:gd name="connsiteY92" fmla="*/ 3623 h 12330"/>
              <a:gd name="connsiteX93" fmla="*/ 1 w 5664"/>
              <a:gd name="connsiteY93" fmla="*/ 3600 h 12330"/>
              <a:gd name="connsiteX94" fmla="*/ 4 w 5664"/>
              <a:gd name="connsiteY94" fmla="*/ 3553 h 12330"/>
              <a:gd name="connsiteX95" fmla="*/ 9 w 5664"/>
              <a:gd name="connsiteY95" fmla="*/ 3510 h 12330"/>
              <a:gd name="connsiteX96" fmla="*/ 14 w 5664"/>
              <a:gd name="connsiteY96" fmla="*/ 3473 h 12330"/>
              <a:gd name="connsiteX97" fmla="*/ 22 w 5664"/>
              <a:gd name="connsiteY97" fmla="*/ 3438 h 12330"/>
              <a:gd name="connsiteX98" fmla="*/ 0 w 5664"/>
              <a:gd name="connsiteY98" fmla="*/ 3295 h 12330"/>
              <a:gd name="connsiteX0" fmla="*/ 0 w 5664"/>
              <a:gd name="connsiteY0" fmla="*/ 3185 h 12220"/>
              <a:gd name="connsiteX1" fmla="*/ 3622 w 5664"/>
              <a:gd name="connsiteY1" fmla="*/ 0 h 12220"/>
              <a:gd name="connsiteX2" fmla="*/ 3622 w 5664"/>
              <a:gd name="connsiteY2" fmla="*/ 95 h 12220"/>
              <a:gd name="connsiteX3" fmla="*/ 3748 w 5664"/>
              <a:gd name="connsiteY3" fmla="*/ 143 h 12220"/>
              <a:gd name="connsiteX4" fmla="*/ 3906 w 5664"/>
              <a:gd name="connsiteY4" fmla="*/ 268 h 12220"/>
              <a:gd name="connsiteX5" fmla="*/ 4009 w 5664"/>
              <a:gd name="connsiteY5" fmla="*/ 382 h 12220"/>
              <a:gd name="connsiteX6" fmla="*/ 4072 w 5664"/>
              <a:gd name="connsiteY6" fmla="*/ 619 h 12220"/>
              <a:gd name="connsiteX7" fmla="*/ 4213 w 5664"/>
              <a:gd name="connsiteY7" fmla="*/ 678 h 12220"/>
              <a:gd name="connsiteX8" fmla="*/ 4249 w 5664"/>
              <a:gd name="connsiteY8" fmla="*/ 832 h 12220"/>
              <a:gd name="connsiteX9" fmla="*/ 4391 w 5664"/>
              <a:gd name="connsiteY9" fmla="*/ 1081 h 12220"/>
              <a:gd name="connsiteX10" fmla="*/ 4581 w 5664"/>
              <a:gd name="connsiteY10" fmla="*/ 1269 h 12220"/>
              <a:gd name="connsiteX11" fmla="*/ 4604 w 5664"/>
              <a:gd name="connsiteY11" fmla="*/ 1590 h 12220"/>
              <a:gd name="connsiteX12" fmla="*/ 4722 w 5664"/>
              <a:gd name="connsiteY12" fmla="*/ 1790 h 12220"/>
              <a:gd name="connsiteX13" fmla="*/ 5018 w 5664"/>
              <a:gd name="connsiteY13" fmla="*/ 1945 h 12220"/>
              <a:gd name="connsiteX14" fmla="*/ 5112 w 5664"/>
              <a:gd name="connsiteY14" fmla="*/ 2063 h 12220"/>
              <a:gd name="connsiteX15" fmla="*/ 5159 w 5664"/>
              <a:gd name="connsiteY15" fmla="*/ 2204 h 12220"/>
              <a:gd name="connsiteX16" fmla="*/ 5243 w 5664"/>
              <a:gd name="connsiteY16" fmla="*/ 2287 h 12220"/>
              <a:gd name="connsiteX17" fmla="*/ 5432 w 5664"/>
              <a:gd name="connsiteY17" fmla="*/ 2548 h 12220"/>
              <a:gd name="connsiteX18" fmla="*/ 5523 w 5664"/>
              <a:gd name="connsiteY18" fmla="*/ 2823 h 12220"/>
              <a:gd name="connsiteX19" fmla="*/ 5585 w 5664"/>
              <a:gd name="connsiteY19" fmla="*/ 2902 h 12220"/>
              <a:gd name="connsiteX20" fmla="*/ 5606 w 5664"/>
              <a:gd name="connsiteY20" fmla="*/ 2985 h 12220"/>
              <a:gd name="connsiteX21" fmla="*/ 5664 w 5664"/>
              <a:gd name="connsiteY21" fmla="*/ 3123 h 12220"/>
              <a:gd name="connsiteX22" fmla="*/ 5664 w 5664"/>
              <a:gd name="connsiteY22" fmla="*/ 3422 h 12220"/>
              <a:gd name="connsiteX23" fmla="*/ 5664 w 5664"/>
              <a:gd name="connsiteY23" fmla="*/ 3611 h 12220"/>
              <a:gd name="connsiteX24" fmla="*/ 5491 w 5664"/>
              <a:gd name="connsiteY24" fmla="*/ 4013 h 12220"/>
              <a:gd name="connsiteX25" fmla="*/ 5585 w 5664"/>
              <a:gd name="connsiteY25" fmla="*/ 4509 h 12220"/>
              <a:gd name="connsiteX26" fmla="*/ 5523 w 5664"/>
              <a:gd name="connsiteY26" fmla="*/ 4668 h 12220"/>
              <a:gd name="connsiteX27" fmla="*/ 5539 w 5664"/>
              <a:gd name="connsiteY27" fmla="*/ 4873 h 12220"/>
              <a:gd name="connsiteX28" fmla="*/ 5443 w 5664"/>
              <a:gd name="connsiteY28" fmla="*/ 5456 h 12220"/>
              <a:gd name="connsiteX29" fmla="*/ 5318 w 5664"/>
              <a:gd name="connsiteY29" fmla="*/ 6402 h 12220"/>
              <a:gd name="connsiteX30" fmla="*/ 5096 w 5664"/>
              <a:gd name="connsiteY30" fmla="*/ 6702 h 12220"/>
              <a:gd name="connsiteX31" fmla="*/ 4923 w 5664"/>
              <a:gd name="connsiteY31" fmla="*/ 7237 h 12220"/>
              <a:gd name="connsiteX32" fmla="*/ 4779 w 5664"/>
              <a:gd name="connsiteY32" fmla="*/ 7537 h 12220"/>
              <a:gd name="connsiteX33" fmla="*/ 4685 w 5664"/>
              <a:gd name="connsiteY33" fmla="*/ 7869 h 12220"/>
              <a:gd name="connsiteX34" fmla="*/ 4669 w 5664"/>
              <a:gd name="connsiteY34" fmla="*/ 8231 h 12220"/>
              <a:gd name="connsiteX35" fmla="*/ 4479 w 5664"/>
              <a:gd name="connsiteY35" fmla="*/ 8563 h 12220"/>
              <a:gd name="connsiteX36" fmla="*/ 4495 w 5664"/>
              <a:gd name="connsiteY36" fmla="*/ 8673 h 12220"/>
              <a:gd name="connsiteX37" fmla="*/ 4385 w 5664"/>
              <a:gd name="connsiteY37" fmla="*/ 8846 h 12220"/>
              <a:gd name="connsiteX38" fmla="*/ 4290 w 5664"/>
              <a:gd name="connsiteY38" fmla="*/ 9193 h 12220"/>
              <a:gd name="connsiteX39" fmla="*/ 4290 w 5664"/>
              <a:gd name="connsiteY39" fmla="*/ 9462 h 12220"/>
              <a:gd name="connsiteX40" fmla="*/ 4322 w 5664"/>
              <a:gd name="connsiteY40" fmla="*/ 9808 h 12220"/>
              <a:gd name="connsiteX41" fmla="*/ 4164 w 5664"/>
              <a:gd name="connsiteY41" fmla="*/ 10013 h 12220"/>
              <a:gd name="connsiteX42" fmla="*/ 4053 w 5664"/>
              <a:gd name="connsiteY42" fmla="*/ 10345 h 12220"/>
              <a:gd name="connsiteX43" fmla="*/ 3801 w 5664"/>
              <a:gd name="connsiteY43" fmla="*/ 10627 h 12220"/>
              <a:gd name="connsiteX44" fmla="*/ 3739 w 5664"/>
              <a:gd name="connsiteY44" fmla="*/ 10912 h 12220"/>
              <a:gd name="connsiteX45" fmla="*/ 3599 w 5664"/>
              <a:gd name="connsiteY45" fmla="*/ 11196 h 12220"/>
              <a:gd name="connsiteX46" fmla="*/ 3536 w 5664"/>
              <a:gd name="connsiteY46" fmla="*/ 11416 h 12220"/>
              <a:gd name="connsiteX47" fmla="*/ 3505 w 5664"/>
              <a:gd name="connsiteY47" fmla="*/ 11794 h 12220"/>
              <a:gd name="connsiteX48" fmla="*/ 3276 w 5664"/>
              <a:gd name="connsiteY48" fmla="*/ 11968 h 12220"/>
              <a:gd name="connsiteX49" fmla="*/ 3048 w 5664"/>
              <a:gd name="connsiteY49" fmla="*/ 12126 h 12220"/>
              <a:gd name="connsiteX50" fmla="*/ 2812 w 5664"/>
              <a:gd name="connsiteY50" fmla="*/ 12220 h 12220"/>
              <a:gd name="connsiteX51" fmla="*/ 2464 w 5664"/>
              <a:gd name="connsiteY51" fmla="*/ 12220 h 12220"/>
              <a:gd name="connsiteX52" fmla="*/ 2150 w 5664"/>
              <a:gd name="connsiteY52" fmla="*/ 11937 h 12220"/>
              <a:gd name="connsiteX53" fmla="*/ 1991 w 5664"/>
              <a:gd name="connsiteY53" fmla="*/ 11653 h 12220"/>
              <a:gd name="connsiteX54" fmla="*/ 1944 w 5664"/>
              <a:gd name="connsiteY54" fmla="*/ 11385 h 12220"/>
              <a:gd name="connsiteX55" fmla="*/ 1637 w 5664"/>
              <a:gd name="connsiteY55" fmla="*/ 11085 h 12220"/>
              <a:gd name="connsiteX56" fmla="*/ 1503 w 5664"/>
              <a:gd name="connsiteY56" fmla="*/ 10867 h 12220"/>
              <a:gd name="connsiteX57" fmla="*/ 1543 w 5664"/>
              <a:gd name="connsiteY57" fmla="*/ 10636 h 12220"/>
              <a:gd name="connsiteX58" fmla="*/ 1354 w 5664"/>
              <a:gd name="connsiteY58" fmla="*/ 10115 h 12220"/>
              <a:gd name="connsiteX59" fmla="*/ 1154 w 5664"/>
              <a:gd name="connsiteY59" fmla="*/ 9319 h 12220"/>
              <a:gd name="connsiteX60" fmla="*/ 1211 w 5664"/>
              <a:gd name="connsiteY60" fmla="*/ 8720 h 12220"/>
              <a:gd name="connsiteX61" fmla="*/ 933 w 5664"/>
              <a:gd name="connsiteY61" fmla="*/ 8152 h 12220"/>
              <a:gd name="connsiteX62" fmla="*/ 885 w 5664"/>
              <a:gd name="connsiteY62" fmla="*/ 7774 h 12220"/>
              <a:gd name="connsiteX63" fmla="*/ 857 w 5664"/>
              <a:gd name="connsiteY63" fmla="*/ 7467 h 12220"/>
              <a:gd name="connsiteX64" fmla="*/ 588 w 5664"/>
              <a:gd name="connsiteY64" fmla="*/ 7159 h 12220"/>
              <a:gd name="connsiteX65" fmla="*/ 526 w 5664"/>
              <a:gd name="connsiteY65" fmla="*/ 6828 h 12220"/>
              <a:gd name="connsiteX66" fmla="*/ 399 w 5664"/>
              <a:gd name="connsiteY66" fmla="*/ 6166 h 12220"/>
              <a:gd name="connsiteX67" fmla="*/ 337 w 5664"/>
              <a:gd name="connsiteY67" fmla="*/ 5692 h 12220"/>
              <a:gd name="connsiteX68" fmla="*/ 226 w 5664"/>
              <a:gd name="connsiteY68" fmla="*/ 5472 h 12220"/>
              <a:gd name="connsiteX69" fmla="*/ 226 w 5664"/>
              <a:gd name="connsiteY69" fmla="*/ 5030 h 12220"/>
              <a:gd name="connsiteX70" fmla="*/ 133 w 5664"/>
              <a:gd name="connsiteY70" fmla="*/ 4762 h 12220"/>
              <a:gd name="connsiteX71" fmla="*/ 133 w 5664"/>
              <a:gd name="connsiteY71" fmla="*/ 4400 h 12220"/>
              <a:gd name="connsiteX72" fmla="*/ 22 w 5664"/>
              <a:gd name="connsiteY72" fmla="*/ 4179 h 12220"/>
              <a:gd name="connsiteX73" fmla="*/ 22 w 5664"/>
              <a:gd name="connsiteY73" fmla="*/ 3817 h 12220"/>
              <a:gd name="connsiteX74" fmla="*/ 22 w 5664"/>
              <a:gd name="connsiteY74" fmla="*/ 3817 h 12220"/>
              <a:gd name="connsiteX75" fmla="*/ 29 w 5664"/>
              <a:gd name="connsiteY75" fmla="*/ 3788 h 12220"/>
              <a:gd name="connsiteX76" fmla="*/ 35 w 5664"/>
              <a:gd name="connsiteY76" fmla="*/ 3759 h 12220"/>
              <a:gd name="connsiteX77" fmla="*/ 39 w 5664"/>
              <a:gd name="connsiteY77" fmla="*/ 3723 h 12220"/>
              <a:gd name="connsiteX78" fmla="*/ 42 w 5664"/>
              <a:gd name="connsiteY78" fmla="*/ 3686 h 12220"/>
              <a:gd name="connsiteX79" fmla="*/ 43 w 5664"/>
              <a:gd name="connsiteY79" fmla="*/ 3668 h 12220"/>
              <a:gd name="connsiteX80" fmla="*/ 42 w 5664"/>
              <a:gd name="connsiteY80" fmla="*/ 3650 h 12220"/>
              <a:gd name="connsiteX81" fmla="*/ 39 w 5664"/>
              <a:gd name="connsiteY81" fmla="*/ 3634 h 12220"/>
              <a:gd name="connsiteX82" fmla="*/ 35 w 5664"/>
              <a:gd name="connsiteY82" fmla="*/ 3618 h 12220"/>
              <a:gd name="connsiteX83" fmla="*/ 29 w 5664"/>
              <a:gd name="connsiteY83" fmla="*/ 3606 h 12220"/>
              <a:gd name="connsiteX84" fmla="*/ 22 w 5664"/>
              <a:gd name="connsiteY84" fmla="*/ 3595 h 12220"/>
              <a:gd name="connsiteX85" fmla="*/ 22 w 5664"/>
              <a:gd name="connsiteY85" fmla="*/ 3595 h 12220"/>
              <a:gd name="connsiteX86" fmla="*/ 17 w 5664"/>
              <a:gd name="connsiteY86" fmla="*/ 3591 h 12220"/>
              <a:gd name="connsiteX87" fmla="*/ 14 w 5664"/>
              <a:gd name="connsiteY87" fmla="*/ 3585 h 12220"/>
              <a:gd name="connsiteX88" fmla="*/ 9 w 5664"/>
              <a:gd name="connsiteY88" fmla="*/ 3570 h 12220"/>
              <a:gd name="connsiteX89" fmla="*/ 4 w 5664"/>
              <a:gd name="connsiteY89" fmla="*/ 3553 h 12220"/>
              <a:gd name="connsiteX90" fmla="*/ 1 w 5664"/>
              <a:gd name="connsiteY90" fmla="*/ 3534 h 12220"/>
              <a:gd name="connsiteX91" fmla="*/ 0 w 5664"/>
              <a:gd name="connsiteY91" fmla="*/ 3513 h 12220"/>
              <a:gd name="connsiteX92" fmla="*/ 1 w 5664"/>
              <a:gd name="connsiteY92" fmla="*/ 3490 h 12220"/>
              <a:gd name="connsiteX93" fmla="*/ 4 w 5664"/>
              <a:gd name="connsiteY93" fmla="*/ 3443 h 12220"/>
              <a:gd name="connsiteX94" fmla="*/ 9 w 5664"/>
              <a:gd name="connsiteY94" fmla="*/ 3400 h 12220"/>
              <a:gd name="connsiteX95" fmla="*/ 14 w 5664"/>
              <a:gd name="connsiteY95" fmla="*/ 3363 h 12220"/>
              <a:gd name="connsiteX96" fmla="*/ 22 w 5664"/>
              <a:gd name="connsiteY96" fmla="*/ 3328 h 12220"/>
              <a:gd name="connsiteX97" fmla="*/ 0 w 5664"/>
              <a:gd name="connsiteY97" fmla="*/ 3185 h 12220"/>
              <a:gd name="connsiteX0" fmla="*/ 0 w 5664"/>
              <a:gd name="connsiteY0" fmla="*/ 3090 h 12125"/>
              <a:gd name="connsiteX1" fmla="*/ 3622 w 5664"/>
              <a:gd name="connsiteY1" fmla="*/ 0 h 12125"/>
              <a:gd name="connsiteX2" fmla="*/ 3748 w 5664"/>
              <a:gd name="connsiteY2" fmla="*/ 48 h 12125"/>
              <a:gd name="connsiteX3" fmla="*/ 3906 w 5664"/>
              <a:gd name="connsiteY3" fmla="*/ 173 h 12125"/>
              <a:gd name="connsiteX4" fmla="*/ 4009 w 5664"/>
              <a:gd name="connsiteY4" fmla="*/ 287 h 12125"/>
              <a:gd name="connsiteX5" fmla="*/ 4072 w 5664"/>
              <a:gd name="connsiteY5" fmla="*/ 524 h 12125"/>
              <a:gd name="connsiteX6" fmla="*/ 4213 w 5664"/>
              <a:gd name="connsiteY6" fmla="*/ 583 h 12125"/>
              <a:gd name="connsiteX7" fmla="*/ 4249 w 5664"/>
              <a:gd name="connsiteY7" fmla="*/ 737 h 12125"/>
              <a:gd name="connsiteX8" fmla="*/ 4391 w 5664"/>
              <a:gd name="connsiteY8" fmla="*/ 986 h 12125"/>
              <a:gd name="connsiteX9" fmla="*/ 4581 w 5664"/>
              <a:gd name="connsiteY9" fmla="*/ 1174 h 12125"/>
              <a:gd name="connsiteX10" fmla="*/ 4604 w 5664"/>
              <a:gd name="connsiteY10" fmla="*/ 1495 h 12125"/>
              <a:gd name="connsiteX11" fmla="*/ 4722 w 5664"/>
              <a:gd name="connsiteY11" fmla="*/ 1695 h 12125"/>
              <a:gd name="connsiteX12" fmla="*/ 5018 w 5664"/>
              <a:gd name="connsiteY12" fmla="*/ 1850 h 12125"/>
              <a:gd name="connsiteX13" fmla="*/ 5112 w 5664"/>
              <a:gd name="connsiteY13" fmla="*/ 1968 h 12125"/>
              <a:gd name="connsiteX14" fmla="*/ 5159 w 5664"/>
              <a:gd name="connsiteY14" fmla="*/ 2109 h 12125"/>
              <a:gd name="connsiteX15" fmla="*/ 5243 w 5664"/>
              <a:gd name="connsiteY15" fmla="*/ 2192 h 12125"/>
              <a:gd name="connsiteX16" fmla="*/ 5432 w 5664"/>
              <a:gd name="connsiteY16" fmla="*/ 2453 h 12125"/>
              <a:gd name="connsiteX17" fmla="*/ 5523 w 5664"/>
              <a:gd name="connsiteY17" fmla="*/ 2728 h 12125"/>
              <a:gd name="connsiteX18" fmla="*/ 5585 w 5664"/>
              <a:gd name="connsiteY18" fmla="*/ 2807 h 12125"/>
              <a:gd name="connsiteX19" fmla="*/ 5606 w 5664"/>
              <a:gd name="connsiteY19" fmla="*/ 2890 h 12125"/>
              <a:gd name="connsiteX20" fmla="*/ 5664 w 5664"/>
              <a:gd name="connsiteY20" fmla="*/ 3028 h 12125"/>
              <a:gd name="connsiteX21" fmla="*/ 5664 w 5664"/>
              <a:gd name="connsiteY21" fmla="*/ 3327 h 12125"/>
              <a:gd name="connsiteX22" fmla="*/ 5664 w 5664"/>
              <a:gd name="connsiteY22" fmla="*/ 3516 h 12125"/>
              <a:gd name="connsiteX23" fmla="*/ 5491 w 5664"/>
              <a:gd name="connsiteY23" fmla="*/ 3918 h 12125"/>
              <a:gd name="connsiteX24" fmla="*/ 5585 w 5664"/>
              <a:gd name="connsiteY24" fmla="*/ 4414 h 12125"/>
              <a:gd name="connsiteX25" fmla="*/ 5523 w 5664"/>
              <a:gd name="connsiteY25" fmla="*/ 4573 h 12125"/>
              <a:gd name="connsiteX26" fmla="*/ 5539 w 5664"/>
              <a:gd name="connsiteY26" fmla="*/ 4778 h 12125"/>
              <a:gd name="connsiteX27" fmla="*/ 5443 w 5664"/>
              <a:gd name="connsiteY27" fmla="*/ 5361 h 12125"/>
              <a:gd name="connsiteX28" fmla="*/ 5318 w 5664"/>
              <a:gd name="connsiteY28" fmla="*/ 6307 h 12125"/>
              <a:gd name="connsiteX29" fmla="*/ 5096 w 5664"/>
              <a:gd name="connsiteY29" fmla="*/ 6607 h 12125"/>
              <a:gd name="connsiteX30" fmla="*/ 4923 w 5664"/>
              <a:gd name="connsiteY30" fmla="*/ 7142 h 12125"/>
              <a:gd name="connsiteX31" fmla="*/ 4779 w 5664"/>
              <a:gd name="connsiteY31" fmla="*/ 7442 h 12125"/>
              <a:gd name="connsiteX32" fmla="*/ 4685 w 5664"/>
              <a:gd name="connsiteY32" fmla="*/ 7774 h 12125"/>
              <a:gd name="connsiteX33" fmla="*/ 4669 w 5664"/>
              <a:gd name="connsiteY33" fmla="*/ 8136 h 12125"/>
              <a:gd name="connsiteX34" fmla="*/ 4479 w 5664"/>
              <a:gd name="connsiteY34" fmla="*/ 8468 h 12125"/>
              <a:gd name="connsiteX35" fmla="*/ 4495 w 5664"/>
              <a:gd name="connsiteY35" fmla="*/ 8578 h 12125"/>
              <a:gd name="connsiteX36" fmla="*/ 4385 w 5664"/>
              <a:gd name="connsiteY36" fmla="*/ 8751 h 12125"/>
              <a:gd name="connsiteX37" fmla="*/ 4290 w 5664"/>
              <a:gd name="connsiteY37" fmla="*/ 9098 h 12125"/>
              <a:gd name="connsiteX38" fmla="*/ 4290 w 5664"/>
              <a:gd name="connsiteY38" fmla="*/ 9367 h 12125"/>
              <a:gd name="connsiteX39" fmla="*/ 4322 w 5664"/>
              <a:gd name="connsiteY39" fmla="*/ 9713 h 12125"/>
              <a:gd name="connsiteX40" fmla="*/ 4164 w 5664"/>
              <a:gd name="connsiteY40" fmla="*/ 9918 h 12125"/>
              <a:gd name="connsiteX41" fmla="*/ 4053 w 5664"/>
              <a:gd name="connsiteY41" fmla="*/ 10250 h 12125"/>
              <a:gd name="connsiteX42" fmla="*/ 3801 w 5664"/>
              <a:gd name="connsiteY42" fmla="*/ 10532 h 12125"/>
              <a:gd name="connsiteX43" fmla="*/ 3739 w 5664"/>
              <a:gd name="connsiteY43" fmla="*/ 10817 h 12125"/>
              <a:gd name="connsiteX44" fmla="*/ 3599 w 5664"/>
              <a:gd name="connsiteY44" fmla="*/ 11101 h 12125"/>
              <a:gd name="connsiteX45" fmla="*/ 3536 w 5664"/>
              <a:gd name="connsiteY45" fmla="*/ 11321 h 12125"/>
              <a:gd name="connsiteX46" fmla="*/ 3505 w 5664"/>
              <a:gd name="connsiteY46" fmla="*/ 11699 h 12125"/>
              <a:gd name="connsiteX47" fmla="*/ 3276 w 5664"/>
              <a:gd name="connsiteY47" fmla="*/ 11873 h 12125"/>
              <a:gd name="connsiteX48" fmla="*/ 3048 w 5664"/>
              <a:gd name="connsiteY48" fmla="*/ 12031 h 12125"/>
              <a:gd name="connsiteX49" fmla="*/ 2812 w 5664"/>
              <a:gd name="connsiteY49" fmla="*/ 12125 h 12125"/>
              <a:gd name="connsiteX50" fmla="*/ 2464 w 5664"/>
              <a:gd name="connsiteY50" fmla="*/ 12125 h 12125"/>
              <a:gd name="connsiteX51" fmla="*/ 2150 w 5664"/>
              <a:gd name="connsiteY51" fmla="*/ 11842 h 12125"/>
              <a:gd name="connsiteX52" fmla="*/ 1991 w 5664"/>
              <a:gd name="connsiteY52" fmla="*/ 11558 h 12125"/>
              <a:gd name="connsiteX53" fmla="*/ 1944 w 5664"/>
              <a:gd name="connsiteY53" fmla="*/ 11290 h 12125"/>
              <a:gd name="connsiteX54" fmla="*/ 1637 w 5664"/>
              <a:gd name="connsiteY54" fmla="*/ 10990 h 12125"/>
              <a:gd name="connsiteX55" fmla="*/ 1503 w 5664"/>
              <a:gd name="connsiteY55" fmla="*/ 10772 h 12125"/>
              <a:gd name="connsiteX56" fmla="*/ 1543 w 5664"/>
              <a:gd name="connsiteY56" fmla="*/ 10541 h 12125"/>
              <a:gd name="connsiteX57" fmla="*/ 1354 w 5664"/>
              <a:gd name="connsiteY57" fmla="*/ 10020 h 12125"/>
              <a:gd name="connsiteX58" fmla="*/ 1154 w 5664"/>
              <a:gd name="connsiteY58" fmla="*/ 9224 h 12125"/>
              <a:gd name="connsiteX59" fmla="*/ 1211 w 5664"/>
              <a:gd name="connsiteY59" fmla="*/ 8625 h 12125"/>
              <a:gd name="connsiteX60" fmla="*/ 933 w 5664"/>
              <a:gd name="connsiteY60" fmla="*/ 8057 h 12125"/>
              <a:gd name="connsiteX61" fmla="*/ 885 w 5664"/>
              <a:gd name="connsiteY61" fmla="*/ 7679 h 12125"/>
              <a:gd name="connsiteX62" fmla="*/ 857 w 5664"/>
              <a:gd name="connsiteY62" fmla="*/ 7372 h 12125"/>
              <a:gd name="connsiteX63" fmla="*/ 588 w 5664"/>
              <a:gd name="connsiteY63" fmla="*/ 7064 h 12125"/>
              <a:gd name="connsiteX64" fmla="*/ 526 w 5664"/>
              <a:gd name="connsiteY64" fmla="*/ 6733 h 12125"/>
              <a:gd name="connsiteX65" fmla="*/ 399 w 5664"/>
              <a:gd name="connsiteY65" fmla="*/ 6071 h 12125"/>
              <a:gd name="connsiteX66" fmla="*/ 337 w 5664"/>
              <a:gd name="connsiteY66" fmla="*/ 5597 h 12125"/>
              <a:gd name="connsiteX67" fmla="*/ 226 w 5664"/>
              <a:gd name="connsiteY67" fmla="*/ 5377 h 12125"/>
              <a:gd name="connsiteX68" fmla="*/ 226 w 5664"/>
              <a:gd name="connsiteY68" fmla="*/ 4935 h 12125"/>
              <a:gd name="connsiteX69" fmla="*/ 133 w 5664"/>
              <a:gd name="connsiteY69" fmla="*/ 4667 h 12125"/>
              <a:gd name="connsiteX70" fmla="*/ 133 w 5664"/>
              <a:gd name="connsiteY70" fmla="*/ 4305 h 12125"/>
              <a:gd name="connsiteX71" fmla="*/ 22 w 5664"/>
              <a:gd name="connsiteY71" fmla="*/ 4084 h 12125"/>
              <a:gd name="connsiteX72" fmla="*/ 22 w 5664"/>
              <a:gd name="connsiteY72" fmla="*/ 3722 h 12125"/>
              <a:gd name="connsiteX73" fmla="*/ 22 w 5664"/>
              <a:gd name="connsiteY73" fmla="*/ 3722 h 12125"/>
              <a:gd name="connsiteX74" fmla="*/ 29 w 5664"/>
              <a:gd name="connsiteY74" fmla="*/ 3693 h 12125"/>
              <a:gd name="connsiteX75" fmla="*/ 35 w 5664"/>
              <a:gd name="connsiteY75" fmla="*/ 3664 h 12125"/>
              <a:gd name="connsiteX76" fmla="*/ 39 w 5664"/>
              <a:gd name="connsiteY76" fmla="*/ 3628 h 12125"/>
              <a:gd name="connsiteX77" fmla="*/ 42 w 5664"/>
              <a:gd name="connsiteY77" fmla="*/ 3591 h 12125"/>
              <a:gd name="connsiteX78" fmla="*/ 43 w 5664"/>
              <a:gd name="connsiteY78" fmla="*/ 3573 h 12125"/>
              <a:gd name="connsiteX79" fmla="*/ 42 w 5664"/>
              <a:gd name="connsiteY79" fmla="*/ 3555 h 12125"/>
              <a:gd name="connsiteX80" fmla="*/ 39 w 5664"/>
              <a:gd name="connsiteY80" fmla="*/ 3539 h 12125"/>
              <a:gd name="connsiteX81" fmla="*/ 35 w 5664"/>
              <a:gd name="connsiteY81" fmla="*/ 3523 h 12125"/>
              <a:gd name="connsiteX82" fmla="*/ 29 w 5664"/>
              <a:gd name="connsiteY82" fmla="*/ 3511 h 12125"/>
              <a:gd name="connsiteX83" fmla="*/ 22 w 5664"/>
              <a:gd name="connsiteY83" fmla="*/ 3500 h 12125"/>
              <a:gd name="connsiteX84" fmla="*/ 22 w 5664"/>
              <a:gd name="connsiteY84" fmla="*/ 3500 h 12125"/>
              <a:gd name="connsiteX85" fmla="*/ 17 w 5664"/>
              <a:gd name="connsiteY85" fmla="*/ 3496 h 12125"/>
              <a:gd name="connsiteX86" fmla="*/ 14 w 5664"/>
              <a:gd name="connsiteY86" fmla="*/ 3490 h 12125"/>
              <a:gd name="connsiteX87" fmla="*/ 9 w 5664"/>
              <a:gd name="connsiteY87" fmla="*/ 3475 h 12125"/>
              <a:gd name="connsiteX88" fmla="*/ 4 w 5664"/>
              <a:gd name="connsiteY88" fmla="*/ 3458 h 12125"/>
              <a:gd name="connsiteX89" fmla="*/ 1 w 5664"/>
              <a:gd name="connsiteY89" fmla="*/ 3439 h 12125"/>
              <a:gd name="connsiteX90" fmla="*/ 0 w 5664"/>
              <a:gd name="connsiteY90" fmla="*/ 3418 h 12125"/>
              <a:gd name="connsiteX91" fmla="*/ 1 w 5664"/>
              <a:gd name="connsiteY91" fmla="*/ 3395 h 12125"/>
              <a:gd name="connsiteX92" fmla="*/ 4 w 5664"/>
              <a:gd name="connsiteY92" fmla="*/ 3348 h 12125"/>
              <a:gd name="connsiteX93" fmla="*/ 9 w 5664"/>
              <a:gd name="connsiteY93" fmla="*/ 3305 h 12125"/>
              <a:gd name="connsiteX94" fmla="*/ 14 w 5664"/>
              <a:gd name="connsiteY94" fmla="*/ 3268 h 12125"/>
              <a:gd name="connsiteX95" fmla="*/ 22 w 5664"/>
              <a:gd name="connsiteY95" fmla="*/ 3233 h 12125"/>
              <a:gd name="connsiteX96" fmla="*/ 0 w 5664"/>
              <a:gd name="connsiteY96" fmla="*/ 3090 h 12125"/>
              <a:gd name="connsiteX0" fmla="*/ 0 w 5664"/>
              <a:gd name="connsiteY0" fmla="*/ 3042 h 12077"/>
              <a:gd name="connsiteX1" fmla="*/ 3748 w 5664"/>
              <a:gd name="connsiteY1" fmla="*/ 0 h 12077"/>
              <a:gd name="connsiteX2" fmla="*/ 3906 w 5664"/>
              <a:gd name="connsiteY2" fmla="*/ 125 h 12077"/>
              <a:gd name="connsiteX3" fmla="*/ 4009 w 5664"/>
              <a:gd name="connsiteY3" fmla="*/ 239 h 12077"/>
              <a:gd name="connsiteX4" fmla="*/ 4072 w 5664"/>
              <a:gd name="connsiteY4" fmla="*/ 476 h 12077"/>
              <a:gd name="connsiteX5" fmla="*/ 4213 w 5664"/>
              <a:gd name="connsiteY5" fmla="*/ 535 h 12077"/>
              <a:gd name="connsiteX6" fmla="*/ 4249 w 5664"/>
              <a:gd name="connsiteY6" fmla="*/ 689 h 12077"/>
              <a:gd name="connsiteX7" fmla="*/ 4391 w 5664"/>
              <a:gd name="connsiteY7" fmla="*/ 938 h 12077"/>
              <a:gd name="connsiteX8" fmla="*/ 4581 w 5664"/>
              <a:gd name="connsiteY8" fmla="*/ 1126 h 12077"/>
              <a:gd name="connsiteX9" fmla="*/ 4604 w 5664"/>
              <a:gd name="connsiteY9" fmla="*/ 1447 h 12077"/>
              <a:gd name="connsiteX10" fmla="*/ 4722 w 5664"/>
              <a:gd name="connsiteY10" fmla="*/ 1647 h 12077"/>
              <a:gd name="connsiteX11" fmla="*/ 5018 w 5664"/>
              <a:gd name="connsiteY11" fmla="*/ 1802 h 12077"/>
              <a:gd name="connsiteX12" fmla="*/ 5112 w 5664"/>
              <a:gd name="connsiteY12" fmla="*/ 1920 h 12077"/>
              <a:gd name="connsiteX13" fmla="*/ 5159 w 5664"/>
              <a:gd name="connsiteY13" fmla="*/ 2061 h 12077"/>
              <a:gd name="connsiteX14" fmla="*/ 5243 w 5664"/>
              <a:gd name="connsiteY14" fmla="*/ 2144 h 12077"/>
              <a:gd name="connsiteX15" fmla="*/ 5432 w 5664"/>
              <a:gd name="connsiteY15" fmla="*/ 2405 h 12077"/>
              <a:gd name="connsiteX16" fmla="*/ 5523 w 5664"/>
              <a:gd name="connsiteY16" fmla="*/ 2680 h 12077"/>
              <a:gd name="connsiteX17" fmla="*/ 5585 w 5664"/>
              <a:gd name="connsiteY17" fmla="*/ 2759 h 12077"/>
              <a:gd name="connsiteX18" fmla="*/ 5606 w 5664"/>
              <a:gd name="connsiteY18" fmla="*/ 2842 h 12077"/>
              <a:gd name="connsiteX19" fmla="*/ 5664 w 5664"/>
              <a:gd name="connsiteY19" fmla="*/ 2980 h 12077"/>
              <a:gd name="connsiteX20" fmla="*/ 5664 w 5664"/>
              <a:gd name="connsiteY20" fmla="*/ 3279 h 12077"/>
              <a:gd name="connsiteX21" fmla="*/ 5664 w 5664"/>
              <a:gd name="connsiteY21" fmla="*/ 3468 h 12077"/>
              <a:gd name="connsiteX22" fmla="*/ 5491 w 5664"/>
              <a:gd name="connsiteY22" fmla="*/ 3870 h 12077"/>
              <a:gd name="connsiteX23" fmla="*/ 5585 w 5664"/>
              <a:gd name="connsiteY23" fmla="*/ 4366 h 12077"/>
              <a:gd name="connsiteX24" fmla="*/ 5523 w 5664"/>
              <a:gd name="connsiteY24" fmla="*/ 4525 h 12077"/>
              <a:gd name="connsiteX25" fmla="*/ 5539 w 5664"/>
              <a:gd name="connsiteY25" fmla="*/ 4730 h 12077"/>
              <a:gd name="connsiteX26" fmla="*/ 5443 w 5664"/>
              <a:gd name="connsiteY26" fmla="*/ 5313 h 12077"/>
              <a:gd name="connsiteX27" fmla="*/ 5318 w 5664"/>
              <a:gd name="connsiteY27" fmla="*/ 6259 h 12077"/>
              <a:gd name="connsiteX28" fmla="*/ 5096 w 5664"/>
              <a:gd name="connsiteY28" fmla="*/ 6559 h 12077"/>
              <a:gd name="connsiteX29" fmla="*/ 4923 w 5664"/>
              <a:gd name="connsiteY29" fmla="*/ 7094 h 12077"/>
              <a:gd name="connsiteX30" fmla="*/ 4779 w 5664"/>
              <a:gd name="connsiteY30" fmla="*/ 7394 h 12077"/>
              <a:gd name="connsiteX31" fmla="*/ 4685 w 5664"/>
              <a:gd name="connsiteY31" fmla="*/ 7726 h 12077"/>
              <a:gd name="connsiteX32" fmla="*/ 4669 w 5664"/>
              <a:gd name="connsiteY32" fmla="*/ 8088 h 12077"/>
              <a:gd name="connsiteX33" fmla="*/ 4479 w 5664"/>
              <a:gd name="connsiteY33" fmla="*/ 8420 h 12077"/>
              <a:gd name="connsiteX34" fmla="*/ 4495 w 5664"/>
              <a:gd name="connsiteY34" fmla="*/ 8530 h 12077"/>
              <a:gd name="connsiteX35" fmla="*/ 4385 w 5664"/>
              <a:gd name="connsiteY35" fmla="*/ 8703 h 12077"/>
              <a:gd name="connsiteX36" fmla="*/ 4290 w 5664"/>
              <a:gd name="connsiteY36" fmla="*/ 9050 h 12077"/>
              <a:gd name="connsiteX37" fmla="*/ 4290 w 5664"/>
              <a:gd name="connsiteY37" fmla="*/ 9319 h 12077"/>
              <a:gd name="connsiteX38" fmla="*/ 4322 w 5664"/>
              <a:gd name="connsiteY38" fmla="*/ 9665 h 12077"/>
              <a:gd name="connsiteX39" fmla="*/ 4164 w 5664"/>
              <a:gd name="connsiteY39" fmla="*/ 9870 h 12077"/>
              <a:gd name="connsiteX40" fmla="*/ 4053 w 5664"/>
              <a:gd name="connsiteY40" fmla="*/ 10202 h 12077"/>
              <a:gd name="connsiteX41" fmla="*/ 3801 w 5664"/>
              <a:gd name="connsiteY41" fmla="*/ 10484 h 12077"/>
              <a:gd name="connsiteX42" fmla="*/ 3739 w 5664"/>
              <a:gd name="connsiteY42" fmla="*/ 10769 h 12077"/>
              <a:gd name="connsiteX43" fmla="*/ 3599 w 5664"/>
              <a:gd name="connsiteY43" fmla="*/ 11053 h 12077"/>
              <a:gd name="connsiteX44" fmla="*/ 3536 w 5664"/>
              <a:gd name="connsiteY44" fmla="*/ 11273 h 12077"/>
              <a:gd name="connsiteX45" fmla="*/ 3505 w 5664"/>
              <a:gd name="connsiteY45" fmla="*/ 11651 h 12077"/>
              <a:gd name="connsiteX46" fmla="*/ 3276 w 5664"/>
              <a:gd name="connsiteY46" fmla="*/ 11825 h 12077"/>
              <a:gd name="connsiteX47" fmla="*/ 3048 w 5664"/>
              <a:gd name="connsiteY47" fmla="*/ 11983 h 12077"/>
              <a:gd name="connsiteX48" fmla="*/ 2812 w 5664"/>
              <a:gd name="connsiteY48" fmla="*/ 12077 h 12077"/>
              <a:gd name="connsiteX49" fmla="*/ 2464 w 5664"/>
              <a:gd name="connsiteY49" fmla="*/ 12077 h 12077"/>
              <a:gd name="connsiteX50" fmla="*/ 2150 w 5664"/>
              <a:gd name="connsiteY50" fmla="*/ 11794 h 12077"/>
              <a:gd name="connsiteX51" fmla="*/ 1991 w 5664"/>
              <a:gd name="connsiteY51" fmla="*/ 11510 h 12077"/>
              <a:gd name="connsiteX52" fmla="*/ 1944 w 5664"/>
              <a:gd name="connsiteY52" fmla="*/ 11242 h 12077"/>
              <a:gd name="connsiteX53" fmla="*/ 1637 w 5664"/>
              <a:gd name="connsiteY53" fmla="*/ 10942 h 12077"/>
              <a:gd name="connsiteX54" fmla="*/ 1503 w 5664"/>
              <a:gd name="connsiteY54" fmla="*/ 10724 h 12077"/>
              <a:gd name="connsiteX55" fmla="*/ 1543 w 5664"/>
              <a:gd name="connsiteY55" fmla="*/ 10493 h 12077"/>
              <a:gd name="connsiteX56" fmla="*/ 1354 w 5664"/>
              <a:gd name="connsiteY56" fmla="*/ 9972 h 12077"/>
              <a:gd name="connsiteX57" fmla="*/ 1154 w 5664"/>
              <a:gd name="connsiteY57" fmla="*/ 9176 h 12077"/>
              <a:gd name="connsiteX58" fmla="*/ 1211 w 5664"/>
              <a:gd name="connsiteY58" fmla="*/ 8577 h 12077"/>
              <a:gd name="connsiteX59" fmla="*/ 933 w 5664"/>
              <a:gd name="connsiteY59" fmla="*/ 8009 h 12077"/>
              <a:gd name="connsiteX60" fmla="*/ 885 w 5664"/>
              <a:gd name="connsiteY60" fmla="*/ 7631 h 12077"/>
              <a:gd name="connsiteX61" fmla="*/ 857 w 5664"/>
              <a:gd name="connsiteY61" fmla="*/ 7324 h 12077"/>
              <a:gd name="connsiteX62" fmla="*/ 588 w 5664"/>
              <a:gd name="connsiteY62" fmla="*/ 7016 h 12077"/>
              <a:gd name="connsiteX63" fmla="*/ 526 w 5664"/>
              <a:gd name="connsiteY63" fmla="*/ 6685 h 12077"/>
              <a:gd name="connsiteX64" fmla="*/ 399 w 5664"/>
              <a:gd name="connsiteY64" fmla="*/ 6023 h 12077"/>
              <a:gd name="connsiteX65" fmla="*/ 337 w 5664"/>
              <a:gd name="connsiteY65" fmla="*/ 5549 h 12077"/>
              <a:gd name="connsiteX66" fmla="*/ 226 w 5664"/>
              <a:gd name="connsiteY66" fmla="*/ 5329 h 12077"/>
              <a:gd name="connsiteX67" fmla="*/ 226 w 5664"/>
              <a:gd name="connsiteY67" fmla="*/ 4887 h 12077"/>
              <a:gd name="connsiteX68" fmla="*/ 133 w 5664"/>
              <a:gd name="connsiteY68" fmla="*/ 4619 h 12077"/>
              <a:gd name="connsiteX69" fmla="*/ 133 w 5664"/>
              <a:gd name="connsiteY69" fmla="*/ 4257 h 12077"/>
              <a:gd name="connsiteX70" fmla="*/ 22 w 5664"/>
              <a:gd name="connsiteY70" fmla="*/ 4036 h 12077"/>
              <a:gd name="connsiteX71" fmla="*/ 22 w 5664"/>
              <a:gd name="connsiteY71" fmla="*/ 3674 h 12077"/>
              <a:gd name="connsiteX72" fmla="*/ 22 w 5664"/>
              <a:gd name="connsiteY72" fmla="*/ 3674 h 12077"/>
              <a:gd name="connsiteX73" fmla="*/ 29 w 5664"/>
              <a:gd name="connsiteY73" fmla="*/ 3645 h 12077"/>
              <a:gd name="connsiteX74" fmla="*/ 35 w 5664"/>
              <a:gd name="connsiteY74" fmla="*/ 3616 h 12077"/>
              <a:gd name="connsiteX75" fmla="*/ 39 w 5664"/>
              <a:gd name="connsiteY75" fmla="*/ 3580 h 12077"/>
              <a:gd name="connsiteX76" fmla="*/ 42 w 5664"/>
              <a:gd name="connsiteY76" fmla="*/ 3543 h 12077"/>
              <a:gd name="connsiteX77" fmla="*/ 43 w 5664"/>
              <a:gd name="connsiteY77" fmla="*/ 3525 h 12077"/>
              <a:gd name="connsiteX78" fmla="*/ 42 w 5664"/>
              <a:gd name="connsiteY78" fmla="*/ 3507 h 12077"/>
              <a:gd name="connsiteX79" fmla="*/ 39 w 5664"/>
              <a:gd name="connsiteY79" fmla="*/ 3491 h 12077"/>
              <a:gd name="connsiteX80" fmla="*/ 35 w 5664"/>
              <a:gd name="connsiteY80" fmla="*/ 3475 h 12077"/>
              <a:gd name="connsiteX81" fmla="*/ 29 w 5664"/>
              <a:gd name="connsiteY81" fmla="*/ 3463 h 12077"/>
              <a:gd name="connsiteX82" fmla="*/ 22 w 5664"/>
              <a:gd name="connsiteY82" fmla="*/ 3452 h 12077"/>
              <a:gd name="connsiteX83" fmla="*/ 22 w 5664"/>
              <a:gd name="connsiteY83" fmla="*/ 3452 h 12077"/>
              <a:gd name="connsiteX84" fmla="*/ 17 w 5664"/>
              <a:gd name="connsiteY84" fmla="*/ 3448 h 12077"/>
              <a:gd name="connsiteX85" fmla="*/ 14 w 5664"/>
              <a:gd name="connsiteY85" fmla="*/ 3442 h 12077"/>
              <a:gd name="connsiteX86" fmla="*/ 9 w 5664"/>
              <a:gd name="connsiteY86" fmla="*/ 3427 h 12077"/>
              <a:gd name="connsiteX87" fmla="*/ 4 w 5664"/>
              <a:gd name="connsiteY87" fmla="*/ 3410 h 12077"/>
              <a:gd name="connsiteX88" fmla="*/ 1 w 5664"/>
              <a:gd name="connsiteY88" fmla="*/ 3391 h 12077"/>
              <a:gd name="connsiteX89" fmla="*/ 0 w 5664"/>
              <a:gd name="connsiteY89" fmla="*/ 3370 h 12077"/>
              <a:gd name="connsiteX90" fmla="*/ 1 w 5664"/>
              <a:gd name="connsiteY90" fmla="*/ 3347 h 12077"/>
              <a:gd name="connsiteX91" fmla="*/ 4 w 5664"/>
              <a:gd name="connsiteY91" fmla="*/ 3300 h 12077"/>
              <a:gd name="connsiteX92" fmla="*/ 9 w 5664"/>
              <a:gd name="connsiteY92" fmla="*/ 3257 h 12077"/>
              <a:gd name="connsiteX93" fmla="*/ 14 w 5664"/>
              <a:gd name="connsiteY93" fmla="*/ 3220 h 12077"/>
              <a:gd name="connsiteX94" fmla="*/ 22 w 5664"/>
              <a:gd name="connsiteY94" fmla="*/ 3185 h 12077"/>
              <a:gd name="connsiteX95" fmla="*/ 0 w 5664"/>
              <a:gd name="connsiteY95" fmla="*/ 3042 h 12077"/>
              <a:gd name="connsiteX0" fmla="*/ 3906 w 5664"/>
              <a:gd name="connsiteY0" fmla="*/ 0 h 11952"/>
              <a:gd name="connsiteX1" fmla="*/ 4009 w 5664"/>
              <a:gd name="connsiteY1" fmla="*/ 114 h 11952"/>
              <a:gd name="connsiteX2" fmla="*/ 4072 w 5664"/>
              <a:gd name="connsiteY2" fmla="*/ 351 h 11952"/>
              <a:gd name="connsiteX3" fmla="*/ 4213 w 5664"/>
              <a:gd name="connsiteY3" fmla="*/ 410 h 11952"/>
              <a:gd name="connsiteX4" fmla="*/ 4249 w 5664"/>
              <a:gd name="connsiteY4" fmla="*/ 564 h 11952"/>
              <a:gd name="connsiteX5" fmla="*/ 4391 w 5664"/>
              <a:gd name="connsiteY5" fmla="*/ 813 h 11952"/>
              <a:gd name="connsiteX6" fmla="*/ 4581 w 5664"/>
              <a:gd name="connsiteY6" fmla="*/ 1001 h 11952"/>
              <a:gd name="connsiteX7" fmla="*/ 4604 w 5664"/>
              <a:gd name="connsiteY7" fmla="*/ 1322 h 11952"/>
              <a:gd name="connsiteX8" fmla="*/ 4722 w 5664"/>
              <a:gd name="connsiteY8" fmla="*/ 1522 h 11952"/>
              <a:gd name="connsiteX9" fmla="*/ 5018 w 5664"/>
              <a:gd name="connsiteY9" fmla="*/ 1677 h 11952"/>
              <a:gd name="connsiteX10" fmla="*/ 5112 w 5664"/>
              <a:gd name="connsiteY10" fmla="*/ 1795 h 11952"/>
              <a:gd name="connsiteX11" fmla="*/ 5159 w 5664"/>
              <a:gd name="connsiteY11" fmla="*/ 1936 h 11952"/>
              <a:gd name="connsiteX12" fmla="*/ 5243 w 5664"/>
              <a:gd name="connsiteY12" fmla="*/ 2019 h 11952"/>
              <a:gd name="connsiteX13" fmla="*/ 5432 w 5664"/>
              <a:gd name="connsiteY13" fmla="*/ 2280 h 11952"/>
              <a:gd name="connsiteX14" fmla="*/ 5523 w 5664"/>
              <a:gd name="connsiteY14" fmla="*/ 2555 h 11952"/>
              <a:gd name="connsiteX15" fmla="*/ 5585 w 5664"/>
              <a:gd name="connsiteY15" fmla="*/ 2634 h 11952"/>
              <a:gd name="connsiteX16" fmla="*/ 5606 w 5664"/>
              <a:gd name="connsiteY16" fmla="*/ 2717 h 11952"/>
              <a:gd name="connsiteX17" fmla="*/ 5664 w 5664"/>
              <a:gd name="connsiteY17" fmla="*/ 2855 h 11952"/>
              <a:gd name="connsiteX18" fmla="*/ 5664 w 5664"/>
              <a:gd name="connsiteY18" fmla="*/ 3154 h 11952"/>
              <a:gd name="connsiteX19" fmla="*/ 5664 w 5664"/>
              <a:gd name="connsiteY19" fmla="*/ 3343 h 11952"/>
              <a:gd name="connsiteX20" fmla="*/ 5491 w 5664"/>
              <a:gd name="connsiteY20" fmla="*/ 3745 h 11952"/>
              <a:gd name="connsiteX21" fmla="*/ 5585 w 5664"/>
              <a:gd name="connsiteY21" fmla="*/ 4241 h 11952"/>
              <a:gd name="connsiteX22" fmla="*/ 5523 w 5664"/>
              <a:gd name="connsiteY22" fmla="*/ 4400 h 11952"/>
              <a:gd name="connsiteX23" fmla="*/ 5539 w 5664"/>
              <a:gd name="connsiteY23" fmla="*/ 4605 h 11952"/>
              <a:gd name="connsiteX24" fmla="*/ 5443 w 5664"/>
              <a:gd name="connsiteY24" fmla="*/ 5188 h 11952"/>
              <a:gd name="connsiteX25" fmla="*/ 5318 w 5664"/>
              <a:gd name="connsiteY25" fmla="*/ 6134 h 11952"/>
              <a:gd name="connsiteX26" fmla="*/ 5096 w 5664"/>
              <a:gd name="connsiteY26" fmla="*/ 6434 h 11952"/>
              <a:gd name="connsiteX27" fmla="*/ 4923 w 5664"/>
              <a:gd name="connsiteY27" fmla="*/ 6969 h 11952"/>
              <a:gd name="connsiteX28" fmla="*/ 4779 w 5664"/>
              <a:gd name="connsiteY28" fmla="*/ 7269 h 11952"/>
              <a:gd name="connsiteX29" fmla="*/ 4685 w 5664"/>
              <a:gd name="connsiteY29" fmla="*/ 7601 h 11952"/>
              <a:gd name="connsiteX30" fmla="*/ 4669 w 5664"/>
              <a:gd name="connsiteY30" fmla="*/ 7963 h 11952"/>
              <a:gd name="connsiteX31" fmla="*/ 4479 w 5664"/>
              <a:gd name="connsiteY31" fmla="*/ 8295 h 11952"/>
              <a:gd name="connsiteX32" fmla="*/ 4495 w 5664"/>
              <a:gd name="connsiteY32" fmla="*/ 8405 h 11952"/>
              <a:gd name="connsiteX33" fmla="*/ 4385 w 5664"/>
              <a:gd name="connsiteY33" fmla="*/ 8578 h 11952"/>
              <a:gd name="connsiteX34" fmla="*/ 4290 w 5664"/>
              <a:gd name="connsiteY34" fmla="*/ 8925 h 11952"/>
              <a:gd name="connsiteX35" fmla="*/ 4290 w 5664"/>
              <a:gd name="connsiteY35" fmla="*/ 9194 h 11952"/>
              <a:gd name="connsiteX36" fmla="*/ 4322 w 5664"/>
              <a:gd name="connsiteY36" fmla="*/ 9540 h 11952"/>
              <a:gd name="connsiteX37" fmla="*/ 4164 w 5664"/>
              <a:gd name="connsiteY37" fmla="*/ 9745 h 11952"/>
              <a:gd name="connsiteX38" fmla="*/ 4053 w 5664"/>
              <a:gd name="connsiteY38" fmla="*/ 10077 h 11952"/>
              <a:gd name="connsiteX39" fmla="*/ 3801 w 5664"/>
              <a:gd name="connsiteY39" fmla="*/ 10359 h 11952"/>
              <a:gd name="connsiteX40" fmla="*/ 3739 w 5664"/>
              <a:gd name="connsiteY40" fmla="*/ 10644 h 11952"/>
              <a:gd name="connsiteX41" fmla="*/ 3599 w 5664"/>
              <a:gd name="connsiteY41" fmla="*/ 10928 h 11952"/>
              <a:gd name="connsiteX42" fmla="*/ 3536 w 5664"/>
              <a:gd name="connsiteY42" fmla="*/ 11148 h 11952"/>
              <a:gd name="connsiteX43" fmla="*/ 3505 w 5664"/>
              <a:gd name="connsiteY43" fmla="*/ 11526 h 11952"/>
              <a:gd name="connsiteX44" fmla="*/ 3276 w 5664"/>
              <a:gd name="connsiteY44" fmla="*/ 11700 h 11952"/>
              <a:gd name="connsiteX45" fmla="*/ 3048 w 5664"/>
              <a:gd name="connsiteY45" fmla="*/ 11858 h 11952"/>
              <a:gd name="connsiteX46" fmla="*/ 2812 w 5664"/>
              <a:gd name="connsiteY46" fmla="*/ 11952 h 11952"/>
              <a:gd name="connsiteX47" fmla="*/ 2464 w 5664"/>
              <a:gd name="connsiteY47" fmla="*/ 11952 h 11952"/>
              <a:gd name="connsiteX48" fmla="*/ 2150 w 5664"/>
              <a:gd name="connsiteY48" fmla="*/ 11669 h 11952"/>
              <a:gd name="connsiteX49" fmla="*/ 1991 w 5664"/>
              <a:gd name="connsiteY49" fmla="*/ 11385 h 11952"/>
              <a:gd name="connsiteX50" fmla="*/ 1944 w 5664"/>
              <a:gd name="connsiteY50" fmla="*/ 11117 h 11952"/>
              <a:gd name="connsiteX51" fmla="*/ 1637 w 5664"/>
              <a:gd name="connsiteY51" fmla="*/ 10817 h 11952"/>
              <a:gd name="connsiteX52" fmla="*/ 1503 w 5664"/>
              <a:gd name="connsiteY52" fmla="*/ 10599 h 11952"/>
              <a:gd name="connsiteX53" fmla="*/ 1543 w 5664"/>
              <a:gd name="connsiteY53" fmla="*/ 10368 h 11952"/>
              <a:gd name="connsiteX54" fmla="*/ 1354 w 5664"/>
              <a:gd name="connsiteY54" fmla="*/ 9847 h 11952"/>
              <a:gd name="connsiteX55" fmla="*/ 1154 w 5664"/>
              <a:gd name="connsiteY55" fmla="*/ 9051 h 11952"/>
              <a:gd name="connsiteX56" fmla="*/ 1211 w 5664"/>
              <a:gd name="connsiteY56" fmla="*/ 8452 h 11952"/>
              <a:gd name="connsiteX57" fmla="*/ 933 w 5664"/>
              <a:gd name="connsiteY57" fmla="*/ 7884 h 11952"/>
              <a:gd name="connsiteX58" fmla="*/ 885 w 5664"/>
              <a:gd name="connsiteY58" fmla="*/ 7506 h 11952"/>
              <a:gd name="connsiteX59" fmla="*/ 857 w 5664"/>
              <a:gd name="connsiteY59" fmla="*/ 7199 h 11952"/>
              <a:gd name="connsiteX60" fmla="*/ 588 w 5664"/>
              <a:gd name="connsiteY60" fmla="*/ 6891 h 11952"/>
              <a:gd name="connsiteX61" fmla="*/ 526 w 5664"/>
              <a:gd name="connsiteY61" fmla="*/ 6560 h 11952"/>
              <a:gd name="connsiteX62" fmla="*/ 399 w 5664"/>
              <a:gd name="connsiteY62" fmla="*/ 5898 h 11952"/>
              <a:gd name="connsiteX63" fmla="*/ 337 w 5664"/>
              <a:gd name="connsiteY63" fmla="*/ 5424 h 11952"/>
              <a:gd name="connsiteX64" fmla="*/ 226 w 5664"/>
              <a:gd name="connsiteY64" fmla="*/ 5204 h 11952"/>
              <a:gd name="connsiteX65" fmla="*/ 226 w 5664"/>
              <a:gd name="connsiteY65" fmla="*/ 4762 h 11952"/>
              <a:gd name="connsiteX66" fmla="*/ 133 w 5664"/>
              <a:gd name="connsiteY66" fmla="*/ 4494 h 11952"/>
              <a:gd name="connsiteX67" fmla="*/ 133 w 5664"/>
              <a:gd name="connsiteY67" fmla="*/ 4132 h 11952"/>
              <a:gd name="connsiteX68" fmla="*/ 22 w 5664"/>
              <a:gd name="connsiteY68" fmla="*/ 3911 h 11952"/>
              <a:gd name="connsiteX69" fmla="*/ 22 w 5664"/>
              <a:gd name="connsiteY69" fmla="*/ 3549 h 11952"/>
              <a:gd name="connsiteX70" fmla="*/ 22 w 5664"/>
              <a:gd name="connsiteY70" fmla="*/ 3549 h 11952"/>
              <a:gd name="connsiteX71" fmla="*/ 29 w 5664"/>
              <a:gd name="connsiteY71" fmla="*/ 3520 h 11952"/>
              <a:gd name="connsiteX72" fmla="*/ 35 w 5664"/>
              <a:gd name="connsiteY72" fmla="*/ 3491 h 11952"/>
              <a:gd name="connsiteX73" fmla="*/ 39 w 5664"/>
              <a:gd name="connsiteY73" fmla="*/ 3455 h 11952"/>
              <a:gd name="connsiteX74" fmla="*/ 42 w 5664"/>
              <a:gd name="connsiteY74" fmla="*/ 3418 h 11952"/>
              <a:gd name="connsiteX75" fmla="*/ 43 w 5664"/>
              <a:gd name="connsiteY75" fmla="*/ 3400 h 11952"/>
              <a:gd name="connsiteX76" fmla="*/ 42 w 5664"/>
              <a:gd name="connsiteY76" fmla="*/ 3382 h 11952"/>
              <a:gd name="connsiteX77" fmla="*/ 39 w 5664"/>
              <a:gd name="connsiteY77" fmla="*/ 3366 h 11952"/>
              <a:gd name="connsiteX78" fmla="*/ 35 w 5664"/>
              <a:gd name="connsiteY78" fmla="*/ 3350 h 11952"/>
              <a:gd name="connsiteX79" fmla="*/ 29 w 5664"/>
              <a:gd name="connsiteY79" fmla="*/ 3338 h 11952"/>
              <a:gd name="connsiteX80" fmla="*/ 22 w 5664"/>
              <a:gd name="connsiteY80" fmla="*/ 3327 h 11952"/>
              <a:gd name="connsiteX81" fmla="*/ 22 w 5664"/>
              <a:gd name="connsiteY81" fmla="*/ 3327 h 11952"/>
              <a:gd name="connsiteX82" fmla="*/ 17 w 5664"/>
              <a:gd name="connsiteY82" fmla="*/ 3323 h 11952"/>
              <a:gd name="connsiteX83" fmla="*/ 14 w 5664"/>
              <a:gd name="connsiteY83" fmla="*/ 3317 h 11952"/>
              <a:gd name="connsiteX84" fmla="*/ 9 w 5664"/>
              <a:gd name="connsiteY84" fmla="*/ 3302 h 11952"/>
              <a:gd name="connsiteX85" fmla="*/ 4 w 5664"/>
              <a:gd name="connsiteY85" fmla="*/ 3285 h 11952"/>
              <a:gd name="connsiteX86" fmla="*/ 1 w 5664"/>
              <a:gd name="connsiteY86" fmla="*/ 3266 h 11952"/>
              <a:gd name="connsiteX87" fmla="*/ 0 w 5664"/>
              <a:gd name="connsiteY87" fmla="*/ 3245 h 11952"/>
              <a:gd name="connsiteX88" fmla="*/ 1 w 5664"/>
              <a:gd name="connsiteY88" fmla="*/ 3222 h 11952"/>
              <a:gd name="connsiteX89" fmla="*/ 4 w 5664"/>
              <a:gd name="connsiteY89" fmla="*/ 3175 h 11952"/>
              <a:gd name="connsiteX90" fmla="*/ 9 w 5664"/>
              <a:gd name="connsiteY90" fmla="*/ 3132 h 11952"/>
              <a:gd name="connsiteX91" fmla="*/ 14 w 5664"/>
              <a:gd name="connsiteY91" fmla="*/ 3095 h 11952"/>
              <a:gd name="connsiteX92" fmla="*/ 22 w 5664"/>
              <a:gd name="connsiteY92" fmla="*/ 3060 h 11952"/>
              <a:gd name="connsiteX93" fmla="*/ 0 w 5664"/>
              <a:gd name="connsiteY93" fmla="*/ 2917 h 11952"/>
              <a:gd name="connsiteX94" fmla="*/ 3947 w 5664"/>
              <a:gd name="connsiteY94" fmla="*/ 74 h 11952"/>
              <a:gd name="connsiteX0" fmla="*/ 3906 w 5664"/>
              <a:gd name="connsiteY0" fmla="*/ 0 h 11952"/>
              <a:gd name="connsiteX1" fmla="*/ 4009 w 5664"/>
              <a:gd name="connsiteY1" fmla="*/ 114 h 11952"/>
              <a:gd name="connsiteX2" fmla="*/ 4072 w 5664"/>
              <a:gd name="connsiteY2" fmla="*/ 351 h 11952"/>
              <a:gd name="connsiteX3" fmla="*/ 4213 w 5664"/>
              <a:gd name="connsiteY3" fmla="*/ 410 h 11952"/>
              <a:gd name="connsiteX4" fmla="*/ 4249 w 5664"/>
              <a:gd name="connsiteY4" fmla="*/ 564 h 11952"/>
              <a:gd name="connsiteX5" fmla="*/ 4391 w 5664"/>
              <a:gd name="connsiteY5" fmla="*/ 813 h 11952"/>
              <a:gd name="connsiteX6" fmla="*/ 4581 w 5664"/>
              <a:gd name="connsiteY6" fmla="*/ 1001 h 11952"/>
              <a:gd name="connsiteX7" fmla="*/ 4604 w 5664"/>
              <a:gd name="connsiteY7" fmla="*/ 1322 h 11952"/>
              <a:gd name="connsiteX8" fmla="*/ 4722 w 5664"/>
              <a:gd name="connsiteY8" fmla="*/ 1522 h 11952"/>
              <a:gd name="connsiteX9" fmla="*/ 5018 w 5664"/>
              <a:gd name="connsiteY9" fmla="*/ 1677 h 11952"/>
              <a:gd name="connsiteX10" fmla="*/ 5112 w 5664"/>
              <a:gd name="connsiteY10" fmla="*/ 1795 h 11952"/>
              <a:gd name="connsiteX11" fmla="*/ 5159 w 5664"/>
              <a:gd name="connsiteY11" fmla="*/ 1936 h 11952"/>
              <a:gd name="connsiteX12" fmla="*/ 5243 w 5664"/>
              <a:gd name="connsiteY12" fmla="*/ 2019 h 11952"/>
              <a:gd name="connsiteX13" fmla="*/ 5432 w 5664"/>
              <a:gd name="connsiteY13" fmla="*/ 2280 h 11952"/>
              <a:gd name="connsiteX14" fmla="*/ 5523 w 5664"/>
              <a:gd name="connsiteY14" fmla="*/ 2555 h 11952"/>
              <a:gd name="connsiteX15" fmla="*/ 5585 w 5664"/>
              <a:gd name="connsiteY15" fmla="*/ 2634 h 11952"/>
              <a:gd name="connsiteX16" fmla="*/ 5606 w 5664"/>
              <a:gd name="connsiteY16" fmla="*/ 2717 h 11952"/>
              <a:gd name="connsiteX17" fmla="*/ 5664 w 5664"/>
              <a:gd name="connsiteY17" fmla="*/ 2855 h 11952"/>
              <a:gd name="connsiteX18" fmla="*/ 5664 w 5664"/>
              <a:gd name="connsiteY18" fmla="*/ 3154 h 11952"/>
              <a:gd name="connsiteX19" fmla="*/ 5664 w 5664"/>
              <a:gd name="connsiteY19" fmla="*/ 3343 h 11952"/>
              <a:gd name="connsiteX20" fmla="*/ 5491 w 5664"/>
              <a:gd name="connsiteY20" fmla="*/ 3745 h 11952"/>
              <a:gd name="connsiteX21" fmla="*/ 5585 w 5664"/>
              <a:gd name="connsiteY21" fmla="*/ 4241 h 11952"/>
              <a:gd name="connsiteX22" fmla="*/ 5523 w 5664"/>
              <a:gd name="connsiteY22" fmla="*/ 4400 h 11952"/>
              <a:gd name="connsiteX23" fmla="*/ 5539 w 5664"/>
              <a:gd name="connsiteY23" fmla="*/ 4605 h 11952"/>
              <a:gd name="connsiteX24" fmla="*/ 5443 w 5664"/>
              <a:gd name="connsiteY24" fmla="*/ 5188 h 11952"/>
              <a:gd name="connsiteX25" fmla="*/ 5318 w 5664"/>
              <a:gd name="connsiteY25" fmla="*/ 6134 h 11952"/>
              <a:gd name="connsiteX26" fmla="*/ 5096 w 5664"/>
              <a:gd name="connsiteY26" fmla="*/ 6434 h 11952"/>
              <a:gd name="connsiteX27" fmla="*/ 4923 w 5664"/>
              <a:gd name="connsiteY27" fmla="*/ 6969 h 11952"/>
              <a:gd name="connsiteX28" fmla="*/ 4779 w 5664"/>
              <a:gd name="connsiteY28" fmla="*/ 7269 h 11952"/>
              <a:gd name="connsiteX29" fmla="*/ 4685 w 5664"/>
              <a:gd name="connsiteY29" fmla="*/ 7601 h 11952"/>
              <a:gd name="connsiteX30" fmla="*/ 4669 w 5664"/>
              <a:gd name="connsiteY30" fmla="*/ 7963 h 11952"/>
              <a:gd name="connsiteX31" fmla="*/ 4479 w 5664"/>
              <a:gd name="connsiteY31" fmla="*/ 8295 h 11952"/>
              <a:gd name="connsiteX32" fmla="*/ 4495 w 5664"/>
              <a:gd name="connsiteY32" fmla="*/ 8405 h 11952"/>
              <a:gd name="connsiteX33" fmla="*/ 4385 w 5664"/>
              <a:gd name="connsiteY33" fmla="*/ 8578 h 11952"/>
              <a:gd name="connsiteX34" fmla="*/ 4290 w 5664"/>
              <a:gd name="connsiteY34" fmla="*/ 8925 h 11952"/>
              <a:gd name="connsiteX35" fmla="*/ 4290 w 5664"/>
              <a:gd name="connsiteY35" fmla="*/ 9194 h 11952"/>
              <a:gd name="connsiteX36" fmla="*/ 4322 w 5664"/>
              <a:gd name="connsiteY36" fmla="*/ 9540 h 11952"/>
              <a:gd name="connsiteX37" fmla="*/ 4164 w 5664"/>
              <a:gd name="connsiteY37" fmla="*/ 9745 h 11952"/>
              <a:gd name="connsiteX38" fmla="*/ 4053 w 5664"/>
              <a:gd name="connsiteY38" fmla="*/ 10077 h 11952"/>
              <a:gd name="connsiteX39" fmla="*/ 3801 w 5664"/>
              <a:gd name="connsiteY39" fmla="*/ 10359 h 11952"/>
              <a:gd name="connsiteX40" fmla="*/ 3739 w 5664"/>
              <a:gd name="connsiteY40" fmla="*/ 10644 h 11952"/>
              <a:gd name="connsiteX41" fmla="*/ 3599 w 5664"/>
              <a:gd name="connsiteY41" fmla="*/ 10928 h 11952"/>
              <a:gd name="connsiteX42" fmla="*/ 3536 w 5664"/>
              <a:gd name="connsiteY42" fmla="*/ 11148 h 11952"/>
              <a:gd name="connsiteX43" fmla="*/ 3505 w 5664"/>
              <a:gd name="connsiteY43" fmla="*/ 11526 h 11952"/>
              <a:gd name="connsiteX44" fmla="*/ 3276 w 5664"/>
              <a:gd name="connsiteY44" fmla="*/ 11700 h 11952"/>
              <a:gd name="connsiteX45" fmla="*/ 3048 w 5664"/>
              <a:gd name="connsiteY45" fmla="*/ 11858 h 11952"/>
              <a:gd name="connsiteX46" fmla="*/ 2812 w 5664"/>
              <a:gd name="connsiteY46" fmla="*/ 11952 h 11952"/>
              <a:gd name="connsiteX47" fmla="*/ 2464 w 5664"/>
              <a:gd name="connsiteY47" fmla="*/ 11952 h 11952"/>
              <a:gd name="connsiteX48" fmla="*/ 2150 w 5664"/>
              <a:gd name="connsiteY48" fmla="*/ 11669 h 11952"/>
              <a:gd name="connsiteX49" fmla="*/ 1991 w 5664"/>
              <a:gd name="connsiteY49" fmla="*/ 11385 h 11952"/>
              <a:gd name="connsiteX50" fmla="*/ 1944 w 5664"/>
              <a:gd name="connsiteY50" fmla="*/ 11117 h 11952"/>
              <a:gd name="connsiteX51" fmla="*/ 1637 w 5664"/>
              <a:gd name="connsiteY51" fmla="*/ 10817 h 11952"/>
              <a:gd name="connsiteX52" fmla="*/ 1503 w 5664"/>
              <a:gd name="connsiteY52" fmla="*/ 10599 h 11952"/>
              <a:gd name="connsiteX53" fmla="*/ 1543 w 5664"/>
              <a:gd name="connsiteY53" fmla="*/ 10368 h 11952"/>
              <a:gd name="connsiteX54" fmla="*/ 1354 w 5664"/>
              <a:gd name="connsiteY54" fmla="*/ 9847 h 11952"/>
              <a:gd name="connsiteX55" fmla="*/ 1154 w 5664"/>
              <a:gd name="connsiteY55" fmla="*/ 9051 h 11952"/>
              <a:gd name="connsiteX56" fmla="*/ 1211 w 5664"/>
              <a:gd name="connsiteY56" fmla="*/ 8452 h 11952"/>
              <a:gd name="connsiteX57" fmla="*/ 933 w 5664"/>
              <a:gd name="connsiteY57" fmla="*/ 7884 h 11952"/>
              <a:gd name="connsiteX58" fmla="*/ 885 w 5664"/>
              <a:gd name="connsiteY58" fmla="*/ 7506 h 11952"/>
              <a:gd name="connsiteX59" fmla="*/ 857 w 5664"/>
              <a:gd name="connsiteY59" fmla="*/ 7199 h 11952"/>
              <a:gd name="connsiteX60" fmla="*/ 588 w 5664"/>
              <a:gd name="connsiteY60" fmla="*/ 6891 h 11952"/>
              <a:gd name="connsiteX61" fmla="*/ 526 w 5664"/>
              <a:gd name="connsiteY61" fmla="*/ 6560 h 11952"/>
              <a:gd name="connsiteX62" fmla="*/ 399 w 5664"/>
              <a:gd name="connsiteY62" fmla="*/ 5898 h 11952"/>
              <a:gd name="connsiteX63" fmla="*/ 337 w 5664"/>
              <a:gd name="connsiteY63" fmla="*/ 5424 h 11952"/>
              <a:gd name="connsiteX64" fmla="*/ 226 w 5664"/>
              <a:gd name="connsiteY64" fmla="*/ 5204 h 11952"/>
              <a:gd name="connsiteX65" fmla="*/ 226 w 5664"/>
              <a:gd name="connsiteY65" fmla="*/ 4762 h 11952"/>
              <a:gd name="connsiteX66" fmla="*/ 133 w 5664"/>
              <a:gd name="connsiteY66" fmla="*/ 4494 h 11952"/>
              <a:gd name="connsiteX67" fmla="*/ 133 w 5664"/>
              <a:gd name="connsiteY67" fmla="*/ 4132 h 11952"/>
              <a:gd name="connsiteX68" fmla="*/ 22 w 5664"/>
              <a:gd name="connsiteY68" fmla="*/ 3911 h 11952"/>
              <a:gd name="connsiteX69" fmla="*/ 22 w 5664"/>
              <a:gd name="connsiteY69" fmla="*/ 3549 h 11952"/>
              <a:gd name="connsiteX70" fmla="*/ 22 w 5664"/>
              <a:gd name="connsiteY70" fmla="*/ 3549 h 11952"/>
              <a:gd name="connsiteX71" fmla="*/ 29 w 5664"/>
              <a:gd name="connsiteY71" fmla="*/ 3520 h 11952"/>
              <a:gd name="connsiteX72" fmla="*/ 35 w 5664"/>
              <a:gd name="connsiteY72" fmla="*/ 3491 h 11952"/>
              <a:gd name="connsiteX73" fmla="*/ 39 w 5664"/>
              <a:gd name="connsiteY73" fmla="*/ 3455 h 11952"/>
              <a:gd name="connsiteX74" fmla="*/ 42 w 5664"/>
              <a:gd name="connsiteY74" fmla="*/ 3418 h 11952"/>
              <a:gd name="connsiteX75" fmla="*/ 43 w 5664"/>
              <a:gd name="connsiteY75" fmla="*/ 3400 h 11952"/>
              <a:gd name="connsiteX76" fmla="*/ 42 w 5664"/>
              <a:gd name="connsiteY76" fmla="*/ 3382 h 11952"/>
              <a:gd name="connsiteX77" fmla="*/ 39 w 5664"/>
              <a:gd name="connsiteY77" fmla="*/ 3366 h 11952"/>
              <a:gd name="connsiteX78" fmla="*/ 35 w 5664"/>
              <a:gd name="connsiteY78" fmla="*/ 3350 h 11952"/>
              <a:gd name="connsiteX79" fmla="*/ 29 w 5664"/>
              <a:gd name="connsiteY79" fmla="*/ 3338 h 11952"/>
              <a:gd name="connsiteX80" fmla="*/ 22 w 5664"/>
              <a:gd name="connsiteY80" fmla="*/ 3327 h 11952"/>
              <a:gd name="connsiteX81" fmla="*/ 22 w 5664"/>
              <a:gd name="connsiteY81" fmla="*/ 3327 h 11952"/>
              <a:gd name="connsiteX82" fmla="*/ 17 w 5664"/>
              <a:gd name="connsiteY82" fmla="*/ 3323 h 11952"/>
              <a:gd name="connsiteX83" fmla="*/ 14 w 5664"/>
              <a:gd name="connsiteY83" fmla="*/ 3317 h 11952"/>
              <a:gd name="connsiteX84" fmla="*/ 9 w 5664"/>
              <a:gd name="connsiteY84" fmla="*/ 3302 h 11952"/>
              <a:gd name="connsiteX85" fmla="*/ 4 w 5664"/>
              <a:gd name="connsiteY85" fmla="*/ 3285 h 11952"/>
              <a:gd name="connsiteX86" fmla="*/ 1 w 5664"/>
              <a:gd name="connsiteY86" fmla="*/ 3266 h 11952"/>
              <a:gd name="connsiteX87" fmla="*/ 0 w 5664"/>
              <a:gd name="connsiteY87" fmla="*/ 3245 h 11952"/>
              <a:gd name="connsiteX88" fmla="*/ 1 w 5664"/>
              <a:gd name="connsiteY88" fmla="*/ 3222 h 11952"/>
              <a:gd name="connsiteX89" fmla="*/ 4 w 5664"/>
              <a:gd name="connsiteY89" fmla="*/ 3175 h 11952"/>
              <a:gd name="connsiteX90" fmla="*/ 9 w 5664"/>
              <a:gd name="connsiteY90" fmla="*/ 3132 h 11952"/>
              <a:gd name="connsiteX91" fmla="*/ 14 w 5664"/>
              <a:gd name="connsiteY91" fmla="*/ 3095 h 11952"/>
              <a:gd name="connsiteX92" fmla="*/ 22 w 5664"/>
              <a:gd name="connsiteY92" fmla="*/ 3060 h 11952"/>
              <a:gd name="connsiteX93" fmla="*/ 0 w 5664"/>
              <a:gd name="connsiteY93" fmla="*/ 2917 h 11952"/>
              <a:gd name="connsiteX94" fmla="*/ 3947 w 5664"/>
              <a:gd name="connsiteY94" fmla="*/ 74 h 11952"/>
              <a:gd name="connsiteX95" fmla="*/ 3906 w 5664"/>
              <a:gd name="connsiteY95" fmla="*/ 0 h 11952"/>
              <a:gd name="connsiteX0" fmla="*/ 3947 w 5664"/>
              <a:gd name="connsiteY0" fmla="*/ 467 h 12345"/>
              <a:gd name="connsiteX1" fmla="*/ 4009 w 5664"/>
              <a:gd name="connsiteY1" fmla="*/ 507 h 12345"/>
              <a:gd name="connsiteX2" fmla="*/ 4072 w 5664"/>
              <a:gd name="connsiteY2" fmla="*/ 744 h 12345"/>
              <a:gd name="connsiteX3" fmla="*/ 4213 w 5664"/>
              <a:gd name="connsiteY3" fmla="*/ 803 h 12345"/>
              <a:gd name="connsiteX4" fmla="*/ 4249 w 5664"/>
              <a:gd name="connsiteY4" fmla="*/ 957 h 12345"/>
              <a:gd name="connsiteX5" fmla="*/ 4391 w 5664"/>
              <a:gd name="connsiteY5" fmla="*/ 1206 h 12345"/>
              <a:gd name="connsiteX6" fmla="*/ 4581 w 5664"/>
              <a:gd name="connsiteY6" fmla="*/ 1394 h 12345"/>
              <a:gd name="connsiteX7" fmla="*/ 4604 w 5664"/>
              <a:gd name="connsiteY7" fmla="*/ 1715 h 12345"/>
              <a:gd name="connsiteX8" fmla="*/ 4722 w 5664"/>
              <a:gd name="connsiteY8" fmla="*/ 1915 h 12345"/>
              <a:gd name="connsiteX9" fmla="*/ 5018 w 5664"/>
              <a:gd name="connsiteY9" fmla="*/ 2070 h 12345"/>
              <a:gd name="connsiteX10" fmla="*/ 5112 w 5664"/>
              <a:gd name="connsiteY10" fmla="*/ 2188 h 12345"/>
              <a:gd name="connsiteX11" fmla="*/ 5159 w 5664"/>
              <a:gd name="connsiteY11" fmla="*/ 2329 h 12345"/>
              <a:gd name="connsiteX12" fmla="*/ 5243 w 5664"/>
              <a:gd name="connsiteY12" fmla="*/ 2412 h 12345"/>
              <a:gd name="connsiteX13" fmla="*/ 5432 w 5664"/>
              <a:gd name="connsiteY13" fmla="*/ 2673 h 12345"/>
              <a:gd name="connsiteX14" fmla="*/ 5523 w 5664"/>
              <a:gd name="connsiteY14" fmla="*/ 2948 h 12345"/>
              <a:gd name="connsiteX15" fmla="*/ 5585 w 5664"/>
              <a:gd name="connsiteY15" fmla="*/ 3027 h 12345"/>
              <a:gd name="connsiteX16" fmla="*/ 5606 w 5664"/>
              <a:gd name="connsiteY16" fmla="*/ 3110 h 12345"/>
              <a:gd name="connsiteX17" fmla="*/ 5664 w 5664"/>
              <a:gd name="connsiteY17" fmla="*/ 3248 h 12345"/>
              <a:gd name="connsiteX18" fmla="*/ 5664 w 5664"/>
              <a:gd name="connsiteY18" fmla="*/ 3547 h 12345"/>
              <a:gd name="connsiteX19" fmla="*/ 5664 w 5664"/>
              <a:gd name="connsiteY19" fmla="*/ 3736 h 12345"/>
              <a:gd name="connsiteX20" fmla="*/ 5491 w 5664"/>
              <a:gd name="connsiteY20" fmla="*/ 4138 h 12345"/>
              <a:gd name="connsiteX21" fmla="*/ 5585 w 5664"/>
              <a:gd name="connsiteY21" fmla="*/ 4634 h 12345"/>
              <a:gd name="connsiteX22" fmla="*/ 5523 w 5664"/>
              <a:gd name="connsiteY22" fmla="*/ 4793 h 12345"/>
              <a:gd name="connsiteX23" fmla="*/ 5539 w 5664"/>
              <a:gd name="connsiteY23" fmla="*/ 4998 h 12345"/>
              <a:gd name="connsiteX24" fmla="*/ 5443 w 5664"/>
              <a:gd name="connsiteY24" fmla="*/ 5581 h 12345"/>
              <a:gd name="connsiteX25" fmla="*/ 5318 w 5664"/>
              <a:gd name="connsiteY25" fmla="*/ 6527 h 12345"/>
              <a:gd name="connsiteX26" fmla="*/ 5096 w 5664"/>
              <a:gd name="connsiteY26" fmla="*/ 6827 h 12345"/>
              <a:gd name="connsiteX27" fmla="*/ 4923 w 5664"/>
              <a:gd name="connsiteY27" fmla="*/ 7362 h 12345"/>
              <a:gd name="connsiteX28" fmla="*/ 4779 w 5664"/>
              <a:gd name="connsiteY28" fmla="*/ 7662 h 12345"/>
              <a:gd name="connsiteX29" fmla="*/ 4685 w 5664"/>
              <a:gd name="connsiteY29" fmla="*/ 7994 h 12345"/>
              <a:gd name="connsiteX30" fmla="*/ 4669 w 5664"/>
              <a:gd name="connsiteY30" fmla="*/ 8356 h 12345"/>
              <a:gd name="connsiteX31" fmla="*/ 4479 w 5664"/>
              <a:gd name="connsiteY31" fmla="*/ 8688 h 12345"/>
              <a:gd name="connsiteX32" fmla="*/ 4495 w 5664"/>
              <a:gd name="connsiteY32" fmla="*/ 8798 h 12345"/>
              <a:gd name="connsiteX33" fmla="*/ 4385 w 5664"/>
              <a:gd name="connsiteY33" fmla="*/ 8971 h 12345"/>
              <a:gd name="connsiteX34" fmla="*/ 4290 w 5664"/>
              <a:gd name="connsiteY34" fmla="*/ 9318 h 12345"/>
              <a:gd name="connsiteX35" fmla="*/ 4290 w 5664"/>
              <a:gd name="connsiteY35" fmla="*/ 9587 h 12345"/>
              <a:gd name="connsiteX36" fmla="*/ 4322 w 5664"/>
              <a:gd name="connsiteY36" fmla="*/ 9933 h 12345"/>
              <a:gd name="connsiteX37" fmla="*/ 4164 w 5664"/>
              <a:gd name="connsiteY37" fmla="*/ 10138 h 12345"/>
              <a:gd name="connsiteX38" fmla="*/ 4053 w 5664"/>
              <a:gd name="connsiteY38" fmla="*/ 10470 h 12345"/>
              <a:gd name="connsiteX39" fmla="*/ 3801 w 5664"/>
              <a:gd name="connsiteY39" fmla="*/ 10752 h 12345"/>
              <a:gd name="connsiteX40" fmla="*/ 3739 w 5664"/>
              <a:gd name="connsiteY40" fmla="*/ 11037 h 12345"/>
              <a:gd name="connsiteX41" fmla="*/ 3599 w 5664"/>
              <a:gd name="connsiteY41" fmla="*/ 11321 h 12345"/>
              <a:gd name="connsiteX42" fmla="*/ 3536 w 5664"/>
              <a:gd name="connsiteY42" fmla="*/ 11541 h 12345"/>
              <a:gd name="connsiteX43" fmla="*/ 3505 w 5664"/>
              <a:gd name="connsiteY43" fmla="*/ 11919 h 12345"/>
              <a:gd name="connsiteX44" fmla="*/ 3276 w 5664"/>
              <a:gd name="connsiteY44" fmla="*/ 12093 h 12345"/>
              <a:gd name="connsiteX45" fmla="*/ 3048 w 5664"/>
              <a:gd name="connsiteY45" fmla="*/ 12251 h 12345"/>
              <a:gd name="connsiteX46" fmla="*/ 2812 w 5664"/>
              <a:gd name="connsiteY46" fmla="*/ 12345 h 12345"/>
              <a:gd name="connsiteX47" fmla="*/ 2464 w 5664"/>
              <a:gd name="connsiteY47" fmla="*/ 12345 h 12345"/>
              <a:gd name="connsiteX48" fmla="*/ 2150 w 5664"/>
              <a:gd name="connsiteY48" fmla="*/ 12062 h 12345"/>
              <a:gd name="connsiteX49" fmla="*/ 1991 w 5664"/>
              <a:gd name="connsiteY49" fmla="*/ 11778 h 12345"/>
              <a:gd name="connsiteX50" fmla="*/ 1944 w 5664"/>
              <a:gd name="connsiteY50" fmla="*/ 11510 h 12345"/>
              <a:gd name="connsiteX51" fmla="*/ 1637 w 5664"/>
              <a:gd name="connsiteY51" fmla="*/ 11210 h 12345"/>
              <a:gd name="connsiteX52" fmla="*/ 1503 w 5664"/>
              <a:gd name="connsiteY52" fmla="*/ 10992 h 12345"/>
              <a:gd name="connsiteX53" fmla="*/ 1543 w 5664"/>
              <a:gd name="connsiteY53" fmla="*/ 10761 h 12345"/>
              <a:gd name="connsiteX54" fmla="*/ 1354 w 5664"/>
              <a:gd name="connsiteY54" fmla="*/ 10240 h 12345"/>
              <a:gd name="connsiteX55" fmla="*/ 1154 w 5664"/>
              <a:gd name="connsiteY55" fmla="*/ 9444 h 12345"/>
              <a:gd name="connsiteX56" fmla="*/ 1211 w 5664"/>
              <a:gd name="connsiteY56" fmla="*/ 8845 h 12345"/>
              <a:gd name="connsiteX57" fmla="*/ 933 w 5664"/>
              <a:gd name="connsiteY57" fmla="*/ 8277 h 12345"/>
              <a:gd name="connsiteX58" fmla="*/ 885 w 5664"/>
              <a:gd name="connsiteY58" fmla="*/ 7899 h 12345"/>
              <a:gd name="connsiteX59" fmla="*/ 857 w 5664"/>
              <a:gd name="connsiteY59" fmla="*/ 7592 h 12345"/>
              <a:gd name="connsiteX60" fmla="*/ 588 w 5664"/>
              <a:gd name="connsiteY60" fmla="*/ 7284 h 12345"/>
              <a:gd name="connsiteX61" fmla="*/ 526 w 5664"/>
              <a:gd name="connsiteY61" fmla="*/ 6953 h 12345"/>
              <a:gd name="connsiteX62" fmla="*/ 399 w 5664"/>
              <a:gd name="connsiteY62" fmla="*/ 6291 h 12345"/>
              <a:gd name="connsiteX63" fmla="*/ 337 w 5664"/>
              <a:gd name="connsiteY63" fmla="*/ 5817 h 12345"/>
              <a:gd name="connsiteX64" fmla="*/ 226 w 5664"/>
              <a:gd name="connsiteY64" fmla="*/ 5597 h 12345"/>
              <a:gd name="connsiteX65" fmla="*/ 226 w 5664"/>
              <a:gd name="connsiteY65" fmla="*/ 5155 h 12345"/>
              <a:gd name="connsiteX66" fmla="*/ 133 w 5664"/>
              <a:gd name="connsiteY66" fmla="*/ 4887 h 12345"/>
              <a:gd name="connsiteX67" fmla="*/ 133 w 5664"/>
              <a:gd name="connsiteY67" fmla="*/ 4525 h 12345"/>
              <a:gd name="connsiteX68" fmla="*/ 22 w 5664"/>
              <a:gd name="connsiteY68" fmla="*/ 4304 h 12345"/>
              <a:gd name="connsiteX69" fmla="*/ 22 w 5664"/>
              <a:gd name="connsiteY69" fmla="*/ 3942 h 12345"/>
              <a:gd name="connsiteX70" fmla="*/ 22 w 5664"/>
              <a:gd name="connsiteY70" fmla="*/ 3942 h 12345"/>
              <a:gd name="connsiteX71" fmla="*/ 29 w 5664"/>
              <a:gd name="connsiteY71" fmla="*/ 3913 h 12345"/>
              <a:gd name="connsiteX72" fmla="*/ 35 w 5664"/>
              <a:gd name="connsiteY72" fmla="*/ 3884 h 12345"/>
              <a:gd name="connsiteX73" fmla="*/ 39 w 5664"/>
              <a:gd name="connsiteY73" fmla="*/ 3848 h 12345"/>
              <a:gd name="connsiteX74" fmla="*/ 42 w 5664"/>
              <a:gd name="connsiteY74" fmla="*/ 3811 h 12345"/>
              <a:gd name="connsiteX75" fmla="*/ 43 w 5664"/>
              <a:gd name="connsiteY75" fmla="*/ 3793 h 12345"/>
              <a:gd name="connsiteX76" fmla="*/ 42 w 5664"/>
              <a:gd name="connsiteY76" fmla="*/ 3775 h 12345"/>
              <a:gd name="connsiteX77" fmla="*/ 39 w 5664"/>
              <a:gd name="connsiteY77" fmla="*/ 3759 h 12345"/>
              <a:gd name="connsiteX78" fmla="*/ 35 w 5664"/>
              <a:gd name="connsiteY78" fmla="*/ 3743 h 12345"/>
              <a:gd name="connsiteX79" fmla="*/ 29 w 5664"/>
              <a:gd name="connsiteY79" fmla="*/ 3731 h 12345"/>
              <a:gd name="connsiteX80" fmla="*/ 22 w 5664"/>
              <a:gd name="connsiteY80" fmla="*/ 3720 h 12345"/>
              <a:gd name="connsiteX81" fmla="*/ 22 w 5664"/>
              <a:gd name="connsiteY81" fmla="*/ 3720 h 12345"/>
              <a:gd name="connsiteX82" fmla="*/ 17 w 5664"/>
              <a:gd name="connsiteY82" fmla="*/ 3716 h 12345"/>
              <a:gd name="connsiteX83" fmla="*/ 14 w 5664"/>
              <a:gd name="connsiteY83" fmla="*/ 3710 h 12345"/>
              <a:gd name="connsiteX84" fmla="*/ 9 w 5664"/>
              <a:gd name="connsiteY84" fmla="*/ 3695 h 12345"/>
              <a:gd name="connsiteX85" fmla="*/ 4 w 5664"/>
              <a:gd name="connsiteY85" fmla="*/ 3678 h 12345"/>
              <a:gd name="connsiteX86" fmla="*/ 1 w 5664"/>
              <a:gd name="connsiteY86" fmla="*/ 3659 h 12345"/>
              <a:gd name="connsiteX87" fmla="*/ 0 w 5664"/>
              <a:gd name="connsiteY87" fmla="*/ 3638 h 12345"/>
              <a:gd name="connsiteX88" fmla="*/ 1 w 5664"/>
              <a:gd name="connsiteY88" fmla="*/ 3615 h 12345"/>
              <a:gd name="connsiteX89" fmla="*/ 4 w 5664"/>
              <a:gd name="connsiteY89" fmla="*/ 3568 h 12345"/>
              <a:gd name="connsiteX90" fmla="*/ 9 w 5664"/>
              <a:gd name="connsiteY90" fmla="*/ 3525 h 12345"/>
              <a:gd name="connsiteX91" fmla="*/ 14 w 5664"/>
              <a:gd name="connsiteY91" fmla="*/ 3488 h 12345"/>
              <a:gd name="connsiteX92" fmla="*/ 22 w 5664"/>
              <a:gd name="connsiteY92" fmla="*/ 3453 h 12345"/>
              <a:gd name="connsiteX93" fmla="*/ 0 w 5664"/>
              <a:gd name="connsiteY93" fmla="*/ 3310 h 12345"/>
              <a:gd name="connsiteX94" fmla="*/ 3947 w 5664"/>
              <a:gd name="connsiteY94" fmla="*/ 467 h 12345"/>
              <a:gd name="connsiteX0" fmla="*/ 0 w 5664"/>
              <a:gd name="connsiteY0" fmla="*/ 2803 h 11838"/>
              <a:gd name="connsiteX1" fmla="*/ 4009 w 5664"/>
              <a:gd name="connsiteY1" fmla="*/ 0 h 11838"/>
              <a:gd name="connsiteX2" fmla="*/ 4072 w 5664"/>
              <a:gd name="connsiteY2" fmla="*/ 237 h 11838"/>
              <a:gd name="connsiteX3" fmla="*/ 4213 w 5664"/>
              <a:gd name="connsiteY3" fmla="*/ 296 h 11838"/>
              <a:gd name="connsiteX4" fmla="*/ 4249 w 5664"/>
              <a:gd name="connsiteY4" fmla="*/ 450 h 11838"/>
              <a:gd name="connsiteX5" fmla="*/ 4391 w 5664"/>
              <a:gd name="connsiteY5" fmla="*/ 699 h 11838"/>
              <a:gd name="connsiteX6" fmla="*/ 4581 w 5664"/>
              <a:gd name="connsiteY6" fmla="*/ 887 h 11838"/>
              <a:gd name="connsiteX7" fmla="*/ 4604 w 5664"/>
              <a:gd name="connsiteY7" fmla="*/ 1208 h 11838"/>
              <a:gd name="connsiteX8" fmla="*/ 4722 w 5664"/>
              <a:gd name="connsiteY8" fmla="*/ 1408 h 11838"/>
              <a:gd name="connsiteX9" fmla="*/ 5018 w 5664"/>
              <a:gd name="connsiteY9" fmla="*/ 1563 h 11838"/>
              <a:gd name="connsiteX10" fmla="*/ 5112 w 5664"/>
              <a:gd name="connsiteY10" fmla="*/ 1681 h 11838"/>
              <a:gd name="connsiteX11" fmla="*/ 5159 w 5664"/>
              <a:gd name="connsiteY11" fmla="*/ 1822 h 11838"/>
              <a:gd name="connsiteX12" fmla="*/ 5243 w 5664"/>
              <a:gd name="connsiteY12" fmla="*/ 1905 h 11838"/>
              <a:gd name="connsiteX13" fmla="*/ 5432 w 5664"/>
              <a:gd name="connsiteY13" fmla="*/ 2166 h 11838"/>
              <a:gd name="connsiteX14" fmla="*/ 5523 w 5664"/>
              <a:gd name="connsiteY14" fmla="*/ 2441 h 11838"/>
              <a:gd name="connsiteX15" fmla="*/ 5585 w 5664"/>
              <a:gd name="connsiteY15" fmla="*/ 2520 h 11838"/>
              <a:gd name="connsiteX16" fmla="*/ 5606 w 5664"/>
              <a:gd name="connsiteY16" fmla="*/ 2603 h 11838"/>
              <a:gd name="connsiteX17" fmla="*/ 5664 w 5664"/>
              <a:gd name="connsiteY17" fmla="*/ 2741 h 11838"/>
              <a:gd name="connsiteX18" fmla="*/ 5664 w 5664"/>
              <a:gd name="connsiteY18" fmla="*/ 3040 h 11838"/>
              <a:gd name="connsiteX19" fmla="*/ 5664 w 5664"/>
              <a:gd name="connsiteY19" fmla="*/ 3229 h 11838"/>
              <a:gd name="connsiteX20" fmla="*/ 5491 w 5664"/>
              <a:gd name="connsiteY20" fmla="*/ 3631 h 11838"/>
              <a:gd name="connsiteX21" fmla="*/ 5585 w 5664"/>
              <a:gd name="connsiteY21" fmla="*/ 4127 h 11838"/>
              <a:gd name="connsiteX22" fmla="*/ 5523 w 5664"/>
              <a:gd name="connsiteY22" fmla="*/ 4286 h 11838"/>
              <a:gd name="connsiteX23" fmla="*/ 5539 w 5664"/>
              <a:gd name="connsiteY23" fmla="*/ 4491 h 11838"/>
              <a:gd name="connsiteX24" fmla="*/ 5443 w 5664"/>
              <a:gd name="connsiteY24" fmla="*/ 5074 h 11838"/>
              <a:gd name="connsiteX25" fmla="*/ 5318 w 5664"/>
              <a:gd name="connsiteY25" fmla="*/ 6020 h 11838"/>
              <a:gd name="connsiteX26" fmla="*/ 5096 w 5664"/>
              <a:gd name="connsiteY26" fmla="*/ 6320 h 11838"/>
              <a:gd name="connsiteX27" fmla="*/ 4923 w 5664"/>
              <a:gd name="connsiteY27" fmla="*/ 6855 h 11838"/>
              <a:gd name="connsiteX28" fmla="*/ 4779 w 5664"/>
              <a:gd name="connsiteY28" fmla="*/ 7155 h 11838"/>
              <a:gd name="connsiteX29" fmla="*/ 4685 w 5664"/>
              <a:gd name="connsiteY29" fmla="*/ 7487 h 11838"/>
              <a:gd name="connsiteX30" fmla="*/ 4669 w 5664"/>
              <a:gd name="connsiteY30" fmla="*/ 7849 h 11838"/>
              <a:gd name="connsiteX31" fmla="*/ 4479 w 5664"/>
              <a:gd name="connsiteY31" fmla="*/ 8181 h 11838"/>
              <a:gd name="connsiteX32" fmla="*/ 4495 w 5664"/>
              <a:gd name="connsiteY32" fmla="*/ 8291 h 11838"/>
              <a:gd name="connsiteX33" fmla="*/ 4385 w 5664"/>
              <a:gd name="connsiteY33" fmla="*/ 8464 h 11838"/>
              <a:gd name="connsiteX34" fmla="*/ 4290 w 5664"/>
              <a:gd name="connsiteY34" fmla="*/ 8811 h 11838"/>
              <a:gd name="connsiteX35" fmla="*/ 4290 w 5664"/>
              <a:gd name="connsiteY35" fmla="*/ 9080 h 11838"/>
              <a:gd name="connsiteX36" fmla="*/ 4322 w 5664"/>
              <a:gd name="connsiteY36" fmla="*/ 9426 h 11838"/>
              <a:gd name="connsiteX37" fmla="*/ 4164 w 5664"/>
              <a:gd name="connsiteY37" fmla="*/ 9631 h 11838"/>
              <a:gd name="connsiteX38" fmla="*/ 4053 w 5664"/>
              <a:gd name="connsiteY38" fmla="*/ 9963 h 11838"/>
              <a:gd name="connsiteX39" fmla="*/ 3801 w 5664"/>
              <a:gd name="connsiteY39" fmla="*/ 10245 h 11838"/>
              <a:gd name="connsiteX40" fmla="*/ 3739 w 5664"/>
              <a:gd name="connsiteY40" fmla="*/ 10530 h 11838"/>
              <a:gd name="connsiteX41" fmla="*/ 3599 w 5664"/>
              <a:gd name="connsiteY41" fmla="*/ 10814 h 11838"/>
              <a:gd name="connsiteX42" fmla="*/ 3536 w 5664"/>
              <a:gd name="connsiteY42" fmla="*/ 11034 h 11838"/>
              <a:gd name="connsiteX43" fmla="*/ 3505 w 5664"/>
              <a:gd name="connsiteY43" fmla="*/ 11412 h 11838"/>
              <a:gd name="connsiteX44" fmla="*/ 3276 w 5664"/>
              <a:gd name="connsiteY44" fmla="*/ 11586 h 11838"/>
              <a:gd name="connsiteX45" fmla="*/ 3048 w 5664"/>
              <a:gd name="connsiteY45" fmla="*/ 11744 h 11838"/>
              <a:gd name="connsiteX46" fmla="*/ 2812 w 5664"/>
              <a:gd name="connsiteY46" fmla="*/ 11838 h 11838"/>
              <a:gd name="connsiteX47" fmla="*/ 2464 w 5664"/>
              <a:gd name="connsiteY47" fmla="*/ 11838 h 11838"/>
              <a:gd name="connsiteX48" fmla="*/ 2150 w 5664"/>
              <a:gd name="connsiteY48" fmla="*/ 11555 h 11838"/>
              <a:gd name="connsiteX49" fmla="*/ 1991 w 5664"/>
              <a:gd name="connsiteY49" fmla="*/ 11271 h 11838"/>
              <a:gd name="connsiteX50" fmla="*/ 1944 w 5664"/>
              <a:gd name="connsiteY50" fmla="*/ 11003 h 11838"/>
              <a:gd name="connsiteX51" fmla="*/ 1637 w 5664"/>
              <a:gd name="connsiteY51" fmla="*/ 10703 h 11838"/>
              <a:gd name="connsiteX52" fmla="*/ 1503 w 5664"/>
              <a:gd name="connsiteY52" fmla="*/ 10485 h 11838"/>
              <a:gd name="connsiteX53" fmla="*/ 1543 w 5664"/>
              <a:gd name="connsiteY53" fmla="*/ 10254 h 11838"/>
              <a:gd name="connsiteX54" fmla="*/ 1354 w 5664"/>
              <a:gd name="connsiteY54" fmla="*/ 9733 h 11838"/>
              <a:gd name="connsiteX55" fmla="*/ 1154 w 5664"/>
              <a:gd name="connsiteY55" fmla="*/ 8937 h 11838"/>
              <a:gd name="connsiteX56" fmla="*/ 1211 w 5664"/>
              <a:gd name="connsiteY56" fmla="*/ 8338 h 11838"/>
              <a:gd name="connsiteX57" fmla="*/ 933 w 5664"/>
              <a:gd name="connsiteY57" fmla="*/ 7770 h 11838"/>
              <a:gd name="connsiteX58" fmla="*/ 885 w 5664"/>
              <a:gd name="connsiteY58" fmla="*/ 7392 h 11838"/>
              <a:gd name="connsiteX59" fmla="*/ 857 w 5664"/>
              <a:gd name="connsiteY59" fmla="*/ 7085 h 11838"/>
              <a:gd name="connsiteX60" fmla="*/ 588 w 5664"/>
              <a:gd name="connsiteY60" fmla="*/ 6777 h 11838"/>
              <a:gd name="connsiteX61" fmla="*/ 526 w 5664"/>
              <a:gd name="connsiteY61" fmla="*/ 6446 h 11838"/>
              <a:gd name="connsiteX62" fmla="*/ 399 w 5664"/>
              <a:gd name="connsiteY62" fmla="*/ 5784 h 11838"/>
              <a:gd name="connsiteX63" fmla="*/ 337 w 5664"/>
              <a:gd name="connsiteY63" fmla="*/ 5310 h 11838"/>
              <a:gd name="connsiteX64" fmla="*/ 226 w 5664"/>
              <a:gd name="connsiteY64" fmla="*/ 5090 h 11838"/>
              <a:gd name="connsiteX65" fmla="*/ 226 w 5664"/>
              <a:gd name="connsiteY65" fmla="*/ 4648 h 11838"/>
              <a:gd name="connsiteX66" fmla="*/ 133 w 5664"/>
              <a:gd name="connsiteY66" fmla="*/ 4380 h 11838"/>
              <a:gd name="connsiteX67" fmla="*/ 133 w 5664"/>
              <a:gd name="connsiteY67" fmla="*/ 4018 h 11838"/>
              <a:gd name="connsiteX68" fmla="*/ 22 w 5664"/>
              <a:gd name="connsiteY68" fmla="*/ 3797 h 11838"/>
              <a:gd name="connsiteX69" fmla="*/ 22 w 5664"/>
              <a:gd name="connsiteY69" fmla="*/ 3435 h 11838"/>
              <a:gd name="connsiteX70" fmla="*/ 22 w 5664"/>
              <a:gd name="connsiteY70" fmla="*/ 3435 h 11838"/>
              <a:gd name="connsiteX71" fmla="*/ 29 w 5664"/>
              <a:gd name="connsiteY71" fmla="*/ 3406 h 11838"/>
              <a:gd name="connsiteX72" fmla="*/ 35 w 5664"/>
              <a:gd name="connsiteY72" fmla="*/ 3377 h 11838"/>
              <a:gd name="connsiteX73" fmla="*/ 39 w 5664"/>
              <a:gd name="connsiteY73" fmla="*/ 3341 h 11838"/>
              <a:gd name="connsiteX74" fmla="*/ 42 w 5664"/>
              <a:gd name="connsiteY74" fmla="*/ 3304 h 11838"/>
              <a:gd name="connsiteX75" fmla="*/ 43 w 5664"/>
              <a:gd name="connsiteY75" fmla="*/ 3286 h 11838"/>
              <a:gd name="connsiteX76" fmla="*/ 42 w 5664"/>
              <a:gd name="connsiteY76" fmla="*/ 3268 h 11838"/>
              <a:gd name="connsiteX77" fmla="*/ 39 w 5664"/>
              <a:gd name="connsiteY77" fmla="*/ 3252 h 11838"/>
              <a:gd name="connsiteX78" fmla="*/ 35 w 5664"/>
              <a:gd name="connsiteY78" fmla="*/ 3236 h 11838"/>
              <a:gd name="connsiteX79" fmla="*/ 29 w 5664"/>
              <a:gd name="connsiteY79" fmla="*/ 3224 h 11838"/>
              <a:gd name="connsiteX80" fmla="*/ 22 w 5664"/>
              <a:gd name="connsiteY80" fmla="*/ 3213 h 11838"/>
              <a:gd name="connsiteX81" fmla="*/ 22 w 5664"/>
              <a:gd name="connsiteY81" fmla="*/ 3213 h 11838"/>
              <a:gd name="connsiteX82" fmla="*/ 17 w 5664"/>
              <a:gd name="connsiteY82" fmla="*/ 3209 h 11838"/>
              <a:gd name="connsiteX83" fmla="*/ 14 w 5664"/>
              <a:gd name="connsiteY83" fmla="*/ 3203 h 11838"/>
              <a:gd name="connsiteX84" fmla="*/ 9 w 5664"/>
              <a:gd name="connsiteY84" fmla="*/ 3188 h 11838"/>
              <a:gd name="connsiteX85" fmla="*/ 4 w 5664"/>
              <a:gd name="connsiteY85" fmla="*/ 3171 h 11838"/>
              <a:gd name="connsiteX86" fmla="*/ 1 w 5664"/>
              <a:gd name="connsiteY86" fmla="*/ 3152 h 11838"/>
              <a:gd name="connsiteX87" fmla="*/ 0 w 5664"/>
              <a:gd name="connsiteY87" fmla="*/ 3131 h 11838"/>
              <a:gd name="connsiteX88" fmla="*/ 1 w 5664"/>
              <a:gd name="connsiteY88" fmla="*/ 3108 h 11838"/>
              <a:gd name="connsiteX89" fmla="*/ 4 w 5664"/>
              <a:gd name="connsiteY89" fmla="*/ 3061 h 11838"/>
              <a:gd name="connsiteX90" fmla="*/ 9 w 5664"/>
              <a:gd name="connsiteY90" fmla="*/ 3018 h 11838"/>
              <a:gd name="connsiteX91" fmla="*/ 14 w 5664"/>
              <a:gd name="connsiteY91" fmla="*/ 2981 h 11838"/>
              <a:gd name="connsiteX92" fmla="*/ 22 w 5664"/>
              <a:gd name="connsiteY92" fmla="*/ 2946 h 11838"/>
              <a:gd name="connsiteX93" fmla="*/ 0 w 5664"/>
              <a:gd name="connsiteY93" fmla="*/ 2803 h 11838"/>
              <a:gd name="connsiteX0" fmla="*/ 0 w 5664"/>
              <a:gd name="connsiteY0" fmla="*/ 2566 h 11601"/>
              <a:gd name="connsiteX1" fmla="*/ 4072 w 5664"/>
              <a:gd name="connsiteY1" fmla="*/ 0 h 11601"/>
              <a:gd name="connsiteX2" fmla="*/ 4213 w 5664"/>
              <a:gd name="connsiteY2" fmla="*/ 59 h 11601"/>
              <a:gd name="connsiteX3" fmla="*/ 4249 w 5664"/>
              <a:gd name="connsiteY3" fmla="*/ 213 h 11601"/>
              <a:gd name="connsiteX4" fmla="*/ 4391 w 5664"/>
              <a:gd name="connsiteY4" fmla="*/ 462 h 11601"/>
              <a:gd name="connsiteX5" fmla="*/ 4581 w 5664"/>
              <a:gd name="connsiteY5" fmla="*/ 650 h 11601"/>
              <a:gd name="connsiteX6" fmla="*/ 4604 w 5664"/>
              <a:gd name="connsiteY6" fmla="*/ 971 h 11601"/>
              <a:gd name="connsiteX7" fmla="*/ 4722 w 5664"/>
              <a:gd name="connsiteY7" fmla="*/ 1171 h 11601"/>
              <a:gd name="connsiteX8" fmla="*/ 5018 w 5664"/>
              <a:gd name="connsiteY8" fmla="*/ 1326 h 11601"/>
              <a:gd name="connsiteX9" fmla="*/ 5112 w 5664"/>
              <a:gd name="connsiteY9" fmla="*/ 1444 h 11601"/>
              <a:gd name="connsiteX10" fmla="*/ 5159 w 5664"/>
              <a:gd name="connsiteY10" fmla="*/ 1585 h 11601"/>
              <a:gd name="connsiteX11" fmla="*/ 5243 w 5664"/>
              <a:gd name="connsiteY11" fmla="*/ 1668 h 11601"/>
              <a:gd name="connsiteX12" fmla="*/ 5432 w 5664"/>
              <a:gd name="connsiteY12" fmla="*/ 1929 h 11601"/>
              <a:gd name="connsiteX13" fmla="*/ 5523 w 5664"/>
              <a:gd name="connsiteY13" fmla="*/ 2204 h 11601"/>
              <a:gd name="connsiteX14" fmla="*/ 5585 w 5664"/>
              <a:gd name="connsiteY14" fmla="*/ 2283 h 11601"/>
              <a:gd name="connsiteX15" fmla="*/ 5606 w 5664"/>
              <a:gd name="connsiteY15" fmla="*/ 2366 h 11601"/>
              <a:gd name="connsiteX16" fmla="*/ 5664 w 5664"/>
              <a:gd name="connsiteY16" fmla="*/ 2504 h 11601"/>
              <a:gd name="connsiteX17" fmla="*/ 5664 w 5664"/>
              <a:gd name="connsiteY17" fmla="*/ 2803 h 11601"/>
              <a:gd name="connsiteX18" fmla="*/ 5664 w 5664"/>
              <a:gd name="connsiteY18" fmla="*/ 2992 h 11601"/>
              <a:gd name="connsiteX19" fmla="*/ 5491 w 5664"/>
              <a:gd name="connsiteY19" fmla="*/ 3394 h 11601"/>
              <a:gd name="connsiteX20" fmla="*/ 5585 w 5664"/>
              <a:gd name="connsiteY20" fmla="*/ 3890 h 11601"/>
              <a:gd name="connsiteX21" fmla="*/ 5523 w 5664"/>
              <a:gd name="connsiteY21" fmla="*/ 4049 h 11601"/>
              <a:gd name="connsiteX22" fmla="*/ 5539 w 5664"/>
              <a:gd name="connsiteY22" fmla="*/ 4254 h 11601"/>
              <a:gd name="connsiteX23" fmla="*/ 5443 w 5664"/>
              <a:gd name="connsiteY23" fmla="*/ 4837 h 11601"/>
              <a:gd name="connsiteX24" fmla="*/ 5318 w 5664"/>
              <a:gd name="connsiteY24" fmla="*/ 5783 h 11601"/>
              <a:gd name="connsiteX25" fmla="*/ 5096 w 5664"/>
              <a:gd name="connsiteY25" fmla="*/ 6083 h 11601"/>
              <a:gd name="connsiteX26" fmla="*/ 4923 w 5664"/>
              <a:gd name="connsiteY26" fmla="*/ 6618 h 11601"/>
              <a:gd name="connsiteX27" fmla="*/ 4779 w 5664"/>
              <a:gd name="connsiteY27" fmla="*/ 6918 h 11601"/>
              <a:gd name="connsiteX28" fmla="*/ 4685 w 5664"/>
              <a:gd name="connsiteY28" fmla="*/ 7250 h 11601"/>
              <a:gd name="connsiteX29" fmla="*/ 4669 w 5664"/>
              <a:gd name="connsiteY29" fmla="*/ 7612 h 11601"/>
              <a:gd name="connsiteX30" fmla="*/ 4479 w 5664"/>
              <a:gd name="connsiteY30" fmla="*/ 7944 h 11601"/>
              <a:gd name="connsiteX31" fmla="*/ 4495 w 5664"/>
              <a:gd name="connsiteY31" fmla="*/ 8054 h 11601"/>
              <a:gd name="connsiteX32" fmla="*/ 4385 w 5664"/>
              <a:gd name="connsiteY32" fmla="*/ 8227 h 11601"/>
              <a:gd name="connsiteX33" fmla="*/ 4290 w 5664"/>
              <a:gd name="connsiteY33" fmla="*/ 8574 h 11601"/>
              <a:gd name="connsiteX34" fmla="*/ 4290 w 5664"/>
              <a:gd name="connsiteY34" fmla="*/ 8843 h 11601"/>
              <a:gd name="connsiteX35" fmla="*/ 4322 w 5664"/>
              <a:gd name="connsiteY35" fmla="*/ 9189 h 11601"/>
              <a:gd name="connsiteX36" fmla="*/ 4164 w 5664"/>
              <a:gd name="connsiteY36" fmla="*/ 9394 h 11601"/>
              <a:gd name="connsiteX37" fmla="*/ 4053 w 5664"/>
              <a:gd name="connsiteY37" fmla="*/ 9726 h 11601"/>
              <a:gd name="connsiteX38" fmla="*/ 3801 w 5664"/>
              <a:gd name="connsiteY38" fmla="*/ 10008 h 11601"/>
              <a:gd name="connsiteX39" fmla="*/ 3739 w 5664"/>
              <a:gd name="connsiteY39" fmla="*/ 10293 h 11601"/>
              <a:gd name="connsiteX40" fmla="*/ 3599 w 5664"/>
              <a:gd name="connsiteY40" fmla="*/ 10577 h 11601"/>
              <a:gd name="connsiteX41" fmla="*/ 3536 w 5664"/>
              <a:gd name="connsiteY41" fmla="*/ 10797 h 11601"/>
              <a:gd name="connsiteX42" fmla="*/ 3505 w 5664"/>
              <a:gd name="connsiteY42" fmla="*/ 11175 h 11601"/>
              <a:gd name="connsiteX43" fmla="*/ 3276 w 5664"/>
              <a:gd name="connsiteY43" fmla="*/ 11349 h 11601"/>
              <a:gd name="connsiteX44" fmla="*/ 3048 w 5664"/>
              <a:gd name="connsiteY44" fmla="*/ 11507 h 11601"/>
              <a:gd name="connsiteX45" fmla="*/ 2812 w 5664"/>
              <a:gd name="connsiteY45" fmla="*/ 11601 h 11601"/>
              <a:gd name="connsiteX46" fmla="*/ 2464 w 5664"/>
              <a:gd name="connsiteY46" fmla="*/ 11601 h 11601"/>
              <a:gd name="connsiteX47" fmla="*/ 2150 w 5664"/>
              <a:gd name="connsiteY47" fmla="*/ 11318 h 11601"/>
              <a:gd name="connsiteX48" fmla="*/ 1991 w 5664"/>
              <a:gd name="connsiteY48" fmla="*/ 11034 h 11601"/>
              <a:gd name="connsiteX49" fmla="*/ 1944 w 5664"/>
              <a:gd name="connsiteY49" fmla="*/ 10766 h 11601"/>
              <a:gd name="connsiteX50" fmla="*/ 1637 w 5664"/>
              <a:gd name="connsiteY50" fmla="*/ 10466 h 11601"/>
              <a:gd name="connsiteX51" fmla="*/ 1503 w 5664"/>
              <a:gd name="connsiteY51" fmla="*/ 10248 h 11601"/>
              <a:gd name="connsiteX52" fmla="*/ 1543 w 5664"/>
              <a:gd name="connsiteY52" fmla="*/ 10017 h 11601"/>
              <a:gd name="connsiteX53" fmla="*/ 1354 w 5664"/>
              <a:gd name="connsiteY53" fmla="*/ 9496 h 11601"/>
              <a:gd name="connsiteX54" fmla="*/ 1154 w 5664"/>
              <a:gd name="connsiteY54" fmla="*/ 8700 h 11601"/>
              <a:gd name="connsiteX55" fmla="*/ 1211 w 5664"/>
              <a:gd name="connsiteY55" fmla="*/ 8101 h 11601"/>
              <a:gd name="connsiteX56" fmla="*/ 933 w 5664"/>
              <a:gd name="connsiteY56" fmla="*/ 7533 h 11601"/>
              <a:gd name="connsiteX57" fmla="*/ 885 w 5664"/>
              <a:gd name="connsiteY57" fmla="*/ 7155 h 11601"/>
              <a:gd name="connsiteX58" fmla="*/ 857 w 5664"/>
              <a:gd name="connsiteY58" fmla="*/ 6848 h 11601"/>
              <a:gd name="connsiteX59" fmla="*/ 588 w 5664"/>
              <a:gd name="connsiteY59" fmla="*/ 6540 h 11601"/>
              <a:gd name="connsiteX60" fmla="*/ 526 w 5664"/>
              <a:gd name="connsiteY60" fmla="*/ 6209 h 11601"/>
              <a:gd name="connsiteX61" fmla="*/ 399 w 5664"/>
              <a:gd name="connsiteY61" fmla="*/ 5547 h 11601"/>
              <a:gd name="connsiteX62" fmla="*/ 337 w 5664"/>
              <a:gd name="connsiteY62" fmla="*/ 5073 h 11601"/>
              <a:gd name="connsiteX63" fmla="*/ 226 w 5664"/>
              <a:gd name="connsiteY63" fmla="*/ 4853 h 11601"/>
              <a:gd name="connsiteX64" fmla="*/ 226 w 5664"/>
              <a:gd name="connsiteY64" fmla="*/ 4411 h 11601"/>
              <a:gd name="connsiteX65" fmla="*/ 133 w 5664"/>
              <a:gd name="connsiteY65" fmla="*/ 4143 h 11601"/>
              <a:gd name="connsiteX66" fmla="*/ 133 w 5664"/>
              <a:gd name="connsiteY66" fmla="*/ 3781 h 11601"/>
              <a:gd name="connsiteX67" fmla="*/ 22 w 5664"/>
              <a:gd name="connsiteY67" fmla="*/ 3560 h 11601"/>
              <a:gd name="connsiteX68" fmla="*/ 22 w 5664"/>
              <a:gd name="connsiteY68" fmla="*/ 3198 h 11601"/>
              <a:gd name="connsiteX69" fmla="*/ 22 w 5664"/>
              <a:gd name="connsiteY69" fmla="*/ 3198 h 11601"/>
              <a:gd name="connsiteX70" fmla="*/ 29 w 5664"/>
              <a:gd name="connsiteY70" fmla="*/ 3169 h 11601"/>
              <a:gd name="connsiteX71" fmla="*/ 35 w 5664"/>
              <a:gd name="connsiteY71" fmla="*/ 3140 h 11601"/>
              <a:gd name="connsiteX72" fmla="*/ 39 w 5664"/>
              <a:gd name="connsiteY72" fmla="*/ 3104 h 11601"/>
              <a:gd name="connsiteX73" fmla="*/ 42 w 5664"/>
              <a:gd name="connsiteY73" fmla="*/ 3067 h 11601"/>
              <a:gd name="connsiteX74" fmla="*/ 43 w 5664"/>
              <a:gd name="connsiteY74" fmla="*/ 3049 h 11601"/>
              <a:gd name="connsiteX75" fmla="*/ 42 w 5664"/>
              <a:gd name="connsiteY75" fmla="*/ 3031 h 11601"/>
              <a:gd name="connsiteX76" fmla="*/ 39 w 5664"/>
              <a:gd name="connsiteY76" fmla="*/ 3015 h 11601"/>
              <a:gd name="connsiteX77" fmla="*/ 35 w 5664"/>
              <a:gd name="connsiteY77" fmla="*/ 2999 h 11601"/>
              <a:gd name="connsiteX78" fmla="*/ 29 w 5664"/>
              <a:gd name="connsiteY78" fmla="*/ 2987 h 11601"/>
              <a:gd name="connsiteX79" fmla="*/ 22 w 5664"/>
              <a:gd name="connsiteY79" fmla="*/ 2976 h 11601"/>
              <a:gd name="connsiteX80" fmla="*/ 22 w 5664"/>
              <a:gd name="connsiteY80" fmla="*/ 2976 h 11601"/>
              <a:gd name="connsiteX81" fmla="*/ 17 w 5664"/>
              <a:gd name="connsiteY81" fmla="*/ 2972 h 11601"/>
              <a:gd name="connsiteX82" fmla="*/ 14 w 5664"/>
              <a:gd name="connsiteY82" fmla="*/ 2966 h 11601"/>
              <a:gd name="connsiteX83" fmla="*/ 9 w 5664"/>
              <a:gd name="connsiteY83" fmla="*/ 2951 h 11601"/>
              <a:gd name="connsiteX84" fmla="*/ 4 w 5664"/>
              <a:gd name="connsiteY84" fmla="*/ 2934 h 11601"/>
              <a:gd name="connsiteX85" fmla="*/ 1 w 5664"/>
              <a:gd name="connsiteY85" fmla="*/ 2915 h 11601"/>
              <a:gd name="connsiteX86" fmla="*/ 0 w 5664"/>
              <a:gd name="connsiteY86" fmla="*/ 2894 h 11601"/>
              <a:gd name="connsiteX87" fmla="*/ 1 w 5664"/>
              <a:gd name="connsiteY87" fmla="*/ 2871 h 11601"/>
              <a:gd name="connsiteX88" fmla="*/ 4 w 5664"/>
              <a:gd name="connsiteY88" fmla="*/ 2824 h 11601"/>
              <a:gd name="connsiteX89" fmla="*/ 9 w 5664"/>
              <a:gd name="connsiteY89" fmla="*/ 2781 h 11601"/>
              <a:gd name="connsiteX90" fmla="*/ 14 w 5664"/>
              <a:gd name="connsiteY90" fmla="*/ 2744 h 11601"/>
              <a:gd name="connsiteX91" fmla="*/ 22 w 5664"/>
              <a:gd name="connsiteY91" fmla="*/ 2709 h 11601"/>
              <a:gd name="connsiteX92" fmla="*/ 0 w 5664"/>
              <a:gd name="connsiteY92" fmla="*/ 2566 h 11601"/>
              <a:gd name="connsiteX0" fmla="*/ 0 w 5664"/>
              <a:gd name="connsiteY0" fmla="*/ 2507 h 11542"/>
              <a:gd name="connsiteX1" fmla="*/ 4213 w 5664"/>
              <a:gd name="connsiteY1" fmla="*/ 0 h 11542"/>
              <a:gd name="connsiteX2" fmla="*/ 4249 w 5664"/>
              <a:gd name="connsiteY2" fmla="*/ 154 h 11542"/>
              <a:gd name="connsiteX3" fmla="*/ 4391 w 5664"/>
              <a:gd name="connsiteY3" fmla="*/ 403 h 11542"/>
              <a:gd name="connsiteX4" fmla="*/ 4581 w 5664"/>
              <a:gd name="connsiteY4" fmla="*/ 591 h 11542"/>
              <a:gd name="connsiteX5" fmla="*/ 4604 w 5664"/>
              <a:gd name="connsiteY5" fmla="*/ 912 h 11542"/>
              <a:gd name="connsiteX6" fmla="*/ 4722 w 5664"/>
              <a:gd name="connsiteY6" fmla="*/ 1112 h 11542"/>
              <a:gd name="connsiteX7" fmla="*/ 5018 w 5664"/>
              <a:gd name="connsiteY7" fmla="*/ 1267 h 11542"/>
              <a:gd name="connsiteX8" fmla="*/ 5112 w 5664"/>
              <a:gd name="connsiteY8" fmla="*/ 1385 h 11542"/>
              <a:gd name="connsiteX9" fmla="*/ 5159 w 5664"/>
              <a:gd name="connsiteY9" fmla="*/ 1526 h 11542"/>
              <a:gd name="connsiteX10" fmla="*/ 5243 w 5664"/>
              <a:gd name="connsiteY10" fmla="*/ 1609 h 11542"/>
              <a:gd name="connsiteX11" fmla="*/ 5432 w 5664"/>
              <a:gd name="connsiteY11" fmla="*/ 1870 h 11542"/>
              <a:gd name="connsiteX12" fmla="*/ 5523 w 5664"/>
              <a:gd name="connsiteY12" fmla="*/ 2145 h 11542"/>
              <a:gd name="connsiteX13" fmla="*/ 5585 w 5664"/>
              <a:gd name="connsiteY13" fmla="*/ 2224 h 11542"/>
              <a:gd name="connsiteX14" fmla="*/ 5606 w 5664"/>
              <a:gd name="connsiteY14" fmla="*/ 2307 h 11542"/>
              <a:gd name="connsiteX15" fmla="*/ 5664 w 5664"/>
              <a:gd name="connsiteY15" fmla="*/ 2445 h 11542"/>
              <a:gd name="connsiteX16" fmla="*/ 5664 w 5664"/>
              <a:gd name="connsiteY16" fmla="*/ 2744 h 11542"/>
              <a:gd name="connsiteX17" fmla="*/ 5664 w 5664"/>
              <a:gd name="connsiteY17" fmla="*/ 2933 h 11542"/>
              <a:gd name="connsiteX18" fmla="*/ 5491 w 5664"/>
              <a:gd name="connsiteY18" fmla="*/ 3335 h 11542"/>
              <a:gd name="connsiteX19" fmla="*/ 5585 w 5664"/>
              <a:gd name="connsiteY19" fmla="*/ 3831 h 11542"/>
              <a:gd name="connsiteX20" fmla="*/ 5523 w 5664"/>
              <a:gd name="connsiteY20" fmla="*/ 3990 h 11542"/>
              <a:gd name="connsiteX21" fmla="*/ 5539 w 5664"/>
              <a:gd name="connsiteY21" fmla="*/ 4195 h 11542"/>
              <a:gd name="connsiteX22" fmla="*/ 5443 w 5664"/>
              <a:gd name="connsiteY22" fmla="*/ 4778 h 11542"/>
              <a:gd name="connsiteX23" fmla="*/ 5318 w 5664"/>
              <a:gd name="connsiteY23" fmla="*/ 5724 h 11542"/>
              <a:gd name="connsiteX24" fmla="*/ 5096 w 5664"/>
              <a:gd name="connsiteY24" fmla="*/ 6024 h 11542"/>
              <a:gd name="connsiteX25" fmla="*/ 4923 w 5664"/>
              <a:gd name="connsiteY25" fmla="*/ 6559 h 11542"/>
              <a:gd name="connsiteX26" fmla="*/ 4779 w 5664"/>
              <a:gd name="connsiteY26" fmla="*/ 6859 h 11542"/>
              <a:gd name="connsiteX27" fmla="*/ 4685 w 5664"/>
              <a:gd name="connsiteY27" fmla="*/ 7191 h 11542"/>
              <a:gd name="connsiteX28" fmla="*/ 4669 w 5664"/>
              <a:gd name="connsiteY28" fmla="*/ 7553 h 11542"/>
              <a:gd name="connsiteX29" fmla="*/ 4479 w 5664"/>
              <a:gd name="connsiteY29" fmla="*/ 7885 h 11542"/>
              <a:gd name="connsiteX30" fmla="*/ 4495 w 5664"/>
              <a:gd name="connsiteY30" fmla="*/ 7995 h 11542"/>
              <a:gd name="connsiteX31" fmla="*/ 4385 w 5664"/>
              <a:gd name="connsiteY31" fmla="*/ 8168 h 11542"/>
              <a:gd name="connsiteX32" fmla="*/ 4290 w 5664"/>
              <a:gd name="connsiteY32" fmla="*/ 8515 h 11542"/>
              <a:gd name="connsiteX33" fmla="*/ 4290 w 5664"/>
              <a:gd name="connsiteY33" fmla="*/ 8784 h 11542"/>
              <a:gd name="connsiteX34" fmla="*/ 4322 w 5664"/>
              <a:gd name="connsiteY34" fmla="*/ 9130 h 11542"/>
              <a:gd name="connsiteX35" fmla="*/ 4164 w 5664"/>
              <a:gd name="connsiteY35" fmla="*/ 9335 h 11542"/>
              <a:gd name="connsiteX36" fmla="*/ 4053 w 5664"/>
              <a:gd name="connsiteY36" fmla="*/ 9667 h 11542"/>
              <a:gd name="connsiteX37" fmla="*/ 3801 w 5664"/>
              <a:gd name="connsiteY37" fmla="*/ 9949 h 11542"/>
              <a:gd name="connsiteX38" fmla="*/ 3739 w 5664"/>
              <a:gd name="connsiteY38" fmla="*/ 10234 h 11542"/>
              <a:gd name="connsiteX39" fmla="*/ 3599 w 5664"/>
              <a:gd name="connsiteY39" fmla="*/ 10518 h 11542"/>
              <a:gd name="connsiteX40" fmla="*/ 3536 w 5664"/>
              <a:gd name="connsiteY40" fmla="*/ 10738 h 11542"/>
              <a:gd name="connsiteX41" fmla="*/ 3505 w 5664"/>
              <a:gd name="connsiteY41" fmla="*/ 11116 h 11542"/>
              <a:gd name="connsiteX42" fmla="*/ 3276 w 5664"/>
              <a:gd name="connsiteY42" fmla="*/ 11290 h 11542"/>
              <a:gd name="connsiteX43" fmla="*/ 3048 w 5664"/>
              <a:gd name="connsiteY43" fmla="*/ 11448 h 11542"/>
              <a:gd name="connsiteX44" fmla="*/ 2812 w 5664"/>
              <a:gd name="connsiteY44" fmla="*/ 11542 h 11542"/>
              <a:gd name="connsiteX45" fmla="*/ 2464 w 5664"/>
              <a:gd name="connsiteY45" fmla="*/ 11542 h 11542"/>
              <a:gd name="connsiteX46" fmla="*/ 2150 w 5664"/>
              <a:gd name="connsiteY46" fmla="*/ 11259 h 11542"/>
              <a:gd name="connsiteX47" fmla="*/ 1991 w 5664"/>
              <a:gd name="connsiteY47" fmla="*/ 10975 h 11542"/>
              <a:gd name="connsiteX48" fmla="*/ 1944 w 5664"/>
              <a:gd name="connsiteY48" fmla="*/ 10707 h 11542"/>
              <a:gd name="connsiteX49" fmla="*/ 1637 w 5664"/>
              <a:gd name="connsiteY49" fmla="*/ 10407 h 11542"/>
              <a:gd name="connsiteX50" fmla="*/ 1503 w 5664"/>
              <a:gd name="connsiteY50" fmla="*/ 10189 h 11542"/>
              <a:gd name="connsiteX51" fmla="*/ 1543 w 5664"/>
              <a:gd name="connsiteY51" fmla="*/ 9958 h 11542"/>
              <a:gd name="connsiteX52" fmla="*/ 1354 w 5664"/>
              <a:gd name="connsiteY52" fmla="*/ 9437 h 11542"/>
              <a:gd name="connsiteX53" fmla="*/ 1154 w 5664"/>
              <a:gd name="connsiteY53" fmla="*/ 8641 h 11542"/>
              <a:gd name="connsiteX54" fmla="*/ 1211 w 5664"/>
              <a:gd name="connsiteY54" fmla="*/ 8042 h 11542"/>
              <a:gd name="connsiteX55" fmla="*/ 933 w 5664"/>
              <a:gd name="connsiteY55" fmla="*/ 7474 h 11542"/>
              <a:gd name="connsiteX56" fmla="*/ 885 w 5664"/>
              <a:gd name="connsiteY56" fmla="*/ 7096 h 11542"/>
              <a:gd name="connsiteX57" fmla="*/ 857 w 5664"/>
              <a:gd name="connsiteY57" fmla="*/ 6789 h 11542"/>
              <a:gd name="connsiteX58" fmla="*/ 588 w 5664"/>
              <a:gd name="connsiteY58" fmla="*/ 6481 h 11542"/>
              <a:gd name="connsiteX59" fmla="*/ 526 w 5664"/>
              <a:gd name="connsiteY59" fmla="*/ 6150 h 11542"/>
              <a:gd name="connsiteX60" fmla="*/ 399 w 5664"/>
              <a:gd name="connsiteY60" fmla="*/ 5488 h 11542"/>
              <a:gd name="connsiteX61" fmla="*/ 337 w 5664"/>
              <a:gd name="connsiteY61" fmla="*/ 5014 h 11542"/>
              <a:gd name="connsiteX62" fmla="*/ 226 w 5664"/>
              <a:gd name="connsiteY62" fmla="*/ 4794 h 11542"/>
              <a:gd name="connsiteX63" fmla="*/ 226 w 5664"/>
              <a:gd name="connsiteY63" fmla="*/ 4352 h 11542"/>
              <a:gd name="connsiteX64" fmla="*/ 133 w 5664"/>
              <a:gd name="connsiteY64" fmla="*/ 4084 h 11542"/>
              <a:gd name="connsiteX65" fmla="*/ 133 w 5664"/>
              <a:gd name="connsiteY65" fmla="*/ 3722 h 11542"/>
              <a:gd name="connsiteX66" fmla="*/ 22 w 5664"/>
              <a:gd name="connsiteY66" fmla="*/ 3501 h 11542"/>
              <a:gd name="connsiteX67" fmla="*/ 22 w 5664"/>
              <a:gd name="connsiteY67" fmla="*/ 3139 h 11542"/>
              <a:gd name="connsiteX68" fmla="*/ 22 w 5664"/>
              <a:gd name="connsiteY68" fmla="*/ 3139 h 11542"/>
              <a:gd name="connsiteX69" fmla="*/ 29 w 5664"/>
              <a:gd name="connsiteY69" fmla="*/ 3110 h 11542"/>
              <a:gd name="connsiteX70" fmla="*/ 35 w 5664"/>
              <a:gd name="connsiteY70" fmla="*/ 3081 h 11542"/>
              <a:gd name="connsiteX71" fmla="*/ 39 w 5664"/>
              <a:gd name="connsiteY71" fmla="*/ 3045 h 11542"/>
              <a:gd name="connsiteX72" fmla="*/ 42 w 5664"/>
              <a:gd name="connsiteY72" fmla="*/ 3008 h 11542"/>
              <a:gd name="connsiteX73" fmla="*/ 43 w 5664"/>
              <a:gd name="connsiteY73" fmla="*/ 2990 h 11542"/>
              <a:gd name="connsiteX74" fmla="*/ 42 w 5664"/>
              <a:gd name="connsiteY74" fmla="*/ 2972 h 11542"/>
              <a:gd name="connsiteX75" fmla="*/ 39 w 5664"/>
              <a:gd name="connsiteY75" fmla="*/ 2956 h 11542"/>
              <a:gd name="connsiteX76" fmla="*/ 35 w 5664"/>
              <a:gd name="connsiteY76" fmla="*/ 2940 h 11542"/>
              <a:gd name="connsiteX77" fmla="*/ 29 w 5664"/>
              <a:gd name="connsiteY77" fmla="*/ 2928 h 11542"/>
              <a:gd name="connsiteX78" fmla="*/ 22 w 5664"/>
              <a:gd name="connsiteY78" fmla="*/ 2917 h 11542"/>
              <a:gd name="connsiteX79" fmla="*/ 22 w 5664"/>
              <a:gd name="connsiteY79" fmla="*/ 2917 h 11542"/>
              <a:gd name="connsiteX80" fmla="*/ 17 w 5664"/>
              <a:gd name="connsiteY80" fmla="*/ 2913 h 11542"/>
              <a:gd name="connsiteX81" fmla="*/ 14 w 5664"/>
              <a:gd name="connsiteY81" fmla="*/ 2907 h 11542"/>
              <a:gd name="connsiteX82" fmla="*/ 9 w 5664"/>
              <a:gd name="connsiteY82" fmla="*/ 2892 h 11542"/>
              <a:gd name="connsiteX83" fmla="*/ 4 w 5664"/>
              <a:gd name="connsiteY83" fmla="*/ 2875 h 11542"/>
              <a:gd name="connsiteX84" fmla="*/ 1 w 5664"/>
              <a:gd name="connsiteY84" fmla="*/ 2856 h 11542"/>
              <a:gd name="connsiteX85" fmla="*/ 0 w 5664"/>
              <a:gd name="connsiteY85" fmla="*/ 2835 h 11542"/>
              <a:gd name="connsiteX86" fmla="*/ 1 w 5664"/>
              <a:gd name="connsiteY86" fmla="*/ 2812 h 11542"/>
              <a:gd name="connsiteX87" fmla="*/ 4 w 5664"/>
              <a:gd name="connsiteY87" fmla="*/ 2765 h 11542"/>
              <a:gd name="connsiteX88" fmla="*/ 9 w 5664"/>
              <a:gd name="connsiteY88" fmla="*/ 2722 h 11542"/>
              <a:gd name="connsiteX89" fmla="*/ 14 w 5664"/>
              <a:gd name="connsiteY89" fmla="*/ 2685 h 11542"/>
              <a:gd name="connsiteX90" fmla="*/ 22 w 5664"/>
              <a:gd name="connsiteY90" fmla="*/ 2650 h 11542"/>
              <a:gd name="connsiteX91" fmla="*/ 0 w 5664"/>
              <a:gd name="connsiteY91" fmla="*/ 2507 h 11542"/>
              <a:gd name="connsiteX0" fmla="*/ 4249 w 5664"/>
              <a:gd name="connsiteY0" fmla="*/ 0 h 11388"/>
              <a:gd name="connsiteX1" fmla="*/ 4391 w 5664"/>
              <a:gd name="connsiteY1" fmla="*/ 249 h 11388"/>
              <a:gd name="connsiteX2" fmla="*/ 4581 w 5664"/>
              <a:gd name="connsiteY2" fmla="*/ 437 h 11388"/>
              <a:gd name="connsiteX3" fmla="*/ 4604 w 5664"/>
              <a:gd name="connsiteY3" fmla="*/ 758 h 11388"/>
              <a:gd name="connsiteX4" fmla="*/ 4722 w 5664"/>
              <a:gd name="connsiteY4" fmla="*/ 958 h 11388"/>
              <a:gd name="connsiteX5" fmla="*/ 5018 w 5664"/>
              <a:gd name="connsiteY5" fmla="*/ 1113 h 11388"/>
              <a:gd name="connsiteX6" fmla="*/ 5112 w 5664"/>
              <a:gd name="connsiteY6" fmla="*/ 1231 h 11388"/>
              <a:gd name="connsiteX7" fmla="*/ 5159 w 5664"/>
              <a:gd name="connsiteY7" fmla="*/ 1372 h 11388"/>
              <a:gd name="connsiteX8" fmla="*/ 5243 w 5664"/>
              <a:gd name="connsiteY8" fmla="*/ 1455 h 11388"/>
              <a:gd name="connsiteX9" fmla="*/ 5432 w 5664"/>
              <a:gd name="connsiteY9" fmla="*/ 1716 h 11388"/>
              <a:gd name="connsiteX10" fmla="*/ 5523 w 5664"/>
              <a:gd name="connsiteY10" fmla="*/ 1991 h 11388"/>
              <a:gd name="connsiteX11" fmla="*/ 5585 w 5664"/>
              <a:gd name="connsiteY11" fmla="*/ 2070 h 11388"/>
              <a:gd name="connsiteX12" fmla="*/ 5606 w 5664"/>
              <a:gd name="connsiteY12" fmla="*/ 2153 h 11388"/>
              <a:gd name="connsiteX13" fmla="*/ 5664 w 5664"/>
              <a:gd name="connsiteY13" fmla="*/ 2291 h 11388"/>
              <a:gd name="connsiteX14" fmla="*/ 5664 w 5664"/>
              <a:gd name="connsiteY14" fmla="*/ 2590 h 11388"/>
              <a:gd name="connsiteX15" fmla="*/ 5664 w 5664"/>
              <a:gd name="connsiteY15" fmla="*/ 2779 h 11388"/>
              <a:gd name="connsiteX16" fmla="*/ 5491 w 5664"/>
              <a:gd name="connsiteY16" fmla="*/ 3181 h 11388"/>
              <a:gd name="connsiteX17" fmla="*/ 5585 w 5664"/>
              <a:gd name="connsiteY17" fmla="*/ 3677 h 11388"/>
              <a:gd name="connsiteX18" fmla="*/ 5523 w 5664"/>
              <a:gd name="connsiteY18" fmla="*/ 3836 h 11388"/>
              <a:gd name="connsiteX19" fmla="*/ 5539 w 5664"/>
              <a:gd name="connsiteY19" fmla="*/ 4041 h 11388"/>
              <a:gd name="connsiteX20" fmla="*/ 5443 w 5664"/>
              <a:gd name="connsiteY20" fmla="*/ 4624 h 11388"/>
              <a:gd name="connsiteX21" fmla="*/ 5318 w 5664"/>
              <a:gd name="connsiteY21" fmla="*/ 5570 h 11388"/>
              <a:gd name="connsiteX22" fmla="*/ 5096 w 5664"/>
              <a:gd name="connsiteY22" fmla="*/ 5870 h 11388"/>
              <a:gd name="connsiteX23" fmla="*/ 4923 w 5664"/>
              <a:gd name="connsiteY23" fmla="*/ 6405 h 11388"/>
              <a:gd name="connsiteX24" fmla="*/ 4779 w 5664"/>
              <a:gd name="connsiteY24" fmla="*/ 6705 h 11388"/>
              <a:gd name="connsiteX25" fmla="*/ 4685 w 5664"/>
              <a:gd name="connsiteY25" fmla="*/ 7037 h 11388"/>
              <a:gd name="connsiteX26" fmla="*/ 4669 w 5664"/>
              <a:gd name="connsiteY26" fmla="*/ 7399 h 11388"/>
              <a:gd name="connsiteX27" fmla="*/ 4479 w 5664"/>
              <a:gd name="connsiteY27" fmla="*/ 7731 h 11388"/>
              <a:gd name="connsiteX28" fmla="*/ 4495 w 5664"/>
              <a:gd name="connsiteY28" fmla="*/ 7841 h 11388"/>
              <a:gd name="connsiteX29" fmla="*/ 4385 w 5664"/>
              <a:gd name="connsiteY29" fmla="*/ 8014 h 11388"/>
              <a:gd name="connsiteX30" fmla="*/ 4290 w 5664"/>
              <a:gd name="connsiteY30" fmla="*/ 8361 h 11388"/>
              <a:gd name="connsiteX31" fmla="*/ 4290 w 5664"/>
              <a:gd name="connsiteY31" fmla="*/ 8630 h 11388"/>
              <a:gd name="connsiteX32" fmla="*/ 4322 w 5664"/>
              <a:gd name="connsiteY32" fmla="*/ 8976 h 11388"/>
              <a:gd name="connsiteX33" fmla="*/ 4164 w 5664"/>
              <a:gd name="connsiteY33" fmla="*/ 9181 h 11388"/>
              <a:gd name="connsiteX34" fmla="*/ 4053 w 5664"/>
              <a:gd name="connsiteY34" fmla="*/ 9513 h 11388"/>
              <a:gd name="connsiteX35" fmla="*/ 3801 w 5664"/>
              <a:gd name="connsiteY35" fmla="*/ 9795 h 11388"/>
              <a:gd name="connsiteX36" fmla="*/ 3739 w 5664"/>
              <a:gd name="connsiteY36" fmla="*/ 10080 h 11388"/>
              <a:gd name="connsiteX37" fmla="*/ 3599 w 5664"/>
              <a:gd name="connsiteY37" fmla="*/ 10364 h 11388"/>
              <a:gd name="connsiteX38" fmla="*/ 3536 w 5664"/>
              <a:gd name="connsiteY38" fmla="*/ 10584 h 11388"/>
              <a:gd name="connsiteX39" fmla="*/ 3505 w 5664"/>
              <a:gd name="connsiteY39" fmla="*/ 10962 h 11388"/>
              <a:gd name="connsiteX40" fmla="*/ 3276 w 5664"/>
              <a:gd name="connsiteY40" fmla="*/ 11136 h 11388"/>
              <a:gd name="connsiteX41" fmla="*/ 3048 w 5664"/>
              <a:gd name="connsiteY41" fmla="*/ 11294 h 11388"/>
              <a:gd name="connsiteX42" fmla="*/ 2812 w 5664"/>
              <a:gd name="connsiteY42" fmla="*/ 11388 h 11388"/>
              <a:gd name="connsiteX43" fmla="*/ 2464 w 5664"/>
              <a:gd name="connsiteY43" fmla="*/ 11388 h 11388"/>
              <a:gd name="connsiteX44" fmla="*/ 2150 w 5664"/>
              <a:gd name="connsiteY44" fmla="*/ 11105 h 11388"/>
              <a:gd name="connsiteX45" fmla="*/ 1991 w 5664"/>
              <a:gd name="connsiteY45" fmla="*/ 10821 h 11388"/>
              <a:gd name="connsiteX46" fmla="*/ 1944 w 5664"/>
              <a:gd name="connsiteY46" fmla="*/ 10553 h 11388"/>
              <a:gd name="connsiteX47" fmla="*/ 1637 w 5664"/>
              <a:gd name="connsiteY47" fmla="*/ 10253 h 11388"/>
              <a:gd name="connsiteX48" fmla="*/ 1503 w 5664"/>
              <a:gd name="connsiteY48" fmla="*/ 10035 h 11388"/>
              <a:gd name="connsiteX49" fmla="*/ 1543 w 5664"/>
              <a:gd name="connsiteY49" fmla="*/ 9804 h 11388"/>
              <a:gd name="connsiteX50" fmla="*/ 1354 w 5664"/>
              <a:gd name="connsiteY50" fmla="*/ 9283 h 11388"/>
              <a:gd name="connsiteX51" fmla="*/ 1154 w 5664"/>
              <a:gd name="connsiteY51" fmla="*/ 8487 h 11388"/>
              <a:gd name="connsiteX52" fmla="*/ 1211 w 5664"/>
              <a:gd name="connsiteY52" fmla="*/ 7888 h 11388"/>
              <a:gd name="connsiteX53" fmla="*/ 933 w 5664"/>
              <a:gd name="connsiteY53" fmla="*/ 7320 h 11388"/>
              <a:gd name="connsiteX54" fmla="*/ 885 w 5664"/>
              <a:gd name="connsiteY54" fmla="*/ 6942 h 11388"/>
              <a:gd name="connsiteX55" fmla="*/ 857 w 5664"/>
              <a:gd name="connsiteY55" fmla="*/ 6635 h 11388"/>
              <a:gd name="connsiteX56" fmla="*/ 588 w 5664"/>
              <a:gd name="connsiteY56" fmla="*/ 6327 h 11388"/>
              <a:gd name="connsiteX57" fmla="*/ 526 w 5664"/>
              <a:gd name="connsiteY57" fmla="*/ 5996 h 11388"/>
              <a:gd name="connsiteX58" fmla="*/ 399 w 5664"/>
              <a:gd name="connsiteY58" fmla="*/ 5334 h 11388"/>
              <a:gd name="connsiteX59" fmla="*/ 337 w 5664"/>
              <a:gd name="connsiteY59" fmla="*/ 4860 h 11388"/>
              <a:gd name="connsiteX60" fmla="*/ 226 w 5664"/>
              <a:gd name="connsiteY60" fmla="*/ 4640 h 11388"/>
              <a:gd name="connsiteX61" fmla="*/ 226 w 5664"/>
              <a:gd name="connsiteY61" fmla="*/ 4198 h 11388"/>
              <a:gd name="connsiteX62" fmla="*/ 133 w 5664"/>
              <a:gd name="connsiteY62" fmla="*/ 3930 h 11388"/>
              <a:gd name="connsiteX63" fmla="*/ 133 w 5664"/>
              <a:gd name="connsiteY63" fmla="*/ 3568 h 11388"/>
              <a:gd name="connsiteX64" fmla="*/ 22 w 5664"/>
              <a:gd name="connsiteY64" fmla="*/ 3347 h 11388"/>
              <a:gd name="connsiteX65" fmla="*/ 22 w 5664"/>
              <a:gd name="connsiteY65" fmla="*/ 2985 h 11388"/>
              <a:gd name="connsiteX66" fmla="*/ 22 w 5664"/>
              <a:gd name="connsiteY66" fmla="*/ 2985 h 11388"/>
              <a:gd name="connsiteX67" fmla="*/ 29 w 5664"/>
              <a:gd name="connsiteY67" fmla="*/ 2956 h 11388"/>
              <a:gd name="connsiteX68" fmla="*/ 35 w 5664"/>
              <a:gd name="connsiteY68" fmla="*/ 2927 h 11388"/>
              <a:gd name="connsiteX69" fmla="*/ 39 w 5664"/>
              <a:gd name="connsiteY69" fmla="*/ 2891 h 11388"/>
              <a:gd name="connsiteX70" fmla="*/ 42 w 5664"/>
              <a:gd name="connsiteY70" fmla="*/ 2854 h 11388"/>
              <a:gd name="connsiteX71" fmla="*/ 43 w 5664"/>
              <a:gd name="connsiteY71" fmla="*/ 2836 h 11388"/>
              <a:gd name="connsiteX72" fmla="*/ 42 w 5664"/>
              <a:gd name="connsiteY72" fmla="*/ 2818 h 11388"/>
              <a:gd name="connsiteX73" fmla="*/ 39 w 5664"/>
              <a:gd name="connsiteY73" fmla="*/ 2802 h 11388"/>
              <a:gd name="connsiteX74" fmla="*/ 35 w 5664"/>
              <a:gd name="connsiteY74" fmla="*/ 2786 h 11388"/>
              <a:gd name="connsiteX75" fmla="*/ 29 w 5664"/>
              <a:gd name="connsiteY75" fmla="*/ 2774 h 11388"/>
              <a:gd name="connsiteX76" fmla="*/ 22 w 5664"/>
              <a:gd name="connsiteY76" fmla="*/ 2763 h 11388"/>
              <a:gd name="connsiteX77" fmla="*/ 22 w 5664"/>
              <a:gd name="connsiteY77" fmla="*/ 2763 h 11388"/>
              <a:gd name="connsiteX78" fmla="*/ 17 w 5664"/>
              <a:gd name="connsiteY78" fmla="*/ 2759 h 11388"/>
              <a:gd name="connsiteX79" fmla="*/ 14 w 5664"/>
              <a:gd name="connsiteY79" fmla="*/ 2753 h 11388"/>
              <a:gd name="connsiteX80" fmla="*/ 9 w 5664"/>
              <a:gd name="connsiteY80" fmla="*/ 2738 h 11388"/>
              <a:gd name="connsiteX81" fmla="*/ 4 w 5664"/>
              <a:gd name="connsiteY81" fmla="*/ 2721 h 11388"/>
              <a:gd name="connsiteX82" fmla="*/ 1 w 5664"/>
              <a:gd name="connsiteY82" fmla="*/ 2702 h 11388"/>
              <a:gd name="connsiteX83" fmla="*/ 0 w 5664"/>
              <a:gd name="connsiteY83" fmla="*/ 2681 h 11388"/>
              <a:gd name="connsiteX84" fmla="*/ 1 w 5664"/>
              <a:gd name="connsiteY84" fmla="*/ 2658 h 11388"/>
              <a:gd name="connsiteX85" fmla="*/ 4 w 5664"/>
              <a:gd name="connsiteY85" fmla="*/ 2611 h 11388"/>
              <a:gd name="connsiteX86" fmla="*/ 9 w 5664"/>
              <a:gd name="connsiteY86" fmla="*/ 2568 h 11388"/>
              <a:gd name="connsiteX87" fmla="*/ 14 w 5664"/>
              <a:gd name="connsiteY87" fmla="*/ 2531 h 11388"/>
              <a:gd name="connsiteX88" fmla="*/ 22 w 5664"/>
              <a:gd name="connsiteY88" fmla="*/ 2496 h 11388"/>
              <a:gd name="connsiteX89" fmla="*/ 0 w 5664"/>
              <a:gd name="connsiteY89" fmla="*/ 2353 h 11388"/>
              <a:gd name="connsiteX90" fmla="*/ 4412 w 5664"/>
              <a:gd name="connsiteY90" fmla="*/ 45 h 11388"/>
              <a:gd name="connsiteX0" fmla="*/ 4249 w 5664"/>
              <a:gd name="connsiteY0" fmla="*/ 0 h 11388"/>
              <a:gd name="connsiteX1" fmla="*/ 4391 w 5664"/>
              <a:gd name="connsiteY1" fmla="*/ 249 h 11388"/>
              <a:gd name="connsiteX2" fmla="*/ 4581 w 5664"/>
              <a:gd name="connsiteY2" fmla="*/ 437 h 11388"/>
              <a:gd name="connsiteX3" fmla="*/ 4604 w 5664"/>
              <a:gd name="connsiteY3" fmla="*/ 758 h 11388"/>
              <a:gd name="connsiteX4" fmla="*/ 4722 w 5664"/>
              <a:gd name="connsiteY4" fmla="*/ 958 h 11388"/>
              <a:gd name="connsiteX5" fmla="*/ 5018 w 5664"/>
              <a:gd name="connsiteY5" fmla="*/ 1113 h 11388"/>
              <a:gd name="connsiteX6" fmla="*/ 5112 w 5664"/>
              <a:gd name="connsiteY6" fmla="*/ 1231 h 11388"/>
              <a:gd name="connsiteX7" fmla="*/ 5159 w 5664"/>
              <a:gd name="connsiteY7" fmla="*/ 1372 h 11388"/>
              <a:gd name="connsiteX8" fmla="*/ 5243 w 5664"/>
              <a:gd name="connsiteY8" fmla="*/ 1455 h 11388"/>
              <a:gd name="connsiteX9" fmla="*/ 5432 w 5664"/>
              <a:gd name="connsiteY9" fmla="*/ 1716 h 11388"/>
              <a:gd name="connsiteX10" fmla="*/ 5523 w 5664"/>
              <a:gd name="connsiteY10" fmla="*/ 1991 h 11388"/>
              <a:gd name="connsiteX11" fmla="*/ 5585 w 5664"/>
              <a:gd name="connsiteY11" fmla="*/ 2070 h 11388"/>
              <a:gd name="connsiteX12" fmla="*/ 5606 w 5664"/>
              <a:gd name="connsiteY12" fmla="*/ 2153 h 11388"/>
              <a:gd name="connsiteX13" fmla="*/ 5664 w 5664"/>
              <a:gd name="connsiteY13" fmla="*/ 2291 h 11388"/>
              <a:gd name="connsiteX14" fmla="*/ 5664 w 5664"/>
              <a:gd name="connsiteY14" fmla="*/ 2590 h 11388"/>
              <a:gd name="connsiteX15" fmla="*/ 5664 w 5664"/>
              <a:gd name="connsiteY15" fmla="*/ 2779 h 11388"/>
              <a:gd name="connsiteX16" fmla="*/ 5491 w 5664"/>
              <a:gd name="connsiteY16" fmla="*/ 3181 h 11388"/>
              <a:gd name="connsiteX17" fmla="*/ 5585 w 5664"/>
              <a:gd name="connsiteY17" fmla="*/ 3677 h 11388"/>
              <a:gd name="connsiteX18" fmla="*/ 5523 w 5664"/>
              <a:gd name="connsiteY18" fmla="*/ 3836 h 11388"/>
              <a:gd name="connsiteX19" fmla="*/ 5539 w 5664"/>
              <a:gd name="connsiteY19" fmla="*/ 4041 h 11388"/>
              <a:gd name="connsiteX20" fmla="*/ 5443 w 5664"/>
              <a:gd name="connsiteY20" fmla="*/ 4624 h 11388"/>
              <a:gd name="connsiteX21" fmla="*/ 5318 w 5664"/>
              <a:gd name="connsiteY21" fmla="*/ 5570 h 11388"/>
              <a:gd name="connsiteX22" fmla="*/ 5096 w 5664"/>
              <a:gd name="connsiteY22" fmla="*/ 5870 h 11388"/>
              <a:gd name="connsiteX23" fmla="*/ 4923 w 5664"/>
              <a:gd name="connsiteY23" fmla="*/ 6405 h 11388"/>
              <a:gd name="connsiteX24" fmla="*/ 4779 w 5664"/>
              <a:gd name="connsiteY24" fmla="*/ 6705 h 11388"/>
              <a:gd name="connsiteX25" fmla="*/ 4685 w 5664"/>
              <a:gd name="connsiteY25" fmla="*/ 7037 h 11388"/>
              <a:gd name="connsiteX26" fmla="*/ 4669 w 5664"/>
              <a:gd name="connsiteY26" fmla="*/ 7399 h 11388"/>
              <a:gd name="connsiteX27" fmla="*/ 4479 w 5664"/>
              <a:gd name="connsiteY27" fmla="*/ 7731 h 11388"/>
              <a:gd name="connsiteX28" fmla="*/ 4495 w 5664"/>
              <a:gd name="connsiteY28" fmla="*/ 7841 h 11388"/>
              <a:gd name="connsiteX29" fmla="*/ 4385 w 5664"/>
              <a:gd name="connsiteY29" fmla="*/ 8014 h 11388"/>
              <a:gd name="connsiteX30" fmla="*/ 4290 w 5664"/>
              <a:gd name="connsiteY30" fmla="*/ 8361 h 11388"/>
              <a:gd name="connsiteX31" fmla="*/ 4290 w 5664"/>
              <a:gd name="connsiteY31" fmla="*/ 8630 h 11388"/>
              <a:gd name="connsiteX32" fmla="*/ 4322 w 5664"/>
              <a:gd name="connsiteY32" fmla="*/ 8976 h 11388"/>
              <a:gd name="connsiteX33" fmla="*/ 4164 w 5664"/>
              <a:gd name="connsiteY33" fmla="*/ 9181 h 11388"/>
              <a:gd name="connsiteX34" fmla="*/ 4053 w 5664"/>
              <a:gd name="connsiteY34" fmla="*/ 9513 h 11388"/>
              <a:gd name="connsiteX35" fmla="*/ 3801 w 5664"/>
              <a:gd name="connsiteY35" fmla="*/ 9795 h 11388"/>
              <a:gd name="connsiteX36" fmla="*/ 3739 w 5664"/>
              <a:gd name="connsiteY36" fmla="*/ 10080 h 11388"/>
              <a:gd name="connsiteX37" fmla="*/ 3599 w 5664"/>
              <a:gd name="connsiteY37" fmla="*/ 10364 h 11388"/>
              <a:gd name="connsiteX38" fmla="*/ 3536 w 5664"/>
              <a:gd name="connsiteY38" fmla="*/ 10584 h 11388"/>
              <a:gd name="connsiteX39" fmla="*/ 3505 w 5664"/>
              <a:gd name="connsiteY39" fmla="*/ 10962 h 11388"/>
              <a:gd name="connsiteX40" fmla="*/ 3276 w 5664"/>
              <a:gd name="connsiteY40" fmla="*/ 11136 h 11388"/>
              <a:gd name="connsiteX41" fmla="*/ 3048 w 5664"/>
              <a:gd name="connsiteY41" fmla="*/ 11294 h 11388"/>
              <a:gd name="connsiteX42" fmla="*/ 2812 w 5664"/>
              <a:gd name="connsiteY42" fmla="*/ 11388 h 11388"/>
              <a:gd name="connsiteX43" fmla="*/ 2464 w 5664"/>
              <a:gd name="connsiteY43" fmla="*/ 11388 h 11388"/>
              <a:gd name="connsiteX44" fmla="*/ 2150 w 5664"/>
              <a:gd name="connsiteY44" fmla="*/ 11105 h 11388"/>
              <a:gd name="connsiteX45" fmla="*/ 1991 w 5664"/>
              <a:gd name="connsiteY45" fmla="*/ 10821 h 11388"/>
              <a:gd name="connsiteX46" fmla="*/ 1944 w 5664"/>
              <a:gd name="connsiteY46" fmla="*/ 10553 h 11388"/>
              <a:gd name="connsiteX47" fmla="*/ 1637 w 5664"/>
              <a:gd name="connsiteY47" fmla="*/ 10253 h 11388"/>
              <a:gd name="connsiteX48" fmla="*/ 1503 w 5664"/>
              <a:gd name="connsiteY48" fmla="*/ 10035 h 11388"/>
              <a:gd name="connsiteX49" fmla="*/ 1543 w 5664"/>
              <a:gd name="connsiteY49" fmla="*/ 9804 h 11388"/>
              <a:gd name="connsiteX50" fmla="*/ 1354 w 5664"/>
              <a:gd name="connsiteY50" fmla="*/ 9283 h 11388"/>
              <a:gd name="connsiteX51" fmla="*/ 1154 w 5664"/>
              <a:gd name="connsiteY51" fmla="*/ 8487 h 11388"/>
              <a:gd name="connsiteX52" fmla="*/ 1211 w 5664"/>
              <a:gd name="connsiteY52" fmla="*/ 7888 h 11388"/>
              <a:gd name="connsiteX53" fmla="*/ 933 w 5664"/>
              <a:gd name="connsiteY53" fmla="*/ 7320 h 11388"/>
              <a:gd name="connsiteX54" fmla="*/ 885 w 5664"/>
              <a:gd name="connsiteY54" fmla="*/ 6942 h 11388"/>
              <a:gd name="connsiteX55" fmla="*/ 857 w 5664"/>
              <a:gd name="connsiteY55" fmla="*/ 6635 h 11388"/>
              <a:gd name="connsiteX56" fmla="*/ 588 w 5664"/>
              <a:gd name="connsiteY56" fmla="*/ 6327 h 11388"/>
              <a:gd name="connsiteX57" fmla="*/ 526 w 5664"/>
              <a:gd name="connsiteY57" fmla="*/ 5996 h 11388"/>
              <a:gd name="connsiteX58" fmla="*/ 399 w 5664"/>
              <a:gd name="connsiteY58" fmla="*/ 5334 h 11388"/>
              <a:gd name="connsiteX59" fmla="*/ 337 w 5664"/>
              <a:gd name="connsiteY59" fmla="*/ 4860 h 11388"/>
              <a:gd name="connsiteX60" fmla="*/ 226 w 5664"/>
              <a:gd name="connsiteY60" fmla="*/ 4640 h 11388"/>
              <a:gd name="connsiteX61" fmla="*/ 226 w 5664"/>
              <a:gd name="connsiteY61" fmla="*/ 4198 h 11388"/>
              <a:gd name="connsiteX62" fmla="*/ 133 w 5664"/>
              <a:gd name="connsiteY62" fmla="*/ 3930 h 11388"/>
              <a:gd name="connsiteX63" fmla="*/ 133 w 5664"/>
              <a:gd name="connsiteY63" fmla="*/ 3568 h 11388"/>
              <a:gd name="connsiteX64" fmla="*/ 22 w 5664"/>
              <a:gd name="connsiteY64" fmla="*/ 3347 h 11388"/>
              <a:gd name="connsiteX65" fmla="*/ 22 w 5664"/>
              <a:gd name="connsiteY65" fmla="*/ 2985 h 11388"/>
              <a:gd name="connsiteX66" fmla="*/ 22 w 5664"/>
              <a:gd name="connsiteY66" fmla="*/ 2985 h 11388"/>
              <a:gd name="connsiteX67" fmla="*/ 29 w 5664"/>
              <a:gd name="connsiteY67" fmla="*/ 2956 h 11388"/>
              <a:gd name="connsiteX68" fmla="*/ 35 w 5664"/>
              <a:gd name="connsiteY68" fmla="*/ 2927 h 11388"/>
              <a:gd name="connsiteX69" fmla="*/ 39 w 5664"/>
              <a:gd name="connsiteY69" fmla="*/ 2891 h 11388"/>
              <a:gd name="connsiteX70" fmla="*/ 42 w 5664"/>
              <a:gd name="connsiteY70" fmla="*/ 2854 h 11388"/>
              <a:gd name="connsiteX71" fmla="*/ 43 w 5664"/>
              <a:gd name="connsiteY71" fmla="*/ 2836 h 11388"/>
              <a:gd name="connsiteX72" fmla="*/ 42 w 5664"/>
              <a:gd name="connsiteY72" fmla="*/ 2818 h 11388"/>
              <a:gd name="connsiteX73" fmla="*/ 39 w 5664"/>
              <a:gd name="connsiteY73" fmla="*/ 2802 h 11388"/>
              <a:gd name="connsiteX74" fmla="*/ 35 w 5664"/>
              <a:gd name="connsiteY74" fmla="*/ 2786 h 11388"/>
              <a:gd name="connsiteX75" fmla="*/ 29 w 5664"/>
              <a:gd name="connsiteY75" fmla="*/ 2774 h 11388"/>
              <a:gd name="connsiteX76" fmla="*/ 22 w 5664"/>
              <a:gd name="connsiteY76" fmla="*/ 2763 h 11388"/>
              <a:gd name="connsiteX77" fmla="*/ 22 w 5664"/>
              <a:gd name="connsiteY77" fmla="*/ 2763 h 11388"/>
              <a:gd name="connsiteX78" fmla="*/ 17 w 5664"/>
              <a:gd name="connsiteY78" fmla="*/ 2759 h 11388"/>
              <a:gd name="connsiteX79" fmla="*/ 14 w 5664"/>
              <a:gd name="connsiteY79" fmla="*/ 2753 h 11388"/>
              <a:gd name="connsiteX80" fmla="*/ 9 w 5664"/>
              <a:gd name="connsiteY80" fmla="*/ 2738 h 11388"/>
              <a:gd name="connsiteX81" fmla="*/ 4 w 5664"/>
              <a:gd name="connsiteY81" fmla="*/ 2721 h 11388"/>
              <a:gd name="connsiteX82" fmla="*/ 1 w 5664"/>
              <a:gd name="connsiteY82" fmla="*/ 2702 h 11388"/>
              <a:gd name="connsiteX83" fmla="*/ 0 w 5664"/>
              <a:gd name="connsiteY83" fmla="*/ 2681 h 11388"/>
              <a:gd name="connsiteX84" fmla="*/ 1 w 5664"/>
              <a:gd name="connsiteY84" fmla="*/ 2658 h 11388"/>
              <a:gd name="connsiteX85" fmla="*/ 4 w 5664"/>
              <a:gd name="connsiteY85" fmla="*/ 2611 h 11388"/>
              <a:gd name="connsiteX86" fmla="*/ 9 w 5664"/>
              <a:gd name="connsiteY86" fmla="*/ 2568 h 11388"/>
              <a:gd name="connsiteX87" fmla="*/ 14 w 5664"/>
              <a:gd name="connsiteY87" fmla="*/ 2531 h 11388"/>
              <a:gd name="connsiteX88" fmla="*/ 22 w 5664"/>
              <a:gd name="connsiteY88" fmla="*/ 2496 h 11388"/>
              <a:gd name="connsiteX89" fmla="*/ 0 w 5664"/>
              <a:gd name="connsiteY89" fmla="*/ 2353 h 11388"/>
              <a:gd name="connsiteX90" fmla="*/ 4412 w 5664"/>
              <a:gd name="connsiteY90" fmla="*/ 45 h 11388"/>
              <a:gd name="connsiteX91" fmla="*/ 4249 w 5664"/>
              <a:gd name="connsiteY91" fmla="*/ 0 h 11388"/>
              <a:gd name="connsiteX0" fmla="*/ 4249 w 5664"/>
              <a:gd name="connsiteY0" fmla="*/ 0 h 11388"/>
              <a:gd name="connsiteX1" fmla="*/ 4391 w 5664"/>
              <a:gd name="connsiteY1" fmla="*/ 249 h 11388"/>
              <a:gd name="connsiteX2" fmla="*/ 4581 w 5664"/>
              <a:gd name="connsiteY2" fmla="*/ 437 h 11388"/>
              <a:gd name="connsiteX3" fmla="*/ 4604 w 5664"/>
              <a:gd name="connsiteY3" fmla="*/ 758 h 11388"/>
              <a:gd name="connsiteX4" fmla="*/ 4722 w 5664"/>
              <a:gd name="connsiteY4" fmla="*/ 958 h 11388"/>
              <a:gd name="connsiteX5" fmla="*/ 5018 w 5664"/>
              <a:gd name="connsiteY5" fmla="*/ 1113 h 11388"/>
              <a:gd name="connsiteX6" fmla="*/ 5112 w 5664"/>
              <a:gd name="connsiteY6" fmla="*/ 1231 h 11388"/>
              <a:gd name="connsiteX7" fmla="*/ 5159 w 5664"/>
              <a:gd name="connsiteY7" fmla="*/ 1372 h 11388"/>
              <a:gd name="connsiteX8" fmla="*/ 5243 w 5664"/>
              <a:gd name="connsiteY8" fmla="*/ 1455 h 11388"/>
              <a:gd name="connsiteX9" fmla="*/ 5432 w 5664"/>
              <a:gd name="connsiteY9" fmla="*/ 1716 h 11388"/>
              <a:gd name="connsiteX10" fmla="*/ 5523 w 5664"/>
              <a:gd name="connsiteY10" fmla="*/ 1991 h 11388"/>
              <a:gd name="connsiteX11" fmla="*/ 5585 w 5664"/>
              <a:gd name="connsiteY11" fmla="*/ 2070 h 11388"/>
              <a:gd name="connsiteX12" fmla="*/ 5606 w 5664"/>
              <a:gd name="connsiteY12" fmla="*/ 2153 h 11388"/>
              <a:gd name="connsiteX13" fmla="*/ 5664 w 5664"/>
              <a:gd name="connsiteY13" fmla="*/ 2291 h 11388"/>
              <a:gd name="connsiteX14" fmla="*/ 5664 w 5664"/>
              <a:gd name="connsiteY14" fmla="*/ 2590 h 11388"/>
              <a:gd name="connsiteX15" fmla="*/ 5664 w 5664"/>
              <a:gd name="connsiteY15" fmla="*/ 2779 h 11388"/>
              <a:gd name="connsiteX16" fmla="*/ 5491 w 5664"/>
              <a:gd name="connsiteY16" fmla="*/ 3181 h 11388"/>
              <a:gd name="connsiteX17" fmla="*/ 5585 w 5664"/>
              <a:gd name="connsiteY17" fmla="*/ 3677 h 11388"/>
              <a:gd name="connsiteX18" fmla="*/ 5523 w 5664"/>
              <a:gd name="connsiteY18" fmla="*/ 3836 h 11388"/>
              <a:gd name="connsiteX19" fmla="*/ 5539 w 5664"/>
              <a:gd name="connsiteY19" fmla="*/ 4041 h 11388"/>
              <a:gd name="connsiteX20" fmla="*/ 5443 w 5664"/>
              <a:gd name="connsiteY20" fmla="*/ 4624 h 11388"/>
              <a:gd name="connsiteX21" fmla="*/ 5318 w 5664"/>
              <a:gd name="connsiteY21" fmla="*/ 5570 h 11388"/>
              <a:gd name="connsiteX22" fmla="*/ 5096 w 5664"/>
              <a:gd name="connsiteY22" fmla="*/ 5870 h 11388"/>
              <a:gd name="connsiteX23" fmla="*/ 4923 w 5664"/>
              <a:gd name="connsiteY23" fmla="*/ 6405 h 11388"/>
              <a:gd name="connsiteX24" fmla="*/ 4779 w 5664"/>
              <a:gd name="connsiteY24" fmla="*/ 6705 h 11388"/>
              <a:gd name="connsiteX25" fmla="*/ 4685 w 5664"/>
              <a:gd name="connsiteY25" fmla="*/ 7037 h 11388"/>
              <a:gd name="connsiteX26" fmla="*/ 4669 w 5664"/>
              <a:gd name="connsiteY26" fmla="*/ 7399 h 11388"/>
              <a:gd name="connsiteX27" fmla="*/ 4479 w 5664"/>
              <a:gd name="connsiteY27" fmla="*/ 7731 h 11388"/>
              <a:gd name="connsiteX28" fmla="*/ 4495 w 5664"/>
              <a:gd name="connsiteY28" fmla="*/ 7841 h 11388"/>
              <a:gd name="connsiteX29" fmla="*/ 4385 w 5664"/>
              <a:gd name="connsiteY29" fmla="*/ 8014 h 11388"/>
              <a:gd name="connsiteX30" fmla="*/ 4290 w 5664"/>
              <a:gd name="connsiteY30" fmla="*/ 8361 h 11388"/>
              <a:gd name="connsiteX31" fmla="*/ 4290 w 5664"/>
              <a:gd name="connsiteY31" fmla="*/ 8630 h 11388"/>
              <a:gd name="connsiteX32" fmla="*/ 4322 w 5664"/>
              <a:gd name="connsiteY32" fmla="*/ 8976 h 11388"/>
              <a:gd name="connsiteX33" fmla="*/ 4164 w 5664"/>
              <a:gd name="connsiteY33" fmla="*/ 9181 h 11388"/>
              <a:gd name="connsiteX34" fmla="*/ 4053 w 5664"/>
              <a:gd name="connsiteY34" fmla="*/ 9513 h 11388"/>
              <a:gd name="connsiteX35" fmla="*/ 3801 w 5664"/>
              <a:gd name="connsiteY35" fmla="*/ 9795 h 11388"/>
              <a:gd name="connsiteX36" fmla="*/ 3739 w 5664"/>
              <a:gd name="connsiteY36" fmla="*/ 10080 h 11388"/>
              <a:gd name="connsiteX37" fmla="*/ 3599 w 5664"/>
              <a:gd name="connsiteY37" fmla="*/ 10364 h 11388"/>
              <a:gd name="connsiteX38" fmla="*/ 3536 w 5664"/>
              <a:gd name="connsiteY38" fmla="*/ 10584 h 11388"/>
              <a:gd name="connsiteX39" fmla="*/ 3505 w 5664"/>
              <a:gd name="connsiteY39" fmla="*/ 10962 h 11388"/>
              <a:gd name="connsiteX40" fmla="*/ 3276 w 5664"/>
              <a:gd name="connsiteY40" fmla="*/ 11136 h 11388"/>
              <a:gd name="connsiteX41" fmla="*/ 3048 w 5664"/>
              <a:gd name="connsiteY41" fmla="*/ 11294 h 11388"/>
              <a:gd name="connsiteX42" fmla="*/ 2812 w 5664"/>
              <a:gd name="connsiteY42" fmla="*/ 11388 h 11388"/>
              <a:gd name="connsiteX43" fmla="*/ 2464 w 5664"/>
              <a:gd name="connsiteY43" fmla="*/ 11388 h 11388"/>
              <a:gd name="connsiteX44" fmla="*/ 2150 w 5664"/>
              <a:gd name="connsiteY44" fmla="*/ 11105 h 11388"/>
              <a:gd name="connsiteX45" fmla="*/ 1991 w 5664"/>
              <a:gd name="connsiteY45" fmla="*/ 10821 h 11388"/>
              <a:gd name="connsiteX46" fmla="*/ 1944 w 5664"/>
              <a:gd name="connsiteY46" fmla="*/ 10553 h 11388"/>
              <a:gd name="connsiteX47" fmla="*/ 1637 w 5664"/>
              <a:gd name="connsiteY47" fmla="*/ 10253 h 11388"/>
              <a:gd name="connsiteX48" fmla="*/ 1503 w 5664"/>
              <a:gd name="connsiteY48" fmla="*/ 10035 h 11388"/>
              <a:gd name="connsiteX49" fmla="*/ 1543 w 5664"/>
              <a:gd name="connsiteY49" fmla="*/ 9804 h 11388"/>
              <a:gd name="connsiteX50" fmla="*/ 1354 w 5664"/>
              <a:gd name="connsiteY50" fmla="*/ 9283 h 11388"/>
              <a:gd name="connsiteX51" fmla="*/ 1154 w 5664"/>
              <a:gd name="connsiteY51" fmla="*/ 8487 h 11388"/>
              <a:gd name="connsiteX52" fmla="*/ 1211 w 5664"/>
              <a:gd name="connsiteY52" fmla="*/ 7888 h 11388"/>
              <a:gd name="connsiteX53" fmla="*/ 933 w 5664"/>
              <a:gd name="connsiteY53" fmla="*/ 7320 h 11388"/>
              <a:gd name="connsiteX54" fmla="*/ 885 w 5664"/>
              <a:gd name="connsiteY54" fmla="*/ 6942 h 11388"/>
              <a:gd name="connsiteX55" fmla="*/ 857 w 5664"/>
              <a:gd name="connsiteY55" fmla="*/ 6635 h 11388"/>
              <a:gd name="connsiteX56" fmla="*/ 588 w 5664"/>
              <a:gd name="connsiteY56" fmla="*/ 6327 h 11388"/>
              <a:gd name="connsiteX57" fmla="*/ 526 w 5664"/>
              <a:gd name="connsiteY57" fmla="*/ 5996 h 11388"/>
              <a:gd name="connsiteX58" fmla="*/ 399 w 5664"/>
              <a:gd name="connsiteY58" fmla="*/ 5334 h 11388"/>
              <a:gd name="connsiteX59" fmla="*/ 337 w 5664"/>
              <a:gd name="connsiteY59" fmla="*/ 4860 h 11388"/>
              <a:gd name="connsiteX60" fmla="*/ 226 w 5664"/>
              <a:gd name="connsiteY60" fmla="*/ 4640 h 11388"/>
              <a:gd name="connsiteX61" fmla="*/ 226 w 5664"/>
              <a:gd name="connsiteY61" fmla="*/ 4198 h 11388"/>
              <a:gd name="connsiteX62" fmla="*/ 133 w 5664"/>
              <a:gd name="connsiteY62" fmla="*/ 3930 h 11388"/>
              <a:gd name="connsiteX63" fmla="*/ 133 w 5664"/>
              <a:gd name="connsiteY63" fmla="*/ 3568 h 11388"/>
              <a:gd name="connsiteX64" fmla="*/ 22 w 5664"/>
              <a:gd name="connsiteY64" fmla="*/ 3347 h 11388"/>
              <a:gd name="connsiteX65" fmla="*/ 22 w 5664"/>
              <a:gd name="connsiteY65" fmla="*/ 2985 h 11388"/>
              <a:gd name="connsiteX66" fmla="*/ 22 w 5664"/>
              <a:gd name="connsiteY66" fmla="*/ 2985 h 11388"/>
              <a:gd name="connsiteX67" fmla="*/ 29 w 5664"/>
              <a:gd name="connsiteY67" fmla="*/ 2956 h 11388"/>
              <a:gd name="connsiteX68" fmla="*/ 35 w 5664"/>
              <a:gd name="connsiteY68" fmla="*/ 2927 h 11388"/>
              <a:gd name="connsiteX69" fmla="*/ 39 w 5664"/>
              <a:gd name="connsiteY69" fmla="*/ 2891 h 11388"/>
              <a:gd name="connsiteX70" fmla="*/ 42 w 5664"/>
              <a:gd name="connsiteY70" fmla="*/ 2854 h 11388"/>
              <a:gd name="connsiteX71" fmla="*/ 43 w 5664"/>
              <a:gd name="connsiteY71" fmla="*/ 2836 h 11388"/>
              <a:gd name="connsiteX72" fmla="*/ 42 w 5664"/>
              <a:gd name="connsiteY72" fmla="*/ 2818 h 11388"/>
              <a:gd name="connsiteX73" fmla="*/ 39 w 5664"/>
              <a:gd name="connsiteY73" fmla="*/ 2802 h 11388"/>
              <a:gd name="connsiteX74" fmla="*/ 35 w 5664"/>
              <a:gd name="connsiteY74" fmla="*/ 2786 h 11388"/>
              <a:gd name="connsiteX75" fmla="*/ 29 w 5664"/>
              <a:gd name="connsiteY75" fmla="*/ 2774 h 11388"/>
              <a:gd name="connsiteX76" fmla="*/ 22 w 5664"/>
              <a:gd name="connsiteY76" fmla="*/ 2763 h 11388"/>
              <a:gd name="connsiteX77" fmla="*/ 22 w 5664"/>
              <a:gd name="connsiteY77" fmla="*/ 2763 h 11388"/>
              <a:gd name="connsiteX78" fmla="*/ 17 w 5664"/>
              <a:gd name="connsiteY78" fmla="*/ 2759 h 11388"/>
              <a:gd name="connsiteX79" fmla="*/ 14 w 5664"/>
              <a:gd name="connsiteY79" fmla="*/ 2753 h 11388"/>
              <a:gd name="connsiteX80" fmla="*/ 9 w 5664"/>
              <a:gd name="connsiteY80" fmla="*/ 2738 h 11388"/>
              <a:gd name="connsiteX81" fmla="*/ 4 w 5664"/>
              <a:gd name="connsiteY81" fmla="*/ 2721 h 11388"/>
              <a:gd name="connsiteX82" fmla="*/ 1 w 5664"/>
              <a:gd name="connsiteY82" fmla="*/ 2702 h 11388"/>
              <a:gd name="connsiteX83" fmla="*/ 0 w 5664"/>
              <a:gd name="connsiteY83" fmla="*/ 2681 h 11388"/>
              <a:gd name="connsiteX84" fmla="*/ 1 w 5664"/>
              <a:gd name="connsiteY84" fmla="*/ 2658 h 11388"/>
              <a:gd name="connsiteX85" fmla="*/ 4 w 5664"/>
              <a:gd name="connsiteY85" fmla="*/ 2611 h 11388"/>
              <a:gd name="connsiteX86" fmla="*/ 9 w 5664"/>
              <a:gd name="connsiteY86" fmla="*/ 2568 h 11388"/>
              <a:gd name="connsiteX87" fmla="*/ 14 w 5664"/>
              <a:gd name="connsiteY87" fmla="*/ 2531 h 11388"/>
              <a:gd name="connsiteX88" fmla="*/ 22 w 5664"/>
              <a:gd name="connsiteY88" fmla="*/ 2496 h 11388"/>
              <a:gd name="connsiteX89" fmla="*/ 0 w 5664"/>
              <a:gd name="connsiteY89" fmla="*/ 2353 h 11388"/>
              <a:gd name="connsiteX90" fmla="*/ 4611 w 5664"/>
              <a:gd name="connsiteY90" fmla="*/ 244 h 11388"/>
              <a:gd name="connsiteX0" fmla="*/ 4249 w 5664"/>
              <a:gd name="connsiteY0" fmla="*/ 0 h 11388"/>
              <a:gd name="connsiteX1" fmla="*/ 4391 w 5664"/>
              <a:gd name="connsiteY1" fmla="*/ 249 h 11388"/>
              <a:gd name="connsiteX2" fmla="*/ 4581 w 5664"/>
              <a:gd name="connsiteY2" fmla="*/ 437 h 11388"/>
              <a:gd name="connsiteX3" fmla="*/ 4604 w 5664"/>
              <a:gd name="connsiteY3" fmla="*/ 758 h 11388"/>
              <a:gd name="connsiteX4" fmla="*/ 4722 w 5664"/>
              <a:gd name="connsiteY4" fmla="*/ 958 h 11388"/>
              <a:gd name="connsiteX5" fmla="*/ 5018 w 5664"/>
              <a:gd name="connsiteY5" fmla="*/ 1113 h 11388"/>
              <a:gd name="connsiteX6" fmla="*/ 5112 w 5664"/>
              <a:gd name="connsiteY6" fmla="*/ 1231 h 11388"/>
              <a:gd name="connsiteX7" fmla="*/ 5159 w 5664"/>
              <a:gd name="connsiteY7" fmla="*/ 1372 h 11388"/>
              <a:gd name="connsiteX8" fmla="*/ 5243 w 5664"/>
              <a:gd name="connsiteY8" fmla="*/ 1455 h 11388"/>
              <a:gd name="connsiteX9" fmla="*/ 5432 w 5664"/>
              <a:gd name="connsiteY9" fmla="*/ 1716 h 11388"/>
              <a:gd name="connsiteX10" fmla="*/ 5523 w 5664"/>
              <a:gd name="connsiteY10" fmla="*/ 1991 h 11388"/>
              <a:gd name="connsiteX11" fmla="*/ 5585 w 5664"/>
              <a:gd name="connsiteY11" fmla="*/ 2070 h 11388"/>
              <a:gd name="connsiteX12" fmla="*/ 5606 w 5664"/>
              <a:gd name="connsiteY12" fmla="*/ 2153 h 11388"/>
              <a:gd name="connsiteX13" fmla="*/ 5664 w 5664"/>
              <a:gd name="connsiteY13" fmla="*/ 2291 h 11388"/>
              <a:gd name="connsiteX14" fmla="*/ 5664 w 5664"/>
              <a:gd name="connsiteY14" fmla="*/ 2590 h 11388"/>
              <a:gd name="connsiteX15" fmla="*/ 5664 w 5664"/>
              <a:gd name="connsiteY15" fmla="*/ 2779 h 11388"/>
              <a:gd name="connsiteX16" fmla="*/ 5491 w 5664"/>
              <a:gd name="connsiteY16" fmla="*/ 3181 h 11388"/>
              <a:gd name="connsiteX17" fmla="*/ 5585 w 5664"/>
              <a:gd name="connsiteY17" fmla="*/ 3677 h 11388"/>
              <a:gd name="connsiteX18" fmla="*/ 5523 w 5664"/>
              <a:gd name="connsiteY18" fmla="*/ 3836 h 11388"/>
              <a:gd name="connsiteX19" fmla="*/ 5539 w 5664"/>
              <a:gd name="connsiteY19" fmla="*/ 4041 h 11388"/>
              <a:gd name="connsiteX20" fmla="*/ 5443 w 5664"/>
              <a:gd name="connsiteY20" fmla="*/ 4624 h 11388"/>
              <a:gd name="connsiteX21" fmla="*/ 5318 w 5664"/>
              <a:gd name="connsiteY21" fmla="*/ 5570 h 11388"/>
              <a:gd name="connsiteX22" fmla="*/ 5096 w 5664"/>
              <a:gd name="connsiteY22" fmla="*/ 5870 h 11388"/>
              <a:gd name="connsiteX23" fmla="*/ 4923 w 5664"/>
              <a:gd name="connsiteY23" fmla="*/ 6405 h 11388"/>
              <a:gd name="connsiteX24" fmla="*/ 4779 w 5664"/>
              <a:gd name="connsiteY24" fmla="*/ 6705 h 11388"/>
              <a:gd name="connsiteX25" fmla="*/ 4685 w 5664"/>
              <a:gd name="connsiteY25" fmla="*/ 7037 h 11388"/>
              <a:gd name="connsiteX26" fmla="*/ 4669 w 5664"/>
              <a:gd name="connsiteY26" fmla="*/ 7399 h 11388"/>
              <a:gd name="connsiteX27" fmla="*/ 4479 w 5664"/>
              <a:gd name="connsiteY27" fmla="*/ 7731 h 11388"/>
              <a:gd name="connsiteX28" fmla="*/ 4495 w 5664"/>
              <a:gd name="connsiteY28" fmla="*/ 7841 h 11388"/>
              <a:gd name="connsiteX29" fmla="*/ 4385 w 5664"/>
              <a:gd name="connsiteY29" fmla="*/ 8014 h 11388"/>
              <a:gd name="connsiteX30" fmla="*/ 4290 w 5664"/>
              <a:gd name="connsiteY30" fmla="*/ 8361 h 11388"/>
              <a:gd name="connsiteX31" fmla="*/ 4290 w 5664"/>
              <a:gd name="connsiteY31" fmla="*/ 8630 h 11388"/>
              <a:gd name="connsiteX32" fmla="*/ 4322 w 5664"/>
              <a:gd name="connsiteY32" fmla="*/ 8976 h 11388"/>
              <a:gd name="connsiteX33" fmla="*/ 4164 w 5664"/>
              <a:gd name="connsiteY33" fmla="*/ 9181 h 11388"/>
              <a:gd name="connsiteX34" fmla="*/ 4053 w 5664"/>
              <a:gd name="connsiteY34" fmla="*/ 9513 h 11388"/>
              <a:gd name="connsiteX35" fmla="*/ 3801 w 5664"/>
              <a:gd name="connsiteY35" fmla="*/ 9795 h 11388"/>
              <a:gd name="connsiteX36" fmla="*/ 3739 w 5664"/>
              <a:gd name="connsiteY36" fmla="*/ 10080 h 11388"/>
              <a:gd name="connsiteX37" fmla="*/ 3599 w 5664"/>
              <a:gd name="connsiteY37" fmla="*/ 10364 h 11388"/>
              <a:gd name="connsiteX38" fmla="*/ 3536 w 5664"/>
              <a:gd name="connsiteY38" fmla="*/ 10584 h 11388"/>
              <a:gd name="connsiteX39" fmla="*/ 3505 w 5664"/>
              <a:gd name="connsiteY39" fmla="*/ 10962 h 11388"/>
              <a:gd name="connsiteX40" fmla="*/ 3276 w 5664"/>
              <a:gd name="connsiteY40" fmla="*/ 11136 h 11388"/>
              <a:gd name="connsiteX41" fmla="*/ 3048 w 5664"/>
              <a:gd name="connsiteY41" fmla="*/ 11294 h 11388"/>
              <a:gd name="connsiteX42" fmla="*/ 2812 w 5664"/>
              <a:gd name="connsiteY42" fmla="*/ 11388 h 11388"/>
              <a:gd name="connsiteX43" fmla="*/ 2464 w 5664"/>
              <a:gd name="connsiteY43" fmla="*/ 11388 h 11388"/>
              <a:gd name="connsiteX44" fmla="*/ 2150 w 5664"/>
              <a:gd name="connsiteY44" fmla="*/ 11105 h 11388"/>
              <a:gd name="connsiteX45" fmla="*/ 1991 w 5664"/>
              <a:gd name="connsiteY45" fmla="*/ 10821 h 11388"/>
              <a:gd name="connsiteX46" fmla="*/ 1944 w 5664"/>
              <a:gd name="connsiteY46" fmla="*/ 10553 h 11388"/>
              <a:gd name="connsiteX47" fmla="*/ 1637 w 5664"/>
              <a:gd name="connsiteY47" fmla="*/ 10253 h 11388"/>
              <a:gd name="connsiteX48" fmla="*/ 1503 w 5664"/>
              <a:gd name="connsiteY48" fmla="*/ 10035 h 11388"/>
              <a:gd name="connsiteX49" fmla="*/ 1543 w 5664"/>
              <a:gd name="connsiteY49" fmla="*/ 9804 h 11388"/>
              <a:gd name="connsiteX50" fmla="*/ 1354 w 5664"/>
              <a:gd name="connsiteY50" fmla="*/ 9283 h 11388"/>
              <a:gd name="connsiteX51" fmla="*/ 1154 w 5664"/>
              <a:gd name="connsiteY51" fmla="*/ 8487 h 11388"/>
              <a:gd name="connsiteX52" fmla="*/ 1211 w 5664"/>
              <a:gd name="connsiteY52" fmla="*/ 7888 h 11388"/>
              <a:gd name="connsiteX53" fmla="*/ 933 w 5664"/>
              <a:gd name="connsiteY53" fmla="*/ 7320 h 11388"/>
              <a:gd name="connsiteX54" fmla="*/ 885 w 5664"/>
              <a:gd name="connsiteY54" fmla="*/ 6942 h 11388"/>
              <a:gd name="connsiteX55" fmla="*/ 857 w 5664"/>
              <a:gd name="connsiteY55" fmla="*/ 6635 h 11388"/>
              <a:gd name="connsiteX56" fmla="*/ 588 w 5664"/>
              <a:gd name="connsiteY56" fmla="*/ 6327 h 11388"/>
              <a:gd name="connsiteX57" fmla="*/ 526 w 5664"/>
              <a:gd name="connsiteY57" fmla="*/ 5996 h 11388"/>
              <a:gd name="connsiteX58" fmla="*/ 399 w 5664"/>
              <a:gd name="connsiteY58" fmla="*/ 5334 h 11388"/>
              <a:gd name="connsiteX59" fmla="*/ 337 w 5664"/>
              <a:gd name="connsiteY59" fmla="*/ 4860 h 11388"/>
              <a:gd name="connsiteX60" fmla="*/ 226 w 5664"/>
              <a:gd name="connsiteY60" fmla="*/ 4640 h 11388"/>
              <a:gd name="connsiteX61" fmla="*/ 226 w 5664"/>
              <a:gd name="connsiteY61" fmla="*/ 4198 h 11388"/>
              <a:gd name="connsiteX62" fmla="*/ 133 w 5664"/>
              <a:gd name="connsiteY62" fmla="*/ 3930 h 11388"/>
              <a:gd name="connsiteX63" fmla="*/ 133 w 5664"/>
              <a:gd name="connsiteY63" fmla="*/ 3568 h 11388"/>
              <a:gd name="connsiteX64" fmla="*/ 22 w 5664"/>
              <a:gd name="connsiteY64" fmla="*/ 3347 h 11388"/>
              <a:gd name="connsiteX65" fmla="*/ 22 w 5664"/>
              <a:gd name="connsiteY65" fmla="*/ 2985 h 11388"/>
              <a:gd name="connsiteX66" fmla="*/ 22 w 5664"/>
              <a:gd name="connsiteY66" fmla="*/ 2985 h 11388"/>
              <a:gd name="connsiteX67" fmla="*/ 29 w 5664"/>
              <a:gd name="connsiteY67" fmla="*/ 2956 h 11388"/>
              <a:gd name="connsiteX68" fmla="*/ 35 w 5664"/>
              <a:gd name="connsiteY68" fmla="*/ 2927 h 11388"/>
              <a:gd name="connsiteX69" fmla="*/ 39 w 5664"/>
              <a:gd name="connsiteY69" fmla="*/ 2891 h 11388"/>
              <a:gd name="connsiteX70" fmla="*/ 42 w 5664"/>
              <a:gd name="connsiteY70" fmla="*/ 2854 h 11388"/>
              <a:gd name="connsiteX71" fmla="*/ 43 w 5664"/>
              <a:gd name="connsiteY71" fmla="*/ 2836 h 11388"/>
              <a:gd name="connsiteX72" fmla="*/ 42 w 5664"/>
              <a:gd name="connsiteY72" fmla="*/ 2818 h 11388"/>
              <a:gd name="connsiteX73" fmla="*/ 39 w 5664"/>
              <a:gd name="connsiteY73" fmla="*/ 2802 h 11388"/>
              <a:gd name="connsiteX74" fmla="*/ 35 w 5664"/>
              <a:gd name="connsiteY74" fmla="*/ 2786 h 11388"/>
              <a:gd name="connsiteX75" fmla="*/ 29 w 5664"/>
              <a:gd name="connsiteY75" fmla="*/ 2774 h 11388"/>
              <a:gd name="connsiteX76" fmla="*/ 22 w 5664"/>
              <a:gd name="connsiteY76" fmla="*/ 2763 h 11388"/>
              <a:gd name="connsiteX77" fmla="*/ 22 w 5664"/>
              <a:gd name="connsiteY77" fmla="*/ 2763 h 11388"/>
              <a:gd name="connsiteX78" fmla="*/ 17 w 5664"/>
              <a:gd name="connsiteY78" fmla="*/ 2759 h 11388"/>
              <a:gd name="connsiteX79" fmla="*/ 14 w 5664"/>
              <a:gd name="connsiteY79" fmla="*/ 2753 h 11388"/>
              <a:gd name="connsiteX80" fmla="*/ 9 w 5664"/>
              <a:gd name="connsiteY80" fmla="*/ 2738 h 11388"/>
              <a:gd name="connsiteX81" fmla="*/ 4 w 5664"/>
              <a:gd name="connsiteY81" fmla="*/ 2721 h 11388"/>
              <a:gd name="connsiteX82" fmla="*/ 1 w 5664"/>
              <a:gd name="connsiteY82" fmla="*/ 2702 h 11388"/>
              <a:gd name="connsiteX83" fmla="*/ 0 w 5664"/>
              <a:gd name="connsiteY83" fmla="*/ 2681 h 11388"/>
              <a:gd name="connsiteX84" fmla="*/ 1 w 5664"/>
              <a:gd name="connsiteY84" fmla="*/ 2658 h 11388"/>
              <a:gd name="connsiteX85" fmla="*/ 4 w 5664"/>
              <a:gd name="connsiteY85" fmla="*/ 2611 h 11388"/>
              <a:gd name="connsiteX86" fmla="*/ 9 w 5664"/>
              <a:gd name="connsiteY86" fmla="*/ 2568 h 11388"/>
              <a:gd name="connsiteX87" fmla="*/ 14 w 5664"/>
              <a:gd name="connsiteY87" fmla="*/ 2531 h 11388"/>
              <a:gd name="connsiteX88" fmla="*/ 22 w 5664"/>
              <a:gd name="connsiteY88" fmla="*/ 2496 h 11388"/>
              <a:gd name="connsiteX89" fmla="*/ 0 w 5664"/>
              <a:gd name="connsiteY89" fmla="*/ 2353 h 11388"/>
              <a:gd name="connsiteX0" fmla="*/ 4249 w 5664"/>
              <a:gd name="connsiteY0" fmla="*/ 0 h 11388"/>
              <a:gd name="connsiteX1" fmla="*/ 4391 w 5664"/>
              <a:gd name="connsiteY1" fmla="*/ 249 h 11388"/>
              <a:gd name="connsiteX2" fmla="*/ 4581 w 5664"/>
              <a:gd name="connsiteY2" fmla="*/ 437 h 11388"/>
              <a:gd name="connsiteX3" fmla="*/ 4604 w 5664"/>
              <a:gd name="connsiteY3" fmla="*/ 758 h 11388"/>
              <a:gd name="connsiteX4" fmla="*/ 4722 w 5664"/>
              <a:gd name="connsiteY4" fmla="*/ 958 h 11388"/>
              <a:gd name="connsiteX5" fmla="*/ 5018 w 5664"/>
              <a:gd name="connsiteY5" fmla="*/ 1113 h 11388"/>
              <a:gd name="connsiteX6" fmla="*/ 5112 w 5664"/>
              <a:gd name="connsiteY6" fmla="*/ 1231 h 11388"/>
              <a:gd name="connsiteX7" fmla="*/ 5159 w 5664"/>
              <a:gd name="connsiteY7" fmla="*/ 1372 h 11388"/>
              <a:gd name="connsiteX8" fmla="*/ 5243 w 5664"/>
              <a:gd name="connsiteY8" fmla="*/ 1455 h 11388"/>
              <a:gd name="connsiteX9" fmla="*/ 5432 w 5664"/>
              <a:gd name="connsiteY9" fmla="*/ 1716 h 11388"/>
              <a:gd name="connsiteX10" fmla="*/ 5523 w 5664"/>
              <a:gd name="connsiteY10" fmla="*/ 1991 h 11388"/>
              <a:gd name="connsiteX11" fmla="*/ 5585 w 5664"/>
              <a:gd name="connsiteY11" fmla="*/ 2070 h 11388"/>
              <a:gd name="connsiteX12" fmla="*/ 5606 w 5664"/>
              <a:gd name="connsiteY12" fmla="*/ 2153 h 11388"/>
              <a:gd name="connsiteX13" fmla="*/ 5664 w 5664"/>
              <a:gd name="connsiteY13" fmla="*/ 2291 h 11388"/>
              <a:gd name="connsiteX14" fmla="*/ 5664 w 5664"/>
              <a:gd name="connsiteY14" fmla="*/ 2590 h 11388"/>
              <a:gd name="connsiteX15" fmla="*/ 5664 w 5664"/>
              <a:gd name="connsiteY15" fmla="*/ 2779 h 11388"/>
              <a:gd name="connsiteX16" fmla="*/ 5491 w 5664"/>
              <a:gd name="connsiteY16" fmla="*/ 3181 h 11388"/>
              <a:gd name="connsiteX17" fmla="*/ 5585 w 5664"/>
              <a:gd name="connsiteY17" fmla="*/ 3677 h 11388"/>
              <a:gd name="connsiteX18" fmla="*/ 5523 w 5664"/>
              <a:gd name="connsiteY18" fmla="*/ 3836 h 11388"/>
              <a:gd name="connsiteX19" fmla="*/ 5539 w 5664"/>
              <a:gd name="connsiteY19" fmla="*/ 4041 h 11388"/>
              <a:gd name="connsiteX20" fmla="*/ 5443 w 5664"/>
              <a:gd name="connsiteY20" fmla="*/ 4624 h 11388"/>
              <a:gd name="connsiteX21" fmla="*/ 5318 w 5664"/>
              <a:gd name="connsiteY21" fmla="*/ 5570 h 11388"/>
              <a:gd name="connsiteX22" fmla="*/ 5096 w 5664"/>
              <a:gd name="connsiteY22" fmla="*/ 5870 h 11388"/>
              <a:gd name="connsiteX23" fmla="*/ 4923 w 5664"/>
              <a:gd name="connsiteY23" fmla="*/ 6405 h 11388"/>
              <a:gd name="connsiteX24" fmla="*/ 4779 w 5664"/>
              <a:gd name="connsiteY24" fmla="*/ 6705 h 11388"/>
              <a:gd name="connsiteX25" fmla="*/ 4685 w 5664"/>
              <a:gd name="connsiteY25" fmla="*/ 7037 h 11388"/>
              <a:gd name="connsiteX26" fmla="*/ 4669 w 5664"/>
              <a:gd name="connsiteY26" fmla="*/ 7399 h 11388"/>
              <a:gd name="connsiteX27" fmla="*/ 4479 w 5664"/>
              <a:gd name="connsiteY27" fmla="*/ 7731 h 11388"/>
              <a:gd name="connsiteX28" fmla="*/ 4495 w 5664"/>
              <a:gd name="connsiteY28" fmla="*/ 7841 h 11388"/>
              <a:gd name="connsiteX29" fmla="*/ 4385 w 5664"/>
              <a:gd name="connsiteY29" fmla="*/ 8014 h 11388"/>
              <a:gd name="connsiteX30" fmla="*/ 4290 w 5664"/>
              <a:gd name="connsiteY30" fmla="*/ 8361 h 11388"/>
              <a:gd name="connsiteX31" fmla="*/ 4290 w 5664"/>
              <a:gd name="connsiteY31" fmla="*/ 8630 h 11388"/>
              <a:gd name="connsiteX32" fmla="*/ 4322 w 5664"/>
              <a:gd name="connsiteY32" fmla="*/ 8976 h 11388"/>
              <a:gd name="connsiteX33" fmla="*/ 4164 w 5664"/>
              <a:gd name="connsiteY33" fmla="*/ 9181 h 11388"/>
              <a:gd name="connsiteX34" fmla="*/ 4053 w 5664"/>
              <a:gd name="connsiteY34" fmla="*/ 9513 h 11388"/>
              <a:gd name="connsiteX35" fmla="*/ 3801 w 5664"/>
              <a:gd name="connsiteY35" fmla="*/ 9795 h 11388"/>
              <a:gd name="connsiteX36" fmla="*/ 3739 w 5664"/>
              <a:gd name="connsiteY36" fmla="*/ 10080 h 11388"/>
              <a:gd name="connsiteX37" fmla="*/ 3599 w 5664"/>
              <a:gd name="connsiteY37" fmla="*/ 10364 h 11388"/>
              <a:gd name="connsiteX38" fmla="*/ 3536 w 5664"/>
              <a:gd name="connsiteY38" fmla="*/ 10584 h 11388"/>
              <a:gd name="connsiteX39" fmla="*/ 3505 w 5664"/>
              <a:gd name="connsiteY39" fmla="*/ 10962 h 11388"/>
              <a:gd name="connsiteX40" fmla="*/ 3276 w 5664"/>
              <a:gd name="connsiteY40" fmla="*/ 11136 h 11388"/>
              <a:gd name="connsiteX41" fmla="*/ 3048 w 5664"/>
              <a:gd name="connsiteY41" fmla="*/ 11294 h 11388"/>
              <a:gd name="connsiteX42" fmla="*/ 2812 w 5664"/>
              <a:gd name="connsiteY42" fmla="*/ 11388 h 11388"/>
              <a:gd name="connsiteX43" fmla="*/ 2464 w 5664"/>
              <a:gd name="connsiteY43" fmla="*/ 11388 h 11388"/>
              <a:gd name="connsiteX44" fmla="*/ 2150 w 5664"/>
              <a:gd name="connsiteY44" fmla="*/ 11105 h 11388"/>
              <a:gd name="connsiteX45" fmla="*/ 1991 w 5664"/>
              <a:gd name="connsiteY45" fmla="*/ 10821 h 11388"/>
              <a:gd name="connsiteX46" fmla="*/ 1944 w 5664"/>
              <a:gd name="connsiteY46" fmla="*/ 10553 h 11388"/>
              <a:gd name="connsiteX47" fmla="*/ 1637 w 5664"/>
              <a:gd name="connsiteY47" fmla="*/ 10253 h 11388"/>
              <a:gd name="connsiteX48" fmla="*/ 1503 w 5664"/>
              <a:gd name="connsiteY48" fmla="*/ 10035 h 11388"/>
              <a:gd name="connsiteX49" fmla="*/ 1543 w 5664"/>
              <a:gd name="connsiteY49" fmla="*/ 9804 h 11388"/>
              <a:gd name="connsiteX50" fmla="*/ 1354 w 5664"/>
              <a:gd name="connsiteY50" fmla="*/ 9283 h 11388"/>
              <a:gd name="connsiteX51" fmla="*/ 1154 w 5664"/>
              <a:gd name="connsiteY51" fmla="*/ 8487 h 11388"/>
              <a:gd name="connsiteX52" fmla="*/ 1211 w 5664"/>
              <a:gd name="connsiteY52" fmla="*/ 7888 h 11388"/>
              <a:gd name="connsiteX53" fmla="*/ 933 w 5664"/>
              <a:gd name="connsiteY53" fmla="*/ 7320 h 11388"/>
              <a:gd name="connsiteX54" fmla="*/ 885 w 5664"/>
              <a:gd name="connsiteY54" fmla="*/ 6942 h 11388"/>
              <a:gd name="connsiteX55" fmla="*/ 857 w 5664"/>
              <a:gd name="connsiteY55" fmla="*/ 6635 h 11388"/>
              <a:gd name="connsiteX56" fmla="*/ 588 w 5664"/>
              <a:gd name="connsiteY56" fmla="*/ 6327 h 11388"/>
              <a:gd name="connsiteX57" fmla="*/ 526 w 5664"/>
              <a:gd name="connsiteY57" fmla="*/ 5996 h 11388"/>
              <a:gd name="connsiteX58" fmla="*/ 399 w 5664"/>
              <a:gd name="connsiteY58" fmla="*/ 5334 h 11388"/>
              <a:gd name="connsiteX59" fmla="*/ 337 w 5664"/>
              <a:gd name="connsiteY59" fmla="*/ 4860 h 11388"/>
              <a:gd name="connsiteX60" fmla="*/ 226 w 5664"/>
              <a:gd name="connsiteY60" fmla="*/ 4640 h 11388"/>
              <a:gd name="connsiteX61" fmla="*/ 226 w 5664"/>
              <a:gd name="connsiteY61" fmla="*/ 4198 h 11388"/>
              <a:gd name="connsiteX62" fmla="*/ 133 w 5664"/>
              <a:gd name="connsiteY62" fmla="*/ 3930 h 11388"/>
              <a:gd name="connsiteX63" fmla="*/ 133 w 5664"/>
              <a:gd name="connsiteY63" fmla="*/ 3568 h 11388"/>
              <a:gd name="connsiteX64" fmla="*/ 22 w 5664"/>
              <a:gd name="connsiteY64" fmla="*/ 3347 h 11388"/>
              <a:gd name="connsiteX65" fmla="*/ 22 w 5664"/>
              <a:gd name="connsiteY65" fmla="*/ 2985 h 11388"/>
              <a:gd name="connsiteX66" fmla="*/ 22 w 5664"/>
              <a:gd name="connsiteY66" fmla="*/ 2985 h 11388"/>
              <a:gd name="connsiteX67" fmla="*/ 29 w 5664"/>
              <a:gd name="connsiteY67" fmla="*/ 2956 h 11388"/>
              <a:gd name="connsiteX68" fmla="*/ 35 w 5664"/>
              <a:gd name="connsiteY68" fmla="*/ 2927 h 11388"/>
              <a:gd name="connsiteX69" fmla="*/ 39 w 5664"/>
              <a:gd name="connsiteY69" fmla="*/ 2891 h 11388"/>
              <a:gd name="connsiteX70" fmla="*/ 42 w 5664"/>
              <a:gd name="connsiteY70" fmla="*/ 2854 h 11388"/>
              <a:gd name="connsiteX71" fmla="*/ 43 w 5664"/>
              <a:gd name="connsiteY71" fmla="*/ 2836 h 11388"/>
              <a:gd name="connsiteX72" fmla="*/ 42 w 5664"/>
              <a:gd name="connsiteY72" fmla="*/ 2818 h 11388"/>
              <a:gd name="connsiteX73" fmla="*/ 39 w 5664"/>
              <a:gd name="connsiteY73" fmla="*/ 2802 h 11388"/>
              <a:gd name="connsiteX74" fmla="*/ 35 w 5664"/>
              <a:gd name="connsiteY74" fmla="*/ 2786 h 11388"/>
              <a:gd name="connsiteX75" fmla="*/ 29 w 5664"/>
              <a:gd name="connsiteY75" fmla="*/ 2774 h 11388"/>
              <a:gd name="connsiteX76" fmla="*/ 22 w 5664"/>
              <a:gd name="connsiteY76" fmla="*/ 2763 h 11388"/>
              <a:gd name="connsiteX77" fmla="*/ 22 w 5664"/>
              <a:gd name="connsiteY77" fmla="*/ 2763 h 11388"/>
              <a:gd name="connsiteX78" fmla="*/ 17 w 5664"/>
              <a:gd name="connsiteY78" fmla="*/ 2759 h 11388"/>
              <a:gd name="connsiteX79" fmla="*/ 14 w 5664"/>
              <a:gd name="connsiteY79" fmla="*/ 2753 h 11388"/>
              <a:gd name="connsiteX80" fmla="*/ 9 w 5664"/>
              <a:gd name="connsiteY80" fmla="*/ 2738 h 11388"/>
              <a:gd name="connsiteX81" fmla="*/ 4 w 5664"/>
              <a:gd name="connsiteY81" fmla="*/ 2721 h 11388"/>
              <a:gd name="connsiteX82" fmla="*/ 1 w 5664"/>
              <a:gd name="connsiteY82" fmla="*/ 2702 h 11388"/>
              <a:gd name="connsiteX83" fmla="*/ 0 w 5664"/>
              <a:gd name="connsiteY83" fmla="*/ 2681 h 11388"/>
              <a:gd name="connsiteX84" fmla="*/ 1 w 5664"/>
              <a:gd name="connsiteY84" fmla="*/ 2658 h 11388"/>
              <a:gd name="connsiteX85" fmla="*/ 4 w 5664"/>
              <a:gd name="connsiteY85" fmla="*/ 2611 h 11388"/>
              <a:gd name="connsiteX86" fmla="*/ 9 w 5664"/>
              <a:gd name="connsiteY86" fmla="*/ 2568 h 11388"/>
              <a:gd name="connsiteX87" fmla="*/ 14 w 5664"/>
              <a:gd name="connsiteY87" fmla="*/ 2531 h 11388"/>
              <a:gd name="connsiteX88" fmla="*/ 22 w 5664"/>
              <a:gd name="connsiteY88" fmla="*/ 2496 h 11388"/>
              <a:gd name="connsiteX89" fmla="*/ 0 w 5664"/>
              <a:gd name="connsiteY89" fmla="*/ 2353 h 11388"/>
              <a:gd name="connsiteX90" fmla="*/ 4249 w 5664"/>
              <a:gd name="connsiteY90" fmla="*/ 0 h 11388"/>
              <a:gd name="connsiteX0" fmla="*/ 0 w 5664"/>
              <a:gd name="connsiteY0" fmla="*/ 2104 h 11139"/>
              <a:gd name="connsiteX1" fmla="*/ 4391 w 5664"/>
              <a:gd name="connsiteY1" fmla="*/ 0 h 11139"/>
              <a:gd name="connsiteX2" fmla="*/ 4581 w 5664"/>
              <a:gd name="connsiteY2" fmla="*/ 188 h 11139"/>
              <a:gd name="connsiteX3" fmla="*/ 4604 w 5664"/>
              <a:gd name="connsiteY3" fmla="*/ 509 h 11139"/>
              <a:gd name="connsiteX4" fmla="*/ 4722 w 5664"/>
              <a:gd name="connsiteY4" fmla="*/ 709 h 11139"/>
              <a:gd name="connsiteX5" fmla="*/ 5018 w 5664"/>
              <a:gd name="connsiteY5" fmla="*/ 864 h 11139"/>
              <a:gd name="connsiteX6" fmla="*/ 5112 w 5664"/>
              <a:gd name="connsiteY6" fmla="*/ 982 h 11139"/>
              <a:gd name="connsiteX7" fmla="*/ 5159 w 5664"/>
              <a:gd name="connsiteY7" fmla="*/ 1123 h 11139"/>
              <a:gd name="connsiteX8" fmla="*/ 5243 w 5664"/>
              <a:gd name="connsiteY8" fmla="*/ 1206 h 11139"/>
              <a:gd name="connsiteX9" fmla="*/ 5432 w 5664"/>
              <a:gd name="connsiteY9" fmla="*/ 1467 h 11139"/>
              <a:gd name="connsiteX10" fmla="*/ 5523 w 5664"/>
              <a:gd name="connsiteY10" fmla="*/ 1742 h 11139"/>
              <a:gd name="connsiteX11" fmla="*/ 5585 w 5664"/>
              <a:gd name="connsiteY11" fmla="*/ 1821 h 11139"/>
              <a:gd name="connsiteX12" fmla="*/ 5606 w 5664"/>
              <a:gd name="connsiteY12" fmla="*/ 1904 h 11139"/>
              <a:gd name="connsiteX13" fmla="*/ 5664 w 5664"/>
              <a:gd name="connsiteY13" fmla="*/ 2042 h 11139"/>
              <a:gd name="connsiteX14" fmla="*/ 5664 w 5664"/>
              <a:gd name="connsiteY14" fmla="*/ 2341 h 11139"/>
              <a:gd name="connsiteX15" fmla="*/ 5664 w 5664"/>
              <a:gd name="connsiteY15" fmla="*/ 2530 h 11139"/>
              <a:gd name="connsiteX16" fmla="*/ 5491 w 5664"/>
              <a:gd name="connsiteY16" fmla="*/ 2932 h 11139"/>
              <a:gd name="connsiteX17" fmla="*/ 5585 w 5664"/>
              <a:gd name="connsiteY17" fmla="*/ 3428 h 11139"/>
              <a:gd name="connsiteX18" fmla="*/ 5523 w 5664"/>
              <a:gd name="connsiteY18" fmla="*/ 3587 h 11139"/>
              <a:gd name="connsiteX19" fmla="*/ 5539 w 5664"/>
              <a:gd name="connsiteY19" fmla="*/ 3792 h 11139"/>
              <a:gd name="connsiteX20" fmla="*/ 5443 w 5664"/>
              <a:gd name="connsiteY20" fmla="*/ 4375 h 11139"/>
              <a:gd name="connsiteX21" fmla="*/ 5318 w 5664"/>
              <a:gd name="connsiteY21" fmla="*/ 5321 h 11139"/>
              <a:gd name="connsiteX22" fmla="*/ 5096 w 5664"/>
              <a:gd name="connsiteY22" fmla="*/ 5621 h 11139"/>
              <a:gd name="connsiteX23" fmla="*/ 4923 w 5664"/>
              <a:gd name="connsiteY23" fmla="*/ 6156 h 11139"/>
              <a:gd name="connsiteX24" fmla="*/ 4779 w 5664"/>
              <a:gd name="connsiteY24" fmla="*/ 6456 h 11139"/>
              <a:gd name="connsiteX25" fmla="*/ 4685 w 5664"/>
              <a:gd name="connsiteY25" fmla="*/ 6788 h 11139"/>
              <a:gd name="connsiteX26" fmla="*/ 4669 w 5664"/>
              <a:gd name="connsiteY26" fmla="*/ 7150 h 11139"/>
              <a:gd name="connsiteX27" fmla="*/ 4479 w 5664"/>
              <a:gd name="connsiteY27" fmla="*/ 7482 h 11139"/>
              <a:gd name="connsiteX28" fmla="*/ 4495 w 5664"/>
              <a:gd name="connsiteY28" fmla="*/ 7592 h 11139"/>
              <a:gd name="connsiteX29" fmla="*/ 4385 w 5664"/>
              <a:gd name="connsiteY29" fmla="*/ 7765 h 11139"/>
              <a:gd name="connsiteX30" fmla="*/ 4290 w 5664"/>
              <a:gd name="connsiteY30" fmla="*/ 8112 h 11139"/>
              <a:gd name="connsiteX31" fmla="*/ 4290 w 5664"/>
              <a:gd name="connsiteY31" fmla="*/ 8381 h 11139"/>
              <a:gd name="connsiteX32" fmla="*/ 4322 w 5664"/>
              <a:gd name="connsiteY32" fmla="*/ 8727 h 11139"/>
              <a:gd name="connsiteX33" fmla="*/ 4164 w 5664"/>
              <a:gd name="connsiteY33" fmla="*/ 8932 h 11139"/>
              <a:gd name="connsiteX34" fmla="*/ 4053 w 5664"/>
              <a:gd name="connsiteY34" fmla="*/ 9264 h 11139"/>
              <a:gd name="connsiteX35" fmla="*/ 3801 w 5664"/>
              <a:gd name="connsiteY35" fmla="*/ 9546 h 11139"/>
              <a:gd name="connsiteX36" fmla="*/ 3739 w 5664"/>
              <a:gd name="connsiteY36" fmla="*/ 9831 h 11139"/>
              <a:gd name="connsiteX37" fmla="*/ 3599 w 5664"/>
              <a:gd name="connsiteY37" fmla="*/ 10115 h 11139"/>
              <a:gd name="connsiteX38" fmla="*/ 3536 w 5664"/>
              <a:gd name="connsiteY38" fmla="*/ 10335 h 11139"/>
              <a:gd name="connsiteX39" fmla="*/ 3505 w 5664"/>
              <a:gd name="connsiteY39" fmla="*/ 10713 h 11139"/>
              <a:gd name="connsiteX40" fmla="*/ 3276 w 5664"/>
              <a:gd name="connsiteY40" fmla="*/ 10887 h 11139"/>
              <a:gd name="connsiteX41" fmla="*/ 3048 w 5664"/>
              <a:gd name="connsiteY41" fmla="*/ 11045 h 11139"/>
              <a:gd name="connsiteX42" fmla="*/ 2812 w 5664"/>
              <a:gd name="connsiteY42" fmla="*/ 11139 h 11139"/>
              <a:gd name="connsiteX43" fmla="*/ 2464 w 5664"/>
              <a:gd name="connsiteY43" fmla="*/ 11139 h 11139"/>
              <a:gd name="connsiteX44" fmla="*/ 2150 w 5664"/>
              <a:gd name="connsiteY44" fmla="*/ 10856 h 11139"/>
              <a:gd name="connsiteX45" fmla="*/ 1991 w 5664"/>
              <a:gd name="connsiteY45" fmla="*/ 10572 h 11139"/>
              <a:gd name="connsiteX46" fmla="*/ 1944 w 5664"/>
              <a:gd name="connsiteY46" fmla="*/ 10304 h 11139"/>
              <a:gd name="connsiteX47" fmla="*/ 1637 w 5664"/>
              <a:gd name="connsiteY47" fmla="*/ 10004 h 11139"/>
              <a:gd name="connsiteX48" fmla="*/ 1503 w 5664"/>
              <a:gd name="connsiteY48" fmla="*/ 9786 h 11139"/>
              <a:gd name="connsiteX49" fmla="*/ 1543 w 5664"/>
              <a:gd name="connsiteY49" fmla="*/ 9555 h 11139"/>
              <a:gd name="connsiteX50" fmla="*/ 1354 w 5664"/>
              <a:gd name="connsiteY50" fmla="*/ 9034 h 11139"/>
              <a:gd name="connsiteX51" fmla="*/ 1154 w 5664"/>
              <a:gd name="connsiteY51" fmla="*/ 8238 h 11139"/>
              <a:gd name="connsiteX52" fmla="*/ 1211 w 5664"/>
              <a:gd name="connsiteY52" fmla="*/ 7639 h 11139"/>
              <a:gd name="connsiteX53" fmla="*/ 933 w 5664"/>
              <a:gd name="connsiteY53" fmla="*/ 7071 h 11139"/>
              <a:gd name="connsiteX54" fmla="*/ 885 w 5664"/>
              <a:gd name="connsiteY54" fmla="*/ 6693 h 11139"/>
              <a:gd name="connsiteX55" fmla="*/ 857 w 5664"/>
              <a:gd name="connsiteY55" fmla="*/ 6386 h 11139"/>
              <a:gd name="connsiteX56" fmla="*/ 588 w 5664"/>
              <a:gd name="connsiteY56" fmla="*/ 6078 h 11139"/>
              <a:gd name="connsiteX57" fmla="*/ 526 w 5664"/>
              <a:gd name="connsiteY57" fmla="*/ 5747 h 11139"/>
              <a:gd name="connsiteX58" fmla="*/ 399 w 5664"/>
              <a:gd name="connsiteY58" fmla="*/ 5085 h 11139"/>
              <a:gd name="connsiteX59" fmla="*/ 337 w 5664"/>
              <a:gd name="connsiteY59" fmla="*/ 4611 h 11139"/>
              <a:gd name="connsiteX60" fmla="*/ 226 w 5664"/>
              <a:gd name="connsiteY60" fmla="*/ 4391 h 11139"/>
              <a:gd name="connsiteX61" fmla="*/ 226 w 5664"/>
              <a:gd name="connsiteY61" fmla="*/ 3949 h 11139"/>
              <a:gd name="connsiteX62" fmla="*/ 133 w 5664"/>
              <a:gd name="connsiteY62" fmla="*/ 3681 h 11139"/>
              <a:gd name="connsiteX63" fmla="*/ 133 w 5664"/>
              <a:gd name="connsiteY63" fmla="*/ 3319 h 11139"/>
              <a:gd name="connsiteX64" fmla="*/ 22 w 5664"/>
              <a:gd name="connsiteY64" fmla="*/ 3098 h 11139"/>
              <a:gd name="connsiteX65" fmla="*/ 22 w 5664"/>
              <a:gd name="connsiteY65" fmla="*/ 2736 h 11139"/>
              <a:gd name="connsiteX66" fmla="*/ 22 w 5664"/>
              <a:gd name="connsiteY66" fmla="*/ 2736 h 11139"/>
              <a:gd name="connsiteX67" fmla="*/ 29 w 5664"/>
              <a:gd name="connsiteY67" fmla="*/ 2707 h 11139"/>
              <a:gd name="connsiteX68" fmla="*/ 35 w 5664"/>
              <a:gd name="connsiteY68" fmla="*/ 2678 h 11139"/>
              <a:gd name="connsiteX69" fmla="*/ 39 w 5664"/>
              <a:gd name="connsiteY69" fmla="*/ 2642 h 11139"/>
              <a:gd name="connsiteX70" fmla="*/ 42 w 5664"/>
              <a:gd name="connsiteY70" fmla="*/ 2605 h 11139"/>
              <a:gd name="connsiteX71" fmla="*/ 43 w 5664"/>
              <a:gd name="connsiteY71" fmla="*/ 2587 h 11139"/>
              <a:gd name="connsiteX72" fmla="*/ 42 w 5664"/>
              <a:gd name="connsiteY72" fmla="*/ 2569 h 11139"/>
              <a:gd name="connsiteX73" fmla="*/ 39 w 5664"/>
              <a:gd name="connsiteY73" fmla="*/ 2553 h 11139"/>
              <a:gd name="connsiteX74" fmla="*/ 35 w 5664"/>
              <a:gd name="connsiteY74" fmla="*/ 2537 h 11139"/>
              <a:gd name="connsiteX75" fmla="*/ 29 w 5664"/>
              <a:gd name="connsiteY75" fmla="*/ 2525 h 11139"/>
              <a:gd name="connsiteX76" fmla="*/ 22 w 5664"/>
              <a:gd name="connsiteY76" fmla="*/ 2514 h 11139"/>
              <a:gd name="connsiteX77" fmla="*/ 22 w 5664"/>
              <a:gd name="connsiteY77" fmla="*/ 2514 h 11139"/>
              <a:gd name="connsiteX78" fmla="*/ 17 w 5664"/>
              <a:gd name="connsiteY78" fmla="*/ 2510 h 11139"/>
              <a:gd name="connsiteX79" fmla="*/ 14 w 5664"/>
              <a:gd name="connsiteY79" fmla="*/ 2504 h 11139"/>
              <a:gd name="connsiteX80" fmla="*/ 9 w 5664"/>
              <a:gd name="connsiteY80" fmla="*/ 2489 h 11139"/>
              <a:gd name="connsiteX81" fmla="*/ 4 w 5664"/>
              <a:gd name="connsiteY81" fmla="*/ 2472 h 11139"/>
              <a:gd name="connsiteX82" fmla="*/ 1 w 5664"/>
              <a:gd name="connsiteY82" fmla="*/ 2453 h 11139"/>
              <a:gd name="connsiteX83" fmla="*/ 0 w 5664"/>
              <a:gd name="connsiteY83" fmla="*/ 2432 h 11139"/>
              <a:gd name="connsiteX84" fmla="*/ 1 w 5664"/>
              <a:gd name="connsiteY84" fmla="*/ 2409 h 11139"/>
              <a:gd name="connsiteX85" fmla="*/ 4 w 5664"/>
              <a:gd name="connsiteY85" fmla="*/ 2362 h 11139"/>
              <a:gd name="connsiteX86" fmla="*/ 9 w 5664"/>
              <a:gd name="connsiteY86" fmla="*/ 2319 h 11139"/>
              <a:gd name="connsiteX87" fmla="*/ 14 w 5664"/>
              <a:gd name="connsiteY87" fmla="*/ 2282 h 11139"/>
              <a:gd name="connsiteX88" fmla="*/ 22 w 5664"/>
              <a:gd name="connsiteY88" fmla="*/ 2247 h 11139"/>
              <a:gd name="connsiteX89" fmla="*/ 0 w 5664"/>
              <a:gd name="connsiteY89" fmla="*/ 2104 h 11139"/>
              <a:gd name="connsiteX0" fmla="*/ 4581 w 5664"/>
              <a:gd name="connsiteY0" fmla="*/ 0 h 10951"/>
              <a:gd name="connsiteX1" fmla="*/ 4604 w 5664"/>
              <a:gd name="connsiteY1" fmla="*/ 321 h 10951"/>
              <a:gd name="connsiteX2" fmla="*/ 4722 w 5664"/>
              <a:gd name="connsiteY2" fmla="*/ 521 h 10951"/>
              <a:gd name="connsiteX3" fmla="*/ 5018 w 5664"/>
              <a:gd name="connsiteY3" fmla="*/ 676 h 10951"/>
              <a:gd name="connsiteX4" fmla="*/ 5112 w 5664"/>
              <a:gd name="connsiteY4" fmla="*/ 794 h 10951"/>
              <a:gd name="connsiteX5" fmla="*/ 5159 w 5664"/>
              <a:gd name="connsiteY5" fmla="*/ 935 h 10951"/>
              <a:gd name="connsiteX6" fmla="*/ 5243 w 5664"/>
              <a:gd name="connsiteY6" fmla="*/ 1018 h 10951"/>
              <a:gd name="connsiteX7" fmla="*/ 5432 w 5664"/>
              <a:gd name="connsiteY7" fmla="*/ 1279 h 10951"/>
              <a:gd name="connsiteX8" fmla="*/ 5523 w 5664"/>
              <a:gd name="connsiteY8" fmla="*/ 1554 h 10951"/>
              <a:gd name="connsiteX9" fmla="*/ 5585 w 5664"/>
              <a:gd name="connsiteY9" fmla="*/ 1633 h 10951"/>
              <a:gd name="connsiteX10" fmla="*/ 5606 w 5664"/>
              <a:gd name="connsiteY10" fmla="*/ 1716 h 10951"/>
              <a:gd name="connsiteX11" fmla="*/ 5664 w 5664"/>
              <a:gd name="connsiteY11" fmla="*/ 1854 h 10951"/>
              <a:gd name="connsiteX12" fmla="*/ 5664 w 5664"/>
              <a:gd name="connsiteY12" fmla="*/ 2153 h 10951"/>
              <a:gd name="connsiteX13" fmla="*/ 5664 w 5664"/>
              <a:gd name="connsiteY13" fmla="*/ 2342 h 10951"/>
              <a:gd name="connsiteX14" fmla="*/ 5491 w 5664"/>
              <a:gd name="connsiteY14" fmla="*/ 2744 h 10951"/>
              <a:gd name="connsiteX15" fmla="*/ 5585 w 5664"/>
              <a:gd name="connsiteY15" fmla="*/ 3240 h 10951"/>
              <a:gd name="connsiteX16" fmla="*/ 5523 w 5664"/>
              <a:gd name="connsiteY16" fmla="*/ 3399 h 10951"/>
              <a:gd name="connsiteX17" fmla="*/ 5539 w 5664"/>
              <a:gd name="connsiteY17" fmla="*/ 3604 h 10951"/>
              <a:gd name="connsiteX18" fmla="*/ 5443 w 5664"/>
              <a:gd name="connsiteY18" fmla="*/ 4187 h 10951"/>
              <a:gd name="connsiteX19" fmla="*/ 5318 w 5664"/>
              <a:gd name="connsiteY19" fmla="*/ 5133 h 10951"/>
              <a:gd name="connsiteX20" fmla="*/ 5096 w 5664"/>
              <a:gd name="connsiteY20" fmla="*/ 5433 h 10951"/>
              <a:gd name="connsiteX21" fmla="*/ 4923 w 5664"/>
              <a:gd name="connsiteY21" fmla="*/ 5968 h 10951"/>
              <a:gd name="connsiteX22" fmla="*/ 4779 w 5664"/>
              <a:gd name="connsiteY22" fmla="*/ 6268 h 10951"/>
              <a:gd name="connsiteX23" fmla="*/ 4685 w 5664"/>
              <a:gd name="connsiteY23" fmla="*/ 6600 h 10951"/>
              <a:gd name="connsiteX24" fmla="*/ 4669 w 5664"/>
              <a:gd name="connsiteY24" fmla="*/ 6962 h 10951"/>
              <a:gd name="connsiteX25" fmla="*/ 4479 w 5664"/>
              <a:gd name="connsiteY25" fmla="*/ 7294 h 10951"/>
              <a:gd name="connsiteX26" fmla="*/ 4495 w 5664"/>
              <a:gd name="connsiteY26" fmla="*/ 7404 h 10951"/>
              <a:gd name="connsiteX27" fmla="*/ 4385 w 5664"/>
              <a:gd name="connsiteY27" fmla="*/ 7577 h 10951"/>
              <a:gd name="connsiteX28" fmla="*/ 4290 w 5664"/>
              <a:gd name="connsiteY28" fmla="*/ 7924 h 10951"/>
              <a:gd name="connsiteX29" fmla="*/ 4290 w 5664"/>
              <a:gd name="connsiteY29" fmla="*/ 8193 h 10951"/>
              <a:gd name="connsiteX30" fmla="*/ 4322 w 5664"/>
              <a:gd name="connsiteY30" fmla="*/ 8539 h 10951"/>
              <a:gd name="connsiteX31" fmla="*/ 4164 w 5664"/>
              <a:gd name="connsiteY31" fmla="*/ 8744 h 10951"/>
              <a:gd name="connsiteX32" fmla="*/ 4053 w 5664"/>
              <a:gd name="connsiteY32" fmla="*/ 9076 h 10951"/>
              <a:gd name="connsiteX33" fmla="*/ 3801 w 5664"/>
              <a:gd name="connsiteY33" fmla="*/ 9358 h 10951"/>
              <a:gd name="connsiteX34" fmla="*/ 3739 w 5664"/>
              <a:gd name="connsiteY34" fmla="*/ 9643 h 10951"/>
              <a:gd name="connsiteX35" fmla="*/ 3599 w 5664"/>
              <a:gd name="connsiteY35" fmla="*/ 9927 h 10951"/>
              <a:gd name="connsiteX36" fmla="*/ 3536 w 5664"/>
              <a:gd name="connsiteY36" fmla="*/ 10147 h 10951"/>
              <a:gd name="connsiteX37" fmla="*/ 3505 w 5664"/>
              <a:gd name="connsiteY37" fmla="*/ 10525 h 10951"/>
              <a:gd name="connsiteX38" fmla="*/ 3276 w 5664"/>
              <a:gd name="connsiteY38" fmla="*/ 10699 h 10951"/>
              <a:gd name="connsiteX39" fmla="*/ 3048 w 5664"/>
              <a:gd name="connsiteY39" fmla="*/ 10857 h 10951"/>
              <a:gd name="connsiteX40" fmla="*/ 2812 w 5664"/>
              <a:gd name="connsiteY40" fmla="*/ 10951 h 10951"/>
              <a:gd name="connsiteX41" fmla="*/ 2464 w 5664"/>
              <a:gd name="connsiteY41" fmla="*/ 10951 h 10951"/>
              <a:gd name="connsiteX42" fmla="*/ 2150 w 5664"/>
              <a:gd name="connsiteY42" fmla="*/ 10668 h 10951"/>
              <a:gd name="connsiteX43" fmla="*/ 1991 w 5664"/>
              <a:gd name="connsiteY43" fmla="*/ 10384 h 10951"/>
              <a:gd name="connsiteX44" fmla="*/ 1944 w 5664"/>
              <a:gd name="connsiteY44" fmla="*/ 10116 h 10951"/>
              <a:gd name="connsiteX45" fmla="*/ 1637 w 5664"/>
              <a:gd name="connsiteY45" fmla="*/ 9816 h 10951"/>
              <a:gd name="connsiteX46" fmla="*/ 1503 w 5664"/>
              <a:gd name="connsiteY46" fmla="*/ 9598 h 10951"/>
              <a:gd name="connsiteX47" fmla="*/ 1543 w 5664"/>
              <a:gd name="connsiteY47" fmla="*/ 9367 h 10951"/>
              <a:gd name="connsiteX48" fmla="*/ 1354 w 5664"/>
              <a:gd name="connsiteY48" fmla="*/ 8846 h 10951"/>
              <a:gd name="connsiteX49" fmla="*/ 1154 w 5664"/>
              <a:gd name="connsiteY49" fmla="*/ 8050 h 10951"/>
              <a:gd name="connsiteX50" fmla="*/ 1211 w 5664"/>
              <a:gd name="connsiteY50" fmla="*/ 7451 h 10951"/>
              <a:gd name="connsiteX51" fmla="*/ 933 w 5664"/>
              <a:gd name="connsiteY51" fmla="*/ 6883 h 10951"/>
              <a:gd name="connsiteX52" fmla="*/ 885 w 5664"/>
              <a:gd name="connsiteY52" fmla="*/ 6505 h 10951"/>
              <a:gd name="connsiteX53" fmla="*/ 857 w 5664"/>
              <a:gd name="connsiteY53" fmla="*/ 6198 h 10951"/>
              <a:gd name="connsiteX54" fmla="*/ 588 w 5664"/>
              <a:gd name="connsiteY54" fmla="*/ 5890 h 10951"/>
              <a:gd name="connsiteX55" fmla="*/ 526 w 5664"/>
              <a:gd name="connsiteY55" fmla="*/ 5559 h 10951"/>
              <a:gd name="connsiteX56" fmla="*/ 399 w 5664"/>
              <a:gd name="connsiteY56" fmla="*/ 4897 h 10951"/>
              <a:gd name="connsiteX57" fmla="*/ 337 w 5664"/>
              <a:gd name="connsiteY57" fmla="*/ 4423 h 10951"/>
              <a:gd name="connsiteX58" fmla="*/ 226 w 5664"/>
              <a:gd name="connsiteY58" fmla="*/ 4203 h 10951"/>
              <a:gd name="connsiteX59" fmla="*/ 226 w 5664"/>
              <a:gd name="connsiteY59" fmla="*/ 3761 h 10951"/>
              <a:gd name="connsiteX60" fmla="*/ 133 w 5664"/>
              <a:gd name="connsiteY60" fmla="*/ 3493 h 10951"/>
              <a:gd name="connsiteX61" fmla="*/ 133 w 5664"/>
              <a:gd name="connsiteY61" fmla="*/ 3131 h 10951"/>
              <a:gd name="connsiteX62" fmla="*/ 22 w 5664"/>
              <a:gd name="connsiteY62" fmla="*/ 2910 h 10951"/>
              <a:gd name="connsiteX63" fmla="*/ 22 w 5664"/>
              <a:gd name="connsiteY63" fmla="*/ 2548 h 10951"/>
              <a:gd name="connsiteX64" fmla="*/ 22 w 5664"/>
              <a:gd name="connsiteY64" fmla="*/ 2548 h 10951"/>
              <a:gd name="connsiteX65" fmla="*/ 29 w 5664"/>
              <a:gd name="connsiteY65" fmla="*/ 2519 h 10951"/>
              <a:gd name="connsiteX66" fmla="*/ 35 w 5664"/>
              <a:gd name="connsiteY66" fmla="*/ 2490 h 10951"/>
              <a:gd name="connsiteX67" fmla="*/ 39 w 5664"/>
              <a:gd name="connsiteY67" fmla="*/ 2454 h 10951"/>
              <a:gd name="connsiteX68" fmla="*/ 42 w 5664"/>
              <a:gd name="connsiteY68" fmla="*/ 2417 h 10951"/>
              <a:gd name="connsiteX69" fmla="*/ 43 w 5664"/>
              <a:gd name="connsiteY69" fmla="*/ 2399 h 10951"/>
              <a:gd name="connsiteX70" fmla="*/ 42 w 5664"/>
              <a:gd name="connsiteY70" fmla="*/ 2381 h 10951"/>
              <a:gd name="connsiteX71" fmla="*/ 39 w 5664"/>
              <a:gd name="connsiteY71" fmla="*/ 2365 h 10951"/>
              <a:gd name="connsiteX72" fmla="*/ 35 w 5664"/>
              <a:gd name="connsiteY72" fmla="*/ 2349 h 10951"/>
              <a:gd name="connsiteX73" fmla="*/ 29 w 5664"/>
              <a:gd name="connsiteY73" fmla="*/ 2337 h 10951"/>
              <a:gd name="connsiteX74" fmla="*/ 22 w 5664"/>
              <a:gd name="connsiteY74" fmla="*/ 2326 h 10951"/>
              <a:gd name="connsiteX75" fmla="*/ 22 w 5664"/>
              <a:gd name="connsiteY75" fmla="*/ 2326 h 10951"/>
              <a:gd name="connsiteX76" fmla="*/ 17 w 5664"/>
              <a:gd name="connsiteY76" fmla="*/ 2322 h 10951"/>
              <a:gd name="connsiteX77" fmla="*/ 14 w 5664"/>
              <a:gd name="connsiteY77" fmla="*/ 2316 h 10951"/>
              <a:gd name="connsiteX78" fmla="*/ 9 w 5664"/>
              <a:gd name="connsiteY78" fmla="*/ 2301 h 10951"/>
              <a:gd name="connsiteX79" fmla="*/ 4 w 5664"/>
              <a:gd name="connsiteY79" fmla="*/ 2284 h 10951"/>
              <a:gd name="connsiteX80" fmla="*/ 1 w 5664"/>
              <a:gd name="connsiteY80" fmla="*/ 2265 h 10951"/>
              <a:gd name="connsiteX81" fmla="*/ 0 w 5664"/>
              <a:gd name="connsiteY81" fmla="*/ 2244 h 10951"/>
              <a:gd name="connsiteX82" fmla="*/ 1 w 5664"/>
              <a:gd name="connsiteY82" fmla="*/ 2221 h 10951"/>
              <a:gd name="connsiteX83" fmla="*/ 4 w 5664"/>
              <a:gd name="connsiteY83" fmla="*/ 2174 h 10951"/>
              <a:gd name="connsiteX84" fmla="*/ 9 w 5664"/>
              <a:gd name="connsiteY84" fmla="*/ 2131 h 10951"/>
              <a:gd name="connsiteX85" fmla="*/ 14 w 5664"/>
              <a:gd name="connsiteY85" fmla="*/ 2094 h 10951"/>
              <a:gd name="connsiteX86" fmla="*/ 22 w 5664"/>
              <a:gd name="connsiteY86" fmla="*/ 2059 h 10951"/>
              <a:gd name="connsiteX87" fmla="*/ 0 w 5664"/>
              <a:gd name="connsiteY87" fmla="*/ 1916 h 10951"/>
              <a:gd name="connsiteX88" fmla="*/ 4590 w 5664"/>
              <a:gd name="connsiteY88" fmla="*/ 11 h 10951"/>
              <a:gd name="connsiteX0" fmla="*/ 4581 w 5664"/>
              <a:gd name="connsiteY0" fmla="*/ 0 h 10951"/>
              <a:gd name="connsiteX1" fmla="*/ 4604 w 5664"/>
              <a:gd name="connsiteY1" fmla="*/ 321 h 10951"/>
              <a:gd name="connsiteX2" fmla="*/ 4722 w 5664"/>
              <a:gd name="connsiteY2" fmla="*/ 521 h 10951"/>
              <a:gd name="connsiteX3" fmla="*/ 5018 w 5664"/>
              <a:gd name="connsiteY3" fmla="*/ 676 h 10951"/>
              <a:gd name="connsiteX4" fmla="*/ 5112 w 5664"/>
              <a:gd name="connsiteY4" fmla="*/ 794 h 10951"/>
              <a:gd name="connsiteX5" fmla="*/ 5159 w 5664"/>
              <a:gd name="connsiteY5" fmla="*/ 935 h 10951"/>
              <a:gd name="connsiteX6" fmla="*/ 5243 w 5664"/>
              <a:gd name="connsiteY6" fmla="*/ 1018 h 10951"/>
              <a:gd name="connsiteX7" fmla="*/ 5432 w 5664"/>
              <a:gd name="connsiteY7" fmla="*/ 1279 h 10951"/>
              <a:gd name="connsiteX8" fmla="*/ 5523 w 5664"/>
              <a:gd name="connsiteY8" fmla="*/ 1554 h 10951"/>
              <a:gd name="connsiteX9" fmla="*/ 5585 w 5664"/>
              <a:gd name="connsiteY9" fmla="*/ 1633 h 10951"/>
              <a:gd name="connsiteX10" fmla="*/ 5606 w 5664"/>
              <a:gd name="connsiteY10" fmla="*/ 1716 h 10951"/>
              <a:gd name="connsiteX11" fmla="*/ 5664 w 5664"/>
              <a:gd name="connsiteY11" fmla="*/ 1854 h 10951"/>
              <a:gd name="connsiteX12" fmla="*/ 5664 w 5664"/>
              <a:gd name="connsiteY12" fmla="*/ 2153 h 10951"/>
              <a:gd name="connsiteX13" fmla="*/ 5664 w 5664"/>
              <a:gd name="connsiteY13" fmla="*/ 2342 h 10951"/>
              <a:gd name="connsiteX14" fmla="*/ 5491 w 5664"/>
              <a:gd name="connsiteY14" fmla="*/ 2744 h 10951"/>
              <a:gd name="connsiteX15" fmla="*/ 5585 w 5664"/>
              <a:gd name="connsiteY15" fmla="*/ 3240 h 10951"/>
              <a:gd name="connsiteX16" fmla="*/ 5523 w 5664"/>
              <a:gd name="connsiteY16" fmla="*/ 3399 h 10951"/>
              <a:gd name="connsiteX17" fmla="*/ 5539 w 5664"/>
              <a:gd name="connsiteY17" fmla="*/ 3604 h 10951"/>
              <a:gd name="connsiteX18" fmla="*/ 5443 w 5664"/>
              <a:gd name="connsiteY18" fmla="*/ 4187 h 10951"/>
              <a:gd name="connsiteX19" fmla="*/ 5318 w 5664"/>
              <a:gd name="connsiteY19" fmla="*/ 5133 h 10951"/>
              <a:gd name="connsiteX20" fmla="*/ 5096 w 5664"/>
              <a:gd name="connsiteY20" fmla="*/ 5433 h 10951"/>
              <a:gd name="connsiteX21" fmla="*/ 4923 w 5664"/>
              <a:gd name="connsiteY21" fmla="*/ 5968 h 10951"/>
              <a:gd name="connsiteX22" fmla="*/ 4779 w 5664"/>
              <a:gd name="connsiteY22" fmla="*/ 6268 h 10951"/>
              <a:gd name="connsiteX23" fmla="*/ 4685 w 5664"/>
              <a:gd name="connsiteY23" fmla="*/ 6600 h 10951"/>
              <a:gd name="connsiteX24" fmla="*/ 4669 w 5664"/>
              <a:gd name="connsiteY24" fmla="*/ 6962 h 10951"/>
              <a:gd name="connsiteX25" fmla="*/ 4479 w 5664"/>
              <a:gd name="connsiteY25" fmla="*/ 7294 h 10951"/>
              <a:gd name="connsiteX26" fmla="*/ 4495 w 5664"/>
              <a:gd name="connsiteY26" fmla="*/ 7404 h 10951"/>
              <a:gd name="connsiteX27" fmla="*/ 4385 w 5664"/>
              <a:gd name="connsiteY27" fmla="*/ 7577 h 10951"/>
              <a:gd name="connsiteX28" fmla="*/ 4290 w 5664"/>
              <a:gd name="connsiteY28" fmla="*/ 7924 h 10951"/>
              <a:gd name="connsiteX29" fmla="*/ 4290 w 5664"/>
              <a:gd name="connsiteY29" fmla="*/ 8193 h 10951"/>
              <a:gd name="connsiteX30" fmla="*/ 4322 w 5664"/>
              <a:gd name="connsiteY30" fmla="*/ 8539 h 10951"/>
              <a:gd name="connsiteX31" fmla="*/ 4164 w 5664"/>
              <a:gd name="connsiteY31" fmla="*/ 8744 h 10951"/>
              <a:gd name="connsiteX32" fmla="*/ 4053 w 5664"/>
              <a:gd name="connsiteY32" fmla="*/ 9076 h 10951"/>
              <a:gd name="connsiteX33" fmla="*/ 3801 w 5664"/>
              <a:gd name="connsiteY33" fmla="*/ 9358 h 10951"/>
              <a:gd name="connsiteX34" fmla="*/ 3739 w 5664"/>
              <a:gd name="connsiteY34" fmla="*/ 9643 h 10951"/>
              <a:gd name="connsiteX35" fmla="*/ 3599 w 5664"/>
              <a:gd name="connsiteY35" fmla="*/ 9927 h 10951"/>
              <a:gd name="connsiteX36" fmla="*/ 3536 w 5664"/>
              <a:gd name="connsiteY36" fmla="*/ 10147 h 10951"/>
              <a:gd name="connsiteX37" fmla="*/ 3505 w 5664"/>
              <a:gd name="connsiteY37" fmla="*/ 10525 h 10951"/>
              <a:gd name="connsiteX38" fmla="*/ 3276 w 5664"/>
              <a:gd name="connsiteY38" fmla="*/ 10699 h 10951"/>
              <a:gd name="connsiteX39" fmla="*/ 3048 w 5664"/>
              <a:gd name="connsiteY39" fmla="*/ 10857 h 10951"/>
              <a:gd name="connsiteX40" fmla="*/ 2812 w 5664"/>
              <a:gd name="connsiteY40" fmla="*/ 10951 h 10951"/>
              <a:gd name="connsiteX41" fmla="*/ 2464 w 5664"/>
              <a:gd name="connsiteY41" fmla="*/ 10951 h 10951"/>
              <a:gd name="connsiteX42" fmla="*/ 2150 w 5664"/>
              <a:gd name="connsiteY42" fmla="*/ 10668 h 10951"/>
              <a:gd name="connsiteX43" fmla="*/ 1991 w 5664"/>
              <a:gd name="connsiteY43" fmla="*/ 10384 h 10951"/>
              <a:gd name="connsiteX44" fmla="*/ 1944 w 5664"/>
              <a:gd name="connsiteY44" fmla="*/ 10116 h 10951"/>
              <a:gd name="connsiteX45" fmla="*/ 1637 w 5664"/>
              <a:gd name="connsiteY45" fmla="*/ 9816 h 10951"/>
              <a:gd name="connsiteX46" fmla="*/ 1503 w 5664"/>
              <a:gd name="connsiteY46" fmla="*/ 9598 h 10951"/>
              <a:gd name="connsiteX47" fmla="*/ 1543 w 5664"/>
              <a:gd name="connsiteY47" fmla="*/ 9367 h 10951"/>
              <a:gd name="connsiteX48" fmla="*/ 1354 w 5664"/>
              <a:gd name="connsiteY48" fmla="*/ 8846 h 10951"/>
              <a:gd name="connsiteX49" fmla="*/ 1154 w 5664"/>
              <a:gd name="connsiteY49" fmla="*/ 8050 h 10951"/>
              <a:gd name="connsiteX50" fmla="*/ 1211 w 5664"/>
              <a:gd name="connsiteY50" fmla="*/ 7451 h 10951"/>
              <a:gd name="connsiteX51" fmla="*/ 933 w 5664"/>
              <a:gd name="connsiteY51" fmla="*/ 6883 h 10951"/>
              <a:gd name="connsiteX52" fmla="*/ 885 w 5664"/>
              <a:gd name="connsiteY52" fmla="*/ 6505 h 10951"/>
              <a:gd name="connsiteX53" fmla="*/ 857 w 5664"/>
              <a:gd name="connsiteY53" fmla="*/ 6198 h 10951"/>
              <a:gd name="connsiteX54" fmla="*/ 588 w 5664"/>
              <a:gd name="connsiteY54" fmla="*/ 5890 h 10951"/>
              <a:gd name="connsiteX55" fmla="*/ 526 w 5664"/>
              <a:gd name="connsiteY55" fmla="*/ 5559 h 10951"/>
              <a:gd name="connsiteX56" fmla="*/ 399 w 5664"/>
              <a:gd name="connsiteY56" fmla="*/ 4897 h 10951"/>
              <a:gd name="connsiteX57" fmla="*/ 337 w 5664"/>
              <a:gd name="connsiteY57" fmla="*/ 4423 h 10951"/>
              <a:gd name="connsiteX58" fmla="*/ 226 w 5664"/>
              <a:gd name="connsiteY58" fmla="*/ 4203 h 10951"/>
              <a:gd name="connsiteX59" fmla="*/ 226 w 5664"/>
              <a:gd name="connsiteY59" fmla="*/ 3761 h 10951"/>
              <a:gd name="connsiteX60" fmla="*/ 133 w 5664"/>
              <a:gd name="connsiteY60" fmla="*/ 3493 h 10951"/>
              <a:gd name="connsiteX61" fmla="*/ 133 w 5664"/>
              <a:gd name="connsiteY61" fmla="*/ 3131 h 10951"/>
              <a:gd name="connsiteX62" fmla="*/ 22 w 5664"/>
              <a:gd name="connsiteY62" fmla="*/ 2910 h 10951"/>
              <a:gd name="connsiteX63" fmla="*/ 22 w 5664"/>
              <a:gd name="connsiteY63" fmla="*/ 2548 h 10951"/>
              <a:gd name="connsiteX64" fmla="*/ 22 w 5664"/>
              <a:gd name="connsiteY64" fmla="*/ 2548 h 10951"/>
              <a:gd name="connsiteX65" fmla="*/ 29 w 5664"/>
              <a:gd name="connsiteY65" fmla="*/ 2519 h 10951"/>
              <a:gd name="connsiteX66" fmla="*/ 35 w 5664"/>
              <a:gd name="connsiteY66" fmla="*/ 2490 h 10951"/>
              <a:gd name="connsiteX67" fmla="*/ 39 w 5664"/>
              <a:gd name="connsiteY67" fmla="*/ 2454 h 10951"/>
              <a:gd name="connsiteX68" fmla="*/ 42 w 5664"/>
              <a:gd name="connsiteY68" fmla="*/ 2417 h 10951"/>
              <a:gd name="connsiteX69" fmla="*/ 43 w 5664"/>
              <a:gd name="connsiteY69" fmla="*/ 2399 h 10951"/>
              <a:gd name="connsiteX70" fmla="*/ 42 w 5664"/>
              <a:gd name="connsiteY70" fmla="*/ 2381 h 10951"/>
              <a:gd name="connsiteX71" fmla="*/ 39 w 5664"/>
              <a:gd name="connsiteY71" fmla="*/ 2365 h 10951"/>
              <a:gd name="connsiteX72" fmla="*/ 35 w 5664"/>
              <a:gd name="connsiteY72" fmla="*/ 2349 h 10951"/>
              <a:gd name="connsiteX73" fmla="*/ 29 w 5664"/>
              <a:gd name="connsiteY73" fmla="*/ 2337 h 10951"/>
              <a:gd name="connsiteX74" fmla="*/ 22 w 5664"/>
              <a:gd name="connsiteY74" fmla="*/ 2326 h 10951"/>
              <a:gd name="connsiteX75" fmla="*/ 22 w 5664"/>
              <a:gd name="connsiteY75" fmla="*/ 2326 h 10951"/>
              <a:gd name="connsiteX76" fmla="*/ 17 w 5664"/>
              <a:gd name="connsiteY76" fmla="*/ 2322 h 10951"/>
              <a:gd name="connsiteX77" fmla="*/ 14 w 5664"/>
              <a:gd name="connsiteY77" fmla="*/ 2316 h 10951"/>
              <a:gd name="connsiteX78" fmla="*/ 9 w 5664"/>
              <a:gd name="connsiteY78" fmla="*/ 2301 h 10951"/>
              <a:gd name="connsiteX79" fmla="*/ 4 w 5664"/>
              <a:gd name="connsiteY79" fmla="*/ 2284 h 10951"/>
              <a:gd name="connsiteX80" fmla="*/ 1 w 5664"/>
              <a:gd name="connsiteY80" fmla="*/ 2265 h 10951"/>
              <a:gd name="connsiteX81" fmla="*/ 0 w 5664"/>
              <a:gd name="connsiteY81" fmla="*/ 2244 h 10951"/>
              <a:gd name="connsiteX82" fmla="*/ 1 w 5664"/>
              <a:gd name="connsiteY82" fmla="*/ 2221 h 10951"/>
              <a:gd name="connsiteX83" fmla="*/ 4 w 5664"/>
              <a:gd name="connsiteY83" fmla="*/ 2174 h 10951"/>
              <a:gd name="connsiteX84" fmla="*/ 9 w 5664"/>
              <a:gd name="connsiteY84" fmla="*/ 2131 h 10951"/>
              <a:gd name="connsiteX85" fmla="*/ 14 w 5664"/>
              <a:gd name="connsiteY85" fmla="*/ 2094 h 10951"/>
              <a:gd name="connsiteX86" fmla="*/ 22 w 5664"/>
              <a:gd name="connsiteY86" fmla="*/ 2059 h 10951"/>
              <a:gd name="connsiteX87" fmla="*/ 0 w 5664"/>
              <a:gd name="connsiteY87" fmla="*/ 1916 h 10951"/>
              <a:gd name="connsiteX0" fmla="*/ 4604 w 5664"/>
              <a:gd name="connsiteY0" fmla="*/ 0 h 10630"/>
              <a:gd name="connsiteX1" fmla="*/ 4722 w 5664"/>
              <a:gd name="connsiteY1" fmla="*/ 200 h 10630"/>
              <a:gd name="connsiteX2" fmla="*/ 5018 w 5664"/>
              <a:gd name="connsiteY2" fmla="*/ 355 h 10630"/>
              <a:gd name="connsiteX3" fmla="*/ 5112 w 5664"/>
              <a:gd name="connsiteY3" fmla="*/ 473 h 10630"/>
              <a:gd name="connsiteX4" fmla="*/ 5159 w 5664"/>
              <a:gd name="connsiteY4" fmla="*/ 614 h 10630"/>
              <a:gd name="connsiteX5" fmla="*/ 5243 w 5664"/>
              <a:gd name="connsiteY5" fmla="*/ 697 h 10630"/>
              <a:gd name="connsiteX6" fmla="*/ 5432 w 5664"/>
              <a:gd name="connsiteY6" fmla="*/ 958 h 10630"/>
              <a:gd name="connsiteX7" fmla="*/ 5523 w 5664"/>
              <a:gd name="connsiteY7" fmla="*/ 1233 h 10630"/>
              <a:gd name="connsiteX8" fmla="*/ 5585 w 5664"/>
              <a:gd name="connsiteY8" fmla="*/ 1312 h 10630"/>
              <a:gd name="connsiteX9" fmla="*/ 5606 w 5664"/>
              <a:gd name="connsiteY9" fmla="*/ 1395 h 10630"/>
              <a:gd name="connsiteX10" fmla="*/ 5664 w 5664"/>
              <a:gd name="connsiteY10" fmla="*/ 1533 h 10630"/>
              <a:gd name="connsiteX11" fmla="*/ 5664 w 5664"/>
              <a:gd name="connsiteY11" fmla="*/ 1832 h 10630"/>
              <a:gd name="connsiteX12" fmla="*/ 5664 w 5664"/>
              <a:gd name="connsiteY12" fmla="*/ 2021 h 10630"/>
              <a:gd name="connsiteX13" fmla="*/ 5491 w 5664"/>
              <a:gd name="connsiteY13" fmla="*/ 2423 h 10630"/>
              <a:gd name="connsiteX14" fmla="*/ 5585 w 5664"/>
              <a:gd name="connsiteY14" fmla="*/ 2919 h 10630"/>
              <a:gd name="connsiteX15" fmla="*/ 5523 w 5664"/>
              <a:gd name="connsiteY15" fmla="*/ 3078 h 10630"/>
              <a:gd name="connsiteX16" fmla="*/ 5539 w 5664"/>
              <a:gd name="connsiteY16" fmla="*/ 3283 h 10630"/>
              <a:gd name="connsiteX17" fmla="*/ 5443 w 5664"/>
              <a:gd name="connsiteY17" fmla="*/ 3866 h 10630"/>
              <a:gd name="connsiteX18" fmla="*/ 5318 w 5664"/>
              <a:gd name="connsiteY18" fmla="*/ 4812 h 10630"/>
              <a:gd name="connsiteX19" fmla="*/ 5096 w 5664"/>
              <a:gd name="connsiteY19" fmla="*/ 5112 h 10630"/>
              <a:gd name="connsiteX20" fmla="*/ 4923 w 5664"/>
              <a:gd name="connsiteY20" fmla="*/ 5647 h 10630"/>
              <a:gd name="connsiteX21" fmla="*/ 4779 w 5664"/>
              <a:gd name="connsiteY21" fmla="*/ 5947 h 10630"/>
              <a:gd name="connsiteX22" fmla="*/ 4685 w 5664"/>
              <a:gd name="connsiteY22" fmla="*/ 6279 h 10630"/>
              <a:gd name="connsiteX23" fmla="*/ 4669 w 5664"/>
              <a:gd name="connsiteY23" fmla="*/ 6641 h 10630"/>
              <a:gd name="connsiteX24" fmla="*/ 4479 w 5664"/>
              <a:gd name="connsiteY24" fmla="*/ 6973 h 10630"/>
              <a:gd name="connsiteX25" fmla="*/ 4495 w 5664"/>
              <a:gd name="connsiteY25" fmla="*/ 7083 h 10630"/>
              <a:gd name="connsiteX26" fmla="*/ 4385 w 5664"/>
              <a:gd name="connsiteY26" fmla="*/ 7256 h 10630"/>
              <a:gd name="connsiteX27" fmla="*/ 4290 w 5664"/>
              <a:gd name="connsiteY27" fmla="*/ 7603 h 10630"/>
              <a:gd name="connsiteX28" fmla="*/ 4290 w 5664"/>
              <a:gd name="connsiteY28" fmla="*/ 7872 h 10630"/>
              <a:gd name="connsiteX29" fmla="*/ 4322 w 5664"/>
              <a:gd name="connsiteY29" fmla="*/ 8218 h 10630"/>
              <a:gd name="connsiteX30" fmla="*/ 4164 w 5664"/>
              <a:gd name="connsiteY30" fmla="*/ 8423 h 10630"/>
              <a:gd name="connsiteX31" fmla="*/ 4053 w 5664"/>
              <a:gd name="connsiteY31" fmla="*/ 8755 h 10630"/>
              <a:gd name="connsiteX32" fmla="*/ 3801 w 5664"/>
              <a:gd name="connsiteY32" fmla="*/ 9037 h 10630"/>
              <a:gd name="connsiteX33" fmla="*/ 3739 w 5664"/>
              <a:gd name="connsiteY33" fmla="*/ 9322 h 10630"/>
              <a:gd name="connsiteX34" fmla="*/ 3599 w 5664"/>
              <a:gd name="connsiteY34" fmla="*/ 9606 h 10630"/>
              <a:gd name="connsiteX35" fmla="*/ 3536 w 5664"/>
              <a:gd name="connsiteY35" fmla="*/ 9826 h 10630"/>
              <a:gd name="connsiteX36" fmla="*/ 3505 w 5664"/>
              <a:gd name="connsiteY36" fmla="*/ 10204 h 10630"/>
              <a:gd name="connsiteX37" fmla="*/ 3276 w 5664"/>
              <a:gd name="connsiteY37" fmla="*/ 10378 h 10630"/>
              <a:gd name="connsiteX38" fmla="*/ 3048 w 5664"/>
              <a:gd name="connsiteY38" fmla="*/ 10536 h 10630"/>
              <a:gd name="connsiteX39" fmla="*/ 2812 w 5664"/>
              <a:gd name="connsiteY39" fmla="*/ 10630 h 10630"/>
              <a:gd name="connsiteX40" fmla="*/ 2464 w 5664"/>
              <a:gd name="connsiteY40" fmla="*/ 10630 h 10630"/>
              <a:gd name="connsiteX41" fmla="*/ 2150 w 5664"/>
              <a:gd name="connsiteY41" fmla="*/ 10347 h 10630"/>
              <a:gd name="connsiteX42" fmla="*/ 1991 w 5664"/>
              <a:gd name="connsiteY42" fmla="*/ 10063 h 10630"/>
              <a:gd name="connsiteX43" fmla="*/ 1944 w 5664"/>
              <a:gd name="connsiteY43" fmla="*/ 9795 h 10630"/>
              <a:gd name="connsiteX44" fmla="*/ 1637 w 5664"/>
              <a:gd name="connsiteY44" fmla="*/ 9495 h 10630"/>
              <a:gd name="connsiteX45" fmla="*/ 1503 w 5664"/>
              <a:gd name="connsiteY45" fmla="*/ 9277 h 10630"/>
              <a:gd name="connsiteX46" fmla="*/ 1543 w 5664"/>
              <a:gd name="connsiteY46" fmla="*/ 9046 h 10630"/>
              <a:gd name="connsiteX47" fmla="*/ 1354 w 5664"/>
              <a:gd name="connsiteY47" fmla="*/ 8525 h 10630"/>
              <a:gd name="connsiteX48" fmla="*/ 1154 w 5664"/>
              <a:gd name="connsiteY48" fmla="*/ 7729 h 10630"/>
              <a:gd name="connsiteX49" fmla="*/ 1211 w 5664"/>
              <a:gd name="connsiteY49" fmla="*/ 7130 h 10630"/>
              <a:gd name="connsiteX50" fmla="*/ 933 w 5664"/>
              <a:gd name="connsiteY50" fmla="*/ 6562 h 10630"/>
              <a:gd name="connsiteX51" fmla="*/ 885 w 5664"/>
              <a:gd name="connsiteY51" fmla="*/ 6184 h 10630"/>
              <a:gd name="connsiteX52" fmla="*/ 857 w 5664"/>
              <a:gd name="connsiteY52" fmla="*/ 5877 h 10630"/>
              <a:gd name="connsiteX53" fmla="*/ 588 w 5664"/>
              <a:gd name="connsiteY53" fmla="*/ 5569 h 10630"/>
              <a:gd name="connsiteX54" fmla="*/ 526 w 5664"/>
              <a:gd name="connsiteY54" fmla="*/ 5238 h 10630"/>
              <a:gd name="connsiteX55" fmla="*/ 399 w 5664"/>
              <a:gd name="connsiteY55" fmla="*/ 4576 h 10630"/>
              <a:gd name="connsiteX56" fmla="*/ 337 w 5664"/>
              <a:gd name="connsiteY56" fmla="*/ 4102 h 10630"/>
              <a:gd name="connsiteX57" fmla="*/ 226 w 5664"/>
              <a:gd name="connsiteY57" fmla="*/ 3882 h 10630"/>
              <a:gd name="connsiteX58" fmla="*/ 226 w 5664"/>
              <a:gd name="connsiteY58" fmla="*/ 3440 h 10630"/>
              <a:gd name="connsiteX59" fmla="*/ 133 w 5664"/>
              <a:gd name="connsiteY59" fmla="*/ 3172 h 10630"/>
              <a:gd name="connsiteX60" fmla="*/ 133 w 5664"/>
              <a:gd name="connsiteY60" fmla="*/ 2810 h 10630"/>
              <a:gd name="connsiteX61" fmla="*/ 22 w 5664"/>
              <a:gd name="connsiteY61" fmla="*/ 2589 h 10630"/>
              <a:gd name="connsiteX62" fmla="*/ 22 w 5664"/>
              <a:gd name="connsiteY62" fmla="*/ 2227 h 10630"/>
              <a:gd name="connsiteX63" fmla="*/ 22 w 5664"/>
              <a:gd name="connsiteY63" fmla="*/ 2227 h 10630"/>
              <a:gd name="connsiteX64" fmla="*/ 29 w 5664"/>
              <a:gd name="connsiteY64" fmla="*/ 2198 h 10630"/>
              <a:gd name="connsiteX65" fmla="*/ 35 w 5664"/>
              <a:gd name="connsiteY65" fmla="*/ 2169 h 10630"/>
              <a:gd name="connsiteX66" fmla="*/ 39 w 5664"/>
              <a:gd name="connsiteY66" fmla="*/ 2133 h 10630"/>
              <a:gd name="connsiteX67" fmla="*/ 42 w 5664"/>
              <a:gd name="connsiteY67" fmla="*/ 2096 h 10630"/>
              <a:gd name="connsiteX68" fmla="*/ 43 w 5664"/>
              <a:gd name="connsiteY68" fmla="*/ 2078 h 10630"/>
              <a:gd name="connsiteX69" fmla="*/ 42 w 5664"/>
              <a:gd name="connsiteY69" fmla="*/ 2060 h 10630"/>
              <a:gd name="connsiteX70" fmla="*/ 39 w 5664"/>
              <a:gd name="connsiteY70" fmla="*/ 2044 h 10630"/>
              <a:gd name="connsiteX71" fmla="*/ 35 w 5664"/>
              <a:gd name="connsiteY71" fmla="*/ 2028 h 10630"/>
              <a:gd name="connsiteX72" fmla="*/ 29 w 5664"/>
              <a:gd name="connsiteY72" fmla="*/ 2016 h 10630"/>
              <a:gd name="connsiteX73" fmla="*/ 22 w 5664"/>
              <a:gd name="connsiteY73" fmla="*/ 2005 h 10630"/>
              <a:gd name="connsiteX74" fmla="*/ 22 w 5664"/>
              <a:gd name="connsiteY74" fmla="*/ 2005 h 10630"/>
              <a:gd name="connsiteX75" fmla="*/ 17 w 5664"/>
              <a:gd name="connsiteY75" fmla="*/ 2001 h 10630"/>
              <a:gd name="connsiteX76" fmla="*/ 14 w 5664"/>
              <a:gd name="connsiteY76" fmla="*/ 1995 h 10630"/>
              <a:gd name="connsiteX77" fmla="*/ 9 w 5664"/>
              <a:gd name="connsiteY77" fmla="*/ 1980 h 10630"/>
              <a:gd name="connsiteX78" fmla="*/ 4 w 5664"/>
              <a:gd name="connsiteY78" fmla="*/ 1963 h 10630"/>
              <a:gd name="connsiteX79" fmla="*/ 1 w 5664"/>
              <a:gd name="connsiteY79" fmla="*/ 1944 h 10630"/>
              <a:gd name="connsiteX80" fmla="*/ 0 w 5664"/>
              <a:gd name="connsiteY80" fmla="*/ 1923 h 10630"/>
              <a:gd name="connsiteX81" fmla="*/ 1 w 5664"/>
              <a:gd name="connsiteY81" fmla="*/ 1900 h 10630"/>
              <a:gd name="connsiteX82" fmla="*/ 4 w 5664"/>
              <a:gd name="connsiteY82" fmla="*/ 1853 h 10630"/>
              <a:gd name="connsiteX83" fmla="*/ 9 w 5664"/>
              <a:gd name="connsiteY83" fmla="*/ 1810 h 10630"/>
              <a:gd name="connsiteX84" fmla="*/ 14 w 5664"/>
              <a:gd name="connsiteY84" fmla="*/ 1773 h 10630"/>
              <a:gd name="connsiteX85" fmla="*/ 22 w 5664"/>
              <a:gd name="connsiteY85" fmla="*/ 1738 h 10630"/>
              <a:gd name="connsiteX86" fmla="*/ 0 w 5664"/>
              <a:gd name="connsiteY86" fmla="*/ 1595 h 10630"/>
              <a:gd name="connsiteX0" fmla="*/ 4604 w 5664"/>
              <a:gd name="connsiteY0" fmla="*/ 0 h 10630"/>
              <a:gd name="connsiteX1" fmla="*/ 4722 w 5664"/>
              <a:gd name="connsiteY1" fmla="*/ 200 h 10630"/>
              <a:gd name="connsiteX2" fmla="*/ 5018 w 5664"/>
              <a:gd name="connsiteY2" fmla="*/ 355 h 10630"/>
              <a:gd name="connsiteX3" fmla="*/ 5112 w 5664"/>
              <a:gd name="connsiteY3" fmla="*/ 473 h 10630"/>
              <a:gd name="connsiteX4" fmla="*/ 5159 w 5664"/>
              <a:gd name="connsiteY4" fmla="*/ 614 h 10630"/>
              <a:gd name="connsiteX5" fmla="*/ 5243 w 5664"/>
              <a:gd name="connsiteY5" fmla="*/ 697 h 10630"/>
              <a:gd name="connsiteX6" fmla="*/ 5432 w 5664"/>
              <a:gd name="connsiteY6" fmla="*/ 958 h 10630"/>
              <a:gd name="connsiteX7" fmla="*/ 5523 w 5664"/>
              <a:gd name="connsiteY7" fmla="*/ 1233 h 10630"/>
              <a:gd name="connsiteX8" fmla="*/ 5585 w 5664"/>
              <a:gd name="connsiteY8" fmla="*/ 1312 h 10630"/>
              <a:gd name="connsiteX9" fmla="*/ 5606 w 5664"/>
              <a:gd name="connsiteY9" fmla="*/ 1395 h 10630"/>
              <a:gd name="connsiteX10" fmla="*/ 5664 w 5664"/>
              <a:gd name="connsiteY10" fmla="*/ 1533 h 10630"/>
              <a:gd name="connsiteX11" fmla="*/ 5664 w 5664"/>
              <a:gd name="connsiteY11" fmla="*/ 1832 h 10630"/>
              <a:gd name="connsiteX12" fmla="*/ 5664 w 5664"/>
              <a:gd name="connsiteY12" fmla="*/ 2021 h 10630"/>
              <a:gd name="connsiteX13" fmla="*/ 5491 w 5664"/>
              <a:gd name="connsiteY13" fmla="*/ 2423 h 10630"/>
              <a:gd name="connsiteX14" fmla="*/ 5585 w 5664"/>
              <a:gd name="connsiteY14" fmla="*/ 2919 h 10630"/>
              <a:gd name="connsiteX15" fmla="*/ 5523 w 5664"/>
              <a:gd name="connsiteY15" fmla="*/ 3078 h 10630"/>
              <a:gd name="connsiteX16" fmla="*/ 5539 w 5664"/>
              <a:gd name="connsiteY16" fmla="*/ 3283 h 10630"/>
              <a:gd name="connsiteX17" fmla="*/ 5443 w 5664"/>
              <a:gd name="connsiteY17" fmla="*/ 3866 h 10630"/>
              <a:gd name="connsiteX18" fmla="*/ 5318 w 5664"/>
              <a:gd name="connsiteY18" fmla="*/ 4812 h 10630"/>
              <a:gd name="connsiteX19" fmla="*/ 5096 w 5664"/>
              <a:gd name="connsiteY19" fmla="*/ 5112 h 10630"/>
              <a:gd name="connsiteX20" fmla="*/ 4923 w 5664"/>
              <a:gd name="connsiteY20" fmla="*/ 5647 h 10630"/>
              <a:gd name="connsiteX21" fmla="*/ 4779 w 5664"/>
              <a:gd name="connsiteY21" fmla="*/ 5947 h 10630"/>
              <a:gd name="connsiteX22" fmla="*/ 4685 w 5664"/>
              <a:gd name="connsiteY22" fmla="*/ 6279 h 10630"/>
              <a:gd name="connsiteX23" fmla="*/ 4669 w 5664"/>
              <a:gd name="connsiteY23" fmla="*/ 6641 h 10630"/>
              <a:gd name="connsiteX24" fmla="*/ 4479 w 5664"/>
              <a:gd name="connsiteY24" fmla="*/ 6973 h 10630"/>
              <a:gd name="connsiteX25" fmla="*/ 4495 w 5664"/>
              <a:gd name="connsiteY25" fmla="*/ 7083 h 10630"/>
              <a:gd name="connsiteX26" fmla="*/ 4385 w 5664"/>
              <a:gd name="connsiteY26" fmla="*/ 7256 h 10630"/>
              <a:gd name="connsiteX27" fmla="*/ 4290 w 5664"/>
              <a:gd name="connsiteY27" fmla="*/ 7603 h 10630"/>
              <a:gd name="connsiteX28" fmla="*/ 4290 w 5664"/>
              <a:gd name="connsiteY28" fmla="*/ 7872 h 10630"/>
              <a:gd name="connsiteX29" fmla="*/ 4322 w 5664"/>
              <a:gd name="connsiteY29" fmla="*/ 8218 h 10630"/>
              <a:gd name="connsiteX30" fmla="*/ 4164 w 5664"/>
              <a:gd name="connsiteY30" fmla="*/ 8423 h 10630"/>
              <a:gd name="connsiteX31" fmla="*/ 4053 w 5664"/>
              <a:gd name="connsiteY31" fmla="*/ 8755 h 10630"/>
              <a:gd name="connsiteX32" fmla="*/ 3801 w 5664"/>
              <a:gd name="connsiteY32" fmla="*/ 9037 h 10630"/>
              <a:gd name="connsiteX33" fmla="*/ 3739 w 5664"/>
              <a:gd name="connsiteY33" fmla="*/ 9322 h 10630"/>
              <a:gd name="connsiteX34" fmla="*/ 3599 w 5664"/>
              <a:gd name="connsiteY34" fmla="*/ 9606 h 10630"/>
              <a:gd name="connsiteX35" fmla="*/ 3536 w 5664"/>
              <a:gd name="connsiteY35" fmla="*/ 9826 h 10630"/>
              <a:gd name="connsiteX36" fmla="*/ 3505 w 5664"/>
              <a:gd name="connsiteY36" fmla="*/ 10204 h 10630"/>
              <a:gd name="connsiteX37" fmla="*/ 3276 w 5664"/>
              <a:gd name="connsiteY37" fmla="*/ 10378 h 10630"/>
              <a:gd name="connsiteX38" fmla="*/ 3048 w 5664"/>
              <a:gd name="connsiteY38" fmla="*/ 10536 h 10630"/>
              <a:gd name="connsiteX39" fmla="*/ 2812 w 5664"/>
              <a:gd name="connsiteY39" fmla="*/ 10630 h 10630"/>
              <a:gd name="connsiteX40" fmla="*/ 2464 w 5664"/>
              <a:gd name="connsiteY40" fmla="*/ 10630 h 10630"/>
              <a:gd name="connsiteX41" fmla="*/ 2150 w 5664"/>
              <a:gd name="connsiteY41" fmla="*/ 10347 h 10630"/>
              <a:gd name="connsiteX42" fmla="*/ 1991 w 5664"/>
              <a:gd name="connsiteY42" fmla="*/ 10063 h 10630"/>
              <a:gd name="connsiteX43" fmla="*/ 1944 w 5664"/>
              <a:gd name="connsiteY43" fmla="*/ 9795 h 10630"/>
              <a:gd name="connsiteX44" fmla="*/ 1637 w 5664"/>
              <a:gd name="connsiteY44" fmla="*/ 9495 h 10630"/>
              <a:gd name="connsiteX45" fmla="*/ 1503 w 5664"/>
              <a:gd name="connsiteY45" fmla="*/ 9277 h 10630"/>
              <a:gd name="connsiteX46" fmla="*/ 1543 w 5664"/>
              <a:gd name="connsiteY46" fmla="*/ 9046 h 10630"/>
              <a:gd name="connsiteX47" fmla="*/ 1354 w 5664"/>
              <a:gd name="connsiteY47" fmla="*/ 8525 h 10630"/>
              <a:gd name="connsiteX48" fmla="*/ 1154 w 5664"/>
              <a:gd name="connsiteY48" fmla="*/ 7729 h 10630"/>
              <a:gd name="connsiteX49" fmla="*/ 1211 w 5664"/>
              <a:gd name="connsiteY49" fmla="*/ 7130 h 10630"/>
              <a:gd name="connsiteX50" fmla="*/ 933 w 5664"/>
              <a:gd name="connsiteY50" fmla="*/ 6562 h 10630"/>
              <a:gd name="connsiteX51" fmla="*/ 885 w 5664"/>
              <a:gd name="connsiteY51" fmla="*/ 6184 h 10630"/>
              <a:gd name="connsiteX52" fmla="*/ 857 w 5664"/>
              <a:gd name="connsiteY52" fmla="*/ 5877 h 10630"/>
              <a:gd name="connsiteX53" fmla="*/ 588 w 5664"/>
              <a:gd name="connsiteY53" fmla="*/ 5569 h 10630"/>
              <a:gd name="connsiteX54" fmla="*/ 526 w 5664"/>
              <a:gd name="connsiteY54" fmla="*/ 5238 h 10630"/>
              <a:gd name="connsiteX55" fmla="*/ 399 w 5664"/>
              <a:gd name="connsiteY55" fmla="*/ 4576 h 10630"/>
              <a:gd name="connsiteX56" fmla="*/ 337 w 5664"/>
              <a:gd name="connsiteY56" fmla="*/ 4102 h 10630"/>
              <a:gd name="connsiteX57" fmla="*/ 226 w 5664"/>
              <a:gd name="connsiteY57" fmla="*/ 3882 h 10630"/>
              <a:gd name="connsiteX58" fmla="*/ 226 w 5664"/>
              <a:gd name="connsiteY58" fmla="*/ 3440 h 10630"/>
              <a:gd name="connsiteX59" fmla="*/ 133 w 5664"/>
              <a:gd name="connsiteY59" fmla="*/ 3172 h 10630"/>
              <a:gd name="connsiteX60" fmla="*/ 133 w 5664"/>
              <a:gd name="connsiteY60" fmla="*/ 2810 h 10630"/>
              <a:gd name="connsiteX61" fmla="*/ 22 w 5664"/>
              <a:gd name="connsiteY61" fmla="*/ 2589 h 10630"/>
              <a:gd name="connsiteX62" fmla="*/ 22 w 5664"/>
              <a:gd name="connsiteY62" fmla="*/ 2227 h 10630"/>
              <a:gd name="connsiteX63" fmla="*/ 22 w 5664"/>
              <a:gd name="connsiteY63" fmla="*/ 2227 h 10630"/>
              <a:gd name="connsiteX64" fmla="*/ 29 w 5664"/>
              <a:gd name="connsiteY64" fmla="*/ 2198 h 10630"/>
              <a:gd name="connsiteX65" fmla="*/ 35 w 5664"/>
              <a:gd name="connsiteY65" fmla="*/ 2169 h 10630"/>
              <a:gd name="connsiteX66" fmla="*/ 39 w 5664"/>
              <a:gd name="connsiteY66" fmla="*/ 2133 h 10630"/>
              <a:gd name="connsiteX67" fmla="*/ 42 w 5664"/>
              <a:gd name="connsiteY67" fmla="*/ 2096 h 10630"/>
              <a:gd name="connsiteX68" fmla="*/ 43 w 5664"/>
              <a:gd name="connsiteY68" fmla="*/ 2078 h 10630"/>
              <a:gd name="connsiteX69" fmla="*/ 42 w 5664"/>
              <a:gd name="connsiteY69" fmla="*/ 2060 h 10630"/>
              <a:gd name="connsiteX70" fmla="*/ 39 w 5664"/>
              <a:gd name="connsiteY70" fmla="*/ 2044 h 10630"/>
              <a:gd name="connsiteX71" fmla="*/ 35 w 5664"/>
              <a:gd name="connsiteY71" fmla="*/ 2028 h 10630"/>
              <a:gd name="connsiteX72" fmla="*/ 29 w 5664"/>
              <a:gd name="connsiteY72" fmla="*/ 2016 h 10630"/>
              <a:gd name="connsiteX73" fmla="*/ 22 w 5664"/>
              <a:gd name="connsiteY73" fmla="*/ 2005 h 10630"/>
              <a:gd name="connsiteX74" fmla="*/ 22 w 5664"/>
              <a:gd name="connsiteY74" fmla="*/ 2005 h 10630"/>
              <a:gd name="connsiteX75" fmla="*/ 17 w 5664"/>
              <a:gd name="connsiteY75" fmla="*/ 2001 h 10630"/>
              <a:gd name="connsiteX76" fmla="*/ 14 w 5664"/>
              <a:gd name="connsiteY76" fmla="*/ 1995 h 10630"/>
              <a:gd name="connsiteX77" fmla="*/ 9 w 5664"/>
              <a:gd name="connsiteY77" fmla="*/ 1980 h 10630"/>
              <a:gd name="connsiteX78" fmla="*/ 4 w 5664"/>
              <a:gd name="connsiteY78" fmla="*/ 1963 h 10630"/>
              <a:gd name="connsiteX79" fmla="*/ 1 w 5664"/>
              <a:gd name="connsiteY79" fmla="*/ 1944 h 10630"/>
              <a:gd name="connsiteX80" fmla="*/ 0 w 5664"/>
              <a:gd name="connsiteY80" fmla="*/ 1923 h 10630"/>
              <a:gd name="connsiteX81" fmla="*/ 1 w 5664"/>
              <a:gd name="connsiteY81" fmla="*/ 1900 h 10630"/>
              <a:gd name="connsiteX82" fmla="*/ 4 w 5664"/>
              <a:gd name="connsiteY82" fmla="*/ 1853 h 10630"/>
              <a:gd name="connsiteX83" fmla="*/ 9 w 5664"/>
              <a:gd name="connsiteY83" fmla="*/ 1810 h 10630"/>
              <a:gd name="connsiteX84" fmla="*/ 14 w 5664"/>
              <a:gd name="connsiteY84" fmla="*/ 1773 h 10630"/>
              <a:gd name="connsiteX85" fmla="*/ 22 w 5664"/>
              <a:gd name="connsiteY85" fmla="*/ 1738 h 10630"/>
              <a:gd name="connsiteX86" fmla="*/ 0 w 5664"/>
              <a:gd name="connsiteY86" fmla="*/ 1595 h 10630"/>
              <a:gd name="connsiteX87" fmla="*/ 4604 w 5664"/>
              <a:gd name="connsiteY87" fmla="*/ 0 h 10630"/>
              <a:gd name="connsiteX0" fmla="*/ 0 w 5664"/>
              <a:gd name="connsiteY0" fmla="*/ 1395 h 10430"/>
              <a:gd name="connsiteX1" fmla="*/ 4722 w 5664"/>
              <a:gd name="connsiteY1" fmla="*/ 0 h 10430"/>
              <a:gd name="connsiteX2" fmla="*/ 5018 w 5664"/>
              <a:gd name="connsiteY2" fmla="*/ 155 h 10430"/>
              <a:gd name="connsiteX3" fmla="*/ 5112 w 5664"/>
              <a:gd name="connsiteY3" fmla="*/ 273 h 10430"/>
              <a:gd name="connsiteX4" fmla="*/ 5159 w 5664"/>
              <a:gd name="connsiteY4" fmla="*/ 414 h 10430"/>
              <a:gd name="connsiteX5" fmla="*/ 5243 w 5664"/>
              <a:gd name="connsiteY5" fmla="*/ 497 h 10430"/>
              <a:gd name="connsiteX6" fmla="*/ 5432 w 5664"/>
              <a:gd name="connsiteY6" fmla="*/ 758 h 10430"/>
              <a:gd name="connsiteX7" fmla="*/ 5523 w 5664"/>
              <a:gd name="connsiteY7" fmla="*/ 1033 h 10430"/>
              <a:gd name="connsiteX8" fmla="*/ 5585 w 5664"/>
              <a:gd name="connsiteY8" fmla="*/ 1112 h 10430"/>
              <a:gd name="connsiteX9" fmla="*/ 5606 w 5664"/>
              <a:gd name="connsiteY9" fmla="*/ 1195 h 10430"/>
              <a:gd name="connsiteX10" fmla="*/ 5664 w 5664"/>
              <a:gd name="connsiteY10" fmla="*/ 1333 h 10430"/>
              <a:gd name="connsiteX11" fmla="*/ 5664 w 5664"/>
              <a:gd name="connsiteY11" fmla="*/ 1632 h 10430"/>
              <a:gd name="connsiteX12" fmla="*/ 5664 w 5664"/>
              <a:gd name="connsiteY12" fmla="*/ 1821 h 10430"/>
              <a:gd name="connsiteX13" fmla="*/ 5491 w 5664"/>
              <a:gd name="connsiteY13" fmla="*/ 2223 h 10430"/>
              <a:gd name="connsiteX14" fmla="*/ 5585 w 5664"/>
              <a:gd name="connsiteY14" fmla="*/ 2719 h 10430"/>
              <a:gd name="connsiteX15" fmla="*/ 5523 w 5664"/>
              <a:gd name="connsiteY15" fmla="*/ 2878 h 10430"/>
              <a:gd name="connsiteX16" fmla="*/ 5539 w 5664"/>
              <a:gd name="connsiteY16" fmla="*/ 3083 h 10430"/>
              <a:gd name="connsiteX17" fmla="*/ 5443 w 5664"/>
              <a:gd name="connsiteY17" fmla="*/ 3666 h 10430"/>
              <a:gd name="connsiteX18" fmla="*/ 5318 w 5664"/>
              <a:gd name="connsiteY18" fmla="*/ 4612 h 10430"/>
              <a:gd name="connsiteX19" fmla="*/ 5096 w 5664"/>
              <a:gd name="connsiteY19" fmla="*/ 4912 h 10430"/>
              <a:gd name="connsiteX20" fmla="*/ 4923 w 5664"/>
              <a:gd name="connsiteY20" fmla="*/ 5447 h 10430"/>
              <a:gd name="connsiteX21" fmla="*/ 4779 w 5664"/>
              <a:gd name="connsiteY21" fmla="*/ 5747 h 10430"/>
              <a:gd name="connsiteX22" fmla="*/ 4685 w 5664"/>
              <a:gd name="connsiteY22" fmla="*/ 6079 h 10430"/>
              <a:gd name="connsiteX23" fmla="*/ 4669 w 5664"/>
              <a:gd name="connsiteY23" fmla="*/ 6441 h 10430"/>
              <a:gd name="connsiteX24" fmla="*/ 4479 w 5664"/>
              <a:gd name="connsiteY24" fmla="*/ 6773 h 10430"/>
              <a:gd name="connsiteX25" fmla="*/ 4495 w 5664"/>
              <a:gd name="connsiteY25" fmla="*/ 6883 h 10430"/>
              <a:gd name="connsiteX26" fmla="*/ 4385 w 5664"/>
              <a:gd name="connsiteY26" fmla="*/ 7056 h 10430"/>
              <a:gd name="connsiteX27" fmla="*/ 4290 w 5664"/>
              <a:gd name="connsiteY27" fmla="*/ 7403 h 10430"/>
              <a:gd name="connsiteX28" fmla="*/ 4290 w 5664"/>
              <a:gd name="connsiteY28" fmla="*/ 7672 h 10430"/>
              <a:gd name="connsiteX29" fmla="*/ 4322 w 5664"/>
              <a:gd name="connsiteY29" fmla="*/ 8018 h 10430"/>
              <a:gd name="connsiteX30" fmla="*/ 4164 w 5664"/>
              <a:gd name="connsiteY30" fmla="*/ 8223 h 10430"/>
              <a:gd name="connsiteX31" fmla="*/ 4053 w 5664"/>
              <a:gd name="connsiteY31" fmla="*/ 8555 h 10430"/>
              <a:gd name="connsiteX32" fmla="*/ 3801 w 5664"/>
              <a:gd name="connsiteY32" fmla="*/ 8837 h 10430"/>
              <a:gd name="connsiteX33" fmla="*/ 3739 w 5664"/>
              <a:gd name="connsiteY33" fmla="*/ 9122 h 10430"/>
              <a:gd name="connsiteX34" fmla="*/ 3599 w 5664"/>
              <a:gd name="connsiteY34" fmla="*/ 9406 h 10430"/>
              <a:gd name="connsiteX35" fmla="*/ 3536 w 5664"/>
              <a:gd name="connsiteY35" fmla="*/ 9626 h 10430"/>
              <a:gd name="connsiteX36" fmla="*/ 3505 w 5664"/>
              <a:gd name="connsiteY36" fmla="*/ 10004 h 10430"/>
              <a:gd name="connsiteX37" fmla="*/ 3276 w 5664"/>
              <a:gd name="connsiteY37" fmla="*/ 10178 h 10430"/>
              <a:gd name="connsiteX38" fmla="*/ 3048 w 5664"/>
              <a:gd name="connsiteY38" fmla="*/ 10336 h 10430"/>
              <a:gd name="connsiteX39" fmla="*/ 2812 w 5664"/>
              <a:gd name="connsiteY39" fmla="*/ 10430 h 10430"/>
              <a:gd name="connsiteX40" fmla="*/ 2464 w 5664"/>
              <a:gd name="connsiteY40" fmla="*/ 10430 h 10430"/>
              <a:gd name="connsiteX41" fmla="*/ 2150 w 5664"/>
              <a:gd name="connsiteY41" fmla="*/ 10147 h 10430"/>
              <a:gd name="connsiteX42" fmla="*/ 1991 w 5664"/>
              <a:gd name="connsiteY42" fmla="*/ 9863 h 10430"/>
              <a:gd name="connsiteX43" fmla="*/ 1944 w 5664"/>
              <a:gd name="connsiteY43" fmla="*/ 9595 h 10430"/>
              <a:gd name="connsiteX44" fmla="*/ 1637 w 5664"/>
              <a:gd name="connsiteY44" fmla="*/ 9295 h 10430"/>
              <a:gd name="connsiteX45" fmla="*/ 1503 w 5664"/>
              <a:gd name="connsiteY45" fmla="*/ 9077 h 10430"/>
              <a:gd name="connsiteX46" fmla="*/ 1543 w 5664"/>
              <a:gd name="connsiteY46" fmla="*/ 8846 h 10430"/>
              <a:gd name="connsiteX47" fmla="*/ 1354 w 5664"/>
              <a:gd name="connsiteY47" fmla="*/ 8325 h 10430"/>
              <a:gd name="connsiteX48" fmla="*/ 1154 w 5664"/>
              <a:gd name="connsiteY48" fmla="*/ 7529 h 10430"/>
              <a:gd name="connsiteX49" fmla="*/ 1211 w 5664"/>
              <a:gd name="connsiteY49" fmla="*/ 6930 h 10430"/>
              <a:gd name="connsiteX50" fmla="*/ 933 w 5664"/>
              <a:gd name="connsiteY50" fmla="*/ 6362 h 10430"/>
              <a:gd name="connsiteX51" fmla="*/ 885 w 5664"/>
              <a:gd name="connsiteY51" fmla="*/ 5984 h 10430"/>
              <a:gd name="connsiteX52" fmla="*/ 857 w 5664"/>
              <a:gd name="connsiteY52" fmla="*/ 5677 h 10430"/>
              <a:gd name="connsiteX53" fmla="*/ 588 w 5664"/>
              <a:gd name="connsiteY53" fmla="*/ 5369 h 10430"/>
              <a:gd name="connsiteX54" fmla="*/ 526 w 5664"/>
              <a:gd name="connsiteY54" fmla="*/ 5038 h 10430"/>
              <a:gd name="connsiteX55" fmla="*/ 399 w 5664"/>
              <a:gd name="connsiteY55" fmla="*/ 4376 h 10430"/>
              <a:gd name="connsiteX56" fmla="*/ 337 w 5664"/>
              <a:gd name="connsiteY56" fmla="*/ 3902 h 10430"/>
              <a:gd name="connsiteX57" fmla="*/ 226 w 5664"/>
              <a:gd name="connsiteY57" fmla="*/ 3682 h 10430"/>
              <a:gd name="connsiteX58" fmla="*/ 226 w 5664"/>
              <a:gd name="connsiteY58" fmla="*/ 3240 h 10430"/>
              <a:gd name="connsiteX59" fmla="*/ 133 w 5664"/>
              <a:gd name="connsiteY59" fmla="*/ 2972 h 10430"/>
              <a:gd name="connsiteX60" fmla="*/ 133 w 5664"/>
              <a:gd name="connsiteY60" fmla="*/ 2610 h 10430"/>
              <a:gd name="connsiteX61" fmla="*/ 22 w 5664"/>
              <a:gd name="connsiteY61" fmla="*/ 2389 h 10430"/>
              <a:gd name="connsiteX62" fmla="*/ 22 w 5664"/>
              <a:gd name="connsiteY62" fmla="*/ 2027 h 10430"/>
              <a:gd name="connsiteX63" fmla="*/ 22 w 5664"/>
              <a:gd name="connsiteY63" fmla="*/ 2027 h 10430"/>
              <a:gd name="connsiteX64" fmla="*/ 29 w 5664"/>
              <a:gd name="connsiteY64" fmla="*/ 1998 h 10430"/>
              <a:gd name="connsiteX65" fmla="*/ 35 w 5664"/>
              <a:gd name="connsiteY65" fmla="*/ 1969 h 10430"/>
              <a:gd name="connsiteX66" fmla="*/ 39 w 5664"/>
              <a:gd name="connsiteY66" fmla="*/ 1933 h 10430"/>
              <a:gd name="connsiteX67" fmla="*/ 42 w 5664"/>
              <a:gd name="connsiteY67" fmla="*/ 1896 h 10430"/>
              <a:gd name="connsiteX68" fmla="*/ 43 w 5664"/>
              <a:gd name="connsiteY68" fmla="*/ 1878 h 10430"/>
              <a:gd name="connsiteX69" fmla="*/ 42 w 5664"/>
              <a:gd name="connsiteY69" fmla="*/ 1860 h 10430"/>
              <a:gd name="connsiteX70" fmla="*/ 39 w 5664"/>
              <a:gd name="connsiteY70" fmla="*/ 1844 h 10430"/>
              <a:gd name="connsiteX71" fmla="*/ 35 w 5664"/>
              <a:gd name="connsiteY71" fmla="*/ 1828 h 10430"/>
              <a:gd name="connsiteX72" fmla="*/ 29 w 5664"/>
              <a:gd name="connsiteY72" fmla="*/ 1816 h 10430"/>
              <a:gd name="connsiteX73" fmla="*/ 22 w 5664"/>
              <a:gd name="connsiteY73" fmla="*/ 1805 h 10430"/>
              <a:gd name="connsiteX74" fmla="*/ 22 w 5664"/>
              <a:gd name="connsiteY74" fmla="*/ 1805 h 10430"/>
              <a:gd name="connsiteX75" fmla="*/ 17 w 5664"/>
              <a:gd name="connsiteY75" fmla="*/ 1801 h 10430"/>
              <a:gd name="connsiteX76" fmla="*/ 14 w 5664"/>
              <a:gd name="connsiteY76" fmla="*/ 1795 h 10430"/>
              <a:gd name="connsiteX77" fmla="*/ 9 w 5664"/>
              <a:gd name="connsiteY77" fmla="*/ 1780 h 10430"/>
              <a:gd name="connsiteX78" fmla="*/ 4 w 5664"/>
              <a:gd name="connsiteY78" fmla="*/ 1763 h 10430"/>
              <a:gd name="connsiteX79" fmla="*/ 1 w 5664"/>
              <a:gd name="connsiteY79" fmla="*/ 1744 h 10430"/>
              <a:gd name="connsiteX80" fmla="*/ 0 w 5664"/>
              <a:gd name="connsiteY80" fmla="*/ 1723 h 10430"/>
              <a:gd name="connsiteX81" fmla="*/ 1 w 5664"/>
              <a:gd name="connsiteY81" fmla="*/ 1700 h 10430"/>
              <a:gd name="connsiteX82" fmla="*/ 4 w 5664"/>
              <a:gd name="connsiteY82" fmla="*/ 1653 h 10430"/>
              <a:gd name="connsiteX83" fmla="*/ 9 w 5664"/>
              <a:gd name="connsiteY83" fmla="*/ 1610 h 10430"/>
              <a:gd name="connsiteX84" fmla="*/ 14 w 5664"/>
              <a:gd name="connsiteY84" fmla="*/ 1573 h 10430"/>
              <a:gd name="connsiteX85" fmla="*/ 22 w 5664"/>
              <a:gd name="connsiteY85" fmla="*/ 1538 h 10430"/>
              <a:gd name="connsiteX86" fmla="*/ 0 w 5664"/>
              <a:gd name="connsiteY86" fmla="*/ 1395 h 10430"/>
              <a:gd name="connsiteX0" fmla="*/ 0 w 5664"/>
              <a:gd name="connsiteY0" fmla="*/ 1240 h 10275"/>
              <a:gd name="connsiteX1" fmla="*/ 5018 w 5664"/>
              <a:gd name="connsiteY1" fmla="*/ 0 h 10275"/>
              <a:gd name="connsiteX2" fmla="*/ 5112 w 5664"/>
              <a:gd name="connsiteY2" fmla="*/ 118 h 10275"/>
              <a:gd name="connsiteX3" fmla="*/ 5159 w 5664"/>
              <a:gd name="connsiteY3" fmla="*/ 259 h 10275"/>
              <a:gd name="connsiteX4" fmla="*/ 5243 w 5664"/>
              <a:gd name="connsiteY4" fmla="*/ 342 h 10275"/>
              <a:gd name="connsiteX5" fmla="*/ 5432 w 5664"/>
              <a:gd name="connsiteY5" fmla="*/ 603 h 10275"/>
              <a:gd name="connsiteX6" fmla="*/ 5523 w 5664"/>
              <a:gd name="connsiteY6" fmla="*/ 878 h 10275"/>
              <a:gd name="connsiteX7" fmla="*/ 5585 w 5664"/>
              <a:gd name="connsiteY7" fmla="*/ 957 h 10275"/>
              <a:gd name="connsiteX8" fmla="*/ 5606 w 5664"/>
              <a:gd name="connsiteY8" fmla="*/ 1040 h 10275"/>
              <a:gd name="connsiteX9" fmla="*/ 5664 w 5664"/>
              <a:gd name="connsiteY9" fmla="*/ 1178 h 10275"/>
              <a:gd name="connsiteX10" fmla="*/ 5664 w 5664"/>
              <a:gd name="connsiteY10" fmla="*/ 1477 h 10275"/>
              <a:gd name="connsiteX11" fmla="*/ 5664 w 5664"/>
              <a:gd name="connsiteY11" fmla="*/ 1666 h 10275"/>
              <a:gd name="connsiteX12" fmla="*/ 5491 w 5664"/>
              <a:gd name="connsiteY12" fmla="*/ 2068 h 10275"/>
              <a:gd name="connsiteX13" fmla="*/ 5585 w 5664"/>
              <a:gd name="connsiteY13" fmla="*/ 2564 h 10275"/>
              <a:gd name="connsiteX14" fmla="*/ 5523 w 5664"/>
              <a:gd name="connsiteY14" fmla="*/ 2723 h 10275"/>
              <a:gd name="connsiteX15" fmla="*/ 5539 w 5664"/>
              <a:gd name="connsiteY15" fmla="*/ 2928 h 10275"/>
              <a:gd name="connsiteX16" fmla="*/ 5443 w 5664"/>
              <a:gd name="connsiteY16" fmla="*/ 3511 h 10275"/>
              <a:gd name="connsiteX17" fmla="*/ 5318 w 5664"/>
              <a:gd name="connsiteY17" fmla="*/ 4457 h 10275"/>
              <a:gd name="connsiteX18" fmla="*/ 5096 w 5664"/>
              <a:gd name="connsiteY18" fmla="*/ 4757 h 10275"/>
              <a:gd name="connsiteX19" fmla="*/ 4923 w 5664"/>
              <a:gd name="connsiteY19" fmla="*/ 5292 h 10275"/>
              <a:gd name="connsiteX20" fmla="*/ 4779 w 5664"/>
              <a:gd name="connsiteY20" fmla="*/ 5592 h 10275"/>
              <a:gd name="connsiteX21" fmla="*/ 4685 w 5664"/>
              <a:gd name="connsiteY21" fmla="*/ 5924 h 10275"/>
              <a:gd name="connsiteX22" fmla="*/ 4669 w 5664"/>
              <a:gd name="connsiteY22" fmla="*/ 6286 h 10275"/>
              <a:gd name="connsiteX23" fmla="*/ 4479 w 5664"/>
              <a:gd name="connsiteY23" fmla="*/ 6618 h 10275"/>
              <a:gd name="connsiteX24" fmla="*/ 4495 w 5664"/>
              <a:gd name="connsiteY24" fmla="*/ 6728 h 10275"/>
              <a:gd name="connsiteX25" fmla="*/ 4385 w 5664"/>
              <a:gd name="connsiteY25" fmla="*/ 6901 h 10275"/>
              <a:gd name="connsiteX26" fmla="*/ 4290 w 5664"/>
              <a:gd name="connsiteY26" fmla="*/ 7248 h 10275"/>
              <a:gd name="connsiteX27" fmla="*/ 4290 w 5664"/>
              <a:gd name="connsiteY27" fmla="*/ 7517 h 10275"/>
              <a:gd name="connsiteX28" fmla="*/ 4322 w 5664"/>
              <a:gd name="connsiteY28" fmla="*/ 7863 h 10275"/>
              <a:gd name="connsiteX29" fmla="*/ 4164 w 5664"/>
              <a:gd name="connsiteY29" fmla="*/ 8068 h 10275"/>
              <a:gd name="connsiteX30" fmla="*/ 4053 w 5664"/>
              <a:gd name="connsiteY30" fmla="*/ 8400 h 10275"/>
              <a:gd name="connsiteX31" fmla="*/ 3801 w 5664"/>
              <a:gd name="connsiteY31" fmla="*/ 8682 h 10275"/>
              <a:gd name="connsiteX32" fmla="*/ 3739 w 5664"/>
              <a:gd name="connsiteY32" fmla="*/ 8967 h 10275"/>
              <a:gd name="connsiteX33" fmla="*/ 3599 w 5664"/>
              <a:gd name="connsiteY33" fmla="*/ 9251 h 10275"/>
              <a:gd name="connsiteX34" fmla="*/ 3536 w 5664"/>
              <a:gd name="connsiteY34" fmla="*/ 9471 h 10275"/>
              <a:gd name="connsiteX35" fmla="*/ 3505 w 5664"/>
              <a:gd name="connsiteY35" fmla="*/ 9849 h 10275"/>
              <a:gd name="connsiteX36" fmla="*/ 3276 w 5664"/>
              <a:gd name="connsiteY36" fmla="*/ 10023 h 10275"/>
              <a:gd name="connsiteX37" fmla="*/ 3048 w 5664"/>
              <a:gd name="connsiteY37" fmla="*/ 10181 h 10275"/>
              <a:gd name="connsiteX38" fmla="*/ 2812 w 5664"/>
              <a:gd name="connsiteY38" fmla="*/ 10275 h 10275"/>
              <a:gd name="connsiteX39" fmla="*/ 2464 w 5664"/>
              <a:gd name="connsiteY39" fmla="*/ 10275 h 10275"/>
              <a:gd name="connsiteX40" fmla="*/ 2150 w 5664"/>
              <a:gd name="connsiteY40" fmla="*/ 9992 h 10275"/>
              <a:gd name="connsiteX41" fmla="*/ 1991 w 5664"/>
              <a:gd name="connsiteY41" fmla="*/ 9708 h 10275"/>
              <a:gd name="connsiteX42" fmla="*/ 1944 w 5664"/>
              <a:gd name="connsiteY42" fmla="*/ 9440 h 10275"/>
              <a:gd name="connsiteX43" fmla="*/ 1637 w 5664"/>
              <a:gd name="connsiteY43" fmla="*/ 9140 h 10275"/>
              <a:gd name="connsiteX44" fmla="*/ 1503 w 5664"/>
              <a:gd name="connsiteY44" fmla="*/ 8922 h 10275"/>
              <a:gd name="connsiteX45" fmla="*/ 1543 w 5664"/>
              <a:gd name="connsiteY45" fmla="*/ 8691 h 10275"/>
              <a:gd name="connsiteX46" fmla="*/ 1354 w 5664"/>
              <a:gd name="connsiteY46" fmla="*/ 8170 h 10275"/>
              <a:gd name="connsiteX47" fmla="*/ 1154 w 5664"/>
              <a:gd name="connsiteY47" fmla="*/ 7374 h 10275"/>
              <a:gd name="connsiteX48" fmla="*/ 1211 w 5664"/>
              <a:gd name="connsiteY48" fmla="*/ 6775 h 10275"/>
              <a:gd name="connsiteX49" fmla="*/ 933 w 5664"/>
              <a:gd name="connsiteY49" fmla="*/ 6207 h 10275"/>
              <a:gd name="connsiteX50" fmla="*/ 885 w 5664"/>
              <a:gd name="connsiteY50" fmla="*/ 5829 h 10275"/>
              <a:gd name="connsiteX51" fmla="*/ 857 w 5664"/>
              <a:gd name="connsiteY51" fmla="*/ 5522 h 10275"/>
              <a:gd name="connsiteX52" fmla="*/ 588 w 5664"/>
              <a:gd name="connsiteY52" fmla="*/ 5214 h 10275"/>
              <a:gd name="connsiteX53" fmla="*/ 526 w 5664"/>
              <a:gd name="connsiteY53" fmla="*/ 4883 h 10275"/>
              <a:gd name="connsiteX54" fmla="*/ 399 w 5664"/>
              <a:gd name="connsiteY54" fmla="*/ 4221 h 10275"/>
              <a:gd name="connsiteX55" fmla="*/ 337 w 5664"/>
              <a:gd name="connsiteY55" fmla="*/ 3747 h 10275"/>
              <a:gd name="connsiteX56" fmla="*/ 226 w 5664"/>
              <a:gd name="connsiteY56" fmla="*/ 3527 h 10275"/>
              <a:gd name="connsiteX57" fmla="*/ 226 w 5664"/>
              <a:gd name="connsiteY57" fmla="*/ 3085 h 10275"/>
              <a:gd name="connsiteX58" fmla="*/ 133 w 5664"/>
              <a:gd name="connsiteY58" fmla="*/ 2817 h 10275"/>
              <a:gd name="connsiteX59" fmla="*/ 133 w 5664"/>
              <a:gd name="connsiteY59" fmla="*/ 2455 h 10275"/>
              <a:gd name="connsiteX60" fmla="*/ 22 w 5664"/>
              <a:gd name="connsiteY60" fmla="*/ 2234 h 10275"/>
              <a:gd name="connsiteX61" fmla="*/ 22 w 5664"/>
              <a:gd name="connsiteY61" fmla="*/ 1872 h 10275"/>
              <a:gd name="connsiteX62" fmla="*/ 22 w 5664"/>
              <a:gd name="connsiteY62" fmla="*/ 1872 h 10275"/>
              <a:gd name="connsiteX63" fmla="*/ 29 w 5664"/>
              <a:gd name="connsiteY63" fmla="*/ 1843 h 10275"/>
              <a:gd name="connsiteX64" fmla="*/ 35 w 5664"/>
              <a:gd name="connsiteY64" fmla="*/ 1814 h 10275"/>
              <a:gd name="connsiteX65" fmla="*/ 39 w 5664"/>
              <a:gd name="connsiteY65" fmla="*/ 1778 h 10275"/>
              <a:gd name="connsiteX66" fmla="*/ 42 w 5664"/>
              <a:gd name="connsiteY66" fmla="*/ 1741 h 10275"/>
              <a:gd name="connsiteX67" fmla="*/ 43 w 5664"/>
              <a:gd name="connsiteY67" fmla="*/ 1723 h 10275"/>
              <a:gd name="connsiteX68" fmla="*/ 42 w 5664"/>
              <a:gd name="connsiteY68" fmla="*/ 1705 h 10275"/>
              <a:gd name="connsiteX69" fmla="*/ 39 w 5664"/>
              <a:gd name="connsiteY69" fmla="*/ 1689 h 10275"/>
              <a:gd name="connsiteX70" fmla="*/ 35 w 5664"/>
              <a:gd name="connsiteY70" fmla="*/ 1673 h 10275"/>
              <a:gd name="connsiteX71" fmla="*/ 29 w 5664"/>
              <a:gd name="connsiteY71" fmla="*/ 1661 h 10275"/>
              <a:gd name="connsiteX72" fmla="*/ 22 w 5664"/>
              <a:gd name="connsiteY72" fmla="*/ 1650 h 10275"/>
              <a:gd name="connsiteX73" fmla="*/ 22 w 5664"/>
              <a:gd name="connsiteY73" fmla="*/ 1650 h 10275"/>
              <a:gd name="connsiteX74" fmla="*/ 17 w 5664"/>
              <a:gd name="connsiteY74" fmla="*/ 1646 h 10275"/>
              <a:gd name="connsiteX75" fmla="*/ 14 w 5664"/>
              <a:gd name="connsiteY75" fmla="*/ 1640 h 10275"/>
              <a:gd name="connsiteX76" fmla="*/ 9 w 5664"/>
              <a:gd name="connsiteY76" fmla="*/ 1625 h 10275"/>
              <a:gd name="connsiteX77" fmla="*/ 4 w 5664"/>
              <a:gd name="connsiteY77" fmla="*/ 1608 h 10275"/>
              <a:gd name="connsiteX78" fmla="*/ 1 w 5664"/>
              <a:gd name="connsiteY78" fmla="*/ 1589 h 10275"/>
              <a:gd name="connsiteX79" fmla="*/ 0 w 5664"/>
              <a:gd name="connsiteY79" fmla="*/ 1568 h 10275"/>
              <a:gd name="connsiteX80" fmla="*/ 1 w 5664"/>
              <a:gd name="connsiteY80" fmla="*/ 1545 h 10275"/>
              <a:gd name="connsiteX81" fmla="*/ 4 w 5664"/>
              <a:gd name="connsiteY81" fmla="*/ 1498 h 10275"/>
              <a:gd name="connsiteX82" fmla="*/ 9 w 5664"/>
              <a:gd name="connsiteY82" fmla="*/ 1455 h 10275"/>
              <a:gd name="connsiteX83" fmla="*/ 14 w 5664"/>
              <a:gd name="connsiteY83" fmla="*/ 1418 h 10275"/>
              <a:gd name="connsiteX84" fmla="*/ 22 w 5664"/>
              <a:gd name="connsiteY84" fmla="*/ 1383 h 10275"/>
              <a:gd name="connsiteX85" fmla="*/ 0 w 5664"/>
              <a:gd name="connsiteY85" fmla="*/ 1240 h 10275"/>
              <a:gd name="connsiteX0" fmla="*/ 0 w 5664"/>
              <a:gd name="connsiteY0" fmla="*/ 1122 h 10157"/>
              <a:gd name="connsiteX1" fmla="*/ 5112 w 5664"/>
              <a:gd name="connsiteY1" fmla="*/ 0 h 10157"/>
              <a:gd name="connsiteX2" fmla="*/ 5159 w 5664"/>
              <a:gd name="connsiteY2" fmla="*/ 141 h 10157"/>
              <a:gd name="connsiteX3" fmla="*/ 5243 w 5664"/>
              <a:gd name="connsiteY3" fmla="*/ 224 h 10157"/>
              <a:gd name="connsiteX4" fmla="*/ 5432 w 5664"/>
              <a:gd name="connsiteY4" fmla="*/ 485 h 10157"/>
              <a:gd name="connsiteX5" fmla="*/ 5523 w 5664"/>
              <a:gd name="connsiteY5" fmla="*/ 760 h 10157"/>
              <a:gd name="connsiteX6" fmla="*/ 5585 w 5664"/>
              <a:gd name="connsiteY6" fmla="*/ 839 h 10157"/>
              <a:gd name="connsiteX7" fmla="*/ 5606 w 5664"/>
              <a:gd name="connsiteY7" fmla="*/ 922 h 10157"/>
              <a:gd name="connsiteX8" fmla="*/ 5664 w 5664"/>
              <a:gd name="connsiteY8" fmla="*/ 1060 h 10157"/>
              <a:gd name="connsiteX9" fmla="*/ 5664 w 5664"/>
              <a:gd name="connsiteY9" fmla="*/ 1359 h 10157"/>
              <a:gd name="connsiteX10" fmla="*/ 5664 w 5664"/>
              <a:gd name="connsiteY10" fmla="*/ 1548 h 10157"/>
              <a:gd name="connsiteX11" fmla="*/ 5491 w 5664"/>
              <a:gd name="connsiteY11" fmla="*/ 1950 h 10157"/>
              <a:gd name="connsiteX12" fmla="*/ 5585 w 5664"/>
              <a:gd name="connsiteY12" fmla="*/ 2446 h 10157"/>
              <a:gd name="connsiteX13" fmla="*/ 5523 w 5664"/>
              <a:gd name="connsiteY13" fmla="*/ 2605 h 10157"/>
              <a:gd name="connsiteX14" fmla="*/ 5539 w 5664"/>
              <a:gd name="connsiteY14" fmla="*/ 2810 h 10157"/>
              <a:gd name="connsiteX15" fmla="*/ 5443 w 5664"/>
              <a:gd name="connsiteY15" fmla="*/ 3393 h 10157"/>
              <a:gd name="connsiteX16" fmla="*/ 5318 w 5664"/>
              <a:gd name="connsiteY16" fmla="*/ 4339 h 10157"/>
              <a:gd name="connsiteX17" fmla="*/ 5096 w 5664"/>
              <a:gd name="connsiteY17" fmla="*/ 4639 h 10157"/>
              <a:gd name="connsiteX18" fmla="*/ 4923 w 5664"/>
              <a:gd name="connsiteY18" fmla="*/ 5174 h 10157"/>
              <a:gd name="connsiteX19" fmla="*/ 4779 w 5664"/>
              <a:gd name="connsiteY19" fmla="*/ 5474 h 10157"/>
              <a:gd name="connsiteX20" fmla="*/ 4685 w 5664"/>
              <a:gd name="connsiteY20" fmla="*/ 5806 h 10157"/>
              <a:gd name="connsiteX21" fmla="*/ 4669 w 5664"/>
              <a:gd name="connsiteY21" fmla="*/ 6168 h 10157"/>
              <a:gd name="connsiteX22" fmla="*/ 4479 w 5664"/>
              <a:gd name="connsiteY22" fmla="*/ 6500 h 10157"/>
              <a:gd name="connsiteX23" fmla="*/ 4495 w 5664"/>
              <a:gd name="connsiteY23" fmla="*/ 6610 h 10157"/>
              <a:gd name="connsiteX24" fmla="*/ 4385 w 5664"/>
              <a:gd name="connsiteY24" fmla="*/ 6783 h 10157"/>
              <a:gd name="connsiteX25" fmla="*/ 4290 w 5664"/>
              <a:gd name="connsiteY25" fmla="*/ 7130 h 10157"/>
              <a:gd name="connsiteX26" fmla="*/ 4290 w 5664"/>
              <a:gd name="connsiteY26" fmla="*/ 7399 h 10157"/>
              <a:gd name="connsiteX27" fmla="*/ 4322 w 5664"/>
              <a:gd name="connsiteY27" fmla="*/ 7745 h 10157"/>
              <a:gd name="connsiteX28" fmla="*/ 4164 w 5664"/>
              <a:gd name="connsiteY28" fmla="*/ 7950 h 10157"/>
              <a:gd name="connsiteX29" fmla="*/ 4053 w 5664"/>
              <a:gd name="connsiteY29" fmla="*/ 8282 h 10157"/>
              <a:gd name="connsiteX30" fmla="*/ 3801 w 5664"/>
              <a:gd name="connsiteY30" fmla="*/ 8564 h 10157"/>
              <a:gd name="connsiteX31" fmla="*/ 3739 w 5664"/>
              <a:gd name="connsiteY31" fmla="*/ 8849 h 10157"/>
              <a:gd name="connsiteX32" fmla="*/ 3599 w 5664"/>
              <a:gd name="connsiteY32" fmla="*/ 9133 h 10157"/>
              <a:gd name="connsiteX33" fmla="*/ 3536 w 5664"/>
              <a:gd name="connsiteY33" fmla="*/ 9353 h 10157"/>
              <a:gd name="connsiteX34" fmla="*/ 3505 w 5664"/>
              <a:gd name="connsiteY34" fmla="*/ 9731 h 10157"/>
              <a:gd name="connsiteX35" fmla="*/ 3276 w 5664"/>
              <a:gd name="connsiteY35" fmla="*/ 9905 h 10157"/>
              <a:gd name="connsiteX36" fmla="*/ 3048 w 5664"/>
              <a:gd name="connsiteY36" fmla="*/ 10063 h 10157"/>
              <a:gd name="connsiteX37" fmla="*/ 2812 w 5664"/>
              <a:gd name="connsiteY37" fmla="*/ 10157 h 10157"/>
              <a:gd name="connsiteX38" fmla="*/ 2464 w 5664"/>
              <a:gd name="connsiteY38" fmla="*/ 10157 h 10157"/>
              <a:gd name="connsiteX39" fmla="*/ 2150 w 5664"/>
              <a:gd name="connsiteY39" fmla="*/ 9874 h 10157"/>
              <a:gd name="connsiteX40" fmla="*/ 1991 w 5664"/>
              <a:gd name="connsiteY40" fmla="*/ 9590 h 10157"/>
              <a:gd name="connsiteX41" fmla="*/ 1944 w 5664"/>
              <a:gd name="connsiteY41" fmla="*/ 9322 h 10157"/>
              <a:gd name="connsiteX42" fmla="*/ 1637 w 5664"/>
              <a:gd name="connsiteY42" fmla="*/ 9022 h 10157"/>
              <a:gd name="connsiteX43" fmla="*/ 1503 w 5664"/>
              <a:gd name="connsiteY43" fmla="*/ 8804 h 10157"/>
              <a:gd name="connsiteX44" fmla="*/ 1543 w 5664"/>
              <a:gd name="connsiteY44" fmla="*/ 8573 h 10157"/>
              <a:gd name="connsiteX45" fmla="*/ 1354 w 5664"/>
              <a:gd name="connsiteY45" fmla="*/ 8052 h 10157"/>
              <a:gd name="connsiteX46" fmla="*/ 1154 w 5664"/>
              <a:gd name="connsiteY46" fmla="*/ 7256 h 10157"/>
              <a:gd name="connsiteX47" fmla="*/ 1211 w 5664"/>
              <a:gd name="connsiteY47" fmla="*/ 6657 h 10157"/>
              <a:gd name="connsiteX48" fmla="*/ 933 w 5664"/>
              <a:gd name="connsiteY48" fmla="*/ 6089 h 10157"/>
              <a:gd name="connsiteX49" fmla="*/ 885 w 5664"/>
              <a:gd name="connsiteY49" fmla="*/ 5711 h 10157"/>
              <a:gd name="connsiteX50" fmla="*/ 857 w 5664"/>
              <a:gd name="connsiteY50" fmla="*/ 5404 h 10157"/>
              <a:gd name="connsiteX51" fmla="*/ 588 w 5664"/>
              <a:gd name="connsiteY51" fmla="*/ 5096 h 10157"/>
              <a:gd name="connsiteX52" fmla="*/ 526 w 5664"/>
              <a:gd name="connsiteY52" fmla="*/ 4765 h 10157"/>
              <a:gd name="connsiteX53" fmla="*/ 399 w 5664"/>
              <a:gd name="connsiteY53" fmla="*/ 4103 h 10157"/>
              <a:gd name="connsiteX54" fmla="*/ 337 w 5664"/>
              <a:gd name="connsiteY54" fmla="*/ 3629 h 10157"/>
              <a:gd name="connsiteX55" fmla="*/ 226 w 5664"/>
              <a:gd name="connsiteY55" fmla="*/ 3409 h 10157"/>
              <a:gd name="connsiteX56" fmla="*/ 226 w 5664"/>
              <a:gd name="connsiteY56" fmla="*/ 2967 h 10157"/>
              <a:gd name="connsiteX57" fmla="*/ 133 w 5664"/>
              <a:gd name="connsiteY57" fmla="*/ 2699 h 10157"/>
              <a:gd name="connsiteX58" fmla="*/ 133 w 5664"/>
              <a:gd name="connsiteY58" fmla="*/ 2337 h 10157"/>
              <a:gd name="connsiteX59" fmla="*/ 22 w 5664"/>
              <a:gd name="connsiteY59" fmla="*/ 2116 h 10157"/>
              <a:gd name="connsiteX60" fmla="*/ 22 w 5664"/>
              <a:gd name="connsiteY60" fmla="*/ 1754 h 10157"/>
              <a:gd name="connsiteX61" fmla="*/ 22 w 5664"/>
              <a:gd name="connsiteY61" fmla="*/ 1754 h 10157"/>
              <a:gd name="connsiteX62" fmla="*/ 29 w 5664"/>
              <a:gd name="connsiteY62" fmla="*/ 1725 h 10157"/>
              <a:gd name="connsiteX63" fmla="*/ 35 w 5664"/>
              <a:gd name="connsiteY63" fmla="*/ 1696 h 10157"/>
              <a:gd name="connsiteX64" fmla="*/ 39 w 5664"/>
              <a:gd name="connsiteY64" fmla="*/ 1660 h 10157"/>
              <a:gd name="connsiteX65" fmla="*/ 42 w 5664"/>
              <a:gd name="connsiteY65" fmla="*/ 1623 h 10157"/>
              <a:gd name="connsiteX66" fmla="*/ 43 w 5664"/>
              <a:gd name="connsiteY66" fmla="*/ 1605 h 10157"/>
              <a:gd name="connsiteX67" fmla="*/ 42 w 5664"/>
              <a:gd name="connsiteY67" fmla="*/ 1587 h 10157"/>
              <a:gd name="connsiteX68" fmla="*/ 39 w 5664"/>
              <a:gd name="connsiteY68" fmla="*/ 1571 h 10157"/>
              <a:gd name="connsiteX69" fmla="*/ 35 w 5664"/>
              <a:gd name="connsiteY69" fmla="*/ 1555 h 10157"/>
              <a:gd name="connsiteX70" fmla="*/ 29 w 5664"/>
              <a:gd name="connsiteY70" fmla="*/ 1543 h 10157"/>
              <a:gd name="connsiteX71" fmla="*/ 22 w 5664"/>
              <a:gd name="connsiteY71" fmla="*/ 1532 h 10157"/>
              <a:gd name="connsiteX72" fmla="*/ 22 w 5664"/>
              <a:gd name="connsiteY72" fmla="*/ 1532 h 10157"/>
              <a:gd name="connsiteX73" fmla="*/ 17 w 5664"/>
              <a:gd name="connsiteY73" fmla="*/ 1528 h 10157"/>
              <a:gd name="connsiteX74" fmla="*/ 14 w 5664"/>
              <a:gd name="connsiteY74" fmla="*/ 1522 h 10157"/>
              <a:gd name="connsiteX75" fmla="*/ 9 w 5664"/>
              <a:gd name="connsiteY75" fmla="*/ 1507 h 10157"/>
              <a:gd name="connsiteX76" fmla="*/ 4 w 5664"/>
              <a:gd name="connsiteY76" fmla="*/ 1490 h 10157"/>
              <a:gd name="connsiteX77" fmla="*/ 1 w 5664"/>
              <a:gd name="connsiteY77" fmla="*/ 1471 h 10157"/>
              <a:gd name="connsiteX78" fmla="*/ 0 w 5664"/>
              <a:gd name="connsiteY78" fmla="*/ 1450 h 10157"/>
              <a:gd name="connsiteX79" fmla="*/ 1 w 5664"/>
              <a:gd name="connsiteY79" fmla="*/ 1427 h 10157"/>
              <a:gd name="connsiteX80" fmla="*/ 4 w 5664"/>
              <a:gd name="connsiteY80" fmla="*/ 1380 h 10157"/>
              <a:gd name="connsiteX81" fmla="*/ 9 w 5664"/>
              <a:gd name="connsiteY81" fmla="*/ 1337 h 10157"/>
              <a:gd name="connsiteX82" fmla="*/ 14 w 5664"/>
              <a:gd name="connsiteY82" fmla="*/ 1300 h 10157"/>
              <a:gd name="connsiteX83" fmla="*/ 22 w 5664"/>
              <a:gd name="connsiteY83" fmla="*/ 1265 h 10157"/>
              <a:gd name="connsiteX84" fmla="*/ 0 w 5664"/>
              <a:gd name="connsiteY84" fmla="*/ 1122 h 10157"/>
              <a:gd name="connsiteX0" fmla="*/ 5159 w 5664"/>
              <a:gd name="connsiteY0" fmla="*/ 0 h 10016"/>
              <a:gd name="connsiteX1" fmla="*/ 5243 w 5664"/>
              <a:gd name="connsiteY1" fmla="*/ 83 h 10016"/>
              <a:gd name="connsiteX2" fmla="*/ 5432 w 5664"/>
              <a:gd name="connsiteY2" fmla="*/ 344 h 10016"/>
              <a:gd name="connsiteX3" fmla="*/ 5523 w 5664"/>
              <a:gd name="connsiteY3" fmla="*/ 619 h 10016"/>
              <a:gd name="connsiteX4" fmla="*/ 5585 w 5664"/>
              <a:gd name="connsiteY4" fmla="*/ 698 h 10016"/>
              <a:gd name="connsiteX5" fmla="*/ 5606 w 5664"/>
              <a:gd name="connsiteY5" fmla="*/ 781 h 10016"/>
              <a:gd name="connsiteX6" fmla="*/ 5664 w 5664"/>
              <a:gd name="connsiteY6" fmla="*/ 919 h 10016"/>
              <a:gd name="connsiteX7" fmla="*/ 5664 w 5664"/>
              <a:gd name="connsiteY7" fmla="*/ 1218 h 10016"/>
              <a:gd name="connsiteX8" fmla="*/ 5664 w 5664"/>
              <a:gd name="connsiteY8" fmla="*/ 1407 h 10016"/>
              <a:gd name="connsiteX9" fmla="*/ 5491 w 5664"/>
              <a:gd name="connsiteY9" fmla="*/ 1809 h 10016"/>
              <a:gd name="connsiteX10" fmla="*/ 5585 w 5664"/>
              <a:gd name="connsiteY10" fmla="*/ 2305 h 10016"/>
              <a:gd name="connsiteX11" fmla="*/ 5523 w 5664"/>
              <a:gd name="connsiteY11" fmla="*/ 2464 h 10016"/>
              <a:gd name="connsiteX12" fmla="*/ 5539 w 5664"/>
              <a:gd name="connsiteY12" fmla="*/ 2669 h 10016"/>
              <a:gd name="connsiteX13" fmla="*/ 5443 w 5664"/>
              <a:gd name="connsiteY13" fmla="*/ 3252 h 10016"/>
              <a:gd name="connsiteX14" fmla="*/ 5318 w 5664"/>
              <a:gd name="connsiteY14" fmla="*/ 4198 h 10016"/>
              <a:gd name="connsiteX15" fmla="*/ 5096 w 5664"/>
              <a:gd name="connsiteY15" fmla="*/ 4498 h 10016"/>
              <a:gd name="connsiteX16" fmla="*/ 4923 w 5664"/>
              <a:gd name="connsiteY16" fmla="*/ 5033 h 10016"/>
              <a:gd name="connsiteX17" fmla="*/ 4779 w 5664"/>
              <a:gd name="connsiteY17" fmla="*/ 5333 h 10016"/>
              <a:gd name="connsiteX18" fmla="*/ 4685 w 5664"/>
              <a:gd name="connsiteY18" fmla="*/ 5665 h 10016"/>
              <a:gd name="connsiteX19" fmla="*/ 4669 w 5664"/>
              <a:gd name="connsiteY19" fmla="*/ 6027 h 10016"/>
              <a:gd name="connsiteX20" fmla="*/ 4479 w 5664"/>
              <a:gd name="connsiteY20" fmla="*/ 6359 h 10016"/>
              <a:gd name="connsiteX21" fmla="*/ 4495 w 5664"/>
              <a:gd name="connsiteY21" fmla="*/ 6469 h 10016"/>
              <a:gd name="connsiteX22" fmla="*/ 4385 w 5664"/>
              <a:gd name="connsiteY22" fmla="*/ 6642 h 10016"/>
              <a:gd name="connsiteX23" fmla="*/ 4290 w 5664"/>
              <a:gd name="connsiteY23" fmla="*/ 6989 h 10016"/>
              <a:gd name="connsiteX24" fmla="*/ 4290 w 5664"/>
              <a:gd name="connsiteY24" fmla="*/ 7258 h 10016"/>
              <a:gd name="connsiteX25" fmla="*/ 4322 w 5664"/>
              <a:gd name="connsiteY25" fmla="*/ 7604 h 10016"/>
              <a:gd name="connsiteX26" fmla="*/ 4164 w 5664"/>
              <a:gd name="connsiteY26" fmla="*/ 7809 h 10016"/>
              <a:gd name="connsiteX27" fmla="*/ 4053 w 5664"/>
              <a:gd name="connsiteY27" fmla="*/ 8141 h 10016"/>
              <a:gd name="connsiteX28" fmla="*/ 3801 w 5664"/>
              <a:gd name="connsiteY28" fmla="*/ 8423 h 10016"/>
              <a:gd name="connsiteX29" fmla="*/ 3739 w 5664"/>
              <a:gd name="connsiteY29" fmla="*/ 8708 h 10016"/>
              <a:gd name="connsiteX30" fmla="*/ 3599 w 5664"/>
              <a:gd name="connsiteY30" fmla="*/ 8992 h 10016"/>
              <a:gd name="connsiteX31" fmla="*/ 3536 w 5664"/>
              <a:gd name="connsiteY31" fmla="*/ 9212 h 10016"/>
              <a:gd name="connsiteX32" fmla="*/ 3505 w 5664"/>
              <a:gd name="connsiteY32" fmla="*/ 9590 h 10016"/>
              <a:gd name="connsiteX33" fmla="*/ 3276 w 5664"/>
              <a:gd name="connsiteY33" fmla="*/ 9764 h 10016"/>
              <a:gd name="connsiteX34" fmla="*/ 3048 w 5664"/>
              <a:gd name="connsiteY34" fmla="*/ 9922 h 10016"/>
              <a:gd name="connsiteX35" fmla="*/ 2812 w 5664"/>
              <a:gd name="connsiteY35" fmla="*/ 10016 h 10016"/>
              <a:gd name="connsiteX36" fmla="*/ 2464 w 5664"/>
              <a:gd name="connsiteY36" fmla="*/ 10016 h 10016"/>
              <a:gd name="connsiteX37" fmla="*/ 2150 w 5664"/>
              <a:gd name="connsiteY37" fmla="*/ 9733 h 10016"/>
              <a:gd name="connsiteX38" fmla="*/ 1991 w 5664"/>
              <a:gd name="connsiteY38" fmla="*/ 9449 h 10016"/>
              <a:gd name="connsiteX39" fmla="*/ 1944 w 5664"/>
              <a:gd name="connsiteY39" fmla="*/ 9181 h 10016"/>
              <a:gd name="connsiteX40" fmla="*/ 1637 w 5664"/>
              <a:gd name="connsiteY40" fmla="*/ 8881 h 10016"/>
              <a:gd name="connsiteX41" fmla="*/ 1503 w 5664"/>
              <a:gd name="connsiteY41" fmla="*/ 8663 h 10016"/>
              <a:gd name="connsiteX42" fmla="*/ 1543 w 5664"/>
              <a:gd name="connsiteY42" fmla="*/ 8432 h 10016"/>
              <a:gd name="connsiteX43" fmla="*/ 1354 w 5664"/>
              <a:gd name="connsiteY43" fmla="*/ 7911 h 10016"/>
              <a:gd name="connsiteX44" fmla="*/ 1154 w 5664"/>
              <a:gd name="connsiteY44" fmla="*/ 7115 h 10016"/>
              <a:gd name="connsiteX45" fmla="*/ 1211 w 5664"/>
              <a:gd name="connsiteY45" fmla="*/ 6516 h 10016"/>
              <a:gd name="connsiteX46" fmla="*/ 933 w 5664"/>
              <a:gd name="connsiteY46" fmla="*/ 5948 h 10016"/>
              <a:gd name="connsiteX47" fmla="*/ 885 w 5664"/>
              <a:gd name="connsiteY47" fmla="*/ 5570 h 10016"/>
              <a:gd name="connsiteX48" fmla="*/ 857 w 5664"/>
              <a:gd name="connsiteY48" fmla="*/ 5263 h 10016"/>
              <a:gd name="connsiteX49" fmla="*/ 588 w 5664"/>
              <a:gd name="connsiteY49" fmla="*/ 4955 h 10016"/>
              <a:gd name="connsiteX50" fmla="*/ 526 w 5664"/>
              <a:gd name="connsiteY50" fmla="*/ 4624 h 10016"/>
              <a:gd name="connsiteX51" fmla="*/ 399 w 5664"/>
              <a:gd name="connsiteY51" fmla="*/ 3962 h 10016"/>
              <a:gd name="connsiteX52" fmla="*/ 337 w 5664"/>
              <a:gd name="connsiteY52" fmla="*/ 3488 h 10016"/>
              <a:gd name="connsiteX53" fmla="*/ 226 w 5664"/>
              <a:gd name="connsiteY53" fmla="*/ 3268 h 10016"/>
              <a:gd name="connsiteX54" fmla="*/ 226 w 5664"/>
              <a:gd name="connsiteY54" fmla="*/ 2826 h 10016"/>
              <a:gd name="connsiteX55" fmla="*/ 133 w 5664"/>
              <a:gd name="connsiteY55" fmla="*/ 2558 h 10016"/>
              <a:gd name="connsiteX56" fmla="*/ 133 w 5664"/>
              <a:gd name="connsiteY56" fmla="*/ 2196 h 10016"/>
              <a:gd name="connsiteX57" fmla="*/ 22 w 5664"/>
              <a:gd name="connsiteY57" fmla="*/ 1975 h 10016"/>
              <a:gd name="connsiteX58" fmla="*/ 22 w 5664"/>
              <a:gd name="connsiteY58" fmla="*/ 1613 h 10016"/>
              <a:gd name="connsiteX59" fmla="*/ 22 w 5664"/>
              <a:gd name="connsiteY59" fmla="*/ 1613 h 10016"/>
              <a:gd name="connsiteX60" fmla="*/ 29 w 5664"/>
              <a:gd name="connsiteY60" fmla="*/ 1584 h 10016"/>
              <a:gd name="connsiteX61" fmla="*/ 35 w 5664"/>
              <a:gd name="connsiteY61" fmla="*/ 1555 h 10016"/>
              <a:gd name="connsiteX62" fmla="*/ 39 w 5664"/>
              <a:gd name="connsiteY62" fmla="*/ 1519 h 10016"/>
              <a:gd name="connsiteX63" fmla="*/ 42 w 5664"/>
              <a:gd name="connsiteY63" fmla="*/ 1482 h 10016"/>
              <a:gd name="connsiteX64" fmla="*/ 43 w 5664"/>
              <a:gd name="connsiteY64" fmla="*/ 1464 h 10016"/>
              <a:gd name="connsiteX65" fmla="*/ 42 w 5664"/>
              <a:gd name="connsiteY65" fmla="*/ 1446 h 10016"/>
              <a:gd name="connsiteX66" fmla="*/ 39 w 5664"/>
              <a:gd name="connsiteY66" fmla="*/ 1430 h 10016"/>
              <a:gd name="connsiteX67" fmla="*/ 35 w 5664"/>
              <a:gd name="connsiteY67" fmla="*/ 1414 h 10016"/>
              <a:gd name="connsiteX68" fmla="*/ 29 w 5664"/>
              <a:gd name="connsiteY68" fmla="*/ 1402 h 10016"/>
              <a:gd name="connsiteX69" fmla="*/ 22 w 5664"/>
              <a:gd name="connsiteY69" fmla="*/ 1391 h 10016"/>
              <a:gd name="connsiteX70" fmla="*/ 22 w 5664"/>
              <a:gd name="connsiteY70" fmla="*/ 1391 h 10016"/>
              <a:gd name="connsiteX71" fmla="*/ 17 w 5664"/>
              <a:gd name="connsiteY71" fmla="*/ 1387 h 10016"/>
              <a:gd name="connsiteX72" fmla="*/ 14 w 5664"/>
              <a:gd name="connsiteY72" fmla="*/ 1381 h 10016"/>
              <a:gd name="connsiteX73" fmla="*/ 9 w 5664"/>
              <a:gd name="connsiteY73" fmla="*/ 1366 h 10016"/>
              <a:gd name="connsiteX74" fmla="*/ 4 w 5664"/>
              <a:gd name="connsiteY74" fmla="*/ 1349 h 10016"/>
              <a:gd name="connsiteX75" fmla="*/ 1 w 5664"/>
              <a:gd name="connsiteY75" fmla="*/ 1330 h 10016"/>
              <a:gd name="connsiteX76" fmla="*/ 0 w 5664"/>
              <a:gd name="connsiteY76" fmla="*/ 1309 h 10016"/>
              <a:gd name="connsiteX77" fmla="*/ 1 w 5664"/>
              <a:gd name="connsiteY77" fmla="*/ 1286 h 10016"/>
              <a:gd name="connsiteX78" fmla="*/ 4 w 5664"/>
              <a:gd name="connsiteY78" fmla="*/ 1239 h 10016"/>
              <a:gd name="connsiteX79" fmla="*/ 9 w 5664"/>
              <a:gd name="connsiteY79" fmla="*/ 1196 h 10016"/>
              <a:gd name="connsiteX80" fmla="*/ 14 w 5664"/>
              <a:gd name="connsiteY80" fmla="*/ 1159 h 10016"/>
              <a:gd name="connsiteX81" fmla="*/ 22 w 5664"/>
              <a:gd name="connsiteY81" fmla="*/ 1124 h 10016"/>
              <a:gd name="connsiteX82" fmla="*/ 0 w 5664"/>
              <a:gd name="connsiteY82" fmla="*/ 981 h 10016"/>
              <a:gd name="connsiteX83" fmla="*/ 5311 w 5664"/>
              <a:gd name="connsiteY83" fmla="*/ 58 h 10016"/>
              <a:gd name="connsiteX0" fmla="*/ 5159 w 5664"/>
              <a:gd name="connsiteY0" fmla="*/ 0 h 10016"/>
              <a:gd name="connsiteX1" fmla="*/ 5243 w 5664"/>
              <a:gd name="connsiteY1" fmla="*/ 83 h 10016"/>
              <a:gd name="connsiteX2" fmla="*/ 5432 w 5664"/>
              <a:gd name="connsiteY2" fmla="*/ 344 h 10016"/>
              <a:gd name="connsiteX3" fmla="*/ 5523 w 5664"/>
              <a:gd name="connsiteY3" fmla="*/ 619 h 10016"/>
              <a:gd name="connsiteX4" fmla="*/ 5585 w 5664"/>
              <a:gd name="connsiteY4" fmla="*/ 698 h 10016"/>
              <a:gd name="connsiteX5" fmla="*/ 5606 w 5664"/>
              <a:gd name="connsiteY5" fmla="*/ 781 h 10016"/>
              <a:gd name="connsiteX6" fmla="*/ 5664 w 5664"/>
              <a:gd name="connsiteY6" fmla="*/ 919 h 10016"/>
              <a:gd name="connsiteX7" fmla="*/ 5664 w 5664"/>
              <a:gd name="connsiteY7" fmla="*/ 1218 h 10016"/>
              <a:gd name="connsiteX8" fmla="*/ 5664 w 5664"/>
              <a:gd name="connsiteY8" fmla="*/ 1407 h 10016"/>
              <a:gd name="connsiteX9" fmla="*/ 5491 w 5664"/>
              <a:gd name="connsiteY9" fmla="*/ 1809 h 10016"/>
              <a:gd name="connsiteX10" fmla="*/ 5585 w 5664"/>
              <a:gd name="connsiteY10" fmla="*/ 2305 h 10016"/>
              <a:gd name="connsiteX11" fmla="*/ 5523 w 5664"/>
              <a:gd name="connsiteY11" fmla="*/ 2464 h 10016"/>
              <a:gd name="connsiteX12" fmla="*/ 5539 w 5664"/>
              <a:gd name="connsiteY12" fmla="*/ 2669 h 10016"/>
              <a:gd name="connsiteX13" fmla="*/ 5443 w 5664"/>
              <a:gd name="connsiteY13" fmla="*/ 3252 h 10016"/>
              <a:gd name="connsiteX14" fmla="*/ 5318 w 5664"/>
              <a:gd name="connsiteY14" fmla="*/ 4198 h 10016"/>
              <a:gd name="connsiteX15" fmla="*/ 5096 w 5664"/>
              <a:gd name="connsiteY15" fmla="*/ 4498 h 10016"/>
              <a:gd name="connsiteX16" fmla="*/ 4923 w 5664"/>
              <a:gd name="connsiteY16" fmla="*/ 5033 h 10016"/>
              <a:gd name="connsiteX17" fmla="*/ 4779 w 5664"/>
              <a:gd name="connsiteY17" fmla="*/ 5333 h 10016"/>
              <a:gd name="connsiteX18" fmla="*/ 4685 w 5664"/>
              <a:gd name="connsiteY18" fmla="*/ 5665 h 10016"/>
              <a:gd name="connsiteX19" fmla="*/ 4669 w 5664"/>
              <a:gd name="connsiteY19" fmla="*/ 6027 h 10016"/>
              <a:gd name="connsiteX20" fmla="*/ 4479 w 5664"/>
              <a:gd name="connsiteY20" fmla="*/ 6359 h 10016"/>
              <a:gd name="connsiteX21" fmla="*/ 4495 w 5664"/>
              <a:gd name="connsiteY21" fmla="*/ 6469 h 10016"/>
              <a:gd name="connsiteX22" fmla="*/ 4385 w 5664"/>
              <a:gd name="connsiteY22" fmla="*/ 6642 h 10016"/>
              <a:gd name="connsiteX23" fmla="*/ 4290 w 5664"/>
              <a:gd name="connsiteY23" fmla="*/ 6989 h 10016"/>
              <a:gd name="connsiteX24" fmla="*/ 4290 w 5664"/>
              <a:gd name="connsiteY24" fmla="*/ 7258 h 10016"/>
              <a:gd name="connsiteX25" fmla="*/ 4322 w 5664"/>
              <a:gd name="connsiteY25" fmla="*/ 7604 h 10016"/>
              <a:gd name="connsiteX26" fmla="*/ 4164 w 5664"/>
              <a:gd name="connsiteY26" fmla="*/ 7809 h 10016"/>
              <a:gd name="connsiteX27" fmla="*/ 4053 w 5664"/>
              <a:gd name="connsiteY27" fmla="*/ 8141 h 10016"/>
              <a:gd name="connsiteX28" fmla="*/ 3801 w 5664"/>
              <a:gd name="connsiteY28" fmla="*/ 8423 h 10016"/>
              <a:gd name="connsiteX29" fmla="*/ 3739 w 5664"/>
              <a:gd name="connsiteY29" fmla="*/ 8708 h 10016"/>
              <a:gd name="connsiteX30" fmla="*/ 3599 w 5664"/>
              <a:gd name="connsiteY30" fmla="*/ 8992 h 10016"/>
              <a:gd name="connsiteX31" fmla="*/ 3536 w 5664"/>
              <a:gd name="connsiteY31" fmla="*/ 9212 h 10016"/>
              <a:gd name="connsiteX32" fmla="*/ 3505 w 5664"/>
              <a:gd name="connsiteY32" fmla="*/ 9590 h 10016"/>
              <a:gd name="connsiteX33" fmla="*/ 3276 w 5664"/>
              <a:gd name="connsiteY33" fmla="*/ 9764 h 10016"/>
              <a:gd name="connsiteX34" fmla="*/ 3048 w 5664"/>
              <a:gd name="connsiteY34" fmla="*/ 9922 h 10016"/>
              <a:gd name="connsiteX35" fmla="*/ 2812 w 5664"/>
              <a:gd name="connsiteY35" fmla="*/ 10016 h 10016"/>
              <a:gd name="connsiteX36" fmla="*/ 2464 w 5664"/>
              <a:gd name="connsiteY36" fmla="*/ 10016 h 10016"/>
              <a:gd name="connsiteX37" fmla="*/ 2150 w 5664"/>
              <a:gd name="connsiteY37" fmla="*/ 9733 h 10016"/>
              <a:gd name="connsiteX38" fmla="*/ 1991 w 5664"/>
              <a:gd name="connsiteY38" fmla="*/ 9449 h 10016"/>
              <a:gd name="connsiteX39" fmla="*/ 1944 w 5664"/>
              <a:gd name="connsiteY39" fmla="*/ 9181 h 10016"/>
              <a:gd name="connsiteX40" fmla="*/ 1637 w 5664"/>
              <a:gd name="connsiteY40" fmla="*/ 8881 h 10016"/>
              <a:gd name="connsiteX41" fmla="*/ 1503 w 5664"/>
              <a:gd name="connsiteY41" fmla="*/ 8663 h 10016"/>
              <a:gd name="connsiteX42" fmla="*/ 1543 w 5664"/>
              <a:gd name="connsiteY42" fmla="*/ 8432 h 10016"/>
              <a:gd name="connsiteX43" fmla="*/ 1354 w 5664"/>
              <a:gd name="connsiteY43" fmla="*/ 7911 h 10016"/>
              <a:gd name="connsiteX44" fmla="*/ 1154 w 5664"/>
              <a:gd name="connsiteY44" fmla="*/ 7115 h 10016"/>
              <a:gd name="connsiteX45" fmla="*/ 1211 w 5664"/>
              <a:gd name="connsiteY45" fmla="*/ 6516 h 10016"/>
              <a:gd name="connsiteX46" fmla="*/ 933 w 5664"/>
              <a:gd name="connsiteY46" fmla="*/ 5948 h 10016"/>
              <a:gd name="connsiteX47" fmla="*/ 885 w 5664"/>
              <a:gd name="connsiteY47" fmla="*/ 5570 h 10016"/>
              <a:gd name="connsiteX48" fmla="*/ 857 w 5664"/>
              <a:gd name="connsiteY48" fmla="*/ 5263 h 10016"/>
              <a:gd name="connsiteX49" fmla="*/ 588 w 5664"/>
              <a:gd name="connsiteY49" fmla="*/ 4955 h 10016"/>
              <a:gd name="connsiteX50" fmla="*/ 526 w 5664"/>
              <a:gd name="connsiteY50" fmla="*/ 4624 h 10016"/>
              <a:gd name="connsiteX51" fmla="*/ 399 w 5664"/>
              <a:gd name="connsiteY51" fmla="*/ 3962 h 10016"/>
              <a:gd name="connsiteX52" fmla="*/ 337 w 5664"/>
              <a:gd name="connsiteY52" fmla="*/ 3488 h 10016"/>
              <a:gd name="connsiteX53" fmla="*/ 226 w 5664"/>
              <a:gd name="connsiteY53" fmla="*/ 3268 h 10016"/>
              <a:gd name="connsiteX54" fmla="*/ 226 w 5664"/>
              <a:gd name="connsiteY54" fmla="*/ 2826 h 10016"/>
              <a:gd name="connsiteX55" fmla="*/ 133 w 5664"/>
              <a:gd name="connsiteY55" fmla="*/ 2558 h 10016"/>
              <a:gd name="connsiteX56" fmla="*/ 133 w 5664"/>
              <a:gd name="connsiteY56" fmla="*/ 2196 h 10016"/>
              <a:gd name="connsiteX57" fmla="*/ 22 w 5664"/>
              <a:gd name="connsiteY57" fmla="*/ 1975 h 10016"/>
              <a:gd name="connsiteX58" fmla="*/ 22 w 5664"/>
              <a:gd name="connsiteY58" fmla="*/ 1613 h 10016"/>
              <a:gd name="connsiteX59" fmla="*/ 22 w 5664"/>
              <a:gd name="connsiteY59" fmla="*/ 1613 h 10016"/>
              <a:gd name="connsiteX60" fmla="*/ 29 w 5664"/>
              <a:gd name="connsiteY60" fmla="*/ 1584 h 10016"/>
              <a:gd name="connsiteX61" fmla="*/ 35 w 5664"/>
              <a:gd name="connsiteY61" fmla="*/ 1555 h 10016"/>
              <a:gd name="connsiteX62" fmla="*/ 39 w 5664"/>
              <a:gd name="connsiteY62" fmla="*/ 1519 h 10016"/>
              <a:gd name="connsiteX63" fmla="*/ 42 w 5664"/>
              <a:gd name="connsiteY63" fmla="*/ 1482 h 10016"/>
              <a:gd name="connsiteX64" fmla="*/ 43 w 5664"/>
              <a:gd name="connsiteY64" fmla="*/ 1464 h 10016"/>
              <a:gd name="connsiteX65" fmla="*/ 42 w 5664"/>
              <a:gd name="connsiteY65" fmla="*/ 1446 h 10016"/>
              <a:gd name="connsiteX66" fmla="*/ 39 w 5664"/>
              <a:gd name="connsiteY66" fmla="*/ 1430 h 10016"/>
              <a:gd name="connsiteX67" fmla="*/ 35 w 5664"/>
              <a:gd name="connsiteY67" fmla="*/ 1414 h 10016"/>
              <a:gd name="connsiteX68" fmla="*/ 29 w 5664"/>
              <a:gd name="connsiteY68" fmla="*/ 1402 h 10016"/>
              <a:gd name="connsiteX69" fmla="*/ 22 w 5664"/>
              <a:gd name="connsiteY69" fmla="*/ 1391 h 10016"/>
              <a:gd name="connsiteX70" fmla="*/ 22 w 5664"/>
              <a:gd name="connsiteY70" fmla="*/ 1391 h 10016"/>
              <a:gd name="connsiteX71" fmla="*/ 17 w 5664"/>
              <a:gd name="connsiteY71" fmla="*/ 1387 h 10016"/>
              <a:gd name="connsiteX72" fmla="*/ 14 w 5664"/>
              <a:gd name="connsiteY72" fmla="*/ 1381 h 10016"/>
              <a:gd name="connsiteX73" fmla="*/ 9 w 5664"/>
              <a:gd name="connsiteY73" fmla="*/ 1366 h 10016"/>
              <a:gd name="connsiteX74" fmla="*/ 4 w 5664"/>
              <a:gd name="connsiteY74" fmla="*/ 1349 h 10016"/>
              <a:gd name="connsiteX75" fmla="*/ 1 w 5664"/>
              <a:gd name="connsiteY75" fmla="*/ 1330 h 10016"/>
              <a:gd name="connsiteX76" fmla="*/ 0 w 5664"/>
              <a:gd name="connsiteY76" fmla="*/ 1309 h 10016"/>
              <a:gd name="connsiteX77" fmla="*/ 1 w 5664"/>
              <a:gd name="connsiteY77" fmla="*/ 1286 h 10016"/>
              <a:gd name="connsiteX78" fmla="*/ 4 w 5664"/>
              <a:gd name="connsiteY78" fmla="*/ 1239 h 10016"/>
              <a:gd name="connsiteX79" fmla="*/ 9 w 5664"/>
              <a:gd name="connsiteY79" fmla="*/ 1196 h 10016"/>
              <a:gd name="connsiteX80" fmla="*/ 14 w 5664"/>
              <a:gd name="connsiteY80" fmla="*/ 1159 h 10016"/>
              <a:gd name="connsiteX81" fmla="*/ 22 w 5664"/>
              <a:gd name="connsiteY81" fmla="*/ 1124 h 10016"/>
              <a:gd name="connsiteX82" fmla="*/ 0 w 5664"/>
              <a:gd name="connsiteY82" fmla="*/ 981 h 10016"/>
              <a:gd name="connsiteX83" fmla="*/ 5311 w 5664"/>
              <a:gd name="connsiteY83" fmla="*/ 58 h 10016"/>
              <a:gd name="connsiteX84" fmla="*/ 5159 w 5664"/>
              <a:gd name="connsiteY84" fmla="*/ 0 h 10016"/>
              <a:gd name="connsiteX0" fmla="*/ 5159 w 5664"/>
              <a:gd name="connsiteY0" fmla="*/ 0 h 10016"/>
              <a:gd name="connsiteX1" fmla="*/ 5243 w 5664"/>
              <a:gd name="connsiteY1" fmla="*/ 83 h 10016"/>
              <a:gd name="connsiteX2" fmla="*/ 5432 w 5664"/>
              <a:gd name="connsiteY2" fmla="*/ 344 h 10016"/>
              <a:gd name="connsiteX3" fmla="*/ 5523 w 5664"/>
              <a:gd name="connsiteY3" fmla="*/ 619 h 10016"/>
              <a:gd name="connsiteX4" fmla="*/ 5585 w 5664"/>
              <a:gd name="connsiteY4" fmla="*/ 698 h 10016"/>
              <a:gd name="connsiteX5" fmla="*/ 5606 w 5664"/>
              <a:gd name="connsiteY5" fmla="*/ 781 h 10016"/>
              <a:gd name="connsiteX6" fmla="*/ 5664 w 5664"/>
              <a:gd name="connsiteY6" fmla="*/ 919 h 10016"/>
              <a:gd name="connsiteX7" fmla="*/ 5664 w 5664"/>
              <a:gd name="connsiteY7" fmla="*/ 1218 h 10016"/>
              <a:gd name="connsiteX8" fmla="*/ 5664 w 5664"/>
              <a:gd name="connsiteY8" fmla="*/ 1407 h 10016"/>
              <a:gd name="connsiteX9" fmla="*/ 5491 w 5664"/>
              <a:gd name="connsiteY9" fmla="*/ 1809 h 10016"/>
              <a:gd name="connsiteX10" fmla="*/ 5585 w 5664"/>
              <a:gd name="connsiteY10" fmla="*/ 2305 h 10016"/>
              <a:gd name="connsiteX11" fmla="*/ 5523 w 5664"/>
              <a:gd name="connsiteY11" fmla="*/ 2464 h 10016"/>
              <a:gd name="connsiteX12" fmla="*/ 5539 w 5664"/>
              <a:gd name="connsiteY12" fmla="*/ 2669 h 10016"/>
              <a:gd name="connsiteX13" fmla="*/ 5443 w 5664"/>
              <a:gd name="connsiteY13" fmla="*/ 3252 h 10016"/>
              <a:gd name="connsiteX14" fmla="*/ 5318 w 5664"/>
              <a:gd name="connsiteY14" fmla="*/ 4198 h 10016"/>
              <a:gd name="connsiteX15" fmla="*/ 5096 w 5664"/>
              <a:gd name="connsiteY15" fmla="*/ 4498 h 10016"/>
              <a:gd name="connsiteX16" fmla="*/ 4923 w 5664"/>
              <a:gd name="connsiteY16" fmla="*/ 5033 h 10016"/>
              <a:gd name="connsiteX17" fmla="*/ 4779 w 5664"/>
              <a:gd name="connsiteY17" fmla="*/ 5333 h 10016"/>
              <a:gd name="connsiteX18" fmla="*/ 4685 w 5664"/>
              <a:gd name="connsiteY18" fmla="*/ 5665 h 10016"/>
              <a:gd name="connsiteX19" fmla="*/ 4669 w 5664"/>
              <a:gd name="connsiteY19" fmla="*/ 6027 h 10016"/>
              <a:gd name="connsiteX20" fmla="*/ 4479 w 5664"/>
              <a:gd name="connsiteY20" fmla="*/ 6359 h 10016"/>
              <a:gd name="connsiteX21" fmla="*/ 4495 w 5664"/>
              <a:gd name="connsiteY21" fmla="*/ 6469 h 10016"/>
              <a:gd name="connsiteX22" fmla="*/ 4385 w 5664"/>
              <a:gd name="connsiteY22" fmla="*/ 6642 h 10016"/>
              <a:gd name="connsiteX23" fmla="*/ 4290 w 5664"/>
              <a:gd name="connsiteY23" fmla="*/ 6989 h 10016"/>
              <a:gd name="connsiteX24" fmla="*/ 4290 w 5664"/>
              <a:gd name="connsiteY24" fmla="*/ 7258 h 10016"/>
              <a:gd name="connsiteX25" fmla="*/ 4322 w 5664"/>
              <a:gd name="connsiteY25" fmla="*/ 7604 h 10016"/>
              <a:gd name="connsiteX26" fmla="*/ 4164 w 5664"/>
              <a:gd name="connsiteY26" fmla="*/ 7809 h 10016"/>
              <a:gd name="connsiteX27" fmla="*/ 4053 w 5664"/>
              <a:gd name="connsiteY27" fmla="*/ 8141 h 10016"/>
              <a:gd name="connsiteX28" fmla="*/ 3801 w 5664"/>
              <a:gd name="connsiteY28" fmla="*/ 8423 h 10016"/>
              <a:gd name="connsiteX29" fmla="*/ 3739 w 5664"/>
              <a:gd name="connsiteY29" fmla="*/ 8708 h 10016"/>
              <a:gd name="connsiteX30" fmla="*/ 3599 w 5664"/>
              <a:gd name="connsiteY30" fmla="*/ 8992 h 10016"/>
              <a:gd name="connsiteX31" fmla="*/ 3536 w 5664"/>
              <a:gd name="connsiteY31" fmla="*/ 9212 h 10016"/>
              <a:gd name="connsiteX32" fmla="*/ 3505 w 5664"/>
              <a:gd name="connsiteY32" fmla="*/ 9590 h 10016"/>
              <a:gd name="connsiteX33" fmla="*/ 3276 w 5664"/>
              <a:gd name="connsiteY33" fmla="*/ 9764 h 10016"/>
              <a:gd name="connsiteX34" fmla="*/ 3048 w 5664"/>
              <a:gd name="connsiteY34" fmla="*/ 9922 h 10016"/>
              <a:gd name="connsiteX35" fmla="*/ 2812 w 5664"/>
              <a:gd name="connsiteY35" fmla="*/ 10016 h 10016"/>
              <a:gd name="connsiteX36" fmla="*/ 2464 w 5664"/>
              <a:gd name="connsiteY36" fmla="*/ 10016 h 10016"/>
              <a:gd name="connsiteX37" fmla="*/ 2150 w 5664"/>
              <a:gd name="connsiteY37" fmla="*/ 9733 h 10016"/>
              <a:gd name="connsiteX38" fmla="*/ 1991 w 5664"/>
              <a:gd name="connsiteY38" fmla="*/ 9449 h 10016"/>
              <a:gd name="connsiteX39" fmla="*/ 1944 w 5664"/>
              <a:gd name="connsiteY39" fmla="*/ 9181 h 10016"/>
              <a:gd name="connsiteX40" fmla="*/ 1637 w 5664"/>
              <a:gd name="connsiteY40" fmla="*/ 8881 h 10016"/>
              <a:gd name="connsiteX41" fmla="*/ 1503 w 5664"/>
              <a:gd name="connsiteY41" fmla="*/ 8663 h 10016"/>
              <a:gd name="connsiteX42" fmla="*/ 1543 w 5664"/>
              <a:gd name="connsiteY42" fmla="*/ 8432 h 10016"/>
              <a:gd name="connsiteX43" fmla="*/ 1354 w 5664"/>
              <a:gd name="connsiteY43" fmla="*/ 7911 h 10016"/>
              <a:gd name="connsiteX44" fmla="*/ 1154 w 5664"/>
              <a:gd name="connsiteY44" fmla="*/ 7115 h 10016"/>
              <a:gd name="connsiteX45" fmla="*/ 1211 w 5664"/>
              <a:gd name="connsiteY45" fmla="*/ 6516 h 10016"/>
              <a:gd name="connsiteX46" fmla="*/ 933 w 5664"/>
              <a:gd name="connsiteY46" fmla="*/ 5948 h 10016"/>
              <a:gd name="connsiteX47" fmla="*/ 885 w 5664"/>
              <a:gd name="connsiteY47" fmla="*/ 5570 h 10016"/>
              <a:gd name="connsiteX48" fmla="*/ 857 w 5664"/>
              <a:gd name="connsiteY48" fmla="*/ 5263 h 10016"/>
              <a:gd name="connsiteX49" fmla="*/ 588 w 5664"/>
              <a:gd name="connsiteY49" fmla="*/ 4955 h 10016"/>
              <a:gd name="connsiteX50" fmla="*/ 526 w 5664"/>
              <a:gd name="connsiteY50" fmla="*/ 4624 h 10016"/>
              <a:gd name="connsiteX51" fmla="*/ 399 w 5664"/>
              <a:gd name="connsiteY51" fmla="*/ 3962 h 10016"/>
              <a:gd name="connsiteX52" fmla="*/ 337 w 5664"/>
              <a:gd name="connsiteY52" fmla="*/ 3488 h 10016"/>
              <a:gd name="connsiteX53" fmla="*/ 226 w 5664"/>
              <a:gd name="connsiteY53" fmla="*/ 3268 h 10016"/>
              <a:gd name="connsiteX54" fmla="*/ 226 w 5664"/>
              <a:gd name="connsiteY54" fmla="*/ 2826 h 10016"/>
              <a:gd name="connsiteX55" fmla="*/ 133 w 5664"/>
              <a:gd name="connsiteY55" fmla="*/ 2558 h 10016"/>
              <a:gd name="connsiteX56" fmla="*/ 133 w 5664"/>
              <a:gd name="connsiteY56" fmla="*/ 2196 h 10016"/>
              <a:gd name="connsiteX57" fmla="*/ 22 w 5664"/>
              <a:gd name="connsiteY57" fmla="*/ 1975 h 10016"/>
              <a:gd name="connsiteX58" fmla="*/ 22 w 5664"/>
              <a:gd name="connsiteY58" fmla="*/ 1613 h 10016"/>
              <a:gd name="connsiteX59" fmla="*/ 22 w 5664"/>
              <a:gd name="connsiteY59" fmla="*/ 1613 h 10016"/>
              <a:gd name="connsiteX60" fmla="*/ 29 w 5664"/>
              <a:gd name="connsiteY60" fmla="*/ 1584 h 10016"/>
              <a:gd name="connsiteX61" fmla="*/ 35 w 5664"/>
              <a:gd name="connsiteY61" fmla="*/ 1555 h 10016"/>
              <a:gd name="connsiteX62" fmla="*/ 39 w 5664"/>
              <a:gd name="connsiteY62" fmla="*/ 1519 h 10016"/>
              <a:gd name="connsiteX63" fmla="*/ 42 w 5664"/>
              <a:gd name="connsiteY63" fmla="*/ 1482 h 10016"/>
              <a:gd name="connsiteX64" fmla="*/ 43 w 5664"/>
              <a:gd name="connsiteY64" fmla="*/ 1464 h 10016"/>
              <a:gd name="connsiteX65" fmla="*/ 42 w 5664"/>
              <a:gd name="connsiteY65" fmla="*/ 1446 h 10016"/>
              <a:gd name="connsiteX66" fmla="*/ 39 w 5664"/>
              <a:gd name="connsiteY66" fmla="*/ 1430 h 10016"/>
              <a:gd name="connsiteX67" fmla="*/ 35 w 5664"/>
              <a:gd name="connsiteY67" fmla="*/ 1414 h 10016"/>
              <a:gd name="connsiteX68" fmla="*/ 29 w 5664"/>
              <a:gd name="connsiteY68" fmla="*/ 1402 h 10016"/>
              <a:gd name="connsiteX69" fmla="*/ 22 w 5664"/>
              <a:gd name="connsiteY69" fmla="*/ 1391 h 10016"/>
              <a:gd name="connsiteX70" fmla="*/ 22 w 5664"/>
              <a:gd name="connsiteY70" fmla="*/ 1391 h 10016"/>
              <a:gd name="connsiteX71" fmla="*/ 17 w 5664"/>
              <a:gd name="connsiteY71" fmla="*/ 1387 h 10016"/>
              <a:gd name="connsiteX72" fmla="*/ 14 w 5664"/>
              <a:gd name="connsiteY72" fmla="*/ 1381 h 10016"/>
              <a:gd name="connsiteX73" fmla="*/ 9 w 5664"/>
              <a:gd name="connsiteY73" fmla="*/ 1366 h 10016"/>
              <a:gd name="connsiteX74" fmla="*/ 4 w 5664"/>
              <a:gd name="connsiteY74" fmla="*/ 1349 h 10016"/>
              <a:gd name="connsiteX75" fmla="*/ 1 w 5664"/>
              <a:gd name="connsiteY75" fmla="*/ 1330 h 10016"/>
              <a:gd name="connsiteX76" fmla="*/ 0 w 5664"/>
              <a:gd name="connsiteY76" fmla="*/ 1309 h 10016"/>
              <a:gd name="connsiteX77" fmla="*/ 1 w 5664"/>
              <a:gd name="connsiteY77" fmla="*/ 1286 h 10016"/>
              <a:gd name="connsiteX78" fmla="*/ 4 w 5664"/>
              <a:gd name="connsiteY78" fmla="*/ 1239 h 10016"/>
              <a:gd name="connsiteX79" fmla="*/ 9 w 5664"/>
              <a:gd name="connsiteY79" fmla="*/ 1196 h 10016"/>
              <a:gd name="connsiteX80" fmla="*/ 14 w 5664"/>
              <a:gd name="connsiteY80" fmla="*/ 1159 h 10016"/>
              <a:gd name="connsiteX81" fmla="*/ 22 w 5664"/>
              <a:gd name="connsiteY81" fmla="*/ 1124 h 10016"/>
              <a:gd name="connsiteX82" fmla="*/ 0 w 5664"/>
              <a:gd name="connsiteY82" fmla="*/ 981 h 10016"/>
              <a:gd name="connsiteX83" fmla="*/ 5159 w 5664"/>
              <a:gd name="connsiteY83" fmla="*/ 0 h 10016"/>
              <a:gd name="connsiteX0" fmla="*/ 0 w 5664"/>
              <a:gd name="connsiteY0" fmla="*/ 898 h 9933"/>
              <a:gd name="connsiteX1" fmla="*/ 5243 w 5664"/>
              <a:gd name="connsiteY1" fmla="*/ 0 h 9933"/>
              <a:gd name="connsiteX2" fmla="*/ 5432 w 5664"/>
              <a:gd name="connsiteY2" fmla="*/ 261 h 9933"/>
              <a:gd name="connsiteX3" fmla="*/ 5523 w 5664"/>
              <a:gd name="connsiteY3" fmla="*/ 536 h 9933"/>
              <a:gd name="connsiteX4" fmla="*/ 5585 w 5664"/>
              <a:gd name="connsiteY4" fmla="*/ 615 h 9933"/>
              <a:gd name="connsiteX5" fmla="*/ 5606 w 5664"/>
              <a:gd name="connsiteY5" fmla="*/ 698 h 9933"/>
              <a:gd name="connsiteX6" fmla="*/ 5664 w 5664"/>
              <a:gd name="connsiteY6" fmla="*/ 836 h 9933"/>
              <a:gd name="connsiteX7" fmla="*/ 5664 w 5664"/>
              <a:gd name="connsiteY7" fmla="*/ 1135 h 9933"/>
              <a:gd name="connsiteX8" fmla="*/ 5664 w 5664"/>
              <a:gd name="connsiteY8" fmla="*/ 1324 h 9933"/>
              <a:gd name="connsiteX9" fmla="*/ 5491 w 5664"/>
              <a:gd name="connsiteY9" fmla="*/ 1726 h 9933"/>
              <a:gd name="connsiteX10" fmla="*/ 5585 w 5664"/>
              <a:gd name="connsiteY10" fmla="*/ 2222 h 9933"/>
              <a:gd name="connsiteX11" fmla="*/ 5523 w 5664"/>
              <a:gd name="connsiteY11" fmla="*/ 2381 h 9933"/>
              <a:gd name="connsiteX12" fmla="*/ 5539 w 5664"/>
              <a:gd name="connsiteY12" fmla="*/ 2586 h 9933"/>
              <a:gd name="connsiteX13" fmla="*/ 5443 w 5664"/>
              <a:gd name="connsiteY13" fmla="*/ 3169 h 9933"/>
              <a:gd name="connsiteX14" fmla="*/ 5318 w 5664"/>
              <a:gd name="connsiteY14" fmla="*/ 4115 h 9933"/>
              <a:gd name="connsiteX15" fmla="*/ 5096 w 5664"/>
              <a:gd name="connsiteY15" fmla="*/ 4415 h 9933"/>
              <a:gd name="connsiteX16" fmla="*/ 4923 w 5664"/>
              <a:gd name="connsiteY16" fmla="*/ 4950 h 9933"/>
              <a:gd name="connsiteX17" fmla="*/ 4779 w 5664"/>
              <a:gd name="connsiteY17" fmla="*/ 5250 h 9933"/>
              <a:gd name="connsiteX18" fmla="*/ 4685 w 5664"/>
              <a:gd name="connsiteY18" fmla="*/ 5582 h 9933"/>
              <a:gd name="connsiteX19" fmla="*/ 4669 w 5664"/>
              <a:gd name="connsiteY19" fmla="*/ 5944 h 9933"/>
              <a:gd name="connsiteX20" fmla="*/ 4479 w 5664"/>
              <a:gd name="connsiteY20" fmla="*/ 6276 h 9933"/>
              <a:gd name="connsiteX21" fmla="*/ 4495 w 5664"/>
              <a:gd name="connsiteY21" fmla="*/ 6386 h 9933"/>
              <a:gd name="connsiteX22" fmla="*/ 4385 w 5664"/>
              <a:gd name="connsiteY22" fmla="*/ 6559 h 9933"/>
              <a:gd name="connsiteX23" fmla="*/ 4290 w 5664"/>
              <a:gd name="connsiteY23" fmla="*/ 6906 h 9933"/>
              <a:gd name="connsiteX24" fmla="*/ 4290 w 5664"/>
              <a:gd name="connsiteY24" fmla="*/ 7175 h 9933"/>
              <a:gd name="connsiteX25" fmla="*/ 4322 w 5664"/>
              <a:gd name="connsiteY25" fmla="*/ 7521 h 9933"/>
              <a:gd name="connsiteX26" fmla="*/ 4164 w 5664"/>
              <a:gd name="connsiteY26" fmla="*/ 7726 h 9933"/>
              <a:gd name="connsiteX27" fmla="*/ 4053 w 5664"/>
              <a:gd name="connsiteY27" fmla="*/ 8058 h 9933"/>
              <a:gd name="connsiteX28" fmla="*/ 3801 w 5664"/>
              <a:gd name="connsiteY28" fmla="*/ 8340 h 9933"/>
              <a:gd name="connsiteX29" fmla="*/ 3739 w 5664"/>
              <a:gd name="connsiteY29" fmla="*/ 8625 h 9933"/>
              <a:gd name="connsiteX30" fmla="*/ 3599 w 5664"/>
              <a:gd name="connsiteY30" fmla="*/ 8909 h 9933"/>
              <a:gd name="connsiteX31" fmla="*/ 3536 w 5664"/>
              <a:gd name="connsiteY31" fmla="*/ 9129 h 9933"/>
              <a:gd name="connsiteX32" fmla="*/ 3505 w 5664"/>
              <a:gd name="connsiteY32" fmla="*/ 9507 h 9933"/>
              <a:gd name="connsiteX33" fmla="*/ 3276 w 5664"/>
              <a:gd name="connsiteY33" fmla="*/ 9681 h 9933"/>
              <a:gd name="connsiteX34" fmla="*/ 3048 w 5664"/>
              <a:gd name="connsiteY34" fmla="*/ 9839 h 9933"/>
              <a:gd name="connsiteX35" fmla="*/ 2812 w 5664"/>
              <a:gd name="connsiteY35" fmla="*/ 9933 h 9933"/>
              <a:gd name="connsiteX36" fmla="*/ 2464 w 5664"/>
              <a:gd name="connsiteY36" fmla="*/ 9933 h 9933"/>
              <a:gd name="connsiteX37" fmla="*/ 2150 w 5664"/>
              <a:gd name="connsiteY37" fmla="*/ 9650 h 9933"/>
              <a:gd name="connsiteX38" fmla="*/ 1991 w 5664"/>
              <a:gd name="connsiteY38" fmla="*/ 9366 h 9933"/>
              <a:gd name="connsiteX39" fmla="*/ 1944 w 5664"/>
              <a:gd name="connsiteY39" fmla="*/ 9098 h 9933"/>
              <a:gd name="connsiteX40" fmla="*/ 1637 w 5664"/>
              <a:gd name="connsiteY40" fmla="*/ 8798 h 9933"/>
              <a:gd name="connsiteX41" fmla="*/ 1503 w 5664"/>
              <a:gd name="connsiteY41" fmla="*/ 8580 h 9933"/>
              <a:gd name="connsiteX42" fmla="*/ 1543 w 5664"/>
              <a:gd name="connsiteY42" fmla="*/ 8349 h 9933"/>
              <a:gd name="connsiteX43" fmla="*/ 1354 w 5664"/>
              <a:gd name="connsiteY43" fmla="*/ 7828 h 9933"/>
              <a:gd name="connsiteX44" fmla="*/ 1154 w 5664"/>
              <a:gd name="connsiteY44" fmla="*/ 7032 h 9933"/>
              <a:gd name="connsiteX45" fmla="*/ 1211 w 5664"/>
              <a:gd name="connsiteY45" fmla="*/ 6433 h 9933"/>
              <a:gd name="connsiteX46" fmla="*/ 933 w 5664"/>
              <a:gd name="connsiteY46" fmla="*/ 5865 h 9933"/>
              <a:gd name="connsiteX47" fmla="*/ 885 w 5664"/>
              <a:gd name="connsiteY47" fmla="*/ 5487 h 9933"/>
              <a:gd name="connsiteX48" fmla="*/ 857 w 5664"/>
              <a:gd name="connsiteY48" fmla="*/ 5180 h 9933"/>
              <a:gd name="connsiteX49" fmla="*/ 588 w 5664"/>
              <a:gd name="connsiteY49" fmla="*/ 4872 h 9933"/>
              <a:gd name="connsiteX50" fmla="*/ 526 w 5664"/>
              <a:gd name="connsiteY50" fmla="*/ 4541 h 9933"/>
              <a:gd name="connsiteX51" fmla="*/ 399 w 5664"/>
              <a:gd name="connsiteY51" fmla="*/ 3879 h 9933"/>
              <a:gd name="connsiteX52" fmla="*/ 337 w 5664"/>
              <a:gd name="connsiteY52" fmla="*/ 3405 h 9933"/>
              <a:gd name="connsiteX53" fmla="*/ 226 w 5664"/>
              <a:gd name="connsiteY53" fmla="*/ 3185 h 9933"/>
              <a:gd name="connsiteX54" fmla="*/ 226 w 5664"/>
              <a:gd name="connsiteY54" fmla="*/ 2743 h 9933"/>
              <a:gd name="connsiteX55" fmla="*/ 133 w 5664"/>
              <a:gd name="connsiteY55" fmla="*/ 2475 h 9933"/>
              <a:gd name="connsiteX56" fmla="*/ 133 w 5664"/>
              <a:gd name="connsiteY56" fmla="*/ 2113 h 9933"/>
              <a:gd name="connsiteX57" fmla="*/ 22 w 5664"/>
              <a:gd name="connsiteY57" fmla="*/ 1892 h 9933"/>
              <a:gd name="connsiteX58" fmla="*/ 22 w 5664"/>
              <a:gd name="connsiteY58" fmla="*/ 1530 h 9933"/>
              <a:gd name="connsiteX59" fmla="*/ 22 w 5664"/>
              <a:gd name="connsiteY59" fmla="*/ 1530 h 9933"/>
              <a:gd name="connsiteX60" fmla="*/ 29 w 5664"/>
              <a:gd name="connsiteY60" fmla="*/ 1501 h 9933"/>
              <a:gd name="connsiteX61" fmla="*/ 35 w 5664"/>
              <a:gd name="connsiteY61" fmla="*/ 1472 h 9933"/>
              <a:gd name="connsiteX62" fmla="*/ 39 w 5664"/>
              <a:gd name="connsiteY62" fmla="*/ 1436 h 9933"/>
              <a:gd name="connsiteX63" fmla="*/ 42 w 5664"/>
              <a:gd name="connsiteY63" fmla="*/ 1399 h 9933"/>
              <a:gd name="connsiteX64" fmla="*/ 43 w 5664"/>
              <a:gd name="connsiteY64" fmla="*/ 1381 h 9933"/>
              <a:gd name="connsiteX65" fmla="*/ 42 w 5664"/>
              <a:gd name="connsiteY65" fmla="*/ 1363 h 9933"/>
              <a:gd name="connsiteX66" fmla="*/ 39 w 5664"/>
              <a:gd name="connsiteY66" fmla="*/ 1347 h 9933"/>
              <a:gd name="connsiteX67" fmla="*/ 35 w 5664"/>
              <a:gd name="connsiteY67" fmla="*/ 1331 h 9933"/>
              <a:gd name="connsiteX68" fmla="*/ 29 w 5664"/>
              <a:gd name="connsiteY68" fmla="*/ 1319 h 9933"/>
              <a:gd name="connsiteX69" fmla="*/ 22 w 5664"/>
              <a:gd name="connsiteY69" fmla="*/ 1308 h 9933"/>
              <a:gd name="connsiteX70" fmla="*/ 22 w 5664"/>
              <a:gd name="connsiteY70" fmla="*/ 1308 h 9933"/>
              <a:gd name="connsiteX71" fmla="*/ 17 w 5664"/>
              <a:gd name="connsiteY71" fmla="*/ 1304 h 9933"/>
              <a:gd name="connsiteX72" fmla="*/ 14 w 5664"/>
              <a:gd name="connsiteY72" fmla="*/ 1298 h 9933"/>
              <a:gd name="connsiteX73" fmla="*/ 9 w 5664"/>
              <a:gd name="connsiteY73" fmla="*/ 1283 h 9933"/>
              <a:gd name="connsiteX74" fmla="*/ 4 w 5664"/>
              <a:gd name="connsiteY74" fmla="*/ 1266 h 9933"/>
              <a:gd name="connsiteX75" fmla="*/ 1 w 5664"/>
              <a:gd name="connsiteY75" fmla="*/ 1247 h 9933"/>
              <a:gd name="connsiteX76" fmla="*/ 0 w 5664"/>
              <a:gd name="connsiteY76" fmla="*/ 1226 h 9933"/>
              <a:gd name="connsiteX77" fmla="*/ 1 w 5664"/>
              <a:gd name="connsiteY77" fmla="*/ 1203 h 9933"/>
              <a:gd name="connsiteX78" fmla="*/ 4 w 5664"/>
              <a:gd name="connsiteY78" fmla="*/ 1156 h 9933"/>
              <a:gd name="connsiteX79" fmla="*/ 9 w 5664"/>
              <a:gd name="connsiteY79" fmla="*/ 1113 h 9933"/>
              <a:gd name="connsiteX80" fmla="*/ 14 w 5664"/>
              <a:gd name="connsiteY80" fmla="*/ 1076 h 9933"/>
              <a:gd name="connsiteX81" fmla="*/ 22 w 5664"/>
              <a:gd name="connsiteY81" fmla="*/ 1041 h 9933"/>
              <a:gd name="connsiteX82" fmla="*/ 0 w 5664"/>
              <a:gd name="connsiteY82" fmla="*/ 898 h 9933"/>
              <a:gd name="connsiteX0" fmla="*/ 5432 w 5664"/>
              <a:gd name="connsiteY0" fmla="*/ 155 h 9827"/>
              <a:gd name="connsiteX1" fmla="*/ 5523 w 5664"/>
              <a:gd name="connsiteY1" fmla="*/ 430 h 9827"/>
              <a:gd name="connsiteX2" fmla="*/ 5585 w 5664"/>
              <a:gd name="connsiteY2" fmla="*/ 509 h 9827"/>
              <a:gd name="connsiteX3" fmla="*/ 5606 w 5664"/>
              <a:gd name="connsiteY3" fmla="*/ 592 h 9827"/>
              <a:gd name="connsiteX4" fmla="*/ 5664 w 5664"/>
              <a:gd name="connsiteY4" fmla="*/ 730 h 9827"/>
              <a:gd name="connsiteX5" fmla="*/ 5664 w 5664"/>
              <a:gd name="connsiteY5" fmla="*/ 1029 h 9827"/>
              <a:gd name="connsiteX6" fmla="*/ 5664 w 5664"/>
              <a:gd name="connsiteY6" fmla="*/ 1218 h 9827"/>
              <a:gd name="connsiteX7" fmla="*/ 5491 w 5664"/>
              <a:gd name="connsiteY7" fmla="*/ 1620 h 9827"/>
              <a:gd name="connsiteX8" fmla="*/ 5585 w 5664"/>
              <a:gd name="connsiteY8" fmla="*/ 2116 h 9827"/>
              <a:gd name="connsiteX9" fmla="*/ 5523 w 5664"/>
              <a:gd name="connsiteY9" fmla="*/ 2275 h 9827"/>
              <a:gd name="connsiteX10" fmla="*/ 5539 w 5664"/>
              <a:gd name="connsiteY10" fmla="*/ 2480 h 9827"/>
              <a:gd name="connsiteX11" fmla="*/ 5443 w 5664"/>
              <a:gd name="connsiteY11" fmla="*/ 3063 h 9827"/>
              <a:gd name="connsiteX12" fmla="*/ 5318 w 5664"/>
              <a:gd name="connsiteY12" fmla="*/ 4009 h 9827"/>
              <a:gd name="connsiteX13" fmla="*/ 5096 w 5664"/>
              <a:gd name="connsiteY13" fmla="*/ 4309 h 9827"/>
              <a:gd name="connsiteX14" fmla="*/ 4923 w 5664"/>
              <a:gd name="connsiteY14" fmla="*/ 4844 h 9827"/>
              <a:gd name="connsiteX15" fmla="*/ 4779 w 5664"/>
              <a:gd name="connsiteY15" fmla="*/ 5144 h 9827"/>
              <a:gd name="connsiteX16" fmla="*/ 4685 w 5664"/>
              <a:gd name="connsiteY16" fmla="*/ 5476 h 9827"/>
              <a:gd name="connsiteX17" fmla="*/ 4669 w 5664"/>
              <a:gd name="connsiteY17" fmla="*/ 5838 h 9827"/>
              <a:gd name="connsiteX18" fmla="*/ 4479 w 5664"/>
              <a:gd name="connsiteY18" fmla="*/ 6170 h 9827"/>
              <a:gd name="connsiteX19" fmla="*/ 4495 w 5664"/>
              <a:gd name="connsiteY19" fmla="*/ 6280 h 9827"/>
              <a:gd name="connsiteX20" fmla="*/ 4385 w 5664"/>
              <a:gd name="connsiteY20" fmla="*/ 6453 h 9827"/>
              <a:gd name="connsiteX21" fmla="*/ 4290 w 5664"/>
              <a:gd name="connsiteY21" fmla="*/ 6800 h 9827"/>
              <a:gd name="connsiteX22" fmla="*/ 4290 w 5664"/>
              <a:gd name="connsiteY22" fmla="*/ 7069 h 9827"/>
              <a:gd name="connsiteX23" fmla="*/ 4322 w 5664"/>
              <a:gd name="connsiteY23" fmla="*/ 7415 h 9827"/>
              <a:gd name="connsiteX24" fmla="*/ 4164 w 5664"/>
              <a:gd name="connsiteY24" fmla="*/ 7620 h 9827"/>
              <a:gd name="connsiteX25" fmla="*/ 4053 w 5664"/>
              <a:gd name="connsiteY25" fmla="*/ 7952 h 9827"/>
              <a:gd name="connsiteX26" fmla="*/ 3801 w 5664"/>
              <a:gd name="connsiteY26" fmla="*/ 8234 h 9827"/>
              <a:gd name="connsiteX27" fmla="*/ 3739 w 5664"/>
              <a:gd name="connsiteY27" fmla="*/ 8519 h 9827"/>
              <a:gd name="connsiteX28" fmla="*/ 3599 w 5664"/>
              <a:gd name="connsiteY28" fmla="*/ 8803 h 9827"/>
              <a:gd name="connsiteX29" fmla="*/ 3536 w 5664"/>
              <a:gd name="connsiteY29" fmla="*/ 9023 h 9827"/>
              <a:gd name="connsiteX30" fmla="*/ 3505 w 5664"/>
              <a:gd name="connsiteY30" fmla="*/ 9401 h 9827"/>
              <a:gd name="connsiteX31" fmla="*/ 3276 w 5664"/>
              <a:gd name="connsiteY31" fmla="*/ 9575 h 9827"/>
              <a:gd name="connsiteX32" fmla="*/ 3048 w 5664"/>
              <a:gd name="connsiteY32" fmla="*/ 9733 h 9827"/>
              <a:gd name="connsiteX33" fmla="*/ 2812 w 5664"/>
              <a:gd name="connsiteY33" fmla="*/ 9827 h 9827"/>
              <a:gd name="connsiteX34" fmla="*/ 2464 w 5664"/>
              <a:gd name="connsiteY34" fmla="*/ 9827 h 9827"/>
              <a:gd name="connsiteX35" fmla="*/ 2150 w 5664"/>
              <a:gd name="connsiteY35" fmla="*/ 9544 h 9827"/>
              <a:gd name="connsiteX36" fmla="*/ 1991 w 5664"/>
              <a:gd name="connsiteY36" fmla="*/ 9260 h 9827"/>
              <a:gd name="connsiteX37" fmla="*/ 1944 w 5664"/>
              <a:gd name="connsiteY37" fmla="*/ 8992 h 9827"/>
              <a:gd name="connsiteX38" fmla="*/ 1637 w 5664"/>
              <a:gd name="connsiteY38" fmla="*/ 8692 h 9827"/>
              <a:gd name="connsiteX39" fmla="*/ 1503 w 5664"/>
              <a:gd name="connsiteY39" fmla="*/ 8474 h 9827"/>
              <a:gd name="connsiteX40" fmla="*/ 1543 w 5664"/>
              <a:gd name="connsiteY40" fmla="*/ 8243 h 9827"/>
              <a:gd name="connsiteX41" fmla="*/ 1354 w 5664"/>
              <a:gd name="connsiteY41" fmla="*/ 7722 h 9827"/>
              <a:gd name="connsiteX42" fmla="*/ 1154 w 5664"/>
              <a:gd name="connsiteY42" fmla="*/ 6926 h 9827"/>
              <a:gd name="connsiteX43" fmla="*/ 1211 w 5664"/>
              <a:gd name="connsiteY43" fmla="*/ 6327 h 9827"/>
              <a:gd name="connsiteX44" fmla="*/ 933 w 5664"/>
              <a:gd name="connsiteY44" fmla="*/ 5759 h 9827"/>
              <a:gd name="connsiteX45" fmla="*/ 885 w 5664"/>
              <a:gd name="connsiteY45" fmla="*/ 5381 h 9827"/>
              <a:gd name="connsiteX46" fmla="*/ 857 w 5664"/>
              <a:gd name="connsiteY46" fmla="*/ 5074 h 9827"/>
              <a:gd name="connsiteX47" fmla="*/ 588 w 5664"/>
              <a:gd name="connsiteY47" fmla="*/ 4766 h 9827"/>
              <a:gd name="connsiteX48" fmla="*/ 526 w 5664"/>
              <a:gd name="connsiteY48" fmla="*/ 4435 h 9827"/>
              <a:gd name="connsiteX49" fmla="*/ 399 w 5664"/>
              <a:gd name="connsiteY49" fmla="*/ 3773 h 9827"/>
              <a:gd name="connsiteX50" fmla="*/ 337 w 5664"/>
              <a:gd name="connsiteY50" fmla="*/ 3299 h 9827"/>
              <a:gd name="connsiteX51" fmla="*/ 226 w 5664"/>
              <a:gd name="connsiteY51" fmla="*/ 3079 h 9827"/>
              <a:gd name="connsiteX52" fmla="*/ 226 w 5664"/>
              <a:gd name="connsiteY52" fmla="*/ 2637 h 9827"/>
              <a:gd name="connsiteX53" fmla="*/ 133 w 5664"/>
              <a:gd name="connsiteY53" fmla="*/ 2369 h 9827"/>
              <a:gd name="connsiteX54" fmla="*/ 133 w 5664"/>
              <a:gd name="connsiteY54" fmla="*/ 2007 h 9827"/>
              <a:gd name="connsiteX55" fmla="*/ 22 w 5664"/>
              <a:gd name="connsiteY55" fmla="*/ 1786 h 9827"/>
              <a:gd name="connsiteX56" fmla="*/ 22 w 5664"/>
              <a:gd name="connsiteY56" fmla="*/ 1424 h 9827"/>
              <a:gd name="connsiteX57" fmla="*/ 22 w 5664"/>
              <a:gd name="connsiteY57" fmla="*/ 1424 h 9827"/>
              <a:gd name="connsiteX58" fmla="*/ 29 w 5664"/>
              <a:gd name="connsiteY58" fmla="*/ 1395 h 9827"/>
              <a:gd name="connsiteX59" fmla="*/ 35 w 5664"/>
              <a:gd name="connsiteY59" fmla="*/ 1366 h 9827"/>
              <a:gd name="connsiteX60" fmla="*/ 39 w 5664"/>
              <a:gd name="connsiteY60" fmla="*/ 1330 h 9827"/>
              <a:gd name="connsiteX61" fmla="*/ 42 w 5664"/>
              <a:gd name="connsiteY61" fmla="*/ 1293 h 9827"/>
              <a:gd name="connsiteX62" fmla="*/ 43 w 5664"/>
              <a:gd name="connsiteY62" fmla="*/ 1275 h 9827"/>
              <a:gd name="connsiteX63" fmla="*/ 42 w 5664"/>
              <a:gd name="connsiteY63" fmla="*/ 1257 h 9827"/>
              <a:gd name="connsiteX64" fmla="*/ 39 w 5664"/>
              <a:gd name="connsiteY64" fmla="*/ 1241 h 9827"/>
              <a:gd name="connsiteX65" fmla="*/ 35 w 5664"/>
              <a:gd name="connsiteY65" fmla="*/ 1225 h 9827"/>
              <a:gd name="connsiteX66" fmla="*/ 29 w 5664"/>
              <a:gd name="connsiteY66" fmla="*/ 1213 h 9827"/>
              <a:gd name="connsiteX67" fmla="*/ 22 w 5664"/>
              <a:gd name="connsiteY67" fmla="*/ 1202 h 9827"/>
              <a:gd name="connsiteX68" fmla="*/ 22 w 5664"/>
              <a:gd name="connsiteY68" fmla="*/ 1202 h 9827"/>
              <a:gd name="connsiteX69" fmla="*/ 17 w 5664"/>
              <a:gd name="connsiteY69" fmla="*/ 1198 h 9827"/>
              <a:gd name="connsiteX70" fmla="*/ 14 w 5664"/>
              <a:gd name="connsiteY70" fmla="*/ 1192 h 9827"/>
              <a:gd name="connsiteX71" fmla="*/ 9 w 5664"/>
              <a:gd name="connsiteY71" fmla="*/ 1177 h 9827"/>
              <a:gd name="connsiteX72" fmla="*/ 4 w 5664"/>
              <a:gd name="connsiteY72" fmla="*/ 1160 h 9827"/>
              <a:gd name="connsiteX73" fmla="*/ 1 w 5664"/>
              <a:gd name="connsiteY73" fmla="*/ 1141 h 9827"/>
              <a:gd name="connsiteX74" fmla="*/ 0 w 5664"/>
              <a:gd name="connsiteY74" fmla="*/ 1120 h 9827"/>
              <a:gd name="connsiteX75" fmla="*/ 1 w 5664"/>
              <a:gd name="connsiteY75" fmla="*/ 1097 h 9827"/>
              <a:gd name="connsiteX76" fmla="*/ 4 w 5664"/>
              <a:gd name="connsiteY76" fmla="*/ 1050 h 9827"/>
              <a:gd name="connsiteX77" fmla="*/ 9 w 5664"/>
              <a:gd name="connsiteY77" fmla="*/ 1007 h 9827"/>
              <a:gd name="connsiteX78" fmla="*/ 14 w 5664"/>
              <a:gd name="connsiteY78" fmla="*/ 970 h 9827"/>
              <a:gd name="connsiteX79" fmla="*/ 22 w 5664"/>
              <a:gd name="connsiteY79" fmla="*/ 935 h 9827"/>
              <a:gd name="connsiteX80" fmla="*/ 0 w 5664"/>
              <a:gd name="connsiteY80" fmla="*/ 792 h 9827"/>
              <a:gd name="connsiteX81" fmla="*/ 5442 w 5664"/>
              <a:gd name="connsiteY81" fmla="*/ 93 h 9827"/>
              <a:gd name="connsiteX0" fmla="*/ 5432 w 5664"/>
              <a:gd name="connsiteY0" fmla="*/ 0 h 9672"/>
              <a:gd name="connsiteX1" fmla="*/ 5523 w 5664"/>
              <a:gd name="connsiteY1" fmla="*/ 275 h 9672"/>
              <a:gd name="connsiteX2" fmla="*/ 5585 w 5664"/>
              <a:gd name="connsiteY2" fmla="*/ 354 h 9672"/>
              <a:gd name="connsiteX3" fmla="*/ 5606 w 5664"/>
              <a:gd name="connsiteY3" fmla="*/ 437 h 9672"/>
              <a:gd name="connsiteX4" fmla="*/ 5664 w 5664"/>
              <a:gd name="connsiteY4" fmla="*/ 575 h 9672"/>
              <a:gd name="connsiteX5" fmla="*/ 5664 w 5664"/>
              <a:gd name="connsiteY5" fmla="*/ 874 h 9672"/>
              <a:gd name="connsiteX6" fmla="*/ 5664 w 5664"/>
              <a:gd name="connsiteY6" fmla="*/ 1063 h 9672"/>
              <a:gd name="connsiteX7" fmla="*/ 5491 w 5664"/>
              <a:gd name="connsiteY7" fmla="*/ 1465 h 9672"/>
              <a:gd name="connsiteX8" fmla="*/ 5585 w 5664"/>
              <a:gd name="connsiteY8" fmla="*/ 1961 h 9672"/>
              <a:gd name="connsiteX9" fmla="*/ 5523 w 5664"/>
              <a:gd name="connsiteY9" fmla="*/ 2120 h 9672"/>
              <a:gd name="connsiteX10" fmla="*/ 5539 w 5664"/>
              <a:gd name="connsiteY10" fmla="*/ 2325 h 9672"/>
              <a:gd name="connsiteX11" fmla="*/ 5443 w 5664"/>
              <a:gd name="connsiteY11" fmla="*/ 2908 h 9672"/>
              <a:gd name="connsiteX12" fmla="*/ 5318 w 5664"/>
              <a:gd name="connsiteY12" fmla="*/ 3854 h 9672"/>
              <a:gd name="connsiteX13" fmla="*/ 5096 w 5664"/>
              <a:gd name="connsiteY13" fmla="*/ 4154 h 9672"/>
              <a:gd name="connsiteX14" fmla="*/ 4923 w 5664"/>
              <a:gd name="connsiteY14" fmla="*/ 4689 h 9672"/>
              <a:gd name="connsiteX15" fmla="*/ 4779 w 5664"/>
              <a:gd name="connsiteY15" fmla="*/ 4989 h 9672"/>
              <a:gd name="connsiteX16" fmla="*/ 4685 w 5664"/>
              <a:gd name="connsiteY16" fmla="*/ 5321 h 9672"/>
              <a:gd name="connsiteX17" fmla="*/ 4669 w 5664"/>
              <a:gd name="connsiteY17" fmla="*/ 5683 h 9672"/>
              <a:gd name="connsiteX18" fmla="*/ 4479 w 5664"/>
              <a:gd name="connsiteY18" fmla="*/ 6015 h 9672"/>
              <a:gd name="connsiteX19" fmla="*/ 4495 w 5664"/>
              <a:gd name="connsiteY19" fmla="*/ 6125 h 9672"/>
              <a:gd name="connsiteX20" fmla="*/ 4385 w 5664"/>
              <a:gd name="connsiteY20" fmla="*/ 6298 h 9672"/>
              <a:gd name="connsiteX21" fmla="*/ 4290 w 5664"/>
              <a:gd name="connsiteY21" fmla="*/ 6645 h 9672"/>
              <a:gd name="connsiteX22" fmla="*/ 4290 w 5664"/>
              <a:gd name="connsiteY22" fmla="*/ 6914 h 9672"/>
              <a:gd name="connsiteX23" fmla="*/ 4322 w 5664"/>
              <a:gd name="connsiteY23" fmla="*/ 7260 h 9672"/>
              <a:gd name="connsiteX24" fmla="*/ 4164 w 5664"/>
              <a:gd name="connsiteY24" fmla="*/ 7465 h 9672"/>
              <a:gd name="connsiteX25" fmla="*/ 4053 w 5664"/>
              <a:gd name="connsiteY25" fmla="*/ 7797 h 9672"/>
              <a:gd name="connsiteX26" fmla="*/ 3801 w 5664"/>
              <a:gd name="connsiteY26" fmla="*/ 8079 h 9672"/>
              <a:gd name="connsiteX27" fmla="*/ 3739 w 5664"/>
              <a:gd name="connsiteY27" fmla="*/ 8364 h 9672"/>
              <a:gd name="connsiteX28" fmla="*/ 3599 w 5664"/>
              <a:gd name="connsiteY28" fmla="*/ 8648 h 9672"/>
              <a:gd name="connsiteX29" fmla="*/ 3536 w 5664"/>
              <a:gd name="connsiteY29" fmla="*/ 8868 h 9672"/>
              <a:gd name="connsiteX30" fmla="*/ 3505 w 5664"/>
              <a:gd name="connsiteY30" fmla="*/ 9246 h 9672"/>
              <a:gd name="connsiteX31" fmla="*/ 3276 w 5664"/>
              <a:gd name="connsiteY31" fmla="*/ 9420 h 9672"/>
              <a:gd name="connsiteX32" fmla="*/ 3048 w 5664"/>
              <a:gd name="connsiteY32" fmla="*/ 9578 h 9672"/>
              <a:gd name="connsiteX33" fmla="*/ 2812 w 5664"/>
              <a:gd name="connsiteY33" fmla="*/ 9672 h 9672"/>
              <a:gd name="connsiteX34" fmla="*/ 2464 w 5664"/>
              <a:gd name="connsiteY34" fmla="*/ 9672 h 9672"/>
              <a:gd name="connsiteX35" fmla="*/ 2150 w 5664"/>
              <a:gd name="connsiteY35" fmla="*/ 9389 h 9672"/>
              <a:gd name="connsiteX36" fmla="*/ 1991 w 5664"/>
              <a:gd name="connsiteY36" fmla="*/ 9105 h 9672"/>
              <a:gd name="connsiteX37" fmla="*/ 1944 w 5664"/>
              <a:gd name="connsiteY37" fmla="*/ 8837 h 9672"/>
              <a:gd name="connsiteX38" fmla="*/ 1637 w 5664"/>
              <a:gd name="connsiteY38" fmla="*/ 8537 h 9672"/>
              <a:gd name="connsiteX39" fmla="*/ 1503 w 5664"/>
              <a:gd name="connsiteY39" fmla="*/ 8319 h 9672"/>
              <a:gd name="connsiteX40" fmla="*/ 1543 w 5664"/>
              <a:gd name="connsiteY40" fmla="*/ 8088 h 9672"/>
              <a:gd name="connsiteX41" fmla="*/ 1354 w 5664"/>
              <a:gd name="connsiteY41" fmla="*/ 7567 h 9672"/>
              <a:gd name="connsiteX42" fmla="*/ 1154 w 5664"/>
              <a:gd name="connsiteY42" fmla="*/ 6771 h 9672"/>
              <a:gd name="connsiteX43" fmla="*/ 1211 w 5664"/>
              <a:gd name="connsiteY43" fmla="*/ 6172 h 9672"/>
              <a:gd name="connsiteX44" fmla="*/ 933 w 5664"/>
              <a:gd name="connsiteY44" fmla="*/ 5604 h 9672"/>
              <a:gd name="connsiteX45" fmla="*/ 885 w 5664"/>
              <a:gd name="connsiteY45" fmla="*/ 5226 h 9672"/>
              <a:gd name="connsiteX46" fmla="*/ 857 w 5664"/>
              <a:gd name="connsiteY46" fmla="*/ 4919 h 9672"/>
              <a:gd name="connsiteX47" fmla="*/ 588 w 5664"/>
              <a:gd name="connsiteY47" fmla="*/ 4611 h 9672"/>
              <a:gd name="connsiteX48" fmla="*/ 526 w 5664"/>
              <a:gd name="connsiteY48" fmla="*/ 4280 h 9672"/>
              <a:gd name="connsiteX49" fmla="*/ 399 w 5664"/>
              <a:gd name="connsiteY49" fmla="*/ 3618 h 9672"/>
              <a:gd name="connsiteX50" fmla="*/ 337 w 5664"/>
              <a:gd name="connsiteY50" fmla="*/ 3144 h 9672"/>
              <a:gd name="connsiteX51" fmla="*/ 226 w 5664"/>
              <a:gd name="connsiteY51" fmla="*/ 2924 h 9672"/>
              <a:gd name="connsiteX52" fmla="*/ 226 w 5664"/>
              <a:gd name="connsiteY52" fmla="*/ 2482 h 9672"/>
              <a:gd name="connsiteX53" fmla="*/ 133 w 5664"/>
              <a:gd name="connsiteY53" fmla="*/ 2214 h 9672"/>
              <a:gd name="connsiteX54" fmla="*/ 133 w 5664"/>
              <a:gd name="connsiteY54" fmla="*/ 1852 h 9672"/>
              <a:gd name="connsiteX55" fmla="*/ 22 w 5664"/>
              <a:gd name="connsiteY55" fmla="*/ 1631 h 9672"/>
              <a:gd name="connsiteX56" fmla="*/ 22 w 5664"/>
              <a:gd name="connsiteY56" fmla="*/ 1269 h 9672"/>
              <a:gd name="connsiteX57" fmla="*/ 22 w 5664"/>
              <a:gd name="connsiteY57" fmla="*/ 1269 h 9672"/>
              <a:gd name="connsiteX58" fmla="*/ 29 w 5664"/>
              <a:gd name="connsiteY58" fmla="*/ 1240 h 9672"/>
              <a:gd name="connsiteX59" fmla="*/ 35 w 5664"/>
              <a:gd name="connsiteY59" fmla="*/ 1211 h 9672"/>
              <a:gd name="connsiteX60" fmla="*/ 39 w 5664"/>
              <a:gd name="connsiteY60" fmla="*/ 1175 h 9672"/>
              <a:gd name="connsiteX61" fmla="*/ 42 w 5664"/>
              <a:gd name="connsiteY61" fmla="*/ 1138 h 9672"/>
              <a:gd name="connsiteX62" fmla="*/ 43 w 5664"/>
              <a:gd name="connsiteY62" fmla="*/ 1120 h 9672"/>
              <a:gd name="connsiteX63" fmla="*/ 42 w 5664"/>
              <a:gd name="connsiteY63" fmla="*/ 1102 h 9672"/>
              <a:gd name="connsiteX64" fmla="*/ 39 w 5664"/>
              <a:gd name="connsiteY64" fmla="*/ 1086 h 9672"/>
              <a:gd name="connsiteX65" fmla="*/ 35 w 5664"/>
              <a:gd name="connsiteY65" fmla="*/ 1070 h 9672"/>
              <a:gd name="connsiteX66" fmla="*/ 29 w 5664"/>
              <a:gd name="connsiteY66" fmla="*/ 1058 h 9672"/>
              <a:gd name="connsiteX67" fmla="*/ 22 w 5664"/>
              <a:gd name="connsiteY67" fmla="*/ 1047 h 9672"/>
              <a:gd name="connsiteX68" fmla="*/ 22 w 5664"/>
              <a:gd name="connsiteY68" fmla="*/ 1047 h 9672"/>
              <a:gd name="connsiteX69" fmla="*/ 17 w 5664"/>
              <a:gd name="connsiteY69" fmla="*/ 1043 h 9672"/>
              <a:gd name="connsiteX70" fmla="*/ 14 w 5664"/>
              <a:gd name="connsiteY70" fmla="*/ 1037 h 9672"/>
              <a:gd name="connsiteX71" fmla="*/ 9 w 5664"/>
              <a:gd name="connsiteY71" fmla="*/ 1022 h 9672"/>
              <a:gd name="connsiteX72" fmla="*/ 4 w 5664"/>
              <a:gd name="connsiteY72" fmla="*/ 1005 h 9672"/>
              <a:gd name="connsiteX73" fmla="*/ 1 w 5664"/>
              <a:gd name="connsiteY73" fmla="*/ 986 h 9672"/>
              <a:gd name="connsiteX74" fmla="*/ 0 w 5664"/>
              <a:gd name="connsiteY74" fmla="*/ 965 h 9672"/>
              <a:gd name="connsiteX75" fmla="*/ 1 w 5664"/>
              <a:gd name="connsiteY75" fmla="*/ 942 h 9672"/>
              <a:gd name="connsiteX76" fmla="*/ 4 w 5664"/>
              <a:gd name="connsiteY76" fmla="*/ 895 h 9672"/>
              <a:gd name="connsiteX77" fmla="*/ 9 w 5664"/>
              <a:gd name="connsiteY77" fmla="*/ 852 h 9672"/>
              <a:gd name="connsiteX78" fmla="*/ 14 w 5664"/>
              <a:gd name="connsiteY78" fmla="*/ 815 h 9672"/>
              <a:gd name="connsiteX79" fmla="*/ 22 w 5664"/>
              <a:gd name="connsiteY79" fmla="*/ 780 h 9672"/>
              <a:gd name="connsiteX80" fmla="*/ 0 w 5664"/>
              <a:gd name="connsiteY80" fmla="*/ 637 h 9672"/>
              <a:gd name="connsiteX0" fmla="*/ 5432 w 5664"/>
              <a:gd name="connsiteY0" fmla="*/ 0 h 9672"/>
              <a:gd name="connsiteX1" fmla="*/ 5523 w 5664"/>
              <a:gd name="connsiteY1" fmla="*/ 275 h 9672"/>
              <a:gd name="connsiteX2" fmla="*/ 5585 w 5664"/>
              <a:gd name="connsiteY2" fmla="*/ 354 h 9672"/>
              <a:gd name="connsiteX3" fmla="*/ 5606 w 5664"/>
              <a:gd name="connsiteY3" fmla="*/ 437 h 9672"/>
              <a:gd name="connsiteX4" fmla="*/ 5664 w 5664"/>
              <a:gd name="connsiteY4" fmla="*/ 575 h 9672"/>
              <a:gd name="connsiteX5" fmla="*/ 5664 w 5664"/>
              <a:gd name="connsiteY5" fmla="*/ 874 h 9672"/>
              <a:gd name="connsiteX6" fmla="*/ 5664 w 5664"/>
              <a:gd name="connsiteY6" fmla="*/ 1063 h 9672"/>
              <a:gd name="connsiteX7" fmla="*/ 5491 w 5664"/>
              <a:gd name="connsiteY7" fmla="*/ 1465 h 9672"/>
              <a:gd name="connsiteX8" fmla="*/ 5585 w 5664"/>
              <a:gd name="connsiteY8" fmla="*/ 1961 h 9672"/>
              <a:gd name="connsiteX9" fmla="*/ 5523 w 5664"/>
              <a:gd name="connsiteY9" fmla="*/ 2120 h 9672"/>
              <a:gd name="connsiteX10" fmla="*/ 5539 w 5664"/>
              <a:gd name="connsiteY10" fmla="*/ 2325 h 9672"/>
              <a:gd name="connsiteX11" fmla="*/ 5443 w 5664"/>
              <a:gd name="connsiteY11" fmla="*/ 2908 h 9672"/>
              <a:gd name="connsiteX12" fmla="*/ 5318 w 5664"/>
              <a:gd name="connsiteY12" fmla="*/ 3854 h 9672"/>
              <a:gd name="connsiteX13" fmla="*/ 5096 w 5664"/>
              <a:gd name="connsiteY13" fmla="*/ 4154 h 9672"/>
              <a:gd name="connsiteX14" fmla="*/ 4923 w 5664"/>
              <a:gd name="connsiteY14" fmla="*/ 4689 h 9672"/>
              <a:gd name="connsiteX15" fmla="*/ 4779 w 5664"/>
              <a:gd name="connsiteY15" fmla="*/ 4989 h 9672"/>
              <a:gd name="connsiteX16" fmla="*/ 4685 w 5664"/>
              <a:gd name="connsiteY16" fmla="*/ 5321 h 9672"/>
              <a:gd name="connsiteX17" fmla="*/ 4669 w 5664"/>
              <a:gd name="connsiteY17" fmla="*/ 5683 h 9672"/>
              <a:gd name="connsiteX18" fmla="*/ 4479 w 5664"/>
              <a:gd name="connsiteY18" fmla="*/ 6015 h 9672"/>
              <a:gd name="connsiteX19" fmla="*/ 4495 w 5664"/>
              <a:gd name="connsiteY19" fmla="*/ 6125 h 9672"/>
              <a:gd name="connsiteX20" fmla="*/ 4385 w 5664"/>
              <a:gd name="connsiteY20" fmla="*/ 6298 h 9672"/>
              <a:gd name="connsiteX21" fmla="*/ 4290 w 5664"/>
              <a:gd name="connsiteY21" fmla="*/ 6645 h 9672"/>
              <a:gd name="connsiteX22" fmla="*/ 4290 w 5664"/>
              <a:gd name="connsiteY22" fmla="*/ 6914 h 9672"/>
              <a:gd name="connsiteX23" fmla="*/ 4322 w 5664"/>
              <a:gd name="connsiteY23" fmla="*/ 7260 h 9672"/>
              <a:gd name="connsiteX24" fmla="*/ 4164 w 5664"/>
              <a:gd name="connsiteY24" fmla="*/ 7465 h 9672"/>
              <a:gd name="connsiteX25" fmla="*/ 4053 w 5664"/>
              <a:gd name="connsiteY25" fmla="*/ 7797 h 9672"/>
              <a:gd name="connsiteX26" fmla="*/ 3801 w 5664"/>
              <a:gd name="connsiteY26" fmla="*/ 8079 h 9672"/>
              <a:gd name="connsiteX27" fmla="*/ 3739 w 5664"/>
              <a:gd name="connsiteY27" fmla="*/ 8364 h 9672"/>
              <a:gd name="connsiteX28" fmla="*/ 3599 w 5664"/>
              <a:gd name="connsiteY28" fmla="*/ 8648 h 9672"/>
              <a:gd name="connsiteX29" fmla="*/ 3536 w 5664"/>
              <a:gd name="connsiteY29" fmla="*/ 8868 h 9672"/>
              <a:gd name="connsiteX30" fmla="*/ 3505 w 5664"/>
              <a:gd name="connsiteY30" fmla="*/ 9246 h 9672"/>
              <a:gd name="connsiteX31" fmla="*/ 3276 w 5664"/>
              <a:gd name="connsiteY31" fmla="*/ 9420 h 9672"/>
              <a:gd name="connsiteX32" fmla="*/ 3048 w 5664"/>
              <a:gd name="connsiteY32" fmla="*/ 9578 h 9672"/>
              <a:gd name="connsiteX33" fmla="*/ 2812 w 5664"/>
              <a:gd name="connsiteY33" fmla="*/ 9672 h 9672"/>
              <a:gd name="connsiteX34" fmla="*/ 2464 w 5664"/>
              <a:gd name="connsiteY34" fmla="*/ 9672 h 9672"/>
              <a:gd name="connsiteX35" fmla="*/ 2150 w 5664"/>
              <a:gd name="connsiteY35" fmla="*/ 9389 h 9672"/>
              <a:gd name="connsiteX36" fmla="*/ 1991 w 5664"/>
              <a:gd name="connsiteY36" fmla="*/ 9105 h 9672"/>
              <a:gd name="connsiteX37" fmla="*/ 1944 w 5664"/>
              <a:gd name="connsiteY37" fmla="*/ 8837 h 9672"/>
              <a:gd name="connsiteX38" fmla="*/ 1637 w 5664"/>
              <a:gd name="connsiteY38" fmla="*/ 8537 h 9672"/>
              <a:gd name="connsiteX39" fmla="*/ 1503 w 5664"/>
              <a:gd name="connsiteY39" fmla="*/ 8319 h 9672"/>
              <a:gd name="connsiteX40" fmla="*/ 1543 w 5664"/>
              <a:gd name="connsiteY40" fmla="*/ 8088 h 9672"/>
              <a:gd name="connsiteX41" fmla="*/ 1354 w 5664"/>
              <a:gd name="connsiteY41" fmla="*/ 7567 h 9672"/>
              <a:gd name="connsiteX42" fmla="*/ 1154 w 5664"/>
              <a:gd name="connsiteY42" fmla="*/ 6771 h 9672"/>
              <a:gd name="connsiteX43" fmla="*/ 1211 w 5664"/>
              <a:gd name="connsiteY43" fmla="*/ 6172 h 9672"/>
              <a:gd name="connsiteX44" fmla="*/ 933 w 5664"/>
              <a:gd name="connsiteY44" fmla="*/ 5604 h 9672"/>
              <a:gd name="connsiteX45" fmla="*/ 885 w 5664"/>
              <a:gd name="connsiteY45" fmla="*/ 5226 h 9672"/>
              <a:gd name="connsiteX46" fmla="*/ 857 w 5664"/>
              <a:gd name="connsiteY46" fmla="*/ 4919 h 9672"/>
              <a:gd name="connsiteX47" fmla="*/ 588 w 5664"/>
              <a:gd name="connsiteY47" fmla="*/ 4611 h 9672"/>
              <a:gd name="connsiteX48" fmla="*/ 526 w 5664"/>
              <a:gd name="connsiteY48" fmla="*/ 4280 h 9672"/>
              <a:gd name="connsiteX49" fmla="*/ 399 w 5664"/>
              <a:gd name="connsiteY49" fmla="*/ 3618 h 9672"/>
              <a:gd name="connsiteX50" fmla="*/ 337 w 5664"/>
              <a:gd name="connsiteY50" fmla="*/ 3144 h 9672"/>
              <a:gd name="connsiteX51" fmla="*/ 226 w 5664"/>
              <a:gd name="connsiteY51" fmla="*/ 2924 h 9672"/>
              <a:gd name="connsiteX52" fmla="*/ 226 w 5664"/>
              <a:gd name="connsiteY52" fmla="*/ 2482 h 9672"/>
              <a:gd name="connsiteX53" fmla="*/ 133 w 5664"/>
              <a:gd name="connsiteY53" fmla="*/ 2214 h 9672"/>
              <a:gd name="connsiteX54" fmla="*/ 133 w 5664"/>
              <a:gd name="connsiteY54" fmla="*/ 1852 h 9672"/>
              <a:gd name="connsiteX55" fmla="*/ 22 w 5664"/>
              <a:gd name="connsiteY55" fmla="*/ 1631 h 9672"/>
              <a:gd name="connsiteX56" fmla="*/ 22 w 5664"/>
              <a:gd name="connsiteY56" fmla="*/ 1269 h 9672"/>
              <a:gd name="connsiteX57" fmla="*/ 22 w 5664"/>
              <a:gd name="connsiteY57" fmla="*/ 1269 h 9672"/>
              <a:gd name="connsiteX58" fmla="*/ 29 w 5664"/>
              <a:gd name="connsiteY58" fmla="*/ 1240 h 9672"/>
              <a:gd name="connsiteX59" fmla="*/ 35 w 5664"/>
              <a:gd name="connsiteY59" fmla="*/ 1211 h 9672"/>
              <a:gd name="connsiteX60" fmla="*/ 39 w 5664"/>
              <a:gd name="connsiteY60" fmla="*/ 1175 h 9672"/>
              <a:gd name="connsiteX61" fmla="*/ 42 w 5664"/>
              <a:gd name="connsiteY61" fmla="*/ 1138 h 9672"/>
              <a:gd name="connsiteX62" fmla="*/ 43 w 5664"/>
              <a:gd name="connsiteY62" fmla="*/ 1120 h 9672"/>
              <a:gd name="connsiteX63" fmla="*/ 42 w 5664"/>
              <a:gd name="connsiteY63" fmla="*/ 1102 h 9672"/>
              <a:gd name="connsiteX64" fmla="*/ 39 w 5664"/>
              <a:gd name="connsiteY64" fmla="*/ 1086 h 9672"/>
              <a:gd name="connsiteX65" fmla="*/ 35 w 5664"/>
              <a:gd name="connsiteY65" fmla="*/ 1070 h 9672"/>
              <a:gd name="connsiteX66" fmla="*/ 29 w 5664"/>
              <a:gd name="connsiteY66" fmla="*/ 1058 h 9672"/>
              <a:gd name="connsiteX67" fmla="*/ 22 w 5664"/>
              <a:gd name="connsiteY67" fmla="*/ 1047 h 9672"/>
              <a:gd name="connsiteX68" fmla="*/ 22 w 5664"/>
              <a:gd name="connsiteY68" fmla="*/ 1047 h 9672"/>
              <a:gd name="connsiteX69" fmla="*/ 17 w 5664"/>
              <a:gd name="connsiteY69" fmla="*/ 1043 h 9672"/>
              <a:gd name="connsiteX70" fmla="*/ 14 w 5664"/>
              <a:gd name="connsiteY70" fmla="*/ 1037 h 9672"/>
              <a:gd name="connsiteX71" fmla="*/ 9 w 5664"/>
              <a:gd name="connsiteY71" fmla="*/ 1022 h 9672"/>
              <a:gd name="connsiteX72" fmla="*/ 4 w 5664"/>
              <a:gd name="connsiteY72" fmla="*/ 1005 h 9672"/>
              <a:gd name="connsiteX73" fmla="*/ 1 w 5664"/>
              <a:gd name="connsiteY73" fmla="*/ 986 h 9672"/>
              <a:gd name="connsiteX74" fmla="*/ 0 w 5664"/>
              <a:gd name="connsiteY74" fmla="*/ 965 h 9672"/>
              <a:gd name="connsiteX75" fmla="*/ 1 w 5664"/>
              <a:gd name="connsiteY75" fmla="*/ 942 h 9672"/>
              <a:gd name="connsiteX76" fmla="*/ 4 w 5664"/>
              <a:gd name="connsiteY76" fmla="*/ 895 h 9672"/>
              <a:gd name="connsiteX77" fmla="*/ 9 w 5664"/>
              <a:gd name="connsiteY77" fmla="*/ 852 h 9672"/>
              <a:gd name="connsiteX78" fmla="*/ 14 w 5664"/>
              <a:gd name="connsiteY78" fmla="*/ 815 h 9672"/>
              <a:gd name="connsiteX79" fmla="*/ 22 w 5664"/>
              <a:gd name="connsiteY79" fmla="*/ 780 h 9672"/>
              <a:gd name="connsiteX80" fmla="*/ 0 w 5664"/>
              <a:gd name="connsiteY80" fmla="*/ 637 h 9672"/>
              <a:gd name="connsiteX81" fmla="*/ 5432 w 5664"/>
              <a:gd name="connsiteY81" fmla="*/ 0 h 9672"/>
              <a:gd name="connsiteX0" fmla="*/ 0 w 5664"/>
              <a:gd name="connsiteY0" fmla="*/ 362 h 9397"/>
              <a:gd name="connsiteX1" fmla="*/ 5523 w 5664"/>
              <a:gd name="connsiteY1" fmla="*/ 0 h 9397"/>
              <a:gd name="connsiteX2" fmla="*/ 5585 w 5664"/>
              <a:gd name="connsiteY2" fmla="*/ 79 h 9397"/>
              <a:gd name="connsiteX3" fmla="*/ 5606 w 5664"/>
              <a:gd name="connsiteY3" fmla="*/ 162 h 9397"/>
              <a:gd name="connsiteX4" fmla="*/ 5664 w 5664"/>
              <a:gd name="connsiteY4" fmla="*/ 300 h 9397"/>
              <a:gd name="connsiteX5" fmla="*/ 5664 w 5664"/>
              <a:gd name="connsiteY5" fmla="*/ 599 h 9397"/>
              <a:gd name="connsiteX6" fmla="*/ 5664 w 5664"/>
              <a:gd name="connsiteY6" fmla="*/ 788 h 9397"/>
              <a:gd name="connsiteX7" fmla="*/ 5491 w 5664"/>
              <a:gd name="connsiteY7" fmla="*/ 1190 h 9397"/>
              <a:gd name="connsiteX8" fmla="*/ 5585 w 5664"/>
              <a:gd name="connsiteY8" fmla="*/ 1686 h 9397"/>
              <a:gd name="connsiteX9" fmla="*/ 5523 w 5664"/>
              <a:gd name="connsiteY9" fmla="*/ 1845 h 9397"/>
              <a:gd name="connsiteX10" fmla="*/ 5539 w 5664"/>
              <a:gd name="connsiteY10" fmla="*/ 2050 h 9397"/>
              <a:gd name="connsiteX11" fmla="*/ 5443 w 5664"/>
              <a:gd name="connsiteY11" fmla="*/ 2633 h 9397"/>
              <a:gd name="connsiteX12" fmla="*/ 5318 w 5664"/>
              <a:gd name="connsiteY12" fmla="*/ 3579 h 9397"/>
              <a:gd name="connsiteX13" fmla="*/ 5096 w 5664"/>
              <a:gd name="connsiteY13" fmla="*/ 3879 h 9397"/>
              <a:gd name="connsiteX14" fmla="*/ 4923 w 5664"/>
              <a:gd name="connsiteY14" fmla="*/ 4414 h 9397"/>
              <a:gd name="connsiteX15" fmla="*/ 4779 w 5664"/>
              <a:gd name="connsiteY15" fmla="*/ 4714 h 9397"/>
              <a:gd name="connsiteX16" fmla="*/ 4685 w 5664"/>
              <a:gd name="connsiteY16" fmla="*/ 5046 h 9397"/>
              <a:gd name="connsiteX17" fmla="*/ 4669 w 5664"/>
              <a:gd name="connsiteY17" fmla="*/ 5408 h 9397"/>
              <a:gd name="connsiteX18" fmla="*/ 4479 w 5664"/>
              <a:gd name="connsiteY18" fmla="*/ 5740 h 9397"/>
              <a:gd name="connsiteX19" fmla="*/ 4495 w 5664"/>
              <a:gd name="connsiteY19" fmla="*/ 5850 h 9397"/>
              <a:gd name="connsiteX20" fmla="*/ 4385 w 5664"/>
              <a:gd name="connsiteY20" fmla="*/ 6023 h 9397"/>
              <a:gd name="connsiteX21" fmla="*/ 4290 w 5664"/>
              <a:gd name="connsiteY21" fmla="*/ 6370 h 9397"/>
              <a:gd name="connsiteX22" fmla="*/ 4290 w 5664"/>
              <a:gd name="connsiteY22" fmla="*/ 6639 h 9397"/>
              <a:gd name="connsiteX23" fmla="*/ 4322 w 5664"/>
              <a:gd name="connsiteY23" fmla="*/ 6985 h 9397"/>
              <a:gd name="connsiteX24" fmla="*/ 4164 w 5664"/>
              <a:gd name="connsiteY24" fmla="*/ 7190 h 9397"/>
              <a:gd name="connsiteX25" fmla="*/ 4053 w 5664"/>
              <a:gd name="connsiteY25" fmla="*/ 7522 h 9397"/>
              <a:gd name="connsiteX26" fmla="*/ 3801 w 5664"/>
              <a:gd name="connsiteY26" fmla="*/ 7804 h 9397"/>
              <a:gd name="connsiteX27" fmla="*/ 3739 w 5664"/>
              <a:gd name="connsiteY27" fmla="*/ 8089 h 9397"/>
              <a:gd name="connsiteX28" fmla="*/ 3599 w 5664"/>
              <a:gd name="connsiteY28" fmla="*/ 8373 h 9397"/>
              <a:gd name="connsiteX29" fmla="*/ 3536 w 5664"/>
              <a:gd name="connsiteY29" fmla="*/ 8593 h 9397"/>
              <a:gd name="connsiteX30" fmla="*/ 3505 w 5664"/>
              <a:gd name="connsiteY30" fmla="*/ 8971 h 9397"/>
              <a:gd name="connsiteX31" fmla="*/ 3276 w 5664"/>
              <a:gd name="connsiteY31" fmla="*/ 9145 h 9397"/>
              <a:gd name="connsiteX32" fmla="*/ 3048 w 5664"/>
              <a:gd name="connsiteY32" fmla="*/ 9303 h 9397"/>
              <a:gd name="connsiteX33" fmla="*/ 2812 w 5664"/>
              <a:gd name="connsiteY33" fmla="*/ 9397 h 9397"/>
              <a:gd name="connsiteX34" fmla="*/ 2464 w 5664"/>
              <a:gd name="connsiteY34" fmla="*/ 9397 h 9397"/>
              <a:gd name="connsiteX35" fmla="*/ 2150 w 5664"/>
              <a:gd name="connsiteY35" fmla="*/ 9114 h 9397"/>
              <a:gd name="connsiteX36" fmla="*/ 1991 w 5664"/>
              <a:gd name="connsiteY36" fmla="*/ 8830 h 9397"/>
              <a:gd name="connsiteX37" fmla="*/ 1944 w 5664"/>
              <a:gd name="connsiteY37" fmla="*/ 8562 h 9397"/>
              <a:gd name="connsiteX38" fmla="*/ 1637 w 5664"/>
              <a:gd name="connsiteY38" fmla="*/ 8262 h 9397"/>
              <a:gd name="connsiteX39" fmla="*/ 1503 w 5664"/>
              <a:gd name="connsiteY39" fmla="*/ 8044 h 9397"/>
              <a:gd name="connsiteX40" fmla="*/ 1543 w 5664"/>
              <a:gd name="connsiteY40" fmla="*/ 7813 h 9397"/>
              <a:gd name="connsiteX41" fmla="*/ 1354 w 5664"/>
              <a:gd name="connsiteY41" fmla="*/ 7292 h 9397"/>
              <a:gd name="connsiteX42" fmla="*/ 1154 w 5664"/>
              <a:gd name="connsiteY42" fmla="*/ 6496 h 9397"/>
              <a:gd name="connsiteX43" fmla="*/ 1211 w 5664"/>
              <a:gd name="connsiteY43" fmla="*/ 5897 h 9397"/>
              <a:gd name="connsiteX44" fmla="*/ 933 w 5664"/>
              <a:gd name="connsiteY44" fmla="*/ 5329 h 9397"/>
              <a:gd name="connsiteX45" fmla="*/ 885 w 5664"/>
              <a:gd name="connsiteY45" fmla="*/ 4951 h 9397"/>
              <a:gd name="connsiteX46" fmla="*/ 857 w 5664"/>
              <a:gd name="connsiteY46" fmla="*/ 4644 h 9397"/>
              <a:gd name="connsiteX47" fmla="*/ 588 w 5664"/>
              <a:gd name="connsiteY47" fmla="*/ 4336 h 9397"/>
              <a:gd name="connsiteX48" fmla="*/ 526 w 5664"/>
              <a:gd name="connsiteY48" fmla="*/ 4005 h 9397"/>
              <a:gd name="connsiteX49" fmla="*/ 399 w 5664"/>
              <a:gd name="connsiteY49" fmla="*/ 3343 h 9397"/>
              <a:gd name="connsiteX50" fmla="*/ 337 w 5664"/>
              <a:gd name="connsiteY50" fmla="*/ 2869 h 9397"/>
              <a:gd name="connsiteX51" fmla="*/ 226 w 5664"/>
              <a:gd name="connsiteY51" fmla="*/ 2649 h 9397"/>
              <a:gd name="connsiteX52" fmla="*/ 226 w 5664"/>
              <a:gd name="connsiteY52" fmla="*/ 2207 h 9397"/>
              <a:gd name="connsiteX53" fmla="*/ 133 w 5664"/>
              <a:gd name="connsiteY53" fmla="*/ 1939 h 9397"/>
              <a:gd name="connsiteX54" fmla="*/ 133 w 5664"/>
              <a:gd name="connsiteY54" fmla="*/ 1577 h 9397"/>
              <a:gd name="connsiteX55" fmla="*/ 22 w 5664"/>
              <a:gd name="connsiteY55" fmla="*/ 1356 h 9397"/>
              <a:gd name="connsiteX56" fmla="*/ 22 w 5664"/>
              <a:gd name="connsiteY56" fmla="*/ 994 h 9397"/>
              <a:gd name="connsiteX57" fmla="*/ 22 w 5664"/>
              <a:gd name="connsiteY57" fmla="*/ 994 h 9397"/>
              <a:gd name="connsiteX58" fmla="*/ 29 w 5664"/>
              <a:gd name="connsiteY58" fmla="*/ 965 h 9397"/>
              <a:gd name="connsiteX59" fmla="*/ 35 w 5664"/>
              <a:gd name="connsiteY59" fmla="*/ 936 h 9397"/>
              <a:gd name="connsiteX60" fmla="*/ 39 w 5664"/>
              <a:gd name="connsiteY60" fmla="*/ 900 h 9397"/>
              <a:gd name="connsiteX61" fmla="*/ 42 w 5664"/>
              <a:gd name="connsiteY61" fmla="*/ 863 h 9397"/>
              <a:gd name="connsiteX62" fmla="*/ 43 w 5664"/>
              <a:gd name="connsiteY62" fmla="*/ 845 h 9397"/>
              <a:gd name="connsiteX63" fmla="*/ 42 w 5664"/>
              <a:gd name="connsiteY63" fmla="*/ 827 h 9397"/>
              <a:gd name="connsiteX64" fmla="*/ 39 w 5664"/>
              <a:gd name="connsiteY64" fmla="*/ 811 h 9397"/>
              <a:gd name="connsiteX65" fmla="*/ 35 w 5664"/>
              <a:gd name="connsiteY65" fmla="*/ 795 h 9397"/>
              <a:gd name="connsiteX66" fmla="*/ 29 w 5664"/>
              <a:gd name="connsiteY66" fmla="*/ 783 h 9397"/>
              <a:gd name="connsiteX67" fmla="*/ 22 w 5664"/>
              <a:gd name="connsiteY67" fmla="*/ 772 h 9397"/>
              <a:gd name="connsiteX68" fmla="*/ 22 w 5664"/>
              <a:gd name="connsiteY68" fmla="*/ 772 h 9397"/>
              <a:gd name="connsiteX69" fmla="*/ 17 w 5664"/>
              <a:gd name="connsiteY69" fmla="*/ 768 h 9397"/>
              <a:gd name="connsiteX70" fmla="*/ 14 w 5664"/>
              <a:gd name="connsiteY70" fmla="*/ 762 h 9397"/>
              <a:gd name="connsiteX71" fmla="*/ 9 w 5664"/>
              <a:gd name="connsiteY71" fmla="*/ 747 h 9397"/>
              <a:gd name="connsiteX72" fmla="*/ 4 w 5664"/>
              <a:gd name="connsiteY72" fmla="*/ 730 h 9397"/>
              <a:gd name="connsiteX73" fmla="*/ 1 w 5664"/>
              <a:gd name="connsiteY73" fmla="*/ 711 h 9397"/>
              <a:gd name="connsiteX74" fmla="*/ 0 w 5664"/>
              <a:gd name="connsiteY74" fmla="*/ 690 h 9397"/>
              <a:gd name="connsiteX75" fmla="*/ 1 w 5664"/>
              <a:gd name="connsiteY75" fmla="*/ 667 h 9397"/>
              <a:gd name="connsiteX76" fmla="*/ 4 w 5664"/>
              <a:gd name="connsiteY76" fmla="*/ 620 h 9397"/>
              <a:gd name="connsiteX77" fmla="*/ 9 w 5664"/>
              <a:gd name="connsiteY77" fmla="*/ 577 h 9397"/>
              <a:gd name="connsiteX78" fmla="*/ 14 w 5664"/>
              <a:gd name="connsiteY78" fmla="*/ 540 h 9397"/>
              <a:gd name="connsiteX79" fmla="*/ 22 w 5664"/>
              <a:gd name="connsiteY79" fmla="*/ 505 h 9397"/>
              <a:gd name="connsiteX80" fmla="*/ 0 w 5664"/>
              <a:gd name="connsiteY80" fmla="*/ 362 h 9397"/>
              <a:gd name="connsiteX0" fmla="*/ 5585 w 5722"/>
              <a:gd name="connsiteY0" fmla="*/ 0 h 9318"/>
              <a:gd name="connsiteX1" fmla="*/ 5606 w 5722"/>
              <a:gd name="connsiteY1" fmla="*/ 83 h 9318"/>
              <a:gd name="connsiteX2" fmla="*/ 5664 w 5722"/>
              <a:gd name="connsiteY2" fmla="*/ 221 h 9318"/>
              <a:gd name="connsiteX3" fmla="*/ 5664 w 5722"/>
              <a:gd name="connsiteY3" fmla="*/ 520 h 9318"/>
              <a:gd name="connsiteX4" fmla="*/ 5664 w 5722"/>
              <a:gd name="connsiteY4" fmla="*/ 709 h 9318"/>
              <a:gd name="connsiteX5" fmla="*/ 5491 w 5722"/>
              <a:gd name="connsiteY5" fmla="*/ 1111 h 9318"/>
              <a:gd name="connsiteX6" fmla="*/ 5585 w 5722"/>
              <a:gd name="connsiteY6" fmla="*/ 1607 h 9318"/>
              <a:gd name="connsiteX7" fmla="*/ 5523 w 5722"/>
              <a:gd name="connsiteY7" fmla="*/ 1766 h 9318"/>
              <a:gd name="connsiteX8" fmla="*/ 5539 w 5722"/>
              <a:gd name="connsiteY8" fmla="*/ 1971 h 9318"/>
              <a:gd name="connsiteX9" fmla="*/ 5443 w 5722"/>
              <a:gd name="connsiteY9" fmla="*/ 2554 h 9318"/>
              <a:gd name="connsiteX10" fmla="*/ 5318 w 5722"/>
              <a:gd name="connsiteY10" fmla="*/ 3500 h 9318"/>
              <a:gd name="connsiteX11" fmla="*/ 5096 w 5722"/>
              <a:gd name="connsiteY11" fmla="*/ 3800 h 9318"/>
              <a:gd name="connsiteX12" fmla="*/ 4923 w 5722"/>
              <a:gd name="connsiteY12" fmla="*/ 4335 h 9318"/>
              <a:gd name="connsiteX13" fmla="*/ 4779 w 5722"/>
              <a:gd name="connsiteY13" fmla="*/ 4635 h 9318"/>
              <a:gd name="connsiteX14" fmla="*/ 4685 w 5722"/>
              <a:gd name="connsiteY14" fmla="*/ 4967 h 9318"/>
              <a:gd name="connsiteX15" fmla="*/ 4669 w 5722"/>
              <a:gd name="connsiteY15" fmla="*/ 5329 h 9318"/>
              <a:gd name="connsiteX16" fmla="*/ 4479 w 5722"/>
              <a:gd name="connsiteY16" fmla="*/ 5661 h 9318"/>
              <a:gd name="connsiteX17" fmla="*/ 4495 w 5722"/>
              <a:gd name="connsiteY17" fmla="*/ 5771 h 9318"/>
              <a:gd name="connsiteX18" fmla="*/ 4385 w 5722"/>
              <a:gd name="connsiteY18" fmla="*/ 5944 h 9318"/>
              <a:gd name="connsiteX19" fmla="*/ 4290 w 5722"/>
              <a:gd name="connsiteY19" fmla="*/ 6291 h 9318"/>
              <a:gd name="connsiteX20" fmla="*/ 4290 w 5722"/>
              <a:gd name="connsiteY20" fmla="*/ 6560 h 9318"/>
              <a:gd name="connsiteX21" fmla="*/ 4322 w 5722"/>
              <a:gd name="connsiteY21" fmla="*/ 6906 h 9318"/>
              <a:gd name="connsiteX22" fmla="*/ 4164 w 5722"/>
              <a:gd name="connsiteY22" fmla="*/ 7111 h 9318"/>
              <a:gd name="connsiteX23" fmla="*/ 4053 w 5722"/>
              <a:gd name="connsiteY23" fmla="*/ 7443 h 9318"/>
              <a:gd name="connsiteX24" fmla="*/ 3801 w 5722"/>
              <a:gd name="connsiteY24" fmla="*/ 7725 h 9318"/>
              <a:gd name="connsiteX25" fmla="*/ 3739 w 5722"/>
              <a:gd name="connsiteY25" fmla="*/ 8010 h 9318"/>
              <a:gd name="connsiteX26" fmla="*/ 3599 w 5722"/>
              <a:gd name="connsiteY26" fmla="*/ 8294 h 9318"/>
              <a:gd name="connsiteX27" fmla="*/ 3536 w 5722"/>
              <a:gd name="connsiteY27" fmla="*/ 8514 h 9318"/>
              <a:gd name="connsiteX28" fmla="*/ 3505 w 5722"/>
              <a:gd name="connsiteY28" fmla="*/ 8892 h 9318"/>
              <a:gd name="connsiteX29" fmla="*/ 3276 w 5722"/>
              <a:gd name="connsiteY29" fmla="*/ 9066 h 9318"/>
              <a:gd name="connsiteX30" fmla="*/ 3048 w 5722"/>
              <a:gd name="connsiteY30" fmla="*/ 9224 h 9318"/>
              <a:gd name="connsiteX31" fmla="*/ 2812 w 5722"/>
              <a:gd name="connsiteY31" fmla="*/ 9318 h 9318"/>
              <a:gd name="connsiteX32" fmla="*/ 2464 w 5722"/>
              <a:gd name="connsiteY32" fmla="*/ 9318 h 9318"/>
              <a:gd name="connsiteX33" fmla="*/ 2150 w 5722"/>
              <a:gd name="connsiteY33" fmla="*/ 9035 h 9318"/>
              <a:gd name="connsiteX34" fmla="*/ 1991 w 5722"/>
              <a:gd name="connsiteY34" fmla="*/ 8751 h 9318"/>
              <a:gd name="connsiteX35" fmla="*/ 1944 w 5722"/>
              <a:gd name="connsiteY35" fmla="*/ 8483 h 9318"/>
              <a:gd name="connsiteX36" fmla="*/ 1637 w 5722"/>
              <a:gd name="connsiteY36" fmla="*/ 8183 h 9318"/>
              <a:gd name="connsiteX37" fmla="*/ 1503 w 5722"/>
              <a:gd name="connsiteY37" fmla="*/ 7965 h 9318"/>
              <a:gd name="connsiteX38" fmla="*/ 1543 w 5722"/>
              <a:gd name="connsiteY38" fmla="*/ 7734 h 9318"/>
              <a:gd name="connsiteX39" fmla="*/ 1354 w 5722"/>
              <a:gd name="connsiteY39" fmla="*/ 7213 h 9318"/>
              <a:gd name="connsiteX40" fmla="*/ 1154 w 5722"/>
              <a:gd name="connsiteY40" fmla="*/ 6417 h 9318"/>
              <a:gd name="connsiteX41" fmla="*/ 1211 w 5722"/>
              <a:gd name="connsiteY41" fmla="*/ 5818 h 9318"/>
              <a:gd name="connsiteX42" fmla="*/ 933 w 5722"/>
              <a:gd name="connsiteY42" fmla="*/ 5250 h 9318"/>
              <a:gd name="connsiteX43" fmla="*/ 885 w 5722"/>
              <a:gd name="connsiteY43" fmla="*/ 4872 h 9318"/>
              <a:gd name="connsiteX44" fmla="*/ 857 w 5722"/>
              <a:gd name="connsiteY44" fmla="*/ 4565 h 9318"/>
              <a:gd name="connsiteX45" fmla="*/ 588 w 5722"/>
              <a:gd name="connsiteY45" fmla="*/ 4257 h 9318"/>
              <a:gd name="connsiteX46" fmla="*/ 526 w 5722"/>
              <a:gd name="connsiteY46" fmla="*/ 3926 h 9318"/>
              <a:gd name="connsiteX47" fmla="*/ 399 w 5722"/>
              <a:gd name="connsiteY47" fmla="*/ 3264 h 9318"/>
              <a:gd name="connsiteX48" fmla="*/ 337 w 5722"/>
              <a:gd name="connsiteY48" fmla="*/ 2790 h 9318"/>
              <a:gd name="connsiteX49" fmla="*/ 226 w 5722"/>
              <a:gd name="connsiteY49" fmla="*/ 2570 h 9318"/>
              <a:gd name="connsiteX50" fmla="*/ 226 w 5722"/>
              <a:gd name="connsiteY50" fmla="*/ 2128 h 9318"/>
              <a:gd name="connsiteX51" fmla="*/ 133 w 5722"/>
              <a:gd name="connsiteY51" fmla="*/ 1860 h 9318"/>
              <a:gd name="connsiteX52" fmla="*/ 133 w 5722"/>
              <a:gd name="connsiteY52" fmla="*/ 1498 h 9318"/>
              <a:gd name="connsiteX53" fmla="*/ 22 w 5722"/>
              <a:gd name="connsiteY53" fmla="*/ 1277 h 9318"/>
              <a:gd name="connsiteX54" fmla="*/ 22 w 5722"/>
              <a:gd name="connsiteY54" fmla="*/ 915 h 9318"/>
              <a:gd name="connsiteX55" fmla="*/ 22 w 5722"/>
              <a:gd name="connsiteY55" fmla="*/ 915 h 9318"/>
              <a:gd name="connsiteX56" fmla="*/ 29 w 5722"/>
              <a:gd name="connsiteY56" fmla="*/ 886 h 9318"/>
              <a:gd name="connsiteX57" fmla="*/ 35 w 5722"/>
              <a:gd name="connsiteY57" fmla="*/ 857 h 9318"/>
              <a:gd name="connsiteX58" fmla="*/ 39 w 5722"/>
              <a:gd name="connsiteY58" fmla="*/ 821 h 9318"/>
              <a:gd name="connsiteX59" fmla="*/ 42 w 5722"/>
              <a:gd name="connsiteY59" fmla="*/ 784 h 9318"/>
              <a:gd name="connsiteX60" fmla="*/ 43 w 5722"/>
              <a:gd name="connsiteY60" fmla="*/ 766 h 9318"/>
              <a:gd name="connsiteX61" fmla="*/ 42 w 5722"/>
              <a:gd name="connsiteY61" fmla="*/ 748 h 9318"/>
              <a:gd name="connsiteX62" fmla="*/ 39 w 5722"/>
              <a:gd name="connsiteY62" fmla="*/ 732 h 9318"/>
              <a:gd name="connsiteX63" fmla="*/ 35 w 5722"/>
              <a:gd name="connsiteY63" fmla="*/ 716 h 9318"/>
              <a:gd name="connsiteX64" fmla="*/ 29 w 5722"/>
              <a:gd name="connsiteY64" fmla="*/ 704 h 9318"/>
              <a:gd name="connsiteX65" fmla="*/ 22 w 5722"/>
              <a:gd name="connsiteY65" fmla="*/ 693 h 9318"/>
              <a:gd name="connsiteX66" fmla="*/ 22 w 5722"/>
              <a:gd name="connsiteY66" fmla="*/ 693 h 9318"/>
              <a:gd name="connsiteX67" fmla="*/ 17 w 5722"/>
              <a:gd name="connsiteY67" fmla="*/ 689 h 9318"/>
              <a:gd name="connsiteX68" fmla="*/ 14 w 5722"/>
              <a:gd name="connsiteY68" fmla="*/ 683 h 9318"/>
              <a:gd name="connsiteX69" fmla="*/ 9 w 5722"/>
              <a:gd name="connsiteY69" fmla="*/ 668 h 9318"/>
              <a:gd name="connsiteX70" fmla="*/ 4 w 5722"/>
              <a:gd name="connsiteY70" fmla="*/ 651 h 9318"/>
              <a:gd name="connsiteX71" fmla="*/ 1 w 5722"/>
              <a:gd name="connsiteY71" fmla="*/ 632 h 9318"/>
              <a:gd name="connsiteX72" fmla="*/ 0 w 5722"/>
              <a:gd name="connsiteY72" fmla="*/ 611 h 9318"/>
              <a:gd name="connsiteX73" fmla="*/ 1 w 5722"/>
              <a:gd name="connsiteY73" fmla="*/ 588 h 9318"/>
              <a:gd name="connsiteX74" fmla="*/ 4 w 5722"/>
              <a:gd name="connsiteY74" fmla="*/ 541 h 9318"/>
              <a:gd name="connsiteX75" fmla="*/ 9 w 5722"/>
              <a:gd name="connsiteY75" fmla="*/ 498 h 9318"/>
              <a:gd name="connsiteX76" fmla="*/ 14 w 5722"/>
              <a:gd name="connsiteY76" fmla="*/ 461 h 9318"/>
              <a:gd name="connsiteX77" fmla="*/ 22 w 5722"/>
              <a:gd name="connsiteY77" fmla="*/ 426 h 9318"/>
              <a:gd name="connsiteX78" fmla="*/ 0 w 5722"/>
              <a:gd name="connsiteY78" fmla="*/ 283 h 9318"/>
              <a:gd name="connsiteX79" fmla="*/ 5722 w 5722"/>
              <a:gd name="connsiteY79" fmla="*/ 120 h 9318"/>
              <a:gd name="connsiteX0" fmla="*/ 5585 w 5722"/>
              <a:gd name="connsiteY0" fmla="*/ 0 h 9318"/>
              <a:gd name="connsiteX1" fmla="*/ 5606 w 5722"/>
              <a:gd name="connsiteY1" fmla="*/ 83 h 9318"/>
              <a:gd name="connsiteX2" fmla="*/ 5664 w 5722"/>
              <a:gd name="connsiteY2" fmla="*/ 221 h 9318"/>
              <a:gd name="connsiteX3" fmla="*/ 5664 w 5722"/>
              <a:gd name="connsiteY3" fmla="*/ 520 h 9318"/>
              <a:gd name="connsiteX4" fmla="*/ 5664 w 5722"/>
              <a:gd name="connsiteY4" fmla="*/ 709 h 9318"/>
              <a:gd name="connsiteX5" fmla="*/ 5491 w 5722"/>
              <a:gd name="connsiteY5" fmla="*/ 1111 h 9318"/>
              <a:gd name="connsiteX6" fmla="*/ 5585 w 5722"/>
              <a:gd name="connsiteY6" fmla="*/ 1607 h 9318"/>
              <a:gd name="connsiteX7" fmla="*/ 5523 w 5722"/>
              <a:gd name="connsiteY7" fmla="*/ 1766 h 9318"/>
              <a:gd name="connsiteX8" fmla="*/ 5539 w 5722"/>
              <a:gd name="connsiteY8" fmla="*/ 1971 h 9318"/>
              <a:gd name="connsiteX9" fmla="*/ 5443 w 5722"/>
              <a:gd name="connsiteY9" fmla="*/ 2554 h 9318"/>
              <a:gd name="connsiteX10" fmla="*/ 5318 w 5722"/>
              <a:gd name="connsiteY10" fmla="*/ 3500 h 9318"/>
              <a:gd name="connsiteX11" fmla="*/ 5096 w 5722"/>
              <a:gd name="connsiteY11" fmla="*/ 3800 h 9318"/>
              <a:gd name="connsiteX12" fmla="*/ 4923 w 5722"/>
              <a:gd name="connsiteY12" fmla="*/ 4335 h 9318"/>
              <a:gd name="connsiteX13" fmla="*/ 4779 w 5722"/>
              <a:gd name="connsiteY13" fmla="*/ 4635 h 9318"/>
              <a:gd name="connsiteX14" fmla="*/ 4685 w 5722"/>
              <a:gd name="connsiteY14" fmla="*/ 4967 h 9318"/>
              <a:gd name="connsiteX15" fmla="*/ 4669 w 5722"/>
              <a:gd name="connsiteY15" fmla="*/ 5329 h 9318"/>
              <a:gd name="connsiteX16" fmla="*/ 4479 w 5722"/>
              <a:gd name="connsiteY16" fmla="*/ 5661 h 9318"/>
              <a:gd name="connsiteX17" fmla="*/ 4495 w 5722"/>
              <a:gd name="connsiteY17" fmla="*/ 5771 h 9318"/>
              <a:gd name="connsiteX18" fmla="*/ 4385 w 5722"/>
              <a:gd name="connsiteY18" fmla="*/ 5944 h 9318"/>
              <a:gd name="connsiteX19" fmla="*/ 4290 w 5722"/>
              <a:gd name="connsiteY19" fmla="*/ 6291 h 9318"/>
              <a:gd name="connsiteX20" fmla="*/ 4290 w 5722"/>
              <a:gd name="connsiteY20" fmla="*/ 6560 h 9318"/>
              <a:gd name="connsiteX21" fmla="*/ 4322 w 5722"/>
              <a:gd name="connsiteY21" fmla="*/ 6906 h 9318"/>
              <a:gd name="connsiteX22" fmla="*/ 4164 w 5722"/>
              <a:gd name="connsiteY22" fmla="*/ 7111 h 9318"/>
              <a:gd name="connsiteX23" fmla="*/ 4053 w 5722"/>
              <a:gd name="connsiteY23" fmla="*/ 7443 h 9318"/>
              <a:gd name="connsiteX24" fmla="*/ 3801 w 5722"/>
              <a:gd name="connsiteY24" fmla="*/ 7725 h 9318"/>
              <a:gd name="connsiteX25" fmla="*/ 3739 w 5722"/>
              <a:gd name="connsiteY25" fmla="*/ 8010 h 9318"/>
              <a:gd name="connsiteX26" fmla="*/ 3599 w 5722"/>
              <a:gd name="connsiteY26" fmla="*/ 8294 h 9318"/>
              <a:gd name="connsiteX27" fmla="*/ 3536 w 5722"/>
              <a:gd name="connsiteY27" fmla="*/ 8514 h 9318"/>
              <a:gd name="connsiteX28" fmla="*/ 3505 w 5722"/>
              <a:gd name="connsiteY28" fmla="*/ 8892 h 9318"/>
              <a:gd name="connsiteX29" fmla="*/ 3276 w 5722"/>
              <a:gd name="connsiteY29" fmla="*/ 9066 h 9318"/>
              <a:gd name="connsiteX30" fmla="*/ 3048 w 5722"/>
              <a:gd name="connsiteY30" fmla="*/ 9224 h 9318"/>
              <a:gd name="connsiteX31" fmla="*/ 2812 w 5722"/>
              <a:gd name="connsiteY31" fmla="*/ 9318 h 9318"/>
              <a:gd name="connsiteX32" fmla="*/ 2464 w 5722"/>
              <a:gd name="connsiteY32" fmla="*/ 9318 h 9318"/>
              <a:gd name="connsiteX33" fmla="*/ 2150 w 5722"/>
              <a:gd name="connsiteY33" fmla="*/ 9035 h 9318"/>
              <a:gd name="connsiteX34" fmla="*/ 1991 w 5722"/>
              <a:gd name="connsiteY34" fmla="*/ 8751 h 9318"/>
              <a:gd name="connsiteX35" fmla="*/ 1944 w 5722"/>
              <a:gd name="connsiteY35" fmla="*/ 8483 h 9318"/>
              <a:gd name="connsiteX36" fmla="*/ 1637 w 5722"/>
              <a:gd name="connsiteY36" fmla="*/ 8183 h 9318"/>
              <a:gd name="connsiteX37" fmla="*/ 1503 w 5722"/>
              <a:gd name="connsiteY37" fmla="*/ 7965 h 9318"/>
              <a:gd name="connsiteX38" fmla="*/ 1543 w 5722"/>
              <a:gd name="connsiteY38" fmla="*/ 7734 h 9318"/>
              <a:gd name="connsiteX39" fmla="*/ 1354 w 5722"/>
              <a:gd name="connsiteY39" fmla="*/ 7213 h 9318"/>
              <a:gd name="connsiteX40" fmla="*/ 1154 w 5722"/>
              <a:gd name="connsiteY40" fmla="*/ 6417 h 9318"/>
              <a:gd name="connsiteX41" fmla="*/ 1211 w 5722"/>
              <a:gd name="connsiteY41" fmla="*/ 5818 h 9318"/>
              <a:gd name="connsiteX42" fmla="*/ 933 w 5722"/>
              <a:gd name="connsiteY42" fmla="*/ 5250 h 9318"/>
              <a:gd name="connsiteX43" fmla="*/ 885 w 5722"/>
              <a:gd name="connsiteY43" fmla="*/ 4872 h 9318"/>
              <a:gd name="connsiteX44" fmla="*/ 857 w 5722"/>
              <a:gd name="connsiteY44" fmla="*/ 4565 h 9318"/>
              <a:gd name="connsiteX45" fmla="*/ 588 w 5722"/>
              <a:gd name="connsiteY45" fmla="*/ 4257 h 9318"/>
              <a:gd name="connsiteX46" fmla="*/ 526 w 5722"/>
              <a:gd name="connsiteY46" fmla="*/ 3926 h 9318"/>
              <a:gd name="connsiteX47" fmla="*/ 399 w 5722"/>
              <a:gd name="connsiteY47" fmla="*/ 3264 h 9318"/>
              <a:gd name="connsiteX48" fmla="*/ 337 w 5722"/>
              <a:gd name="connsiteY48" fmla="*/ 2790 h 9318"/>
              <a:gd name="connsiteX49" fmla="*/ 226 w 5722"/>
              <a:gd name="connsiteY49" fmla="*/ 2570 h 9318"/>
              <a:gd name="connsiteX50" fmla="*/ 226 w 5722"/>
              <a:gd name="connsiteY50" fmla="*/ 2128 h 9318"/>
              <a:gd name="connsiteX51" fmla="*/ 133 w 5722"/>
              <a:gd name="connsiteY51" fmla="*/ 1860 h 9318"/>
              <a:gd name="connsiteX52" fmla="*/ 133 w 5722"/>
              <a:gd name="connsiteY52" fmla="*/ 1498 h 9318"/>
              <a:gd name="connsiteX53" fmla="*/ 22 w 5722"/>
              <a:gd name="connsiteY53" fmla="*/ 1277 h 9318"/>
              <a:gd name="connsiteX54" fmla="*/ 22 w 5722"/>
              <a:gd name="connsiteY54" fmla="*/ 915 h 9318"/>
              <a:gd name="connsiteX55" fmla="*/ 22 w 5722"/>
              <a:gd name="connsiteY55" fmla="*/ 915 h 9318"/>
              <a:gd name="connsiteX56" fmla="*/ 29 w 5722"/>
              <a:gd name="connsiteY56" fmla="*/ 886 h 9318"/>
              <a:gd name="connsiteX57" fmla="*/ 35 w 5722"/>
              <a:gd name="connsiteY57" fmla="*/ 857 h 9318"/>
              <a:gd name="connsiteX58" fmla="*/ 39 w 5722"/>
              <a:gd name="connsiteY58" fmla="*/ 821 h 9318"/>
              <a:gd name="connsiteX59" fmla="*/ 42 w 5722"/>
              <a:gd name="connsiteY59" fmla="*/ 784 h 9318"/>
              <a:gd name="connsiteX60" fmla="*/ 43 w 5722"/>
              <a:gd name="connsiteY60" fmla="*/ 766 h 9318"/>
              <a:gd name="connsiteX61" fmla="*/ 42 w 5722"/>
              <a:gd name="connsiteY61" fmla="*/ 748 h 9318"/>
              <a:gd name="connsiteX62" fmla="*/ 39 w 5722"/>
              <a:gd name="connsiteY62" fmla="*/ 732 h 9318"/>
              <a:gd name="connsiteX63" fmla="*/ 35 w 5722"/>
              <a:gd name="connsiteY63" fmla="*/ 716 h 9318"/>
              <a:gd name="connsiteX64" fmla="*/ 29 w 5722"/>
              <a:gd name="connsiteY64" fmla="*/ 704 h 9318"/>
              <a:gd name="connsiteX65" fmla="*/ 22 w 5722"/>
              <a:gd name="connsiteY65" fmla="*/ 693 h 9318"/>
              <a:gd name="connsiteX66" fmla="*/ 22 w 5722"/>
              <a:gd name="connsiteY66" fmla="*/ 693 h 9318"/>
              <a:gd name="connsiteX67" fmla="*/ 17 w 5722"/>
              <a:gd name="connsiteY67" fmla="*/ 689 h 9318"/>
              <a:gd name="connsiteX68" fmla="*/ 14 w 5722"/>
              <a:gd name="connsiteY68" fmla="*/ 683 h 9318"/>
              <a:gd name="connsiteX69" fmla="*/ 9 w 5722"/>
              <a:gd name="connsiteY69" fmla="*/ 668 h 9318"/>
              <a:gd name="connsiteX70" fmla="*/ 4 w 5722"/>
              <a:gd name="connsiteY70" fmla="*/ 651 h 9318"/>
              <a:gd name="connsiteX71" fmla="*/ 1 w 5722"/>
              <a:gd name="connsiteY71" fmla="*/ 632 h 9318"/>
              <a:gd name="connsiteX72" fmla="*/ 0 w 5722"/>
              <a:gd name="connsiteY72" fmla="*/ 611 h 9318"/>
              <a:gd name="connsiteX73" fmla="*/ 1 w 5722"/>
              <a:gd name="connsiteY73" fmla="*/ 588 h 9318"/>
              <a:gd name="connsiteX74" fmla="*/ 4 w 5722"/>
              <a:gd name="connsiteY74" fmla="*/ 541 h 9318"/>
              <a:gd name="connsiteX75" fmla="*/ 9 w 5722"/>
              <a:gd name="connsiteY75" fmla="*/ 498 h 9318"/>
              <a:gd name="connsiteX76" fmla="*/ 14 w 5722"/>
              <a:gd name="connsiteY76" fmla="*/ 461 h 9318"/>
              <a:gd name="connsiteX77" fmla="*/ 22 w 5722"/>
              <a:gd name="connsiteY77" fmla="*/ 426 h 9318"/>
              <a:gd name="connsiteX78" fmla="*/ 0 w 5722"/>
              <a:gd name="connsiteY78" fmla="*/ 283 h 9318"/>
              <a:gd name="connsiteX79" fmla="*/ 5722 w 5722"/>
              <a:gd name="connsiteY79" fmla="*/ 120 h 9318"/>
              <a:gd name="connsiteX80" fmla="*/ 5585 w 5722"/>
              <a:gd name="connsiteY80" fmla="*/ 0 h 9318"/>
              <a:gd name="connsiteX0" fmla="*/ 5585 w 5921"/>
              <a:gd name="connsiteY0" fmla="*/ 0 h 9318"/>
              <a:gd name="connsiteX1" fmla="*/ 5606 w 5921"/>
              <a:gd name="connsiteY1" fmla="*/ 83 h 9318"/>
              <a:gd name="connsiteX2" fmla="*/ 5664 w 5921"/>
              <a:gd name="connsiteY2" fmla="*/ 221 h 9318"/>
              <a:gd name="connsiteX3" fmla="*/ 5664 w 5921"/>
              <a:gd name="connsiteY3" fmla="*/ 520 h 9318"/>
              <a:gd name="connsiteX4" fmla="*/ 5664 w 5921"/>
              <a:gd name="connsiteY4" fmla="*/ 709 h 9318"/>
              <a:gd name="connsiteX5" fmla="*/ 5491 w 5921"/>
              <a:gd name="connsiteY5" fmla="*/ 1111 h 9318"/>
              <a:gd name="connsiteX6" fmla="*/ 5585 w 5921"/>
              <a:gd name="connsiteY6" fmla="*/ 1607 h 9318"/>
              <a:gd name="connsiteX7" fmla="*/ 5523 w 5921"/>
              <a:gd name="connsiteY7" fmla="*/ 1766 h 9318"/>
              <a:gd name="connsiteX8" fmla="*/ 5539 w 5921"/>
              <a:gd name="connsiteY8" fmla="*/ 1971 h 9318"/>
              <a:gd name="connsiteX9" fmla="*/ 5443 w 5921"/>
              <a:gd name="connsiteY9" fmla="*/ 2554 h 9318"/>
              <a:gd name="connsiteX10" fmla="*/ 5318 w 5921"/>
              <a:gd name="connsiteY10" fmla="*/ 3500 h 9318"/>
              <a:gd name="connsiteX11" fmla="*/ 5096 w 5921"/>
              <a:gd name="connsiteY11" fmla="*/ 3800 h 9318"/>
              <a:gd name="connsiteX12" fmla="*/ 4923 w 5921"/>
              <a:gd name="connsiteY12" fmla="*/ 4335 h 9318"/>
              <a:gd name="connsiteX13" fmla="*/ 4779 w 5921"/>
              <a:gd name="connsiteY13" fmla="*/ 4635 h 9318"/>
              <a:gd name="connsiteX14" fmla="*/ 4685 w 5921"/>
              <a:gd name="connsiteY14" fmla="*/ 4967 h 9318"/>
              <a:gd name="connsiteX15" fmla="*/ 4669 w 5921"/>
              <a:gd name="connsiteY15" fmla="*/ 5329 h 9318"/>
              <a:gd name="connsiteX16" fmla="*/ 4479 w 5921"/>
              <a:gd name="connsiteY16" fmla="*/ 5661 h 9318"/>
              <a:gd name="connsiteX17" fmla="*/ 4495 w 5921"/>
              <a:gd name="connsiteY17" fmla="*/ 5771 h 9318"/>
              <a:gd name="connsiteX18" fmla="*/ 4385 w 5921"/>
              <a:gd name="connsiteY18" fmla="*/ 5944 h 9318"/>
              <a:gd name="connsiteX19" fmla="*/ 4290 w 5921"/>
              <a:gd name="connsiteY19" fmla="*/ 6291 h 9318"/>
              <a:gd name="connsiteX20" fmla="*/ 4290 w 5921"/>
              <a:gd name="connsiteY20" fmla="*/ 6560 h 9318"/>
              <a:gd name="connsiteX21" fmla="*/ 4322 w 5921"/>
              <a:gd name="connsiteY21" fmla="*/ 6906 h 9318"/>
              <a:gd name="connsiteX22" fmla="*/ 4164 w 5921"/>
              <a:gd name="connsiteY22" fmla="*/ 7111 h 9318"/>
              <a:gd name="connsiteX23" fmla="*/ 4053 w 5921"/>
              <a:gd name="connsiteY23" fmla="*/ 7443 h 9318"/>
              <a:gd name="connsiteX24" fmla="*/ 3801 w 5921"/>
              <a:gd name="connsiteY24" fmla="*/ 7725 h 9318"/>
              <a:gd name="connsiteX25" fmla="*/ 3739 w 5921"/>
              <a:gd name="connsiteY25" fmla="*/ 8010 h 9318"/>
              <a:gd name="connsiteX26" fmla="*/ 3599 w 5921"/>
              <a:gd name="connsiteY26" fmla="*/ 8294 h 9318"/>
              <a:gd name="connsiteX27" fmla="*/ 3536 w 5921"/>
              <a:gd name="connsiteY27" fmla="*/ 8514 h 9318"/>
              <a:gd name="connsiteX28" fmla="*/ 3505 w 5921"/>
              <a:gd name="connsiteY28" fmla="*/ 8892 h 9318"/>
              <a:gd name="connsiteX29" fmla="*/ 3276 w 5921"/>
              <a:gd name="connsiteY29" fmla="*/ 9066 h 9318"/>
              <a:gd name="connsiteX30" fmla="*/ 3048 w 5921"/>
              <a:gd name="connsiteY30" fmla="*/ 9224 h 9318"/>
              <a:gd name="connsiteX31" fmla="*/ 2812 w 5921"/>
              <a:gd name="connsiteY31" fmla="*/ 9318 h 9318"/>
              <a:gd name="connsiteX32" fmla="*/ 2464 w 5921"/>
              <a:gd name="connsiteY32" fmla="*/ 9318 h 9318"/>
              <a:gd name="connsiteX33" fmla="*/ 2150 w 5921"/>
              <a:gd name="connsiteY33" fmla="*/ 9035 h 9318"/>
              <a:gd name="connsiteX34" fmla="*/ 1991 w 5921"/>
              <a:gd name="connsiteY34" fmla="*/ 8751 h 9318"/>
              <a:gd name="connsiteX35" fmla="*/ 1944 w 5921"/>
              <a:gd name="connsiteY35" fmla="*/ 8483 h 9318"/>
              <a:gd name="connsiteX36" fmla="*/ 1637 w 5921"/>
              <a:gd name="connsiteY36" fmla="*/ 8183 h 9318"/>
              <a:gd name="connsiteX37" fmla="*/ 1503 w 5921"/>
              <a:gd name="connsiteY37" fmla="*/ 7965 h 9318"/>
              <a:gd name="connsiteX38" fmla="*/ 1543 w 5921"/>
              <a:gd name="connsiteY38" fmla="*/ 7734 h 9318"/>
              <a:gd name="connsiteX39" fmla="*/ 1354 w 5921"/>
              <a:gd name="connsiteY39" fmla="*/ 7213 h 9318"/>
              <a:gd name="connsiteX40" fmla="*/ 1154 w 5921"/>
              <a:gd name="connsiteY40" fmla="*/ 6417 h 9318"/>
              <a:gd name="connsiteX41" fmla="*/ 1211 w 5921"/>
              <a:gd name="connsiteY41" fmla="*/ 5818 h 9318"/>
              <a:gd name="connsiteX42" fmla="*/ 933 w 5921"/>
              <a:gd name="connsiteY42" fmla="*/ 5250 h 9318"/>
              <a:gd name="connsiteX43" fmla="*/ 885 w 5921"/>
              <a:gd name="connsiteY43" fmla="*/ 4872 h 9318"/>
              <a:gd name="connsiteX44" fmla="*/ 857 w 5921"/>
              <a:gd name="connsiteY44" fmla="*/ 4565 h 9318"/>
              <a:gd name="connsiteX45" fmla="*/ 588 w 5921"/>
              <a:gd name="connsiteY45" fmla="*/ 4257 h 9318"/>
              <a:gd name="connsiteX46" fmla="*/ 526 w 5921"/>
              <a:gd name="connsiteY46" fmla="*/ 3926 h 9318"/>
              <a:gd name="connsiteX47" fmla="*/ 399 w 5921"/>
              <a:gd name="connsiteY47" fmla="*/ 3264 h 9318"/>
              <a:gd name="connsiteX48" fmla="*/ 337 w 5921"/>
              <a:gd name="connsiteY48" fmla="*/ 2790 h 9318"/>
              <a:gd name="connsiteX49" fmla="*/ 226 w 5921"/>
              <a:gd name="connsiteY49" fmla="*/ 2570 h 9318"/>
              <a:gd name="connsiteX50" fmla="*/ 226 w 5921"/>
              <a:gd name="connsiteY50" fmla="*/ 2128 h 9318"/>
              <a:gd name="connsiteX51" fmla="*/ 133 w 5921"/>
              <a:gd name="connsiteY51" fmla="*/ 1860 h 9318"/>
              <a:gd name="connsiteX52" fmla="*/ 133 w 5921"/>
              <a:gd name="connsiteY52" fmla="*/ 1498 h 9318"/>
              <a:gd name="connsiteX53" fmla="*/ 22 w 5921"/>
              <a:gd name="connsiteY53" fmla="*/ 1277 h 9318"/>
              <a:gd name="connsiteX54" fmla="*/ 22 w 5921"/>
              <a:gd name="connsiteY54" fmla="*/ 915 h 9318"/>
              <a:gd name="connsiteX55" fmla="*/ 22 w 5921"/>
              <a:gd name="connsiteY55" fmla="*/ 915 h 9318"/>
              <a:gd name="connsiteX56" fmla="*/ 29 w 5921"/>
              <a:gd name="connsiteY56" fmla="*/ 886 h 9318"/>
              <a:gd name="connsiteX57" fmla="*/ 35 w 5921"/>
              <a:gd name="connsiteY57" fmla="*/ 857 h 9318"/>
              <a:gd name="connsiteX58" fmla="*/ 39 w 5921"/>
              <a:gd name="connsiteY58" fmla="*/ 821 h 9318"/>
              <a:gd name="connsiteX59" fmla="*/ 42 w 5921"/>
              <a:gd name="connsiteY59" fmla="*/ 784 h 9318"/>
              <a:gd name="connsiteX60" fmla="*/ 43 w 5921"/>
              <a:gd name="connsiteY60" fmla="*/ 766 h 9318"/>
              <a:gd name="connsiteX61" fmla="*/ 42 w 5921"/>
              <a:gd name="connsiteY61" fmla="*/ 748 h 9318"/>
              <a:gd name="connsiteX62" fmla="*/ 39 w 5921"/>
              <a:gd name="connsiteY62" fmla="*/ 732 h 9318"/>
              <a:gd name="connsiteX63" fmla="*/ 35 w 5921"/>
              <a:gd name="connsiteY63" fmla="*/ 716 h 9318"/>
              <a:gd name="connsiteX64" fmla="*/ 29 w 5921"/>
              <a:gd name="connsiteY64" fmla="*/ 704 h 9318"/>
              <a:gd name="connsiteX65" fmla="*/ 22 w 5921"/>
              <a:gd name="connsiteY65" fmla="*/ 693 h 9318"/>
              <a:gd name="connsiteX66" fmla="*/ 22 w 5921"/>
              <a:gd name="connsiteY66" fmla="*/ 693 h 9318"/>
              <a:gd name="connsiteX67" fmla="*/ 17 w 5921"/>
              <a:gd name="connsiteY67" fmla="*/ 689 h 9318"/>
              <a:gd name="connsiteX68" fmla="*/ 14 w 5921"/>
              <a:gd name="connsiteY68" fmla="*/ 683 h 9318"/>
              <a:gd name="connsiteX69" fmla="*/ 9 w 5921"/>
              <a:gd name="connsiteY69" fmla="*/ 668 h 9318"/>
              <a:gd name="connsiteX70" fmla="*/ 4 w 5921"/>
              <a:gd name="connsiteY70" fmla="*/ 651 h 9318"/>
              <a:gd name="connsiteX71" fmla="*/ 1 w 5921"/>
              <a:gd name="connsiteY71" fmla="*/ 632 h 9318"/>
              <a:gd name="connsiteX72" fmla="*/ 0 w 5921"/>
              <a:gd name="connsiteY72" fmla="*/ 611 h 9318"/>
              <a:gd name="connsiteX73" fmla="*/ 1 w 5921"/>
              <a:gd name="connsiteY73" fmla="*/ 588 h 9318"/>
              <a:gd name="connsiteX74" fmla="*/ 4 w 5921"/>
              <a:gd name="connsiteY74" fmla="*/ 541 h 9318"/>
              <a:gd name="connsiteX75" fmla="*/ 9 w 5921"/>
              <a:gd name="connsiteY75" fmla="*/ 498 h 9318"/>
              <a:gd name="connsiteX76" fmla="*/ 14 w 5921"/>
              <a:gd name="connsiteY76" fmla="*/ 461 h 9318"/>
              <a:gd name="connsiteX77" fmla="*/ 22 w 5921"/>
              <a:gd name="connsiteY77" fmla="*/ 426 h 9318"/>
              <a:gd name="connsiteX78" fmla="*/ 0 w 5921"/>
              <a:gd name="connsiteY78" fmla="*/ 283 h 9318"/>
              <a:gd name="connsiteX79" fmla="*/ 5921 w 5921"/>
              <a:gd name="connsiteY79" fmla="*/ 319 h 9318"/>
              <a:gd name="connsiteX0" fmla="*/ 5585 w 5664"/>
              <a:gd name="connsiteY0" fmla="*/ 0 h 9318"/>
              <a:gd name="connsiteX1" fmla="*/ 5606 w 5664"/>
              <a:gd name="connsiteY1" fmla="*/ 83 h 9318"/>
              <a:gd name="connsiteX2" fmla="*/ 5664 w 5664"/>
              <a:gd name="connsiteY2" fmla="*/ 221 h 9318"/>
              <a:gd name="connsiteX3" fmla="*/ 5664 w 5664"/>
              <a:gd name="connsiteY3" fmla="*/ 520 h 9318"/>
              <a:gd name="connsiteX4" fmla="*/ 5664 w 5664"/>
              <a:gd name="connsiteY4" fmla="*/ 709 h 9318"/>
              <a:gd name="connsiteX5" fmla="*/ 5491 w 5664"/>
              <a:gd name="connsiteY5" fmla="*/ 1111 h 9318"/>
              <a:gd name="connsiteX6" fmla="*/ 5585 w 5664"/>
              <a:gd name="connsiteY6" fmla="*/ 1607 h 9318"/>
              <a:gd name="connsiteX7" fmla="*/ 5523 w 5664"/>
              <a:gd name="connsiteY7" fmla="*/ 1766 h 9318"/>
              <a:gd name="connsiteX8" fmla="*/ 5539 w 5664"/>
              <a:gd name="connsiteY8" fmla="*/ 1971 h 9318"/>
              <a:gd name="connsiteX9" fmla="*/ 5443 w 5664"/>
              <a:gd name="connsiteY9" fmla="*/ 2554 h 9318"/>
              <a:gd name="connsiteX10" fmla="*/ 5318 w 5664"/>
              <a:gd name="connsiteY10" fmla="*/ 3500 h 9318"/>
              <a:gd name="connsiteX11" fmla="*/ 5096 w 5664"/>
              <a:gd name="connsiteY11" fmla="*/ 3800 h 9318"/>
              <a:gd name="connsiteX12" fmla="*/ 4923 w 5664"/>
              <a:gd name="connsiteY12" fmla="*/ 4335 h 9318"/>
              <a:gd name="connsiteX13" fmla="*/ 4779 w 5664"/>
              <a:gd name="connsiteY13" fmla="*/ 4635 h 9318"/>
              <a:gd name="connsiteX14" fmla="*/ 4685 w 5664"/>
              <a:gd name="connsiteY14" fmla="*/ 4967 h 9318"/>
              <a:gd name="connsiteX15" fmla="*/ 4669 w 5664"/>
              <a:gd name="connsiteY15" fmla="*/ 5329 h 9318"/>
              <a:gd name="connsiteX16" fmla="*/ 4479 w 5664"/>
              <a:gd name="connsiteY16" fmla="*/ 5661 h 9318"/>
              <a:gd name="connsiteX17" fmla="*/ 4495 w 5664"/>
              <a:gd name="connsiteY17" fmla="*/ 5771 h 9318"/>
              <a:gd name="connsiteX18" fmla="*/ 4385 w 5664"/>
              <a:gd name="connsiteY18" fmla="*/ 5944 h 9318"/>
              <a:gd name="connsiteX19" fmla="*/ 4290 w 5664"/>
              <a:gd name="connsiteY19" fmla="*/ 6291 h 9318"/>
              <a:gd name="connsiteX20" fmla="*/ 4290 w 5664"/>
              <a:gd name="connsiteY20" fmla="*/ 6560 h 9318"/>
              <a:gd name="connsiteX21" fmla="*/ 4322 w 5664"/>
              <a:gd name="connsiteY21" fmla="*/ 6906 h 9318"/>
              <a:gd name="connsiteX22" fmla="*/ 4164 w 5664"/>
              <a:gd name="connsiteY22" fmla="*/ 7111 h 9318"/>
              <a:gd name="connsiteX23" fmla="*/ 4053 w 5664"/>
              <a:gd name="connsiteY23" fmla="*/ 7443 h 9318"/>
              <a:gd name="connsiteX24" fmla="*/ 3801 w 5664"/>
              <a:gd name="connsiteY24" fmla="*/ 7725 h 9318"/>
              <a:gd name="connsiteX25" fmla="*/ 3739 w 5664"/>
              <a:gd name="connsiteY25" fmla="*/ 8010 h 9318"/>
              <a:gd name="connsiteX26" fmla="*/ 3599 w 5664"/>
              <a:gd name="connsiteY26" fmla="*/ 8294 h 9318"/>
              <a:gd name="connsiteX27" fmla="*/ 3536 w 5664"/>
              <a:gd name="connsiteY27" fmla="*/ 8514 h 9318"/>
              <a:gd name="connsiteX28" fmla="*/ 3505 w 5664"/>
              <a:gd name="connsiteY28" fmla="*/ 8892 h 9318"/>
              <a:gd name="connsiteX29" fmla="*/ 3276 w 5664"/>
              <a:gd name="connsiteY29" fmla="*/ 9066 h 9318"/>
              <a:gd name="connsiteX30" fmla="*/ 3048 w 5664"/>
              <a:gd name="connsiteY30" fmla="*/ 9224 h 9318"/>
              <a:gd name="connsiteX31" fmla="*/ 2812 w 5664"/>
              <a:gd name="connsiteY31" fmla="*/ 9318 h 9318"/>
              <a:gd name="connsiteX32" fmla="*/ 2464 w 5664"/>
              <a:gd name="connsiteY32" fmla="*/ 9318 h 9318"/>
              <a:gd name="connsiteX33" fmla="*/ 2150 w 5664"/>
              <a:gd name="connsiteY33" fmla="*/ 9035 h 9318"/>
              <a:gd name="connsiteX34" fmla="*/ 1991 w 5664"/>
              <a:gd name="connsiteY34" fmla="*/ 8751 h 9318"/>
              <a:gd name="connsiteX35" fmla="*/ 1944 w 5664"/>
              <a:gd name="connsiteY35" fmla="*/ 8483 h 9318"/>
              <a:gd name="connsiteX36" fmla="*/ 1637 w 5664"/>
              <a:gd name="connsiteY36" fmla="*/ 8183 h 9318"/>
              <a:gd name="connsiteX37" fmla="*/ 1503 w 5664"/>
              <a:gd name="connsiteY37" fmla="*/ 7965 h 9318"/>
              <a:gd name="connsiteX38" fmla="*/ 1543 w 5664"/>
              <a:gd name="connsiteY38" fmla="*/ 7734 h 9318"/>
              <a:gd name="connsiteX39" fmla="*/ 1354 w 5664"/>
              <a:gd name="connsiteY39" fmla="*/ 7213 h 9318"/>
              <a:gd name="connsiteX40" fmla="*/ 1154 w 5664"/>
              <a:gd name="connsiteY40" fmla="*/ 6417 h 9318"/>
              <a:gd name="connsiteX41" fmla="*/ 1211 w 5664"/>
              <a:gd name="connsiteY41" fmla="*/ 5818 h 9318"/>
              <a:gd name="connsiteX42" fmla="*/ 933 w 5664"/>
              <a:gd name="connsiteY42" fmla="*/ 5250 h 9318"/>
              <a:gd name="connsiteX43" fmla="*/ 885 w 5664"/>
              <a:gd name="connsiteY43" fmla="*/ 4872 h 9318"/>
              <a:gd name="connsiteX44" fmla="*/ 857 w 5664"/>
              <a:gd name="connsiteY44" fmla="*/ 4565 h 9318"/>
              <a:gd name="connsiteX45" fmla="*/ 588 w 5664"/>
              <a:gd name="connsiteY45" fmla="*/ 4257 h 9318"/>
              <a:gd name="connsiteX46" fmla="*/ 526 w 5664"/>
              <a:gd name="connsiteY46" fmla="*/ 3926 h 9318"/>
              <a:gd name="connsiteX47" fmla="*/ 399 w 5664"/>
              <a:gd name="connsiteY47" fmla="*/ 3264 h 9318"/>
              <a:gd name="connsiteX48" fmla="*/ 337 w 5664"/>
              <a:gd name="connsiteY48" fmla="*/ 2790 h 9318"/>
              <a:gd name="connsiteX49" fmla="*/ 226 w 5664"/>
              <a:gd name="connsiteY49" fmla="*/ 2570 h 9318"/>
              <a:gd name="connsiteX50" fmla="*/ 226 w 5664"/>
              <a:gd name="connsiteY50" fmla="*/ 2128 h 9318"/>
              <a:gd name="connsiteX51" fmla="*/ 133 w 5664"/>
              <a:gd name="connsiteY51" fmla="*/ 1860 h 9318"/>
              <a:gd name="connsiteX52" fmla="*/ 133 w 5664"/>
              <a:gd name="connsiteY52" fmla="*/ 1498 h 9318"/>
              <a:gd name="connsiteX53" fmla="*/ 22 w 5664"/>
              <a:gd name="connsiteY53" fmla="*/ 1277 h 9318"/>
              <a:gd name="connsiteX54" fmla="*/ 22 w 5664"/>
              <a:gd name="connsiteY54" fmla="*/ 915 h 9318"/>
              <a:gd name="connsiteX55" fmla="*/ 22 w 5664"/>
              <a:gd name="connsiteY55" fmla="*/ 915 h 9318"/>
              <a:gd name="connsiteX56" fmla="*/ 29 w 5664"/>
              <a:gd name="connsiteY56" fmla="*/ 886 h 9318"/>
              <a:gd name="connsiteX57" fmla="*/ 35 w 5664"/>
              <a:gd name="connsiteY57" fmla="*/ 857 h 9318"/>
              <a:gd name="connsiteX58" fmla="*/ 39 w 5664"/>
              <a:gd name="connsiteY58" fmla="*/ 821 h 9318"/>
              <a:gd name="connsiteX59" fmla="*/ 42 w 5664"/>
              <a:gd name="connsiteY59" fmla="*/ 784 h 9318"/>
              <a:gd name="connsiteX60" fmla="*/ 43 w 5664"/>
              <a:gd name="connsiteY60" fmla="*/ 766 h 9318"/>
              <a:gd name="connsiteX61" fmla="*/ 42 w 5664"/>
              <a:gd name="connsiteY61" fmla="*/ 748 h 9318"/>
              <a:gd name="connsiteX62" fmla="*/ 39 w 5664"/>
              <a:gd name="connsiteY62" fmla="*/ 732 h 9318"/>
              <a:gd name="connsiteX63" fmla="*/ 35 w 5664"/>
              <a:gd name="connsiteY63" fmla="*/ 716 h 9318"/>
              <a:gd name="connsiteX64" fmla="*/ 29 w 5664"/>
              <a:gd name="connsiteY64" fmla="*/ 704 h 9318"/>
              <a:gd name="connsiteX65" fmla="*/ 22 w 5664"/>
              <a:gd name="connsiteY65" fmla="*/ 693 h 9318"/>
              <a:gd name="connsiteX66" fmla="*/ 22 w 5664"/>
              <a:gd name="connsiteY66" fmla="*/ 693 h 9318"/>
              <a:gd name="connsiteX67" fmla="*/ 17 w 5664"/>
              <a:gd name="connsiteY67" fmla="*/ 689 h 9318"/>
              <a:gd name="connsiteX68" fmla="*/ 14 w 5664"/>
              <a:gd name="connsiteY68" fmla="*/ 683 h 9318"/>
              <a:gd name="connsiteX69" fmla="*/ 9 w 5664"/>
              <a:gd name="connsiteY69" fmla="*/ 668 h 9318"/>
              <a:gd name="connsiteX70" fmla="*/ 4 w 5664"/>
              <a:gd name="connsiteY70" fmla="*/ 651 h 9318"/>
              <a:gd name="connsiteX71" fmla="*/ 1 w 5664"/>
              <a:gd name="connsiteY71" fmla="*/ 632 h 9318"/>
              <a:gd name="connsiteX72" fmla="*/ 0 w 5664"/>
              <a:gd name="connsiteY72" fmla="*/ 611 h 9318"/>
              <a:gd name="connsiteX73" fmla="*/ 1 w 5664"/>
              <a:gd name="connsiteY73" fmla="*/ 588 h 9318"/>
              <a:gd name="connsiteX74" fmla="*/ 4 w 5664"/>
              <a:gd name="connsiteY74" fmla="*/ 541 h 9318"/>
              <a:gd name="connsiteX75" fmla="*/ 9 w 5664"/>
              <a:gd name="connsiteY75" fmla="*/ 498 h 9318"/>
              <a:gd name="connsiteX76" fmla="*/ 14 w 5664"/>
              <a:gd name="connsiteY76" fmla="*/ 461 h 9318"/>
              <a:gd name="connsiteX77" fmla="*/ 22 w 5664"/>
              <a:gd name="connsiteY77" fmla="*/ 426 h 9318"/>
              <a:gd name="connsiteX78" fmla="*/ 0 w 5664"/>
              <a:gd name="connsiteY78" fmla="*/ 283 h 9318"/>
              <a:gd name="connsiteX0" fmla="*/ 5606 w 5664"/>
              <a:gd name="connsiteY0" fmla="*/ 0 h 9235"/>
              <a:gd name="connsiteX1" fmla="*/ 5664 w 5664"/>
              <a:gd name="connsiteY1" fmla="*/ 138 h 9235"/>
              <a:gd name="connsiteX2" fmla="*/ 5664 w 5664"/>
              <a:gd name="connsiteY2" fmla="*/ 437 h 9235"/>
              <a:gd name="connsiteX3" fmla="*/ 5664 w 5664"/>
              <a:gd name="connsiteY3" fmla="*/ 626 h 9235"/>
              <a:gd name="connsiteX4" fmla="*/ 5491 w 5664"/>
              <a:gd name="connsiteY4" fmla="*/ 1028 h 9235"/>
              <a:gd name="connsiteX5" fmla="*/ 5585 w 5664"/>
              <a:gd name="connsiteY5" fmla="*/ 1524 h 9235"/>
              <a:gd name="connsiteX6" fmla="*/ 5523 w 5664"/>
              <a:gd name="connsiteY6" fmla="*/ 1683 h 9235"/>
              <a:gd name="connsiteX7" fmla="*/ 5539 w 5664"/>
              <a:gd name="connsiteY7" fmla="*/ 1888 h 9235"/>
              <a:gd name="connsiteX8" fmla="*/ 5443 w 5664"/>
              <a:gd name="connsiteY8" fmla="*/ 2471 h 9235"/>
              <a:gd name="connsiteX9" fmla="*/ 5318 w 5664"/>
              <a:gd name="connsiteY9" fmla="*/ 3417 h 9235"/>
              <a:gd name="connsiteX10" fmla="*/ 5096 w 5664"/>
              <a:gd name="connsiteY10" fmla="*/ 3717 h 9235"/>
              <a:gd name="connsiteX11" fmla="*/ 4923 w 5664"/>
              <a:gd name="connsiteY11" fmla="*/ 4252 h 9235"/>
              <a:gd name="connsiteX12" fmla="*/ 4779 w 5664"/>
              <a:gd name="connsiteY12" fmla="*/ 4552 h 9235"/>
              <a:gd name="connsiteX13" fmla="*/ 4685 w 5664"/>
              <a:gd name="connsiteY13" fmla="*/ 4884 h 9235"/>
              <a:gd name="connsiteX14" fmla="*/ 4669 w 5664"/>
              <a:gd name="connsiteY14" fmla="*/ 5246 h 9235"/>
              <a:gd name="connsiteX15" fmla="*/ 4479 w 5664"/>
              <a:gd name="connsiteY15" fmla="*/ 5578 h 9235"/>
              <a:gd name="connsiteX16" fmla="*/ 4495 w 5664"/>
              <a:gd name="connsiteY16" fmla="*/ 5688 h 9235"/>
              <a:gd name="connsiteX17" fmla="*/ 4385 w 5664"/>
              <a:gd name="connsiteY17" fmla="*/ 5861 h 9235"/>
              <a:gd name="connsiteX18" fmla="*/ 4290 w 5664"/>
              <a:gd name="connsiteY18" fmla="*/ 6208 h 9235"/>
              <a:gd name="connsiteX19" fmla="*/ 4290 w 5664"/>
              <a:gd name="connsiteY19" fmla="*/ 6477 h 9235"/>
              <a:gd name="connsiteX20" fmla="*/ 4322 w 5664"/>
              <a:gd name="connsiteY20" fmla="*/ 6823 h 9235"/>
              <a:gd name="connsiteX21" fmla="*/ 4164 w 5664"/>
              <a:gd name="connsiteY21" fmla="*/ 7028 h 9235"/>
              <a:gd name="connsiteX22" fmla="*/ 4053 w 5664"/>
              <a:gd name="connsiteY22" fmla="*/ 7360 h 9235"/>
              <a:gd name="connsiteX23" fmla="*/ 3801 w 5664"/>
              <a:gd name="connsiteY23" fmla="*/ 7642 h 9235"/>
              <a:gd name="connsiteX24" fmla="*/ 3739 w 5664"/>
              <a:gd name="connsiteY24" fmla="*/ 7927 h 9235"/>
              <a:gd name="connsiteX25" fmla="*/ 3599 w 5664"/>
              <a:gd name="connsiteY25" fmla="*/ 8211 h 9235"/>
              <a:gd name="connsiteX26" fmla="*/ 3536 w 5664"/>
              <a:gd name="connsiteY26" fmla="*/ 8431 h 9235"/>
              <a:gd name="connsiteX27" fmla="*/ 3505 w 5664"/>
              <a:gd name="connsiteY27" fmla="*/ 8809 h 9235"/>
              <a:gd name="connsiteX28" fmla="*/ 3276 w 5664"/>
              <a:gd name="connsiteY28" fmla="*/ 8983 h 9235"/>
              <a:gd name="connsiteX29" fmla="*/ 3048 w 5664"/>
              <a:gd name="connsiteY29" fmla="*/ 9141 h 9235"/>
              <a:gd name="connsiteX30" fmla="*/ 2812 w 5664"/>
              <a:gd name="connsiteY30" fmla="*/ 9235 h 9235"/>
              <a:gd name="connsiteX31" fmla="*/ 2464 w 5664"/>
              <a:gd name="connsiteY31" fmla="*/ 9235 h 9235"/>
              <a:gd name="connsiteX32" fmla="*/ 2150 w 5664"/>
              <a:gd name="connsiteY32" fmla="*/ 8952 h 9235"/>
              <a:gd name="connsiteX33" fmla="*/ 1991 w 5664"/>
              <a:gd name="connsiteY33" fmla="*/ 8668 h 9235"/>
              <a:gd name="connsiteX34" fmla="*/ 1944 w 5664"/>
              <a:gd name="connsiteY34" fmla="*/ 8400 h 9235"/>
              <a:gd name="connsiteX35" fmla="*/ 1637 w 5664"/>
              <a:gd name="connsiteY35" fmla="*/ 8100 h 9235"/>
              <a:gd name="connsiteX36" fmla="*/ 1503 w 5664"/>
              <a:gd name="connsiteY36" fmla="*/ 7882 h 9235"/>
              <a:gd name="connsiteX37" fmla="*/ 1543 w 5664"/>
              <a:gd name="connsiteY37" fmla="*/ 7651 h 9235"/>
              <a:gd name="connsiteX38" fmla="*/ 1354 w 5664"/>
              <a:gd name="connsiteY38" fmla="*/ 7130 h 9235"/>
              <a:gd name="connsiteX39" fmla="*/ 1154 w 5664"/>
              <a:gd name="connsiteY39" fmla="*/ 6334 h 9235"/>
              <a:gd name="connsiteX40" fmla="*/ 1211 w 5664"/>
              <a:gd name="connsiteY40" fmla="*/ 5735 h 9235"/>
              <a:gd name="connsiteX41" fmla="*/ 933 w 5664"/>
              <a:gd name="connsiteY41" fmla="*/ 5167 h 9235"/>
              <a:gd name="connsiteX42" fmla="*/ 885 w 5664"/>
              <a:gd name="connsiteY42" fmla="*/ 4789 h 9235"/>
              <a:gd name="connsiteX43" fmla="*/ 857 w 5664"/>
              <a:gd name="connsiteY43" fmla="*/ 4482 h 9235"/>
              <a:gd name="connsiteX44" fmla="*/ 588 w 5664"/>
              <a:gd name="connsiteY44" fmla="*/ 4174 h 9235"/>
              <a:gd name="connsiteX45" fmla="*/ 526 w 5664"/>
              <a:gd name="connsiteY45" fmla="*/ 3843 h 9235"/>
              <a:gd name="connsiteX46" fmla="*/ 399 w 5664"/>
              <a:gd name="connsiteY46" fmla="*/ 3181 h 9235"/>
              <a:gd name="connsiteX47" fmla="*/ 337 w 5664"/>
              <a:gd name="connsiteY47" fmla="*/ 2707 h 9235"/>
              <a:gd name="connsiteX48" fmla="*/ 226 w 5664"/>
              <a:gd name="connsiteY48" fmla="*/ 2487 h 9235"/>
              <a:gd name="connsiteX49" fmla="*/ 226 w 5664"/>
              <a:gd name="connsiteY49" fmla="*/ 2045 h 9235"/>
              <a:gd name="connsiteX50" fmla="*/ 133 w 5664"/>
              <a:gd name="connsiteY50" fmla="*/ 1777 h 9235"/>
              <a:gd name="connsiteX51" fmla="*/ 133 w 5664"/>
              <a:gd name="connsiteY51" fmla="*/ 1415 h 9235"/>
              <a:gd name="connsiteX52" fmla="*/ 22 w 5664"/>
              <a:gd name="connsiteY52" fmla="*/ 1194 h 9235"/>
              <a:gd name="connsiteX53" fmla="*/ 22 w 5664"/>
              <a:gd name="connsiteY53" fmla="*/ 832 h 9235"/>
              <a:gd name="connsiteX54" fmla="*/ 22 w 5664"/>
              <a:gd name="connsiteY54" fmla="*/ 832 h 9235"/>
              <a:gd name="connsiteX55" fmla="*/ 29 w 5664"/>
              <a:gd name="connsiteY55" fmla="*/ 803 h 9235"/>
              <a:gd name="connsiteX56" fmla="*/ 35 w 5664"/>
              <a:gd name="connsiteY56" fmla="*/ 774 h 9235"/>
              <a:gd name="connsiteX57" fmla="*/ 39 w 5664"/>
              <a:gd name="connsiteY57" fmla="*/ 738 h 9235"/>
              <a:gd name="connsiteX58" fmla="*/ 42 w 5664"/>
              <a:gd name="connsiteY58" fmla="*/ 701 h 9235"/>
              <a:gd name="connsiteX59" fmla="*/ 43 w 5664"/>
              <a:gd name="connsiteY59" fmla="*/ 683 h 9235"/>
              <a:gd name="connsiteX60" fmla="*/ 42 w 5664"/>
              <a:gd name="connsiteY60" fmla="*/ 665 h 9235"/>
              <a:gd name="connsiteX61" fmla="*/ 39 w 5664"/>
              <a:gd name="connsiteY61" fmla="*/ 649 h 9235"/>
              <a:gd name="connsiteX62" fmla="*/ 35 w 5664"/>
              <a:gd name="connsiteY62" fmla="*/ 633 h 9235"/>
              <a:gd name="connsiteX63" fmla="*/ 29 w 5664"/>
              <a:gd name="connsiteY63" fmla="*/ 621 h 9235"/>
              <a:gd name="connsiteX64" fmla="*/ 22 w 5664"/>
              <a:gd name="connsiteY64" fmla="*/ 610 h 9235"/>
              <a:gd name="connsiteX65" fmla="*/ 22 w 5664"/>
              <a:gd name="connsiteY65" fmla="*/ 610 h 9235"/>
              <a:gd name="connsiteX66" fmla="*/ 17 w 5664"/>
              <a:gd name="connsiteY66" fmla="*/ 606 h 9235"/>
              <a:gd name="connsiteX67" fmla="*/ 14 w 5664"/>
              <a:gd name="connsiteY67" fmla="*/ 600 h 9235"/>
              <a:gd name="connsiteX68" fmla="*/ 9 w 5664"/>
              <a:gd name="connsiteY68" fmla="*/ 585 h 9235"/>
              <a:gd name="connsiteX69" fmla="*/ 4 w 5664"/>
              <a:gd name="connsiteY69" fmla="*/ 568 h 9235"/>
              <a:gd name="connsiteX70" fmla="*/ 1 w 5664"/>
              <a:gd name="connsiteY70" fmla="*/ 549 h 9235"/>
              <a:gd name="connsiteX71" fmla="*/ 0 w 5664"/>
              <a:gd name="connsiteY71" fmla="*/ 528 h 9235"/>
              <a:gd name="connsiteX72" fmla="*/ 1 w 5664"/>
              <a:gd name="connsiteY72" fmla="*/ 505 h 9235"/>
              <a:gd name="connsiteX73" fmla="*/ 4 w 5664"/>
              <a:gd name="connsiteY73" fmla="*/ 458 h 9235"/>
              <a:gd name="connsiteX74" fmla="*/ 9 w 5664"/>
              <a:gd name="connsiteY74" fmla="*/ 415 h 9235"/>
              <a:gd name="connsiteX75" fmla="*/ 14 w 5664"/>
              <a:gd name="connsiteY75" fmla="*/ 378 h 9235"/>
              <a:gd name="connsiteX76" fmla="*/ 22 w 5664"/>
              <a:gd name="connsiteY76" fmla="*/ 343 h 9235"/>
              <a:gd name="connsiteX77" fmla="*/ 0 w 5664"/>
              <a:gd name="connsiteY77" fmla="*/ 200 h 9235"/>
              <a:gd name="connsiteX0" fmla="*/ 5664 w 5664"/>
              <a:gd name="connsiteY0" fmla="*/ 0 h 9097"/>
              <a:gd name="connsiteX1" fmla="*/ 5664 w 5664"/>
              <a:gd name="connsiteY1" fmla="*/ 299 h 9097"/>
              <a:gd name="connsiteX2" fmla="*/ 5664 w 5664"/>
              <a:gd name="connsiteY2" fmla="*/ 488 h 9097"/>
              <a:gd name="connsiteX3" fmla="*/ 5491 w 5664"/>
              <a:gd name="connsiteY3" fmla="*/ 890 h 9097"/>
              <a:gd name="connsiteX4" fmla="*/ 5585 w 5664"/>
              <a:gd name="connsiteY4" fmla="*/ 1386 h 9097"/>
              <a:gd name="connsiteX5" fmla="*/ 5523 w 5664"/>
              <a:gd name="connsiteY5" fmla="*/ 1545 h 9097"/>
              <a:gd name="connsiteX6" fmla="*/ 5539 w 5664"/>
              <a:gd name="connsiteY6" fmla="*/ 1750 h 9097"/>
              <a:gd name="connsiteX7" fmla="*/ 5443 w 5664"/>
              <a:gd name="connsiteY7" fmla="*/ 2333 h 9097"/>
              <a:gd name="connsiteX8" fmla="*/ 5318 w 5664"/>
              <a:gd name="connsiteY8" fmla="*/ 3279 h 9097"/>
              <a:gd name="connsiteX9" fmla="*/ 5096 w 5664"/>
              <a:gd name="connsiteY9" fmla="*/ 3579 h 9097"/>
              <a:gd name="connsiteX10" fmla="*/ 4923 w 5664"/>
              <a:gd name="connsiteY10" fmla="*/ 4114 h 9097"/>
              <a:gd name="connsiteX11" fmla="*/ 4779 w 5664"/>
              <a:gd name="connsiteY11" fmla="*/ 4414 h 9097"/>
              <a:gd name="connsiteX12" fmla="*/ 4685 w 5664"/>
              <a:gd name="connsiteY12" fmla="*/ 4746 h 9097"/>
              <a:gd name="connsiteX13" fmla="*/ 4669 w 5664"/>
              <a:gd name="connsiteY13" fmla="*/ 5108 h 9097"/>
              <a:gd name="connsiteX14" fmla="*/ 4479 w 5664"/>
              <a:gd name="connsiteY14" fmla="*/ 5440 h 9097"/>
              <a:gd name="connsiteX15" fmla="*/ 4495 w 5664"/>
              <a:gd name="connsiteY15" fmla="*/ 5550 h 9097"/>
              <a:gd name="connsiteX16" fmla="*/ 4385 w 5664"/>
              <a:gd name="connsiteY16" fmla="*/ 5723 h 9097"/>
              <a:gd name="connsiteX17" fmla="*/ 4290 w 5664"/>
              <a:gd name="connsiteY17" fmla="*/ 6070 h 9097"/>
              <a:gd name="connsiteX18" fmla="*/ 4290 w 5664"/>
              <a:gd name="connsiteY18" fmla="*/ 6339 h 9097"/>
              <a:gd name="connsiteX19" fmla="*/ 4322 w 5664"/>
              <a:gd name="connsiteY19" fmla="*/ 6685 h 9097"/>
              <a:gd name="connsiteX20" fmla="*/ 4164 w 5664"/>
              <a:gd name="connsiteY20" fmla="*/ 6890 h 9097"/>
              <a:gd name="connsiteX21" fmla="*/ 4053 w 5664"/>
              <a:gd name="connsiteY21" fmla="*/ 7222 h 9097"/>
              <a:gd name="connsiteX22" fmla="*/ 3801 w 5664"/>
              <a:gd name="connsiteY22" fmla="*/ 7504 h 9097"/>
              <a:gd name="connsiteX23" fmla="*/ 3739 w 5664"/>
              <a:gd name="connsiteY23" fmla="*/ 7789 h 9097"/>
              <a:gd name="connsiteX24" fmla="*/ 3599 w 5664"/>
              <a:gd name="connsiteY24" fmla="*/ 8073 h 9097"/>
              <a:gd name="connsiteX25" fmla="*/ 3536 w 5664"/>
              <a:gd name="connsiteY25" fmla="*/ 8293 h 9097"/>
              <a:gd name="connsiteX26" fmla="*/ 3505 w 5664"/>
              <a:gd name="connsiteY26" fmla="*/ 8671 h 9097"/>
              <a:gd name="connsiteX27" fmla="*/ 3276 w 5664"/>
              <a:gd name="connsiteY27" fmla="*/ 8845 h 9097"/>
              <a:gd name="connsiteX28" fmla="*/ 3048 w 5664"/>
              <a:gd name="connsiteY28" fmla="*/ 9003 h 9097"/>
              <a:gd name="connsiteX29" fmla="*/ 2812 w 5664"/>
              <a:gd name="connsiteY29" fmla="*/ 9097 h 9097"/>
              <a:gd name="connsiteX30" fmla="*/ 2464 w 5664"/>
              <a:gd name="connsiteY30" fmla="*/ 9097 h 9097"/>
              <a:gd name="connsiteX31" fmla="*/ 2150 w 5664"/>
              <a:gd name="connsiteY31" fmla="*/ 8814 h 9097"/>
              <a:gd name="connsiteX32" fmla="*/ 1991 w 5664"/>
              <a:gd name="connsiteY32" fmla="*/ 8530 h 9097"/>
              <a:gd name="connsiteX33" fmla="*/ 1944 w 5664"/>
              <a:gd name="connsiteY33" fmla="*/ 8262 h 9097"/>
              <a:gd name="connsiteX34" fmla="*/ 1637 w 5664"/>
              <a:gd name="connsiteY34" fmla="*/ 7962 h 9097"/>
              <a:gd name="connsiteX35" fmla="*/ 1503 w 5664"/>
              <a:gd name="connsiteY35" fmla="*/ 7744 h 9097"/>
              <a:gd name="connsiteX36" fmla="*/ 1543 w 5664"/>
              <a:gd name="connsiteY36" fmla="*/ 7513 h 9097"/>
              <a:gd name="connsiteX37" fmla="*/ 1354 w 5664"/>
              <a:gd name="connsiteY37" fmla="*/ 6992 h 9097"/>
              <a:gd name="connsiteX38" fmla="*/ 1154 w 5664"/>
              <a:gd name="connsiteY38" fmla="*/ 6196 h 9097"/>
              <a:gd name="connsiteX39" fmla="*/ 1211 w 5664"/>
              <a:gd name="connsiteY39" fmla="*/ 5597 h 9097"/>
              <a:gd name="connsiteX40" fmla="*/ 933 w 5664"/>
              <a:gd name="connsiteY40" fmla="*/ 5029 h 9097"/>
              <a:gd name="connsiteX41" fmla="*/ 885 w 5664"/>
              <a:gd name="connsiteY41" fmla="*/ 4651 h 9097"/>
              <a:gd name="connsiteX42" fmla="*/ 857 w 5664"/>
              <a:gd name="connsiteY42" fmla="*/ 4344 h 9097"/>
              <a:gd name="connsiteX43" fmla="*/ 588 w 5664"/>
              <a:gd name="connsiteY43" fmla="*/ 4036 h 9097"/>
              <a:gd name="connsiteX44" fmla="*/ 526 w 5664"/>
              <a:gd name="connsiteY44" fmla="*/ 3705 h 9097"/>
              <a:gd name="connsiteX45" fmla="*/ 399 w 5664"/>
              <a:gd name="connsiteY45" fmla="*/ 3043 h 9097"/>
              <a:gd name="connsiteX46" fmla="*/ 337 w 5664"/>
              <a:gd name="connsiteY46" fmla="*/ 2569 h 9097"/>
              <a:gd name="connsiteX47" fmla="*/ 226 w 5664"/>
              <a:gd name="connsiteY47" fmla="*/ 2349 h 9097"/>
              <a:gd name="connsiteX48" fmla="*/ 226 w 5664"/>
              <a:gd name="connsiteY48" fmla="*/ 1907 h 9097"/>
              <a:gd name="connsiteX49" fmla="*/ 133 w 5664"/>
              <a:gd name="connsiteY49" fmla="*/ 1639 h 9097"/>
              <a:gd name="connsiteX50" fmla="*/ 133 w 5664"/>
              <a:gd name="connsiteY50" fmla="*/ 1277 h 9097"/>
              <a:gd name="connsiteX51" fmla="*/ 22 w 5664"/>
              <a:gd name="connsiteY51" fmla="*/ 1056 h 9097"/>
              <a:gd name="connsiteX52" fmla="*/ 22 w 5664"/>
              <a:gd name="connsiteY52" fmla="*/ 694 h 9097"/>
              <a:gd name="connsiteX53" fmla="*/ 22 w 5664"/>
              <a:gd name="connsiteY53" fmla="*/ 694 h 9097"/>
              <a:gd name="connsiteX54" fmla="*/ 29 w 5664"/>
              <a:gd name="connsiteY54" fmla="*/ 665 h 9097"/>
              <a:gd name="connsiteX55" fmla="*/ 35 w 5664"/>
              <a:gd name="connsiteY55" fmla="*/ 636 h 9097"/>
              <a:gd name="connsiteX56" fmla="*/ 39 w 5664"/>
              <a:gd name="connsiteY56" fmla="*/ 600 h 9097"/>
              <a:gd name="connsiteX57" fmla="*/ 42 w 5664"/>
              <a:gd name="connsiteY57" fmla="*/ 563 h 9097"/>
              <a:gd name="connsiteX58" fmla="*/ 43 w 5664"/>
              <a:gd name="connsiteY58" fmla="*/ 545 h 9097"/>
              <a:gd name="connsiteX59" fmla="*/ 42 w 5664"/>
              <a:gd name="connsiteY59" fmla="*/ 527 h 9097"/>
              <a:gd name="connsiteX60" fmla="*/ 39 w 5664"/>
              <a:gd name="connsiteY60" fmla="*/ 511 h 9097"/>
              <a:gd name="connsiteX61" fmla="*/ 35 w 5664"/>
              <a:gd name="connsiteY61" fmla="*/ 495 h 9097"/>
              <a:gd name="connsiteX62" fmla="*/ 29 w 5664"/>
              <a:gd name="connsiteY62" fmla="*/ 483 h 9097"/>
              <a:gd name="connsiteX63" fmla="*/ 22 w 5664"/>
              <a:gd name="connsiteY63" fmla="*/ 472 h 9097"/>
              <a:gd name="connsiteX64" fmla="*/ 22 w 5664"/>
              <a:gd name="connsiteY64" fmla="*/ 472 h 9097"/>
              <a:gd name="connsiteX65" fmla="*/ 17 w 5664"/>
              <a:gd name="connsiteY65" fmla="*/ 468 h 9097"/>
              <a:gd name="connsiteX66" fmla="*/ 14 w 5664"/>
              <a:gd name="connsiteY66" fmla="*/ 462 h 9097"/>
              <a:gd name="connsiteX67" fmla="*/ 9 w 5664"/>
              <a:gd name="connsiteY67" fmla="*/ 447 h 9097"/>
              <a:gd name="connsiteX68" fmla="*/ 4 w 5664"/>
              <a:gd name="connsiteY68" fmla="*/ 430 h 9097"/>
              <a:gd name="connsiteX69" fmla="*/ 1 w 5664"/>
              <a:gd name="connsiteY69" fmla="*/ 411 h 9097"/>
              <a:gd name="connsiteX70" fmla="*/ 0 w 5664"/>
              <a:gd name="connsiteY70" fmla="*/ 390 h 9097"/>
              <a:gd name="connsiteX71" fmla="*/ 1 w 5664"/>
              <a:gd name="connsiteY71" fmla="*/ 367 h 9097"/>
              <a:gd name="connsiteX72" fmla="*/ 4 w 5664"/>
              <a:gd name="connsiteY72" fmla="*/ 320 h 9097"/>
              <a:gd name="connsiteX73" fmla="*/ 9 w 5664"/>
              <a:gd name="connsiteY73" fmla="*/ 277 h 9097"/>
              <a:gd name="connsiteX74" fmla="*/ 14 w 5664"/>
              <a:gd name="connsiteY74" fmla="*/ 240 h 9097"/>
              <a:gd name="connsiteX75" fmla="*/ 22 w 5664"/>
              <a:gd name="connsiteY75" fmla="*/ 205 h 9097"/>
              <a:gd name="connsiteX76" fmla="*/ 0 w 5664"/>
              <a:gd name="connsiteY76" fmla="*/ 62 h 9097"/>
              <a:gd name="connsiteX0" fmla="*/ 5664 w 5664"/>
              <a:gd name="connsiteY0" fmla="*/ 7 h 9104"/>
              <a:gd name="connsiteX1" fmla="*/ 5663 w 5664"/>
              <a:gd name="connsiteY1" fmla="*/ 0 h 9104"/>
              <a:gd name="connsiteX2" fmla="*/ 5664 w 5664"/>
              <a:gd name="connsiteY2" fmla="*/ 306 h 9104"/>
              <a:gd name="connsiteX3" fmla="*/ 5664 w 5664"/>
              <a:gd name="connsiteY3" fmla="*/ 495 h 9104"/>
              <a:gd name="connsiteX4" fmla="*/ 5491 w 5664"/>
              <a:gd name="connsiteY4" fmla="*/ 897 h 9104"/>
              <a:gd name="connsiteX5" fmla="*/ 5585 w 5664"/>
              <a:gd name="connsiteY5" fmla="*/ 1393 h 9104"/>
              <a:gd name="connsiteX6" fmla="*/ 5523 w 5664"/>
              <a:gd name="connsiteY6" fmla="*/ 1552 h 9104"/>
              <a:gd name="connsiteX7" fmla="*/ 5539 w 5664"/>
              <a:gd name="connsiteY7" fmla="*/ 1757 h 9104"/>
              <a:gd name="connsiteX8" fmla="*/ 5443 w 5664"/>
              <a:gd name="connsiteY8" fmla="*/ 2340 h 9104"/>
              <a:gd name="connsiteX9" fmla="*/ 5318 w 5664"/>
              <a:gd name="connsiteY9" fmla="*/ 3286 h 9104"/>
              <a:gd name="connsiteX10" fmla="*/ 5096 w 5664"/>
              <a:gd name="connsiteY10" fmla="*/ 3586 h 9104"/>
              <a:gd name="connsiteX11" fmla="*/ 4923 w 5664"/>
              <a:gd name="connsiteY11" fmla="*/ 4121 h 9104"/>
              <a:gd name="connsiteX12" fmla="*/ 4779 w 5664"/>
              <a:gd name="connsiteY12" fmla="*/ 4421 h 9104"/>
              <a:gd name="connsiteX13" fmla="*/ 4685 w 5664"/>
              <a:gd name="connsiteY13" fmla="*/ 4753 h 9104"/>
              <a:gd name="connsiteX14" fmla="*/ 4669 w 5664"/>
              <a:gd name="connsiteY14" fmla="*/ 5115 h 9104"/>
              <a:gd name="connsiteX15" fmla="*/ 4479 w 5664"/>
              <a:gd name="connsiteY15" fmla="*/ 5447 h 9104"/>
              <a:gd name="connsiteX16" fmla="*/ 4495 w 5664"/>
              <a:gd name="connsiteY16" fmla="*/ 5557 h 9104"/>
              <a:gd name="connsiteX17" fmla="*/ 4385 w 5664"/>
              <a:gd name="connsiteY17" fmla="*/ 5730 h 9104"/>
              <a:gd name="connsiteX18" fmla="*/ 4290 w 5664"/>
              <a:gd name="connsiteY18" fmla="*/ 6077 h 9104"/>
              <a:gd name="connsiteX19" fmla="*/ 4290 w 5664"/>
              <a:gd name="connsiteY19" fmla="*/ 6346 h 9104"/>
              <a:gd name="connsiteX20" fmla="*/ 4322 w 5664"/>
              <a:gd name="connsiteY20" fmla="*/ 6692 h 9104"/>
              <a:gd name="connsiteX21" fmla="*/ 4164 w 5664"/>
              <a:gd name="connsiteY21" fmla="*/ 6897 h 9104"/>
              <a:gd name="connsiteX22" fmla="*/ 4053 w 5664"/>
              <a:gd name="connsiteY22" fmla="*/ 7229 h 9104"/>
              <a:gd name="connsiteX23" fmla="*/ 3801 w 5664"/>
              <a:gd name="connsiteY23" fmla="*/ 7511 h 9104"/>
              <a:gd name="connsiteX24" fmla="*/ 3739 w 5664"/>
              <a:gd name="connsiteY24" fmla="*/ 7796 h 9104"/>
              <a:gd name="connsiteX25" fmla="*/ 3599 w 5664"/>
              <a:gd name="connsiteY25" fmla="*/ 8080 h 9104"/>
              <a:gd name="connsiteX26" fmla="*/ 3536 w 5664"/>
              <a:gd name="connsiteY26" fmla="*/ 8300 h 9104"/>
              <a:gd name="connsiteX27" fmla="*/ 3505 w 5664"/>
              <a:gd name="connsiteY27" fmla="*/ 8678 h 9104"/>
              <a:gd name="connsiteX28" fmla="*/ 3276 w 5664"/>
              <a:gd name="connsiteY28" fmla="*/ 8852 h 9104"/>
              <a:gd name="connsiteX29" fmla="*/ 3048 w 5664"/>
              <a:gd name="connsiteY29" fmla="*/ 9010 h 9104"/>
              <a:gd name="connsiteX30" fmla="*/ 2812 w 5664"/>
              <a:gd name="connsiteY30" fmla="*/ 9104 h 9104"/>
              <a:gd name="connsiteX31" fmla="*/ 2464 w 5664"/>
              <a:gd name="connsiteY31" fmla="*/ 9104 h 9104"/>
              <a:gd name="connsiteX32" fmla="*/ 2150 w 5664"/>
              <a:gd name="connsiteY32" fmla="*/ 8821 h 9104"/>
              <a:gd name="connsiteX33" fmla="*/ 1991 w 5664"/>
              <a:gd name="connsiteY33" fmla="*/ 8537 h 9104"/>
              <a:gd name="connsiteX34" fmla="*/ 1944 w 5664"/>
              <a:gd name="connsiteY34" fmla="*/ 8269 h 9104"/>
              <a:gd name="connsiteX35" fmla="*/ 1637 w 5664"/>
              <a:gd name="connsiteY35" fmla="*/ 7969 h 9104"/>
              <a:gd name="connsiteX36" fmla="*/ 1503 w 5664"/>
              <a:gd name="connsiteY36" fmla="*/ 7751 h 9104"/>
              <a:gd name="connsiteX37" fmla="*/ 1543 w 5664"/>
              <a:gd name="connsiteY37" fmla="*/ 7520 h 9104"/>
              <a:gd name="connsiteX38" fmla="*/ 1354 w 5664"/>
              <a:gd name="connsiteY38" fmla="*/ 6999 h 9104"/>
              <a:gd name="connsiteX39" fmla="*/ 1154 w 5664"/>
              <a:gd name="connsiteY39" fmla="*/ 6203 h 9104"/>
              <a:gd name="connsiteX40" fmla="*/ 1211 w 5664"/>
              <a:gd name="connsiteY40" fmla="*/ 5604 h 9104"/>
              <a:gd name="connsiteX41" fmla="*/ 933 w 5664"/>
              <a:gd name="connsiteY41" fmla="*/ 5036 h 9104"/>
              <a:gd name="connsiteX42" fmla="*/ 885 w 5664"/>
              <a:gd name="connsiteY42" fmla="*/ 4658 h 9104"/>
              <a:gd name="connsiteX43" fmla="*/ 857 w 5664"/>
              <a:gd name="connsiteY43" fmla="*/ 4351 h 9104"/>
              <a:gd name="connsiteX44" fmla="*/ 588 w 5664"/>
              <a:gd name="connsiteY44" fmla="*/ 4043 h 9104"/>
              <a:gd name="connsiteX45" fmla="*/ 526 w 5664"/>
              <a:gd name="connsiteY45" fmla="*/ 3712 h 9104"/>
              <a:gd name="connsiteX46" fmla="*/ 399 w 5664"/>
              <a:gd name="connsiteY46" fmla="*/ 3050 h 9104"/>
              <a:gd name="connsiteX47" fmla="*/ 337 w 5664"/>
              <a:gd name="connsiteY47" fmla="*/ 2576 h 9104"/>
              <a:gd name="connsiteX48" fmla="*/ 226 w 5664"/>
              <a:gd name="connsiteY48" fmla="*/ 2356 h 9104"/>
              <a:gd name="connsiteX49" fmla="*/ 226 w 5664"/>
              <a:gd name="connsiteY49" fmla="*/ 1914 h 9104"/>
              <a:gd name="connsiteX50" fmla="*/ 133 w 5664"/>
              <a:gd name="connsiteY50" fmla="*/ 1646 h 9104"/>
              <a:gd name="connsiteX51" fmla="*/ 133 w 5664"/>
              <a:gd name="connsiteY51" fmla="*/ 1284 h 9104"/>
              <a:gd name="connsiteX52" fmla="*/ 22 w 5664"/>
              <a:gd name="connsiteY52" fmla="*/ 1063 h 9104"/>
              <a:gd name="connsiteX53" fmla="*/ 22 w 5664"/>
              <a:gd name="connsiteY53" fmla="*/ 701 h 9104"/>
              <a:gd name="connsiteX54" fmla="*/ 22 w 5664"/>
              <a:gd name="connsiteY54" fmla="*/ 701 h 9104"/>
              <a:gd name="connsiteX55" fmla="*/ 29 w 5664"/>
              <a:gd name="connsiteY55" fmla="*/ 672 h 9104"/>
              <a:gd name="connsiteX56" fmla="*/ 35 w 5664"/>
              <a:gd name="connsiteY56" fmla="*/ 643 h 9104"/>
              <a:gd name="connsiteX57" fmla="*/ 39 w 5664"/>
              <a:gd name="connsiteY57" fmla="*/ 607 h 9104"/>
              <a:gd name="connsiteX58" fmla="*/ 42 w 5664"/>
              <a:gd name="connsiteY58" fmla="*/ 570 h 9104"/>
              <a:gd name="connsiteX59" fmla="*/ 43 w 5664"/>
              <a:gd name="connsiteY59" fmla="*/ 552 h 9104"/>
              <a:gd name="connsiteX60" fmla="*/ 42 w 5664"/>
              <a:gd name="connsiteY60" fmla="*/ 534 h 9104"/>
              <a:gd name="connsiteX61" fmla="*/ 39 w 5664"/>
              <a:gd name="connsiteY61" fmla="*/ 518 h 9104"/>
              <a:gd name="connsiteX62" fmla="*/ 35 w 5664"/>
              <a:gd name="connsiteY62" fmla="*/ 502 h 9104"/>
              <a:gd name="connsiteX63" fmla="*/ 29 w 5664"/>
              <a:gd name="connsiteY63" fmla="*/ 490 h 9104"/>
              <a:gd name="connsiteX64" fmla="*/ 22 w 5664"/>
              <a:gd name="connsiteY64" fmla="*/ 479 h 9104"/>
              <a:gd name="connsiteX65" fmla="*/ 22 w 5664"/>
              <a:gd name="connsiteY65" fmla="*/ 479 h 9104"/>
              <a:gd name="connsiteX66" fmla="*/ 17 w 5664"/>
              <a:gd name="connsiteY66" fmla="*/ 475 h 9104"/>
              <a:gd name="connsiteX67" fmla="*/ 14 w 5664"/>
              <a:gd name="connsiteY67" fmla="*/ 469 h 9104"/>
              <a:gd name="connsiteX68" fmla="*/ 9 w 5664"/>
              <a:gd name="connsiteY68" fmla="*/ 454 h 9104"/>
              <a:gd name="connsiteX69" fmla="*/ 4 w 5664"/>
              <a:gd name="connsiteY69" fmla="*/ 437 h 9104"/>
              <a:gd name="connsiteX70" fmla="*/ 1 w 5664"/>
              <a:gd name="connsiteY70" fmla="*/ 418 h 9104"/>
              <a:gd name="connsiteX71" fmla="*/ 0 w 5664"/>
              <a:gd name="connsiteY71" fmla="*/ 397 h 9104"/>
              <a:gd name="connsiteX72" fmla="*/ 1 w 5664"/>
              <a:gd name="connsiteY72" fmla="*/ 374 h 9104"/>
              <a:gd name="connsiteX73" fmla="*/ 4 w 5664"/>
              <a:gd name="connsiteY73" fmla="*/ 327 h 9104"/>
              <a:gd name="connsiteX74" fmla="*/ 9 w 5664"/>
              <a:gd name="connsiteY74" fmla="*/ 284 h 9104"/>
              <a:gd name="connsiteX75" fmla="*/ 14 w 5664"/>
              <a:gd name="connsiteY75" fmla="*/ 247 h 9104"/>
              <a:gd name="connsiteX76" fmla="*/ 22 w 5664"/>
              <a:gd name="connsiteY76" fmla="*/ 212 h 9104"/>
              <a:gd name="connsiteX77" fmla="*/ 0 w 5664"/>
              <a:gd name="connsiteY77" fmla="*/ 69 h 9104"/>
              <a:gd name="connsiteX0" fmla="*/ 5664 w 5664"/>
              <a:gd name="connsiteY0" fmla="*/ 28 h 9125"/>
              <a:gd name="connsiteX1" fmla="*/ 5663 w 5664"/>
              <a:gd name="connsiteY1" fmla="*/ 21 h 9125"/>
              <a:gd name="connsiteX2" fmla="*/ 5664 w 5664"/>
              <a:gd name="connsiteY2" fmla="*/ 327 h 9125"/>
              <a:gd name="connsiteX3" fmla="*/ 5664 w 5664"/>
              <a:gd name="connsiteY3" fmla="*/ 516 h 9125"/>
              <a:gd name="connsiteX4" fmla="*/ 5491 w 5664"/>
              <a:gd name="connsiteY4" fmla="*/ 918 h 9125"/>
              <a:gd name="connsiteX5" fmla="*/ 5585 w 5664"/>
              <a:gd name="connsiteY5" fmla="*/ 1414 h 9125"/>
              <a:gd name="connsiteX6" fmla="*/ 5523 w 5664"/>
              <a:gd name="connsiteY6" fmla="*/ 1573 h 9125"/>
              <a:gd name="connsiteX7" fmla="*/ 5539 w 5664"/>
              <a:gd name="connsiteY7" fmla="*/ 1778 h 9125"/>
              <a:gd name="connsiteX8" fmla="*/ 5443 w 5664"/>
              <a:gd name="connsiteY8" fmla="*/ 2361 h 9125"/>
              <a:gd name="connsiteX9" fmla="*/ 5318 w 5664"/>
              <a:gd name="connsiteY9" fmla="*/ 3307 h 9125"/>
              <a:gd name="connsiteX10" fmla="*/ 5096 w 5664"/>
              <a:gd name="connsiteY10" fmla="*/ 3607 h 9125"/>
              <a:gd name="connsiteX11" fmla="*/ 4923 w 5664"/>
              <a:gd name="connsiteY11" fmla="*/ 4142 h 9125"/>
              <a:gd name="connsiteX12" fmla="*/ 4779 w 5664"/>
              <a:gd name="connsiteY12" fmla="*/ 4442 h 9125"/>
              <a:gd name="connsiteX13" fmla="*/ 4685 w 5664"/>
              <a:gd name="connsiteY13" fmla="*/ 4774 h 9125"/>
              <a:gd name="connsiteX14" fmla="*/ 4669 w 5664"/>
              <a:gd name="connsiteY14" fmla="*/ 5136 h 9125"/>
              <a:gd name="connsiteX15" fmla="*/ 4479 w 5664"/>
              <a:gd name="connsiteY15" fmla="*/ 5468 h 9125"/>
              <a:gd name="connsiteX16" fmla="*/ 4495 w 5664"/>
              <a:gd name="connsiteY16" fmla="*/ 5578 h 9125"/>
              <a:gd name="connsiteX17" fmla="*/ 4385 w 5664"/>
              <a:gd name="connsiteY17" fmla="*/ 5751 h 9125"/>
              <a:gd name="connsiteX18" fmla="*/ 4290 w 5664"/>
              <a:gd name="connsiteY18" fmla="*/ 6098 h 9125"/>
              <a:gd name="connsiteX19" fmla="*/ 4290 w 5664"/>
              <a:gd name="connsiteY19" fmla="*/ 6367 h 9125"/>
              <a:gd name="connsiteX20" fmla="*/ 4322 w 5664"/>
              <a:gd name="connsiteY20" fmla="*/ 6713 h 9125"/>
              <a:gd name="connsiteX21" fmla="*/ 4164 w 5664"/>
              <a:gd name="connsiteY21" fmla="*/ 6918 h 9125"/>
              <a:gd name="connsiteX22" fmla="*/ 4053 w 5664"/>
              <a:gd name="connsiteY22" fmla="*/ 7250 h 9125"/>
              <a:gd name="connsiteX23" fmla="*/ 3801 w 5664"/>
              <a:gd name="connsiteY23" fmla="*/ 7532 h 9125"/>
              <a:gd name="connsiteX24" fmla="*/ 3739 w 5664"/>
              <a:gd name="connsiteY24" fmla="*/ 7817 h 9125"/>
              <a:gd name="connsiteX25" fmla="*/ 3599 w 5664"/>
              <a:gd name="connsiteY25" fmla="*/ 8101 h 9125"/>
              <a:gd name="connsiteX26" fmla="*/ 3536 w 5664"/>
              <a:gd name="connsiteY26" fmla="*/ 8321 h 9125"/>
              <a:gd name="connsiteX27" fmla="*/ 3505 w 5664"/>
              <a:gd name="connsiteY27" fmla="*/ 8699 h 9125"/>
              <a:gd name="connsiteX28" fmla="*/ 3276 w 5664"/>
              <a:gd name="connsiteY28" fmla="*/ 8873 h 9125"/>
              <a:gd name="connsiteX29" fmla="*/ 3048 w 5664"/>
              <a:gd name="connsiteY29" fmla="*/ 9031 h 9125"/>
              <a:gd name="connsiteX30" fmla="*/ 2812 w 5664"/>
              <a:gd name="connsiteY30" fmla="*/ 9125 h 9125"/>
              <a:gd name="connsiteX31" fmla="*/ 2464 w 5664"/>
              <a:gd name="connsiteY31" fmla="*/ 9125 h 9125"/>
              <a:gd name="connsiteX32" fmla="*/ 2150 w 5664"/>
              <a:gd name="connsiteY32" fmla="*/ 8842 h 9125"/>
              <a:gd name="connsiteX33" fmla="*/ 1991 w 5664"/>
              <a:gd name="connsiteY33" fmla="*/ 8558 h 9125"/>
              <a:gd name="connsiteX34" fmla="*/ 1944 w 5664"/>
              <a:gd name="connsiteY34" fmla="*/ 8290 h 9125"/>
              <a:gd name="connsiteX35" fmla="*/ 1637 w 5664"/>
              <a:gd name="connsiteY35" fmla="*/ 7990 h 9125"/>
              <a:gd name="connsiteX36" fmla="*/ 1503 w 5664"/>
              <a:gd name="connsiteY36" fmla="*/ 7772 h 9125"/>
              <a:gd name="connsiteX37" fmla="*/ 1543 w 5664"/>
              <a:gd name="connsiteY37" fmla="*/ 7541 h 9125"/>
              <a:gd name="connsiteX38" fmla="*/ 1354 w 5664"/>
              <a:gd name="connsiteY38" fmla="*/ 7020 h 9125"/>
              <a:gd name="connsiteX39" fmla="*/ 1154 w 5664"/>
              <a:gd name="connsiteY39" fmla="*/ 6224 h 9125"/>
              <a:gd name="connsiteX40" fmla="*/ 1211 w 5664"/>
              <a:gd name="connsiteY40" fmla="*/ 5625 h 9125"/>
              <a:gd name="connsiteX41" fmla="*/ 933 w 5664"/>
              <a:gd name="connsiteY41" fmla="*/ 5057 h 9125"/>
              <a:gd name="connsiteX42" fmla="*/ 885 w 5664"/>
              <a:gd name="connsiteY42" fmla="*/ 4679 h 9125"/>
              <a:gd name="connsiteX43" fmla="*/ 857 w 5664"/>
              <a:gd name="connsiteY43" fmla="*/ 4372 h 9125"/>
              <a:gd name="connsiteX44" fmla="*/ 588 w 5664"/>
              <a:gd name="connsiteY44" fmla="*/ 4064 h 9125"/>
              <a:gd name="connsiteX45" fmla="*/ 526 w 5664"/>
              <a:gd name="connsiteY45" fmla="*/ 3733 h 9125"/>
              <a:gd name="connsiteX46" fmla="*/ 399 w 5664"/>
              <a:gd name="connsiteY46" fmla="*/ 3071 h 9125"/>
              <a:gd name="connsiteX47" fmla="*/ 337 w 5664"/>
              <a:gd name="connsiteY47" fmla="*/ 2597 h 9125"/>
              <a:gd name="connsiteX48" fmla="*/ 226 w 5664"/>
              <a:gd name="connsiteY48" fmla="*/ 2377 h 9125"/>
              <a:gd name="connsiteX49" fmla="*/ 226 w 5664"/>
              <a:gd name="connsiteY49" fmla="*/ 1935 h 9125"/>
              <a:gd name="connsiteX50" fmla="*/ 133 w 5664"/>
              <a:gd name="connsiteY50" fmla="*/ 1667 h 9125"/>
              <a:gd name="connsiteX51" fmla="*/ 133 w 5664"/>
              <a:gd name="connsiteY51" fmla="*/ 1305 h 9125"/>
              <a:gd name="connsiteX52" fmla="*/ 22 w 5664"/>
              <a:gd name="connsiteY52" fmla="*/ 1084 h 9125"/>
              <a:gd name="connsiteX53" fmla="*/ 22 w 5664"/>
              <a:gd name="connsiteY53" fmla="*/ 722 h 9125"/>
              <a:gd name="connsiteX54" fmla="*/ 22 w 5664"/>
              <a:gd name="connsiteY54" fmla="*/ 722 h 9125"/>
              <a:gd name="connsiteX55" fmla="*/ 29 w 5664"/>
              <a:gd name="connsiteY55" fmla="*/ 693 h 9125"/>
              <a:gd name="connsiteX56" fmla="*/ 35 w 5664"/>
              <a:gd name="connsiteY56" fmla="*/ 664 h 9125"/>
              <a:gd name="connsiteX57" fmla="*/ 39 w 5664"/>
              <a:gd name="connsiteY57" fmla="*/ 628 h 9125"/>
              <a:gd name="connsiteX58" fmla="*/ 42 w 5664"/>
              <a:gd name="connsiteY58" fmla="*/ 591 h 9125"/>
              <a:gd name="connsiteX59" fmla="*/ 43 w 5664"/>
              <a:gd name="connsiteY59" fmla="*/ 573 h 9125"/>
              <a:gd name="connsiteX60" fmla="*/ 42 w 5664"/>
              <a:gd name="connsiteY60" fmla="*/ 555 h 9125"/>
              <a:gd name="connsiteX61" fmla="*/ 39 w 5664"/>
              <a:gd name="connsiteY61" fmla="*/ 539 h 9125"/>
              <a:gd name="connsiteX62" fmla="*/ 35 w 5664"/>
              <a:gd name="connsiteY62" fmla="*/ 523 h 9125"/>
              <a:gd name="connsiteX63" fmla="*/ 29 w 5664"/>
              <a:gd name="connsiteY63" fmla="*/ 511 h 9125"/>
              <a:gd name="connsiteX64" fmla="*/ 22 w 5664"/>
              <a:gd name="connsiteY64" fmla="*/ 500 h 9125"/>
              <a:gd name="connsiteX65" fmla="*/ 22 w 5664"/>
              <a:gd name="connsiteY65" fmla="*/ 500 h 9125"/>
              <a:gd name="connsiteX66" fmla="*/ 17 w 5664"/>
              <a:gd name="connsiteY66" fmla="*/ 496 h 9125"/>
              <a:gd name="connsiteX67" fmla="*/ 14 w 5664"/>
              <a:gd name="connsiteY67" fmla="*/ 490 h 9125"/>
              <a:gd name="connsiteX68" fmla="*/ 9 w 5664"/>
              <a:gd name="connsiteY68" fmla="*/ 475 h 9125"/>
              <a:gd name="connsiteX69" fmla="*/ 4 w 5664"/>
              <a:gd name="connsiteY69" fmla="*/ 458 h 9125"/>
              <a:gd name="connsiteX70" fmla="*/ 1 w 5664"/>
              <a:gd name="connsiteY70" fmla="*/ 439 h 9125"/>
              <a:gd name="connsiteX71" fmla="*/ 0 w 5664"/>
              <a:gd name="connsiteY71" fmla="*/ 418 h 9125"/>
              <a:gd name="connsiteX72" fmla="*/ 1 w 5664"/>
              <a:gd name="connsiteY72" fmla="*/ 395 h 9125"/>
              <a:gd name="connsiteX73" fmla="*/ 4 w 5664"/>
              <a:gd name="connsiteY73" fmla="*/ 348 h 9125"/>
              <a:gd name="connsiteX74" fmla="*/ 9 w 5664"/>
              <a:gd name="connsiteY74" fmla="*/ 305 h 9125"/>
              <a:gd name="connsiteX75" fmla="*/ 14 w 5664"/>
              <a:gd name="connsiteY75" fmla="*/ 268 h 9125"/>
              <a:gd name="connsiteX76" fmla="*/ 22 w 5664"/>
              <a:gd name="connsiteY76" fmla="*/ 233 h 9125"/>
              <a:gd name="connsiteX77" fmla="*/ 7 w 5664"/>
              <a:gd name="connsiteY77" fmla="*/ 0 h 9125"/>
              <a:gd name="connsiteX0" fmla="*/ 5664 w 5664"/>
              <a:gd name="connsiteY0" fmla="*/ 28 h 9125"/>
              <a:gd name="connsiteX1" fmla="*/ 5663 w 5664"/>
              <a:gd name="connsiteY1" fmla="*/ 21 h 9125"/>
              <a:gd name="connsiteX2" fmla="*/ 5664 w 5664"/>
              <a:gd name="connsiteY2" fmla="*/ 327 h 9125"/>
              <a:gd name="connsiteX3" fmla="*/ 5664 w 5664"/>
              <a:gd name="connsiteY3" fmla="*/ 516 h 9125"/>
              <a:gd name="connsiteX4" fmla="*/ 5491 w 5664"/>
              <a:gd name="connsiteY4" fmla="*/ 918 h 9125"/>
              <a:gd name="connsiteX5" fmla="*/ 5585 w 5664"/>
              <a:gd name="connsiteY5" fmla="*/ 1414 h 9125"/>
              <a:gd name="connsiteX6" fmla="*/ 5523 w 5664"/>
              <a:gd name="connsiteY6" fmla="*/ 1573 h 9125"/>
              <a:gd name="connsiteX7" fmla="*/ 5539 w 5664"/>
              <a:gd name="connsiteY7" fmla="*/ 1778 h 9125"/>
              <a:gd name="connsiteX8" fmla="*/ 5443 w 5664"/>
              <a:gd name="connsiteY8" fmla="*/ 2361 h 9125"/>
              <a:gd name="connsiteX9" fmla="*/ 5318 w 5664"/>
              <a:gd name="connsiteY9" fmla="*/ 3307 h 9125"/>
              <a:gd name="connsiteX10" fmla="*/ 5096 w 5664"/>
              <a:gd name="connsiteY10" fmla="*/ 3607 h 9125"/>
              <a:gd name="connsiteX11" fmla="*/ 4923 w 5664"/>
              <a:gd name="connsiteY11" fmla="*/ 4142 h 9125"/>
              <a:gd name="connsiteX12" fmla="*/ 4779 w 5664"/>
              <a:gd name="connsiteY12" fmla="*/ 4442 h 9125"/>
              <a:gd name="connsiteX13" fmla="*/ 4685 w 5664"/>
              <a:gd name="connsiteY13" fmla="*/ 4774 h 9125"/>
              <a:gd name="connsiteX14" fmla="*/ 4669 w 5664"/>
              <a:gd name="connsiteY14" fmla="*/ 5136 h 9125"/>
              <a:gd name="connsiteX15" fmla="*/ 4479 w 5664"/>
              <a:gd name="connsiteY15" fmla="*/ 5468 h 9125"/>
              <a:gd name="connsiteX16" fmla="*/ 4495 w 5664"/>
              <a:gd name="connsiteY16" fmla="*/ 5578 h 9125"/>
              <a:gd name="connsiteX17" fmla="*/ 4385 w 5664"/>
              <a:gd name="connsiteY17" fmla="*/ 5751 h 9125"/>
              <a:gd name="connsiteX18" fmla="*/ 4290 w 5664"/>
              <a:gd name="connsiteY18" fmla="*/ 6098 h 9125"/>
              <a:gd name="connsiteX19" fmla="*/ 4290 w 5664"/>
              <a:gd name="connsiteY19" fmla="*/ 6367 h 9125"/>
              <a:gd name="connsiteX20" fmla="*/ 4322 w 5664"/>
              <a:gd name="connsiteY20" fmla="*/ 6713 h 9125"/>
              <a:gd name="connsiteX21" fmla="*/ 4164 w 5664"/>
              <a:gd name="connsiteY21" fmla="*/ 6918 h 9125"/>
              <a:gd name="connsiteX22" fmla="*/ 4053 w 5664"/>
              <a:gd name="connsiteY22" fmla="*/ 7250 h 9125"/>
              <a:gd name="connsiteX23" fmla="*/ 3801 w 5664"/>
              <a:gd name="connsiteY23" fmla="*/ 7532 h 9125"/>
              <a:gd name="connsiteX24" fmla="*/ 3739 w 5664"/>
              <a:gd name="connsiteY24" fmla="*/ 7817 h 9125"/>
              <a:gd name="connsiteX25" fmla="*/ 3599 w 5664"/>
              <a:gd name="connsiteY25" fmla="*/ 8101 h 9125"/>
              <a:gd name="connsiteX26" fmla="*/ 3536 w 5664"/>
              <a:gd name="connsiteY26" fmla="*/ 8321 h 9125"/>
              <a:gd name="connsiteX27" fmla="*/ 3505 w 5664"/>
              <a:gd name="connsiteY27" fmla="*/ 8699 h 9125"/>
              <a:gd name="connsiteX28" fmla="*/ 3276 w 5664"/>
              <a:gd name="connsiteY28" fmla="*/ 8873 h 9125"/>
              <a:gd name="connsiteX29" fmla="*/ 3048 w 5664"/>
              <a:gd name="connsiteY29" fmla="*/ 9031 h 9125"/>
              <a:gd name="connsiteX30" fmla="*/ 2812 w 5664"/>
              <a:gd name="connsiteY30" fmla="*/ 9125 h 9125"/>
              <a:gd name="connsiteX31" fmla="*/ 2464 w 5664"/>
              <a:gd name="connsiteY31" fmla="*/ 9125 h 9125"/>
              <a:gd name="connsiteX32" fmla="*/ 2150 w 5664"/>
              <a:gd name="connsiteY32" fmla="*/ 8842 h 9125"/>
              <a:gd name="connsiteX33" fmla="*/ 1991 w 5664"/>
              <a:gd name="connsiteY33" fmla="*/ 8558 h 9125"/>
              <a:gd name="connsiteX34" fmla="*/ 1944 w 5664"/>
              <a:gd name="connsiteY34" fmla="*/ 8290 h 9125"/>
              <a:gd name="connsiteX35" fmla="*/ 1637 w 5664"/>
              <a:gd name="connsiteY35" fmla="*/ 7990 h 9125"/>
              <a:gd name="connsiteX36" fmla="*/ 1503 w 5664"/>
              <a:gd name="connsiteY36" fmla="*/ 7772 h 9125"/>
              <a:gd name="connsiteX37" fmla="*/ 1543 w 5664"/>
              <a:gd name="connsiteY37" fmla="*/ 7541 h 9125"/>
              <a:gd name="connsiteX38" fmla="*/ 1354 w 5664"/>
              <a:gd name="connsiteY38" fmla="*/ 7020 h 9125"/>
              <a:gd name="connsiteX39" fmla="*/ 1154 w 5664"/>
              <a:gd name="connsiteY39" fmla="*/ 6224 h 9125"/>
              <a:gd name="connsiteX40" fmla="*/ 1211 w 5664"/>
              <a:gd name="connsiteY40" fmla="*/ 5625 h 9125"/>
              <a:gd name="connsiteX41" fmla="*/ 933 w 5664"/>
              <a:gd name="connsiteY41" fmla="*/ 5057 h 9125"/>
              <a:gd name="connsiteX42" fmla="*/ 885 w 5664"/>
              <a:gd name="connsiteY42" fmla="*/ 4679 h 9125"/>
              <a:gd name="connsiteX43" fmla="*/ 857 w 5664"/>
              <a:gd name="connsiteY43" fmla="*/ 4372 h 9125"/>
              <a:gd name="connsiteX44" fmla="*/ 588 w 5664"/>
              <a:gd name="connsiteY44" fmla="*/ 4064 h 9125"/>
              <a:gd name="connsiteX45" fmla="*/ 526 w 5664"/>
              <a:gd name="connsiteY45" fmla="*/ 3733 h 9125"/>
              <a:gd name="connsiteX46" fmla="*/ 399 w 5664"/>
              <a:gd name="connsiteY46" fmla="*/ 3071 h 9125"/>
              <a:gd name="connsiteX47" fmla="*/ 337 w 5664"/>
              <a:gd name="connsiteY47" fmla="*/ 2597 h 9125"/>
              <a:gd name="connsiteX48" fmla="*/ 226 w 5664"/>
              <a:gd name="connsiteY48" fmla="*/ 2377 h 9125"/>
              <a:gd name="connsiteX49" fmla="*/ 226 w 5664"/>
              <a:gd name="connsiteY49" fmla="*/ 1935 h 9125"/>
              <a:gd name="connsiteX50" fmla="*/ 133 w 5664"/>
              <a:gd name="connsiteY50" fmla="*/ 1667 h 9125"/>
              <a:gd name="connsiteX51" fmla="*/ 133 w 5664"/>
              <a:gd name="connsiteY51" fmla="*/ 1305 h 9125"/>
              <a:gd name="connsiteX52" fmla="*/ 22 w 5664"/>
              <a:gd name="connsiteY52" fmla="*/ 1084 h 9125"/>
              <a:gd name="connsiteX53" fmla="*/ 22 w 5664"/>
              <a:gd name="connsiteY53" fmla="*/ 722 h 9125"/>
              <a:gd name="connsiteX54" fmla="*/ 22 w 5664"/>
              <a:gd name="connsiteY54" fmla="*/ 722 h 9125"/>
              <a:gd name="connsiteX55" fmla="*/ 29 w 5664"/>
              <a:gd name="connsiteY55" fmla="*/ 693 h 9125"/>
              <a:gd name="connsiteX56" fmla="*/ 35 w 5664"/>
              <a:gd name="connsiteY56" fmla="*/ 664 h 9125"/>
              <a:gd name="connsiteX57" fmla="*/ 39 w 5664"/>
              <a:gd name="connsiteY57" fmla="*/ 628 h 9125"/>
              <a:gd name="connsiteX58" fmla="*/ 42 w 5664"/>
              <a:gd name="connsiteY58" fmla="*/ 591 h 9125"/>
              <a:gd name="connsiteX59" fmla="*/ 43 w 5664"/>
              <a:gd name="connsiteY59" fmla="*/ 573 h 9125"/>
              <a:gd name="connsiteX60" fmla="*/ 42 w 5664"/>
              <a:gd name="connsiteY60" fmla="*/ 555 h 9125"/>
              <a:gd name="connsiteX61" fmla="*/ 39 w 5664"/>
              <a:gd name="connsiteY61" fmla="*/ 539 h 9125"/>
              <a:gd name="connsiteX62" fmla="*/ 35 w 5664"/>
              <a:gd name="connsiteY62" fmla="*/ 523 h 9125"/>
              <a:gd name="connsiteX63" fmla="*/ 29 w 5664"/>
              <a:gd name="connsiteY63" fmla="*/ 511 h 9125"/>
              <a:gd name="connsiteX64" fmla="*/ 22 w 5664"/>
              <a:gd name="connsiteY64" fmla="*/ 500 h 9125"/>
              <a:gd name="connsiteX65" fmla="*/ 22 w 5664"/>
              <a:gd name="connsiteY65" fmla="*/ 500 h 9125"/>
              <a:gd name="connsiteX66" fmla="*/ 17 w 5664"/>
              <a:gd name="connsiteY66" fmla="*/ 496 h 9125"/>
              <a:gd name="connsiteX67" fmla="*/ 14 w 5664"/>
              <a:gd name="connsiteY67" fmla="*/ 490 h 9125"/>
              <a:gd name="connsiteX68" fmla="*/ 9 w 5664"/>
              <a:gd name="connsiteY68" fmla="*/ 475 h 9125"/>
              <a:gd name="connsiteX69" fmla="*/ 4 w 5664"/>
              <a:gd name="connsiteY69" fmla="*/ 458 h 9125"/>
              <a:gd name="connsiteX70" fmla="*/ 1 w 5664"/>
              <a:gd name="connsiteY70" fmla="*/ 439 h 9125"/>
              <a:gd name="connsiteX71" fmla="*/ 0 w 5664"/>
              <a:gd name="connsiteY71" fmla="*/ 418 h 9125"/>
              <a:gd name="connsiteX72" fmla="*/ 1 w 5664"/>
              <a:gd name="connsiteY72" fmla="*/ 395 h 9125"/>
              <a:gd name="connsiteX73" fmla="*/ 4 w 5664"/>
              <a:gd name="connsiteY73" fmla="*/ 348 h 9125"/>
              <a:gd name="connsiteX74" fmla="*/ 9 w 5664"/>
              <a:gd name="connsiteY74" fmla="*/ 305 h 9125"/>
              <a:gd name="connsiteX75" fmla="*/ 14 w 5664"/>
              <a:gd name="connsiteY75" fmla="*/ 268 h 9125"/>
              <a:gd name="connsiteX76" fmla="*/ 22 w 5664"/>
              <a:gd name="connsiteY76" fmla="*/ 233 h 9125"/>
              <a:gd name="connsiteX77" fmla="*/ 7 w 5664"/>
              <a:gd name="connsiteY77" fmla="*/ 0 h 9125"/>
              <a:gd name="connsiteX0" fmla="*/ 5664 w 5664"/>
              <a:gd name="connsiteY0" fmla="*/ 28 h 9125"/>
              <a:gd name="connsiteX1" fmla="*/ 5663 w 5664"/>
              <a:gd name="connsiteY1" fmla="*/ 21 h 9125"/>
              <a:gd name="connsiteX2" fmla="*/ 5664 w 5664"/>
              <a:gd name="connsiteY2" fmla="*/ 327 h 9125"/>
              <a:gd name="connsiteX3" fmla="*/ 5664 w 5664"/>
              <a:gd name="connsiteY3" fmla="*/ 516 h 9125"/>
              <a:gd name="connsiteX4" fmla="*/ 5491 w 5664"/>
              <a:gd name="connsiteY4" fmla="*/ 918 h 9125"/>
              <a:gd name="connsiteX5" fmla="*/ 5585 w 5664"/>
              <a:gd name="connsiteY5" fmla="*/ 1414 h 9125"/>
              <a:gd name="connsiteX6" fmla="*/ 5523 w 5664"/>
              <a:gd name="connsiteY6" fmla="*/ 1573 h 9125"/>
              <a:gd name="connsiteX7" fmla="*/ 5539 w 5664"/>
              <a:gd name="connsiteY7" fmla="*/ 1778 h 9125"/>
              <a:gd name="connsiteX8" fmla="*/ 5443 w 5664"/>
              <a:gd name="connsiteY8" fmla="*/ 2361 h 9125"/>
              <a:gd name="connsiteX9" fmla="*/ 5318 w 5664"/>
              <a:gd name="connsiteY9" fmla="*/ 3307 h 9125"/>
              <a:gd name="connsiteX10" fmla="*/ 5096 w 5664"/>
              <a:gd name="connsiteY10" fmla="*/ 3607 h 9125"/>
              <a:gd name="connsiteX11" fmla="*/ 4923 w 5664"/>
              <a:gd name="connsiteY11" fmla="*/ 4142 h 9125"/>
              <a:gd name="connsiteX12" fmla="*/ 4779 w 5664"/>
              <a:gd name="connsiteY12" fmla="*/ 4442 h 9125"/>
              <a:gd name="connsiteX13" fmla="*/ 4685 w 5664"/>
              <a:gd name="connsiteY13" fmla="*/ 4774 h 9125"/>
              <a:gd name="connsiteX14" fmla="*/ 4669 w 5664"/>
              <a:gd name="connsiteY14" fmla="*/ 5136 h 9125"/>
              <a:gd name="connsiteX15" fmla="*/ 4479 w 5664"/>
              <a:gd name="connsiteY15" fmla="*/ 5468 h 9125"/>
              <a:gd name="connsiteX16" fmla="*/ 4495 w 5664"/>
              <a:gd name="connsiteY16" fmla="*/ 5578 h 9125"/>
              <a:gd name="connsiteX17" fmla="*/ 4385 w 5664"/>
              <a:gd name="connsiteY17" fmla="*/ 5751 h 9125"/>
              <a:gd name="connsiteX18" fmla="*/ 4290 w 5664"/>
              <a:gd name="connsiteY18" fmla="*/ 6098 h 9125"/>
              <a:gd name="connsiteX19" fmla="*/ 4290 w 5664"/>
              <a:gd name="connsiteY19" fmla="*/ 6367 h 9125"/>
              <a:gd name="connsiteX20" fmla="*/ 4322 w 5664"/>
              <a:gd name="connsiteY20" fmla="*/ 6713 h 9125"/>
              <a:gd name="connsiteX21" fmla="*/ 4164 w 5664"/>
              <a:gd name="connsiteY21" fmla="*/ 6918 h 9125"/>
              <a:gd name="connsiteX22" fmla="*/ 4053 w 5664"/>
              <a:gd name="connsiteY22" fmla="*/ 7250 h 9125"/>
              <a:gd name="connsiteX23" fmla="*/ 3801 w 5664"/>
              <a:gd name="connsiteY23" fmla="*/ 7532 h 9125"/>
              <a:gd name="connsiteX24" fmla="*/ 3739 w 5664"/>
              <a:gd name="connsiteY24" fmla="*/ 7817 h 9125"/>
              <a:gd name="connsiteX25" fmla="*/ 3599 w 5664"/>
              <a:gd name="connsiteY25" fmla="*/ 8101 h 9125"/>
              <a:gd name="connsiteX26" fmla="*/ 3536 w 5664"/>
              <a:gd name="connsiteY26" fmla="*/ 8321 h 9125"/>
              <a:gd name="connsiteX27" fmla="*/ 3505 w 5664"/>
              <a:gd name="connsiteY27" fmla="*/ 8699 h 9125"/>
              <a:gd name="connsiteX28" fmla="*/ 3276 w 5664"/>
              <a:gd name="connsiteY28" fmla="*/ 8873 h 9125"/>
              <a:gd name="connsiteX29" fmla="*/ 3048 w 5664"/>
              <a:gd name="connsiteY29" fmla="*/ 9031 h 9125"/>
              <a:gd name="connsiteX30" fmla="*/ 2812 w 5664"/>
              <a:gd name="connsiteY30" fmla="*/ 9125 h 9125"/>
              <a:gd name="connsiteX31" fmla="*/ 2464 w 5664"/>
              <a:gd name="connsiteY31" fmla="*/ 9125 h 9125"/>
              <a:gd name="connsiteX32" fmla="*/ 2150 w 5664"/>
              <a:gd name="connsiteY32" fmla="*/ 8842 h 9125"/>
              <a:gd name="connsiteX33" fmla="*/ 1991 w 5664"/>
              <a:gd name="connsiteY33" fmla="*/ 8558 h 9125"/>
              <a:gd name="connsiteX34" fmla="*/ 1944 w 5664"/>
              <a:gd name="connsiteY34" fmla="*/ 8290 h 9125"/>
              <a:gd name="connsiteX35" fmla="*/ 1637 w 5664"/>
              <a:gd name="connsiteY35" fmla="*/ 7990 h 9125"/>
              <a:gd name="connsiteX36" fmla="*/ 1503 w 5664"/>
              <a:gd name="connsiteY36" fmla="*/ 7772 h 9125"/>
              <a:gd name="connsiteX37" fmla="*/ 1543 w 5664"/>
              <a:gd name="connsiteY37" fmla="*/ 7541 h 9125"/>
              <a:gd name="connsiteX38" fmla="*/ 1354 w 5664"/>
              <a:gd name="connsiteY38" fmla="*/ 7020 h 9125"/>
              <a:gd name="connsiteX39" fmla="*/ 1154 w 5664"/>
              <a:gd name="connsiteY39" fmla="*/ 6224 h 9125"/>
              <a:gd name="connsiteX40" fmla="*/ 1211 w 5664"/>
              <a:gd name="connsiteY40" fmla="*/ 5625 h 9125"/>
              <a:gd name="connsiteX41" fmla="*/ 933 w 5664"/>
              <a:gd name="connsiteY41" fmla="*/ 5057 h 9125"/>
              <a:gd name="connsiteX42" fmla="*/ 885 w 5664"/>
              <a:gd name="connsiteY42" fmla="*/ 4679 h 9125"/>
              <a:gd name="connsiteX43" fmla="*/ 857 w 5664"/>
              <a:gd name="connsiteY43" fmla="*/ 4372 h 9125"/>
              <a:gd name="connsiteX44" fmla="*/ 588 w 5664"/>
              <a:gd name="connsiteY44" fmla="*/ 4064 h 9125"/>
              <a:gd name="connsiteX45" fmla="*/ 526 w 5664"/>
              <a:gd name="connsiteY45" fmla="*/ 3733 h 9125"/>
              <a:gd name="connsiteX46" fmla="*/ 399 w 5664"/>
              <a:gd name="connsiteY46" fmla="*/ 3071 h 9125"/>
              <a:gd name="connsiteX47" fmla="*/ 337 w 5664"/>
              <a:gd name="connsiteY47" fmla="*/ 2597 h 9125"/>
              <a:gd name="connsiteX48" fmla="*/ 226 w 5664"/>
              <a:gd name="connsiteY48" fmla="*/ 2377 h 9125"/>
              <a:gd name="connsiteX49" fmla="*/ 226 w 5664"/>
              <a:gd name="connsiteY49" fmla="*/ 1935 h 9125"/>
              <a:gd name="connsiteX50" fmla="*/ 133 w 5664"/>
              <a:gd name="connsiteY50" fmla="*/ 1667 h 9125"/>
              <a:gd name="connsiteX51" fmla="*/ 133 w 5664"/>
              <a:gd name="connsiteY51" fmla="*/ 1305 h 9125"/>
              <a:gd name="connsiteX52" fmla="*/ 22 w 5664"/>
              <a:gd name="connsiteY52" fmla="*/ 1084 h 9125"/>
              <a:gd name="connsiteX53" fmla="*/ 22 w 5664"/>
              <a:gd name="connsiteY53" fmla="*/ 722 h 9125"/>
              <a:gd name="connsiteX54" fmla="*/ 22 w 5664"/>
              <a:gd name="connsiteY54" fmla="*/ 722 h 9125"/>
              <a:gd name="connsiteX55" fmla="*/ 29 w 5664"/>
              <a:gd name="connsiteY55" fmla="*/ 693 h 9125"/>
              <a:gd name="connsiteX56" fmla="*/ 35 w 5664"/>
              <a:gd name="connsiteY56" fmla="*/ 664 h 9125"/>
              <a:gd name="connsiteX57" fmla="*/ 39 w 5664"/>
              <a:gd name="connsiteY57" fmla="*/ 628 h 9125"/>
              <a:gd name="connsiteX58" fmla="*/ 42 w 5664"/>
              <a:gd name="connsiteY58" fmla="*/ 591 h 9125"/>
              <a:gd name="connsiteX59" fmla="*/ 43 w 5664"/>
              <a:gd name="connsiteY59" fmla="*/ 573 h 9125"/>
              <a:gd name="connsiteX60" fmla="*/ 42 w 5664"/>
              <a:gd name="connsiteY60" fmla="*/ 555 h 9125"/>
              <a:gd name="connsiteX61" fmla="*/ 39 w 5664"/>
              <a:gd name="connsiteY61" fmla="*/ 539 h 9125"/>
              <a:gd name="connsiteX62" fmla="*/ 35 w 5664"/>
              <a:gd name="connsiteY62" fmla="*/ 523 h 9125"/>
              <a:gd name="connsiteX63" fmla="*/ 29 w 5664"/>
              <a:gd name="connsiteY63" fmla="*/ 511 h 9125"/>
              <a:gd name="connsiteX64" fmla="*/ 22 w 5664"/>
              <a:gd name="connsiteY64" fmla="*/ 500 h 9125"/>
              <a:gd name="connsiteX65" fmla="*/ 22 w 5664"/>
              <a:gd name="connsiteY65" fmla="*/ 500 h 9125"/>
              <a:gd name="connsiteX66" fmla="*/ 17 w 5664"/>
              <a:gd name="connsiteY66" fmla="*/ 496 h 9125"/>
              <a:gd name="connsiteX67" fmla="*/ 14 w 5664"/>
              <a:gd name="connsiteY67" fmla="*/ 490 h 9125"/>
              <a:gd name="connsiteX68" fmla="*/ 9 w 5664"/>
              <a:gd name="connsiteY68" fmla="*/ 475 h 9125"/>
              <a:gd name="connsiteX69" fmla="*/ 4 w 5664"/>
              <a:gd name="connsiteY69" fmla="*/ 458 h 9125"/>
              <a:gd name="connsiteX70" fmla="*/ 1 w 5664"/>
              <a:gd name="connsiteY70" fmla="*/ 439 h 9125"/>
              <a:gd name="connsiteX71" fmla="*/ 0 w 5664"/>
              <a:gd name="connsiteY71" fmla="*/ 418 h 9125"/>
              <a:gd name="connsiteX72" fmla="*/ 1 w 5664"/>
              <a:gd name="connsiteY72" fmla="*/ 395 h 9125"/>
              <a:gd name="connsiteX73" fmla="*/ 4 w 5664"/>
              <a:gd name="connsiteY73" fmla="*/ 348 h 9125"/>
              <a:gd name="connsiteX74" fmla="*/ 9 w 5664"/>
              <a:gd name="connsiteY74" fmla="*/ 305 h 9125"/>
              <a:gd name="connsiteX75" fmla="*/ 14 w 5664"/>
              <a:gd name="connsiteY75" fmla="*/ 268 h 9125"/>
              <a:gd name="connsiteX76" fmla="*/ 22 w 5664"/>
              <a:gd name="connsiteY76" fmla="*/ 233 h 9125"/>
              <a:gd name="connsiteX77" fmla="*/ 7 w 5664"/>
              <a:gd name="connsiteY77" fmla="*/ 0 h 9125"/>
              <a:gd name="connsiteX78" fmla="*/ 5664 w 5664"/>
              <a:gd name="connsiteY78" fmla="*/ 28 h 9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664" h="9125">
                <a:moveTo>
                  <a:pt x="5664" y="28"/>
                </a:moveTo>
                <a:cubicBezTo>
                  <a:pt x="5664" y="26"/>
                  <a:pt x="5663" y="23"/>
                  <a:pt x="5663" y="21"/>
                </a:cubicBezTo>
                <a:cubicBezTo>
                  <a:pt x="5663" y="123"/>
                  <a:pt x="5664" y="225"/>
                  <a:pt x="5664" y="327"/>
                </a:cubicBezTo>
                <a:lnTo>
                  <a:pt x="5664" y="516"/>
                </a:lnTo>
                <a:cubicBezTo>
                  <a:pt x="5606" y="650"/>
                  <a:pt x="5549" y="784"/>
                  <a:pt x="5491" y="918"/>
                </a:cubicBezTo>
                <a:cubicBezTo>
                  <a:pt x="5522" y="1083"/>
                  <a:pt x="5554" y="1249"/>
                  <a:pt x="5585" y="1414"/>
                </a:cubicBezTo>
                <a:cubicBezTo>
                  <a:pt x="5564" y="1467"/>
                  <a:pt x="5544" y="1520"/>
                  <a:pt x="5523" y="1573"/>
                </a:cubicBezTo>
                <a:cubicBezTo>
                  <a:pt x="5528" y="1641"/>
                  <a:pt x="5534" y="1710"/>
                  <a:pt x="5539" y="1778"/>
                </a:cubicBezTo>
                <a:cubicBezTo>
                  <a:pt x="5507" y="1972"/>
                  <a:pt x="5475" y="2167"/>
                  <a:pt x="5443" y="2361"/>
                </a:cubicBezTo>
                <a:cubicBezTo>
                  <a:pt x="5401" y="2676"/>
                  <a:pt x="5360" y="2992"/>
                  <a:pt x="5318" y="3307"/>
                </a:cubicBezTo>
                <a:lnTo>
                  <a:pt x="5096" y="3607"/>
                </a:lnTo>
                <a:cubicBezTo>
                  <a:pt x="5038" y="3785"/>
                  <a:pt x="4981" y="3964"/>
                  <a:pt x="4923" y="4142"/>
                </a:cubicBezTo>
                <a:lnTo>
                  <a:pt x="4779" y="4442"/>
                </a:lnTo>
                <a:cubicBezTo>
                  <a:pt x="4748" y="4553"/>
                  <a:pt x="4716" y="4663"/>
                  <a:pt x="4685" y="4774"/>
                </a:cubicBezTo>
                <a:cubicBezTo>
                  <a:pt x="4680" y="4895"/>
                  <a:pt x="4674" y="5015"/>
                  <a:pt x="4669" y="5136"/>
                </a:cubicBezTo>
                <a:cubicBezTo>
                  <a:pt x="4606" y="5247"/>
                  <a:pt x="4542" y="5357"/>
                  <a:pt x="4479" y="5468"/>
                </a:cubicBezTo>
                <a:cubicBezTo>
                  <a:pt x="4484" y="5505"/>
                  <a:pt x="4490" y="5541"/>
                  <a:pt x="4495" y="5578"/>
                </a:cubicBezTo>
                <a:lnTo>
                  <a:pt x="4385" y="5751"/>
                </a:lnTo>
                <a:cubicBezTo>
                  <a:pt x="4353" y="5867"/>
                  <a:pt x="4322" y="5982"/>
                  <a:pt x="4290" y="6098"/>
                </a:cubicBezTo>
                <a:lnTo>
                  <a:pt x="4290" y="6367"/>
                </a:lnTo>
                <a:cubicBezTo>
                  <a:pt x="4301" y="6482"/>
                  <a:pt x="4311" y="6598"/>
                  <a:pt x="4322" y="6713"/>
                </a:cubicBezTo>
                <a:cubicBezTo>
                  <a:pt x="4269" y="6781"/>
                  <a:pt x="4217" y="6850"/>
                  <a:pt x="4164" y="6918"/>
                </a:cubicBezTo>
                <a:lnTo>
                  <a:pt x="4053" y="7250"/>
                </a:lnTo>
                <a:lnTo>
                  <a:pt x="3801" y="7532"/>
                </a:lnTo>
                <a:cubicBezTo>
                  <a:pt x="3780" y="7627"/>
                  <a:pt x="3760" y="7722"/>
                  <a:pt x="3739" y="7817"/>
                </a:cubicBezTo>
                <a:lnTo>
                  <a:pt x="3599" y="8101"/>
                </a:lnTo>
                <a:cubicBezTo>
                  <a:pt x="3578" y="8174"/>
                  <a:pt x="3557" y="8248"/>
                  <a:pt x="3536" y="8321"/>
                </a:cubicBezTo>
                <a:cubicBezTo>
                  <a:pt x="3526" y="8447"/>
                  <a:pt x="3515" y="8573"/>
                  <a:pt x="3505" y="8699"/>
                </a:cubicBezTo>
                <a:lnTo>
                  <a:pt x="3276" y="8873"/>
                </a:lnTo>
                <a:lnTo>
                  <a:pt x="3048" y="9031"/>
                </a:lnTo>
                <a:lnTo>
                  <a:pt x="2812" y="9125"/>
                </a:lnTo>
                <a:lnTo>
                  <a:pt x="2464" y="9125"/>
                </a:lnTo>
                <a:lnTo>
                  <a:pt x="2150" y="8842"/>
                </a:lnTo>
                <a:lnTo>
                  <a:pt x="1991" y="8558"/>
                </a:lnTo>
                <a:cubicBezTo>
                  <a:pt x="1975" y="8469"/>
                  <a:pt x="1960" y="8379"/>
                  <a:pt x="1944" y="8290"/>
                </a:cubicBezTo>
                <a:lnTo>
                  <a:pt x="1637" y="7990"/>
                </a:lnTo>
                <a:lnTo>
                  <a:pt x="1503" y="7772"/>
                </a:lnTo>
                <a:cubicBezTo>
                  <a:pt x="1516" y="7695"/>
                  <a:pt x="1530" y="7618"/>
                  <a:pt x="1543" y="7541"/>
                </a:cubicBezTo>
                <a:lnTo>
                  <a:pt x="1354" y="7020"/>
                </a:lnTo>
                <a:cubicBezTo>
                  <a:pt x="1287" y="6755"/>
                  <a:pt x="1221" y="6489"/>
                  <a:pt x="1154" y="6224"/>
                </a:cubicBezTo>
                <a:cubicBezTo>
                  <a:pt x="1173" y="6024"/>
                  <a:pt x="1192" y="5825"/>
                  <a:pt x="1211" y="5625"/>
                </a:cubicBezTo>
                <a:cubicBezTo>
                  <a:pt x="1118" y="5436"/>
                  <a:pt x="1026" y="5246"/>
                  <a:pt x="933" y="5057"/>
                </a:cubicBezTo>
                <a:lnTo>
                  <a:pt x="885" y="4679"/>
                </a:lnTo>
                <a:cubicBezTo>
                  <a:pt x="876" y="4577"/>
                  <a:pt x="866" y="4474"/>
                  <a:pt x="857" y="4372"/>
                </a:cubicBezTo>
                <a:lnTo>
                  <a:pt x="588" y="4064"/>
                </a:lnTo>
                <a:cubicBezTo>
                  <a:pt x="567" y="3954"/>
                  <a:pt x="547" y="3843"/>
                  <a:pt x="526" y="3733"/>
                </a:cubicBezTo>
                <a:cubicBezTo>
                  <a:pt x="484" y="3512"/>
                  <a:pt x="441" y="3292"/>
                  <a:pt x="399" y="3071"/>
                </a:cubicBezTo>
                <a:cubicBezTo>
                  <a:pt x="378" y="2913"/>
                  <a:pt x="358" y="2755"/>
                  <a:pt x="337" y="2597"/>
                </a:cubicBezTo>
                <a:lnTo>
                  <a:pt x="226" y="2377"/>
                </a:lnTo>
                <a:lnTo>
                  <a:pt x="226" y="1935"/>
                </a:lnTo>
                <a:cubicBezTo>
                  <a:pt x="195" y="1846"/>
                  <a:pt x="164" y="1756"/>
                  <a:pt x="133" y="1667"/>
                </a:cubicBezTo>
                <a:lnTo>
                  <a:pt x="133" y="1305"/>
                </a:lnTo>
                <a:lnTo>
                  <a:pt x="22" y="1084"/>
                </a:lnTo>
                <a:lnTo>
                  <a:pt x="22" y="722"/>
                </a:lnTo>
                <a:lnTo>
                  <a:pt x="22" y="722"/>
                </a:lnTo>
                <a:cubicBezTo>
                  <a:pt x="24" y="712"/>
                  <a:pt x="27" y="703"/>
                  <a:pt x="29" y="693"/>
                </a:cubicBezTo>
                <a:cubicBezTo>
                  <a:pt x="31" y="683"/>
                  <a:pt x="33" y="674"/>
                  <a:pt x="35" y="664"/>
                </a:cubicBezTo>
                <a:cubicBezTo>
                  <a:pt x="36" y="652"/>
                  <a:pt x="38" y="640"/>
                  <a:pt x="39" y="628"/>
                </a:cubicBezTo>
                <a:cubicBezTo>
                  <a:pt x="40" y="616"/>
                  <a:pt x="41" y="603"/>
                  <a:pt x="42" y="591"/>
                </a:cubicBezTo>
                <a:cubicBezTo>
                  <a:pt x="42" y="585"/>
                  <a:pt x="43" y="579"/>
                  <a:pt x="43" y="573"/>
                </a:cubicBezTo>
                <a:cubicBezTo>
                  <a:pt x="43" y="567"/>
                  <a:pt x="42" y="561"/>
                  <a:pt x="42" y="555"/>
                </a:cubicBezTo>
                <a:cubicBezTo>
                  <a:pt x="41" y="550"/>
                  <a:pt x="40" y="544"/>
                  <a:pt x="39" y="539"/>
                </a:cubicBezTo>
                <a:cubicBezTo>
                  <a:pt x="38" y="534"/>
                  <a:pt x="36" y="528"/>
                  <a:pt x="35" y="523"/>
                </a:cubicBezTo>
                <a:lnTo>
                  <a:pt x="29" y="511"/>
                </a:lnTo>
                <a:cubicBezTo>
                  <a:pt x="27" y="507"/>
                  <a:pt x="24" y="504"/>
                  <a:pt x="22" y="500"/>
                </a:cubicBezTo>
                <a:lnTo>
                  <a:pt x="22" y="500"/>
                </a:lnTo>
                <a:cubicBezTo>
                  <a:pt x="20" y="499"/>
                  <a:pt x="19" y="497"/>
                  <a:pt x="17" y="496"/>
                </a:cubicBezTo>
                <a:lnTo>
                  <a:pt x="14" y="490"/>
                </a:lnTo>
                <a:cubicBezTo>
                  <a:pt x="12" y="485"/>
                  <a:pt x="11" y="480"/>
                  <a:pt x="9" y="475"/>
                </a:cubicBezTo>
                <a:cubicBezTo>
                  <a:pt x="7" y="469"/>
                  <a:pt x="6" y="464"/>
                  <a:pt x="4" y="458"/>
                </a:cubicBezTo>
                <a:cubicBezTo>
                  <a:pt x="3" y="452"/>
                  <a:pt x="2" y="445"/>
                  <a:pt x="1" y="439"/>
                </a:cubicBezTo>
                <a:cubicBezTo>
                  <a:pt x="1" y="432"/>
                  <a:pt x="0" y="425"/>
                  <a:pt x="0" y="418"/>
                </a:cubicBezTo>
                <a:cubicBezTo>
                  <a:pt x="0" y="410"/>
                  <a:pt x="1" y="403"/>
                  <a:pt x="1" y="395"/>
                </a:cubicBezTo>
                <a:cubicBezTo>
                  <a:pt x="2" y="379"/>
                  <a:pt x="3" y="364"/>
                  <a:pt x="4" y="348"/>
                </a:cubicBezTo>
                <a:cubicBezTo>
                  <a:pt x="6" y="334"/>
                  <a:pt x="7" y="319"/>
                  <a:pt x="9" y="305"/>
                </a:cubicBezTo>
                <a:cubicBezTo>
                  <a:pt x="11" y="293"/>
                  <a:pt x="12" y="280"/>
                  <a:pt x="14" y="268"/>
                </a:cubicBezTo>
                <a:cubicBezTo>
                  <a:pt x="17" y="256"/>
                  <a:pt x="19" y="245"/>
                  <a:pt x="22" y="233"/>
                </a:cubicBezTo>
                <a:cubicBezTo>
                  <a:pt x="15" y="185"/>
                  <a:pt x="14" y="48"/>
                  <a:pt x="7" y="0"/>
                </a:cubicBezTo>
                <a:lnTo>
                  <a:pt x="5664" y="28"/>
                </a:lnTo>
                <a:close/>
              </a:path>
            </a:pathLst>
          </a:custGeom>
          <a:gradFill flip="none" rotWithShape="1">
            <a:gsLst>
              <a:gs pos="100000">
                <a:srgbClr val="3A65A3"/>
              </a:gs>
              <a:gs pos="0">
                <a:srgbClr val="C4C4C4"/>
              </a:gs>
            </a:gsLst>
            <a:lin ang="2520000" scaled="0"/>
            <a:tileRect/>
          </a:gradFill>
          <a:ln w="9525">
            <a:noFill/>
            <a:round/>
            <a:headEnd/>
            <a:tailEnd/>
          </a:ln>
          <a:effectLst>
            <a:outerShdw blurRad="317500" dist="101600" dir="5400000">
              <a:srgbClr val="000000">
                <a:alpha val="62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433">
            <a:extLst>
              <a:ext uri="{FF2B5EF4-FFF2-40B4-BE49-F238E27FC236}">
                <a16:creationId xmlns:a16="http://schemas.microsoft.com/office/drawing/2014/main" id="{D41B7CE1-ABE1-1842-8D22-B8CDC9508941}"/>
              </a:ext>
            </a:extLst>
          </p:cNvPr>
          <p:cNvGrpSpPr/>
          <p:nvPr userDrawn="1"/>
        </p:nvGrpSpPr>
        <p:grpSpPr>
          <a:xfrm>
            <a:off x="0" y="1955800"/>
            <a:ext cx="12039600" cy="3073400"/>
            <a:chOff x="2133600" y="4515555"/>
            <a:chExt cx="5029200" cy="96802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53080A3-98E0-BE4B-8FE0-4F84ABE95938}"/>
                </a:ext>
              </a:extLst>
            </p:cNvPr>
            <p:cNvSpPr/>
            <p:nvPr/>
          </p:nvSpPr>
          <p:spPr>
            <a:xfrm>
              <a:off x="2133600" y="4569177"/>
              <a:ext cx="94002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B19ABE5-A3E7-D647-BAC6-15B73176667F}"/>
                </a:ext>
              </a:extLst>
            </p:cNvPr>
            <p:cNvSpPr/>
            <p:nvPr/>
          </p:nvSpPr>
          <p:spPr>
            <a:xfrm>
              <a:off x="2321608" y="4569177"/>
              <a:ext cx="94002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725D3BC-5F25-6541-A8DE-C735D498F9DE}"/>
                </a:ext>
              </a:extLst>
            </p:cNvPr>
            <p:cNvSpPr/>
            <p:nvPr/>
          </p:nvSpPr>
          <p:spPr>
            <a:xfrm>
              <a:off x="2556617" y="4569177"/>
              <a:ext cx="94002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D02B0B8-98E5-FA4B-88F7-A57E4F32648C}"/>
                </a:ext>
              </a:extLst>
            </p:cNvPr>
            <p:cNvSpPr/>
            <p:nvPr/>
          </p:nvSpPr>
          <p:spPr>
            <a:xfrm>
              <a:off x="3449652" y="4569177"/>
              <a:ext cx="94002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F7081DA-1CA4-3345-8CDB-2F2D91B03714}"/>
                </a:ext>
              </a:extLst>
            </p:cNvPr>
            <p:cNvSpPr/>
            <p:nvPr/>
          </p:nvSpPr>
          <p:spPr>
            <a:xfrm>
              <a:off x="4389690" y="4569177"/>
              <a:ext cx="94002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1D3CF6-47F6-0F4A-A121-83FFC6716118}"/>
                </a:ext>
              </a:extLst>
            </p:cNvPr>
            <p:cNvSpPr/>
            <p:nvPr/>
          </p:nvSpPr>
          <p:spPr>
            <a:xfrm>
              <a:off x="4530695" y="4569177"/>
              <a:ext cx="94002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8F5E2A-0310-4F49-A92E-FD37BB240875}"/>
                </a:ext>
              </a:extLst>
            </p:cNvPr>
            <p:cNvSpPr/>
            <p:nvPr/>
          </p:nvSpPr>
          <p:spPr>
            <a:xfrm>
              <a:off x="5423731" y="4569177"/>
              <a:ext cx="94002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1F00883-0CA7-DB48-AD78-E623047EFFFA}"/>
                </a:ext>
              </a:extLst>
            </p:cNvPr>
            <p:cNvSpPr/>
            <p:nvPr/>
          </p:nvSpPr>
          <p:spPr>
            <a:xfrm>
              <a:off x="5517735" y="4569177"/>
              <a:ext cx="94002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AE42A79-31A9-D244-AFD8-3BA6B226FB64}"/>
                </a:ext>
              </a:extLst>
            </p:cNvPr>
            <p:cNvSpPr/>
            <p:nvPr/>
          </p:nvSpPr>
          <p:spPr>
            <a:xfrm>
              <a:off x="6222762" y="4569177"/>
              <a:ext cx="94002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0246568-9757-6B4C-8E9D-22F0E4F56197}"/>
                </a:ext>
              </a:extLst>
            </p:cNvPr>
            <p:cNvSpPr/>
            <p:nvPr/>
          </p:nvSpPr>
          <p:spPr>
            <a:xfrm>
              <a:off x="5940752" y="4569177"/>
              <a:ext cx="94002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01A81DE-946D-174F-8B7A-FEE60A4016FD}"/>
                </a:ext>
              </a:extLst>
            </p:cNvPr>
            <p:cNvSpPr/>
            <p:nvPr/>
          </p:nvSpPr>
          <p:spPr>
            <a:xfrm>
              <a:off x="7068798" y="4569177"/>
              <a:ext cx="94002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C9E2D28-C66A-C543-8463-58479BF06AEC}"/>
                </a:ext>
              </a:extLst>
            </p:cNvPr>
            <p:cNvSpPr/>
            <p:nvPr/>
          </p:nvSpPr>
          <p:spPr>
            <a:xfrm>
              <a:off x="2838627" y="4569177"/>
              <a:ext cx="94002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A385C5F-12A5-4445-B33E-716255BD73D0}"/>
                </a:ext>
              </a:extLst>
            </p:cNvPr>
            <p:cNvSpPr/>
            <p:nvPr/>
          </p:nvSpPr>
          <p:spPr>
            <a:xfrm>
              <a:off x="3167640" y="4569177"/>
              <a:ext cx="94002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7BA1B90-C52E-2C46-8C15-E3A039EE7FDB}"/>
                </a:ext>
              </a:extLst>
            </p:cNvPr>
            <p:cNvSpPr/>
            <p:nvPr/>
          </p:nvSpPr>
          <p:spPr>
            <a:xfrm>
              <a:off x="2791628" y="4569177"/>
              <a:ext cx="282010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47D932F-B11A-B44A-9E8D-35442C2A5485}"/>
                </a:ext>
              </a:extLst>
            </p:cNvPr>
            <p:cNvSpPr/>
            <p:nvPr/>
          </p:nvSpPr>
          <p:spPr>
            <a:xfrm>
              <a:off x="2274605" y="4569177"/>
              <a:ext cx="423017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4AE858E-E9A7-594A-AAC1-F7FD58D2BC25}"/>
                </a:ext>
              </a:extLst>
            </p:cNvPr>
            <p:cNvSpPr/>
            <p:nvPr/>
          </p:nvSpPr>
          <p:spPr>
            <a:xfrm>
              <a:off x="3825668" y="4569177"/>
              <a:ext cx="282010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4A52326-D147-1F4A-9776-51852AB22570}"/>
                </a:ext>
              </a:extLst>
            </p:cNvPr>
            <p:cNvSpPr/>
            <p:nvPr/>
          </p:nvSpPr>
          <p:spPr>
            <a:xfrm>
              <a:off x="3496655" y="4569177"/>
              <a:ext cx="94002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EF39F05-70C0-F243-BB88-0BF081C13580}"/>
                </a:ext>
              </a:extLst>
            </p:cNvPr>
            <p:cNvSpPr/>
            <p:nvPr/>
          </p:nvSpPr>
          <p:spPr>
            <a:xfrm>
              <a:off x="3778665" y="4569177"/>
              <a:ext cx="94002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712F539-B2CC-BC49-9B36-607275920FDB}"/>
                </a:ext>
              </a:extLst>
            </p:cNvPr>
            <p:cNvSpPr/>
            <p:nvPr/>
          </p:nvSpPr>
          <p:spPr>
            <a:xfrm>
              <a:off x="4577697" y="4569177"/>
              <a:ext cx="188008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6A0FBD5-2056-F240-A389-CC7EA4027667}"/>
                </a:ext>
              </a:extLst>
            </p:cNvPr>
            <p:cNvSpPr/>
            <p:nvPr/>
          </p:nvSpPr>
          <p:spPr>
            <a:xfrm>
              <a:off x="5376729" y="4569177"/>
              <a:ext cx="423017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B923013-D050-3842-9AFA-9E6043746493}"/>
                </a:ext>
              </a:extLst>
            </p:cNvPr>
            <p:cNvSpPr/>
            <p:nvPr/>
          </p:nvSpPr>
          <p:spPr>
            <a:xfrm>
              <a:off x="6128760" y="4569177"/>
              <a:ext cx="235009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804D744-0494-AE48-95F2-B06BF51A8D1E}"/>
                </a:ext>
              </a:extLst>
            </p:cNvPr>
            <p:cNvSpPr/>
            <p:nvPr/>
          </p:nvSpPr>
          <p:spPr>
            <a:xfrm>
              <a:off x="5000715" y="4569177"/>
              <a:ext cx="94002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775135B-8961-6B45-8B66-16E7622B5798}"/>
                </a:ext>
              </a:extLst>
            </p:cNvPr>
            <p:cNvSpPr/>
            <p:nvPr/>
          </p:nvSpPr>
          <p:spPr>
            <a:xfrm>
              <a:off x="6410770" y="4569177"/>
              <a:ext cx="235009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DE7C6EC-CAB1-CB46-991B-6488ECE877D3}"/>
                </a:ext>
              </a:extLst>
            </p:cNvPr>
            <p:cNvSpPr/>
            <p:nvPr/>
          </p:nvSpPr>
          <p:spPr>
            <a:xfrm>
              <a:off x="4248685" y="4569177"/>
              <a:ext cx="2517073" cy="914400"/>
            </a:xfrm>
            <a:prstGeom prst="rect">
              <a:avLst/>
            </a:prstGeom>
            <a:gradFill flip="none" rotWithShape="1">
              <a:gsLst>
                <a:gs pos="3500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17DBA27-E68F-B240-AAD1-BCD90577F149}"/>
                </a:ext>
              </a:extLst>
            </p:cNvPr>
            <p:cNvSpPr/>
            <p:nvPr/>
          </p:nvSpPr>
          <p:spPr>
            <a:xfrm>
              <a:off x="3214643" y="4515555"/>
              <a:ext cx="940038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CD2427C-7DC2-3045-8C3B-F9D64741D9AB}"/>
                </a:ext>
              </a:extLst>
            </p:cNvPr>
            <p:cNvSpPr/>
            <p:nvPr/>
          </p:nvSpPr>
          <p:spPr>
            <a:xfrm>
              <a:off x="4976191" y="4560711"/>
              <a:ext cx="635548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6BDF266-CA3B-384A-8E34-51B2C11B8F9D}"/>
                </a:ext>
              </a:extLst>
            </p:cNvPr>
            <p:cNvSpPr/>
            <p:nvPr/>
          </p:nvSpPr>
          <p:spPr>
            <a:xfrm>
              <a:off x="3307057" y="4560711"/>
              <a:ext cx="357169" cy="914400"/>
            </a:xfrm>
            <a:prstGeom prst="rect">
              <a:avLst/>
            </a:prstGeom>
            <a:gradFill flip="none" rotWithShape="1">
              <a:gsLst>
                <a:gs pos="0">
                  <a:srgbClr val="23538D">
                    <a:alpha val="0"/>
                  </a:srgbClr>
                </a:gs>
                <a:gs pos="100000">
                  <a:srgbClr val="FFFFFF">
                    <a:alpha val="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Oval 35" descr="sun">
            <a:extLst>
              <a:ext uri="{FF2B5EF4-FFF2-40B4-BE49-F238E27FC236}">
                <a16:creationId xmlns:a16="http://schemas.microsoft.com/office/drawing/2014/main" id="{6BDC451C-DF37-104B-A6C7-A3D284E73E4E}"/>
              </a:ext>
            </a:extLst>
          </p:cNvPr>
          <p:cNvSpPr/>
          <p:nvPr userDrawn="1"/>
        </p:nvSpPr>
        <p:spPr>
          <a:xfrm>
            <a:off x="1119492" y="334537"/>
            <a:ext cx="1355937" cy="1355937"/>
          </a:xfrm>
          <a:prstGeom prst="ellipse">
            <a:avLst/>
          </a:prstGeom>
          <a:gradFill flip="none" rotWithShape="1">
            <a:gsLst>
              <a:gs pos="34000">
                <a:schemeClr val="bg1"/>
              </a:gs>
              <a:gs pos="100000">
                <a:schemeClr val="accent1"/>
              </a:gs>
              <a:gs pos="51000">
                <a:schemeClr val="accent1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228600">
              <a:srgbClr val="FFFF00">
                <a:alpha val="50000"/>
              </a:srgbClr>
            </a:glo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29" descr="iceberg">
            <a:extLst>
              <a:ext uri="{FF2B5EF4-FFF2-40B4-BE49-F238E27FC236}">
                <a16:creationId xmlns:a16="http://schemas.microsoft.com/office/drawing/2014/main" id="{68ED8652-5749-D941-B3B3-DB901F5D71E3}"/>
              </a:ext>
            </a:extLst>
          </p:cNvPr>
          <p:cNvGrpSpPr/>
          <p:nvPr userDrawn="1"/>
        </p:nvGrpSpPr>
        <p:grpSpPr>
          <a:xfrm>
            <a:off x="3429001" y="380998"/>
            <a:ext cx="2597577" cy="5943602"/>
            <a:chOff x="3073400" y="0"/>
            <a:chExt cx="2997202" cy="6858001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EB6B16A5-F28C-B147-AC8A-B620B8BB4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3400" y="0"/>
              <a:ext cx="2997200" cy="6858000"/>
            </a:xfrm>
            <a:custGeom>
              <a:avLst/>
              <a:gdLst/>
              <a:ahLst/>
              <a:cxnLst>
                <a:cxn ang="0">
                  <a:pos x="431" y="2758"/>
                </a:cxn>
                <a:cxn ang="0">
                  <a:pos x="849" y="1875"/>
                </a:cxn>
                <a:cxn ang="0">
                  <a:pos x="1438" y="1141"/>
                </a:cxn>
                <a:cxn ang="0">
                  <a:pos x="2046" y="646"/>
                </a:cxn>
                <a:cxn ang="0">
                  <a:pos x="2567" y="0"/>
                </a:cxn>
                <a:cxn ang="0">
                  <a:pos x="2721" y="7"/>
                </a:cxn>
                <a:cxn ang="0">
                  <a:pos x="2766" y="43"/>
                </a:cxn>
                <a:cxn ang="0">
                  <a:pos x="2799" y="85"/>
                </a:cxn>
                <a:cxn ang="0">
                  <a:pos x="2806" y="102"/>
                </a:cxn>
                <a:cxn ang="0">
                  <a:pos x="2829" y="128"/>
                </a:cxn>
                <a:cxn ang="0">
                  <a:pos x="2893" y="172"/>
                </a:cxn>
                <a:cxn ang="0">
                  <a:pos x="3103" y="426"/>
                </a:cxn>
                <a:cxn ang="0">
                  <a:pos x="3622" y="740"/>
                </a:cxn>
                <a:cxn ang="0">
                  <a:pos x="3906" y="1008"/>
                </a:cxn>
                <a:cxn ang="0">
                  <a:pos x="4213" y="1418"/>
                </a:cxn>
                <a:cxn ang="0">
                  <a:pos x="4581" y="2009"/>
                </a:cxn>
                <a:cxn ang="0">
                  <a:pos x="5018" y="2685"/>
                </a:cxn>
                <a:cxn ang="0">
                  <a:pos x="5243" y="3027"/>
                </a:cxn>
                <a:cxn ang="0">
                  <a:pos x="5585" y="3642"/>
                </a:cxn>
                <a:cxn ang="0">
                  <a:pos x="5664" y="4162"/>
                </a:cxn>
                <a:cxn ang="0">
                  <a:pos x="5585" y="5249"/>
                </a:cxn>
                <a:cxn ang="0">
                  <a:pos x="5443" y="6196"/>
                </a:cxn>
                <a:cxn ang="0">
                  <a:pos x="4923" y="7977"/>
                </a:cxn>
                <a:cxn ang="0">
                  <a:pos x="4669" y="8971"/>
                </a:cxn>
                <a:cxn ang="0">
                  <a:pos x="4385" y="9586"/>
                </a:cxn>
                <a:cxn ang="0">
                  <a:pos x="4322" y="10548"/>
                </a:cxn>
                <a:cxn ang="0">
                  <a:pos x="3801" y="11367"/>
                </a:cxn>
                <a:cxn ang="0">
                  <a:pos x="3536" y="12156"/>
                </a:cxn>
                <a:cxn ang="0">
                  <a:pos x="3048" y="12866"/>
                </a:cxn>
                <a:cxn ang="0">
                  <a:pos x="2150" y="12677"/>
                </a:cxn>
                <a:cxn ang="0">
                  <a:pos x="1637" y="11825"/>
                </a:cxn>
                <a:cxn ang="0">
                  <a:pos x="1354" y="10855"/>
                </a:cxn>
                <a:cxn ang="0">
                  <a:pos x="933" y="8892"/>
                </a:cxn>
                <a:cxn ang="0">
                  <a:pos x="588" y="7899"/>
                </a:cxn>
                <a:cxn ang="0">
                  <a:pos x="337" y="6432"/>
                </a:cxn>
                <a:cxn ang="0">
                  <a:pos x="133" y="5502"/>
                </a:cxn>
                <a:cxn ang="0">
                  <a:pos x="22" y="4557"/>
                </a:cxn>
                <a:cxn ang="0">
                  <a:pos x="35" y="4499"/>
                </a:cxn>
                <a:cxn ang="0">
                  <a:pos x="43" y="4408"/>
                </a:cxn>
                <a:cxn ang="0">
                  <a:pos x="35" y="4358"/>
                </a:cxn>
                <a:cxn ang="0">
                  <a:pos x="22" y="4335"/>
                </a:cxn>
                <a:cxn ang="0">
                  <a:pos x="9" y="4310"/>
                </a:cxn>
                <a:cxn ang="0">
                  <a:pos x="0" y="4253"/>
                </a:cxn>
                <a:cxn ang="0">
                  <a:pos x="9" y="4140"/>
                </a:cxn>
                <a:cxn ang="0">
                  <a:pos x="0" y="3925"/>
                </a:cxn>
              </a:cxnLst>
              <a:rect l="0" t="0" r="r" b="b"/>
              <a:pathLst>
                <a:path w="5664" h="12960">
                  <a:moveTo>
                    <a:pt x="85" y="3531"/>
                  </a:moveTo>
                  <a:lnTo>
                    <a:pt x="401" y="3142"/>
                  </a:lnTo>
                  <a:lnTo>
                    <a:pt x="431" y="2758"/>
                  </a:lnTo>
                  <a:lnTo>
                    <a:pt x="633" y="2412"/>
                  </a:lnTo>
                  <a:lnTo>
                    <a:pt x="786" y="2271"/>
                  </a:lnTo>
                  <a:lnTo>
                    <a:pt x="849" y="1875"/>
                  </a:lnTo>
                  <a:lnTo>
                    <a:pt x="1021" y="1790"/>
                  </a:lnTo>
                  <a:lnTo>
                    <a:pt x="1348" y="1378"/>
                  </a:lnTo>
                  <a:lnTo>
                    <a:pt x="1438" y="1141"/>
                  </a:lnTo>
                  <a:lnTo>
                    <a:pt x="1755" y="958"/>
                  </a:lnTo>
                  <a:lnTo>
                    <a:pt x="1841" y="740"/>
                  </a:lnTo>
                  <a:lnTo>
                    <a:pt x="2046" y="646"/>
                  </a:lnTo>
                  <a:lnTo>
                    <a:pt x="2156" y="489"/>
                  </a:lnTo>
                  <a:lnTo>
                    <a:pt x="2362" y="157"/>
                  </a:lnTo>
                  <a:lnTo>
                    <a:pt x="2567" y="0"/>
                  </a:lnTo>
                  <a:lnTo>
                    <a:pt x="2708" y="0"/>
                  </a:lnTo>
                  <a:lnTo>
                    <a:pt x="2708" y="0"/>
                  </a:lnTo>
                  <a:lnTo>
                    <a:pt x="2721" y="7"/>
                  </a:lnTo>
                  <a:lnTo>
                    <a:pt x="2734" y="17"/>
                  </a:lnTo>
                  <a:lnTo>
                    <a:pt x="2750" y="29"/>
                  </a:lnTo>
                  <a:lnTo>
                    <a:pt x="2766" y="43"/>
                  </a:lnTo>
                  <a:lnTo>
                    <a:pt x="2782" y="59"/>
                  </a:lnTo>
                  <a:lnTo>
                    <a:pt x="2795" y="76"/>
                  </a:lnTo>
                  <a:lnTo>
                    <a:pt x="2799" y="85"/>
                  </a:lnTo>
                  <a:lnTo>
                    <a:pt x="2803" y="94"/>
                  </a:lnTo>
                  <a:lnTo>
                    <a:pt x="2803" y="94"/>
                  </a:lnTo>
                  <a:lnTo>
                    <a:pt x="2806" y="102"/>
                  </a:lnTo>
                  <a:lnTo>
                    <a:pt x="2812" y="111"/>
                  </a:lnTo>
                  <a:lnTo>
                    <a:pt x="2820" y="120"/>
                  </a:lnTo>
                  <a:lnTo>
                    <a:pt x="2829" y="128"/>
                  </a:lnTo>
                  <a:lnTo>
                    <a:pt x="2849" y="144"/>
                  </a:lnTo>
                  <a:lnTo>
                    <a:pt x="2871" y="159"/>
                  </a:lnTo>
                  <a:lnTo>
                    <a:pt x="2893" y="172"/>
                  </a:lnTo>
                  <a:lnTo>
                    <a:pt x="2911" y="180"/>
                  </a:lnTo>
                  <a:lnTo>
                    <a:pt x="2929" y="189"/>
                  </a:lnTo>
                  <a:lnTo>
                    <a:pt x="3103" y="426"/>
                  </a:lnTo>
                  <a:lnTo>
                    <a:pt x="3338" y="630"/>
                  </a:lnTo>
                  <a:lnTo>
                    <a:pt x="3527" y="646"/>
                  </a:lnTo>
                  <a:lnTo>
                    <a:pt x="3622" y="740"/>
                  </a:lnTo>
                  <a:lnTo>
                    <a:pt x="3622" y="835"/>
                  </a:lnTo>
                  <a:lnTo>
                    <a:pt x="3748" y="883"/>
                  </a:lnTo>
                  <a:lnTo>
                    <a:pt x="3906" y="1008"/>
                  </a:lnTo>
                  <a:lnTo>
                    <a:pt x="4009" y="1122"/>
                  </a:lnTo>
                  <a:lnTo>
                    <a:pt x="4072" y="1359"/>
                  </a:lnTo>
                  <a:lnTo>
                    <a:pt x="4213" y="1418"/>
                  </a:lnTo>
                  <a:lnTo>
                    <a:pt x="4249" y="1572"/>
                  </a:lnTo>
                  <a:lnTo>
                    <a:pt x="4391" y="1821"/>
                  </a:lnTo>
                  <a:lnTo>
                    <a:pt x="4581" y="2009"/>
                  </a:lnTo>
                  <a:lnTo>
                    <a:pt x="4604" y="2330"/>
                  </a:lnTo>
                  <a:lnTo>
                    <a:pt x="4722" y="2530"/>
                  </a:lnTo>
                  <a:lnTo>
                    <a:pt x="5018" y="2685"/>
                  </a:lnTo>
                  <a:lnTo>
                    <a:pt x="5112" y="2803"/>
                  </a:lnTo>
                  <a:lnTo>
                    <a:pt x="5159" y="2944"/>
                  </a:lnTo>
                  <a:lnTo>
                    <a:pt x="5243" y="3027"/>
                  </a:lnTo>
                  <a:lnTo>
                    <a:pt x="5432" y="3288"/>
                  </a:lnTo>
                  <a:lnTo>
                    <a:pt x="5523" y="3563"/>
                  </a:lnTo>
                  <a:lnTo>
                    <a:pt x="5585" y="3642"/>
                  </a:lnTo>
                  <a:lnTo>
                    <a:pt x="5606" y="3725"/>
                  </a:lnTo>
                  <a:lnTo>
                    <a:pt x="5664" y="3863"/>
                  </a:lnTo>
                  <a:lnTo>
                    <a:pt x="5664" y="4162"/>
                  </a:lnTo>
                  <a:lnTo>
                    <a:pt x="5664" y="4351"/>
                  </a:lnTo>
                  <a:lnTo>
                    <a:pt x="5491" y="4753"/>
                  </a:lnTo>
                  <a:lnTo>
                    <a:pt x="5585" y="5249"/>
                  </a:lnTo>
                  <a:lnTo>
                    <a:pt x="5523" y="5408"/>
                  </a:lnTo>
                  <a:lnTo>
                    <a:pt x="5539" y="5613"/>
                  </a:lnTo>
                  <a:lnTo>
                    <a:pt x="5443" y="6196"/>
                  </a:lnTo>
                  <a:lnTo>
                    <a:pt x="5318" y="7142"/>
                  </a:lnTo>
                  <a:lnTo>
                    <a:pt x="5096" y="7442"/>
                  </a:lnTo>
                  <a:lnTo>
                    <a:pt x="4923" y="7977"/>
                  </a:lnTo>
                  <a:lnTo>
                    <a:pt x="4779" y="8277"/>
                  </a:lnTo>
                  <a:lnTo>
                    <a:pt x="4685" y="8609"/>
                  </a:lnTo>
                  <a:lnTo>
                    <a:pt x="4669" y="8971"/>
                  </a:lnTo>
                  <a:lnTo>
                    <a:pt x="4479" y="9303"/>
                  </a:lnTo>
                  <a:lnTo>
                    <a:pt x="4495" y="9413"/>
                  </a:lnTo>
                  <a:lnTo>
                    <a:pt x="4385" y="9586"/>
                  </a:lnTo>
                  <a:lnTo>
                    <a:pt x="4290" y="9933"/>
                  </a:lnTo>
                  <a:lnTo>
                    <a:pt x="4290" y="10202"/>
                  </a:lnTo>
                  <a:lnTo>
                    <a:pt x="4322" y="10548"/>
                  </a:lnTo>
                  <a:lnTo>
                    <a:pt x="4164" y="10753"/>
                  </a:lnTo>
                  <a:lnTo>
                    <a:pt x="4053" y="11085"/>
                  </a:lnTo>
                  <a:lnTo>
                    <a:pt x="3801" y="11367"/>
                  </a:lnTo>
                  <a:lnTo>
                    <a:pt x="3739" y="11652"/>
                  </a:lnTo>
                  <a:lnTo>
                    <a:pt x="3599" y="11936"/>
                  </a:lnTo>
                  <a:lnTo>
                    <a:pt x="3536" y="12156"/>
                  </a:lnTo>
                  <a:lnTo>
                    <a:pt x="3505" y="12534"/>
                  </a:lnTo>
                  <a:lnTo>
                    <a:pt x="3276" y="12708"/>
                  </a:lnTo>
                  <a:lnTo>
                    <a:pt x="3048" y="12866"/>
                  </a:lnTo>
                  <a:lnTo>
                    <a:pt x="2812" y="12960"/>
                  </a:lnTo>
                  <a:lnTo>
                    <a:pt x="2464" y="12960"/>
                  </a:lnTo>
                  <a:lnTo>
                    <a:pt x="2150" y="12677"/>
                  </a:lnTo>
                  <a:lnTo>
                    <a:pt x="1991" y="12393"/>
                  </a:lnTo>
                  <a:lnTo>
                    <a:pt x="1944" y="12125"/>
                  </a:lnTo>
                  <a:lnTo>
                    <a:pt x="1637" y="11825"/>
                  </a:lnTo>
                  <a:lnTo>
                    <a:pt x="1503" y="11607"/>
                  </a:lnTo>
                  <a:lnTo>
                    <a:pt x="1543" y="11376"/>
                  </a:lnTo>
                  <a:lnTo>
                    <a:pt x="1354" y="10855"/>
                  </a:lnTo>
                  <a:lnTo>
                    <a:pt x="1154" y="10059"/>
                  </a:lnTo>
                  <a:lnTo>
                    <a:pt x="1211" y="9460"/>
                  </a:lnTo>
                  <a:lnTo>
                    <a:pt x="933" y="8892"/>
                  </a:lnTo>
                  <a:lnTo>
                    <a:pt x="885" y="8514"/>
                  </a:lnTo>
                  <a:lnTo>
                    <a:pt x="857" y="8207"/>
                  </a:lnTo>
                  <a:lnTo>
                    <a:pt x="588" y="7899"/>
                  </a:lnTo>
                  <a:lnTo>
                    <a:pt x="526" y="7568"/>
                  </a:lnTo>
                  <a:lnTo>
                    <a:pt x="399" y="6906"/>
                  </a:lnTo>
                  <a:lnTo>
                    <a:pt x="337" y="6432"/>
                  </a:lnTo>
                  <a:lnTo>
                    <a:pt x="226" y="6212"/>
                  </a:lnTo>
                  <a:lnTo>
                    <a:pt x="226" y="5770"/>
                  </a:lnTo>
                  <a:lnTo>
                    <a:pt x="133" y="5502"/>
                  </a:lnTo>
                  <a:lnTo>
                    <a:pt x="133" y="5140"/>
                  </a:lnTo>
                  <a:lnTo>
                    <a:pt x="22" y="4919"/>
                  </a:lnTo>
                  <a:lnTo>
                    <a:pt x="22" y="4557"/>
                  </a:lnTo>
                  <a:lnTo>
                    <a:pt x="22" y="4557"/>
                  </a:lnTo>
                  <a:lnTo>
                    <a:pt x="29" y="4528"/>
                  </a:lnTo>
                  <a:lnTo>
                    <a:pt x="35" y="4499"/>
                  </a:lnTo>
                  <a:lnTo>
                    <a:pt x="39" y="4463"/>
                  </a:lnTo>
                  <a:lnTo>
                    <a:pt x="42" y="4426"/>
                  </a:lnTo>
                  <a:lnTo>
                    <a:pt x="43" y="4408"/>
                  </a:lnTo>
                  <a:lnTo>
                    <a:pt x="42" y="4390"/>
                  </a:lnTo>
                  <a:lnTo>
                    <a:pt x="39" y="4374"/>
                  </a:lnTo>
                  <a:lnTo>
                    <a:pt x="35" y="4358"/>
                  </a:lnTo>
                  <a:lnTo>
                    <a:pt x="29" y="4346"/>
                  </a:lnTo>
                  <a:lnTo>
                    <a:pt x="22" y="4335"/>
                  </a:lnTo>
                  <a:lnTo>
                    <a:pt x="22" y="4335"/>
                  </a:lnTo>
                  <a:lnTo>
                    <a:pt x="17" y="4331"/>
                  </a:lnTo>
                  <a:lnTo>
                    <a:pt x="14" y="4325"/>
                  </a:lnTo>
                  <a:lnTo>
                    <a:pt x="9" y="4310"/>
                  </a:lnTo>
                  <a:lnTo>
                    <a:pt x="4" y="4293"/>
                  </a:lnTo>
                  <a:lnTo>
                    <a:pt x="1" y="4274"/>
                  </a:lnTo>
                  <a:lnTo>
                    <a:pt x="0" y="4253"/>
                  </a:lnTo>
                  <a:lnTo>
                    <a:pt x="1" y="4230"/>
                  </a:lnTo>
                  <a:lnTo>
                    <a:pt x="4" y="4183"/>
                  </a:lnTo>
                  <a:lnTo>
                    <a:pt x="9" y="4140"/>
                  </a:lnTo>
                  <a:lnTo>
                    <a:pt x="14" y="4103"/>
                  </a:lnTo>
                  <a:lnTo>
                    <a:pt x="22" y="4068"/>
                  </a:lnTo>
                  <a:lnTo>
                    <a:pt x="0" y="3925"/>
                  </a:lnTo>
                  <a:lnTo>
                    <a:pt x="6" y="3761"/>
                  </a:lnTo>
                  <a:lnTo>
                    <a:pt x="85" y="3531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52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 21">
              <a:extLst>
                <a:ext uri="{FF2B5EF4-FFF2-40B4-BE49-F238E27FC236}">
                  <a16:creationId xmlns:a16="http://schemas.microsoft.com/office/drawing/2014/main" id="{DC1F981B-01E3-0744-B76A-647EB88EA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0475" y="1150938"/>
              <a:ext cx="314325" cy="3705225"/>
            </a:xfrm>
            <a:custGeom>
              <a:avLst/>
              <a:gdLst/>
              <a:ahLst/>
              <a:cxnLst>
                <a:cxn ang="0">
                  <a:pos x="300" y="228"/>
                </a:cxn>
                <a:cxn ang="0">
                  <a:pos x="229" y="481"/>
                </a:cxn>
                <a:cxn ang="0">
                  <a:pos x="65" y="687"/>
                </a:cxn>
                <a:cxn ang="0">
                  <a:pos x="65" y="911"/>
                </a:cxn>
                <a:cxn ang="0">
                  <a:pos x="65" y="1395"/>
                </a:cxn>
                <a:cxn ang="0">
                  <a:pos x="183" y="1798"/>
                </a:cxn>
                <a:cxn ang="0">
                  <a:pos x="65" y="2649"/>
                </a:cxn>
                <a:cxn ang="0">
                  <a:pos x="0" y="3333"/>
                </a:cxn>
                <a:cxn ang="0">
                  <a:pos x="65" y="3891"/>
                </a:cxn>
                <a:cxn ang="0">
                  <a:pos x="150" y="4353"/>
                </a:cxn>
                <a:cxn ang="0">
                  <a:pos x="150" y="4826"/>
                </a:cxn>
                <a:cxn ang="0">
                  <a:pos x="150" y="5381"/>
                </a:cxn>
                <a:cxn ang="0">
                  <a:pos x="79" y="5748"/>
                </a:cxn>
                <a:cxn ang="0">
                  <a:pos x="150" y="6280"/>
                </a:cxn>
                <a:cxn ang="0">
                  <a:pos x="229" y="6528"/>
                </a:cxn>
                <a:cxn ang="0">
                  <a:pos x="181" y="7001"/>
                </a:cxn>
                <a:cxn ang="0">
                  <a:pos x="300" y="6387"/>
                </a:cxn>
                <a:cxn ang="0">
                  <a:pos x="229" y="6198"/>
                </a:cxn>
                <a:cxn ang="0">
                  <a:pos x="229" y="5688"/>
                </a:cxn>
                <a:cxn ang="0">
                  <a:pos x="300" y="5334"/>
                </a:cxn>
                <a:cxn ang="0">
                  <a:pos x="395" y="4731"/>
                </a:cxn>
                <a:cxn ang="0">
                  <a:pos x="395" y="4223"/>
                </a:cxn>
                <a:cxn ang="0">
                  <a:pos x="395" y="3750"/>
                </a:cxn>
                <a:cxn ang="0">
                  <a:pos x="512" y="3489"/>
                </a:cxn>
                <a:cxn ang="0">
                  <a:pos x="454" y="3063"/>
                </a:cxn>
                <a:cxn ang="0">
                  <a:pos x="512" y="2685"/>
                </a:cxn>
                <a:cxn ang="0">
                  <a:pos x="512" y="2484"/>
                </a:cxn>
                <a:cxn ang="0">
                  <a:pos x="418" y="2649"/>
                </a:cxn>
                <a:cxn ang="0">
                  <a:pos x="406" y="2922"/>
                </a:cxn>
                <a:cxn ang="0">
                  <a:pos x="406" y="3170"/>
                </a:cxn>
                <a:cxn ang="0">
                  <a:pos x="395" y="3406"/>
                </a:cxn>
                <a:cxn ang="0">
                  <a:pos x="311" y="3359"/>
                </a:cxn>
                <a:cxn ang="0">
                  <a:pos x="359" y="2792"/>
                </a:cxn>
                <a:cxn ang="0">
                  <a:pos x="347" y="2437"/>
                </a:cxn>
                <a:cxn ang="0">
                  <a:pos x="512" y="2259"/>
                </a:cxn>
                <a:cxn ang="0">
                  <a:pos x="512" y="1880"/>
                </a:cxn>
                <a:cxn ang="0">
                  <a:pos x="595" y="1476"/>
                </a:cxn>
                <a:cxn ang="0">
                  <a:pos x="406" y="1077"/>
                </a:cxn>
                <a:cxn ang="0">
                  <a:pos x="441" y="639"/>
                </a:cxn>
                <a:cxn ang="0">
                  <a:pos x="489" y="231"/>
                </a:cxn>
                <a:cxn ang="0">
                  <a:pos x="500" y="0"/>
                </a:cxn>
                <a:cxn ang="0">
                  <a:pos x="395" y="119"/>
                </a:cxn>
                <a:cxn ang="0">
                  <a:pos x="300" y="228"/>
                </a:cxn>
              </a:cxnLst>
              <a:rect l="0" t="0" r="r" b="b"/>
              <a:pathLst>
                <a:path w="595" h="7001">
                  <a:moveTo>
                    <a:pt x="300" y="228"/>
                  </a:moveTo>
                  <a:lnTo>
                    <a:pt x="229" y="481"/>
                  </a:lnTo>
                  <a:lnTo>
                    <a:pt x="65" y="687"/>
                  </a:lnTo>
                  <a:lnTo>
                    <a:pt x="65" y="911"/>
                  </a:lnTo>
                  <a:lnTo>
                    <a:pt x="65" y="1395"/>
                  </a:lnTo>
                  <a:lnTo>
                    <a:pt x="183" y="1798"/>
                  </a:lnTo>
                  <a:lnTo>
                    <a:pt x="65" y="2649"/>
                  </a:lnTo>
                  <a:lnTo>
                    <a:pt x="0" y="3333"/>
                  </a:lnTo>
                  <a:lnTo>
                    <a:pt x="65" y="3891"/>
                  </a:lnTo>
                  <a:lnTo>
                    <a:pt x="150" y="4353"/>
                  </a:lnTo>
                  <a:lnTo>
                    <a:pt x="150" y="4826"/>
                  </a:lnTo>
                  <a:lnTo>
                    <a:pt x="150" y="5381"/>
                  </a:lnTo>
                  <a:lnTo>
                    <a:pt x="79" y="5748"/>
                  </a:lnTo>
                  <a:lnTo>
                    <a:pt x="150" y="6280"/>
                  </a:lnTo>
                  <a:lnTo>
                    <a:pt x="229" y="6528"/>
                  </a:lnTo>
                  <a:lnTo>
                    <a:pt x="181" y="7001"/>
                  </a:lnTo>
                  <a:lnTo>
                    <a:pt x="300" y="6387"/>
                  </a:lnTo>
                  <a:lnTo>
                    <a:pt x="229" y="6198"/>
                  </a:lnTo>
                  <a:lnTo>
                    <a:pt x="229" y="5688"/>
                  </a:lnTo>
                  <a:lnTo>
                    <a:pt x="300" y="5334"/>
                  </a:lnTo>
                  <a:lnTo>
                    <a:pt x="395" y="4731"/>
                  </a:lnTo>
                  <a:lnTo>
                    <a:pt x="395" y="4223"/>
                  </a:lnTo>
                  <a:lnTo>
                    <a:pt x="395" y="3750"/>
                  </a:lnTo>
                  <a:lnTo>
                    <a:pt x="512" y="3489"/>
                  </a:lnTo>
                  <a:lnTo>
                    <a:pt x="454" y="3063"/>
                  </a:lnTo>
                  <a:lnTo>
                    <a:pt x="512" y="2685"/>
                  </a:lnTo>
                  <a:lnTo>
                    <a:pt x="512" y="2484"/>
                  </a:lnTo>
                  <a:lnTo>
                    <a:pt x="418" y="2649"/>
                  </a:lnTo>
                  <a:lnTo>
                    <a:pt x="406" y="2922"/>
                  </a:lnTo>
                  <a:lnTo>
                    <a:pt x="406" y="3170"/>
                  </a:lnTo>
                  <a:lnTo>
                    <a:pt x="395" y="3406"/>
                  </a:lnTo>
                  <a:lnTo>
                    <a:pt x="311" y="3359"/>
                  </a:lnTo>
                  <a:lnTo>
                    <a:pt x="359" y="2792"/>
                  </a:lnTo>
                  <a:lnTo>
                    <a:pt x="347" y="2437"/>
                  </a:lnTo>
                  <a:lnTo>
                    <a:pt x="512" y="2259"/>
                  </a:lnTo>
                  <a:lnTo>
                    <a:pt x="512" y="1880"/>
                  </a:lnTo>
                  <a:lnTo>
                    <a:pt x="595" y="1476"/>
                  </a:lnTo>
                  <a:lnTo>
                    <a:pt x="406" y="1077"/>
                  </a:lnTo>
                  <a:lnTo>
                    <a:pt x="441" y="639"/>
                  </a:lnTo>
                  <a:lnTo>
                    <a:pt x="489" y="231"/>
                  </a:lnTo>
                  <a:lnTo>
                    <a:pt x="500" y="0"/>
                  </a:lnTo>
                  <a:lnTo>
                    <a:pt x="395" y="119"/>
                  </a:lnTo>
                  <a:lnTo>
                    <a:pt x="300" y="22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C2D54">
                    <a:alpha val="20000"/>
                  </a:srgbClr>
                </a:gs>
                <a:gs pos="81000">
                  <a:srgbClr val="1C2D54">
                    <a:alpha val="34000"/>
                  </a:srgbClr>
                </a:gs>
              </a:gsLst>
              <a:lin ang="1242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8C33E987-F7D6-9F4A-9B89-AEB537A2E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9450" y="0"/>
              <a:ext cx="1581150" cy="2552700"/>
            </a:xfrm>
            <a:custGeom>
              <a:avLst/>
              <a:gdLst/>
              <a:ahLst/>
              <a:cxnLst>
                <a:cxn ang="0">
                  <a:pos x="2848" y="3563"/>
                </a:cxn>
                <a:cxn ang="0">
                  <a:pos x="2568" y="3027"/>
                </a:cxn>
                <a:cxn ang="0">
                  <a:pos x="2437" y="2803"/>
                </a:cxn>
                <a:cxn ang="0">
                  <a:pos x="2047" y="2530"/>
                </a:cxn>
                <a:cxn ang="0">
                  <a:pos x="1906" y="2009"/>
                </a:cxn>
                <a:cxn ang="0">
                  <a:pos x="1574" y="1572"/>
                </a:cxn>
                <a:cxn ang="0">
                  <a:pos x="1397" y="1359"/>
                </a:cxn>
                <a:cxn ang="0">
                  <a:pos x="1231" y="1008"/>
                </a:cxn>
                <a:cxn ang="0">
                  <a:pos x="947" y="835"/>
                </a:cxn>
                <a:cxn ang="0">
                  <a:pos x="852" y="646"/>
                </a:cxn>
                <a:cxn ang="0">
                  <a:pos x="428" y="426"/>
                </a:cxn>
                <a:cxn ang="0">
                  <a:pos x="254" y="189"/>
                </a:cxn>
                <a:cxn ang="0">
                  <a:pos x="218" y="172"/>
                </a:cxn>
                <a:cxn ang="0">
                  <a:pos x="174" y="144"/>
                </a:cxn>
                <a:cxn ang="0">
                  <a:pos x="145" y="120"/>
                </a:cxn>
                <a:cxn ang="0">
                  <a:pos x="131" y="102"/>
                </a:cxn>
                <a:cxn ang="0">
                  <a:pos x="128" y="94"/>
                </a:cxn>
                <a:cxn ang="0">
                  <a:pos x="120" y="76"/>
                </a:cxn>
                <a:cxn ang="0">
                  <a:pos x="91" y="43"/>
                </a:cxn>
                <a:cxn ang="0">
                  <a:pos x="59" y="17"/>
                </a:cxn>
                <a:cxn ang="0">
                  <a:pos x="33" y="0"/>
                </a:cxn>
                <a:cxn ang="0">
                  <a:pos x="63" y="392"/>
                </a:cxn>
                <a:cxn ang="0">
                  <a:pos x="476" y="1141"/>
                </a:cxn>
                <a:cxn ang="0">
                  <a:pos x="849" y="1241"/>
                </a:cxn>
                <a:cxn ang="0">
                  <a:pos x="849" y="1875"/>
                </a:cxn>
                <a:cxn ang="0">
                  <a:pos x="663" y="2282"/>
                </a:cxn>
                <a:cxn ang="0">
                  <a:pos x="794" y="2731"/>
                </a:cxn>
                <a:cxn ang="0">
                  <a:pos x="652" y="3381"/>
                </a:cxn>
                <a:cxn ang="0">
                  <a:pos x="753" y="3429"/>
                </a:cxn>
                <a:cxn ang="0">
                  <a:pos x="895" y="2731"/>
                </a:cxn>
                <a:cxn ang="0">
                  <a:pos x="1008" y="2341"/>
                </a:cxn>
                <a:cxn ang="0">
                  <a:pos x="1185" y="1875"/>
                </a:cxn>
                <a:cxn ang="0">
                  <a:pos x="1256" y="2175"/>
                </a:cxn>
                <a:cxn ang="0">
                  <a:pos x="1256" y="2731"/>
                </a:cxn>
                <a:cxn ang="0">
                  <a:pos x="1538" y="3205"/>
                </a:cxn>
                <a:cxn ang="0">
                  <a:pos x="1538" y="3902"/>
                </a:cxn>
                <a:cxn ang="0">
                  <a:pos x="1538" y="4387"/>
                </a:cxn>
                <a:cxn ang="0">
                  <a:pos x="1598" y="4387"/>
                </a:cxn>
                <a:cxn ang="0">
                  <a:pos x="1645" y="3866"/>
                </a:cxn>
                <a:cxn ang="0">
                  <a:pos x="1820" y="3358"/>
                </a:cxn>
                <a:cxn ang="0">
                  <a:pos x="1716" y="2731"/>
                </a:cxn>
                <a:cxn ang="0">
                  <a:pos x="1893" y="2827"/>
                </a:cxn>
                <a:cxn ang="0">
                  <a:pos x="2248" y="3133"/>
                </a:cxn>
                <a:cxn ang="0">
                  <a:pos x="2252" y="3668"/>
                </a:cxn>
                <a:cxn ang="0">
                  <a:pos x="2366" y="4150"/>
                </a:cxn>
                <a:cxn ang="0">
                  <a:pos x="2307" y="4824"/>
                </a:cxn>
                <a:cxn ang="0">
                  <a:pos x="2473" y="4127"/>
                </a:cxn>
                <a:cxn ang="0">
                  <a:pos x="2473" y="3606"/>
                </a:cxn>
                <a:cxn ang="0">
                  <a:pos x="2473" y="3205"/>
                </a:cxn>
                <a:cxn ang="0">
                  <a:pos x="2639" y="3381"/>
                </a:cxn>
                <a:cxn ang="0">
                  <a:pos x="2639" y="3866"/>
                </a:cxn>
                <a:cxn ang="0">
                  <a:pos x="2835" y="4208"/>
                </a:cxn>
                <a:cxn ang="0">
                  <a:pos x="2835" y="4709"/>
                </a:cxn>
                <a:cxn ang="0">
                  <a:pos x="2989" y="4162"/>
                </a:cxn>
                <a:cxn ang="0">
                  <a:pos x="2931" y="3725"/>
                </a:cxn>
              </a:cxnLst>
              <a:rect l="0" t="0" r="r" b="b"/>
              <a:pathLst>
                <a:path w="2989" h="4824">
                  <a:moveTo>
                    <a:pt x="2910" y="3642"/>
                  </a:moveTo>
                  <a:lnTo>
                    <a:pt x="2848" y="3563"/>
                  </a:lnTo>
                  <a:lnTo>
                    <a:pt x="2757" y="3288"/>
                  </a:lnTo>
                  <a:lnTo>
                    <a:pt x="2568" y="3027"/>
                  </a:lnTo>
                  <a:lnTo>
                    <a:pt x="2484" y="2944"/>
                  </a:lnTo>
                  <a:lnTo>
                    <a:pt x="2437" y="2803"/>
                  </a:lnTo>
                  <a:lnTo>
                    <a:pt x="2343" y="2685"/>
                  </a:lnTo>
                  <a:lnTo>
                    <a:pt x="2047" y="2530"/>
                  </a:lnTo>
                  <a:lnTo>
                    <a:pt x="1929" y="2330"/>
                  </a:lnTo>
                  <a:lnTo>
                    <a:pt x="1906" y="2009"/>
                  </a:lnTo>
                  <a:lnTo>
                    <a:pt x="1716" y="1821"/>
                  </a:lnTo>
                  <a:lnTo>
                    <a:pt x="1574" y="1572"/>
                  </a:lnTo>
                  <a:lnTo>
                    <a:pt x="1538" y="1418"/>
                  </a:lnTo>
                  <a:lnTo>
                    <a:pt x="1397" y="1359"/>
                  </a:lnTo>
                  <a:lnTo>
                    <a:pt x="1334" y="1122"/>
                  </a:lnTo>
                  <a:lnTo>
                    <a:pt x="1231" y="1008"/>
                  </a:lnTo>
                  <a:lnTo>
                    <a:pt x="1073" y="883"/>
                  </a:lnTo>
                  <a:lnTo>
                    <a:pt x="947" y="835"/>
                  </a:lnTo>
                  <a:lnTo>
                    <a:pt x="947" y="740"/>
                  </a:lnTo>
                  <a:lnTo>
                    <a:pt x="852" y="646"/>
                  </a:lnTo>
                  <a:lnTo>
                    <a:pt x="663" y="630"/>
                  </a:lnTo>
                  <a:lnTo>
                    <a:pt x="428" y="426"/>
                  </a:lnTo>
                  <a:lnTo>
                    <a:pt x="254" y="189"/>
                  </a:lnTo>
                  <a:lnTo>
                    <a:pt x="254" y="189"/>
                  </a:lnTo>
                  <a:lnTo>
                    <a:pt x="236" y="180"/>
                  </a:lnTo>
                  <a:lnTo>
                    <a:pt x="218" y="172"/>
                  </a:lnTo>
                  <a:lnTo>
                    <a:pt x="196" y="159"/>
                  </a:lnTo>
                  <a:lnTo>
                    <a:pt x="174" y="144"/>
                  </a:lnTo>
                  <a:lnTo>
                    <a:pt x="154" y="128"/>
                  </a:lnTo>
                  <a:lnTo>
                    <a:pt x="145" y="120"/>
                  </a:lnTo>
                  <a:lnTo>
                    <a:pt x="137" y="111"/>
                  </a:lnTo>
                  <a:lnTo>
                    <a:pt x="131" y="102"/>
                  </a:lnTo>
                  <a:lnTo>
                    <a:pt x="128" y="94"/>
                  </a:lnTo>
                  <a:lnTo>
                    <a:pt x="128" y="94"/>
                  </a:lnTo>
                  <a:lnTo>
                    <a:pt x="124" y="85"/>
                  </a:lnTo>
                  <a:lnTo>
                    <a:pt x="120" y="76"/>
                  </a:lnTo>
                  <a:lnTo>
                    <a:pt x="107" y="59"/>
                  </a:lnTo>
                  <a:lnTo>
                    <a:pt x="91" y="43"/>
                  </a:lnTo>
                  <a:lnTo>
                    <a:pt x="75" y="29"/>
                  </a:lnTo>
                  <a:lnTo>
                    <a:pt x="59" y="17"/>
                  </a:lnTo>
                  <a:lnTo>
                    <a:pt x="46" y="7"/>
                  </a:lnTo>
                  <a:lnTo>
                    <a:pt x="33" y="0"/>
                  </a:lnTo>
                  <a:lnTo>
                    <a:pt x="0" y="0"/>
                  </a:lnTo>
                  <a:lnTo>
                    <a:pt x="63" y="392"/>
                  </a:lnTo>
                  <a:lnTo>
                    <a:pt x="404" y="892"/>
                  </a:lnTo>
                  <a:lnTo>
                    <a:pt x="476" y="1141"/>
                  </a:lnTo>
                  <a:lnTo>
                    <a:pt x="565" y="892"/>
                  </a:lnTo>
                  <a:lnTo>
                    <a:pt x="849" y="1241"/>
                  </a:lnTo>
                  <a:lnTo>
                    <a:pt x="901" y="1645"/>
                  </a:lnTo>
                  <a:lnTo>
                    <a:pt x="849" y="1875"/>
                  </a:lnTo>
                  <a:lnTo>
                    <a:pt x="794" y="2069"/>
                  </a:lnTo>
                  <a:lnTo>
                    <a:pt x="663" y="2282"/>
                  </a:lnTo>
                  <a:lnTo>
                    <a:pt x="806" y="2595"/>
                  </a:lnTo>
                  <a:lnTo>
                    <a:pt x="794" y="2731"/>
                  </a:lnTo>
                  <a:lnTo>
                    <a:pt x="688" y="3074"/>
                  </a:lnTo>
                  <a:lnTo>
                    <a:pt x="652" y="3381"/>
                  </a:lnTo>
                  <a:lnTo>
                    <a:pt x="712" y="3651"/>
                  </a:lnTo>
                  <a:lnTo>
                    <a:pt x="753" y="3429"/>
                  </a:lnTo>
                  <a:lnTo>
                    <a:pt x="794" y="3003"/>
                  </a:lnTo>
                  <a:lnTo>
                    <a:pt x="895" y="2731"/>
                  </a:lnTo>
                  <a:lnTo>
                    <a:pt x="1022" y="2656"/>
                  </a:lnTo>
                  <a:lnTo>
                    <a:pt x="1008" y="2341"/>
                  </a:lnTo>
                  <a:lnTo>
                    <a:pt x="1035" y="2046"/>
                  </a:lnTo>
                  <a:lnTo>
                    <a:pt x="1185" y="1875"/>
                  </a:lnTo>
                  <a:lnTo>
                    <a:pt x="1256" y="2046"/>
                  </a:lnTo>
                  <a:lnTo>
                    <a:pt x="1256" y="2175"/>
                  </a:lnTo>
                  <a:lnTo>
                    <a:pt x="1231" y="2471"/>
                  </a:lnTo>
                  <a:lnTo>
                    <a:pt x="1256" y="2731"/>
                  </a:lnTo>
                  <a:lnTo>
                    <a:pt x="1399" y="3003"/>
                  </a:lnTo>
                  <a:lnTo>
                    <a:pt x="1538" y="3205"/>
                  </a:lnTo>
                  <a:lnTo>
                    <a:pt x="1538" y="3488"/>
                  </a:lnTo>
                  <a:lnTo>
                    <a:pt x="1538" y="3902"/>
                  </a:lnTo>
                  <a:lnTo>
                    <a:pt x="1479" y="4198"/>
                  </a:lnTo>
                  <a:lnTo>
                    <a:pt x="1538" y="4387"/>
                  </a:lnTo>
                  <a:lnTo>
                    <a:pt x="1645" y="4824"/>
                  </a:lnTo>
                  <a:lnTo>
                    <a:pt x="1598" y="4387"/>
                  </a:lnTo>
                  <a:lnTo>
                    <a:pt x="1645" y="4103"/>
                  </a:lnTo>
                  <a:lnTo>
                    <a:pt x="1645" y="3866"/>
                  </a:lnTo>
                  <a:lnTo>
                    <a:pt x="1752" y="3651"/>
                  </a:lnTo>
                  <a:lnTo>
                    <a:pt x="1820" y="3358"/>
                  </a:lnTo>
                  <a:lnTo>
                    <a:pt x="1820" y="3110"/>
                  </a:lnTo>
                  <a:lnTo>
                    <a:pt x="1716" y="2731"/>
                  </a:lnTo>
                  <a:lnTo>
                    <a:pt x="1822" y="2612"/>
                  </a:lnTo>
                  <a:lnTo>
                    <a:pt x="1893" y="2827"/>
                  </a:lnTo>
                  <a:lnTo>
                    <a:pt x="2049" y="3006"/>
                  </a:lnTo>
                  <a:lnTo>
                    <a:pt x="2248" y="3133"/>
                  </a:lnTo>
                  <a:lnTo>
                    <a:pt x="2252" y="3328"/>
                  </a:lnTo>
                  <a:lnTo>
                    <a:pt x="2252" y="3668"/>
                  </a:lnTo>
                  <a:lnTo>
                    <a:pt x="2307" y="3950"/>
                  </a:lnTo>
                  <a:lnTo>
                    <a:pt x="2366" y="4150"/>
                  </a:lnTo>
                  <a:lnTo>
                    <a:pt x="2366" y="4387"/>
                  </a:lnTo>
                  <a:lnTo>
                    <a:pt x="2307" y="4824"/>
                  </a:lnTo>
                  <a:lnTo>
                    <a:pt x="2421" y="4387"/>
                  </a:lnTo>
                  <a:lnTo>
                    <a:pt x="2473" y="4127"/>
                  </a:lnTo>
                  <a:lnTo>
                    <a:pt x="2473" y="3879"/>
                  </a:lnTo>
                  <a:lnTo>
                    <a:pt x="2473" y="3606"/>
                  </a:lnTo>
                  <a:lnTo>
                    <a:pt x="2421" y="3334"/>
                  </a:lnTo>
                  <a:lnTo>
                    <a:pt x="2473" y="3205"/>
                  </a:lnTo>
                  <a:lnTo>
                    <a:pt x="2603" y="3205"/>
                  </a:lnTo>
                  <a:lnTo>
                    <a:pt x="2639" y="3381"/>
                  </a:lnTo>
                  <a:lnTo>
                    <a:pt x="2639" y="3606"/>
                  </a:lnTo>
                  <a:lnTo>
                    <a:pt x="2639" y="3866"/>
                  </a:lnTo>
                  <a:lnTo>
                    <a:pt x="2732" y="4032"/>
                  </a:lnTo>
                  <a:lnTo>
                    <a:pt x="2835" y="4208"/>
                  </a:lnTo>
                  <a:lnTo>
                    <a:pt x="2835" y="4458"/>
                  </a:lnTo>
                  <a:lnTo>
                    <a:pt x="2835" y="4709"/>
                  </a:lnTo>
                  <a:lnTo>
                    <a:pt x="2989" y="4351"/>
                  </a:lnTo>
                  <a:lnTo>
                    <a:pt x="2989" y="4162"/>
                  </a:lnTo>
                  <a:lnTo>
                    <a:pt x="2989" y="3863"/>
                  </a:lnTo>
                  <a:lnTo>
                    <a:pt x="2931" y="3725"/>
                  </a:lnTo>
                  <a:lnTo>
                    <a:pt x="2910" y="364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0"/>
                  </a:srgbClr>
                </a:gs>
                <a:gs pos="81000">
                  <a:srgbClr val="1C2D54">
                    <a:alpha val="55000"/>
                  </a:srgbClr>
                </a:gs>
              </a:gsLst>
              <a:lin ang="1242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7">
              <a:extLst>
                <a:ext uri="{FF2B5EF4-FFF2-40B4-BE49-F238E27FC236}">
                  <a16:creationId xmlns:a16="http://schemas.microsoft.com/office/drawing/2014/main" id="{68AF7CEB-108C-8146-8A88-10844875E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0863" y="2762250"/>
              <a:ext cx="1617663" cy="3260725"/>
            </a:xfrm>
            <a:custGeom>
              <a:avLst/>
              <a:gdLst/>
              <a:ahLst/>
              <a:cxnLst>
                <a:cxn ang="0">
                  <a:pos x="2774" y="619"/>
                </a:cxn>
                <a:cxn ang="0">
                  <a:pos x="2663" y="1056"/>
                </a:cxn>
                <a:cxn ang="0">
                  <a:pos x="2137" y="1561"/>
                </a:cxn>
                <a:cxn ang="0">
                  <a:pos x="1780" y="1852"/>
                </a:cxn>
                <a:cxn ang="0">
                  <a:pos x="1610" y="2333"/>
                </a:cxn>
                <a:cxn ang="0">
                  <a:pos x="1414" y="2799"/>
                </a:cxn>
                <a:cxn ang="0">
                  <a:pos x="1498" y="2137"/>
                </a:cxn>
                <a:cxn ang="0">
                  <a:pos x="1391" y="2053"/>
                </a:cxn>
                <a:cxn ang="0">
                  <a:pos x="1391" y="1415"/>
                </a:cxn>
                <a:cxn ang="0">
                  <a:pos x="1250" y="2041"/>
                </a:cxn>
                <a:cxn ang="0">
                  <a:pos x="1240" y="2366"/>
                </a:cxn>
                <a:cxn ang="0">
                  <a:pos x="1029" y="2799"/>
                </a:cxn>
                <a:cxn ang="0">
                  <a:pos x="615" y="3011"/>
                </a:cxn>
                <a:cxn ang="0">
                  <a:pos x="284" y="3516"/>
                </a:cxn>
                <a:cxn ang="0">
                  <a:pos x="284" y="4130"/>
                </a:cxn>
                <a:cxn ang="0">
                  <a:pos x="229" y="4651"/>
                </a:cxn>
                <a:cxn ang="0">
                  <a:pos x="75" y="5440"/>
                </a:cxn>
                <a:cxn ang="0">
                  <a:pos x="0" y="6164"/>
                </a:cxn>
                <a:cxn ang="0">
                  <a:pos x="284" y="5408"/>
                </a:cxn>
                <a:cxn ang="0">
                  <a:pos x="497" y="4777"/>
                </a:cxn>
                <a:cxn ang="0">
                  <a:pos x="661" y="4146"/>
                </a:cxn>
                <a:cxn ang="0">
                  <a:pos x="718" y="3800"/>
                </a:cxn>
                <a:cxn ang="0">
                  <a:pos x="1250" y="3579"/>
                </a:cxn>
                <a:cxn ang="0">
                  <a:pos x="1639" y="3402"/>
                </a:cxn>
                <a:cxn ang="0">
                  <a:pos x="1610" y="3595"/>
                </a:cxn>
                <a:cxn ang="0">
                  <a:pos x="1958" y="3185"/>
                </a:cxn>
                <a:cxn ang="0">
                  <a:pos x="2207" y="2806"/>
                </a:cxn>
                <a:cxn ang="0">
                  <a:pos x="2553" y="2564"/>
                </a:cxn>
                <a:cxn ang="0">
                  <a:pos x="2881" y="1655"/>
                </a:cxn>
                <a:cxn ang="0">
                  <a:pos x="2881" y="1261"/>
                </a:cxn>
                <a:cxn ang="0">
                  <a:pos x="2987" y="517"/>
                </a:cxn>
                <a:cxn ang="0">
                  <a:pos x="3058" y="0"/>
                </a:cxn>
                <a:cxn ang="0">
                  <a:pos x="2774" y="619"/>
                </a:cxn>
              </a:cxnLst>
              <a:rect l="0" t="0" r="r" b="b"/>
              <a:pathLst>
                <a:path w="3058" h="6164">
                  <a:moveTo>
                    <a:pt x="2774" y="619"/>
                  </a:moveTo>
                  <a:lnTo>
                    <a:pt x="2663" y="1056"/>
                  </a:lnTo>
                  <a:lnTo>
                    <a:pt x="2137" y="1561"/>
                  </a:lnTo>
                  <a:lnTo>
                    <a:pt x="1780" y="1852"/>
                  </a:lnTo>
                  <a:lnTo>
                    <a:pt x="1610" y="2333"/>
                  </a:lnTo>
                  <a:lnTo>
                    <a:pt x="1414" y="2799"/>
                  </a:lnTo>
                  <a:lnTo>
                    <a:pt x="1498" y="2137"/>
                  </a:lnTo>
                  <a:lnTo>
                    <a:pt x="1391" y="2053"/>
                  </a:lnTo>
                  <a:lnTo>
                    <a:pt x="1391" y="1415"/>
                  </a:lnTo>
                  <a:lnTo>
                    <a:pt x="1250" y="2041"/>
                  </a:lnTo>
                  <a:lnTo>
                    <a:pt x="1240" y="2366"/>
                  </a:lnTo>
                  <a:lnTo>
                    <a:pt x="1029" y="2799"/>
                  </a:lnTo>
                  <a:lnTo>
                    <a:pt x="615" y="3011"/>
                  </a:lnTo>
                  <a:lnTo>
                    <a:pt x="284" y="3516"/>
                  </a:lnTo>
                  <a:lnTo>
                    <a:pt x="284" y="4130"/>
                  </a:lnTo>
                  <a:lnTo>
                    <a:pt x="229" y="4651"/>
                  </a:lnTo>
                  <a:lnTo>
                    <a:pt x="75" y="5440"/>
                  </a:lnTo>
                  <a:lnTo>
                    <a:pt x="0" y="6164"/>
                  </a:lnTo>
                  <a:lnTo>
                    <a:pt x="284" y="5408"/>
                  </a:lnTo>
                  <a:lnTo>
                    <a:pt x="497" y="4777"/>
                  </a:lnTo>
                  <a:lnTo>
                    <a:pt x="661" y="4146"/>
                  </a:lnTo>
                  <a:lnTo>
                    <a:pt x="718" y="3800"/>
                  </a:lnTo>
                  <a:lnTo>
                    <a:pt x="1250" y="3579"/>
                  </a:lnTo>
                  <a:lnTo>
                    <a:pt x="1639" y="3402"/>
                  </a:lnTo>
                  <a:lnTo>
                    <a:pt x="1610" y="3595"/>
                  </a:lnTo>
                  <a:lnTo>
                    <a:pt x="1958" y="3185"/>
                  </a:lnTo>
                  <a:lnTo>
                    <a:pt x="2207" y="2806"/>
                  </a:lnTo>
                  <a:lnTo>
                    <a:pt x="2553" y="2564"/>
                  </a:lnTo>
                  <a:lnTo>
                    <a:pt x="2881" y="1655"/>
                  </a:lnTo>
                  <a:lnTo>
                    <a:pt x="2881" y="1261"/>
                  </a:lnTo>
                  <a:lnTo>
                    <a:pt x="2987" y="517"/>
                  </a:lnTo>
                  <a:lnTo>
                    <a:pt x="3058" y="0"/>
                  </a:lnTo>
                  <a:lnTo>
                    <a:pt x="2774" y="61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1C2D54">
                    <a:alpha val="55000"/>
                  </a:srgbClr>
                </a:gs>
              </a:gsLst>
              <a:lin ang="540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8">
              <a:extLst>
                <a:ext uri="{FF2B5EF4-FFF2-40B4-BE49-F238E27FC236}">
                  <a16:creationId xmlns:a16="http://schemas.microsoft.com/office/drawing/2014/main" id="{F2BA70FE-90E6-6941-B28A-658D8F3ADB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6738" y="1343025"/>
              <a:ext cx="1693863" cy="5514975"/>
            </a:xfrm>
            <a:custGeom>
              <a:avLst/>
              <a:gdLst/>
              <a:ahLst/>
              <a:cxnLst>
                <a:cxn ang="0">
                  <a:pos x="812" y="10171"/>
                </a:cxn>
                <a:cxn ang="0">
                  <a:pos x="1072" y="9619"/>
                </a:cxn>
                <a:cxn ang="0">
                  <a:pos x="1275" y="9115"/>
                </a:cxn>
                <a:cxn ang="0">
                  <a:pos x="1589" y="8548"/>
                </a:cxn>
                <a:cxn ang="0">
                  <a:pos x="1858" y="8011"/>
                </a:cxn>
                <a:cxn ang="0">
                  <a:pos x="1826" y="7396"/>
                </a:cxn>
                <a:cxn ang="0">
                  <a:pos x="2031" y="6876"/>
                </a:cxn>
                <a:cxn ang="0">
                  <a:pos x="2205" y="6434"/>
                </a:cxn>
                <a:cxn ang="0">
                  <a:pos x="2315" y="5740"/>
                </a:cxn>
                <a:cxn ang="0">
                  <a:pos x="2632" y="4905"/>
                </a:cxn>
                <a:cxn ang="0">
                  <a:pos x="2979" y="3659"/>
                </a:cxn>
                <a:cxn ang="0">
                  <a:pos x="3059" y="2871"/>
                </a:cxn>
                <a:cxn ang="0">
                  <a:pos x="3027" y="2216"/>
                </a:cxn>
                <a:cxn ang="0">
                  <a:pos x="3200" y="1625"/>
                </a:cxn>
                <a:cxn ang="0">
                  <a:pos x="3142" y="1188"/>
                </a:cxn>
                <a:cxn ang="0">
                  <a:pos x="3059" y="1026"/>
                </a:cxn>
                <a:cxn ang="0">
                  <a:pos x="2779" y="490"/>
                </a:cxn>
                <a:cxn ang="0">
                  <a:pos x="2648" y="266"/>
                </a:cxn>
                <a:cxn ang="0">
                  <a:pos x="2372" y="52"/>
                </a:cxn>
                <a:cxn ang="0">
                  <a:pos x="2058" y="0"/>
                </a:cxn>
                <a:cxn ang="0">
                  <a:pos x="1970" y="458"/>
                </a:cxn>
                <a:cxn ang="0">
                  <a:pos x="1749" y="549"/>
                </a:cxn>
                <a:cxn ang="0">
                  <a:pos x="1498" y="1270"/>
                </a:cxn>
                <a:cxn ang="0">
                  <a:pos x="1631" y="2004"/>
                </a:cxn>
                <a:cxn ang="0">
                  <a:pos x="1610" y="2808"/>
                </a:cxn>
                <a:cxn ang="0">
                  <a:pos x="1246" y="3422"/>
                </a:cxn>
                <a:cxn ang="0">
                  <a:pos x="1340" y="4747"/>
                </a:cxn>
                <a:cxn ang="0">
                  <a:pos x="1367" y="4777"/>
                </a:cxn>
                <a:cxn ang="0">
                  <a:pos x="1424" y="4846"/>
                </a:cxn>
                <a:cxn ang="0">
                  <a:pos x="1451" y="4888"/>
                </a:cxn>
                <a:cxn ang="0">
                  <a:pos x="1471" y="4928"/>
                </a:cxn>
                <a:cxn ang="0">
                  <a:pos x="1481" y="4966"/>
                </a:cxn>
                <a:cxn ang="0">
                  <a:pos x="1481" y="4982"/>
                </a:cxn>
                <a:cxn ang="0">
                  <a:pos x="1475" y="4996"/>
                </a:cxn>
                <a:cxn ang="0">
                  <a:pos x="1458" y="5026"/>
                </a:cxn>
                <a:cxn ang="0">
                  <a:pos x="1390" y="5159"/>
                </a:cxn>
                <a:cxn ang="0">
                  <a:pos x="1219" y="5645"/>
                </a:cxn>
                <a:cxn ang="0">
                  <a:pos x="899" y="6056"/>
                </a:cxn>
                <a:cxn ang="0">
                  <a:pos x="874" y="6893"/>
                </a:cxn>
                <a:cxn ang="0">
                  <a:pos x="946" y="7522"/>
                </a:cxn>
                <a:cxn ang="0">
                  <a:pos x="776" y="7798"/>
                </a:cxn>
                <a:cxn ang="0">
                  <a:pos x="710" y="7985"/>
                </a:cxn>
                <a:cxn ang="0">
                  <a:pos x="687" y="8043"/>
                </a:cxn>
                <a:cxn ang="0">
                  <a:pos x="684" y="8049"/>
                </a:cxn>
                <a:cxn ang="0">
                  <a:pos x="679" y="8083"/>
                </a:cxn>
                <a:cxn ang="0">
                  <a:pos x="677" y="8161"/>
                </a:cxn>
                <a:cxn ang="0">
                  <a:pos x="678" y="8376"/>
                </a:cxn>
                <a:cxn ang="0">
                  <a:pos x="687" y="8673"/>
                </a:cxn>
                <a:cxn ang="0">
                  <a:pos x="681" y="8706"/>
                </a:cxn>
                <a:cxn ang="0">
                  <a:pos x="671" y="8781"/>
                </a:cxn>
                <a:cxn ang="0">
                  <a:pos x="669" y="8846"/>
                </a:cxn>
                <a:cxn ang="0">
                  <a:pos x="672" y="8885"/>
                </a:cxn>
                <a:cxn ang="0">
                  <a:pos x="679" y="8916"/>
                </a:cxn>
                <a:cxn ang="0">
                  <a:pos x="687" y="8926"/>
                </a:cxn>
                <a:cxn ang="0">
                  <a:pos x="691" y="8940"/>
                </a:cxn>
                <a:cxn ang="0">
                  <a:pos x="692" y="8963"/>
                </a:cxn>
                <a:cxn ang="0">
                  <a:pos x="687" y="9034"/>
                </a:cxn>
                <a:cxn ang="0">
                  <a:pos x="671" y="9126"/>
                </a:cxn>
                <a:cxn ang="0">
                  <a:pos x="626" y="9327"/>
                </a:cxn>
                <a:cxn ang="0">
                  <a:pos x="584" y="9493"/>
                </a:cxn>
                <a:cxn ang="0">
                  <a:pos x="0" y="10423"/>
                </a:cxn>
                <a:cxn ang="0">
                  <a:pos x="584" y="10329"/>
                </a:cxn>
              </a:cxnLst>
              <a:rect l="0" t="0" r="r" b="b"/>
              <a:pathLst>
                <a:path w="3200" h="10423">
                  <a:moveTo>
                    <a:pt x="584" y="10329"/>
                  </a:moveTo>
                  <a:lnTo>
                    <a:pt x="812" y="10171"/>
                  </a:lnTo>
                  <a:lnTo>
                    <a:pt x="1041" y="9997"/>
                  </a:lnTo>
                  <a:lnTo>
                    <a:pt x="1072" y="9619"/>
                  </a:lnTo>
                  <a:lnTo>
                    <a:pt x="1135" y="9399"/>
                  </a:lnTo>
                  <a:lnTo>
                    <a:pt x="1275" y="9115"/>
                  </a:lnTo>
                  <a:lnTo>
                    <a:pt x="1337" y="8830"/>
                  </a:lnTo>
                  <a:lnTo>
                    <a:pt x="1589" y="8548"/>
                  </a:lnTo>
                  <a:lnTo>
                    <a:pt x="1700" y="8216"/>
                  </a:lnTo>
                  <a:lnTo>
                    <a:pt x="1858" y="8011"/>
                  </a:lnTo>
                  <a:lnTo>
                    <a:pt x="1826" y="7665"/>
                  </a:lnTo>
                  <a:lnTo>
                    <a:pt x="1826" y="7396"/>
                  </a:lnTo>
                  <a:lnTo>
                    <a:pt x="1921" y="7049"/>
                  </a:lnTo>
                  <a:lnTo>
                    <a:pt x="2031" y="6876"/>
                  </a:lnTo>
                  <a:lnTo>
                    <a:pt x="2015" y="6766"/>
                  </a:lnTo>
                  <a:lnTo>
                    <a:pt x="2205" y="6434"/>
                  </a:lnTo>
                  <a:lnTo>
                    <a:pt x="2221" y="6072"/>
                  </a:lnTo>
                  <a:lnTo>
                    <a:pt x="2315" y="5740"/>
                  </a:lnTo>
                  <a:lnTo>
                    <a:pt x="2459" y="5440"/>
                  </a:lnTo>
                  <a:lnTo>
                    <a:pt x="2632" y="4905"/>
                  </a:lnTo>
                  <a:lnTo>
                    <a:pt x="2854" y="4605"/>
                  </a:lnTo>
                  <a:lnTo>
                    <a:pt x="2979" y="3659"/>
                  </a:lnTo>
                  <a:lnTo>
                    <a:pt x="3075" y="3076"/>
                  </a:lnTo>
                  <a:lnTo>
                    <a:pt x="3059" y="2871"/>
                  </a:lnTo>
                  <a:lnTo>
                    <a:pt x="3121" y="2712"/>
                  </a:lnTo>
                  <a:lnTo>
                    <a:pt x="3027" y="2216"/>
                  </a:lnTo>
                  <a:lnTo>
                    <a:pt x="3200" y="1814"/>
                  </a:lnTo>
                  <a:lnTo>
                    <a:pt x="3200" y="1625"/>
                  </a:lnTo>
                  <a:lnTo>
                    <a:pt x="3200" y="1326"/>
                  </a:lnTo>
                  <a:lnTo>
                    <a:pt x="3142" y="1188"/>
                  </a:lnTo>
                  <a:lnTo>
                    <a:pt x="3121" y="1105"/>
                  </a:lnTo>
                  <a:lnTo>
                    <a:pt x="3059" y="1026"/>
                  </a:lnTo>
                  <a:lnTo>
                    <a:pt x="2968" y="751"/>
                  </a:lnTo>
                  <a:lnTo>
                    <a:pt x="2779" y="490"/>
                  </a:lnTo>
                  <a:lnTo>
                    <a:pt x="2695" y="407"/>
                  </a:lnTo>
                  <a:lnTo>
                    <a:pt x="2648" y="266"/>
                  </a:lnTo>
                  <a:lnTo>
                    <a:pt x="2554" y="148"/>
                  </a:lnTo>
                  <a:lnTo>
                    <a:pt x="2372" y="52"/>
                  </a:lnTo>
                  <a:lnTo>
                    <a:pt x="2222" y="119"/>
                  </a:lnTo>
                  <a:lnTo>
                    <a:pt x="2058" y="0"/>
                  </a:lnTo>
                  <a:lnTo>
                    <a:pt x="2106" y="292"/>
                  </a:lnTo>
                  <a:lnTo>
                    <a:pt x="1970" y="458"/>
                  </a:lnTo>
                  <a:lnTo>
                    <a:pt x="2031" y="668"/>
                  </a:lnTo>
                  <a:lnTo>
                    <a:pt x="1749" y="549"/>
                  </a:lnTo>
                  <a:lnTo>
                    <a:pt x="1631" y="742"/>
                  </a:lnTo>
                  <a:lnTo>
                    <a:pt x="1498" y="1270"/>
                  </a:lnTo>
                  <a:lnTo>
                    <a:pt x="1403" y="1641"/>
                  </a:lnTo>
                  <a:lnTo>
                    <a:pt x="1631" y="2004"/>
                  </a:lnTo>
                  <a:lnTo>
                    <a:pt x="1706" y="2382"/>
                  </a:lnTo>
                  <a:lnTo>
                    <a:pt x="1610" y="2808"/>
                  </a:lnTo>
                  <a:lnTo>
                    <a:pt x="1498" y="3139"/>
                  </a:lnTo>
                  <a:lnTo>
                    <a:pt x="1246" y="3422"/>
                  </a:lnTo>
                  <a:lnTo>
                    <a:pt x="1292" y="4289"/>
                  </a:lnTo>
                  <a:lnTo>
                    <a:pt x="1340" y="4747"/>
                  </a:lnTo>
                  <a:lnTo>
                    <a:pt x="1340" y="4747"/>
                  </a:lnTo>
                  <a:lnTo>
                    <a:pt x="1367" y="4777"/>
                  </a:lnTo>
                  <a:lnTo>
                    <a:pt x="1393" y="4809"/>
                  </a:lnTo>
                  <a:lnTo>
                    <a:pt x="1424" y="4846"/>
                  </a:lnTo>
                  <a:lnTo>
                    <a:pt x="1438" y="4868"/>
                  </a:lnTo>
                  <a:lnTo>
                    <a:pt x="1451" y="4888"/>
                  </a:lnTo>
                  <a:lnTo>
                    <a:pt x="1462" y="4908"/>
                  </a:lnTo>
                  <a:lnTo>
                    <a:pt x="1471" y="4928"/>
                  </a:lnTo>
                  <a:lnTo>
                    <a:pt x="1478" y="4948"/>
                  </a:lnTo>
                  <a:lnTo>
                    <a:pt x="1481" y="4966"/>
                  </a:lnTo>
                  <a:lnTo>
                    <a:pt x="1481" y="4974"/>
                  </a:lnTo>
                  <a:lnTo>
                    <a:pt x="1481" y="4982"/>
                  </a:lnTo>
                  <a:lnTo>
                    <a:pt x="1478" y="4989"/>
                  </a:lnTo>
                  <a:lnTo>
                    <a:pt x="1475" y="4996"/>
                  </a:lnTo>
                  <a:lnTo>
                    <a:pt x="1475" y="4996"/>
                  </a:lnTo>
                  <a:lnTo>
                    <a:pt x="1458" y="5026"/>
                  </a:lnTo>
                  <a:lnTo>
                    <a:pt x="1436" y="5067"/>
                  </a:lnTo>
                  <a:lnTo>
                    <a:pt x="1390" y="5159"/>
                  </a:lnTo>
                  <a:lnTo>
                    <a:pt x="1337" y="5272"/>
                  </a:lnTo>
                  <a:lnTo>
                    <a:pt x="1219" y="5645"/>
                  </a:lnTo>
                  <a:lnTo>
                    <a:pt x="1060" y="5764"/>
                  </a:lnTo>
                  <a:lnTo>
                    <a:pt x="899" y="6056"/>
                  </a:lnTo>
                  <a:lnTo>
                    <a:pt x="863" y="6408"/>
                  </a:lnTo>
                  <a:lnTo>
                    <a:pt x="874" y="6893"/>
                  </a:lnTo>
                  <a:lnTo>
                    <a:pt x="946" y="7270"/>
                  </a:lnTo>
                  <a:lnTo>
                    <a:pt x="946" y="7522"/>
                  </a:lnTo>
                  <a:lnTo>
                    <a:pt x="776" y="7798"/>
                  </a:lnTo>
                  <a:lnTo>
                    <a:pt x="776" y="7798"/>
                  </a:lnTo>
                  <a:lnTo>
                    <a:pt x="740" y="7903"/>
                  </a:lnTo>
                  <a:lnTo>
                    <a:pt x="710" y="7985"/>
                  </a:lnTo>
                  <a:lnTo>
                    <a:pt x="697" y="8018"/>
                  </a:lnTo>
                  <a:lnTo>
                    <a:pt x="687" y="8043"/>
                  </a:lnTo>
                  <a:lnTo>
                    <a:pt x="687" y="8043"/>
                  </a:lnTo>
                  <a:lnTo>
                    <a:pt x="684" y="8049"/>
                  </a:lnTo>
                  <a:lnTo>
                    <a:pt x="682" y="8057"/>
                  </a:lnTo>
                  <a:lnTo>
                    <a:pt x="679" y="8083"/>
                  </a:lnTo>
                  <a:lnTo>
                    <a:pt x="678" y="8118"/>
                  </a:lnTo>
                  <a:lnTo>
                    <a:pt x="677" y="8161"/>
                  </a:lnTo>
                  <a:lnTo>
                    <a:pt x="675" y="8263"/>
                  </a:lnTo>
                  <a:lnTo>
                    <a:pt x="678" y="8376"/>
                  </a:lnTo>
                  <a:lnTo>
                    <a:pt x="682" y="8581"/>
                  </a:lnTo>
                  <a:lnTo>
                    <a:pt x="687" y="8673"/>
                  </a:lnTo>
                  <a:lnTo>
                    <a:pt x="687" y="8673"/>
                  </a:lnTo>
                  <a:lnTo>
                    <a:pt x="681" y="8706"/>
                  </a:lnTo>
                  <a:lnTo>
                    <a:pt x="675" y="8741"/>
                  </a:lnTo>
                  <a:lnTo>
                    <a:pt x="671" y="8781"/>
                  </a:lnTo>
                  <a:lnTo>
                    <a:pt x="669" y="8825"/>
                  </a:lnTo>
                  <a:lnTo>
                    <a:pt x="669" y="8846"/>
                  </a:lnTo>
                  <a:lnTo>
                    <a:pt x="669" y="8866"/>
                  </a:lnTo>
                  <a:lnTo>
                    <a:pt x="672" y="8885"/>
                  </a:lnTo>
                  <a:lnTo>
                    <a:pt x="675" y="8901"/>
                  </a:lnTo>
                  <a:lnTo>
                    <a:pt x="679" y="8916"/>
                  </a:lnTo>
                  <a:lnTo>
                    <a:pt x="687" y="8926"/>
                  </a:lnTo>
                  <a:lnTo>
                    <a:pt x="687" y="8926"/>
                  </a:lnTo>
                  <a:lnTo>
                    <a:pt x="690" y="8931"/>
                  </a:lnTo>
                  <a:lnTo>
                    <a:pt x="691" y="8940"/>
                  </a:lnTo>
                  <a:lnTo>
                    <a:pt x="692" y="8950"/>
                  </a:lnTo>
                  <a:lnTo>
                    <a:pt x="692" y="8963"/>
                  </a:lnTo>
                  <a:lnTo>
                    <a:pt x="691" y="8995"/>
                  </a:lnTo>
                  <a:lnTo>
                    <a:pt x="687" y="9034"/>
                  </a:lnTo>
                  <a:lnTo>
                    <a:pt x="679" y="9079"/>
                  </a:lnTo>
                  <a:lnTo>
                    <a:pt x="671" y="9126"/>
                  </a:lnTo>
                  <a:lnTo>
                    <a:pt x="649" y="9227"/>
                  </a:lnTo>
                  <a:lnTo>
                    <a:pt x="626" y="9327"/>
                  </a:lnTo>
                  <a:lnTo>
                    <a:pt x="606" y="9412"/>
                  </a:lnTo>
                  <a:lnTo>
                    <a:pt x="584" y="9493"/>
                  </a:lnTo>
                  <a:lnTo>
                    <a:pt x="544" y="9690"/>
                  </a:lnTo>
                  <a:lnTo>
                    <a:pt x="0" y="10423"/>
                  </a:lnTo>
                  <a:lnTo>
                    <a:pt x="348" y="10423"/>
                  </a:lnTo>
                  <a:lnTo>
                    <a:pt x="584" y="1032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1C2D54">
                    <a:alpha val="55000"/>
                  </a:srgbClr>
                </a:gs>
              </a:gsLst>
              <a:lin ang="540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E1B0B891-B8F9-EE45-A8F0-3607DD641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8088" y="1404938"/>
              <a:ext cx="733425" cy="5453063"/>
            </a:xfrm>
            <a:custGeom>
              <a:avLst/>
              <a:gdLst/>
              <a:ahLst/>
              <a:cxnLst>
                <a:cxn ang="0">
                  <a:pos x="54" y="1069"/>
                </a:cxn>
                <a:cxn ang="0">
                  <a:pos x="54" y="1885"/>
                </a:cxn>
                <a:cxn ang="0">
                  <a:pos x="54" y="2145"/>
                </a:cxn>
                <a:cxn ang="0">
                  <a:pos x="220" y="2500"/>
                </a:cxn>
                <a:cxn ang="0">
                  <a:pos x="220" y="2878"/>
                </a:cxn>
                <a:cxn ang="0">
                  <a:pos x="362" y="3824"/>
                </a:cxn>
                <a:cxn ang="0">
                  <a:pos x="552" y="4156"/>
                </a:cxn>
                <a:cxn ang="0">
                  <a:pos x="552" y="4581"/>
                </a:cxn>
                <a:cxn ang="0">
                  <a:pos x="552" y="5055"/>
                </a:cxn>
                <a:cxn ang="0">
                  <a:pos x="552" y="5692"/>
                </a:cxn>
                <a:cxn ang="0">
                  <a:pos x="552" y="6165"/>
                </a:cxn>
                <a:cxn ang="0">
                  <a:pos x="409" y="6662"/>
                </a:cxn>
                <a:cxn ang="0">
                  <a:pos x="434" y="7064"/>
                </a:cxn>
                <a:cxn ang="0">
                  <a:pos x="302" y="7751"/>
                </a:cxn>
                <a:cxn ang="0">
                  <a:pos x="268" y="8720"/>
                </a:cxn>
                <a:cxn ang="0">
                  <a:pos x="228" y="8951"/>
                </a:cxn>
                <a:cxn ang="0">
                  <a:pos x="362" y="9169"/>
                </a:cxn>
                <a:cxn ang="0">
                  <a:pos x="409" y="8720"/>
                </a:cxn>
                <a:cxn ang="0">
                  <a:pos x="409" y="8224"/>
                </a:cxn>
                <a:cxn ang="0">
                  <a:pos x="552" y="7797"/>
                </a:cxn>
                <a:cxn ang="0">
                  <a:pos x="552" y="7585"/>
                </a:cxn>
                <a:cxn ang="0">
                  <a:pos x="693" y="7041"/>
                </a:cxn>
                <a:cxn ang="0">
                  <a:pos x="812" y="6473"/>
                </a:cxn>
                <a:cxn ang="0">
                  <a:pos x="930" y="6662"/>
                </a:cxn>
                <a:cxn ang="0">
                  <a:pos x="930" y="6946"/>
                </a:cxn>
                <a:cxn ang="0">
                  <a:pos x="930" y="7466"/>
                </a:cxn>
                <a:cxn ang="0">
                  <a:pos x="812" y="8199"/>
                </a:cxn>
                <a:cxn ang="0">
                  <a:pos x="787" y="8507"/>
                </a:cxn>
                <a:cxn ang="0">
                  <a:pos x="930" y="8980"/>
                </a:cxn>
                <a:cxn ang="0">
                  <a:pos x="824" y="9932"/>
                </a:cxn>
                <a:cxn ang="0">
                  <a:pos x="875" y="10021"/>
                </a:cxn>
                <a:cxn ang="0">
                  <a:pos x="1189" y="10304"/>
                </a:cxn>
                <a:cxn ang="0">
                  <a:pos x="1387" y="9059"/>
                </a:cxn>
                <a:cxn ang="0">
                  <a:pos x="1260" y="8759"/>
                </a:cxn>
                <a:cxn ang="0">
                  <a:pos x="1260" y="8381"/>
                </a:cxn>
                <a:cxn ang="0">
                  <a:pos x="1339" y="8090"/>
                </a:cxn>
                <a:cxn ang="0">
                  <a:pos x="1346" y="7640"/>
                </a:cxn>
                <a:cxn ang="0">
                  <a:pos x="1276" y="7301"/>
                </a:cxn>
                <a:cxn ang="0">
                  <a:pos x="1230" y="6875"/>
                </a:cxn>
                <a:cxn ang="0">
                  <a:pos x="1346" y="6662"/>
                </a:cxn>
                <a:cxn ang="0">
                  <a:pos x="1221" y="6190"/>
                </a:cxn>
                <a:cxn ang="0">
                  <a:pos x="1260" y="5101"/>
                </a:cxn>
                <a:cxn ang="0">
                  <a:pos x="1323" y="4754"/>
                </a:cxn>
                <a:cxn ang="0">
                  <a:pos x="1276" y="4258"/>
                </a:cxn>
                <a:cxn ang="0">
                  <a:pos x="1080" y="3635"/>
                </a:cxn>
                <a:cxn ang="0">
                  <a:pos x="1142" y="2381"/>
                </a:cxn>
                <a:cxn ang="0">
                  <a:pos x="1055" y="907"/>
                </a:cxn>
                <a:cxn ang="0">
                  <a:pos x="1032" y="552"/>
                </a:cxn>
                <a:cxn ang="0">
                  <a:pos x="1055" y="0"/>
                </a:cxn>
                <a:cxn ang="0">
                  <a:pos x="677" y="72"/>
                </a:cxn>
                <a:cxn ang="0">
                  <a:pos x="582" y="284"/>
                </a:cxn>
                <a:cxn ang="0">
                  <a:pos x="315" y="513"/>
                </a:cxn>
                <a:cxn ang="0">
                  <a:pos x="0" y="891"/>
                </a:cxn>
                <a:cxn ang="0">
                  <a:pos x="54" y="1069"/>
                </a:cxn>
              </a:cxnLst>
              <a:rect l="0" t="0" r="r" b="b"/>
              <a:pathLst>
                <a:path w="1387" h="10304">
                  <a:moveTo>
                    <a:pt x="54" y="1069"/>
                  </a:moveTo>
                  <a:lnTo>
                    <a:pt x="54" y="1885"/>
                  </a:lnTo>
                  <a:lnTo>
                    <a:pt x="54" y="2145"/>
                  </a:lnTo>
                  <a:lnTo>
                    <a:pt x="220" y="2500"/>
                  </a:lnTo>
                  <a:lnTo>
                    <a:pt x="220" y="2878"/>
                  </a:lnTo>
                  <a:lnTo>
                    <a:pt x="362" y="3824"/>
                  </a:lnTo>
                  <a:lnTo>
                    <a:pt x="552" y="4156"/>
                  </a:lnTo>
                  <a:lnTo>
                    <a:pt x="552" y="4581"/>
                  </a:lnTo>
                  <a:lnTo>
                    <a:pt x="552" y="5055"/>
                  </a:lnTo>
                  <a:lnTo>
                    <a:pt x="552" y="5692"/>
                  </a:lnTo>
                  <a:lnTo>
                    <a:pt x="552" y="6165"/>
                  </a:lnTo>
                  <a:lnTo>
                    <a:pt x="409" y="6662"/>
                  </a:lnTo>
                  <a:lnTo>
                    <a:pt x="434" y="7064"/>
                  </a:lnTo>
                  <a:lnTo>
                    <a:pt x="302" y="7751"/>
                  </a:lnTo>
                  <a:lnTo>
                    <a:pt x="268" y="8720"/>
                  </a:lnTo>
                  <a:lnTo>
                    <a:pt x="228" y="8951"/>
                  </a:lnTo>
                  <a:lnTo>
                    <a:pt x="362" y="9169"/>
                  </a:lnTo>
                  <a:lnTo>
                    <a:pt x="409" y="8720"/>
                  </a:lnTo>
                  <a:lnTo>
                    <a:pt x="409" y="8224"/>
                  </a:lnTo>
                  <a:lnTo>
                    <a:pt x="552" y="7797"/>
                  </a:lnTo>
                  <a:lnTo>
                    <a:pt x="552" y="7585"/>
                  </a:lnTo>
                  <a:lnTo>
                    <a:pt x="693" y="7041"/>
                  </a:lnTo>
                  <a:lnTo>
                    <a:pt x="812" y="6473"/>
                  </a:lnTo>
                  <a:lnTo>
                    <a:pt x="930" y="6662"/>
                  </a:lnTo>
                  <a:lnTo>
                    <a:pt x="930" y="6946"/>
                  </a:lnTo>
                  <a:lnTo>
                    <a:pt x="930" y="7466"/>
                  </a:lnTo>
                  <a:lnTo>
                    <a:pt x="812" y="8199"/>
                  </a:lnTo>
                  <a:lnTo>
                    <a:pt x="787" y="8507"/>
                  </a:lnTo>
                  <a:lnTo>
                    <a:pt x="930" y="8980"/>
                  </a:lnTo>
                  <a:lnTo>
                    <a:pt x="824" y="9932"/>
                  </a:lnTo>
                  <a:lnTo>
                    <a:pt x="875" y="10021"/>
                  </a:lnTo>
                  <a:lnTo>
                    <a:pt x="1189" y="10304"/>
                  </a:lnTo>
                  <a:lnTo>
                    <a:pt x="1387" y="9059"/>
                  </a:lnTo>
                  <a:lnTo>
                    <a:pt x="1260" y="8759"/>
                  </a:lnTo>
                  <a:lnTo>
                    <a:pt x="1260" y="8381"/>
                  </a:lnTo>
                  <a:lnTo>
                    <a:pt x="1339" y="8090"/>
                  </a:lnTo>
                  <a:lnTo>
                    <a:pt x="1346" y="7640"/>
                  </a:lnTo>
                  <a:lnTo>
                    <a:pt x="1276" y="7301"/>
                  </a:lnTo>
                  <a:lnTo>
                    <a:pt x="1230" y="6875"/>
                  </a:lnTo>
                  <a:lnTo>
                    <a:pt x="1346" y="6662"/>
                  </a:lnTo>
                  <a:lnTo>
                    <a:pt x="1221" y="6190"/>
                  </a:lnTo>
                  <a:lnTo>
                    <a:pt x="1260" y="5101"/>
                  </a:lnTo>
                  <a:lnTo>
                    <a:pt x="1323" y="4754"/>
                  </a:lnTo>
                  <a:lnTo>
                    <a:pt x="1276" y="4258"/>
                  </a:lnTo>
                  <a:lnTo>
                    <a:pt x="1080" y="3635"/>
                  </a:lnTo>
                  <a:lnTo>
                    <a:pt x="1142" y="2381"/>
                  </a:lnTo>
                  <a:lnTo>
                    <a:pt x="1055" y="907"/>
                  </a:lnTo>
                  <a:lnTo>
                    <a:pt x="1032" y="552"/>
                  </a:lnTo>
                  <a:lnTo>
                    <a:pt x="1055" y="0"/>
                  </a:lnTo>
                  <a:lnTo>
                    <a:pt x="677" y="72"/>
                  </a:lnTo>
                  <a:lnTo>
                    <a:pt x="582" y="284"/>
                  </a:lnTo>
                  <a:lnTo>
                    <a:pt x="315" y="513"/>
                  </a:lnTo>
                  <a:lnTo>
                    <a:pt x="0" y="891"/>
                  </a:lnTo>
                  <a:lnTo>
                    <a:pt x="54" y="106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>
                    <a:alpha val="60000"/>
                  </a:schemeClr>
                </a:gs>
                <a:gs pos="100000">
                  <a:schemeClr val="tx2">
                    <a:lumMod val="75000"/>
                    <a:lumOff val="25000"/>
                    <a:alpha val="4000"/>
                  </a:schemeClr>
                </a:gs>
              </a:gsLst>
              <a:lin ang="540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288C3D06-701A-CA4A-B2B3-BA71FC196B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000" y="776288"/>
              <a:ext cx="1312863" cy="4105275"/>
            </a:xfrm>
            <a:custGeom>
              <a:avLst/>
              <a:gdLst/>
              <a:ahLst/>
              <a:cxnLst>
                <a:cxn ang="0">
                  <a:pos x="531" y="1608"/>
                </a:cxn>
                <a:cxn ang="0">
                  <a:pos x="0" y="709"/>
                </a:cxn>
                <a:cxn ang="0">
                  <a:pos x="0" y="0"/>
                </a:cxn>
                <a:cxn ang="0">
                  <a:pos x="324" y="614"/>
                </a:cxn>
                <a:cxn ang="0">
                  <a:pos x="649" y="780"/>
                </a:cxn>
                <a:cxn ang="0">
                  <a:pos x="649" y="1129"/>
                </a:cxn>
                <a:cxn ang="0">
                  <a:pos x="933" y="1278"/>
                </a:cxn>
                <a:cxn ang="0">
                  <a:pos x="933" y="568"/>
                </a:cxn>
                <a:cxn ang="0">
                  <a:pos x="1074" y="1129"/>
                </a:cxn>
                <a:cxn ang="0">
                  <a:pos x="1311" y="1490"/>
                </a:cxn>
                <a:cxn ang="0">
                  <a:pos x="1477" y="1561"/>
                </a:cxn>
                <a:cxn ang="0">
                  <a:pos x="1536" y="1360"/>
                </a:cxn>
                <a:cxn ang="0">
                  <a:pos x="1725" y="1726"/>
                </a:cxn>
                <a:cxn ang="0">
                  <a:pos x="1890" y="2070"/>
                </a:cxn>
                <a:cxn ang="0">
                  <a:pos x="2161" y="2117"/>
                </a:cxn>
                <a:cxn ang="0">
                  <a:pos x="2482" y="2921"/>
                </a:cxn>
                <a:cxn ang="0">
                  <a:pos x="2161" y="3961"/>
                </a:cxn>
                <a:cxn ang="0">
                  <a:pos x="2104" y="5014"/>
                </a:cxn>
                <a:cxn ang="0">
                  <a:pos x="1725" y="6079"/>
                </a:cxn>
                <a:cxn ang="0">
                  <a:pos x="1547" y="6835"/>
                </a:cxn>
                <a:cxn ang="0">
                  <a:pos x="1536" y="6343"/>
                </a:cxn>
                <a:cxn ang="0">
                  <a:pos x="1702" y="5262"/>
                </a:cxn>
                <a:cxn ang="0">
                  <a:pos x="1713" y="3915"/>
                </a:cxn>
                <a:cxn ang="0">
                  <a:pos x="1677" y="2932"/>
                </a:cxn>
                <a:cxn ang="0">
                  <a:pos x="1618" y="3121"/>
                </a:cxn>
                <a:cxn ang="0">
                  <a:pos x="1665" y="3595"/>
                </a:cxn>
                <a:cxn ang="0">
                  <a:pos x="1536" y="3974"/>
                </a:cxn>
                <a:cxn ang="0">
                  <a:pos x="1583" y="4577"/>
                </a:cxn>
                <a:cxn ang="0">
                  <a:pos x="1441" y="5287"/>
                </a:cxn>
                <a:cxn ang="0">
                  <a:pos x="1263" y="5924"/>
                </a:cxn>
                <a:cxn ang="0">
                  <a:pos x="1240" y="6729"/>
                </a:cxn>
                <a:cxn ang="0">
                  <a:pos x="992" y="7758"/>
                </a:cxn>
                <a:cxn ang="0">
                  <a:pos x="1175" y="6716"/>
                </a:cxn>
                <a:cxn ang="0">
                  <a:pos x="1099" y="5890"/>
                </a:cxn>
                <a:cxn ang="0">
                  <a:pos x="1322" y="4860"/>
                </a:cxn>
                <a:cxn ang="0">
                  <a:pos x="1358" y="3985"/>
                </a:cxn>
                <a:cxn ang="0">
                  <a:pos x="1335" y="3051"/>
                </a:cxn>
                <a:cxn ang="0">
                  <a:pos x="1322" y="3760"/>
                </a:cxn>
                <a:cxn ang="0">
                  <a:pos x="1175" y="4493"/>
                </a:cxn>
                <a:cxn ang="0">
                  <a:pos x="1110" y="5109"/>
                </a:cxn>
                <a:cxn ang="0">
                  <a:pos x="992" y="5806"/>
                </a:cxn>
                <a:cxn ang="0">
                  <a:pos x="969" y="6343"/>
                </a:cxn>
                <a:cxn ang="0">
                  <a:pos x="1028" y="6859"/>
                </a:cxn>
                <a:cxn ang="0">
                  <a:pos x="838" y="6220"/>
                </a:cxn>
                <a:cxn ang="0">
                  <a:pos x="933" y="5416"/>
                </a:cxn>
                <a:cxn ang="0">
                  <a:pos x="992" y="4186"/>
                </a:cxn>
                <a:cxn ang="0">
                  <a:pos x="910" y="3394"/>
                </a:cxn>
                <a:cxn ang="0">
                  <a:pos x="1040" y="2625"/>
                </a:cxn>
                <a:cxn ang="0">
                  <a:pos x="862" y="1940"/>
                </a:cxn>
                <a:cxn ang="0">
                  <a:pos x="733" y="1915"/>
                </a:cxn>
                <a:cxn ang="0">
                  <a:pos x="815" y="2259"/>
                </a:cxn>
                <a:cxn ang="0">
                  <a:pos x="756" y="2791"/>
                </a:cxn>
                <a:cxn ang="0">
                  <a:pos x="673" y="3358"/>
                </a:cxn>
                <a:cxn ang="0">
                  <a:pos x="578" y="3312"/>
                </a:cxn>
                <a:cxn ang="0">
                  <a:pos x="519" y="2589"/>
                </a:cxn>
              </a:cxnLst>
              <a:rect l="0" t="0" r="r" b="b"/>
              <a:pathLst>
                <a:path w="2482" h="7758">
                  <a:moveTo>
                    <a:pt x="649" y="2259"/>
                  </a:moveTo>
                  <a:lnTo>
                    <a:pt x="531" y="1608"/>
                  </a:lnTo>
                  <a:lnTo>
                    <a:pt x="342" y="1017"/>
                  </a:lnTo>
                  <a:lnTo>
                    <a:pt x="0" y="709"/>
                  </a:lnTo>
                  <a:lnTo>
                    <a:pt x="0" y="402"/>
                  </a:lnTo>
                  <a:lnTo>
                    <a:pt x="0" y="0"/>
                  </a:lnTo>
                  <a:lnTo>
                    <a:pt x="224" y="402"/>
                  </a:lnTo>
                  <a:lnTo>
                    <a:pt x="324" y="614"/>
                  </a:lnTo>
                  <a:lnTo>
                    <a:pt x="460" y="662"/>
                  </a:lnTo>
                  <a:lnTo>
                    <a:pt x="649" y="780"/>
                  </a:lnTo>
                  <a:lnTo>
                    <a:pt x="649" y="898"/>
                  </a:lnTo>
                  <a:lnTo>
                    <a:pt x="649" y="1129"/>
                  </a:lnTo>
                  <a:lnTo>
                    <a:pt x="933" y="1561"/>
                  </a:lnTo>
                  <a:lnTo>
                    <a:pt x="933" y="1278"/>
                  </a:lnTo>
                  <a:lnTo>
                    <a:pt x="933" y="946"/>
                  </a:lnTo>
                  <a:lnTo>
                    <a:pt x="933" y="568"/>
                  </a:lnTo>
                  <a:lnTo>
                    <a:pt x="1074" y="898"/>
                  </a:lnTo>
                  <a:lnTo>
                    <a:pt x="1074" y="1129"/>
                  </a:lnTo>
                  <a:lnTo>
                    <a:pt x="1169" y="1190"/>
                  </a:lnTo>
                  <a:lnTo>
                    <a:pt x="1311" y="1490"/>
                  </a:lnTo>
                  <a:lnTo>
                    <a:pt x="1453" y="1749"/>
                  </a:lnTo>
                  <a:lnTo>
                    <a:pt x="1477" y="1561"/>
                  </a:lnTo>
                  <a:lnTo>
                    <a:pt x="1406" y="1289"/>
                  </a:lnTo>
                  <a:lnTo>
                    <a:pt x="1536" y="1360"/>
                  </a:lnTo>
                  <a:lnTo>
                    <a:pt x="1665" y="1561"/>
                  </a:lnTo>
                  <a:lnTo>
                    <a:pt x="1725" y="1726"/>
                  </a:lnTo>
                  <a:lnTo>
                    <a:pt x="1831" y="1856"/>
                  </a:lnTo>
                  <a:lnTo>
                    <a:pt x="1890" y="2070"/>
                  </a:lnTo>
                  <a:lnTo>
                    <a:pt x="2032" y="2081"/>
                  </a:lnTo>
                  <a:lnTo>
                    <a:pt x="2161" y="2117"/>
                  </a:lnTo>
                  <a:lnTo>
                    <a:pt x="2352" y="2259"/>
                  </a:lnTo>
                  <a:lnTo>
                    <a:pt x="2482" y="2921"/>
                  </a:lnTo>
                  <a:lnTo>
                    <a:pt x="2352" y="3631"/>
                  </a:lnTo>
                  <a:lnTo>
                    <a:pt x="2161" y="3961"/>
                  </a:lnTo>
                  <a:lnTo>
                    <a:pt x="2079" y="4304"/>
                  </a:lnTo>
                  <a:lnTo>
                    <a:pt x="2104" y="5014"/>
                  </a:lnTo>
                  <a:lnTo>
                    <a:pt x="1950" y="5523"/>
                  </a:lnTo>
                  <a:lnTo>
                    <a:pt x="1725" y="6079"/>
                  </a:lnTo>
                  <a:lnTo>
                    <a:pt x="1595" y="6598"/>
                  </a:lnTo>
                  <a:lnTo>
                    <a:pt x="1547" y="6835"/>
                  </a:lnTo>
                  <a:lnTo>
                    <a:pt x="1477" y="6516"/>
                  </a:lnTo>
                  <a:lnTo>
                    <a:pt x="1536" y="6343"/>
                  </a:lnTo>
                  <a:lnTo>
                    <a:pt x="1606" y="5830"/>
                  </a:lnTo>
                  <a:lnTo>
                    <a:pt x="1702" y="5262"/>
                  </a:lnTo>
                  <a:lnTo>
                    <a:pt x="1702" y="4659"/>
                  </a:lnTo>
                  <a:lnTo>
                    <a:pt x="1713" y="3915"/>
                  </a:lnTo>
                  <a:lnTo>
                    <a:pt x="1843" y="3535"/>
                  </a:lnTo>
                  <a:lnTo>
                    <a:pt x="1677" y="2932"/>
                  </a:lnTo>
                  <a:lnTo>
                    <a:pt x="1572" y="2625"/>
                  </a:lnTo>
                  <a:lnTo>
                    <a:pt x="1618" y="3121"/>
                  </a:lnTo>
                  <a:lnTo>
                    <a:pt x="1654" y="3417"/>
                  </a:lnTo>
                  <a:lnTo>
                    <a:pt x="1665" y="3595"/>
                  </a:lnTo>
                  <a:lnTo>
                    <a:pt x="1631" y="3808"/>
                  </a:lnTo>
                  <a:lnTo>
                    <a:pt x="1536" y="3974"/>
                  </a:lnTo>
                  <a:lnTo>
                    <a:pt x="1583" y="4222"/>
                  </a:lnTo>
                  <a:lnTo>
                    <a:pt x="1583" y="4577"/>
                  </a:lnTo>
                  <a:lnTo>
                    <a:pt x="1513" y="5014"/>
                  </a:lnTo>
                  <a:lnTo>
                    <a:pt x="1441" y="5287"/>
                  </a:lnTo>
                  <a:lnTo>
                    <a:pt x="1335" y="5535"/>
                  </a:lnTo>
                  <a:lnTo>
                    <a:pt x="1263" y="5924"/>
                  </a:lnTo>
                  <a:lnTo>
                    <a:pt x="1252" y="6343"/>
                  </a:lnTo>
                  <a:lnTo>
                    <a:pt x="1240" y="6729"/>
                  </a:lnTo>
                  <a:lnTo>
                    <a:pt x="1240" y="7155"/>
                  </a:lnTo>
                  <a:lnTo>
                    <a:pt x="992" y="7758"/>
                  </a:lnTo>
                  <a:lnTo>
                    <a:pt x="1175" y="7107"/>
                  </a:lnTo>
                  <a:lnTo>
                    <a:pt x="1175" y="6716"/>
                  </a:lnTo>
                  <a:lnTo>
                    <a:pt x="1122" y="6343"/>
                  </a:lnTo>
                  <a:lnTo>
                    <a:pt x="1099" y="5890"/>
                  </a:lnTo>
                  <a:lnTo>
                    <a:pt x="1175" y="5464"/>
                  </a:lnTo>
                  <a:lnTo>
                    <a:pt x="1322" y="4860"/>
                  </a:lnTo>
                  <a:lnTo>
                    <a:pt x="1370" y="4482"/>
                  </a:lnTo>
                  <a:lnTo>
                    <a:pt x="1358" y="3985"/>
                  </a:lnTo>
                  <a:lnTo>
                    <a:pt x="1417" y="3583"/>
                  </a:lnTo>
                  <a:lnTo>
                    <a:pt x="1335" y="3051"/>
                  </a:lnTo>
                  <a:lnTo>
                    <a:pt x="1311" y="3299"/>
                  </a:lnTo>
                  <a:lnTo>
                    <a:pt x="1322" y="3760"/>
                  </a:lnTo>
                  <a:lnTo>
                    <a:pt x="1229" y="4127"/>
                  </a:lnTo>
                  <a:lnTo>
                    <a:pt x="1175" y="4493"/>
                  </a:lnTo>
                  <a:lnTo>
                    <a:pt x="1175" y="4907"/>
                  </a:lnTo>
                  <a:lnTo>
                    <a:pt x="1110" y="5109"/>
                  </a:lnTo>
                  <a:lnTo>
                    <a:pt x="1015" y="5535"/>
                  </a:lnTo>
                  <a:lnTo>
                    <a:pt x="992" y="5806"/>
                  </a:lnTo>
                  <a:lnTo>
                    <a:pt x="969" y="6090"/>
                  </a:lnTo>
                  <a:lnTo>
                    <a:pt x="969" y="6343"/>
                  </a:lnTo>
                  <a:lnTo>
                    <a:pt x="1015" y="6552"/>
                  </a:lnTo>
                  <a:lnTo>
                    <a:pt x="1028" y="6859"/>
                  </a:lnTo>
                  <a:lnTo>
                    <a:pt x="921" y="6481"/>
                  </a:lnTo>
                  <a:lnTo>
                    <a:pt x="838" y="6220"/>
                  </a:lnTo>
                  <a:lnTo>
                    <a:pt x="851" y="5794"/>
                  </a:lnTo>
                  <a:lnTo>
                    <a:pt x="933" y="5416"/>
                  </a:lnTo>
                  <a:lnTo>
                    <a:pt x="944" y="4588"/>
                  </a:lnTo>
                  <a:lnTo>
                    <a:pt x="992" y="4186"/>
                  </a:lnTo>
                  <a:lnTo>
                    <a:pt x="1122" y="3808"/>
                  </a:lnTo>
                  <a:lnTo>
                    <a:pt x="910" y="3394"/>
                  </a:lnTo>
                  <a:lnTo>
                    <a:pt x="921" y="3075"/>
                  </a:lnTo>
                  <a:lnTo>
                    <a:pt x="1040" y="2625"/>
                  </a:lnTo>
                  <a:lnTo>
                    <a:pt x="1004" y="2188"/>
                  </a:lnTo>
                  <a:lnTo>
                    <a:pt x="862" y="1940"/>
                  </a:lnTo>
                  <a:lnTo>
                    <a:pt x="720" y="1749"/>
                  </a:lnTo>
                  <a:lnTo>
                    <a:pt x="733" y="1915"/>
                  </a:lnTo>
                  <a:lnTo>
                    <a:pt x="792" y="2093"/>
                  </a:lnTo>
                  <a:lnTo>
                    <a:pt x="815" y="2259"/>
                  </a:lnTo>
                  <a:lnTo>
                    <a:pt x="815" y="2554"/>
                  </a:lnTo>
                  <a:lnTo>
                    <a:pt x="756" y="2791"/>
                  </a:lnTo>
                  <a:lnTo>
                    <a:pt x="708" y="2957"/>
                  </a:lnTo>
                  <a:lnTo>
                    <a:pt x="673" y="3358"/>
                  </a:lnTo>
                  <a:lnTo>
                    <a:pt x="685" y="3642"/>
                  </a:lnTo>
                  <a:lnTo>
                    <a:pt x="578" y="3312"/>
                  </a:lnTo>
                  <a:lnTo>
                    <a:pt x="460" y="2814"/>
                  </a:lnTo>
                  <a:lnTo>
                    <a:pt x="519" y="2589"/>
                  </a:lnTo>
                  <a:lnTo>
                    <a:pt x="649" y="225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71000"/>
                  </a:srgbClr>
                </a:gs>
                <a:gs pos="100000">
                  <a:srgbClr val="3A65A3">
                    <a:alpha val="0"/>
                  </a:srgbClr>
                </a:gs>
              </a:gsLst>
              <a:lin ang="540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BE799928-CF9B-5A49-9D9E-B250DFA3A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0288" y="333375"/>
              <a:ext cx="196850" cy="5175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5"/>
                </a:cxn>
                <a:cxn ang="0">
                  <a:pos x="136" y="394"/>
                </a:cxn>
                <a:cxn ang="0">
                  <a:pos x="136" y="615"/>
                </a:cxn>
                <a:cxn ang="0">
                  <a:pos x="245" y="836"/>
                </a:cxn>
                <a:cxn ang="0">
                  <a:pos x="372" y="978"/>
                </a:cxn>
                <a:cxn ang="0">
                  <a:pos x="293" y="663"/>
                </a:cxn>
                <a:cxn ang="0">
                  <a:pos x="293" y="489"/>
                </a:cxn>
                <a:cxn ang="0">
                  <a:pos x="186" y="285"/>
                </a:cxn>
                <a:cxn ang="0">
                  <a:pos x="120" y="174"/>
                </a:cxn>
                <a:cxn ang="0">
                  <a:pos x="189" y="16"/>
                </a:cxn>
                <a:cxn ang="0">
                  <a:pos x="0" y="0"/>
                </a:cxn>
              </a:cxnLst>
              <a:rect l="0" t="0" r="r" b="b"/>
              <a:pathLst>
                <a:path w="372" h="978">
                  <a:moveTo>
                    <a:pt x="0" y="0"/>
                  </a:moveTo>
                  <a:lnTo>
                    <a:pt x="0" y="285"/>
                  </a:lnTo>
                  <a:lnTo>
                    <a:pt x="136" y="394"/>
                  </a:lnTo>
                  <a:lnTo>
                    <a:pt x="136" y="615"/>
                  </a:lnTo>
                  <a:lnTo>
                    <a:pt x="245" y="836"/>
                  </a:lnTo>
                  <a:lnTo>
                    <a:pt x="372" y="978"/>
                  </a:lnTo>
                  <a:lnTo>
                    <a:pt x="293" y="663"/>
                  </a:lnTo>
                  <a:lnTo>
                    <a:pt x="293" y="489"/>
                  </a:lnTo>
                  <a:lnTo>
                    <a:pt x="186" y="285"/>
                  </a:lnTo>
                  <a:lnTo>
                    <a:pt x="120" y="174"/>
                  </a:lnTo>
                  <a:lnTo>
                    <a:pt x="189" y="1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71000"/>
                  </a:srgbClr>
                </a:gs>
                <a:gs pos="100000">
                  <a:srgbClr val="3A65A3">
                    <a:alpha val="0"/>
                  </a:srgbClr>
                </a:gs>
              </a:gsLst>
              <a:lin ang="540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D992DAB7-AC78-0849-9CBA-82199E641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3813" y="0"/>
              <a:ext cx="598488" cy="603250"/>
            </a:xfrm>
            <a:custGeom>
              <a:avLst/>
              <a:gdLst/>
              <a:ahLst/>
              <a:cxnLst>
                <a:cxn ang="0">
                  <a:pos x="0" y="1141"/>
                </a:cxn>
                <a:cxn ang="0">
                  <a:pos x="444" y="1017"/>
                </a:cxn>
                <a:cxn ang="0">
                  <a:pos x="612" y="1141"/>
                </a:cxn>
                <a:cxn ang="0">
                  <a:pos x="924" y="883"/>
                </a:cxn>
                <a:cxn ang="0">
                  <a:pos x="924" y="567"/>
                </a:cxn>
                <a:cxn ang="0">
                  <a:pos x="995" y="473"/>
                </a:cxn>
                <a:cxn ang="0">
                  <a:pos x="995" y="330"/>
                </a:cxn>
                <a:cxn ang="0">
                  <a:pos x="1129" y="0"/>
                </a:cxn>
                <a:cxn ang="0">
                  <a:pos x="924" y="157"/>
                </a:cxn>
                <a:cxn ang="0">
                  <a:pos x="718" y="489"/>
                </a:cxn>
                <a:cxn ang="0">
                  <a:pos x="608" y="646"/>
                </a:cxn>
                <a:cxn ang="0">
                  <a:pos x="409" y="737"/>
                </a:cxn>
                <a:cxn ang="0">
                  <a:pos x="317" y="969"/>
                </a:cxn>
                <a:cxn ang="0">
                  <a:pos x="0" y="1141"/>
                </a:cxn>
              </a:cxnLst>
              <a:rect l="0" t="0" r="r" b="b"/>
              <a:pathLst>
                <a:path w="1129" h="1141">
                  <a:moveTo>
                    <a:pt x="0" y="1141"/>
                  </a:moveTo>
                  <a:lnTo>
                    <a:pt x="444" y="1017"/>
                  </a:lnTo>
                  <a:lnTo>
                    <a:pt x="612" y="1141"/>
                  </a:lnTo>
                  <a:lnTo>
                    <a:pt x="924" y="883"/>
                  </a:lnTo>
                  <a:lnTo>
                    <a:pt x="924" y="567"/>
                  </a:lnTo>
                  <a:lnTo>
                    <a:pt x="995" y="473"/>
                  </a:lnTo>
                  <a:lnTo>
                    <a:pt x="995" y="330"/>
                  </a:lnTo>
                  <a:lnTo>
                    <a:pt x="1129" y="0"/>
                  </a:lnTo>
                  <a:lnTo>
                    <a:pt x="924" y="157"/>
                  </a:lnTo>
                  <a:lnTo>
                    <a:pt x="718" y="489"/>
                  </a:lnTo>
                  <a:lnTo>
                    <a:pt x="608" y="646"/>
                  </a:lnTo>
                  <a:lnTo>
                    <a:pt x="409" y="737"/>
                  </a:lnTo>
                  <a:lnTo>
                    <a:pt x="317" y="969"/>
                  </a:lnTo>
                  <a:lnTo>
                    <a:pt x="0" y="114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71000"/>
                  </a:srgbClr>
                </a:gs>
                <a:gs pos="100000">
                  <a:srgbClr val="3A65A3">
                    <a:alpha val="0"/>
                  </a:srgbClr>
                </a:gs>
              </a:gsLst>
              <a:lin ang="540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0">
              <a:extLst>
                <a:ext uri="{FF2B5EF4-FFF2-40B4-BE49-F238E27FC236}">
                  <a16:creationId xmlns:a16="http://schemas.microsoft.com/office/drawing/2014/main" id="{7A335E70-7D83-F649-BF1A-285C9F613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3813" y="0"/>
              <a:ext cx="598488" cy="603250"/>
            </a:xfrm>
            <a:custGeom>
              <a:avLst/>
              <a:gdLst/>
              <a:ahLst/>
              <a:cxnLst>
                <a:cxn ang="0">
                  <a:pos x="0" y="1141"/>
                </a:cxn>
                <a:cxn ang="0">
                  <a:pos x="444" y="1017"/>
                </a:cxn>
                <a:cxn ang="0">
                  <a:pos x="612" y="1141"/>
                </a:cxn>
                <a:cxn ang="0">
                  <a:pos x="924" y="883"/>
                </a:cxn>
                <a:cxn ang="0">
                  <a:pos x="924" y="567"/>
                </a:cxn>
                <a:cxn ang="0">
                  <a:pos x="995" y="473"/>
                </a:cxn>
                <a:cxn ang="0">
                  <a:pos x="995" y="330"/>
                </a:cxn>
                <a:cxn ang="0">
                  <a:pos x="1129" y="0"/>
                </a:cxn>
                <a:cxn ang="0">
                  <a:pos x="924" y="157"/>
                </a:cxn>
                <a:cxn ang="0">
                  <a:pos x="718" y="489"/>
                </a:cxn>
                <a:cxn ang="0">
                  <a:pos x="608" y="646"/>
                </a:cxn>
                <a:cxn ang="0">
                  <a:pos x="409" y="737"/>
                </a:cxn>
                <a:cxn ang="0">
                  <a:pos x="317" y="969"/>
                </a:cxn>
              </a:cxnLst>
              <a:rect l="0" t="0" r="r" b="b"/>
              <a:pathLst>
                <a:path w="1129" h="1141">
                  <a:moveTo>
                    <a:pt x="0" y="1141"/>
                  </a:moveTo>
                  <a:lnTo>
                    <a:pt x="444" y="1017"/>
                  </a:lnTo>
                  <a:lnTo>
                    <a:pt x="612" y="1141"/>
                  </a:lnTo>
                  <a:lnTo>
                    <a:pt x="924" y="883"/>
                  </a:lnTo>
                  <a:lnTo>
                    <a:pt x="924" y="567"/>
                  </a:lnTo>
                  <a:lnTo>
                    <a:pt x="995" y="473"/>
                  </a:lnTo>
                  <a:lnTo>
                    <a:pt x="995" y="330"/>
                  </a:lnTo>
                  <a:lnTo>
                    <a:pt x="1129" y="0"/>
                  </a:lnTo>
                  <a:lnTo>
                    <a:pt x="924" y="157"/>
                  </a:lnTo>
                  <a:lnTo>
                    <a:pt x="718" y="489"/>
                  </a:lnTo>
                  <a:lnTo>
                    <a:pt x="608" y="646"/>
                  </a:lnTo>
                  <a:lnTo>
                    <a:pt x="409" y="737"/>
                  </a:lnTo>
                  <a:lnTo>
                    <a:pt x="317" y="969"/>
                  </a:lnTo>
                </a:path>
              </a:pathLst>
            </a:custGeom>
            <a:gradFill flip="none" rotWithShape="1">
              <a:gsLst>
                <a:gs pos="0">
                  <a:srgbClr val="FFFFFF">
                    <a:alpha val="71000"/>
                  </a:srgbClr>
                </a:gs>
                <a:gs pos="100000">
                  <a:srgbClr val="3A65A3">
                    <a:alpha val="0"/>
                  </a:srgbClr>
                </a:gs>
              </a:gsLst>
              <a:lin ang="540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D7F4F503-91C2-0341-8369-6D9A82A8D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5675" y="728663"/>
              <a:ext cx="338138" cy="1085850"/>
            </a:xfrm>
            <a:custGeom>
              <a:avLst/>
              <a:gdLst/>
              <a:ahLst/>
              <a:cxnLst>
                <a:cxn ang="0">
                  <a:pos x="551" y="0"/>
                </a:cxn>
                <a:cxn ang="0">
                  <a:pos x="641" y="171"/>
                </a:cxn>
                <a:cxn ang="0">
                  <a:pos x="596" y="301"/>
                </a:cxn>
                <a:cxn ang="0">
                  <a:pos x="478" y="454"/>
                </a:cxn>
                <a:cxn ang="0">
                  <a:pos x="344" y="679"/>
                </a:cxn>
                <a:cxn ang="0">
                  <a:pos x="344" y="998"/>
                </a:cxn>
                <a:cxn ang="0">
                  <a:pos x="344" y="1353"/>
                </a:cxn>
                <a:cxn ang="0">
                  <a:pos x="261" y="1507"/>
                </a:cxn>
                <a:cxn ang="0">
                  <a:pos x="107" y="1719"/>
                </a:cxn>
                <a:cxn ang="0">
                  <a:pos x="0" y="2051"/>
                </a:cxn>
                <a:cxn ang="0">
                  <a:pos x="71" y="1589"/>
                </a:cxn>
                <a:cxn ang="0">
                  <a:pos x="178" y="1460"/>
                </a:cxn>
                <a:cxn ang="0">
                  <a:pos x="237" y="1278"/>
                </a:cxn>
                <a:cxn ang="0">
                  <a:pos x="225" y="1025"/>
                </a:cxn>
                <a:cxn ang="0">
                  <a:pos x="261" y="702"/>
                </a:cxn>
                <a:cxn ang="0">
                  <a:pos x="202" y="597"/>
                </a:cxn>
                <a:cxn ang="0">
                  <a:pos x="224" y="412"/>
                </a:cxn>
                <a:cxn ang="0">
                  <a:pos x="551" y="0"/>
                </a:cxn>
              </a:cxnLst>
              <a:rect l="0" t="0" r="r" b="b"/>
              <a:pathLst>
                <a:path w="641" h="2051">
                  <a:moveTo>
                    <a:pt x="551" y="0"/>
                  </a:moveTo>
                  <a:lnTo>
                    <a:pt x="641" y="171"/>
                  </a:lnTo>
                  <a:lnTo>
                    <a:pt x="596" y="301"/>
                  </a:lnTo>
                  <a:lnTo>
                    <a:pt x="478" y="454"/>
                  </a:lnTo>
                  <a:lnTo>
                    <a:pt x="344" y="679"/>
                  </a:lnTo>
                  <a:lnTo>
                    <a:pt x="344" y="998"/>
                  </a:lnTo>
                  <a:lnTo>
                    <a:pt x="344" y="1353"/>
                  </a:lnTo>
                  <a:lnTo>
                    <a:pt x="261" y="1507"/>
                  </a:lnTo>
                  <a:lnTo>
                    <a:pt x="107" y="1719"/>
                  </a:lnTo>
                  <a:lnTo>
                    <a:pt x="0" y="2051"/>
                  </a:lnTo>
                  <a:lnTo>
                    <a:pt x="71" y="1589"/>
                  </a:lnTo>
                  <a:lnTo>
                    <a:pt x="178" y="1460"/>
                  </a:lnTo>
                  <a:lnTo>
                    <a:pt x="237" y="1278"/>
                  </a:lnTo>
                  <a:lnTo>
                    <a:pt x="225" y="1025"/>
                  </a:lnTo>
                  <a:lnTo>
                    <a:pt x="261" y="702"/>
                  </a:lnTo>
                  <a:lnTo>
                    <a:pt x="202" y="597"/>
                  </a:lnTo>
                  <a:lnTo>
                    <a:pt x="224" y="412"/>
                  </a:lnTo>
                  <a:lnTo>
                    <a:pt x="551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71000"/>
                  </a:srgbClr>
                </a:gs>
                <a:gs pos="100000">
                  <a:srgbClr val="3A65A3">
                    <a:alpha val="0"/>
                  </a:srgbClr>
                </a:gs>
              </a:gsLst>
              <a:lin ang="540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2">
              <a:extLst>
                <a:ext uri="{FF2B5EF4-FFF2-40B4-BE49-F238E27FC236}">
                  <a16:creationId xmlns:a16="http://schemas.microsoft.com/office/drawing/2014/main" id="{499D27C1-CDED-0141-A643-F2E7AD0EF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3813" y="531813"/>
              <a:ext cx="598488" cy="1482725"/>
            </a:xfrm>
            <a:custGeom>
              <a:avLst/>
              <a:gdLst/>
              <a:ahLst/>
              <a:cxnLst>
                <a:cxn ang="0">
                  <a:pos x="849" y="214"/>
                </a:cxn>
                <a:cxn ang="0">
                  <a:pos x="660" y="320"/>
                </a:cxn>
                <a:cxn ang="0">
                  <a:pos x="563" y="462"/>
                </a:cxn>
                <a:cxn ang="0">
                  <a:pos x="353" y="462"/>
                </a:cxn>
                <a:cxn ang="0">
                  <a:pos x="258" y="769"/>
                </a:cxn>
                <a:cxn ang="0">
                  <a:pos x="0" y="994"/>
                </a:cxn>
                <a:cxn ang="0">
                  <a:pos x="212" y="1101"/>
                </a:cxn>
                <a:cxn ang="0">
                  <a:pos x="530" y="1101"/>
                </a:cxn>
                <a:cxn ang="0">
                  <a:pos x="563" y="1207"/>
                </a:cxn>
                <a:cxn ang="0">
                  <a:pos x="563" y="1313"/>
                </a:cxn>
                <a:cxn ang="0">
                  <a:pos x="683" y="1399"/>
                </a:cxn>
                <a:cxn ang="0">
                  <a:pos x="767" y="1467"/>
                </a:cxn>
                <a:cxn ang="0">
                  <a:pos x="672" y="1952"/>
                </a:cxn>
                <a:cxn ang="0">
                  <a:pos x="672" y="2259"/>
                </a:cxn>
                <a:cxn ang="0">
                  <a:pos x="778" y="2543"/>
                </a:cxn>
                <a:cxn ang="0">
                  <a:pos x="790" y="2803"/>
                </a:cxn>
                <a:cxn ang="0">
                  <a:pos x="849" y="2343"/>
                </a:cxn>
                <a:cxn ang="0">
                  <a:pos x="755" y="2200"/>
                </a:cxn>
                <a:cxn ang="0">
                  <a:pos x="767" y="1929"/>
                </a:cxn>
                <a:cxn ang="0">
                  <a:pos x="944" y="1399"/>
                </a:cxn>
                <a:cxn ang="0">
                  <a:pos x="1129" y="1089"/>
                </a:cxn>
                <a:cxn ang="0">
                  <a:pos x="885" y="971"/>
                </a:cxn>
                <a:cxn ang="0">
                  <a:pos x="719" y="782"/>
                </a:cxn>
                <a:cxn ang="0">
                  <a:pos x="530" y="734"/>
                </a:cxn>
                <a:cxn ang="0">
                  <a:pos x="683" y="545"/>
                </a:cxn>
                <a:cxn ang="0">
                  <a:pos x="849" y="462"/>
                </a:cxn>
                <a:cxn ang="0">
                  <a:pos x="956" y="0"/>
                </a:cxn>
                <a:cxn ang="0">
                  <a:pos x="849" y="214"/>
                </a:cxn>
              </a:cxnLst>
              <a:rect l="0" t="0" r="r" b="b"/>
              <a:pathLst>
                <a:path w="1129" h="2803">
                  <a:moveTo>
                    <a:pt x="849" y="214"/>
                  </a:moveTo>
                  <a:lnTo>
                    <a:pt x="660" y="320"/>
                  </a:lnTo>
                  <a:lnTo>
                    <a:pt x="563" y="462"/>
                  </a:lnTo>
                  <a:lnTo>
                    <a:pt x="353" y="462"/>
                  </a:lnTo>
                  <a:lnTo>
                    <a:pt x="258" y="769"/>
                  </a:lnTo>
                  <a:lnTo>
                    <a:pt x="0" y="994"/>
                  </a:lnTo>
                  <a:lnTo>
                    <a:pt x="212" y="1101"/>
                  </a:lnTo>
                  <a:lnTo>
                    <a:pt x="530" y="1101"/>
                  </a:lnTo>
                  <a:lnTo>
                    <a:pt x="563" y="1207"/>
                  </a:lnTo>
                  <a:lnTo>
                    <a:pt x="563" y="1313"/>
                  </a:lnTo>
                  <a:lnTo>
                    <a:pt x="683" y="1399"/>
                  </a:lnTo>
                  <a:lnTo>
                    <a:pt x="767" y="1467"/>
                  </a:lnTo>
                  <a:lnTo>
                    <a:pt x="672" y="1952"/>
                  </a:lnTo>
                  <a:lnTo>
                    <a:pt x="672" y="2259"/>
                  </a:lnTo>
                  <a:lnTo>
                    <a:pt x="778" y="2543"/>
                  </a:lnTo>
                  <a:lnTo>
                    <a:pt x="790" y="2803"/>
                  </a:lnTo>
                  <a:lnTo>
                    <a:pt x="849" y="2343"/>
                  </a:lnTo>
                  <a:lnTo>
                    <a:pt x="755" y="2200"/>
                  </a:lnTo>
                  <a:lnTo>
                    <a:pt x="767" y="1929"/>
                  </a:lnTo>
                  <a:lnTo>
                    <a:pt x="944" y="1399"/>
                  </a:lnTo>
                  <a:lnTo>
                    <a:pt x="1129" y="1089"/>
                  </a:lnTo>
                  <a:lnTo>
                    <a:pt x="885" y="971"/>
                  </a:lnTo>
                  <a:lnTo>
                    <a:pt x="719" y="782"/>
                  </a:lnTo>
                  <a:lnTo>
                    <a:pt x="530" y="734"/>
                  </a:lnTo>
                  <a:lnTo>
                    <a:pt x="683" y="545"/>
                  </a:lnTo>
                  <a:lnTo>
                    <a:pt x="849" y="462"/>
                  </a:lnTo>
                  <a:lnTo>
                    <a:pt x="956" y="0"/>
                  </a:lnTo>
                  <a:lnTo>
                    <a:pt x="849" y="21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71000"/>
                  </a:srgbClr>
                </a:gs>
                <a:gs pos="100000">
                  <a:srgbClr val="3A65A3">
                    <a:alpha val="0"/>
                  </a:srgbClr>
                </a:gs>
              </a:gsLst>
              <a:lin ang="540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3">
              <a:extLst>
                <a:ext uri="{FF2B5EF4-FFF2-40B4-BE49-F238E27FC236}">
                  <a16:creationId xmlns:a16="http://schemas.microsoft.com/office/drawing/2014/main" id="{B7E563A2-11D1-1845-A3CC-419E1610B4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1675" y="50800"/>
              <a:ext cx="276225" cy="842963"/>
            </a:xfrm>
            <a:custGeom>
              <a:avLst/>
              <a:gdLst/>
              <a:ahLst/>
              <a:cxnLst>
                <a:cxn ang="0">
                  <a:pos x="3" y="179"/>
                </a:cxn>
                <a:cxn ang="0">
                  <a:pos x="21" y="295"/>
                </a:cxn>
                <a:cxn ang="0">
                  <a:pos x="102" y="453"/>
                </a:cxn>
                <a:cxn ang="0">
                  <a:pos x="152" y="574"/>
                </a:cxn>
                <a:cxn ang="0">
                  <a:pos x="209" y="744"/>
                </a:cxn>
                <a:cxn ang="0">
                  <a:pos x="209" y="923"/>
                </a:cxn>
                <a:cxn ang="0">
                  <a:pos x="294" y="1089"/>
                </a:cxn>
                <a:cxn ang="0">
                  <a:pos x="435" y="1307"/>
                </a:cxn>
                <a:cxn ang="0">
                  <a:pos x="523" y="1591"/>
                </a:cxn>
                <a:cxn ang="0">
                  <a:pos x="461" y="1211"/>
                </a:cxn>
                <a:cxn ang="0">
                  <a:pos x="340" y="1046"/>
                </a:cxn>
                <a:cxn ang="0">
                  <a:pos x="259" y="867"/>
                </a:cxn>
                <a:cxn ang="0">
                  <a:pos x="271" y="698"/>
                </a:cxn>
                <a:cxn ang="0">
                  <a:pos x="200" y="497"/>
                </a:cxn>
                <a:cxn ang="0">
                  <a:pos x="131" y="448"/>
                </a:cxn>
                <a:cxn ang="0">
                  <a:pos x="99" y="246"/>
                </a:cxn>
                <a:cxn ang="0">
                  <a:pos x="0" y="0"/>
                </a:cxn>
                <a:cxn ang="0">
                  <a:pos x="3" y="179"/>
                </a:cxn>
              </a:cxnLst>
              <a:rect l="0" t="0" r="r" b="b"/>
              <a:pathLst>
                <a:path w="523" h="1591">
                  <a:moveTo>
                    <a:pt x="3" y="179"/>
                  </a:moveTo>
                  <a:lnTo>
                    <a:pt x="21" y="295"/>
                  </a:lnTo>
                  <a:lnTo>
                    <a:pt x="102" y="453"/>
                  </a:lnTo>
                  <a:lnTo>
                    <a:pt x="152" y="574"/>
                  </a:lnTo>
                  <a:lnTo>
                    <a:pt x="209" y="744"/>
                  </a:lnTo>
                  <a:lnTo>
                    <a:pt x="209" y="923"/>
                  </a:lnTo>
                  <a:lnTo>
                    <a:pt x="294" y="1089"/>
                  </a:lnTo>
                  <a:lnTo>
                    <a:pt x="435" y="1307"/>
                  </a:lnTo>
                  <a:lnTo>
                    <a:pt x="523" y="1591"/>
                  </a:lnTo>
                  <a:lnTo>
                    <a:pt x="461" y="1211"/>
                  </a:lnTo>
                  <a:lnTo>
                    <a:pt x="340" y="1046"/>
                  </a:lnTo>
                  <a:lnTo>
                    <a:pt x="259" y="867"/>
                  </a:lnTo>
                  <a:lnTo>
                    <a:pt x="271" y="698"/>
                  </a:lnTo>
                  <a:lnTo>
                    <a:pt x="200" y="497"/>
                  </a:lnTo>
                  <a:lnTo>
                    <a:pt x="131" y="448"/>
                  </a:lnTo>
                  <a:lnTo>
                    <a:pt x="99" y="246"/>
                  </a:lnTo>
                  <a:lnTo>
                    <a:pt x="0" y="0"/>
                  </a:lnTo>
                  <a:lnTo>
                    <a:pt x="3" y="1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0"/>
                  </a:srgbClr>
                </a:gs>
                <a:gs pos="81000">
                  <a:srgbClr val="1C2D54">
                    <a:alpha val="55000"/>
                  </a:srgbClr>
                </a:gs>
              </a:gsLst>
              <a:lin ang="1242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4">
              <a:extLst>
                <a:ext uri="{FF2B5EF4-FFF2-40B4-BE49-F238E27FC236}">
                  <a16:creationId xmlns:a16="http://schemas.microsoft.com/office/drawing/2014/main" id="{758B3D35-9580-4B4B-A8E5-F657136A71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9200" y="603250"/>
              <a:ext cx="368300" cy="360363"/>
            </a:xfrm>
            <a:custGeom>
              <a:avLst/>
              <a:gdLst/>
              <a:ahLst/>
              <a:cxnLst>
                <a:cxn ang="0">
                  <a:pos x="71" y="237"/>
                </a:cxn>
                <a:cxn ang="0">
                  <a:pos x="175" y="395"/>
                </a:cxn>
                <a:cxn ang="0">
                  <a:pos x="457" y="467"/>
                </a:cxn>
                <a:cxn ang="0">
                  <a:pos x="694" y="680"/>
                </a:cxn>
                <a:cxn ang="0">
                  <a:pos x="552" y="431"/>
                </a:cxn>
                <a:cxn ang="0">
                  <a:pos x="310" y="325"/>
                </a:cxn>
                <a:cxn ang="0">
                  <a:pos x="206" y="136"/>
                </a:cxn>
                <a:cxn ang="0">
                  <a:pos x="130" y="136"/>
                </a:cxn>
                <a:cxn ang="0">
                  <a:pos x="0" y="0"/>
                </a:cxn>
                <a:cxn ang="0">
                  <a:pos x="71" y="237"/>
                </a:cxn>
              </a:cxnLst>
              <a:rect l="0" t="0" r="r" b="b"/>
              <a:pathLst>
                <a:path w="694" h="680">
                  <a:moveTo>
                    <a:pt x="71" y="237"/>
                  </a:moveTo>
                  <a:lnTo>
                    <a:pt x="175" y="395"/>
                  </a:lnTo>
                  <a:lnTo>
                    <a:pt x="457" y="467"/>
                  </a:lnTo>
                  <a:lnTo>
                    <a:pt x="694" y="680"/>
                  </a:lnTo>
                  <a:lnTo>
                    <a:pt x="552" y="431"/>
                  </a:lnTo>
                  <a:lnTo>
                    <a:pt x="310" y="325"/>
                  </a:lnTo>
                  <a:lnTo>
                    <a:pt x="206" y="136"/>
                  </a:lnTo>
                  <a:lnTo>
                    <a:pt x="130" y="136"/>
                  </a:lnTo>
                  <a:lnTo>
                    <a:pt x="0" y="0"/>
                  </a:lnTo>
                  <a:lnTo>
                    <a:pt x="71" y="23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71000"/>
                  </a:srgbClr>
                </a:gs>
                <a:gs pos="100000">
                  <a:srgbClr val="3A65A3">
                    <a:alpha val="0"/>
                  </a:srgbClr>
                </a:gs>
              </a:gsLst>
              <a:lin ang="540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47C374CF-A7B3-D740-BDDF-60ADB5EA29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3350" y="869950"/>
              <a:ext cx="557213" cy="1071563"/>
            </a:xfrm>
            <a:custGeom>
              <a:avLst/>
              <a:gdLst/>
              <a:ahLst/>
              <a:cxnLst>
                <a:cxn ang="0">
                  <a:pos x="5" y="115"/>
                </a:cxn>
                <a:cxn ang="0">
                  <a:pos x="94" y="388"/>
                </a:cxn>
                <a:cxn ang="0">
                  <a:pos x="84" y="603"/>
                </a:cxn>
                <a:cxn ang="0">
                  <a:pos x="193" y="856"/>
                </a:cxn>
                <a:cxn ang="0">
                  <a:pos x="407" y="1061"/>
                </a:cxn>
                <a:cxn ang="0">
                  <a:pos x="449" y="1260"/>
                </a:cxn>
                <a:cxn ang="0">
                  <a:pos x="565" y="1353"/>
                </a:cxn>
                <a:cxn ang="0">
                  <a:pos x="737" y="1547"/>
                </a:cxn>
                <a:cxn ang="0">
                  <a:pos x="884" y="1683"/>
                </a:cxn>
                <a:cxn ang="0">
                  <a:pos x="1053" y="2023"/>
                </a:cxn>
                <a:cxn ang="0">
                  <a:pos x="877" y="1594"/>
                </a:cxn>
                <a:cxn ang="0">
                  <a:pos x="762" y="1500"/>
                </a:cxn>
                <a:cxn ang="0">
                  <a:pos x="658" y="1322"/>
                </a:cxn>
                <a:cxn ang="0">
                  <a:pos x="525" y="1182"/>
                </a:cxn>
                <a:cxn ang="0">
                  <a:pos x="454" y="967"/>
                </a:cxn>
                <a:cxn ang="0">
                  <a:pos x="429" y="806"/>
                </a:cxn>
                <a:cxn ang="0">
                  <a:pos x="293" y="731"/>
                </a:cxn>
                <a:cxn ang="0">
                  <a:pos x="186" y="529"/>
                </a:cxn>
                <a:cxn ang="0">
                  <a:pos x="198" y="354"/>
                </a:cxn>
                <a:cxn ang="0">
                  <a:pos x="91" y="258"/>
                </a:cxn>
                <a:cxn ang="0">
                  <a:pos x="0" y="0"/>
                </a:cxn>
                <a:cxn ang="0">
                  <a:pos x="5" y="115"/>
                </a:cxn>
              </a:cxnLst>
              <a:rect l="0" t="0" r="r" b="b"/>
              <a:pathLst>
                <a:path w="1053" h="2023">
                  <a:moveTo>
                    <a:pt x="5" y="115"/>
                  </a:moveTo>
                  <a:lnTo>
                    <a:pt x="94" y="388"/>
                  </a:lnTo>
                  <a:lnTo>
                    <a:pt x="84" y="603"/>
                  </a:lnTo>
                  <a:lnTo>
                    <a:pt x="193" y="856"/>
                  </a:lnTo>
                  <a:lnTo>
                    <a:pt x="407" y="1061"/>
                  </a:lnTo>
                  <a:lnTo>
                    <a:pt x="449" y="1260"/>
                  </a:lnTo>
                  <a:lnTo>
                    <a:pt x="565" y="1353"/>
                  </a:lnTo>
                  <a:lnTo>
                    <a:pt x="737" y="1547"/>
                  </a:lnTo>
                  <a:lnTo>
                    <a:pt x="884" y="1683"/>
                  </a:lnTo>
                  <a:lnTo>
                    <a:pt x="1053" y="2023"/>
                  </a:lnTo>
                  <a:lnTo>
                    <a:pt x="877" y="1594"/>
                  </a:lnTo>
                  <a:lnTo>
                    <a:pt x="762" y="1500"/>
                  </a:lnTo>
                  <a:lnTo>
                    <a:pt x="658" y="1322"/>
                  </a:lnTo>
                  <a:lnTo>
                    <a:pt x="525" y="1182"/>
                  </a:lnTo>
                  <a:lnTo>
                    <a:pt x="454" y="967"/>
                  </a:lnTo>
                  <a:lnTo>
                    <a:pt x="429" y="806"/>
                  </a:lnTo>
                  <a:lnTo>
                    <a:pt x="293" y="731"/>
                  </a:lnTo>
                  <a:lnTo>
                    <a:pt x="186" y="529"/>
                  </a:lnTo>
                  <a:lnTo>
                    <a:pt x="198" y="354"/>
                  </a:lnTo>
                  <a:lnTo>
                    <a:pt x="91" y="258"/>
                  </a:lnTo>
                  <a:lnTo>
                    <a:pt x="0" y="0"/>
                  </a:lnTo>
                  <a:lnTo>
                    <a:pt x="5" y="11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71000"/>
                  </a:srgbClr>
                </a:gs>
                <a:gs pos="100000">
                  <a:srgbClr val="3A65A3">
                    <a:alpha val="0"/>
                  </a:srgbClr>
                </a:gs>
              </a:gsLst>
              <a:lin ang="540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6">
              <a:extLst>
                <a:ext uri="{FF2B5EF4-FFF2-40B4-BE49-F238E27FC236}">
                  <a16:creationId xmlns:a16="http://schemas.microsoft.com/office/drawing/2014/main" id="{E447A958-37BA-6B4B-A38F-FD7D1E7B90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1188" y="992188"/>
              <a:ext cx="419100" cy="1879600"/>
            </a:xfrm>
            <a:custGeom>
              <a:avLst/>
              <a:gdLst/>
              <a:ahLst/>
              <a:cxnLst>
                <a:cxn ang="0">
                  <a:pos x="639" y="396"/>
                </a:cxn>
                <a:cxn ang="0">
                  <a:pos x="486" y="537"/>
                </a:cxn>
                <a:cxn ang="0">
                  <a:pos x="284" y="883"/>
                </a:cxn>
                <a:cxn ang="0">
                  <a:pos x="254" y="1267"/>
                </a:cxn>
                <a:cxn ang="0">
                  <a:pos x="95" y="1554"/>
                </a:cxn>
                <a:cxn ang="0">
                  <a:pos x="0" y="1793"/>
                </a:cxn>
                <a:cxn ang="0">
                  <a:pos x="0" y="1932"/>
                </a:cxn>
                <a:cxn ang="0">
                  <a:pos x="0" y="2027"/>
                </a:cxn>
                <a:cxn ang="0">
                  <a:pos x="25" y="2205"/>
                </a:cxn>
                <a:cxn ang="0">
                  <a:pos x="84" y="2357"/>
                </a:cxn>
                <a:cxn ang="0">
                  <a:pos x="0" y="2594"/>
                </a:cxn>
                <a:cxn ang="0">
                  <a:pos x="0" y="2855"/>
                </a:cxn>
                <a:cxn ang="0">
                  <a:pos x="84" y="2997"/>
                </a:cxn>
                <a:cxn ang="0">
                  <a:pos x="143" y="3340"/>
                </a:cxn>
                <a:cxn ang="0">
                  <a:pos x="166" y="3552"/>
                </a:cxn>
                <a:cxn ang="0">
                  <a:pos x="202" y="3233"/>
                </a:cxn>
                <a:cxn ang="0">
                  <a:pos x="190" y="2997"/>
                </a:cxn>
                <a:cxn ang="0">
                  <a:pos x="143" y="2808"/>
                </a:cxn>
                <a:cxn ang="0">
                  <a:pos x="143" y="2559"/>
                </a:cxn>
                <a:cxn ang="0">
                  <a:pos x="320" y="2346"/>
                </a:cxn>
                <a:cxn ang="0">
                  <a:pos x="250" y="2121"/>
                </a:cxn>
                <a:cxn ang="0">
                  <a:pos x="177" y="1932"/>
                </a:cxn>
                <a:cxn ang="0">
                  <a:pos x="320" y="1720"/>
                </a:cxn>
                <a:cxn ang="0">
                  <a:pos x="509" y="1472"/>
                </a:cxn>
                <a:cxn ang="0">
                  <a:pos x="639" y="1069"/>
                </a:cxn>
                <a:cxn ang="0">
                  <a:pos x="639" y="781"/>
                </a:cxn>
                <a:cxn ang="0">
                  <a:pos x="650" y="573"/>
                </a:cxn>
                <a:cxn ang="0">
                  <a:pos x="793" y="396"/>
                </a:cxn>
                <a:cxn ang="0">
                  <a:pos x="793" y="134"/>
                </a:cxn>
                <a:cxn ang="0">
                  <a:pos x="702" y="0"/>
                </a:cxn>
                <a:cxn ang="0">
                  <a:pos x="639" y="396"/>
                </a:cxn>
              </a:cxnLst>
              <a:rect l="0" t="0" r="r" b="b"/>
              <a:pathLst>
                <a:path w="793" h="3552">
                  <a:moveTo>
                    <a:pt x="639" y="396"/>
                  </a:moveTo>
                  <a:lnTo>
                    <a:pt x="486" y="537"/>
                  </a:lnTo>
                  <a:lnTo>
                    <a:pt x="284" y="883"/>
                  </a:lnTo>
                  <a:lnTo>
                    <a:pt x="254" y="1267"/>
                  </a:lnTo>
                  <a:lnTo>
                    <a:pt x="95" y="1554"/>
                  </a:lnTo>
                  <a:lnTo>
                    <a:pt x="0" y="1793"/>
                  </a:lnTo>
                  <a:lnTo>
                    <a:pt x="0" y="1932"/>
                  </a:lnTo>
                  <a:lnTo>
                    <a:pt x="0" y="2027"/>
                  </a:lnTo>
                  <a:lnTo>
                    <a:pt x="25" y="2205"/>
                  </a:lnTo>
                  <a:lnTo>
                    <a:pt x="84" y="2357"/>
                  </a:lnTo>
                  <a:lnTo>
                    <a:pt x="0" y="2594"/>
                  </a:lnTo>
                  <a:lnTo>
                    <a:pt x="0" y="2855"/>
                  </a:lnTo>
                  <a:lnTo>
                    <a:pt x="84" y="2997"/>
                  </a:lnTo>
                  <a:lnTo>
                    <a:pt x="143" y="3340"/>
                  </a:lnTo>
                  <a:lnTo>
                    <a:pt x="166" y="3552"/>
                  </a:lnTo>
                  <a:lnTo>
                    <a:pt x="202" y="3233"/>
                  </a:lnTo>
                  <a:lnTo>
                    <a:pt x="190" y="2997"/>
                  </a:lnTo>
                  <a:lnTo>
                    <a:pt x="143" y="2808"/>
                  </a:lnTo>
                  <a:lnTo>
                    <a:pt x="143" y="2559"/>
                  </a:lnTo>
                  <a:lnTo>
                    <a:pt x="320" y="2346"/>
                  </a:lnTo>
                  <a:lnTo>
                    <a:pt x="250" y="2121"/>
                  </a:lnTo>
                  <a:lnTo>
                    <a:pt x="177" y="1932"/>
                  </a:lnTo>
                  <a:lnTo>
                    <a:pt x="320" y="1720"/>
                  </a:lnTo>
                  <a:lnTo>
                    <a:pt x="509" y="1472"/>
                  </a:lnTo>
                  <a:lnTo>
                    <a:pt x="639" y="1069"/>
                  </a:lnTo>
                  <a:lnTo>
                    <a:pt x="639" y="781"/>
                  </a:lnTo>
                  <a:lnTo>
                    <a:pt x="650" y="573"/>
                  </a:lnTo>
                  <a:lnTo>
                    <a:pt x="793" y="396"/>
                  </a:lnTo>
                  <a:lnTo>
                    <a:pt x="793" y="134"/>
                  </a:lnTo>
                  <a:lnTo>
                    <a:pt x="702" y="0"/>
                  </a:lnTo>
                  <a:lnTo>
                    <a:pt x="639" y="39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71000"/>
                  </a:srgbClr>
                </a:gs>
                <a:gs pos="100000">
                  <a:srgbClr val="3A65A3">
                    <a:alpha val="0"/>
                  </a:srgbClr>
                </a:gs>
              </a:gsLst>
              <a:lin ang="540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7">
              <a:extLst>
                <a:ext uri="{FF2B5EF4-FFF2-40B4-BE49-F238E27FC236}">
                  <a16:creationId xmlns:a16="http://schemas.microsoft.com/office/drawing/2014/main" id="{D42CF7DC-E94B-364D-991A-48967EE55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0213" y="1089025"/>
              <a:ext cx="1000125" cy="4779963"/>
            </a:xfrm>
            <a:custGeom>
              <a:avLst/>
              <a:gdLst/>
              <a:ahLst/>
              <a:cxnLst>
                <a:cxn ang="0">
                  <a:pos x="874" y="935"/>
                </a:cxn>
                <a:cxn ang="0">
                  <a:pos x="698" y="1124"/>
                </a:cxn>
                <a:cxn ang="0">
                  <a:pos x="627" y="1277"/>
                </a:cxn>
                <a:cxn ang="0">
                  <a:pos x="457" y="1668"/>
                </a:cxn>
                <a:cxn ang="0">
                  <a:pos x="0" y="1998"/>
                </a:cxn>
                <a:cxn ang="0">
                  <a:pos x="93" y="2744"/>
                </a:cxn>
                <a:cxn ang="0">
                  <a:pos x="207" y="3086"/>
                </a:cxn>
                <a:cxn ang="0">
                  <a:pos x="512" y="3488"/>
                </a:cxn>
                <a:cxn ang="0">
                  <a:pos x="457" y="3973"/>
                </a:cxn>
                <a:cxn ang="0">
                  <a:pos x="566" y="4316"/>
                </a:cxn>
                <a:cxn ang="0">
                  <a:pos x="627" y="4696"/>
                </a:cxn>
                <a:cxn ang="0">
                  <a:pos x="627" y="5299"/>
                </a:cxn>
                <a:cxn ang="0">
                  <a:pos x="512" y="5752"/>
                </a:cxn>
                <a:cxn ang="0">
                  <a:pos x="512" y="6161"/>
                </a:cxn>
                <a:cxn ang="0">
                  <a:pos x="627" y="6434"/>
                </a:cxn>
                <a:cxn ang="0">
                  <a:pos x="768" y="7048"/>
                </a:cxn>
                <a:cxn ang="0">
                  <a:pos x="744" y="7451"/>
                </a:cxn>
                <a:cxn ang="0">
                  <a:pos x="768" y="8077"/>
                </a:cxn>
                <a:cxn ang="0">
                  <a:pos x="627" y="8598"/>
                </a:cxn>
                <a:cxn ang="0">
                  <a:pos x="627" y="9035"/>
                </a:cxn>
                <a:cxn ang="0">
                  <a:pos x="732" y="8573"/>
                </a:cxn>
                <a:cxn ang="0">
                  <a:pos x="874" y="8089"/>
                </a:cxn>
                <a:cxn ang="0">
                  <a:pos x="874" y="7426"/>
                </a:cxn>
                <a:cxn ang="0">
                  <a:pos x="1016" y="7048"/>
                </a:cxn>
                <a:cxn ang="0">
                  <a:pos x="946" y="6375"/>
                </a:cxn>
                <a:cxn ang="0">
                  <a:pos x="814" y="5913"/>
                </a:cxn>
                <a:cxn ang="0">
                  <a:pos x="957" y="5570"/>
                </a:cxn>
                <a:cxn ang="0">
                  <a:pos x="1146" y="5133"/>
                </a:cxn>
                <a:cxn ang="0">
                  <a:pos x="1146" y="4730"/>
                </a:cxn>
                <a:cxn ang="0">
                  <a:pos x="1319" y="3784"/>
                </a:cxn>
                <a:cxn ang="0">
                  <a:pos x="1419" y="3465"/>
                </a:cxn>
                <a:cxn ang="0">
                  <a:pos x="1419" y="2721"/>
                </a:cxn>
                <a:cxn ang="0">
                  <a:pos x="1890" y="1594"/>
                </a:cxn>
                <a:cxn ang="0">
                  <a:pos x="1753" y="1066"/>
                </a:cxn>
                <a:cxn ang="0">
                  <a:pos x="1701" y="355"/>
                </a:cxn>
                <a:cxn ang="0">
                  <a:pos x="1319" y="0"/>
                </a:cxn>
                <a:cxn ang="0">
                  <a:pos x="1169" y="355"/>
                </a:cxn>
                <a:cxn ang="0">
                  <a:pos x="851" y="496"/>
                </a:cxn>
                <a:cxn ang="0">
                  <a:pos x="773" y="599"/>
                </a:cxn>
                <a:cxn ang="0">
                  <a:pos x="773" y="769"/>
                </a:cxn>
                <a:cxn ang="0">
                  <a:pos x="874" y="935"/>
                </a:cxn>
              </a:cxnLst>
              <a:rect l="0" t="0" r="r" b="b"/>
              <a:pathLst>
                <a:path w="1890" h="9035">
                  <a:moveTo>
                    <a:pt x="874" y="935"/>
                  </a:moveTo>
                  <a:lnTo>
                    <a:pt x="698" y="1124"/>
                  </a:lnTo>
                  <a:lnTo>
                    <a:pt x="627" y="1277"/>
                  </a:lnTo>
                  <a:lnTo>
                    <a:pt x="457" y="1668"/>
                  </a:lnTo>
                  <a:lnTo>
                    <a:pt x="0" y="1998"/>
                  </a:lnTo>
                  <a:lnTo>
                    <a:pt x="93" y="2744"/>
                  </a:lnTo>
                  <a:lnTo>
                    <a:pt x="207" y="3086"/>
                  </a:lnTo>
                  <a:lnTo>
                    <a:pt x="512" y="3488"/>
                  </a:lnTo>
                  <a:lnTo>
                    <a:pt x="457" y="3973"/>
                  </a:lnTo>
                  <a:lnTo>
                    <a:pt x="566" y="4316"/>
                  </a:lnTo>
                  <a:lnTo>
                    <a:pt x="627" y="4696"/>
                  </a:lnTo>
                  <a:lnTo>
                    <a:pt x="627" y="5299"/>
                  </a:lnTo>
                  <a:lnTo>
                    <a:pt x="512" y="5752"/>
                  </a:lnTo>
                  <a:lnTo>
                    <a:pt x="512" y="6161"/>
                  </a:lnTo>
                  <a:lnTo>
                    <a:pt x="627" y="6434"/>
                  </a:lnTo>
                  <a:lnTo>
                    <a:pt x="768" y="7048"/>
                  </a:lnTo>
                  <a:lnTo>
                    <a:pt x="744" y="7451"/>
                  </a:lnTo>
                  <a:lnTo>
                    <a:pt x="768" y="8077"/>
                  </a:lnTo>
                  <a:lnTo>
                    <a:pt x="627" y="8598"/>
                  </a:lnTo>
                  <a:lnTo>
                    <a:pt x="627" y="9035"/>
                  </a:lnTo>
                  <a:lnTo>
                    <a:pt x="732" y="8573"/>
                  </a:lnTo>
                  <a:lnTo>
                    <a:pt x="874" y="8089"/>
                  </a:lnTo>
                  <a:lnTo>
                    <a:pt x="874" y="7426"/>
                  </a:lnTo>
                  <a:lnTo>
                    <a:pt x="1016" y="7048"/>
                  </a:lnTo>
                  <a:lnTo>
                    <a:pt x="946" y="6375"/>
                  </a:lnTo>
                  <a:lnTo>
                    <a:pt x="814" y="5913"/>
                  </a:lnTo>
                  <a:lnTo>
                    <a:pt x="957" y="5570"/>
                  </a:lnTo>
                  <a:lnTo>
                    <a:pt x="1146" y="5133"/>
                  </a:lnTo>
                  <a:lnTo>
                    <a:pt x="1146" y="4730"/>
                  </a:lnTo>
                  <a:lnTo>
                    <a:pt x="1319" y="3784"/>
                  </a:lnTo>
                  <a:lnTo>
                    <a:pt x="1419" y="3465"/>
                  </a:lnTo>
                  <a:lnTo>
                    <a:pt x="1419" y="2721"/>
                  </a:lnTo>
                  <a:lnTo>
                    <a:pt x="1890" y="1594"/>
                  </a:lnTo>
                  <a:lnTo>
                    <a:pt x="1753" y="1066"/>
                  </a:lnTo>
                  <a:lnTo>
                    <a:pt x="1701" y="355"/>
                  </a:lnTo>
                  <a:lnTo>
                    <a:pt x="1319" y="0"/>
                  </a:lnTo>
                  <a:lnTo>
                    <a:pt x="1169" y="355"/>
                  </a:lnTo>
                  <a:lnTo>
                    <a:pt x="851" y="496"/>
                  </a:lnTo>
                  <a:lnTo>
                    <a:pt x="773" y="599"/>
                  </a:lnTo>
                  <a:lnTo>
                    <a:pt x="773" y="769"/>
                  </a:lnTo>
                  <a:lnTo>
                    <a:pt x="874" y="93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1C2D54">
                    <a:alpha val="55000"/>
                  </a:srgbClr>
                </a:gs>
              </a:gsLst>
              <a:lin ang="540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8">
              <a:extLst>
                <a:ext uri="{FF2B5EF4-FFF2-40B4-BE49-F238E27FC236}">
                  <a16:creationId xmlns:a16="http://schemas.microsoft.com/office/drawing/2014/main" id="{AF9FB06D-A2D1-9F48-AC8F-8555E85857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738" y="2014538"/>
              <a:ext cx="560388" cy="3454400"/>
            </a:xfrm>
            <a:custGeom>
              <a:avLst/>
              <a:gdLst/>
              <a:ahLst/>
              <a:cxnLst>
                <a:cxn ang="0">
                  <a:pos x="644" y="261"/>
                </a:cxn>
                <a:cxn ang="0">
                  <a:pos x="337" y="675"/>
                </a:cxn>
                <a:cxn ang="0">
                  <a:pos x="194" y="1076"/>
                </a:cxn>
                <a:cxn ang="0">
                  <a:pos x="0" y="1290"/>
                </a:cxn>
                <a:cxn ang="0">
                  <a:pos x="0" y="1774"/>
                </a:cxn>
                <a:cxn ang="0">
                  <a:pos x="0" y="2141"/>
                </a:cxn>
                <a:cxn ang="0">
                  <a:pos x="124" y="2566"/>
                </a:cxn>
                <a:cxn ang="0">
                  <a:pos x="194" y="3016"/>
                </a:cxn>
                <a:cxn ang="0">
                  <a:pos x="253" y="3394"/>
                </a:cxn>
                <a:cxn ang="0">
                  <a:pos x="253" y="3808"/>
                </a:cxn>
                <a:cxn ang="0">
                  <a:pos x="321" y="4234"/>
                </a:cxn>
                <a:cxn ang="0">
                  <a:pos x="389" y="5085"/>
                </a:cxn>
                <a:cxn ang="0">
                  <a:pos x="667" y="5653"/>
                </a:cxn>
                <a:cxn ang="0">
                  <a:pos x="731" y="5901"/>
                </a:cxn>
                <a:cxn ang="0">
                  <a:pos x="731" y="6268"/>
                </a:cxn>
                <a:cxn ang="0">
                  <a:pos x="731" y="6528"/>
                </a:cxn>
                <a:cxn ang="0">
                  <a:pos x="810" y="6115"/>
                </a:cxn>
                <a:cxn ang="0">
                  <a:pos x="810" y="5806"/>
                </a:cxn>
                <a:cxn ang="0">
                  <a:pos x="810" y="5547"/>
                </a:cxn>
                <a:cxn ang="0">
                  <a:pos x="731" y="5298"/>
                </a:cxn>
                <a:cxn ang="0">
                  <a:pos x="574" y="4991"/>
                </a:cxn>
                <a:cxn ang="0">
                  <a:pos x="514" y="4612"/>
                </a:cxn>
                <a:cxn ang="0">
                  <a:pos x="405" y="4002"/>
                </a:cxn>
                <a:cxn ang="0">
                  <a:pos x="467" y="3536"/>
                </a:cxn>
                <a:cxn ang="0">
                  <a:pos x="574" y="3808"/>
                </a:cxn>
                <a:cxn ang="0">
                  <a:pos x="574" y="4116"/>
                </a:cxn>
                <a:cxn ang="0">
                  <a:pos x="574" y="4281"/>
                </a:cxn>
                <a:cxn ang="0">
                  <a:pos x="731" y="4494"/>
                </a:cxn>
                <a:cxn ang="0">
                  <a:pos x="731" y="4730"/>
                </a:cxn>
                <a:cxn ang="0">
                  <a:pos x="894" y="5298"/>
                </a:cxn>
                <a:cxn ang="0">
                  <a:pos x="894" y="5547"/>
                </a:cxn>
                <a:cxn ang="0">
                  <a:pos x="1010" y="5026"/>
                </a:cxn>
                <a:cxn ang="0">
                  <a:pos x="894" y="4778"/>
                </a:cxn>
                <a:cxn ang="0">
                  <a:pos x="894" y="4364"/>
                </a:cxn>
                <a:cxn ang="0">
                  <a:pos x="810" y="4127"/>
                </a:cxn>
                <a:cxn ang="0">
                  <a:pos x="894" y="3642"/>
                </a:cxn>
                <a:cxn ang="0">
                  <a:pos x="845" y="3394"/>
                </a:cxn>
                <a:cxn ang="0">
                  <a:pos x="656" y="3016"/>
                </a:cxn>
                <a:cxn ang="0">
                  <a:pos x="731" y="2519"/>
                </a:cxn>
                <a:cxn ang="0">
                  <a:pos x="894" y="1963"/>
                </a:cxn>
                <a:cxn ang="0">
                  <a:pos x="731" y="1301"/>
                </a:cxn>
                <a:cxn ang="0">
                  <a:pos x="1010" y="438"/>
                </a:cxn>
                <a:cxn ang="0">
                  <a:pos x="1058" y="0"/>
                </a:cxn>
                <a:cxn ang="0">
                  <a:pos x="644" y="261"/>
                </a:cxn>
              </a:cxnLst>
              <a:rect l="0" t="0" r="r" b="b"/>
              <a:pathLst>
                <a:path w="1058" h="6528">
                  <a:moveTo>
                    <a:pt x="644" y="261"/>
                  </a:moveTo>
                  <a:lnTo>
                    <a:pt x="337" y="675"/>
                  </a:lnTo>
                  <a:lnTo>
                    <a:pt x="194" y="1076"/>
                  </a:lnTo>
                  <a:lnTo>
                    <a:pt x="0" y="1290"/>
                  </a:lnTo>
                  <a:lnTo>
                    <a:pt x="0" y="1774"/>
                  </a:lnTo>
                  <a:lnTo>
                    <a:pt x="0" y="2141"/>
                  </a:lnTo>
                  <a:lnTo>
                    <a:pt x="124" y="2566"/>
                  </a:lnTo>
                  <a:lnTo>
                    <a:pt x="194" y="3016"/>
                  </a:lnTo>
                  <a:lnTo>
                    <a:pt x="253" y="3394"/>
                  </a:lnTo>
                  <a:lnTo>
                    <a:pt x="253" y="3808"/>
                  </a:lnTo>
                  <a:lnTo>
                    <a:pt x="321" y="4234"/>
                  </a:lnTo>
                  <a:lnTo>
                    <a:pt x="389" y="5085"/>
                  </a:lnTo>
                  <a:lnTo>
                    <a:pt x="667" y="5653"/>
                  </a:lnTo>
                  <a:lnTo>
                    <a:pt x="731" y="5901"/>
                  </a:lnTo>
                  <a:lnTo>
                    <a:pt x="731" y="6268"/>
                  </a:lnTo>
                  <a:lnTo>
                    <a:pt x="731" y="6528"/>
                  </a:lnTo>
                  <a:lnTo>
                    <a:pt x="810" y="6115"/>
                  </a:lnTo>
                  <a:lnTo>
                    <a:pt x="810" y="5806"/>
                  </a:lnTo>
                  <a:lnTo>
                    <a:pt x="810" y="5547"/>
                  </a:lnTo>
                  <a:lnTo>
                    <a:pt x="731" y="5298"/>
                  </a:lnTo>
                  <a:lnTo>
                    <a:pt x="574" y="4991"/>
                  </a:lnTo>
                  <a:lnTo>
                    <a:pt x="514" y="4612"/>
                  </a:lnTo>
                  <a:lnTo>
                    <a:pt x="405" y="4002"/>
                  </a:lnTo>
                  <a:lnTo>
                    <a:pt x="467" y="3536"/>
                  </a:lnTo>
                  <a:lnTo>
                    <a:pt x="574" y="3808"/>
                  </a:lnTo>
                  <a:lnTo>
                    <a:pt x="574" y="4116"/>
                  </a:lnTo>
                  <a:lnTo>
                    <a:pt x="574" y="4281"/>
                  </a:lnTo>
                  <a:lnTo>
                    <a:pt x="731" y="4494"/>
                  </a:lnTo>
                  <a:lnTo>
                    <a:pt x="731" y="4730"/>
                  </a:lnTo>
                  <a:lnTo>
                    <a:pt x="894" y="5298"/>
                  </a:lnTo>
                  <a:lnTo>
                    <a:pt x="894" y="5547"/>
                  </a:lnTo>
                  <a:lnTo>
                    <a:pt x="1010" y="5026"/>
                  </a:lnTo>
                  <a:lnTo>
                    <a:pt x="894" y="4778"/>
                  </a:lnTo>
                  <a:lnTo>
                    <a:pt x="894" y="4364"/>
                  </a:lnTo>
                  <a:lnTo>
                    <a:pt x="810" y="4127"/>
                  </a:lnTo>
                  <a:lnTo>
                    <a:pt x="894" y="3642"/>
                  </a:lnTo>
                  <a:lnTo>
                    <a:pt x="845" y="3394"/>
                  </a:lnTo>
                  <a:lnTo>
                    <a:pt x="656" y="3016"/>
                  </a:lnTo>
                  <a:lnTo>
                    <a:pt x="731" y="2519"/>
                  </a:lnTo>
                  <a:lnTo>
                    <a:pt x="894" y="1963"/>
                  </a:lnTo>
                  <a:lnTo>
                    <a:pt x="731" y="1301"/>
                  </a:lnTo>
                  <a:lnTo>
                    <a:pt x="1010" y="438"/>
                  </a:lnTo>
                  <a:lnTo>
                    <a:pt x="1058" y="0"/>
                  </a:lnTo>
                  <a:lnTo>
                    <a:pt x="644" y="26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71000"/>
                  </a:srgbClr>
                </a:gs>
                <a:gs pos="100000">
                  <a:srgbClr val="3A65A3">
                    <a:alpha val="0"/>
                  </a:srgbClr>
                </a:gs>
              </a:gsLst>
              <a:lin ang="540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9">
              <a:extLst>
                <a:ext uri="{FF2B5EF4-FFF2-40B4-BE49-F238E27FC236}">
                  <a16:creationId xmlns:a16="http://schemas.microsoft.com/office/drawing/2014/main" id="{4ECACC19-F6B3-344E-A0B4-64AD19327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0275" y="3509963"/>
              <a:ext cx="561975" cy="2960688"/>
            </a:xfrm>
            <a:custGeom>
              <a:avLst/>
              <a:gdLst/>
              <a:ahLst/>
              <a:cxnLst>
                <a:cxn ang="0">
                  <a:pos x="425" y="1241"/>
                </a:cxn>
                <a:cxn ang="0">
                  <a:pos x="282" y="1418"/>
                </a:cxn>
                <a:cxn ang="0">
                  <a:pos x="282" y="1607"/>
                </a:cxn>
                <a:cxn ang="0">
                  <a:pos x="189" y="1832"/>
                </a:cxn>
                <a:cxn ang="0">
                  <a:pos x="189" y="2235"/>
                </a:cxn>
                <a:cxn ang="0">
                  <a:pos x="307" y="2460"/>
                </a:cxn>
                <a:cxn ang="0">
                  <a:pos x="307" y="3452"/>
                </a:cxn>
                <a:cxn ang="0">
                  <a:pos x="189" y="3962"/>
                </a:cxn>
                <a:cxn ang="0">
                  <a:pos x="82" y="4257"/>
                </a:cxn>
                <a:cxn ang="0">
                  <a:pos x="82" y="5026"/>
                </a:cxn>
                <a:cxn ang="0">
                  <a:pos x="0" y="5593"/>
                </a:cxn>
                <a:cxn ang="0">
                  <a:pos x="212" y="4919"/>
                </a:cxn>
                <a:cxn ang="0">
                  <a:pos x="212" y="4351"/>
                </a:cxn>
                <a:cxn ang="0">
                  <a:pos x="425" y="4032"/>
                </a:cxn>
                <a:cxn ang="0">
                  <a:pos x="425" y="3701"/>
                </a:cxn>
                <a:cxn ang="0">
                  <a:pos x="637" y="3299"/>
                </a:cxn>
                <a:cxn ang="0">
                  <a:pos x="709" y="2861"/>
                </a:cxn>
                <a:cxn ang="0">
                  <a:pos x="892" y="2506"/>
                </a:cxn>
                <a:cxn ang="0">
                  <a:pos x="944" y="2128"/>
                </a:cxn>
                <a:cxn ang="0">
                  <a:pos x="1051" y="1655"/>
                </a:cxn>
                <a:cxn ang="0">
                  <a:pos x="1062" y="1229"/>
                </a:cxn>
                <a:cxn ang="0">
                  <a:pos x="1062" y="981"/>
                </a:cxn>
                <a:cxn ang="0">
                  <a:pos x="944" y="756"/>
                </a:cxn>
                <a:cxn ang="0">
                  <a:pos x="778" y="0"/>
                </a:cxn>
                <a:cxn ang="0">
                  <a:pos x="460" y="508"/>
                </a:cxn>
                <a:cxn ang="0">
                  <a:pos x="330" y="768"/>
                </a:cxn>
                <a:cxn ang="0">
                  <a:pos x="425" y="1241"/>
                </a:cxn>
              </a:cxnLst>
              <a:rect l="0" t="0" r="r" b="b"/>
              <a:pathLst>
                <a:path w="1062" h="5593">
                  <a:moveTo>
                    <a:pt x="425" y="1241"/>
                  </a:moveTo>
                  <a:lnTo>
                    <a:pt x="282" y="1418"/>
                  </a:lnTo>
                  <a:lnTo>
                    <a:pt x="282" y="1607"/>
                  </a:lnTo>
                  <a:lnTo>
                    <a:pt x="189" y="1832"/>
                  </a:lnTo>
                  <a:lnTo>
                    <a:pt x="189" y="2235"/>
                  </a:lnTo>
                  <a:lnTo>
                    <a:pt x="307" y="2460"/>
                  </a:lnTo>
                  <a:lnTo>
                    <a:pt x="307" y="3452"/>
                  </a:lnTo>
                  <a:lnTo>
                    <a:pt x="189" y="3962"/>
                  </a:lnTo>
                  <a:lnTo>
                    <a:pt x="82" y="4257"/>
                  </a:lnTo>
                  <a:lnTo>
                    <a:pt x="82" y="5026"/>
                  </a:lnTo>
                  <a:lnTo>
                    <a:pt x="0" y="5593"/>
                  </a:lnTo>
                  <a:lnTo>
                    <a:pt x="212" y="4919"/>
                  </a:lnTo>
                  <a:lnTo>
                    <a:pt x="212" y="4351"/>
                  </a:lnTo>
                  <a:lnTo>
                    <a:pt x="425" y="4032"/>
                  </a:lnTo>
                  <a:lnTo>
                    <a:pt x="425" y="3701"/>
                  </a:lnTo>
                  <a:lnTo>
                    <a:pt x="637" y="3299"/>
                  </a:lnTo>
                  <a:lnTo>
                    <a:pt x="709" y="2861"/>
                  </a:lnTo>
                  <a:lnTo>
                    <a:pt x="892" y="2506"/>
                  </a:lnTo>
                  <a:lnTo>
                    <a:pt x="944" y="2128"/>
                  </a:lnTo>
                  <a:lnTo>
                    <a:pt x="1051" y="1655"/>
                  </a:lnTo>
                  <a:lnTo>
                    <a:pt x="1062" y="1229"/>
                  </a:lnTo>
                  <a:lnTo>
                    <a:pt x="1062" y="981"/>
                  </a:lnTo>
                  <a:lnTo>
                    <a:pt x="944" y="756"/>
                  </a:lnTo>
                  <a:lnTo>
                    <a:pt x="778" y="0"/>
                  </a:lnTo>
                  <a:lnTo>
                    <a:pt x="460" y="508"/>
                  </a:lnTo>
                  <a:lnTo>
                    <a:pt x="330" y="768"/>
                  </a:lnTo>
                  <a:lnTo>
                    <a:pt x="425" y="124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1C2D54">
                    <a:alpha val="55000"/>
                  </a:srgbClr>
                </a:gs>
              </a:gsLst>
              <a:lin ang="540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7" name="Freeform 20">
              <a:extLst>
                <a:ext uri="{FF2B5EF4-FFF2-40B4-BE49-F238E27FC236}">
                  <a16:creationId xmlns:a16="http://schemas.microsoft.com/office/drawing/2014/main" id="{5EB612D8-CAC6-E94B-B3D4-6A324C250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0888" y="6181725"/>
              <a:ext cx="125413" cy="676275"/>
            </a:xfrm>
            <a:custGeom>
              <a:avLst/>
              <a:gdLst/>
              <a:ahLst/>
              <a:cxnLst>
                <a:cxn ang="0">
                  <a:pos x="0" y="1277"/>
                </a:cxn>
                <a:cxn ang="0">
                  <a:pos x="0" y="828"/>
                </a:cxn>
                <a:cxn ang="0">
                  <a:pos x="20" y="626"/>
                </a:cxn>
                <a:cxn ang="0">
                  <a:pos x="91" y="414"/>
                </a:cxn>
                <a:cxn ang="0">
                  <a:pos x="45" y="0"/>
                </a:cxn>
                <a:cxn ang="0">
                  <a:pos x="196" y="462"/>
                </a:cxn>
                <a:cxn ang="0">
                  <a:pos x="196" y="639"/>
                </a:cxn>
                <a:cxn ang="0">
                  <a:pos x="196" y="981"/>
                </a:cxn>
                <a:cxn ang="0">
                  <a:pos x="236" y="1183"/>
                </a:cxn>
                <a:cxn ang="0">
                  <a:pos x="0" y="1277"/>
                </a:cxn>
              </a:cxnLst>
              <a:rect l="0" t="0" r="r" b="b"/>
              <a:pathLst>
                <a:path w="236" h="1277">
                  <a:moveTo>
                    <a:pt x="0" y="1277"/>
                  </a:moveTo>
                  <a:lnTo>
                    <a:pt x="0" y="828"/>
                  </a:lnTo>
                  <a:lnTo>
                    <a:pt x="20" y="626"/>
                  </a:lnTo>
                  <a:lnTo>
                    <a:pt x="91" y="414"/>
                  </a:lnTo>
                  <a:lnTo>
                    <a:pt x="45" y="0"/>
                  </a:lnTo>
                  <a:lnTo>
                    <a:pt x="196" y="462"/>
                  </a:lnTo>
                  <a:lnTo>
                    <a:pt x="196" y="639"/>
                  </a:lnTo>
                  <a:lnTo>
                    <a:pt x="196" y="981"/>
                  </a:lnTo>
                  <a:lnTo>
                    <a:pt x="236" y="1183"/>
                  </a:lnTo>
                  <a:lnTo>
                    <a:pt x="0" y="127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>
                    <a:lumMod val="85000"/>
                    <a:alpha val="57000"/>
                  </a:schemeClr>
                </a:gs>
                <a:gs pos="100000">
                  <a:schemeClr val="tx2">
                    <a:lumMod val="90000"/>
                    <a:lumOff val="10000"/>
                    <a:alpha val="60000"/>
                  </a:schemeClr>
                </a:gs>
              </a:gsLst>
              <a:lin ang="540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794E4B79-9ABC-B24F-9C78-9C06BA8294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738" y="1444625"/>
              <a:ext cx="387350" cy="876300"/>
            </a:xfrm>
            <a:custGeom>
              <a:avLst/>
              <a:gdLst/>
              <a:ahLst/>
              <a:cxnLst>
                <a:cxn ang="0">
                  <a:pos x="574" y="450"/>
                </a:cxn>
                <a:cxn ang="0">
                  <a:pos x="467" y="580"/>
                </a:cxn>
                <a:cxn ang="0">
                  <a:pos x="396" y="698"/>
                </a:cxn>
                <a:cxn ang="0">
                  <a:pos x="396" y="828"/>
                </a:cxn>
                <a:cxn ang="0">
                  <a:pos x="253" y="937"/>
                </a:cxn>
                <a:cxn ang="0">
                  <a:pos x="135" y="994"/>
                </a:cxn>
                <a:cxn ang="0">
                  <a:pos x="135" y="1171"/>
                </a:cxn>
                <a:cxn ang="0">
                  <a:pos x="65" y="1324"/>
                </a:cxn>
                <a:cxn ang="0">
                  <a:pos x="0" y="1656"/>
                </a:cxn>
                <a:cxn ang="0">
                  <a:pos x="183" y="1301"/>
                </a:cxn>
                <a:cxn ang="0">
                  <a:pos x="287" y="1135"/>
                </a:cxn>
                <a:cxn ang="0">
                  <a:pos x="467" y="1076"/>
                </a:cxn>
                <a:cxn ang="0">
                  <a:pos x="529" y="920"/>
                </a:cxn>
                <a:cxn ang="0">
                  <a:pos x="574" y="757"/>
                </a:cxn>
                <a:cxn ang="0">
                  <a:pos x="731" y="450"/>
                </a:cxn>
                <a:cxn ang="0">
                  <a:pos x="731" y="272"/>
                </a:cxn>
                <a:cxn ang="0">
                  <a:pos x="731" y="0"/>
                </a:cxn>
                <a:cxn ang="0">
                  <a:pos x="574" y="450"/>
                </a:cxn>
              </a:cxnLst>
              <a:rect l="0" t="0" r="r" b="b"/>
              <a:pathLst>
                <a:path w="731" h="1656">
                  <a:moveTo>
                    <a:pt x="574" y="450"/>
                  </a:moveTo>
                  <a:lnTo>
                    <a:pt x="467" y="580"/>
                  </a:lnTo>
                  <a:lnTo>
                    <a:pt x="396" y="698"/>
                  </a:lnTo>
                  <a:lnTo>
                    <a:pt x="396" y="828"/>
                  </a:lnTo>
                  <a:lnTo>
                    <a:pt x="253" y="937"/>
                  </a:lnTo>
                  <a:lnTo>
                    <a:pt x="135" y="994"/>
                  </a:lnTo>
                  <a:lnTo>
                    <a:pt x="135" y="1171"/>
                  </a:lnTo>
                  <a:lnTo>
                    <a:pt x="65" y="1324"/>
                  </a:lnTo>
                  <a:lnTo>
                    <a:pt x="0" y="1656"/>
                  </a:lnTo>
                  <a:lnTo>
                    <a:pt x="183" y="1301"/>
                  </a:lnTo>
                  <a:lnTo>
                    <a:pt x="287" y="1135"/>
                  </a:lnTo>
                  <a:lnTo>
                    <a:pt x="467" y="1076"/>
                  </a:lnTo>
                  <a:lnTo>
                    <a:pt x="529" y="920"/>
                  </a:lnTo>
                  <a:lnTo>
                    <a:pt x="574" y="757"/>
                  </a:lnTo>
                  <a:lnTo>
                    <a:pt x="731" y="450"/>
                  </a:lnTo>
                  <a:lnTo>
                    <a:pt x="731" y="272"/>
                  </a:lnTo>
                  <a:lnTo>
                    <a:pt x="731" y="0"/>
                  </a:lnTo>
                  <a:lnTo>
                    <a:pt x="574" y="45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0"/>
                  </a:srgbClr>
                </a:gs>
                <a:gs pos="81000">
                  <a:srgbClr val="1C2D54">
                    <a:alpha val="55000"/>
                  </a:srgbClr>
                </a:gs>
              </a:gsLst>
              <a:lin ang="1242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3">
              <a:extLst>
                <a:ext uri="{FF2B5EF4-FFF2-40B4-BE49-F238E27FC236}">
                  <a16:creationId xmlns:a16="http://schemas.microsoft.com/office/drawing/2014/main" id="{87E8B9E2-8EF9-9A4E-9D33-4A8D04129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3939" y="1695450"/>
              <a:ext cx="1236663" cy="5008563"/>
            </a:xfrm>
            <a:custGeom>
              <a:avLst/>
              <a:gdLst/>
              <a:ahLst/>
              <a:cxnLst>
                <a:cxn ang="0">
                  <a:pos x="1168" y="6208"/>
                </a:cxn>
                <a:cxn ang="0">
                  <a:pos x="1342" y="5766"/>
                </a:cxn>
                <a:cxn ang="0">
                  <a:pos x="1452" y="5072"/>
                </a:cxn>
                <a:cxn ang="0">
                  <a:pos x="1769" y="4237"/>
                </a:cxn>
                <a:cxn ang="0">
                  <a:pos x="2116" y="2991"/>
                </a:cxn>
                <a:cxn ang="0">
                  <a:pos x="2196" y="2203"/>
                </a:cxn>
                <a:cxn ang="0">
                  <a:pos x="2164" y="1548"/>
                </a:cxn>
                <a:cxn ang="0">
                  <a:pos x="2337" y="957"/>
                </a:cxn>
                <a:cxn ang="0">
                  <a:pos x="2279" y="520"/>
                </a:cxn>
                <a:cxn ang="0">
                  <a:pos x="2196" y="358"/>
                </a:cxn>
                <a:cxn ang="0">
                  <a:pos x="2044" y="0"/>
                </a:cxn>
                <a:cxn ang="0">
                  <a:pos x="2199" y="602"/>
                </a:cxn>
                <a:cxn ang="0">
                  <a:pos x="2199" y="957"/>
                </a:cxn>
                <a:cxn ang="0">
                  <a:pos x="2122" y="1418"/>
                </a:cxn>
                <a:cxn ang="0">
                  <a:pos x="1987" y="1808"/>
                </a:cxn>
                <a:cxn ang="0">
                  <a:pos x="2093" y="2531"/>
                </a:cxn>
                <a:cxn ang="0">
                  <a:pos x="1987" y="3086"/>
                </a:cxn>
                <a:cxn ang="0">
                  <a:pos x="1880" y="3523"/>
                </a:cxn>
                <a:cxn ang="0">
                  <a:pos x="1655" y="4055"/>
                </a:cxn>
                <a:cxn ang="0">
                  <a:pos x="1407" y="4742"/>
                </a:cxn>
                <a:cxn ang="0">
                  <a:pos x="1207" y="5380"/>
                </a:cxn>
                <a:cxn ang="0">
                  <a:pos x="1182" y="5841"/>
                </a:cxn>
                <a:cxn ang="0">
                  <a:pos x="946" y="6433"/>
                </a:cxn>
                <a:cxn ang="0">
                  <a:pos x="747" y="6893"/>
                </a:cxn>
                <a:cxn ang="0">
                  <a:pos x="747" y="7355"/>
                </a:cxn>
                <a:cxn ang="0">
                  <a:pos x="415" y="7887"/>
                </a:cxn>
                <a:cxn ang="0">
                  <a:pos x="225" y="8337"/>
                </a:cxn>
                <a:cxn ang="0">
                  <a:pos x="142" y="8869"/>
                </a:cxn>
                <a:cxn ang="0">
                  <a:pos x="0" y="9465"/>
                </a:cxn>
                <a:cxn ang="0">
                  <a:pos x="209" y="8951"/>
                </a:cxn>
                <a:cxn ang="0">
                  <a:pos x="412" y="8447"/>
                </a:cxn>
                <a:cxn ang="0">
                  <a:pos x="726" y="7880"/>
                </a:cxn>
                <a:cxn ang="0">
                  <a:pos x="995" y="7343"/>
                </a:cxn>
                <a:cxn ang="0">
                  <a:pos x="963" y="6728"/>
                </a:cxn>
              </a:cxnLst>
              <a:rect l="0" t="0" r="r" b="b"/>
              <a:pathLst>
                <a:path w="2337" h="9465">
                  <a:moveTo>
                    <a:pt x="1058" y="6381"/>
                  </a:moveTo>
                  <a:lnTo>
                    <a:pt x="1168" y="6208"/>
                  </a:lnTo>
                  <a:lnTo>
                    <a:pt x="1152" y="6098"/>
                  </a:lnTo>
                  <a:lnTo>
                    <a:pt x="1342" y="5766"/>
                  </a:lnTo>
                  <a:lnTo>
                    <a:pt x="1358" y="5404"/>
                  </a:lnTo>
                  <a:lnTo>
                    <a:pt x="1452" y="5072"/>
                  </a:lnTo>
                  <a:lnTo>
                    <a:pt x="1596" y="4772"/>
                  </a:lnTo>
                  <a:lnTo>
                    <a:pt x="1769" y="4237"/>
                  </a:lnTo>
                  <a:lnTo>
                    <a:pt x="1991" y="3937"/>
                  </a:lnTo>
                  <a:lnTo>
                    <a:pt x="2116" y="2991"/>
                  </a:lnTo>
                  <a:lnTo>
                    <a:pt x="2212" y="2408"/>
                  </a:lnTo>
                  <a:lnTo>
                    <a:pt x="2196" y="2203"/>
                  </a:lnTo>
                  <a:lnTo>
                    <a:pt x="2258" y="2044"/>
                  </a:lnTo>
                  <a:lnTo>
                    <a:pt x="2164" y="1548"/>
                  </a:lnTo>
                  <a:lnTo>
                    <a:pt x="2337" y="1146"/>
                  </a:lnTo>
                  <a:lnTo>
                    <a:pt x="2337" y="957"/>
                  </a:lnTo>
                  <a:lnTo>
                    <a:pt x="2337" y="658"/>
                  </a:lnTo>
                  <a:lnTo>
                    <a:pt x="2279" y="520"/>
                  </a:lnTo>
                  <a:lnTo>
                    <a:pt x="2258" y="437"/>
                  </a:lnTo>
                  <a:lnTo>
                    <a:pt x="2196" y="358"/>
                  </a:lnTo>
                  <a:lnTo>
                    <a:pt x="2105" y="83"/>
                  </a:lnTo>
                  <a:lnTo>
                    <a:pt x="2044" y="0"/>
                  </a:lnTo>
                  <a:lnTo>
                    <a:pt x="2139" y="354"/>
                  </a:lnTo>
                  <a:lnTo>
                    <a:pt x="2199" y="602"/>
                  </a:lnTo>
                  <a:lnTo>
                    <a:pt x="2199" y="697"/>
                  </a:lnTo>
                  <a:lnTo>
                    <a:pt x="2199" y="957"/>
                  </a:lnTo>
                  <a:lnTo>
                    <a:pt x="2122" y="1182"/>
                  </a:lnTo>
                  <a:lnTo>
                    <a:pt x="2122" y="1418"/>
                  </a:lnTo>
                  <a:lnTo>
                    <a:pt x="2044" y="1584"/>
                  </a:lnTo>
                  <a:lnTo>
                    <a:pt x="1987" y="1808"/>
                  </a:lnTo>
                  <a:lnTo>
                    <a:pt x="2093" y="2044"/>
                  </a:lnTo>
                  <a:lnTo>
                    <a:pt x="2093" y="2531"/>
                  </a:lnTo>
                  <a:lnTo>
                    <a:pt x="2093" y="2731"/>
                  </a:lnTo>
                  <a:lnTo>
                    <a:pt x="1987" y="3086"/>
                  </a:lnTo>
                  <a:lnTo>
                    <a:pt x="1880" y="3275"/>
                  </a:lnTo>
                  <a:lnTo>
                    <a:pt x="1880" y="3523"/>
                  </a:lnTo>
                  <a:lnTo>
                    <a:pt x="1880" y="3866"/>
                  </a:lnTo>
                  <a:lnTo>
                    <a:pt x="1655" y="4055"/>
                  </a:lnTo>
                  <a:lnTo>
                    <a:pt x="1525" y="4340"/>
                  </a:lnTo>
                  <a:lnTo>
                    <a:pt x="1407" y="4742"/>
                  </a:lnTo>
                  <a:lnTo>
                    <a:pt x="1325" y="5179"/>
                  </a:lnTo>
                  <a:lnTo>
                    <a:pt x="1207" y="5380"/>
                  </a:lnTo>
                  <a:lnTo>
                    <a:pt x="1123" y="5652"/>
                  </a:lnTo>
                  <a:lnTo>
                    <a:pt x="1182" y="5841"/>
                  </a:lnTo>
                  <a:lnTo>
                    <a:pt x="1029" y="6019"/>
                  </a:lnTo>
                  <a:lnTo>
                    <a:pt x="946" y="6433"/>
                  </a:lnTo>
                  <a:lnTo>
                    <a:pt x="768" y="6574"/>
                  </a:lnTo>
                  <a:lnTo>
                    <a:pt x="747" y="6893"/>
                  </a:lnTo>
                  <a:lnTo>
                    <a:pt x="768" y="7130"/>
                  </a:lnTo>
                  <a:lnTo>
                    <a:pt x="747" y="7355"/>
                  </a:lnTo>
                  <a:lnTo>
                    <a:pt x="663" y="7557"/>
                  </a:lnTo>
                  <a:lnTo>
                    <a:pt x="415" y="7887"/>
                  </a:lnTo>
                  <a:lnTo>
                    <a:pt x="356" y="8100"/>
                  </a:lnTo>
                  <a:lnTo>
                    <a:pt x="225" y="8337"/>
                  </a:lnTo>
                  <a:lnTo>
                    <a:pt x="225" y="8620"/>
                  </a:lnTo>
                  <a:lnTo>
                    <a:pt x="142" y="8869"/>
                  </a:lnTo>
                  <a:lnTo>
                    <a:pt x="0" y="9465"/>
                  </a:lnTo>
                  <a:lnTo>
                    <a:pt x="0" y="9465"/>
                  </a:lnTo>
                  <a:lnTo>
                    <a:pt x="178" y="9329"/>
                  </a:lnTo>
                  <a:lnTo>
                    <a:pt x="209" y="8951"/>
                  </a:lnTo>
                  <a:lnTo>
                    <a:pt x="272" y="8731"/>
                  </a:lnTo>
                  <a:lnTo>
                    <a:pt x="412" y="8447"/>
                  </a:lnTo>
                  <a:lnTo>
                    <a:pt x="474" y="8162"/>
                  </a:lnTo>
                  <a:lnTo>
                    <a:pt x="726" y="7880"/>
                  </a:lnTo>
                  <a:lnTo>
                    <a:pt x="837" y="7548"/>
                  </a:lnTo>
                  <a:lnTo>
                    <a:pt x="995" y="7343"/>
                  </a:lnTo>
                  <a:lnTo>
                    <a:pt x="963" y="6997"/>
                  </a:lnTo>
                  <a:lnTo>
                    <a:pt x="963" y="6728"/>
                  </a:lnTo>
                  <a:lnTo>
                    <a:pt x="1058" y="638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1C2D54">
                    <a:alpha val="55000"/>
                  </a:srgbClr>
                </a:gs>
              </a:gsLst>
              <a:lin ang="30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5">
              <a:extLst>
                <a:ext uri="{FF2B5EF4-FFF2-40B4-BE49-F238E27FC236}">
                  <a16:creationId xmlns:a16="http://schemas.microsoft.com/office/drawing/2014/main" id="{B8A8DB2C-250E-7744-8AE6-217624E44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9425" y="174625"/>
              <a:ext cx="222250" cy="719138"/>
            </a:xfrm>
            <a:custGeom>
              <a:avLst/>
              <a:gdLst/>
              <a:ahLst/>
              <a:cxnLst>
                <a:cxn ang="0">
                  <a:pos x="269" y="240"/>
                </a:cxn>
                <a:cxn ang="0">
                  <a:pos x="269" y="403"/>
                </a:cxn>
                <a:cxn ang="0">
                  <a:pos x="191" y="403"/>
                </a:cxn>
                <a:cxn ang="0">
                  <a:pos x="191" y="562"/>
                </a:cxn>
                <a:cxn ang="0">
                  <a:pos x="230" y="789"/>
                </a:cxn>
                <a:cxn ang="0">
                  <a:pos x="191" y="1006"/>
                </a:cxn>
                <a:cxn ang="0">
                  <a:pos x="84" y="1150"/>
                </a:cxn>
                <a:cxn ang="0">
                  <a:pos x="0" y="1358"/>
                </a:cxn>
                <a:cxn ang="0">
                  <a:pos x="191" y="1150"/>
                </a:cxn>
                <a:cxn ang="0">
                  <a:pos x="269" y="970"/>
                </a:cxn>
                <a:cxn ang="0">
                  <a:pos x="364" y="789"/>
                </a:cxn>
                <a:cxn ang="0">
                  <a:pos x="364" y="615"/>
                </a:cxn>
                <a:cxn ang="0">
                  <a:pos x="364" y="510"/>
                </a:cxn>
                <a:cxn ang="0">
                  <a:pos x="377" y="380"/>
                </a:cxn>
                <a:cxn ang="0">
                  <a:pos x="419" y="240"/>
                </a:cxn>
                <a:cxn ang="0">
                  <a:pos x="364" y="0"/>
                </a:cxn>
                <a:cxn ang="0">
                  <a:pos x="269" y="240"/>
                </a:cxn>
              </a:cxnLst>
              <a:rect l="0" t="0" r="r" b="b"/>
              <a:pathLst>
                <a:path w="419" h="1358">
                  <a:moveTo>
                    <a:pt x="269" y="240"/>
                  </a:moveTo>
                  <a:lnTo>
                    <a:pt x="269" y="403"/>
                  </a:lnTo>
                  <a:lnTo>
                    <a:pt x="191" y="403"/>
                  </a:lnTo>
                  <a:lnTo>
                    <a:pt x="191" y="562"/>
                  </a:lnTo>
                  <a:lnTo>
                    <a:pt x="230" y="789"/>
                  </a:lnTo>
                  <a:lnTo>
                    <a:pt x="191" y="1006"/>
                  </a:lnTo>
                  <a:lnTo>
                    <a:pt x="84" y="1150"/>
                  </a:lnTo>
                  <a:lnTo>
                    <a:pt x="0" y="1358"/>
                  </a:lnTo>
                  <a:lnTo>
                    <a:pt x="191" y="1150"/>
                  </a:lnTo>
                  <a:lnTo>
                    <a:pt x="269" y="970"/>
                  </a:lnTo>
                  <a:lnTo>
                    <a:pt x="364" y="789"/>
                  </a:lnTo>
                  <a:lnTo>
                    <a:pt x="364" y="615"/>
                  </a:lnTo>
                  <a:lnTo>
                    <a:pt x="364" y="510"/>
                  </a:lnTo>
                  <a:lnTo>
                    <a:pt x="377" y="380"/>
                  </a:lnTo>
                  <a:lnTo>
                    <a:pt x="419" y="240"/>
                  </a:lnTo>
                  <a:lnTo>
                    <a:pt x="364" y="0"/>
                  </a:lnTo>
                  <a:lnTo>
                    <a:pt x="269" y="24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71000"/>
                  </a:srgbClr>
                </a:gs>
                <a:gs pos="100000">
                  <a:srgbClr val="3A65A3">
                    <a:alpha val="0"/>
                  </a:srgbClr>
                </a:gs>
              </a:gsLst>
              <a:lin ang="540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6">
              <a:extLst>
                <a:ext uri="{FF2B5EF4-FFF2-40B4-BE49-F238E27FC236}">
                  <a16:creationId xmlns:a16="http://schemas.microsoft.com/office/drawing/2014/main" id="{BB39A79E-6A07-D54C-B636-2187FDE87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0475" y="561975"/>
              <a:ext cx="439738" cy="169863"/>
            </a:xfrm>
            <a:custGeom>
              <a:avLst/>
              <a:gdLst/>
              <a:ahLst/>
              <a:cxnLst>
                <a:cxn ang="0">
                  <a:pos x="186" y="163"/>
                </a:cxn>
                <a:cxn ang="0">
                  <a:pos x="0" y="320"/>
                </a:cxn>
                <a:cxn ang="0">
                  <a:pos x="349" y="229"/>
                </a:cxn>
                <a:cxn ang="0">
                  <a:pos x="533" y="85"/>
                </a:cxn>
                <a:cxn ang="0">
                  <a:pos x="832" y="0"/>
                </a:cxn>
                <a:cxn ang="0">
                  <a:pos x="383" y="85"/>
                </a:cxn>
                <a:cxn ang="0">
                  <a:pos x="186" y="163"/>
                </a:cxn>
              </a:cxnLst>
              <a:rect l="0" t="0" r="r" b="b"/>
              <a:pathLst>
                <a:path w="832" h="320">
                  <a:moveTo>
                    <a:pt x="186" y="163"/>
                  </a:moveTo>
                  <a:lnTo>
                    <a:pt x="0" y="320"/>
                  </a:lnTo>
                  <a:lnTo>
                    <a:pt x="349" y="229"/>
                  </a:lnTo>
                  <a:lnTo>
                    <a:pt x="533" y="85"/>
                  </a:lnTo>
                  <a:lnTo>
                    <a:pt x="832" y="0"/>
                  </a:lnTo>
                  <a:lnTo>
                    <a:pt x="383" y="85"/>
                  </a:lnTo>
                  <a:lnTo>
                    <a:pt x="186" y="16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71000"/>
                  </a:srgbClr>
                </a:gs>
                <a:gs pos="100000">
                  <a:srgbClr val="3A65A3">
                    <a:alpha val="0"/>
                  </a:srgbClr>
                </a:gs>
              </a:gsLst>
              <a:lin ang="540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6">
              <a:extLst>
                <a:ext uri="{FF2B5EF4-FFF2-40B4-BE49-F238E27FC236}">
                  <a16:creationId xmlns:a16="http://schemas.microsoft.com/office/drawing/2014/main" id="{34A1A095-FFFE-B44D-A76D-854AC6E02B76}"/>
                </a:ext>
              </a:extLst>
            </p:cNvPr>
            <p:cNvSpPr>
              <a:spLocks/>
            </p:cNvSpPr>
            <p:nvPr/>
          </p:nvSpPr>
          <p:spPr bwMode="auto">
            <a:xfrm rot="19779391">
              <a:off x="3654355" y="493001"/>
              <a:ext cx="888753" cy="529825"/>
            </a:xfrm>
            <a:custGeom>
              <a:avLst/>
              <a:gdLst/>
              <a:ahLst/>
              <a:cxnLst>
                <a:cxn ang="0">
                  <a:pos x="186" y="163"/>
                </a:cxn>
                <a:cxn ang="0">
                  <a:pos x="0" y="320"/>
                </a:cxn>
                <a:cxn ang="0">
                  <a:pos x="349" y="229"/>
                </a:cxn>
                <a:cxn ang="0">
                  <a:pos x="533" y="85"/>
                </a:cxn>
                <a:cxn ang="0">
                  <a:pos x="832" y="0"/>
                </a:cxn>
                <a:cxn ang="0">
                  <a:pos x="383" y="85"/>
                </a:cxn>
                <a:cxn ang="0">
                  <a:pos x="186" y="163"/>
                </a:cxn>
              </a:cxnLst>
              <a:rect l="0" t="0" r="r" b="b"/>
              <a:pathLst>
                <a:path w="832" h="320">
                  <a:moveTo>
                    <a:pt x="186" y="163"/>
                  </a:moveTo>
                  <a:lnTo>
                    <a:pt x="0" y="320"/>
                  </a:lnTo>
                  <a:lnTo>
                    <a:pt x="349" y="229"/>
                  </a:lnTo>
                  <a:lnTo>
                    <a:pt x="533" y="85"/>
                  </a:lnTo>
                  <a:lnTo>
                    <a:pt x="832" y="0"/>
                  </a:lnTo>
                  <a:lnTo>
                    <a:pt x="383" y="85"/>
                  </a:lnTo>
                  <a:lnTo>
                    <a:pt x="186" y="16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71000"/>
                  </a:srgbClr>
                </a:gs>
                <a:gs pos="100000">
                  <a:srgbClr val="3A65A3">
                    <a:alpha val="0"/>
                  </a:srgbClr>
                </a:gs>
              </a:gsLst>
              <a:lin ang="540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7">
              <a:extLst>
                <a:ext uri="{FF2B5EF4-FFF2-40B4-BE49-F238E27FC236}">
                  <a16:creationId xmlns:a16="http://schemas.microsoft.com/office/drawing/2014/main" id="{E1D1B53E-6FCD-AB41-8417-72CF143A5D99}"/>
                </a:ext>
              </a:extLst>
            </p:cNvPr>
            <p:cNvSpPr>
              <a:spLocks/>
            </p:cNvSpPr>
            <p:nvPr/>
          </p:nvSpPr>
          <p:spPr bwMode="auto">
            <a:xfrm rot="21076574" flipH="1">
              <a:off x="3713773" y="3032099"/>
              <a:ext cx="609600" cy="3801663"/>
            </a:xfrm>
            <a:custGeom>
              <a:avLst/>
              <a:gdLst/>
              <a:ahLst/>
              <a:cxnLst>
                <a:cxn ang="0">
                  <a:pos x="531" y="1608"/>
                </a:cxn>
                <a:cxn ang="0">
                  <a:pos x="0" y="709"/>
                </a:cxn>
                <a:cxn ang="0">
                  <a:pos x="0" y="0"/>
                </a:cxn>
                <a:cxn ang="0">
                  <a:pos x="324" y="614"/>
                </a:cxn>
                <a:cxn ang="0">
                  <a:pos x="649" y="780"/>
                </a:cxn>
                <a:cxn ang="0">
                  <a:pos x="649" y="1129"/>
                </a:cxn>
                <a:cxn ang="0">
                  <a:pos x="933" y="1278"/>
                </a:cxn>
                <a:cxn ang="0">
                  <a:pos x="933" y="568"/>
                </a:cxn>
                <a:cxn ang="0">
                  <a:pos x="1074" y="1129"/>
                </a:cxn>
                <a:cxn ang="0">
                  <a:pos x="1311" y="1490"/>
                </a:cxn>
                <a:cxn ang="0">
                  <a:pos x="1477" y="1561"/>
                </a:cxn>
                <a:cxn ang="0">
                  <a:pos x="1536" y="1360"/>
                </a:cxn>
                <a:cxn ang="0">
                  <a:pos x="1725" y="1726"/>
                </a:cxn>
                <a:cxn ang="0">
                  <a:pos x="1890" y="2070"/>
                </a:cxn>
                <a:cxn ang="0">
                  <a:pos x="2161" y="2117"/>
                </a:cxn>
                <a:cxn ang="0">
                  <a:pos x="2482" y="2921"/>
                </a:cxn>
                <a:cxn ang="0">
                  <a:pos x="2161" y="3961"/>
                </a:cxn>
                <a:cxn ang="0">
                  <a:pos x="2104" y="5014"/>
                </a:cxn>
                <a:cxn ang="0">
                  <a:pos x="1725" y="6079"/>
                </a:cxn>
                <a:cxn ang="0">
                  <a:pos x="1547" y="6835"/>
                </a:cxn>
                <a:cxn ang="0">
                  <a:pos x="1536" y="6343"/>
                </a:cxn>
                <a:cxn ang="0">
                  <a:pos x="1702" y="5262"/>
                </a:cxn>
                <a:cxn ang="0">
                  <a:pos x="1713" y="3915"/>
                </a:cxn>
                <a:cxn ang="0">
                  <a:pos x="1677" y="2932"/>
                </a:cxn>
                <a:cxn ang="0">
                  <a:pos x="1618" y="3121"/>
                </a:cxn>
                <a:cxn ang="0">
                  <a:pos x="1665" y="3595"/>
                </a:cxn>
                <a:cxn ang="0">
                  <a:pos x="1536" y="3974"/>
                </a:cxn>
                <a:cxn ang="0">
                  <a:pos x="1583" y="4577"/>
                </a:cxn>
                <a:cxn ang="0">
                  <a:pos x="1441" y="5287"/>
                </a:cxn>
                <a:cxn ang="0">
                  <a:pos x="1263" y="5924"/>
                </a:cxn>
                <a:cxn ang="0">
                  <a:pos x="1240" y="6729"/>
                </a:cxn>
                <a:cxn ang="0">
                  <a:pos x="992" y="7758"/>
                </a:cxn>
                <a:cxn ang="0">
                  <a:pos x="1175" y="6716"/>
                </a:cxn>
                <a:cxn ang="0">
                  <a:pos x="1099" y="5890"/>
                </a:cxn>
                <a:cxn ang="0">
                  <a:pos x="1322" y="4860"/>
                </a:cxn>
                <a:cxn ang="0">
                  <a:pos x="1358" y="3985"/>
                </a:cxn>
                <a:cxn ang="0">
                  <a:pos x="1335" y="3051"/>
                </a:cxn>
                <a:cxn ang="0">
                  <a:pos x="1322" y="3760"/>
                </a:cxn>
                <a:cxn ang="0">
                  <a:pos x="1175" y="4493"/>
                </a:cxn>
                <a:cxn ang="0">
                  <a:pos x="1110" y="5109"/>
                </a:cxn>
                <a:cxn ang="0">
                  <a:pos x="992" y="5806"/>
                </a:cxn>
                <a:cxn ang="0">
                  <a:pos x="969" y="6343"/>
                </a:cxn>
                <a:cxn ang="0">
                  <a:pos x="1028" y="6859"/>
                </a:cxn>
                <a:cxn ang="0">
                  <a:pos x="838" y="6220"/>
                </a:cxn>
                <a:cxn ang="0">
                  <a:pos x="933" y="5416"/>
                </a:cxn>
                <a:cxn ang="0">
                  <a:pos x="992" y="4186"/>
                </a:cxn>
                <a:cxn ang="0">
                  <a:pos x="910" y="3394"/>
                </a:cxn>
                <a:cxn ang="0">
                  <a:pos x="1040" y="2625"/>
                </a:cxn>
                <a:cxn ang="0">
                  <a:pos x="862" y="1940"/>
                </a:cxn>
                <a:cxn ang="0">
                  <a:pos x="733" y="1915"/>
                </a:cxn>
                <a:cxn ang="0">
                  <a:pos x="815" y="2259"/>
                </a:cxn>
                <a:cxn ang="0">
                  <a:pos x="756" y="2791"/>
                </a:cxn>
                <a:cxn ang="0">
                  <a:pos x="673" y="3358"/>
                </a:cxn>
                <a:cxn ang="0">
                  <a:pos x="578" y="3312"/>
                </a:cxn>
                <a:cxn ang="0">
                  <a:pos x="519" y="2589"/>
                </a:cxn>
              </a:cxnLst>
              <a:rect l="0" t="0" r="r" b="b"/>
              <a:pathLst>
                <a:path w="2482" h="7758">
                  <a:moveTo>
                    <a:pt x="649" y="2259"/>
                  </a:moveTo>
                  <a:lnTo>
                    <a:pt x="531" y="1608"/>
                  </a:lnTo>
                  <a:lnTo>
                    <a:pt x="342" y="1017"/>
                  </a:lnTo>
                  <a:lnTo>
                    <a:pt x="0" y="709"/>
                  </a:lnTo>
                  <a:lnTo>
                    <a:pt x="0" y="402"/>
                  </a:lnTo>
                  <a:lnTo>
                    <a:pt x="0" y="0"/>
                  </a:lnTo>
                  <a:lnTo>
                    <a:pt x="224" y="402"/>
                  </a:lnTo>
                  <a:lnTo>
                    <a:pt x="324" y="614"/>
                  </a:lnTo>
                  <a:lnTo>
                    <a:pt x="460" y="662"/>
                  </a:lnTo>
                  <a:lnTo>
                    <a:pt x="649" y="780"/>
                  </a:lnTo>
                  <a:lnTo>
                    <a:pt x="649" y="898"/>
                  </a:lnTo>
                  <a:lnTo>
                    <a:pt x="649" y="1129"/>
                  </a:lnTo>
                  <a:lnTo>
                    <a:pt x="933" y="1561"/>
                  </a:lnTo>
                  <a:lnTo>
                    <a:pt x="933" y="1278"/>
                  </a:lnTo>
                  <a:lnTo>
                    <a:pt x="933" y="946"/>
                  </a:lnTo>
                  <a:lnTo>
                    <a:pt x="933" y="568"/>
                  </a:lnTo>
                  <a:lnTo>
                    <a:pt x="1074" y="898"/>
                  </a:lnTo>
                  <a:lnTo>
                    <a:pt x="1074" y="1129"/>
                  </a:lnTo>
                  <a:lnTo>
                    <a:pt x="1169" y="1190"/>
                  </a:lnTo>
                  <a:lnTo>
                    <a:pt x="1311" y="1490"/>
                  </a:lnTo>
                  <a:lnTo>
                    <a:pt x="1453" y="1749"/>
                  </a:lnTo>
                  <a:lnTo>
                    <a:pt x="1477" y="1561"/>
                  </a:lnTo>
                  <a:lnTo>
                    <a:pt x="1406" y="1289"/>
                  </a:lnTo>
                  <a:lnTo>
                    <a:pt x="1536" y="1360"/>
                  </a:lnTo>
                  <a:lnTo>
                    <a:pt x="1665" y="1561"/>
                  </a:lnTo>
                  <a:lnTo>
                    <a:pt x="1725" y="1726"/>
                  </a:lnTo>
                  <a:lnTo>
                    <a:pt x="1831" y="1856"/>
                  </a:lnTo>
                  <a:lnTo>
                    <a:pt x="1890" y="2070"/>
                  </a:lnTo>
                  <a:lnTo>
                    <a:pt x="2032" y="2081"/>
                  </a:lnTo>
                  <a:lnTo>
                    <a:pt x="2161" y="2117"/>
                  </a:lnTo>
                  <a:lnTo>
                    <a:pt x="2352" y="2259"/>
                  </a:lnTo>
                  <a:lnTo>
                    <a:pt x="2482" y="2921"/>
                  </a:lnTo>
                  <a:lnTo>
                    <a:pt x="2352" y="3631"/>
                  </a:lnTo>
                  <a:lnTo>
                    <a:pt x="2161" y="3961"/>
                  </a:lnTo>
                  <a:lnTo>
                    <a:pt x="2079" y="4304"/>
                  </a:lnTo>
                  <a:lnTo>
                    <a:pt x="2104" y="5014"/>
                  </a:lnTo>
                  <a:lnTo>
                    <a:pt x="1950" y="5523"/>
                  </a:lnTo>
                  <a:lnTo>
                    <a:pt x="1725" y="6079"/>
                  </a:lnTo>
                  <a:lnTo>
                    <a:pt x="1595" y="6598"/>
                  </a:lnTo>
                  <a:lnTo>
                    <a:pt x="1547" y="6835"/>
                  </a:lnTo>
                  <a:lnTo>
                    <a:pt x="1477" y="6516"/>
                  </a:lnTo>
                  <a:lnTo>
                    <a:pt x="1536" y="6343"/>
                  </a:lnTo>
                  <a:lnTo>
                    <a:pt x="1606" y="5830"/>
                  </a:lnTo>
                  <a:lnTo>
                    <a:pt x="1702" y="5262"/>
                  </a:lnTo>
                  <a:lnTo>
                    <a:pt x="1702" y="4659"/>
                  </a:lnTo>
                  <a:lnTo>
                    <a:pt x="1713" y="3915"/>
                  </a:lnTo>
                  <a:lnTo>
                    <a:pt x="1843" y="3535"/>
                  </a:lnTo>
                  <a:lnTo>
                    <a:pt x="1677" y="2932"/>
                  </a:lnTo>
                  <a:lnTo>
                    <a:pt x="1572" y="2625"/>
                  </a:lnTo>
                  <a:lnTo>
                    <a:pt x="1618" y="3121"/>
                  </a:lnTo>
                  <a:lnTo>
                    <a:pt x="1654" y="3417"/>
                  </a:lnTo>
                  <a:lnTo>
                    <a:pt x="1665" y="3595"/>
                  </a:lnTo>
                  <a:lnTo>
                    <a:pt x="1631" y="3808"/>
                  </a:lnTo>
                  <a:lnTo>
                    <a:pt x="1536" y="3974"/>
                  </a:lnTo>
                  <a:lnTo>
                    <a:pt x="1583" y="4222"/>
                  </a:lnTo>
                  <a:lnTo>
                    <a:pt x="1583" y="4577"/>
                  </a:lnTo>
                  <a:lnTo>
                    <a:pt x="1513" y="5014"/>
                  </a:lnTo>
                  <a:lnTo>
                    <a:pt x="1441" y="5287"/>
                  </a:lnTo>
                  <a:lnTo>
                    <a:pt x="1335" y="5535"/>
                  </a:lnTo>
                  <a:lnTo>
                    <a:pt x="1263" y="5924"/>
                  </a:lnTo>
                  <a:lnTo>
                    <a:pt x="1252" y="6343"/>
                  </a:lnTo>
                  <a:lnTo>
                    <a:pt x="1240" y="6729"/>
                  </a:lnTo>
                  <a:lnTo>
                    <a:pt x="1240" y="7155"/>
                  </a:lnTo>
                  <a:lnTo>
                    <a:pt x="992" y="7758"/>
                  </a:lnTo>
                  <a:lnTo>
                    <a:pt x="1175" y="7107"/>
                  </a:lnTo>
                  <a:lnTo>
                    <a:pt x="1175" y="6716"/>
                  </a:lnTo>
                  <a:lnTo>
                    <a:pt x="1122" y="6343"/>
                  </a:lnTo>
                  <a:lnTo>
                    <a:pt x="1099" y="5890"/>
                  </a:lnTo>
                  <a:lnTo>
                    <a:pt x="1175" y="5464"/>
                  </a:lnTo>
                  <a:lnTo>
                    <a:pt x="1322" y="4860"/>
                  </a:lnTo>
                  <a:lnTo>
                    <a:pt x="1370" y="4482"/>
                  </a:lnTo>
                  <a:lnTo>
                    <a:pt x="1358" y="3985"/>
                  </a:lnTo>
                  <a:lnTo>
                    <a:pt x="1417" y="3583"/>
                  </a:lnTo>
                  <a:lnTo>
                    <a:pt x="1335" y="3051"/>
                  </a:lnTo>
                  <a:lnTo>
                    <a:pt x="1311" y="3299"/>
                  </a:lnTo>
                  <a:lnTo>
                    <a:pt x="1322" y="3760"/>
                  </a:lnTo>
                  <a:lnTo>
                    <a:pt x="1229" y="4127"/>
                  </a:lnTo>
                  <a:lnTo>
                    <a:pt x="1175" y="4493"/>
                  </a:lnTo>
                  <a:lnTo>
                    <a:pt x="1175" y="4907"/>
                  </a:lnTo>
                  <a:lnTo>
                    <a:pt x="1110" y="5109"/>
                  </a:lnTo>
                  <a:lnTo>
                    <a:pt x="1015" y="5535"/>
                  </a:lnTo>
                  <a:lnTo>
                    <a:pt x="992" y="5806"/>
                  </a:lnTo>
                  <a:lnTo>
                    <a:pt x="969" y="6090"/>
                  </a:lnTo>
                  <a:lnTo>
                    <a:pt x="969" y="6343"/>
                  </a:lnTo>
                  <a:lnTo>
                    <a:pt x="1015" y="6552"/>
                  </a:lnTo>
                  <a:lnTo>
                    <a:pt x="1028" y="6859"/>
                  </a:lnTo>
                  <a:lnTo>
                    <a:pt x="921" y="6481"/>
                  </a:lnTo>
                  <a:lnTo>
                    <a:pt x="838" y="6220"/>
                  </a:lnTo>
                  <a:lnTo>
                    <a:pt x="851" y="5794"/>
                  </a:lnTo>
                  <a:lnTo>
                    <a:pt x="933" y="5416"/>
                  </a:lnTo>
                  <a:lnTo>
                    <a:pt x="944" y="4588"/>
                  </a:lnTo>
                  <a:lnTo>
                    <a:pt x="992" y="4186"/>
                  </a:lnTo>
                  <a:lnTo>
                    <a:pt x="1122" y="3808"/>
                  </a:lnTo>
                  <a:lnTo>
                    <a:pt x="910" y="3394"/>
                  </a:lnTo>
                  <a:lnTo>
                    <a:pt x="921" y="3075"/>
                  </a:lnTo>
                  <a:lnTo>
                    <a:pt x="1040" y="2625"/>
                  </a:lnTo>
                  <a:lnTo>
                    <a:pt x="1004" y="2188"/>
                  </a:lnTo>
                  <a:lnTo>
                    <a:pt x="862" y="1940"/>
                  </a:lnTo>
                  <a:lnTo>
                    <a:pt x="720" y="1749"/>
                  </a:lnTo>
                  <a:lnTo>
                    <a:pt x="733" y="1915"/>
                  </a:lnTo>
                  <a:lnTo>
                    <a:pt x="792" y="2093"/>
                  </a:lnTo>
                  <a:lnTo>
                    <a:pt x="815" y="2259"/>
                  </a:lnTo>
                  <a:lnTo>
                    <a:pt x="815" y="2554"/>
                  </a:lnTo>
                  <a:lnTo>
                    <a:pt x="756" y="2791"/>
                  </a:lnTo>
                  <a:lnTo>
                    <a:pt x="708" y="2957"/>
                  </a:lnTo>
                  <a:lnTo>
                    <a:pt x="673" y="3358"/>
                  </a:lnTo>
                  <a:lnTo>
                    <a:pt x="685" y="3642"/>
                  </a:lnTo>
                  <a:lnTo>
                    <a:pt x="578" y="3312"/>
                  </a:lnTo>
                  <a:lnTo>
                    <a:pt x="460" y="2814"/>
                  </a:lnTo>
                  <a:lnTo>
                    <a:pt x="519" y="2589"/>
                  </a:lnTo>
                  <a:lnTo>
                    <a:pt x="649" y="225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1C2D54">
                    <a:alpha val="55000"/>
                  </a:srgbClr>
                </a:gs>
              </a:gsLst>
              <a:lin ang="540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4E84DCC2-47B5-9343-A402-CD9FCEB6DA79}"/>
              </a:ext>
            </a:extLst>
          </p:cNvPr>
          <p:cNvSpPr/>
          <p:nvPr userDrawn="1"/>
        </p:nvSpPr>
        <p:spPr>
          <a:xfrm>
            <a:off x="0" y="2144952"/>
            <a:ext cx="12192000" cy="18429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90000">
                <a:schemeClr val="accent5">
                  <a:lumMod val="75000"/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5" name="Group 128">
            <a:extLst>
              <a:ext uri="{FF2B5EF4-FFF2-40B4-BE49-F238E27FC236}">
                <a16:creationId xmlns:a16="http://schemas.microsoft.com/office/drawing/2014/main" id="{D328EAA4-9C38-884B-8071-69C7575133DB}"/>
              </a:ext>
            </a:extLst>
          </p:cNvPr>
          <p:cNvGrpSpPr/>
          <p:nvPr userDrawn="1"/>
        </p:nvGrpSpPr>
        <p:grpSpPr>
          <a:xfrm>
            <a:off x="5032588" y="5715001"/>
            <a:ext cx="234950" cy="402771"/>
            <a:chOff x="4946650" y="3048000"/>
            <a:chExt cx="311150" cy="533400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5434E86A-48DE-AA49-9BB7-F0A4AD8CE20C}"/>
                </a:ext>
              </a:extLst>
            </p:cNvPr>
            <p:cNvSpPr/>
            <p:nvPr/>
          </p:nvSpPr>
          <p:spPr>
            <a:xfrm>
              <a:off x="5105400" y="3429000"/>
              <a:ext cx="76200" cy="76200"/>
            </a:xfrm>
            <a:prstGeom prst="ellipse">
              <a:avLst/>
            </a:prstGeom>
            <a:gradFill flip="none" rotWithShape="1">
              <a:gsLst>
                <a:gs pos="71000">
                  <a:schemeClr val="accent4">
                    <a:lumMod val="20000"/>
                    <a:lumOff val="80000"/>
                    <a:alpha val="74000"/>
                  </a:schemeClr>
                </a:gs>
                <a:gs pos="40000">
                  <a:schemeClr val="bg1">
                    <a:alpha val="74000"/>
                  </a:schemeClr>
                </a:gs>
                <a:gs pos="0">
                  <a:schemeClr val="accent4">
                    <a:lumMod val="40000"/>
                    <a:lumOff val="60000"/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FEFFEA60-CE42-A642-A759-959B9841E96B}"/>
                </a:ext>
              </a:extLst>
            </p:cNvPr>
            <p:cNvSpPr/>
            <p:nvPr/>
          </p:nvSpPr>
          <p:spPr>
            <a:xfrm>
              <a:off x="5105400" y="3200400"/>
              <a:ext cx="152400" cy="152400"/>
            </a:xfrm>
            <a:prstGeom prst="ellipse">
              <a:avLst/>
            </a:prstGeom>
            <a:gradFill flip="none" rotWithShape="1">
              <a:gsLst>
                <a:gs pos="71000">
                  <a:schemeClr val="tx2">
                    <a:lumMod val="50000"/>
                    <a:lumOff val="50000"/>
                  </a:schemeClr>
                </a:gs>
                <a:gs pos="40000">
                  <a:schemeClr val="bg2">
                    <a:lumMod val="85000"/>
                  </a:schemeClr>
                </a:gs>
                <a:gs pos="0">
                  <a:schemeClr val="tx2">
                    <a:lumMod val="50000"/>
                    <a:lumOff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3426CF9-BA42-9A42-9144-A2CD24371EF1}"/>
                </a:ext>
              </a:extLst>
            </p:cNvPr>
            <p:cNvSpPr/>
            <p:nvPr/>
          </p:nvSpPr>
          <p:spPr>
            <a:xfrm>
              <a:off x="4953000" y="3505200"/>
              <a:ext cx="76200" cy="76200"/>
            </a:xfrm>
            <a:prstGeom prst="ellipse">
              <a:avLst/>
            </a:prstGeom>
            <a:gradFill flip="none" rotWithShape="1">
              <a:gsLst>
                <a:gs pos="71000">
                  <a:schemeClr val="accent5">
                    <a:lumMod val="40000"/>
                    <a:lumOff val="60000"/>
                    <a:alpha val="79000"/>
                  </a:schemeClr>
                </a:gs>
                <a:gs pos="40000">
                  <a:schemeClr val="tx2">
                    <a:lumMod val="10000"/>
                    <a:lumOff val="90000"/>
                    <a:alpha val="69000"/>
                  </a:schemeClr>
                </a:gs>
                <a:gs pos="0">
                  <a:schemeClr val="accent4">
                    <a:lumMod val="20000"/>
                    <a:lumOff val="80000"/>
                    <a:alpha val="68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BD024B79-1B75-D343-B428-36728E4988DA}"/>
                </a:ext>
              </a:extLst>
            </p:cNvPr>
            <p:cNvSpPr/>
            <p:nvPr/>
          </p:nvSpPr>
          <p:spPr>
            <a:xfrm>
              <a:off x="5181600" y="3048000"/>
              <a:ext cx="76200" cy="76200"/>
            </a:xfrm>
            <a:prstGeom prst="ellipse">
              <a:avLst/>
            </a:prstGeom>
            <a:gradFill flip="none" rotWithShape="1">
              <a:gsLst>
                <a:gs pos="71000">
                  <a:schemeClr val="accent4">
                    <a:lumMod val="20000"/>
                    <a:lumOff val="80000"/>
                    <a:alpha val="78000"/>
                  </a:schemeClr>
                </a:gs>
                <a:gs pos="40000">
                  <a:schemeClr val="bg1">
                    <a:lumMod val="85000"/>
                    <a:alpha val="80000"/>
                  </a:schemeClr>
                </a:gs>
                <a:gs pos="0">
                  <a:schemeClr val="accent4">
                    <a:lumMod val="40000"/>
                    <a:lumOff val="60000"/>
                    <a:alpha val="8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6759F830-9098-BB42-B45C-8D57E7C691A5}"/>
                </a:ext>
              </a:extLst>
            </p:cNvPr>
            <p:cNvSpPr/>
            <p:nvPr/>
          </p:nvSpPr>
          <p:spPr>
            <a:xfrm>
              <a:off x="4946650" y="3362325"/>
              <a:ext cx="177800" cy="177800"/>
            </a:xfrm>
            <a:prstGeom prst="ellipse">
              <a:avLst/>
            </a:prstGeom>
            <a:gradFill flip="none" rotWithShape="1">
              <a:gsLst>
                <a:gs pos="71000">
                  <a:schemeClr val="accent4">
                    <a:lumMod val="40000"/>
                    <a:lumOff val="60000"/>
                    <a:alpha val="58000"/>
                  </a:schemeClr>
                </a:gs>
                <a:gs pos="40000">
                  <a:schemeClr val="bg1">
                    <a:alpha val="58000"/>
                  </a:schemeClr>
                </a:gs>
                <a:gs pos="0">
                  <a:schemeClr val="accent4">
                    <a:lumMod val="40000"/>
                    <a:lumOff val="60000"/>
                    <a:alpha val="77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3060010C-D0F1-8E46-8509-9095532B4568}"/>
                </a:ext>
              </a:extLst>
            </p:cNvPr>
            <p:cNvSpPr/>
            <p:nvPr/>
          </p:nvSpPr>
          <p:spPr>
            <a:xfrm>
              <a:off x="5105400" y="3124200"/>
              <a:ext cx="76200" cy="76200"/>
            </a:xfrm>
            <a:prstGeom prst="ellipse">
              <a:avLst/>
            </a:prstGeom>
            <a:gradFill flip="none" rotWithShape="1">
              <a:gsLst>
                <a:gs pos="71000">
                  <a:schemeClr val="tx2">
                    <a:lumMod val="10000"/>
                    <a:lumOff val="90000"/>
                    <a:alpha val="83000"/>
                  </a:schemeClr>
                </a:gs>
                <a:gs pos="40000">
                  <a:schemeClr val="bg1">
                    <a:lumMod val="50000"/>
                  </a:schemeClr>
                </a:gs>
                <a:gs pos="0">
                  <a:schemeClr val="bg1">
                    <a:lumMod val="85000"/>
                    <a:alpha val="77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2" name="Group 129">
            <a:extLst>
              <a:ext uri="{FF2B5EF4-FFF2-40B4-BE49-F238E27FC236}">
                <a16:creationId xmlns:a16="http://schemas.microsoft.com/office/drawing/2014/main" id="{3C7ACEAE-5FAD-174D-9C2D-617DC8832F0B}"/>
              </a:ext>
            </a:extLst>
          </p:cNvPr>
          <p:cNvGrpSpPr/>
          <p:nvPr userDrawn="1"/>
        </p:nvGrpSpPr>
        <p:grpSpPr>
          <a:xfrm rot="20653591" flipH="1">
            <a:off x="4232467" y="5885827"/>
            <a:ext cx="177800" cy="304800"/>
            <a:chOff x="4946650" y="3048000"/>
            <a:chExt cx="311150" cy="533400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08512EB3-5F4D-AB49-9A92-9BF75A28507F}"/>
                </a:ext>
              </a:extLst>
            </p:cNvPr>
            <p:cNvSpPr/>
            <p:nvPr/>
          </p:nvSpPr>
          <p:spPr>
            <a:xfrm>
              <a:off x="5105400" y="3429000"/>
              <a:ext cx="76200" cy="76200"/>
            </a:xfrm>
            <a:prstGeom prst="ellipse">
              <a:avLst/>
            </a:prstGeom>
            <a:gradFill flip="none" rotWithShape="1">
              <a:gsLst>
                <a:gs pos="71000">
                  <a:schemeClr val="accent5">
                    <a:lumMod val="40000"/>
                    <a:lumOff val="60000"/>
                    <a:alpha val="61000"/>
                  </a:schemeClr>
                </a:gs>
                <a:gs pos="40000">
                  <a:schemeClr val="bg2">
                    <a:alpha val="74000"/>
                  </a:schemeClr>
                </a:gs>
                <a:gs pos="0">
                  <a:schemeClr val="accent4">
                    <a:lumMod val="20000"/>
                    <a:lumOff val="80000"/>
                    <a:alpha val="52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40D6AEB0-613E-574D-A53E-D1BE3CB5C99A}"/>
                </a:ext>
              </a:extLst>
            </p:cNvPr>
            <p:cNvSpPr/>
            <p:nvPr/>
          </p:nvSpPr>
          <p:spPr>
            <a:xfrm>
              <a:off x="5105400" y="3200400"/>
              <a:ext cx="152400" cy="152400"/>
            </a:xfrm>
            <a:prstGeom prst="ellipse">
              <a:avLst/>
            </a:prstGeom>
            <a:gradFill flip="none" rotWithShape="1">
              <a:gsLst>
                <a:gs pos="71000">
                  <a:schemeClr val="accent5">
                    <a:lumMod val="20000"/>
                    <a:lumOff val="80000"/>
                    <a:alpha val="87000"/>
                  </a:schemeClr>
                </a:gs>
                <a:gs pos="40000">
                  <a:schemeClr val="bg2">
                    <a:alpha val="59000"/>
                  </a:schemeClr>
                </a:gs>
                <a:gs pos="0">
                  <a:schemeClr val="accent4">
                    <a:lumMod val="20000"/>
                    <a:lumOff val="80000"/>
                    <a:alpha val="7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D3BD12D9-6C9D-ED44-85F9-539863338169}"/>
                </a:ext>
              </a:extLst>
            </p:cNvPr>
            <p:cNvSpPr/>
            <p:nvPr/>
          </p:nvSpPr>
          <p:spPr>
            <a:xfrm>
              <a:off x="4953000" y="3505200"/>
              <a:ext cx="76200" cy="76200"/>
            </a:xfrm>
            <a:prstGeom prst="ellipse">
              <a:avLst/>
            </a:prstGeom>
            <a:gradFill flip="none" rotWithShape="1">
              <a:gsLst>
                <a:gs pos="71000">
                  <a:schemeClr val="accent5">
                    <a:lumMod val="40000"/>
                    <a:lumOff val="60000"/>
                    <a:alpha val="65000"/>
                  </a:schemeClr>
                </a:gs>
                <a:gs pos="40000">
                  <a:schemeClr val="bg2">
                    <a:alpha val="69000"/>
                  </a:schemeClr>
                </a:gs>
                <a:gs pos="0">
                  <a:schemeClr val="accent4">
                    <a:lumMod val="40000"/>
                    <a:lumOff val="60000"/>
                    <a:alpha val="62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CFB47AC2-BF63-3840-903F-A264F8758627}"/>
                </a:ext>
              </a:extLst>
            </p:cNvPr>
            <p:cNvSpPr/>
            <p:nvPr/>
          </p:nvSpPr>
          <p:spPr>
            <a:xfrm>
              <a:off x="5181600" y="3048000"/>
              <a:ext cx="76200" cy="76200"/>
            </a:xfrm>
            <a:prstGeom prst="ellipse">
              <a:avLst/>
            </a:prstGeom>
            <a:gradFill flip="none" rotWithShape="1">
              <a:gsLst>
                <a:gs pos="71000">
                  <a:schemeClr val="accent5">
                    <a:lumMod val="40000"/>
                    <a:lumOff val="60000"/>
                    <a:alpha val="95000"/>
                  </a:schemeClr>
                </a:gs>
                <a:gs pos="40000">
                  <a:schemeClr val="bg2">
                    <a:alpha val="77000"/>
                  </a:schemeClr>
                </a:gs>
                <a:gs pos="0">
                  <a:schemeClr val="accent4">
                    <a:lumMod val="40000"/>
                    <a:lumOff val="60000"/>
                    <a:alpha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4CD95F10-C763-994A-836C-F9C231B5156C}"/>
                </a:ext>
              </a:extLst>
            </p:cNvPr>
            <p:cNvSpPr/>
            <p:nvPr/>
          </p:nvSpPr>
          <p:spPr>
            <a:xfrm>
              <a:off x="4946650" y="3362325"/>
              <a:ext cx="177800" cy="177800"/>
            </a:xfrm>
            <a:prstGeom prst="ellipse">
              <a:avLst/>
            </a:prstGeom>
            <a:gradFill flip="none" rotWithShape="1">
              <a:gsLst>
                <a:gs pos="71000">
                  <a:schemeClr val="accent5">
                    <a:lumMod val="40000"/>
                    <a:lumOff val="60000"/>
                    <a:alpha val="78000"/>
                  </a:schemeClr>
                </a:gs>
                <a:gs pos="40000">
                  <a:schemeClr val="bg1">
                    <a:alpha val="42000"/>
                  </a:schemeClr>
                </a:gs>
                <a:gs pos="0">
                  <a:schemeClr val="accent4">
                    <a:lumMod val="40000"/>
                    <a:lumOff val="60000"/>
                    <a:alpha val="69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D91063D7-78E0-704D-8094-2694C81D1B39}"/>
                </a:ext>
              </a:extLst>
            </p:cNvPr>
            <p:cNvSpPr/>
            <p:nvPr/>
          </p:nvSpPr>
          <p:spPr>
            <a:xfrm>
              <a:off x="5105400" y="3124200"/>
              <a:ext cx="76200" cy="76200"/>
            </a:xfrm>
            <a:prstGeom prst="ellipse">
              <a:avLst/>
            </a:prstGeom>
            <a:gradFill flip="none" rotWithShape="1">
              <a:gsLst>
                <a:gs pos="71000">
                  <a:schemeClr val="accent5">
                    <a:lumMod val="40000"/>
                    <a:lumOff val="60000"/>
                    <a:alpha val="66000"/>
                  </a:schemeClr>
                </a:gs>
                <a:gs pos="40000">
                  <a:schemeClr val="bg1">
                    <a:alpha val="83000"/>
                  </a:schemeClr>
                </a:gs>
                <a:gs pos="0">
                  <a:schemeClr val="accent4">
                    <a:lumMod val="40000"/>
                    <a:lumOff val="60000"/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9" name="Oval 78">
            <a:extLst>
              <a:ext uri="{FF2B5EF4-FFF2-40B4-BE49-F238E27FC236}">
                <a16:creationId xmlns:a16="http://schemas.microsoft.com/office/drawing/2014/main" id="{67AFA08F-CF4C-9A4D-B1AA-47D43B97CDCF}"/>
              </a:ext>
            </a:extLst>
          </p:cNvPr>
          <p:cNvSpPr/>
          <p:nvPr userDrawn="1"/>
        </p:nvSpPr>
        <p:spPr>
          <a:xfrm rot="1808580">
            <a:off x="3830121" y="449348"/>
            <a:ext cx="1066800" cy="191480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>
              <a:srgbClr val="FFFF00"/>
            </a:glow>
            <a:softEdge rad="406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C8FB4155-8D55-D94F-925B-2A23E4EC380C}"/>
              </a:ext>
            </a:extLst>
          </p:cNvPr>
          <p:cNvCxnSpPr/>
          <p:nvPr userDrawn="1"/>
        </p:nvCxnSpPr>
        <p:spPr>
          <a:xfrm>
            <a:off x="3491656" y="2876065"/>
            <a:ext cx="2468033" cy="1588"/>
          </a:xfrm>
          <a:prstGeom prst="line">
            <a:avLst/>
          </a:prstGeom>
          <a:ln w="635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7965450B-1522-8641-ACB5-B21D5A48E1FE}"/>
              </a:ext>
            </a:extLst>
          </p:cNvPr>
          <p:cNvCxnSpPr/>
          <p:nvPr userDrawn="1"/>
        </p:nvCxnSpPr>
        <p:spPr>
          <a:xfrm>
            <a:off x="3622887" y="3615354"/>
            <a:ext cx="2242312" cy="1588"/>
          </a:xfrm>
          <a:prstGeom prst="line">
            <a:avLst/>
          </a:prstGeom>
          <a:ln w="635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8168B873-69F3-1D40-800B-26B5D738CE4F}"/>
              </a:ext>
            </a:extLst>
          </p:cNvPr>
          <p:cNvCxnSpPr/>
          <p:nvPr userDrawn="1"/>
        </p:nvCxnSpPr>
        <p:spPr>
          <a:xfrm>
            <a:off x="3843021" y="4357819"/>
            <a:ext cx="1731434" cy="1588"/>
          </a:xfrm>
          <a:prstGeom prst="line">
            <a:avLst/>
          </a:prstGeom>
          <a:ln w="635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9F495009-F3F0-9C47-9EF7-2A8FFD896E1A}"/>
              </a:ext>
            </a:extLst>
          </p:cNvPr>
          <p:cNvCxnSpPr/>
          <p:nvPr userDrawn="1"/>
        </p:nvCxnSpPr>
        <p:spPr>
          <a:xfrm>
            <a:off x="3978489" y="5098696"/>
            <a:ext cx="1418167" cy="1588"/>
          </a:xfrm>
          <a:prstGeom prst="line">
            <a:avLst/>
          </a:prstGeom>
          <a:ln w="635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160F99BA-EE8A-184B-A4D4-1E1E58DBD77C}"/>
              </a:ext>
            </a:extLst>
          </p:cNvPr>
          <p:cNvCxnSpPr/>
          <p:nvPr userDrawn="1"/>
        </p:nvCxnSpPr>
        <p:spPr>
          <a:xfrm>
            <a:off x="3428156" y="2135188"/>
            <a:ext cx="2582333" cy="1588"/>
          </a:xfrm>
          <a:prstGeom prst="line">
            <a:avLst/>
          </a:prstGeom>
          <a:ln w="635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5AC07F5-DADB-9445-B17F-BCA53975562A}"/>
              </a:ext>
            </a:extLst>
          </p:cNvPr>
          <p:cNvGrpSpPr/>
          <p:nvPr userDrawn="1"/>
        </p:nvGrpSpPr>
        <p:grpSpPr>
          <a:xfrm>
            <a:off x="5676900" y="3167742"/>
            <a:ext cx="2171700" cy="1632858"/>
            <a:chOff x="3589022" y="762000"/>
            <a:chExt cx="3040378" cy="2286000"/>
          </a:xfrm>
        </p:grpSpPr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47AB28FB-4F8D-8C44-8F45-F7BDAC93A768}"/>
                </a:ext>
              </a:extLst>
            </p:cNvPr>
            <p:cNvCxnSpPr/>
            <p:nvPr/>
          </p:nvCxnSpPr>
          <p:spPr>
            <a:xfrm rot="10800000">
              <a:off x="3589022" y="1912463"/>
              <a:ext cx="754381" cy="2223"/>
            </a:xfrm>
            <a:prstGeom prst="straightConnector1">
              <a:avLst/>
            </a:prstGeom>
            <a:ln w="12700">
              <a:solidFill>
                <a:schemeClr val="bg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1D35A61F-A061-7A4B-B996-B4F3EB8048B3}"/>
                </a:ext>
              </a:extLst>
            </p:cNvPr>
            <p:cNvSpPr/>
            <p:nvPr/>
          </p:nvSpPr>
          <p:spPr>
            <a:xfrm>
              <a:off x="4343400" y="762000"/>
              <a:ext cx="2286000" cy="2286000"/>
            </a:xfrm>
            <a:prstGeom prst="ellipse">
              <a:avLst/>
            </a:prstGeom>
            <a:solidFill>
              <a:srgbClr val="FFFFFF"/>
            </a:solidFill>
            <a:ln w="3175" cap="flat" cmpd="sng" algn="ctr">
              <a:solidFill>
                <a:schemeClr val="bg1"/>
              </a:solidFill>
              <a:prstDash val="dot"/>
              <a:round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38A611DF-5116-3D40-83F7-5EAE74AE2616}"/>
              </a:ext>
            </a:extLst>
          </p:cNvPr>
          <p:cNvGrpSpPr/>
          <p:nvPr userDrawn="1"/>
        </p:nvGrpSpPr>
        <p:grpSpPr>
          <a:xfrm>
            <a:off x="5511802" y="508000"/>
            <a:ext cx="2336807" cy="1632858"/>
            <a:chOff x="3357880" y="762000"/>
            <a:chExt cx="3271520" cy="2286000"/>
          </a:xfrm>
        </p:grpSpPr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A35A1D2E-9518-D142-9450-D9FE70C996EA}"/>
                </a:ext>
              </a:extLst>
            </p:cNvPr>
            <p:cNvCxnSpPr/>
            <p:nvPr/>
          </p:nvCxnSpPr>
          <p:spPr>
            <a:xfrm rot="10800000">
              <a:off x="3357880" y="1914687"/>
              <a:ext cx="985520" cy="2223"/>
            </a:xfrm>
            <a:prstGeom prst="straightConnector1">
              <a:avLst/>
            </a:prstGeom>
            <a:ln w="12700">
              <a:solidFill>
                <a:schemeClr val="tx2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9083D168-E18B-B542-BB47-386749B85430}"/>
                </a:ext>
              </a:extLst>
            </p:cNvPr>
            <p:cNvSpPr/>
            <p:nvPr/>
          </p:nvSpPr>
          <p:spPr>
            <a:xfrm>
              <a:off x="4343400" y="762000"/>
              <a:ext cx="2286000" cy="2286000"/>
            </a:xfrm>
            <a:prstGeom prst="ellipse">
              <a:avLst/>
            </a:prstGeom>
            <a:solidFill>
              <a:srgbClr val="FFFFFF"/>
            </a:solidFill>
            <a:ln w="3175" cap="flat" cmpd="sng" algn="ctr">
              <a:solidFill>
                <a:schemeClr val="tx2"/>
              </a:solidFill>
              <a:prstDash val="dot"/>
              <a:round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5618A40D-6149-1143-9AA8-9F50BC26D7A4}"/>
              </a:ext>
            </a:extLst>
          </p:cNvPr>
          <p:cNvGrpSpPr/>
          <p:nvPr/>
        </p:nvGrpSpPr>
        <p:grpSpPr>
          <a:xfrm>
            <a:off x="6352004" y="633512"/>
            <a:ext cx="1372672" cy="1449288"/>
            <a:chOff x="-2074434" y="1143000"/>
            <a:chExt cx="3931920" cy="4151376"/>
          </a:xfrm>
        </p:grpSpPr>
        <p:sp>
          <p:nvSpPr>
            <p:cNvPr id="113" name="Freeform 5">
              <a:extLst>
                <a:ext uri="{FF2B5EF4-FFF2-40B4-BE49-F238E27FC236}">
                  <a16:creationId xmlns:a16="http://schemas.microsoft.com/office/drawing/2014/main" id="{54012A64-6FED-9542-BDA8-32A15FC31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4778" y="2237541"/>
              <a:ext cx="2222264" cy="3056835"/>
            </a:xfrm>
            <a:custGeom>
              <a:avLst/>
              <a:gdLst/>
              <a:ahLst/>
              <a:cxnLst>
                <a:cxn ang="0">
                  <a:pos x="2314" y="848"/>
                </a:cxn>
                <a:cxn ang="0">
                  <a:pos x="2300" y="667"/>
                </a:cxn>
                <a:cxn ang="0">
                  <a:pos x="2272" y="491"/>
                </a:cxn>
                <a:cxn ang="0">
                  <a:pos x="2230" y="322"/>
                </a:cxn>
                <a:cxn ang="0">
                  <a:pos x="2172" y="157"/>
                </a:cxn>
                <a:cxn ang="0">
                  <a:pos x="2101" y="0"/>
                </a:cxn>
                <a:cxn ang="0">
                  <a:pos x="1514" y="347"/>
                </a:cxn>
                <a:cxn ang="0">
                  <a:pos x="1554" y="444"/>
                </a:cxn>
                <a:cxn ang="0">
                  <a:pos x="1586" y="547"/>
                </a:cxn>
                <a:cxn ang="0">
                  <a:pos x="1610" y="652"/>
                </a:cxn>
                <a:cxn ang="0">
                  <a:pos x="1626" y="760"/>
                </a:cxn>
                <a:cxn ang="0">
                  <a:pos x="1633" y="870"/>
                </a:cxn>
                <a:cxn ang="0">
                  <a:pos x="1633" y="976"/>
                </a:cxn>
                <a:cxn ang="0">
                  <a:pos x="1608" y="1172"/>
                </a:cxn>
                <a:cxn ang="0">
                  <a:pos x="1558" y="1359"/>
                </a:cxn>
                <a:cxn ang="0">
                  <a:pos x="1483" y="1534"/>
                </a:cxn>
                <a:cxn ang="0">
                  <a:pos x="1384" y="1696"/>
                </a:cxn>
                <a:cxn ang="0">
                  <a:pos x="1265" y="1842"/>
                </a:cxn>
                <a:cxn ang="0">
                  <a:pos x="1126" y="1970"/>
                </a:cxn>
                <a:cxn ang="0">
                  <a:pos x="972" y="2079"/>
                </a:cxn>
                <a:cxn ang="0">
                  <a:pos x="802" y="2165"/>
                </a:cxn>
                <a:cxn ang="0">
                  <a:pos x="621" y="2228"/>
                </a:cxn>
                <a:cxn ang="0">
                  <a:pos x="430" y="2265"/>
                </a:cxn>
                <a:cxn ang="0">
                  <a:pos x="359" y="2041"/>
                </a:cxn>
                <a:cxn ang="0">
                  <a:pos x="363" y="3181"/>
                </a:cxn>
                <a:cxn ang="0">
                  <a:pos x="414" y="2950"/>
                </a:cxn>
                <a:cxn ang="0">
                  <a:pos x="564" y="2934"/>
                </a:cxn>
                <a:cxn ang="0">
                  <a:pos x="711" y="2907"/>
                </a:cxn>
                <a:cxn ang="0">
                  <a:pos x="854" y="2870"/>
                </a:cxn>
                <a:cxn ang="0">
                  <a:pos x="992" y="2823"/>
                </a:cxn>
                <a:cxn ang="0">
                  <a:pos x="1126" y="2767"/>
                </a:cxn>
                <a:cxn ang="0">
                  <a:pos x="1255" y="2701"/>
                </a:cxn>
                <a:cxn ang="0">
                  <a:pos x="1378" y="2627"/>
                </a:cxn>
                <a:cxn ang="0">
                  <a:pos x="1496" y="2545"/>
                </a:cxn>
                <a:cxn ang="0">
                  <a:pos x="1608" y="2455"/>
                </a:cxn>
                <a:cxn ang="0">
                  <a:pos x="1713" y="2358"/>
                </a:cxn>
                <a:cxn ang="0">
                  <a:pos x="1810" y="2253"/>
                </a:cxn>
                <a:cxn ang="0">
                  <a:pos x="1901" y="2141"/>
                </a:cxn>
                <a:cxn ang="0">
                  <a:pos x="1984" y="2023"/>
                </a:cxn>
                <a:cxn ang="0">
                  <a:pos x="2057" y="1901"/>
                </a:cxn>
                <a:cxn ang="0">
                  <a:pos x="2124" y="1771"/>
                </a:cxn>
                <a:cxn ang="0">
                  <a:pos x="2181" y="1639"/>
                </a:cxn>
                <a:cxn ang="0">
                  <a:pos x="2228" y="1500"/>
                </a:cxn>
                <a:cxn ang="0">
                  <a:pos x="2265" y="1358"/>
                </a:cxn>
                <a:cxn ang="0">
                  <a:pos x="2293" y="1210"/>
                </a:cxn>
                <a:cxn ang="0">
                  <a:pos x="2309" y="1062"/>
                </a:cxn>
                <a:cxn ang="0">
                  <a:pos x="2315" y="908"/>
                </a:cxn>
              </a:cxnLst>
              <a:rect l="0" t="0" r="r" b="b"/>
              <a:pathLst>
                <a:path w="2315" h="3181">
                  <a:moveTo>
                    <a:pt x="2315" y="908"/>
                  </a:moveTo>
                  <a:lnTo>
                    <a:pt x="2315" y="908"/>
                  </a:lnTo>
                  <a:lnTo>
                    <a:pt x="2314" y="848"/>
                  </a:lnTo>
                  <a:lnTo>
                    <a:pt x="2311" y="786"/>
                  </a:lnTo>
                  <a:lnTo>
                    <a:pt x="2306" y="727"/>
                  </a:lnTo>
                  <a:lnTo>
                    <a:pt x="2300" y="667"/>
                  </a:lnTo>
                  <a:lnTo>
                    <a:pt x="2293" y="608"/>
                  </a:lnTo>
                  <a:lnTo>
                    <a:pt x="2283" y="550"/>
                  </a:lnTo>
                  <a:lnTo>
                    <a:pt x="2272" y="491"/>
                  </a:lnTo>
                  <a:lnTo>
                    <a:pt x="2259" y="434"/>
                  </a:lnTo>
                  <a:lnTo>
                    <a:pt x="2246" y="378"/>
                  </a:lnTo>
                  <a:lnTo>
                    <a:pt x="2230" y="322"/>
                  </a:lnTo>
                  <a:lnTo>
                    <a:pt x="2212" y="266"/>
                  </a:lnTo>
                  <a:lnTo>
                    <a:pt x="2193" y="212"/>
                  </a:lnTo>
                  <a:lnTo>
                    <a:pt x="2172" y="157"/>
                  </a:lnTo>
                  <a:lnTo>
                    <a:pt x="2150" y="104"/>
                  </a:lnTo>
                  <a:lnTo>
                    <a:pt x="2126" y="53"/>
                  </a:lnTo>
                  <a:lnTo>
                    <a:pt x="2101" y="0"/>
                  </a:lnTo>
                  <a:lnTo>
                    <a:pt x="1904" y="366"/>
                  </a:lnTo>
                  <a:lnTo>
                    <a:pt x="1514" y="347"/>
                  </a:lnTo>
                  <a:lnTo>
                    <a:pt x="1514" y="347"/>
                  </a:lnTo>
                  <a:lnTo>
                    <a:pt x="1527" y="380"/>
                  </a:lnTo>
                  <a:lnTo>
                    <a:pt x="1540" y="412"/>
                  </a:lnTo>
                  <a:lnTo>
                    <a:pt x="1554" y="444"/>
                  </a:lnTo>
                  <a:lnTo>
                    <a:pt x="1565" y="478"/>
                  </a:lnTo>
                  <a:lnTo>
                    <a:pt x="1576" y="512"/>
                  </a:lnTo>
                  <a:lnTo>
                    <a:pt x="1586" y="547"/>
                  </a:lnTo>
                  <a:lnTo>
                    <a:pt x="1595" y="581"/>
                  </a:lnTo>
                  <a:lnTo>
                    <a:pt x="1602" y="617"/>
                  </a:lnTo>
                  <a:lnTo>
                    <a:pt x="1610" y="652"/>
                  </a:lnTo>
                  <a:lnTo>
                    <a:pt x="1617" y="687"/>
                  </a:lnTo>
                  <a:lnTo>
                    <a:pt x="1621" y="724"/>
                  </a:lnTo>
                  <a:lnTo>
                    <a:pt x="1626" y="760"/>
                  </a:lnTo>
                  <a:lnTo>
                    <a:pt x="1630" y="796"/>
                  </a:lnTo>
                  <a:lnTo>
                    <a:pt x="1632" y="833"/>
                  </a:lnTo>
                  <a:lnTo>
                    <a:pt x="1633" y="870"/>
                  </a:lnTo>
                  <a:lnTo>
                    <a:pt x="1635" y="908"/>
                  </a:lnTo>
                  <a:lnTo>
                    <a:pt x="1635" y="908"/>
                  </a:lnTo>
                  <a:lnTo>
                    <a:pt x="1633" y="976"/>
                  </a:lnTo>
                  <a:lnTo>
                    <a:pt x="1627" y="1042"/>
                  </a:lnTo>
                  <a:lnTo>
                    <a:pt x="1620" y="1107"/>
                  </a:lnTo>
                  <a:lnTo>
                    <a:pt x="1608" y="1172"/>
                  </a:lnTo>
                  <a:lnTo>
                    <a:pt x="1595" y="1235"/>
                  </a:lnTo>
                  <a:lnTo>
                    <a:pt x="1577" y="1297"/>
                  </a:lnTo>
                  <a:lnTo>
                    <a:pt x="1558" y="1359"/>
                  </a:lnTo>
                  <a:lnTo>
                    <a:pt x="1536" y="1418"/>
                  </a:lnTo>
                  <a:lnTo>
                    <a:pt x="1511" y="1477"/>
                  </a:lnTo>
                  <a:lnTo>
                    <a:pt x="1483" y="1534"/>
                  </a:lnTo>
                  <a:lnTo>
                    <a:pt x="1452" y="1590"/>
                  </a:lnTo>
                  <a:lnTo>
                    <a:pt x="1420" y="1643"/>
                  </a:lnTo>
                  <a:lnTo>
                    <a:pt x="1384" y="1696"/>
                  </a:lnTo>
                  <a:lnTo>
                    <a:pt x="1346" y="1746"/>
                  </a:lnTo>
                  <a:lnTo>
                    <a:pt x="1306" y="1795"/>
                  </a:lnTo>
                  <a:lnTo>
                    <a:pt x="1265" y="1842"/>
                  </a:lnTo>
                  <a:lnTo>
                    <a:pt x="1221" y="1886"/>
                  </a:lnTo>
                  <a:lnTo>
                    <a:pt x="1175" y="1929"/>
                  </a:lnTo>
                  <a:lnTo>
                    <a:pt x="1126" y="1970"/>
                  </a:lnTo>
                  <a:lnTo>
                    <a:pt x="1076" y="2009"/>
                  </a:lnTo>
                  <a:lnTo>
                    <a:pt x="1025" y="2045"/>
                  </a:lnTo>
                  <a:lnTo>
                    <a:pt x="972" y="2079"/>
                  </a:lnTo>
                  <a:lnTo>
                    <a:pt x="917" y="2110"/>
                  </a:lnTo>
                  <a:lnTo>
                    <a:pt x="861" y="2140"/>
                  </a:lnTo>
                  <a:lnTo>
                    <a:pt x="802" y="2165"/>
                  </a:lnTo>
                  <a:lnTo>
                    <a:pt x="743" y="2190"/>
                  </a:lnTo>
                  <a:lnTo>
                    <a:pt x="683" y="2210"/>
                  </a:lnTo>
                  <a:lnTo>
                    <a:pt x="621" y="2228"/>
                  </a:lnTo>
                  <a:lnTo>
                    <a:pt x="558" y="2244"/>
                  </a:lnTo>
                  <a:lnTo>
                    <a:pt x="495" y="2256"/>
                  </a:lnTo>
                  <a:lnTo>
                    <a:pt x="430" y="2265"/>
                  </a:lnTo>
                  <a:lnTo>
                    <a:pt x="363" y="2271"/>
                  </a:lnTo>
                  <a:lnTo>
                    <a:pt x="363" y="2041"/>
                  </a:lnTo>
                  <a:lnTo>
                    <a:pt x="359" y="2041"/>
                  </a:lnTo>
                  <a:lnTo>
                    <a:pt x="0" y="2611"/>
                  </a:lnTo>
                  <a:lnTo>
                    <a:pt x="361" y="3181"/>
                  </a:lnTo>
                  <a:lnTo>
                    <a:pt x="363" y="3181"/>
                  </a:lnTo>
                  <a:lnTo>
                    <a:pt x="363" y="2954"/>
                  </a:lnTo>
                  <a:lnTo>
                    <a:pt x="363" y="2954"/>
                  </a:lnTo>
                  <a:lnTo>
                    <a:pt x="414" y="2950"/>
                  </a:lnTo>
                  <a:lnTo>
                    <a:pt x="465" y="2947"/>
                  </a:lnTo>
                  <a:lnTo>
                    <a:pt x="514" y="2941"/>
                  </a:lnTo>
                  <a:lnTo>
                    <a:pt x="564" y="2934"/>
                  </a:lnTo>
                  <a:lnTo>
                    <a:pt x="614" y="2926"/>
                  </a:lnTo>
                  <a:lnTo>
                    <a:pt x="662" y="2917"/>
                  </a:lnTo>
                  <a:lnTo>
                    <a:pt x="711" y="2907"/>
                  </a:lnTo>
                  <a:lnTo>
                    <a:pt x="758" y="2897"/>
                  </a:lnTo>
                  <a:lnTo>
                    <a:pt x="807" y="2883"/>
                  </a:lnTo>
                  <a:lnTo>
                    <a:pt x="854" y="2870"/>
                  </a:lnTo>
                  <a:lnTo>
                    <a:pt x="900" y="2855"/>
                  </a:lnTo>
                  <a:lnTo>
                    <a:pt x="947" y="2839"/>
                  </a:lnTo>
                  <a:lnTo>
                    <a:pt x="992" y="2823"/>
                  </a:lnTo>
                  <a:lnTo>
                    <a:pt x="1037" y="2805"/>
                  </a:lnTo>
                  <a:lnTo>
                    <a:pt x="1082" y="2786"/>
                  </a:lnTo>
                  <a:lnTo>
                    <a:pt x="1126" y="2767"/>
                  </a:lnTo>
                  <a:lnTo>
                    <a:pt x="1169" y="2746"/>
                  </a:lnTo>
                  <a:lnTo>
                    <a:pt x="1212" y="2724"/>
                  </a:lnTo>
                  <a:lnTo>
                    <a:pt x="1255" y="2701"/>
                  </a:lnTo>
                  <a:lnTo>
                    <a:pt x="1297" y="2677"/>
                  </a:lnTo>
                  <a:lnTo>
                    <a:pt x="1337" y="2652"/>
                  </a:lnTo>
                  <a:lnTo>
                    <a:pt x="1378" y="2627"/>
                  </a:lnTo>
                  <a:lnTo>
                    <a:pt x="1418" y="2601"/>
                  </a:lnTo>
                  <a:lnTo>
                    <a:pt x="1458" y="2573"/>
                  </a:lnTo>
                  <a:lnTo>
                    <a:pt x="1496" y="2545"/>
                  </a:lnTo>
                  <a:lnTo>
                    <a:pt x="1534" y="2515"/>
                  </a:lnTo>
                  <a:lnTo>
                    <a:pt x="1571" y="2486"/>
                  </a:lnTo>
                  <a:lnTo>
                    <a:pt x="1608" y="2455"/>
                  </a:lnTo>
                  <a:lnTo>
                    <a:pt x="1643" y="2422"/>
                  </a:lnTo>
                  <a:lnTo>
                    <a:pt x="1679" y="2390"/>
                  </a:lnTo>
                  <a:lnTo>
                    <a:pt x="1713" y="2358"/>
                  </a:lnTo>
                  <a:lnTo>
                    <a:pt x="1746" y="2324"/>
                  </a:lnTo>
                  <a:lnTo>
                    <a:pt x="1779" y="2288"/>
                  </a:lnTo>
                  <a:lnTo>
                    <a:pt x="1810" y="2253"/>
                  </a:lnTo>
                  <a:lnTo>
                    <a:pt x="1841" y="2216"/>
                  </a:lnTo>
                  <a:lnTo>
                    <a:pt x="1872" y="2179"/>
                  </a:lnTo>
                  <a:lnTo>
                    <a:pt x="1901" y="2141"/>
                  </a:lnTo>
                  <a:lnTo>
                    <a:pt x="1929" y="2103"/>
                  </a:lnTo>
                  <a:lnTo>
                    <a:pt x="1957" y="2063"/>
                  </a:lnTo>
                  <a:lnTo>
                    <a:pt x="1984" y="2023"/>
                  </a:lnTo>
                  <a:lnTo>
                    <a:pt x="2009" y="1984"/>
                  </a:lnTo>
                  <a:lnTo>
                    <a:pt x="2034" y="1942"/>
                  </a:lnTo>
                  <a:lnTo>
                    <a:pt x="2057" y="1901"/>
                  </a:lnTo>
                  <a:lnTo>
                    <a:pt x="2081" y="1858"/>
                  </a:lnTo>
                  <a:lnTo>
                    <a:pt x="2103" y="1816"/>
                  </a:lnTo>
                  <a:lnTo>
                    <a:pt x="2124" y="1771"/>
                  </a:lnTo>
                  <a:lnTo>
                    <a:pt x="2144" y="1727"/>
                  </a:lnTo>
                  <a:lnTo>
                    <a:pt x="2162" y="1683"/>
                  </a:lnTo>
                  <a:lnTo>
                    <a:pt x="2181" y="1639"/>
                  </a:lnTo>
                  <a:lnTo>
                    <a:pt x="2197" y="1593"/>
                  </a:lnTo>
                  <a:lnTo>
                    <a:pt x="2213" y="1546"/>
                  </a:lnTo>
                  <a:lnTo>
                    <a:pt x="2228" y="1500"/>
                  </a:lnTo>
                  <a:lnTo>
                    <a:pt x="2241" y="1453"/>
                  </a:lnTo>
                  <a:lnTo>
                    <a:pt x="2253" y="1405"/>
                  </a:lnTo>
                  <a:lnTo>
                    <a:pt x="2265" y="1358"/>
                  </a:lnTo>
                  <a:lnTo>
                    <a:pt x="2275" y="1309"/>
                  </a:lnTo>
                  <a:lnTo>
                    <a:pt x="2284" y="1260"/>
                  </a:lnTo>
                  <a:lnTo>
                    <a:pt x="2293" y="1210"/>
                  </a:lnTo>
                  <a:lnTo>
                    <a:pt x="2299" y="1162"/>
                  </a:lnTo>
                  <a:lnTo>
                    <a:pt x="2305" y="1112"/>
                  </a:lnTo>
                  <a:lnTo>
                    <a:pt x="2309" y="1062"/>
                  </a:lnTo>
                  <a:lnTo>
                    <a:pt x="2312" y="1010"/>
                  </a:lnTo>
                  <a:lnTo>
                    <a:pt x="2314" y="960"/>
                  </a:lnTo>
                  <a:lnTo>
                    <a:pt x="2315" y="908"/>
                  </a:lnTo>
                  <a:lnTo>
                    <a:pt x="2315" y="90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50800" dist="38100" dir="2700000" algn="ctr" rotWithShape="0">
                <a:srgbClr val="000000">
                  <a:alpha val="2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latin typeface="Arial Narrow" pitchFamily="34" charset="0"/>
              </a:endParaRPr>
            </a:p>
          </p:txBody>
        </p:sp>
        <p:sp>
          <p:nvSpPr>
            <p:cNvPr id="114" name="Freeform 6">
              <a:extLst>
                <a:ext uri="{FF2B5EF4-FFF2-40B4-BE49-F238E27FC236}">
                  <a16:creationId xmlns:a16="http://schemas.microsoft.com/office/drawing/2014/main" id="{2DD2F22B-1DDD-E74A-A4F8-D121C84E3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74434" y="2062645"/>
              <a:ext cx="1859407" cy="3010708"/>
            </a:xfrm>
            <a:custGeom>
              <a:avLst/>
              <a:gdLst/>
              <a:ahLst/>
              <a:cxnLst>
                <a:cxn ang="0">
                  <a:pos x="1872" y="2445"/>
                </a:cxn>
                <a:cxn ang="0">
                  <a:pos x="1681" y="2407"/>
                </a:cxn>
                <a:cxn ang="0">
                  <a:pos x="1501" y="2344"/>
                </a:cxn>
                <a:cxn ang="0">
                  <a:pos x="1334" y="2255"/>
                </a:cxn>
                <a:cxn ang="0">
                  <a:pos x="1181" y="2146"/>
                </a:cxn>
                <a:cxn ang="0">
                  <a:pos x="1046" y="2018"/>
                </a:cxn>
                <a:cxn ang="0">
                  <a:pos x="928" y="1872"/>
                </a:cxn>
                <a:cxn ang="0">
                  <a:pos x="831" y="1712"/>
                </a:cxn>
                <a:cxn ang="0">
                  <a:pos x="756" y="1538"/>
                </a:cxn>
                <a:cxn ang="0">
                  <a:pos x="705" y="1352"/>
                </a:cxn>
                <a:cxn ang="0">
                  <a:pos x="682" y="1157"/>
                </a:cxn>
                <a:cxn ang="0">
                  <a:pos x="682" y="1051"/>
                </a:cxn>
                <a:cxn ang="0">
                  <a:pos x="689" y="931"/>
                </a:cxn>
                <a:cxn ang="0">
                  <a:pos x="708" y="816"/>
                </a:cxn>
                <a:cxn ang="0">
                  <a:pos x="736" y="703"/>
                </a:cxn>
                <a:cxn ang="0">
                  <a:pos x="773" y="595"/>
                </a:cxn>
                <a:cxn ang="0">
                  <a:pos x="819" y="491"/>
                </a:cxn>
                <a:cxn ang="0">
                  <a:pos x="704" y="0"/>
                </a:cxn>
                <a:cxn ang="0">
                  <a:pos x="233" y="142"/>
                </a:cxn>
                <a:cxn ang="0">
                  <a:pos x="181" y="251"/>
                </a:cxn>
                <a:cxn ang="0">
                  <a:pos x="113" y="419"/>
                </a:cxn>
                <a:cxn ang="0">
                  <a:pos x="60" y="594"/>
                </a:cxn>
                <a:cxn ang="0">
                  <a:pos x="24" y="777"/>
                </a:cxn>
                <a:cxn ang="0">
                  <a:pos x="4" y="962"/>
                </a:cxn>
                <a:cxn ang="0">
                  <a:pos x="0" y="1090"/>
                </a:cxn>
                <a:cxn ang="0">
                  <a:pos x="6" y="1242"/>
                </a:cxn>
                <a:cxn ang="0">
                  <a:pos x="22" y="1389"/>
                </a:cxn>
                <a:cxn ang="0">
                  <a:pos x="49" y="1535"/>
                </a:cxn>
                <a:cxn ang="0">
                  <a:pos x="85" y="1677"/>
                </a:cxn>
                <a:cxn ang="0">
                  <a:pos x="133" y="1814"/>
                </a:cxn>
                <a:cxn ang="0">
                  <a:pos x="189" y="1946"/>
                </a:cxn>
                <a:cxn ang="0">
                  <a:pos x="252" y="2074"/>
                </a:cxn>
                <a:cxn ang="0">
                  <a:pos x="326" y="2196"/>
                </a:cxn>
                <a:cxn ang="0">
                  <a:pos x="407" y="2313"/>
                </a:cxn>
                <a:cxn ang="0">
                  <a:pos x="495" y="2423"/>
                </a:cxn>
                <a:cxn ang="0">
                  <a:pos x="592" y="2528"/>
                </a:cxn>
                <a:cxn ang="0">
                  <a:pos x="695" y="2625"/>
                </a:cxn>
                <a:cxn ang="0">
                  <a:pos x="804" y="2716"/>
                </a:cxn>
                <a:cxn ang="0">
                  <a:pos x="921" y="2799"/>
                </a:cxn>
                <a:cxn ang="0">
                  <a:pos x="1041" y="2873"/>
                </a:cxn>
                <a:cxn ang="0">
                  <a:pos x="1168" y="2939"/>
                </a:cxn>
                <a:cxn ang="0">
                  <a:pos x="1301" y="2996"/>
                </a:cxn>
                <a:cxn ang="0">
                  <a:pos x="1436" y="3045"/>
                </a:cxn>
                <a:cxn ang="0">
                  <a:pos x="1577" y="3083"/>
                </a:cxn>
                <a:cxn ang="0">
                  <a:pos x="1722" y="3113"/>
                </a:cxn>
                <a:cxn ang="0">
                  <a:pos x="1869" y="3130"/>
                </a:cxn>
                <a:cxn ang="0">
                  <a:pos x="1937" y="2453"/>
                </a:cxn>
              </a:cxnLst>
              <a:rect l="0" t="0" r="r" b="b"/>
              <a:pathLst>
                <a:path w="1937" h="3133">
                  <a:moveTo>
                    <a:pt x="1937" y="2453"/>
                  </a:moveTo>
                  <a:lnTo>
                    <a:pt x="1937" y="2453"/>
                  </a:lnTo>
                  <a:lnTo>
                    <a:pt x="1872" y="2445"/>
                  </a:lnTo>
                  <a:lnTo>
                    <a:pt x="1807" y="2435"/>
                  </a:lnTo>
                  <a:lnTo>
                    <a:pt x="1744" y="2423"/>
                  </a:lnTo>
                  <a:lnTo>
                    <a:pt x="1681" y="2407"/>
                  </a:lnTo>
                  <a:lnTo>
                    <a:pt x="1620" y="2388"/>
                  </a:lnTo>
                  <a:lnTo>
                    <a:pt x="1560" y="2367"/>
                  </a:lnTo>
                  <a:lnTo>
                    <a:pt x="1501" y="2344"/>
                  </a:lnTo>
                  <a:lnTo>
                    <a:pt x="1445" y="2316"/>
                  </a:lnTo>
                  <a:lnTo>
                    <a:pt x="1389" y="2288"/>
                  </a:lnTo>
                  <a:lnTo>
                    <a:pt x="1334" y="2255"/>
                  </a:lnTo>
                  <a:lnTo>
                    <a:pt x="1281" y="2222"/>
                  </a:lnTo>
                  <a:lnTo>
                    <a:pt x="1231" y="2186"/>
                  </a:lnTo>
                  <a:lnTo>
                    <a:pt x="1181" y="2146"/>
                  </a:lnTo>
                  <a:lnTo>
                    <a:pt x="1134" y="2107"/>
                  </a:lnTo>
                  <a:lnTo>
                    <a:pt x="1088" y="2064"/>
                  </a:lnTo>
                  <a:lnTo>
                    <a:pt x="1046" y="2018"/>
                  </a:lnTo>
                  <a:lnTo>
                    <a:pt x="1004" y="1973"/>
                  </a:lnTo>
                  <a:lnTo>
                    <a:pt x="965" y="1924"/>
                  </a:lnTo>
                  <a:lnTo>
                    <a:pt x="928" y="1872"/>
                  </a:lnTo>
                  <a:lnTo>
                    <a:pt x="893" y="1821"/>
                  </a:lnTo>
                  <a:lnTo>
                    <a:pt x="860" y="1768"/>
                  </a:lnTo>
                  <a:lnTo>
                    <a:pt x="831" y="1712"/>
                  </a:lnTo>
                  <a:lnTo>
                    <a:pt x="803" y="1656"/>
                  </a:lnTo>
                  <a:lnTo>
                    <a:pt x="778" y="1597"/>
                  </a:lnTo>
                  <a:lnTo>
                    <a:pt x="756" y="1538"/>
                  </a:lnTo>
                  <a:lnTo>
                    <a:pt x="736" y="1478"/>
                  </a:lnTo>
                  <a:lnTo>
                    <a:pt x="720" y="1416"/>
                  </a:lnTo>
                  <a:lnTo>
                    <a:pt x="705" y="1352"/>
                  </a:lnTo>
                  <a:lnTo>
                    <a:pt x="695" y="1288"/>
                  </a:lnTo>
                  <a:lnTo>
                    <a:pt x="686" y="1223"/>
                  </a:lnTo>
                  <a:lnTo>
                    <a:pt x="682" y="1157"/>
                  </a:lnTo>
                  <a:lnTo>
                    <a:pt x="680" y="1090"/>
                  </a:lnTo>
                  <a:lnTo>
                    <a:pt x="680" y="1090"/>
                  </a:lnTo>
                  <a:lnTo>
                    <a:pt x="682" y="1051"/>
                  </a:lnTo>
                  <a:lnTo>
                    <a:pt x="683" y="1011"/>
                  </a:lnTo>
                  <a:lnTo>
                    <a:pt x="686" y="971"/>
                  </a:lnTo>
                  <a:lnTo>
                    <a:pt x="689" y="931"/>
                  </a:lnTo>
                  <a:lnTo>
                    <a:pt x="695" y="893"/>
                  </a:lnTo>
                  <a:lnTo>
                    <a:pt x="701" y="853"/>
                  </a:lnTo>
                  <a:lnTo>
                    <a:pt x="708" y="816"/>
                  </a:lnTo>
                  <a:lnTo>
                    <a:pt x="717" y="778"/>
                  </a:lnTo>
                  <a:lnTo>
                    <a:pt x="726" y="740"/>
                  </a:lnTo>
                  <a:lnTo>
                    <a:pt x="736" y="703"/>
                  </a:lnTo>
                  <a:lnTo>
                    <a:pt x="748" y="668"/>
                  </a:lnTo>
                  <a:lnTo>
                    <a:pt x="760" y="631"/>
                  </a:lnTo>
                  <a:lnTo>
                    <a:pt x="773" y="595"/>
                  </a:lnTo>
                  <a:lnTo>
                    <a:pt x="788" y="560"/>
                  </a:lnTo>
                  <a:lnTo>
                    <a:pt x="803" y="525"/>
                  </a:lnTo>
                  <a:lnTo>
                    <a:pt x="819" y="491"/>
                  </a:lnTo>
                  <a:lnTo>
                    <a:pt x="1006" y="601"/>
                  </a:lnTo>
                  <a:lnTo>
                    <a:pt x="1007" y="598"/>
                  </a:lnTo>
                  <a:lnTo>
                    <a:pt x="704" y="0"/>
                  </a:lnTo>
                  <a:lnTo>
                    <a:pt x="32" y="18"/>
                  </a:lnTo>
                  <a:lnTo>
                    <a:pt x="31" y="22"/>
                  </a:lnTo>
                  <a:lnTo>
                    <a:pt x="233" y="142"/>
                  </a:lnTo>
                  <a:lnTo>
                    <a:pt x="233" y="142"/>
                  </a:lnTo>
                  <a:lnTo>
                    <a:pt x="206" y="196"/>
                  </a:lnTo>
                  <a:lnTo>
                    <a:pt x="181" y="251"/>
                  </a:lnTo>
                  <a:lnTo>
                    <a:pt x="156" y="305"/>
                  </a:lnTo>
                  <a:lnTo>
                    <a:pt x="134" y="361"/>
                  </a:lnTo>
                  <a:lnTo>
                    <a:pt x="113" y="419"/>
                  </a:lnTo>
                  <a:lnTo>
                    <a:pt x="94" y="476"/>
                  </a:lnTo>
                  <a:lnTo>
                    <a:pt x="77" y="535"/>
                  </a:lnTo>
                  <a:lnTo>
                    <a:pt x="60" y="594"/>
                  </a:lnTo>
                  <a:lnTo>
                    <a:pt x="47" y="654"/>
                  </a:lnTo>
                  <a:lnTo>
                    <a:pt x="35" y="715"/>
                  </a:lnTo>
                  <a:lnTo>
                    <a:pt x="24" y="777"/>
                  </a:lnTo>
                  <a:lnTo>
                    <a:pt x="16" y="837"/>
                  </a:lnTo>
                  <a:lnTo>
                    <a:pt x="9" y="900"/>
                  </a:lnTo>
                  <a:lnTo>
                    <a:pt x="4" y="962"/>
                  </a:lnTo>
                  <a:lnTo>
                    <a:pt x="1" y="1027"/>
                  </a:lnTo>
                  <a:lnTo>
                    <a:pt x="0" y="1090"/>
                  </a:lnTo>
                  <a:lnTo>
                    <a:pt x="0" y="1090"/>
                  </a:lnTo>
                  <a:lnTo>
                    <a:pt x="1" y="1140"/>
                  </a:lnTo>
                  <a:lnTo>
                    <a:pt x="3" y="1192"/>
                  </a:lnTo>
                  <a:lnTo>
                    <a:pt x="6" y="1242"/>
                  </a:lnTo>
                  <a:lnTo>
                    <a:pt x="10" y="1291"/>
                  </a:lnTo>
                  <a:lnTo>
                    <a:pt x="15" y="1341"/>
                  </a:lnTo>
                  <a:lnTo>
                    <a:pt x="22" y="1389"/>
                  </a:lnTo>
                  <a:lnTo>
                    <a:pt x="29" y="1439"/>
                  </a:lnTo>
                  <a:lnTo>
                    <a:pt x="38" y="1487"/>
                  </a:lnTo>
                  <a:lnTo>
                    <a:pt x="49" y="1535"/>
                  </a:lnTo>
                  <a:lnTo>
                    <a:pt x="60" y="1582"/>
                  </a:lnTo>
                  <a:lnTo>
                    <a:pt x="72" y="1629"/>
                  </a:lnTo>
                  <a:lnTo>
                    <a:pt x="85" y="1677"/>
                  </a:lnTo>
                  <a:lnTo>
                    <a:pt x="100" y="1722"/>
                  </a:lnTo>
                  <a:lnTo>
                    <a:pt x="115" y="1768"/>
                  </a:lnTo>
                  <a:lnTo>
                    <a:pt x="133" y="1814"/>
                  </a:lnTo>
                  <a:lnTo>
                    <a:pt x="150" y="1858"/>
                  </a:lnTo>
                  <a:lnTo>
                    <a:pt x="168" y="1902"/>
                  </a:lnTo>
                  <a:lnTo>
                    <a:pt x="189" y="1946"/>
                  </a:lnTo>
                  <a:lnTo>
                    <a:pt x="208" y="1989"/>
                  </a:lnTo>
                  <a:lnTo>
                    <a:pt x="230" y="2032"/>
                  </a:lnTo>
                  <a:lnTo>
                    <a:pt x="252" y="2074"/>
                  </a:lnTo>
                  <a:lnTo>
                    <a:pt x="275" y="2115"/>
                  </a:lnTo>
                  <a:lnTo>
                    <a:pt x="300" y="2157"/>
                  </a:lnTo>
                  <a:lnTo>
                    <a:pt x="326" y="2196"/>
                  </a:lnTo>
                  <a:lnTo>
                    <a:pt x="352" y="2236"/>
                  </a:lnTo>
                  <a:lnTo>
                    <a:pt x="379" y="2275"/>
                  </a:lnTo>
                  <a:lnTo>
                    <a:pt x="407" y="2313"/>
                  </a:lnTo>
                  <a:lnTo>
                    <a:pt x="436" y="2351"/>
                  </a:lnTo>
                  <a:lnTo>
                    <a:pt x="465" y="2388"/>
                  </a:lnTo>
                  <a:lnTo>
                    <a:pt x="495" y="2423"/>
                  </a:lnTo>
                  <a:lnTo>
                    <a:pt x="527" y="2460"/>
                  </a:lnTo>
                  <a:lnTo>
                    <a:pt x="558" y="2494"/>
                  </a:lnTo>
                  <a:lnTo>
                    <a:pt x="592" y="2528"/>
                  </a:lnTo>
                  <a:lnTo>
                    <a:pt x="624" y="2562"/>
                  </a:lnTo>
                  <a:lnTo>
                    <a:pt x="660" y="2594"/>
                  </a:lnTo>
                  <a:lnTo>
                    <a:pt x="695" y="2625"/>
                  </a:lnTo>
                  <a:lnTo>
                    <a:pt x="731" y="2656"/>
                  </a:lnTo>
                  <a:lnTo>
                    <a:pt x="767" y="2687"/>
                  </a:lnTo>
                  <a:lnTo>
                    <a:pt x="804" y="2716"/>
                  </a:lnTo>
                  <a:lnTo>
                    <a:pt x="842" y="2744"/>
                  </a:lnTo>
                  <a:lnTo>
                    <a:pt x="881" y="2772"/>
                  </a:lnTo>
                  <a:lnTo>
                    <a:pt x="921" y="2799"/>
                  </a:lnTo>
                  <a:lnTo>
                    <a:pt x="960" y="2824"/>
                  </a:lnTo>
                  <a:lnTo>
                    <a:pt x="1000" y="2849"/>
                  </a:lnTo>
                  <a:lnTo>
                    <a:pt x="1041" y="2873"/>
                  </a:lnTo>
                  <a:lnTo>
                    <a:pt x="1083" y="2896"/>
                  </a:lnTo>
                  <a:lnTo>
                    <a:pt x="1125" y="2918"/>
                  </a:lnTo>
                  <a:lnTo>
                    <a:pt x="1168" y="2939"/>
                  </a:lnTo>
                  <a:lnTo>
                    <a:pt x="1212" y="2959"/>
                  </a:lnTo>
                  <a:lnTo>
                    <a:pt x="1256" y="2979"/>
                  </a:lnTo>
                  <a:lnTo>
                    <a:pt x="1301" y="2996"/>
                  </a:lnTo>
                  <a:lnTo>
                    <a:pt x="1345" y="3014"/>
                  </a:lnTo>
                  <a:lnTo>
                    <a:pt x="1390" y="3030"/>
                  </a:lnTo>
                  <a:lnTo>
                    <a:pt x="1436" y="3045"/>
                  </a:lnTo>
                  <a:lnTo>
                    <a:pt x="1483" y="3058"/>
                  </a:lnTo>
                  <a:lnTo>
                    <a:pt x="1530" y="3071"/>
                  </a:lnTo>
                  <a:lnTo>
                    <a:pt x="1577" y="3083"/>
                  </a:lnTo>
                  <a:lnTo>
                    <a:pt x="1625" y="3093"/>
                  </a:lnTo>
                  <a:lnTo>
                    <a:pt x="1673" y="3104"/>
                  </a:lnTo>
                  <a:lnTo>
                    <a:pt x="1722" y="3113"/>
                  </a:lnTo>
                  <a:lnTo>
                    <a:pt x="1770" y="3118"/>
                  </a:lnTo>
                  <a:lnTo>
                    <a:pt x="1820" y="3126"/>
                  </a:lnTo>
                  <a:lnTo>
                    <a:pt x="1869" y="3130"/>
                  </a:lnTo>
                  <a:lnTo>
                    <a:pt x="1919" y="3133"/>
                  </a:lnTo>
                  <a:lnTo>
                    <a:pt x="1713" y="2789"/>
                  </a:lnTo>
                  <a:lnTo>
                    <a:pt x="1937" y="24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50800" dist="38100" dir="2700000" algn="ctr" rotWithShape="0">
                <a:srgbClr val="000000">
                  <a:alpha val="2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latin typeface="Arial Narrow" pitchFamily="34" charset="0"/>
              </a:endParaRPr>
            </a:p>
          </p:txBody>
        </p:sp>
        <p:sp>
          <p:nvSpPr>
            <p:cNvPr id="115" name="Freeform 7">
              <a:extLst>
                <a:ext uri="{FF2B5EF4-FFF2-40B4-BE49-F238E27FC236}">
                  <a16:creationId xmlns:a16="http://schemas.microsoft.com/office/drawing/2014/main" id="{AF5E3DAA-7BB3-2542-8926-76651F562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740374" y="1143000"/>
              <a:ext cx="3480747" cy="1381870"/>
            </a:xfrm>
            <a:custGeom>
              <a:avLst/>
              <a:gdLst/>
              <a:ahLst/>
              <a:cxnLst>
                <a:cxn ang="0">
                  <a:pos x="3430" y="953"/>
                </a:cxn>
                <a:cxn ang="0">
                  <a:pos x="3321" y="797"/>
                </a:cxn>
                <a:cxn ang="0">
                  <a:pos x="3197" y="652"/>
                </a:cxn>
                <a:cxn ang="0">
                  <a:pos x="3062" y="518"/>
                </a:cxn>
                <a:cxn ang="0">
                  <a:pos x="2914" y="399"/>
                </a:cxn>
                <a:cxn ang="0">
                  <a:pos x="2755" y="293"/>
                </a:cxn>
                <a:cxn ang="0">
                  <a:pos x="2587" y="202"/>
                </a:cxn>
                <a:cxn ang="0">
                  <a:pos x="2411" y="127"/>
                </a:cxn>
                <a:cxn ang="0">
                  <a:pos x="2225" y="68"/>
                </a:cxn>
                <a:cxn ang="0">
                  <a:pos x="2034" y="27"/>
                </a:cxn>
                <a:cxn ang="0">
                  <a:pos x="1835" y="4"/>
                </a:cxn>
                <a:cxn ang="0">
                  <a:pos x="1699" y="0"/>
                </a:cxn>
                <a:cxn ang="0">
                  <a:pos x="1503" y="9"/>
                </a:cxn>
                <a:cxn ang="0">
                  <a:pos x="1312" y="37"/>
                </a:cxn>
                <a:cxn ang="0">
                  <a:pos x="1126" y="81"/>
                </a:cxn>
                <a:cxn ang="0">
                  <a:pos x="948" y="143"/>
                </a:cxn>
                <a:cxn ang="0">
                  <a:pos x="777" y="219"/>
                </a:cxn>
                <a:cxn ang="0">
                  <a:pos x="615" y="311"/>
                </a:cxn>
                <a:cxn ang="0">
                  <a:pos x="464" y="415"/>
                </a:cxn>
                <a:cxn ang="0">
                  <a:pos x="321" y="535"/>
                </a:cxn>
                <a:cxn ang="0">
                  <a:pos x="191" y="664"/>
                </a:cxn>
                <a:cxn ang="0">
                  <a:pos x="72" y="807"/>
                </a:cxn>
                <a:cxn ang="0">
                  <a:pos x="385" y="897"/>
                </a:cxn>
                <a:cxn ang="0">
                  <a:pos x="599" y="1237"/>
                </a:cxn>
                <a:cxn ang="0">
                  <a:pos x="676" y="1141"/>
                </a:cxn>
                <a:cxn ang="0">
                  <a:pos x="761" y="1055"/>
                </a:cxn>
                <a:cxn ang="0">
                  <a:pos x="852" y="975"/>
                </a:cxn>
                <a:cxn ang="0">
                  <a:pos x="951" y="904"/>
                </a:cxn>
                <a:cxn ang="0">
                  <a:pos x="1056" y="841"/>
                </a:cxn>
                <a:cxn ang="0">
                  <a:pos x="1168" y="788"/>
                </a:cxn>
                <a:cxn ang="0">
                  <a:pos x="1282" y="745"/>
                </a:cxn>
                <a:cxn ang="0">
                  <a:pos x="1403" y="713"/>
                </a:cxn>
                <a:cxn ang="0">
                  <a:pos x="1528" y="691"/>
                </a:cxn>
                <a:cxn ang="0">
                  <a:pos x="1657" y="680"/>
                </a:cxn>
                <a:cxn ang="0">
                  <a:pos x="1743" y="680"/>
                </a:cxn>
                <a:cxn ang="0">
                  <a:pos x="1875" y="691"/>
                </a:cxn>
                <a:cxn ang="0">
                  <a:pos x="2001" y="713"/>
                </a:cxn>
                <a:cxn ang="0">
                  <a:pos x="2123" y="747"/>
                </a:cxn>
                <a:cxn ang="0">
                  <a:pos x="2240" y="791"/>
                </a:cxn>
                <a:cxn ang="0">
                  <a:pos x="2353" y="845"/>
                </a:cxn>
                <a:cxn ang="0">
                  <a:pos x="2458" y="910"/>
                </a:cxn>
                <a:cxn ang="0">
                  <a:pos x="2558" y="984"/>
                </a:cxn>
                <a:cxn ang="0">
                  <a:pos x="2651" y="1065"/>
                </a:cxn>
                <a:cxn ang="0">
                  <a:pos x="2735" y="1155"/>
                </a:cxn>
                <a:cxn ang="0">
                  <a:pos x="2811" y="1252"/>
                </a:cxn>
                <a:cxn ang="0">
                  <a:pos x="2636" y="1402"/>
                </a:cxn>
                <a:cxn ang="0">
                  <a:pos x="3624" y="844"/>
                </a:cxn>
              </a:cxnLst>
              <a:rect l="0" t="0" r="r" b="b"/>
              <a:pathLst>
                <a:path w="3626" h="1438">
                  <a:moveTo>
                    <a:pt x="3624" y="844"/>
                  </a:moveTo>
                  <a:lnTo>
                    <a:pt x="3430" y="953"/>
                  </a:lnTo>
                  <a:lnTo>
                    <a:pt x="3430" y="953"/>
                  </a:lnTo>
                  <a:lnTo>
                    <a:pt x="3395" y="900"/>
                  </a:lnTo>
                  <a:lnTo>
                    <a:pt x="3358" y="847"/>
                  </a:lnTo>
                  <a:lnTo>
                    <a:pt x="3321" y="797"/>
                  </a:lnTo>
                  <a:lnTo>
                    <a:pt x="3281" y="747"/>
                  </a:lnTo>
                  <a:lnTo>
                    <a:pt x="3240" y="698"/>
                  </a:lnTo>
                  <a:lnTo>
                    <a:pt x="3197" y="652"/>
                  </a:lnTo>
                  <a:lnTo>
                    <a:pt x="3153" y="607"/>
                  </a:lnTo>
                  <a:lnTo>
                    <a:pt x="3109" y="563"/>
                  </a:lnTo>
                  <a:lnTo>
                    <a:pt x="3062" y="518"/>
                  </a:lnTo>
                  <a:lnTo>
                    <a:pt x="3013" y="477"/>
                  </a:lnTo>
                  <a:lnTo>
                    <a:pt x="2964" y="437"/>
                  </a:lnTo>
                  <a:lnTo>
                    <a:pt x="2914" y="399"/>
                  </a:lnTo>
                  <a:lnTo>
                    <a:pt x="2863" y="362"/>
                  </a:lnTo>
                  <a:lnTo>
                    <a:pt x="2810" y="327"/>
                  </a:lnTo>
                  <a:lnTo>
                    <a:pt x="2755" y="293"/>
                  </a:lnTo>
                  <a:lnTo>
                    <a:pt x="2701" y="261"/>
                  </a:lnTo>
                  <a:lnTo>
                    <a:pt x="2645" y="231"/>
                  </a:lnTo>
                  <a:lnTo>
                    <a:pt x="2587" y="202"/>
                  </a:lnTo>
                  <a:lnTo>
                    <a:pt x="2530" y="175"/>
                  </a:lnTo>
                  <a:lnTo>
                    <a:pt x="2471" y="150"/>
                  </a:lnTo>
                  <a:lnTo>
                    <a:pt x="2411" y="127"/>
                  </a:lnTo>
                  <a:lnTo>
                    <a:pt x="2350" y="105"/>
                  </a:lnTo>
                  <a:lnTo>
                    <a:pt x="2288" y="85"/>
                  </a:lnTo>
                  <a:lnTo>
                    <a:pt x="2225" y="68"/>
                  </a:lnTo>
                  <a:lnTo>
                    <a:pt x="2162" y="52"/>
                  </a:lnTo>
                  <a:lnTo>
                    <a:pt x="2098" y="38"/>
                  </a:lnTo>
                  <a:lnTo>
                    <a:pt x="2034" y="27"/>
                  </a:lnTo>
                  <a:lnTo>
                    <a:pt x="1967" y="16"/>
                  </a:lnTo>
                  <a:lnTo>
                    <a:pt x="1903" y="9"/>
                  </a:lnTo>
                  <a:lnTo>
                    <a:pt x="1835" y="4"/>
                  </a:lnTo>
                  <a:lnTo>
                    <a:pt x="1768" y="0"/>
                  </a:lnTo>
                  <a:lnTo>
                    <a:pt x="1699" y="0"/>
                  </a:lnTo>
                  <a:lnTo>
                    <a:pt x="1699" y="0"/>
                  </a:lnTo>
                  <a:lnTo>
                    <a:pt x="1634" y="0"/>
                  </a:lnTo>
                  <a:lnTo>
                    <a:pt x="1568" y="3"/>
                  </a:lnTo>
                  <a:lnTo>
                    <a:pt x="1503" y="9"/>
                  </a:lnTo>
                  <a:lnTo>
                    <a:pt x="1439" y="16"/>
                  </a:lnTo>
                  <a:lnTo>
                    <a:pt x="1375" y="25"/>
                  </a:lnTo>
                  <a:lnTo>
                    <a:pt x="1312" y="37"/>
                  </a:lnTo>
                  <a:lnTo>
                    <a:pt x="1250" y="49"/>
                  </a:lnTo>
                  <a:lnTo>
                    <a:pt x="1188" y="65"/>
                  </a:lnTo>
                  <a:lnTo>
                    <a:pt x="1126" y="81"/>
                  </a:lnTo>
                  <a:lnTo>
                    <a:pt x="1066" y="100"/>
                  </a:lnTo>
                  <a:lnTo>
                    <a:pt x="1007" y="121"/>
                  </a:lnTo>
                  <a:lnTo>
                    <a:pt x="948" y="143"/>
                  </a:lnTo>
                  <a:lnTo>
                    <a:pt x="891" y="166"/>
                  </a:lnTo>
                  <a:lnTo>
                    <a:pt x="833" y="191"/>
                  </a:lnTo>
                  <a:lnTo>
                    <a:pt x="777" y="219"/>
                  </a:lnTo>
                  <a:lnTo>
                    <a:pt x="723" y="247"/>
                  </a:lnTo>
                  <a:lnTo>
                    <a:pt x="668" y="278"/>
                  </a:lnTo>
                  <a:lnTo>
                    <a:pt x="615" y="311"/>
                  </a:lnTo>
                  <a:lnTo>
                    <a:pt x="564" y="345"/>
                  </a:lnTo>
                  <a:lnTo>
                    <a:pt x="514" y="380"/>
                  </a:lnTo>
                  <a:lnTo>
                    <a:pt x="464" y="415"/>
                  </a:lnTo>
                  <a:lnTo>
                    <a:pt x="415" y="454"/>
                  </a:lnTo>
                  <a:lnTo>
                    <a:pt x="368" y="493"/>
                  </a:lnTo>
                  <a:lnTo>
                    <a:pt x="321" y="535"/>
                  </a:lnTo>
                  <a:lnTo>
                    <a:pt x="276" y="576"/>
                  </a:lnTo>
                  <a:lnTo>
                    <a:pt x="232" y="620"/>
                  </a:lnTo>
                  <a:lnTo>
                    <a:pt x="191" y="664"/>
                  </a:lnTo>
                  <a:lnTo>
                    <a:pt x="150" y="711"/>
                  </a:lnTo>
                  <a:lnTo>
                    <a:pt x="110" y="759"/>
                  </a:lnTo>
                  <a:lnTo>
                    <a:pt x="72" y="807"/>
                  </a:lnTo>
                  <a:lnTo>
                    <a:pt x="35" y="856"/>
                  </a:lnTo>
                  <a:lnTo>
                    <a:pt x="0" y="907"/>
                  </a:lnTo>
                  <a:lnTo>
                    <a:pt x="385" y="897"/>
                  </a:lnTo>
                  <a:lnTo>
                    <a:pt x="575" y="1270"/>
                  </a:lnTo>
                  <a:lnTo>
                    <a:pt x="575" y="1270"/>
                  </a:lnTo>
                  <a:lnTo>
                    <a:pt x="599" y="1237"/>
                  </a:lnTo>
                  <a:lnTo>
                    <a:pt x="624" y="1205"/>
                  </a:lnTo>
                  <a:lnTo>
                    <a:pt x="649" y="1172"/>
                  </a:lnTo>
                  <a:lnTo>
                    <a:pt x="676" y="1141"/>
                  </a:lnTo>
                  <a:lnTo>
                    <a:pt x="704" y="1112"/>
                  </a:lnTo>
                  <a:lnTo>
                    <a:pt x="732" y="1083"/>
                  </a:lnTo>
                  <a:lnTo>
                    <a:pt x="761" y="1055"/>
                  </a:lnTo>
                  <a:lnTo>
                    <a:pt x="791" y="1028"/>
                  </a:lnTo>
                  <a:lnTo>
                    <a:pt x="821" y="1000"/>
                  </a:lnTo>
                  <a:lnTo>
                    <a:pt x="852" y="975"/>
                  </a:lnTo>
                  <a:lnTo>
                    <a:pt x="885" y="950"/>
                  </a:lnTo>
                  <a:lnTo>
                    <a:pt x="917" y="926"/>
                  </a:lnTo>
                  <a:lnTo>
                    <a:pt x="951" y="904"/>
                  </a:lnTo>
                  <a:lnTo>
                    <a:pt x="985" y="882"/>
                  </a:lnTo>
                  <a:lnTo>
                    <a:pt x="1020" y="862"/>
                  </a:lnTo>
                  <a:lnTo>
                    <a:pt x="1056" y="841"/>
                  </a:lnTo>
                  <a:lnTo>
                    <a:pt x="1092" y="822"/>
                  </a:lnTo>
                  <a:lnTo>
                    <a:pt x="1129" y="804"/>
                  </a:lnTo>
                  <a:lnTo>
                    <a:pt x="1168" y="788"/>
                  </a:lnTo>
                  <a:lnTo>
                    <a:pt x="1204" y="773"/>
                  </a:lnTo>
                  <a:lnTo>
                    <a:pt x="1244" y="759"/>
                  </a:lnTo>
                  <a:lnTo>
                    <a:pt x="1282" y="745"/>
                  </a:lnTo>
                  <a:lnTo>
                    <a:pt x="1322" y="734"/>
                  </a:lnTo>
                  <a:lnTo>
                    <a:pt x="1363" y="722"/>
                  </a:lnTo>
                  <a:lnTo>
                    <a:pt x="1403" y="713"/>
                  </a:lnTo>
                  <a:lnTo>
                    <a:pt x="1444" y="704"/>
                  </a:lnTo>
                  <a:lnTo>
                    <a:pt x="1486" y="697"/>
                  </a:lnTo>
                  <a:lnTo>
                    <a:pt x="1528" y="691"/>
                  </a:lnTo>
                  <a:lnTo>
                    <a:pt x="1571" y="686"/>
                  </a:lnTo>
                  <a:lnTo>
                    <a:pt x="1614" y="682"/>
                  </a:lnTo>
                  <a:lnTo>
                    <a:pt x="1657" y="680"/>
                  </a:lnTo>
                  <a:lnTo>
                    <a:pt x="1699" y="680"/>
                  </a:lnTo>
                  <a:lnTo>
                    <a:pt x="1699" y="680"/>
                  </a:lnTo>
                  <a:lnTo>
                    <a:pt x="1743" y="680"/>
                  </a:lnTo>
                  <a:lnTo>
                    <a:pt x="1788" y="682"/>
                  </a:lnTo>
                  <a:lnTo>
                    <a:pt x="1832" y="686"/>
                  </a:lnTo>
                  <a:lnTo>
                    <a:pt x="1875" y="691"/>
                  </a:lnTo>
                  <a:lnTo>
                    <a:pt x="1917" y="697"/>
                  </a:lnTo>
                  <a:lnTo>
                    <a:pt x="1958" y="704"/>
                  </a:lnTo>
                  <a:lnTo>
                    <a:pt x="2001" y="713"/>
                  </a:lnTo>
                  <a:lnTo>
                    <a:pt x="2042" y="723"/>
                  </a:lnTo>
                  <a:lnTo>
                    <a:pt x="2082" y="735"/>
                  </a:lnTo>
                  <a:lnTo>
                    <a:pt x="2123" y="747"/>
                  </a:lnTo>
                  <a:lnTo>
                    <a:pt x="2163" y="760"/>
                  </a:lnTo>
                  <a:lnTo>
                    <a:pt x="2202" y="775"/>
                  </a:lnTo>
                  <a:lnTo>
                    <a:pt x="2240" y="791"/>
                  </a:lnTo>
                  <a:lnTo>
                    <a:pt x="2278" y="809"/>
                  </a:lnTo>
                  <a:lnTo>
                    <a:pt x="2316" y="826"/>
                  </a:lnTo>
                  <a:lnTo>
                    <a:pt x="2353" y="845"/>
                  </a:lnTo>
                  <a:lnTo>
                    <a:pt x="2389" y="866"/>
                  </a:lnTo>
                  <a:lnTo>
                    <a:pt x="2424" y="888"/>
                  </a:lnTo>
                  <a:lnTo>
                    <a:pt x="2458" y="910"/>
                  </a:lnTo>
                  <a:lnTo>
                    <a:pt x="2493" y="934"/>
                  </a:lnTo>
                  <a:lnTo>
                    <a:pt x="2526" y="959"/>
                  </a:lnTo>
                  <a:lnTo>
                    <a:pt x="2558" y="984"/>
                  </a:lnTo>
                  <a:lnTo>
                    <a:pt x="2589" y="1010"/>
                  </a:lnTo>
                  <a:lnTo>
                    <a:pt x="2620" y="1037"/>
                  </a:lnTo>
                  <a:lnTo>
                    <a:pt x="2651" y="1065"/>
                  </a:lnTo>
                  <a:lnTo>
                    <a:pt x="2680" y="1094"/>
                  </a:lnTo>
                  <a:lnTo>
                    <a:pt x="2708" y="1124"/>
                  </a:lnTo>
                  <a:lnTo>
                    <a:pt x="2735" y="1155"/>
                  </a:lnTo>
                  <a:lnTo>
                    <a:pt x="2761" y="1187"/>
                  </a:lnTo>
                  <a:lnTo>
                    <a:pt x="2786" y="1220"/>
                  </a:lnTo>
                  <a:lnTo>
                    <a:pt x="2811" y="1252"/>
                  </a:lnTo>
                  <a:lnTo>
                    <a:pt x="2835" y="1286"/>
                  </a:lnTo>
                  <a:lnTo>
                    <a:pt x="2635" y="1399"/>
                  </a:lnTo>
                  <a:lnTo>
                    <a:pt x="2636" y="1402"/>
                  </a:lnTo>
                  <a:lnTo>
                    <a:pt x="3306" y="1438"/>
                  </a:lnTo>
                  <a:lnTo>
                    <a:pt x="3626" y="847"/>
                  </a:lnTo>
                  <a:lnTo>
                    <a:pt x="3624" y="8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10800000" scaled="1"/>
              <a:tileRect/>
            </a:gradFill>
            <a:ln w="9525">
              <a:noFill/>
              <a:round/>
              <a:headEnd/>
              <a:tailEnd/>
            </a:ln>
            <a:effectLst>
              <a:outerShdw blurRad="50800" dist="38100" dir="2700000" algn="ctr" rotWithShape="0">
                <a:srgbClr val="000000">
                  <a:alpha val="2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latin typeface="Arial Narrow" pitchFamily="34" charset="0"/>
              </a:endParaRPr>
            </a:p>
          </p:txBody>
        </p:sp>
      </p:grpSp>
      <p:grpSp>
        <p:nvGrpSpPr>
          <p:cNvPr id="116" name="Group 115" descr="gauge">
            <a:extLst>
              <a:ext uri="{FF2B5EF4-FFF2-40B4-BE49-F238E27FC236}">
                <a16:creationId xmlns:a16="http://schemas.microsoft.com/office/drawing/2014/main" id="{13ACDAB9-A57E-A14F-ACD0-5CBC276827F6}"/>
              </a:ext>
            </a:extLst>
          </p:cNvPr>
          <p:cNvGrpSpPr/>
          <p:nvPr userDrawn="1"/>
        </p:nvGrpSpPr>
        <p:grpSpPr>
          <a:xfrm>
            <a:off x="6318890" y="3257406"/>
            <a:ext cx="1428110" cy="1438544"/>
            <a:chOff x="4744090" y="3206235"/>
            <a:chExt cx="1529710" cy="1540886"/>
          </a:xfrm>
        </p:grpSpPr>
        <p:grpSp>
          <p:nvGrpSpPr>
            <p:cNvPr id="117" name="Group 99">
              <a:extLst>
                <a:ext uri="{FF2B5EF4-FFF2-40B4-BE49-F238E27FC236}">
                  <a16:creationId xmlns:a16="http://schemas.microsoft.com/office/drawing/2014/main" id="{F36E8C17-6C2F-F047-873F-F2304ACF70B8}"/>
                </a:ext>
              </a:extLst>
            </p:cNvPr>
            <p:cNvGrpSpPr/>
            <p:nvPr/>
          </p:nvGrpSpPr>
          <p:grpSpPr>
            <a:xfrm>
              <a:off x="4744090" y="3206235"/>
              <a:ext cx="1529710" cy="1540886"/>
              <a:chOff x="2520309" y="1271649"/>
              <a:chExt cx="4032891" cy="4062351"/>
            </a:xfrm>
          </p:grpSpPr>
          <p:sp>
            <p:nvSpPr>
              <p:cNvPr id="191" name="Oval 536">
                <a:extLst>
                  <a:ext uri="{FF2B5EF4-FFF2-40B4-BE49-F238E27FC236}">
                    <a16:creationId xmlns:a16="http://schemas.microsoft.com/office/drawing/2014/main" id="{4B94232F-2728-EE41-B113-79120D1D5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0309" y="1271649"/>
                <a:ext cx="4032891" cy="4062351"/>
              </a:xfrm>
              <a:prstGeom prst="ellipse">
                <a:avLst/>
              </a:prstGeom>
              <a:gradFill flip="none" rotWithShape="1">
                <a:gsLst>
                  <a:gs pos="0">
                    <a:srgbClr val="777777"/>
                  </a:gs>
                  <a:gs pos="45000">
                    <a:srgbClr val="FFFFFF"/>
                  </a:gs>
                  <a:gs pos="100000">
                    <a:srgbClr val="494949"/>
                  </a:gs>
                </a:gsLst>
                <a:path path="rect">
                  <a:fillToRect r="100000" b="100000"/>
                </a:path>
                <a:tileRect l="-100000" t="-100000"/>
              </a:gradFill>
              <a:ln w="9525">
                <a:noFill/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" name="AutoShape 1099">
                <a:extLst>
                  <a:ext uri="{FF2B5EF4-FFF2-40B4-BE49-F238E27FC236}">
                    <a16:creationId xmlns:a16="http://schemas.microsoft.com/office/drawing/2014/main" id="{1EED23B3-70E4-414B-8773-59E8944547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4271" y="1346152"/>
                <a:ext cx="3884966" cy="3913346"/>
              </a:xfrm>
              <a:custGeom>
                <a:avLst/>
                <a:gdLst>
                  <a:gd name="G0" fmla="+- 725 0 0"/>
                  <a:gd name="G1" fmla="+- 21600 0 725"/>
                  <a:gd name="G2" fmla="+- 21600 0 725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725" y="10800"/>
                    </a:moveTo>
                    <a:cubicBezTo>
                      <a:pt x="725" y="16364"/>
                      <a:pt x="5236" y="20875"/>
                      <a:pt x="10800" y="20875"/>
                    </a:cubicBezTo>
                    <a:cubicBezTo>
                      <a:pt x="16364" y="20875"/>
                      <a:pt x="20875" y="16364"/>
                      <a:pt x="20875" y="10800"/>
                    </a:cubicBezTo>
                    <a:cubicBezTo>
                      <a:pt x="20875" y="5236"/>
                      <a:pt x="16364" y="725"/>
                      <a:pt x="10800" y="725"/>
                    </a:cubicBezTo>
                    <a:cubicBezTo>
                      <a:pt x="5236" y="725"/>
                      <a:pt x="725" y="5236"/>
                      <a:pt x="725" y="10800"/>
                    </a:cubicBezTo>
                    <a:close/>
                  </a:path>
                </a:pathLst>
              </a:custGeom>
              <a:gradFill rotWithShape="1">
                <a:gsLst>
                  <a:gs pos="13000">
                    <a:srgbClr val="5F5F5F"/>
                  </a:gs>
                  <a:gs pos="28000">
                    <a:srgbClr val="5F5F5F"/>
                  </a:gs>
                  <a:gs pos="63000">
                    <a:srgbClr val="FFFFFF"/>
                  </a:gs>
                  <a:gs pos="71000">
                    <a:srgbClr val="333333"/>
                  </a:gs>
                  <a:gs pos="85000">
                    <a:srgbClr val="FFFFFF"/>
                  </a:gs>
                  <a:gs pos="100000">
                    <a:srgbClr val="EAEAEA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8" name="Oval 536">
              <a:extLst>
                <a:ext uri="{FF2B5EF4-FFF2-40B4-BE49-F238E27FC236}">
                  <a16:creationId xmlns:a16="http://schemas.microsoft.com/office/drawing/2014/main" id="{C69FC8A4-D0FD-6448-9634-0A5D02B678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483" y="3271099"/>
              <a:ext cx="1400924" cy="1411159"/>
            </a:xfrm>
            <a:prstGeom prst="ellipse">
              <a:avLst/>
            </a:prstGeom>
            <a:gradFill flip="none" rotWithShape="1">
              <a:gsLst>
                <a:gs pos="35000">
                  <a:schemeClr val="bg2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9" name="Group 101">
              <a:extLst>
                <a:ext uri="{FF2B5EF4-FFF2-40B4-BE49-F238E27FC236}">
                  <a16:creationId xmlns:a16="http://schemas.microsoft.com/office/drawing/2014/main" id="{D5369271-B723-5B4B-AA8B-62B82896E44B}"/>
                </a:ext>
              </a:extLst>
            </p:cNvPr>
            <p:cNvGrpSpPr/>
            <p:nvPr/>
          </p:nvGrpSpPr>
          <p:grpSpPr>
            <a:xfrm>
              <a:off x="4819224" y="3287057"/>
              <a:ext cx="1379443" cy="1287362"/>
              <a:chOff x="2718390" y="1484725"/>
              <a:chExt cx="3636730" cy="3393966"/>
            </a:xfrm>
          </p:grpSpPr>
          <p:grpSp>
            <p:nvGrpSpPr>
              <p:cNvPr id="128" name="Group 126">
                <a:extLst>
                  <a:ext uri="{FF2B5EF4-FFF2-40B4-BE49-F238E27FC236}">
                    <a16:creationId xmlns:a16="http://schemas.microsoft.com/office/drawing/2014/main" id="{1F5BAED6-E30E-FD4E-B411-A926A6AEA1FC}"/>
                  </a:ext>
                </a:extLst>
              </p:cNvPr>
              <p:cNvGrpSpPr/>
              <p:nvPr/>
            </p:nvGrpSpPr>
            <p:grpSpPr>
              <a:xfrm>
                <a:off x="2718390" y="1484725"/>
                <a:ext cx="3636730" cy="3393966"/>
                <a:chOff x="1047750" y="149225"/>
                <a:chExt cx="7348538" cy="6858001"/>
              </a:xfrm>
              <a:gradFill flip="none" rotWithShape="1">
                <a:gsLst>
                  <a:gs pos="0">
                    <a:srgbClr val="09264A"/>
                  </a:gs>
                  <a:gs pos="100000">
                    <a:srgbClr val="31639F"/>
                  </a:gs>
                </a:gsLst>
                <a:lin ang="16200000" scaled="1"/>
                <a:tileRect/>
              </a:gradFill>
            </p:grpSpPr>
            <p:sp>
              <p:nvSpPr>
                <p:cNvPr id="181" name="Freeform 113">
                  <a:extLst>
                    <a:ext uri="{FF2B5EF4-FFF2-40B4-BE49-F238E27FC236}">
                      <a16:creationId xmlns:a16="http://schemas.microsoft.com/office/drawing/2014/main" id="{07827A06-A90D-A740-BC8E-9BE31CA710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7750" y="1987550"/>
                  <a:ext cx="973138" cy="1836738"/>
                </a:xfrm>
                <a:custGeom>
                  <a:avLst/>
                  <a:gdLst/>
                  <a:ahLst/>
                  <a:cxnLst>
                    <a:cxn ang="0">
                      <a:pos x="310" y="0"/>
                    </a:cxn>
                    <a:cxn ang="0">
                      <a:pos x="310" y="0"/>
                    </a:cxn>
                    <a:cxn ang="0">
                      <a:pos x="271" y="68"/>
                    </a:cxn>
                    <a:cxn ang="0">
                      <a:pos x="235" y="138"/>
                    </a:cxn>
                    <a:cxn ang="0">
                      <a:pos x="202" y="207"/>
                    </a:cxn>
                    <a:cxn ang="0">
                      <a:pos x="171" y="277"/>
                    </a:cxn>
                    <a:cxn ang="0">
                      <a:pos x="143" y="346"/>
                    </a:cxn>
                    <a:cxn ang="0">
                      <a:pos x="118" y="416"/>
                    </a:cxn>
                    <a:cxn ang="0">
                      <a:pos x="95" y="487"/>
                    </a:cxn>
                    <a:cxn ang="0">
                      <a:pos x="75" y="558"/>
                    </a:cxn>
                    <a:cxn ang="0">
                      <a:pos x="57" y="629"/>
                    </a:cxn>
                    <a:cxn ang="0">
                      <a:pos x="42" y="701"/>
                    </a:cxn>
                    <a:cxn ang="0">
                      <a:pos x="29" y="775"/>
                    </a:cxn>
                    <a:cxn ang="0">
                      <a:pos x="18" y="848"/>
                    </a:cxn>
                    <a:cxn ang="0">
                      <a:pos x="10" y="923"/>
                    </a:cxn>
                    <a:cxn ang="0">
                      <a:pos x="4" y="1000"/>
                    </a:cxn>
                    <a:cxn ang="0">
                      <a:pos x="0" y="1078"/>
                    </a:cxn>
                    <a:cxn ang="0">
                      <a:pos x="0" y="1157"/>
                    </a:cxn>
                    <a:cxn ang="0">
                      <a:pos x="350" y="1157"/>
                    </a:cxn>
                    <a:cxn ang="0">
                      <a:pos x="350" y="1157"/>
                    </a:cxn>
                    <a:cxn ang="0">
                      <a:pos x="352" y="1090"/>
                    </a:cxn>
                    <a:cxn ang="0">
                      <a:pos x="356" y="1024"/>
                    </a:cxn>
                    <a:cxn ang="0">
                      <a:pos x="362" y="958"/>
                    </a:cxn>
                    <a:cxn ang="0">
                      <a:pos x="368" y="893"/>
                    </a:cxn>
                    <a:cxn ang="0">
                      <a:pos x="378" y="829"/>
                    </a:cxn>
                    <a:cxn ang="0">
                      <a:pos x="389" y="765"/>
                    </a:cxn>
                    <a:cxn ang="0">
                      <a:pos x="403" y="702"/>
                    </a:cxn>
                    <a:cxn ang="0">
                      <a:pos x="420" y="640"/>
                    </a:cxn>
                    <a:cxn ang="0">
                      <a:pos x="438" y="579"/>
                    </a:cxn>
                    <a:cxn ang="0">
                      <a:pos x="457" y="519"/>
                    </a:cxn>
                    <a:cxn ang="0">
                      <a:pos x="478" y="459"/>
                    </a:cxn>
                    <a:cxn ang="0">
                      <a:pos x="502" y="401"/>
                    </a:cxn>
                    <a:cxn ang="0">
                      <a:pos x="527" y="342"/>
                    </a:cxn>
                    <a:cxn ang="0">
                      <a:pos x="555" y="285"/>
                    </a:cxn>
                    <a:cxn ang="0">
                      <a:pos x="583" y="230"/>
                    </a:cxn>
                    <a:cxn ang="0">
                      <a:pos x="613" y="175"/>
                    </a:cxn>
                    <a:cxn ang="0">
                      <a:pos x="310" y="0"/>
                    </a:cxn>
                  </a:cxnLst>
                  <a:rect l="0" t="0" r="r" b="b"/>
                  <a:pathLst>
                    <a:path w="613" h="1157">
                      <a:moveTo>
                        <a:pt x="310" y="0"/>
                      </a:moveTo>
                      <a:lnTo>
                        <a:pt x="310" y="0"/>
                      </a:lnTo>
                      <a:lnTo>
                        <a:pt x="271" y="68"/>
                      </a:lnTo>
                      <a:lnTo>
                        <a:pt x="235" y="138"/>
                      </a:lnTo>
                      <a:lnTo>
                        <a:pt x="202" y="207"/>
                      </a:lnTo>
                      <a:lnTo>
                        <a:pt x="171" y="277"/>
                      </a:lnTo>
                      <a:lnTo>
                        <a:pt x="143" y="346"/>
                      </a:lnTo>
                      <a:lnTo>
                        <a:pt x="118" y="416"/>
                      </a:lnTo>
                      <a:lnTo>
                        <a:pt x="95" y="487"/>
                      </a:lnTo>
                      <a:lnTo>
                        <a:pt x="75" y="558"/>
                      </a:lnTo>
                      <a:lnTo>
                        <a:pt x="57" y="629"/>
                      </a:lnTo>
                      <a:lnTo>
                        <a:pt x="42" y="701"/>
                      </a:lnTo>
                      <a:lnTo>
                        <a:pt x="29" y="775"/>
                      </a:lnTo>
                      <a:lnTo>
                        <a:pt x="18" y="848"/>
                      </a:lnTo>
                      <a:lnTo>
                        <a:pt x="10" y="923"/>
                      </a:lnTo>
                      <a:lnTo>
                        <a:pt x="4" y="1000"/>
                      </a:lnTo>
                      <a:lnTo>
                        <a:pt x="0" y="1078"/>
                      </a:lnTo>
                      <a:lnTo>
                        <a:pt x="0" y="1157"/>
                      </a:lnTo>
                      <a:lnTo>
                        <a:pt x="350" y="1157"/>
                      </a:lnTo>
                      <a:lnTo>
                        <a:pt x="350" y="1157"/>
                      </a:lnTo>
                      <a:lnTo>
                        <a:pt x="352" y="1090"/>
                      </a:lnTo>
                      <a:lnTo>
                        <a:pt x="356" y="1024"/>
                      </a:lnTo>
                      <a:lnTo>
                        <a:pt x="362" y="958"/>
                      </a:lnTo>
                      <a:lnTo>
                        <a:pt x="368" y="893"/>
                      </a:lnTo>
                      <a:lnTo>
                        <a:pt x="378" y="829"/>
                      </a:lnTo>
                      <a:lnTo>
                        <a:pt x="389" y="765"/>
                      </a:lnTo>
                      <a:lnTo>
                        <a:pt x="403" y="702"/>
                      </a:lnTo>
                      <a:lnTo>
                        <a:pt x="420" y="640"/>
                      </a:lnTo>
                      <a:lnTo>
                        <a:pt x="438" y="579"/>
                      </a:lnTo>
                      <a:lnTo>
                        <a:pt x="457" y="519"/>
                      </a:lnTo>
                      <a:lnTo>
                        <a:pt x="478" y="459"/>
                      </a:lnTo>
                      <a:lnTo>
                        <a:pt x="502" y="401"/>
                      </a:lnTo>
                      <a:lnTo>
                        <a:pt x="527" y="342"/>
                      </a:lnTo>
                      <a:lnTo>
                        <a:pt x="555" y="285"/>
                      </a:lnTo>
                      <a:lnTo>
                        <a:pt x="583" y="230"/>
                      </a:lnTo>
                      <a:lnTo>
                        <a:pt x="613" y="175"/>
                      </a:lnTo>
                      <a:lnTo>
                        <a:pt x="31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2" name="Freeform 114">
                  <a:extLst>
                    <a:ext uri="{FF2B5EF4-FFF2-40B4-BE49-F238E27FC236}">
                      <a16:creationId xmlns:a16="http://schemas.microsoft.com/office/drawing/2014/main" id="{592264E2-C7C3-7C4D-BCFE-58F0596EA5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7750" y="3824288"/>
                  <a:ext cx="973138" cy="1836738"/>
                </a:xfrm>
                <a:custGeom>
                  <a:avLst/>
                  <a:gdLst/>
                  <a:ahLst/>
                  <a:cxnLst>
                    <a:cxn ang="0">
                      <a:pos x="35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79"/>
                    </a:cxn>
                    <a:cxn ang="0">
                      <a:pos x="4" y="157"/>
                    </a:cxn>
                    <a:cxn ang="0">
                      <a:pos x="10" y="234"/>
                    </a:cxn>
                    <a:cxn ang="0">
                      <a:pos x="18" y="309"/>
                    </a:cxn>
                    <a:cxn ang="0">
                      <a:pos x="29" y="382"/>
                    </a:cxn>
                    <a:cxn ang="0">
                      <a:pos x="42" y="456"/>
                    </a:cxn>
                    <a:cxn ang="0">
                      <a:pos x="57" y="528"/>
                    </a:cxn>
                    <a:cxn ang="0">
                      <a:pos x="75" y="601"/>
                    </a:cxn>
                    <a:cxn ang="0">
                      <a:pos x="95" y="672"/>
                    </a:cxn>
                    <a:cxn ang="0">
                      <a:pos x="118" y="741"/>
                    </a:cxn>
                    <a:cxn ang="0">
                      <a:pos x="143" y="812"/>
                    </a:cxn>
                    <a:cxn ang="0">
                      <a:pos x="171" y="882"/>
                    </a:cxn>
                    <a:cxn ang="0">
                      <a:pos x="202" y="950"/>
                    </a:cxn>
                    <a:cxn ang="0">
                      <a:pos x="235" y="1019"/>
                    </a:cxn>
                    <a:cxn ang="0">
                      <a:pos x="271" y="1089"/>
                    </a:cxn>
                    <a:cxn ang="0">
                      <a:pos x="310" y="1157"/>
                    </a:cxn>
                    <a:cxn ang="0">
                      <a:pos x="613" y="982"/>
                    </a:cxn>
                    <a:cxn ang="0">
                      <a:pos x="613" y="982"/>
                    </a:cxn>
                    <a:cxn ang="0">
                      <a:pos x="583" y="927"/>
                    </a:cxn>
                    <a:cxn ang="0">
                      <a:pos x="555" y="872"/>
                    </a:cxn>
                    <a:cxn ang="0">
                      <a:pos x="527" y="815"/>
                    </a:cxn>
                    <a:cxn ang="0">
                      <a:pos x="502" y="756"/>
                    </a:cxn>
                    <a:cxn ang="0">
                      <a:pos x="478" y="698"/>
                    </a:cxn>
                    <a:cxn ang="0">
                      <a:pos x="457" y="638"/>
                    </a:cxn>
                    <a:cxn ang="0">
                      <a:pos x="438" y="578"/>
                    </a:cxn>
                    <a:cxn ang="0">
                      <a:pos x="420" y="517"/>
                    </a:cxn>
                    <a:cxn ang="0">
                      <a:pos x="403" y="455"/>
                    </a:cxn>
                    <a:cxn ang="0">
                      <a:pos x="389" y="392"/>
                    </a:cxn>
                    <a:cxn ang="0">
                      <a:pos x="378" y="328"/>
                    </a:cxn>
                    <a:cxn ang="0">
                      <a:pos x="368" y="264"/>
                    </a:cxn>
                    <a:cxn ang="0">
                      <a:pos x="362" y="199"/>
                    </a:cxn>
                    <a:cxn ang="0">
                      <a:pos x="356" y="134"/>
                    </a:cxn>
                    <a:cxn ang="0">
                      <a:pos x="352" y="67"/>
                    </a:cxn>
                    <a:cxn ang="0">
                      <a:pos x="350" y="0"/>
                    </a:cxn>
                    <a:cxn ang="0">
                      <a:pos x="350" y="0"/>
                    </a:cxn>
                  </a:cxnLst>
                  <a:rect l="0" t="0" r="r" b="b"/>
                  <a:pathLst>
                    <a:path w="613" h="1157">
                      <a:moveTo>
                        <a:pt x="35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79"/>
                      </a:lnTo>
                      <a:lnTo>
                        <a:pt x="4" y="157"/>
                      </a:lnTo>
                      <a:lnTo>
                        <a:pt x="10" y="234"/>
                      </a:lnTo>
                      <a:lnTo>
                        <a:pt x="18" y="309"/>
                      </a:lnTo>
                      <a:lnTo>
                        <a:pt x="29" y="382"/>
                      </a:lnTo>
                      <a:lnTo>
                        <a:pt x="42" y="456"/>
                      </a:lnTo>
                      <a:lnTo>
                        <a:pt x="57" y="528"/>
                      </a:lnTo>
                      <a:lnTo>
                        <a:pt x="75" y="601"/>
                      </a:lnTo>
                      <a:lnTo>
                        <a:pt x="95" y="672"/>
                      </a:lnTo>
                      <a:lnTo>
                        <a:pt x="118" y="741"/>
                      </a:lnTo>
                      <a:lnTo>
                        <a:pt x="143" y="812"/>
                      </a:lnTo>
                      <a:lnTo>
                        <a:pt x="171" y="882"/>
                      </a:lnTo>
                      <a:lnTo>
                        <a:pt x="202" y="950"/>
                      </a:lnTo>
                      <a:lnTo>
                        <a:pt x="235" y="1019"/>
                      </a:lnTo>
                      <a:lnTo>
                        <a:pt x="271" y="1089"/>
                      </a:lnTo>
                      <a:lnTo>
                        <a:pt x="310" y="1157"/>
                      </a:lnTo>
                      <a:lnTo>
                        <a:pt x="613" y="982"/>
                      </a:lnTo>
                      <a:lnTo>
                        <a:pt x="613" y="982"/>
                      </a:lnTo>
                      <a:lnTo>
                        <a:pt x="583" y="927"/>
                      </a:lnTo>
                      <a:lnTo>
                        <a:pt x="555" y="872"/>
                      </a:lnTo>
                      <a:lnTo>
                        <a:pt x="527" y="815"/>
                      </a:lnTo>
                      <a:lnTo>
                        <a:pt x="502" y="756"/>
                      </a:lnTo>
                      <a:lnTo>
                        <a:pt x="478" y="698"/>
                      </a:lnTo>
                      <a:lnTo>
                        <a:pt x="457" y="638"/>
                      </a:lnTo>
                      <a:lnTo>
                        <a:pt x="438" y="578"/>
                      </a:lnTo>
                      <a:lnTo>
                        <a:pt x="420" y="517"/>
                      </a:lnTo>
                      <a:lnTo>
                        <a:pt x="403" y="455"/>
                      </a:lnTo>
                      <a:lnTo>
                        <a:pt x="389" y="392"/>
                      </a:lnTo>
                      <a:lnTo>
                        <a:pt x="378" y="328"/>
                      </a:lnTo>
                      <a:lnTo>
                        <a:pt x="368" y="264"/>
                      </a:lnTo>
                      <a:lnTo>
                        <a:pt x="362" y="199"/>
                      </a:lnTo>
                      <a:lnTo>
                        <a:pt x="356" y="134"/>
                      </a:lnTo>
                      <a:lnTo>
                        <a:pt x="352" y="67"/>
                      </a:lnTo>
                      <a:lnTo>
                        <a:pt x="350" y="0"/>
                      </a:lnTo>
                      <a:lnTo>
                        <a:pt x="35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3" name="Freeform 115">
                  <a:extLst>
                    <a:ext uri="{FF2B5EF4-FFF2-40B4-BE49-F238E27FC236}">
                      <a16:creationId xmlns:a16="http://schemas.microsoft.com/office/drawing/2014/main" id="{E10F87CA-3C15-7F4F-8BD2-2DD7BD2F22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39875" y="5383213"/>
                  <a:ext cx="1622425" cy="1624013"/>
                </a:xfrm>
                <a:custGeom>
                  <a:avLst/>
                  <a:gdLst/>
                  <a:ahLst/>
                  <a:cxnLst>
                    <a:cxn ang="0">
                      <a:pos x="303" y="0"/>
                    </a:cxn>
                    <a:cxn ang="0">
                      <a:pos x="0" y="175"/>
                    </a:cxn>
                    <a:cxn ang="0">
                      <a:pos x="0" y="175"/>
                    </a:cxn>
                    <a:cxn ang="0">
                      <a:pos x="40" y="243"/>
                    </a:cxn>
                    <a:cxn ang="0">
                      <a:pos x="82" y="308"/>
                    </a:cxn>
                    <a:cxn ang="0">
                      <a:pos x="125" y="372"/>
                    </a:cxn>
                    <a:cxn ang="0">
                      <a:pos x="170" y="433"/>
                    </a:cxn>
                    <a:cxn ang="0">
                      <a:pos x="216" y="492"/>
                    </a:cxn>
                    <a:cxn ang="0">
                      <a:pos x="264" y="549"/>
                    </a:cxn>
                    <a:cxn ang="0">
                      <a:pos x="313" y="604"/>
                    </a:cxn>
                    <a:cxn ang="0">
                      <a:pos x="364" y="657"/>
                    </a:cxn>
                    <a:cxn ang="0">
                      <a:pos x="417" y="709"/>
                    </a:cxn>
                    <a:cxn ang="0">
                      <a:pos x="473" y="759"/>
                    </a:cxn>
                    <a:cxn ang="0">
                      <a:pos x="530" y="806"/>
                    </a:cxn>
                    <a:cxn ang="0">
                      <a:pos x="588" y="852"/>
                    </a:cxn>
                    <a:cxn ang="0">
                      <a:pos x="649" y="896"/>
                    </a:cxn>
                    <a:cxn ang="0">
                      <a:pos x="713" y="940"/>
                    </a:cxn>
                    <a:cxn ang="0">
                      <a:pos x="779" y="983"/>
                    </a:cxn>
                    <a:cxn ang="0">
                      <a:pos x="847" y="1023"/>
                    </a:cxn>
                    <a:cxn ang="0">
                      <a:pos x="1022" y="719"/>
                    </a:cxn>
                    <a:cxn ang="0">
                      <a:pos x="1022" y="719"/>
                    </a:cxn>
                    <a:cxn ang="0">
                      <a:pos x="966" y="685"/>
                    </a:cxn>
                    <a:cxn ang="0">
                      <a:pos x="914" y="650"/>
                    </a:cxn>
                    <a:cxn ang="0">
                      <a:pos x="861" y="614"/>
                    </a:cxn>
                    <a:cxn ang="0">
                      <a:pos x="809" y="575"/>
                    </a:cxn>
                    <a:cxn ang="0">
                      <a:pos x="758" y="535"/>
                    </a:cxn>
                    <a:cxn ang="0">
                      <a:pos x="709" y="495"/>
                    </a:cxn>
                    <a:cxn ang="0">
                      <a:pos x="662" y="452"/>
                    </a:cxn>
                    <a:cxn ang="0">
                      <a:pos x="616" y="406"/>
                    </a:cxn>
                    <a:cxn ang="0">
                      <a:pos x="572" y="360"/>
                    </a:cxn>
                    <a:cxn ang="0">
                      <a:pos x="528" y="313"/>
                    </a:cxn>
                    <a:cxn ang="0">
                      <a:pos x="487" y="264"/>
                    </a:cxn>
                    <a:cxn ang="0">
                      <a:pos x="446" y="214"/>
                    </a:cxn>
                    <a:cxn ang="0">
                      <a:pos x="409" y="162"/>
                    </a:cxn>
                    <a:cxn ang="0">
                      <a:pos x="371" y="110"/>
                    </a:cxn>
                    <a:cxn ang="0">
                      <a:pos x="337" y="55"/>
                    </a:cxn>
                    <a:cxn ang="0">
                      <a:pos x="303" y="0"/>
                    </a:cxn>
                    <a:cxn ang="0">
                      <a:pos x="303" y="0"/>
                    </a:cxn>
                  </a:cxnLst>
                  <a:rect l="0" t="0" r="r" b="b"/>
                  <a:pathLst>
                    <a:path w="1022" h="1023">
                      <a:moveTo>
                        <a:pt x="303" y="0"/>
                      </a:moveTo>
                      <a:lnTo>
                        <a:pt x="0" y="175"/>
                      </a:lnTo>
                      <a:lnTo>
                        <a:pt x="0" y="175"/>
                      </a:lnTo>
                      <a:lnTo>
                        <a:pt x="40" y="243"/>
                      </a:lnTo>
                      <a:lnTo>
                        <a:pt x="82" y="308"/>
                      </a:lnTo>
                      <a:lnTo>
                        <a:pt x="125" y="372"/>
                      </a:lnTo>
                      <a:lnTo>
                        <a:pt x="170" y="433"/>
                      </a:lnTo>
                      <a:lnTo>
                        <a:pt x="216" y="492"/>
                      </a:lnTo>
                      <a:lnTo>
                        <a:pt x="264" y="549"/>
                      </a:lnTo>
                      <a:lnTo>
                        <a:pt x="313" y="604"/>
                      </a:lnTo>
                      <a:lnTo>
                        <a:pt x="364" y="657"/>
                      </a:lnTo>
                      <a:lnTo>
                        <a:pt x="417" y="709"/>
                      </a:lnTo>
                      <a:lnTo>
                        <a:pt x="473" y="759"/>
                      </a:lnTo>
                      <a:lnTo>
                        <a:pt x="530" y="806"/>
                      </a:lnTo>
                      <a:lnTo>
                        <a:pt x="588" y="852"/>
                      </a:lnTo>
                      <a:lnTo>
                        <a:pt x="649" y="896"/>
                      </a:lnTo>
                      <a:lnTo>
                        <a:pt x="713" y="940"/>
                      </a:lnTo>
                      <a:lnTo>
                        <a:pt x="779" y="983"/>
                      </a:lnTo>
                      <a:lnTo>
                        <a:pt x="847" y="1023"/>
                      </a:lnTo>
                      <a:lnTo>
                        <a:pt x="1022" y="719"/>
                      </a:lnTo>
                      <a:lnTo>
                        <a:pt x="1022" y="719"/>
                      </a:lnTo>
                      <a:lnTo>
                        <a:pt x="966" y="685"/>
                      </a:lnTo>
                      <a:lnTo>
                        <a:pt x="914" y="650"/>
                      </a:lnTo>
                      <a:lnTo>
                        <a:pt x="861" y="614"/>
                      </a:lnTo>
                      <a:lnTo>
                        <a:pt x="809" y="575"/>
                      </a:lnTo>
                      <a:lnTo>
                        <a:pt x="758" y="535"/>
                      </a:lnTo>
                      <a:lnTo>
                        <a:pt x="709" y="495"/>
                      </a:lnTo>
                      <a:lnTo>
                        <a:pt x="662" y="452"/>
                      </a:lnTo>
                      <a:lnTo>
                        <a:pt x="616" y="406"/>
                      </a:lnTo>
                      <a:lnTo>
                        <a:pt x="572" y="360"/>
                      </a:lnTo>
                      <a:lnTo>
                        <a:pt x="528" y="313"/>
                      </a:lnTo>
                      <a:lnTo>
                        <a:pt x="487" y="264"/>
                      </a:lnTo>
                      <a:lnTo>
                        <a:pt x="446" y="214"/>
                      </a:lnTo>
                      <a:lnTo>
                        <a:pt x="409" y="162"/>
                      </a:lnTo>
                      <a:lnTo>
                        <a:pt x="371" y="110"/>
                      </a:lnTo>
                      <a:lnTo>
                        <a:pt x="337" y="55"/>
                      </a:lnTo>
                      <a:lnTo>
                        <a:pt x="303" y="0"/>
                      </a:lnTo>
                      <a:lnTo>
                        <a:pt x="30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4" name="Freeform 116">
                  <a:extLst>
                    <a:ext uri="{FF2B5EF4-FFF2-40B4-BE49-F238E27FC236}">
                      <a16:creationId xmlns:a16="http://schemas.microsoft.com/office/drawing/2014/main" id="{ADE168FA-47CE-6A45-B00C-2E797255E9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0150" y="5383213"/>
                  <a:ext cx="1624013" cy="1624013"/>
                </a:xfrm>
                <a:custGeom>
                  <a:avLst/>
                  <a:gdLst/>
                  <a:ahLst/>
                  <a:cxnLst>
                    <a:cxn ang="0">
                      <a:pos x="718" y="0"/>
                    </a:cxn>
                    <a:cxn ang="0">
                      <a:pos x="718" y="0"/>
                    </a:cxn>
                    <a:cxn ang="0">
                      <a:pos x="685" y="55"/>
                    </a:cxn>
                    <a:cxn ang="0">
                      <a:pos x="650" y="110"/>
                    </a:cxn>
                    <a:cxn ang="0">
                      <a:pos x="614" y="162"/>
                    </a:cxn>
                    <a:cxn ang="0">
                      <a:pos x="575" y="214"/>
                    </a:cxn>
                    <a:cxn ang="0">
                      <a:pos x="536" y="264"/>
                    </a:cxn>
                    <a:cxn ang="0">
                      <a:pos x="495" y="313"/>
                    </a:cxn>
                    <a:cxn ang="0">
                      <a:pos x="451" y="360"/>
                    </a:cxn>
                    <a:cxn ang="0">
                      <a:pos x="407" y="406"/>
                    </a:cxn>
                    <a:cxn ang="0">
                      <a:pos x="361" y="452"/>
                    </a:cxn>
                    <a:cxn ang="0">
                      <a:pos x="312" y="495"/>
                    </a:cxn>
                    <a:cxn ang="0">
                      <a:pos x="264" y="535"/>
                    </a:cxn>
                    <a:cxn ang="0">
                      <a:pos x="214" y="575"/>
                    </a:cxn>
                    <a:cxn ang="0">
                      <a:pos x="162" y="614"/>
                    </a:cxn>
                    <a:cxn ang="0">
                      <a:pos x="109" y="650"/>
                    </a:cxn>
                    <a:cxn ang="0">
                      <a:pos x="55" y="685"/>
                    </a:cxn>
                    <a:cxn ang="0">
                      <a:pos x="0" y="719"/>
                    </a:cxn>
                    <a:cxn ang="0">
                      <a:pos x="176" y="1023"/>
                    </a:cxn>
                    <a:cxn ang="0">
                      <a:pos x="176" y="1023"/>
                    </a:cxn>
                    <a:cxn ang="0">
                      <a:pos x="244" y="983"/>
                    </a:cxn>
                    <a:cxn ang="0">
                      <a:pos x="310" y="940"/>
                    </a:cxn>
                    <a:cxn ang="0">
                      <a:pos x="372" y="896"/>
                    </a:cxn>
                    <a:cxn ang="0">
                      <a:pos x="433" y="852"/>
                    </a:cxn>
                    <a:cxn ang="0">
                      <a:pos x="493" y="806"/>
                    </a:cxn>
                    <a:cxn ang="0">
                      <a:pos x="550" y="759"/>
                    </a:cxn>
                    <a:cxn ang="0">
                      <a:pos x="604" y="709"/>
                    </a:cxn>
                    <a:cxn ang="0">
                      <a:pos x="657" y="657"/>
                    </a:cxn>
                    <a:cxn ang="0">
                      <a:pos x="709" y="604"/>
                    </a:cxn>
                    <a:cxn ang="0">
                      <a:pos x="759" y="549"/>
                    </a:cxn>
                    <a:cxn ang="0">
                      <a:pos x="806" y="492"/>
                    </a:cxn>
                    <a:cxn ang="0">
                      <a:pos x="852" y="433"/>
                    </a:cxn>
                    <a:cxn ang="0">
                      <a:pos x="898" y="372"/>
                    </a:cxn>
                    <a:cxn ang="0">
                      <a:pos x="941" y="308"/>
                    </a:cxn>
                    <a:cxn ang="0">
                      <a:pos x="983" y="243"/>
                    </a:cxn>
                    <a:cxn ang="0">
                      <a:pos x="1023" y="175"/>
                    </a:cxn>
                    <a:cxn ang="0">
                      <a:pos x="718" y="0"/>
                    </a:cxn>
                  </a:cxnLst>
                  <a:rect l="0" t="0" r="r" b="b"/>
                  <a:pathLst>
                    <a:path w="1023" h="1023">
                      <a:moveTo>
                        <a:pt x="718" y="0"/>
                      </a:moveTo>
                      <a:lnTo>
                        <a:pt x="718" y="0"/>
                      </a:lnTo>
                      <a:lnTo>
                        <a:pt x="685" y="55"/>
                      </a:lnTo>
                      <a:lnTo>
                        <a:pt x="650" y="110"/>
                      </a:lnTo>
                      <a:lnTo>
                        <a:pt x="614" y="162"/>
                      </a:lnTo>
                      <a:lnTo>
                        <a:pt x="575" y="214"/>
                      </a:lnTo>
                      <a:lnTo>
                        <a:pt x="536" y="264"/>
                      </a:lnTo>
                      <a:lnTo>
                        <a:pt x="495" y="313"/>
                      </a:lnTo>
                      <a:lnTo>
                        <a:pt x="451" y="360"/>
                      </a:lnTo>
                      <a:lnTo>
                        <a:pt x="407" y="406"/>
                      </a:lnTo>
                      <a:lnTo>
                        <a:pt x="361" y="452"/>
                      </a:lnTo>
                      <a:lnTo>
                        <a:pt x="312" y="495"/>
                      </a:lnTo>
                      <a:lnTo>
                        <a:pt x="264" y="535"/>
                      </a:lnTo>
                      <a:lnTo>
                        <a:pt x="214" y="575"/>
                      </a:lnTo>
                      <a:lnTo>
                        <a:pt x="162" y="614"/>
                      </a:lnTo>
                      <a:lnTo>
                        <a:pt x="109" y="650"/>
                      </a:lnTo>
                      <a:lnTo>
                        <a:pt x="55" y="685"/>
                      </a:lnTo>
                      <a:lnTo>
                        <a:pt x="0" y="719"/>
                      </a:lnTo>
                      <a:lnTo>
                        <a:pt x="176" y="1023"/>
                      </a:lnTo>
                      <a:lnTo>
                        <a:pt x="176" y="1023"/>
                      </a:lnTo>
                      <a:lnTo>
                        <a:pt x="244" y="983"/>
                      </a:lnTo>
                      <a:lnTo>
                        <a:pt x="310" y="940"/>
                      </a:lnTo>
                      <a:lnTo>
                        <a:pt x="372" y="896"/>
                      </a:lnTo>
                      <a:lnTo>
                        <a:pt x="433" y="852"/>
                      </a:lnTo>
                      <a:lnTo>
                        <a:pt x="493" y="806"/>
                      </a:lnTo>
                      <a:lnTo>
                        <a:pt x="550" y="759"/>
                      </a:lnTo>
                      <a:lnTo>
                        <a:pt x="604" y="709"/>
                      </a:lnTo>
                      <a:lnTo>
                        <a:pt x="657" y="657"/>
                      </a:lnTo>
                      <a:lnTo>
                        <a:pt x="709" y="604"/>
                      </a:lnTo>
                      <a:lnTo>
                        <a:pt x="759" y="549"/>
                      </a:lnTo>
                      <a:lnTo>
                        <a:pt x="806" y="492"/>
                      </a:lnTo>
                      <a:lnTo>
                        <a:pt x="852" y="433"/>
                      </a:lnTo>
                      <a:lnTo>
                        <a:pt x="898" y="372"/>
                      </a:lnTo>
                      <a:lnTo>
                        <a:pt x="941" y="308"/>
                      </a:lnTo>
                      <a:lnTo>
                        <a:pt x="983" y="243"/>
                      </a:lnTo>
                      <a:lnTo>
                        <a:pt x="1023" y="175"/>
                      </a:lnTo>
                      <a:lnTo>
                        <a:pt x="718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5" name="Freeform 117">
                  <a:extLst>
                    <a:ext uri="{FF2B5EF4-FFF2-40B4-BE49-F238E27FC236}">
                      <a16:creationId xmlns:a16="http://schemas.microsoft.com/office/drawing/2014/main" id="{14CCF579-3CB8-8B45-BEFE-5BABAF6E6C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19975" y="3824288"/>
                  <a:ext cx="976313" cy="1836738"/>
                </a:xfrm>
                <a:custGeom>
                  <a:avLst/>
                  <a:gdLst/>
                  <a:ahLst/>
                  <a:cxnLst>
                    <a:cxn ang="0">
                      <a:pos x="263" y="0"/>
                    </a:cxn>
                    <a:cxn ang="0">
                      <a:pos x="263" y="0"/>
                    </a:cxn>
                    <a:cxn ang="0">
                      <a:pos x="263" y="67"/>
                    </a:cxn>
                    <a:cxn ang="0">
                      <a:pos x="259" y="134"/>
                    </a:cxn>
                    <a:cxn ang="0">
                      <a:pos x="253" y="199"/>
                    </a:cxn>
                    <a:cxn ang="0">
                      <a:pos x="247" y="264"/>
                    </a:cxn>
                    <a:cxn ang="0">
                      <a:pos x="237" y="328"/>
                    </a:cxn>
                    <a:cxn ang="0">
                      <a:pos x="224" y="392"/>
                    </a:cxn>
                    <a:cxn ang="0">
                      <a:pos x="210" y="455"/>
                    </a:cxn>
                    <a:cxn ang="0">
                      <a:pos x="195" y="517"/>
                    </a:cxn>
                    <a:cxn ang="0">
                      <a:pos x="177" y="578"/>
                    </a:cxn>
                    <a:cxn ang="0">
                      <a:pos x="158" y="638"/>
                    </a:cxn>
                    <a:cxn ang="0">
                      <a:pos x="135" y="698"/>
                    </a:cxn>
                    <a:cxn ang="0">
                      <a:pos x="113" y="756"/>
                    </a:cxn>
                    <a:cxn ang="0">
                      <a:pos x="87" y="815"/>
                    </a:cxn>
                    <a:cxn ang="0">
                      <a:pos x="60" y="872"/>
                    </a:cxn>
                    <a:cxn ang="0">
                      <a:pos x="31" y="927"/>
                    </a:cxn>
                    <a:cxn ang="0">
                      <a:pos x="0" y="982"/>
                    </a:cxn>
                    <a:cxn ang="0">
                      <a:pos x="305" y="1157"/>
                    </a:cxn>
                    <a:cxn ang="0">
                      <a:pos x="305" y="1157"/>
                    </a:cxn>
                    <a:cxn ang="0">
                      <a:pos x="344" y="1089"/>
                    </a:cxn>
                    <a:cxn ang="0">
                      <a:pos x="380" y="1019"/>
                    </a:cxn>
                    <a:cxn ang="0">
                      <a:pos x="412" y="950"/>
                    </a:cxn>
                    <a:cxn ang="0">
                      <a:pos x="443" y="882"/>
                    </a:cxn>
                    <a:cxn ang="0">
                      <a:pos x="472" y="812"/>
                    </a:cxn>
                    <a:cxn ang="0">
                      <a:pos x="497" y="741"/>
                    </a:cxn>
                    <a:cxn ang="0">
                      <a:pos x="519" y="672"/>
                    </a:cxn>
                    <a:cxn ang="0">
                      <a:pos x="540" y="601"/>
                    </a:cxn>
                    <a:cxn ang="0">
                      <a:pos x="558" y="528"/>
                    </a:cxn>
                    <a:cxn ang="0">
                      <a:pos x="573" y="456"/>
                    </a:cxn>
                    <a:cxn ang="0">
                      <a:pos x="586" y="382"/>
                    </a:cxn>
                    <a:cxn ang="0">
                      <a:pos x="597" y="309"/>
                    </a:cxn>
                    <a:cxn ang="0">
                      <a:pos x="605" y="234"/>
                    </a:cxn>
                    <a:cxn ang="0">
                      <a:pos x="611" y="157"/>
                    </a:cxn>
                    <a:cxn ang="0">
                      <a:pos x="614" y="79"/>
                    </a:cxn>
                    <a:cxn ang="0">
                      <a:pos x="615" y="0"/>
                    </a:cxn>
                    <a:cxn ang="0">
                      <a:pos x="263" y="0"/>
                    </a:cxn>
                  </a:cxnLst>
                  <a:rect l="0" t="0" r="r" b="b"/>
                  <a:pathLst>
                    <a:path w="615" h="1157">
                      <a:moveTo>
                        <a:pt x="263" y="0"/>
                      </a:moveTo>
                      <a:lnTo>
                        <a:pt x="263" y="0"/>
                      </a:lnTo>
                      <a:lnTo>
                        <a:pt x="263" y="67"/>
                      </a:lnTo>
                      <a:lnTo>
                        <a:pt x="259" y="134"/>
                      </a:lnTo>
                      <a:lnTo>
                        <a:pt x="253" y="199"/>
                      </a:lnTo>
                      <a:lnTo>
                        <a:pt x="247" y="264"/>
                      </a:lnTo>
                      <a:lnTo>
                        <a:pt x="237" y="328"/>
                      </a:lnTo>
                      <a:lnTo>
                        <a:pt x="224" y="392"/>
                      </a:lnTo>
                      <a:lnTo>
                        <a:pt x="210" y="455"/>
                      </a:lnTo>
                      <a:lnTo>
                        <a:pt x="195" y="517"/>
                      </a:lnTo>
                      <a:lnTo>
                        <a:pt x="177" y="578"/>
                      </a:lnTo>
                      <a:lnTo>
                        <a:pt x="158" y="638"/>
                      </a:lnTo>
                      <a:lnTo>
                        <a:pt x="135" y="698"/>
                      </a:lnTo>
                      <a:lnTo>
                        <a:pt x="113" y="756"/>
                      </a:lnTo>
                      <a:lnTo>
                        <a:pt x="87" y="815"/>
                      </a:lnTo>
                      <a:lnTo>
                        <a:pt x="60" y="872"/>
                      </a:lnTo>
                      <a:lnTo>
                        <a:pt x="31" y="927"/>
                      </a:lnTo>
                      <a:lnTo>
                        <a:pt x="0" y="982"/>
                      </a:lnTo>
                      <a:lnTo>
                        <a:pt x="305" y="1157"/>
                      </a:lnTo>
                      <a:lnTo>
                        <a:pt x="305" y="1157"/>
                      </a:lnTo>
                      <a:lnTo>
                        <a:pt x="344" y="1089"/>
                      </a:lnTo>
                      <a:lnTo>
                        <a:pt x="380" y="1019"/>
                      </a:lnTo>
                      <a:lnTo>
                        <a:pt x="412" y="950"/>
                      </a:lnTo>
                      <a:lnTo>
                        <a:pt x="443" y="882"/>
                      </a:lnTo>
                      <a:lnTo>
                        <a:pt x="472" y="812"/>
                      </a:lnTo>
                      <a:lnTo>
                        <a:pt x="497" y="741"/>
                      </a:lnTo>
                      <a:lnTo>
                        <a:pt x="519" y="672"/>
                      </a:lnTo>
                      <a:lnTo>
                        <a:pt x="540" y="601"/>
                      </a:lnTo>
                      <a:lnTo>
                        <a:pt x="558" y="528"/>
                      </a:lnTo>
                      <a:lnTo>
                        <a:pt x="573" y="456"/>
                      </a:lnTo>
                      <a:lnTo>
                        <a:pt x="586" y="382"/>
                      </a:lnTo>
                      <a:lnTo>
                        <a:pt x="597" y="309"/>
                      </a:lnTo>
                      <a:lnTo>
                        <a:pt x="605" y="234"/>
                      </a:lnTo>
                      <a:lnTo>
                        <a:pt x="611" y="157"/>
                      </a:lnTo>
                      <a:lnTo>
                        <a:pt x="614" y="79"/>
                      </a:lnTo>
                      <a:lnTo>
                        <a:pt x="615" y="0"/>
                      </a:lnTo>
                      <a:lnTo>
                        <a:pt x="26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6" name="Freeform 118">
                  <a:extLst>
                    <a:ext uri="{FF2B5EF4-FFF2-40B4-BE49-F238E27FC236}">
                      <a16:creationId xmlns:a16="http://schemas.microsoft.com/office/drawing/2014/main" id="{070301BB-97C3-164A-AD65-BAD7A2E088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19975" y="1987550"/>
                  <a:ext cx="976313" cy="1836738"/>
                </a:xfrm>
                <a:custGeom>
                  <a:avLst/>
                  <a:gdLst/>
                  <a:ahLst/>
                  <a:cxnLst>
                    <a:cxn ang="0">
                      <a:pos x="305" y="0"/>
                    </a:cxn>
                    <a:cxn ang="0">
                      <a:pos x="0" y="175"/>
                    </a:cxn>
                    <a:cxn ang="0">
                      <a:pos x="0" y="175"/>
                    </a:cxn>
                    <a:cxn ang="0">
                      <a:pos x="31" y="230"/>
                    </a:cxn>
                    <a:cxn ang="0">
                      <a:pos x="60" y="285"/>
                    </a:cxn>
                    <a:cxn ang="0">
                      <a:pos x="87" y="342"/>
                    </a:cxn>
                    <a:cxn ang="0">
                      <a:pos x="113" y="401"/>
                    </a:cxn>
                    <a:cxn ang="0">
                      <a:pos x="135" y="459"/>
                    </a:cxn>
                    <a:cxn ang="0">
                      <a:pos x="158" y="519"/>
                    </a:cxn>
                    <a:cxn ang="0">
                      <a:pos x="177" y="579"/>
                    </a:cxn>
                    <a:cxn ang="0">
                      <a:pos x="195" y="640"/>
                    </a:cxn>
                    <a:cxn ang="0">
                      <a:pos x="210" y="702"/>
                    </a:cxn>
                    <a:cxn ang="0">
                      <a:pos x="224" y="765"/>
                    </a:cxn>
                    <a:cxn ang="0">
                      <a:pos x="237" y="829"/>
                    </a:cxn>
                    <a:cxn ang="0">
                      <a:pos x="247" y="893"/>
                    </a:cxn>
                    <a:cxn ang="0">
                      <a:pos x="253" y="958"/>
                    </a:cxn>
                    <a:cxn ang="0">
                      <a:pos x="259" y="1024"/>
                    </a:cxn>
                    <a:cxn ang="0">
                      <a:pos x="263" y="1090"/>
                    </a:cxn>
                    <a:cxn ang="0">
                      <a:pos x="263" y="1157"/>
                    </a:cxn>
                    <a:cxn ang="0">
                      <a:pos x="615" y="1157"/>
                    </a:cxn>
                    <a:cxn ang="0">
                      <a:pos x="615" y="1157"/>
                    </a:cxn>
                    <a:cxn ang="0">
                      <a:pos x="614" y="1078"/>
                    </a:cxn>
                    <a:cxn ang="0">
                      <a:pos x="611" y="1000"/>
                    </a:cxn>
                    <a:cxn ang="0">
                      <a:pos x="605" y="923"/>
                    </a:cxn>
                    <a:cxn ang="0">
                      <a:pos x="597" y="848"/>
                    </a:cxn>
                    <a:cxn ang="0">
                      <a:pos x="586" y="775"/>
                    </a:cxn>
                    <a:cxn ang="0">
                      <a:pos x="573" y="701"/>
                    </a:cxn>
                    <a:cxn ang="0">
                      <a:pos x="558" y="629"/>
                    </a:cxn>
                    <a:cxn ang="0">
                      <a:pos x="540" y="558"/>
                    </a:cxn>
                    <a:cxn ang="0">
                      <a:pos x="519" y="487"/>
                    </a:cxn>
                    <a:cxn ang="0">
                      <a:pos x="497" y="416"/>
                    </a:cxn>
                    <a:cxn ang="0">
                      <a:pos x="472" y="346"/>
                    </a:cxn>
                    <a:cxn ang="0">
                      <a:pos x="443" y="277"/>
                    </a:cxn>
                    <a:cxn ang="0">
                      <a:pos x="412" y="207"/>
                    </a:cxn>
                    <a:cxn ang="0">
                      <a:pos x="380" y="138"/>
                    </a:cxn>
                    <a:cxn ang="0">
                      <a:pos x="344" y="68"/>
                    </a:cxn>
                    <a:cxn ang="0">
                      <a:pos x="305" y="0"/>
                    </a:cxn>
                    <a:cxn ang="0">
                      <a:pos x="305" y="0"/>
                    </a:cxn>
                  </a:cxnLst>
                  <a:rect l="0" t="0" r="r" b="b"/>
                  <a:pathLst>
                    <a:path w="615" h="1157">
                      <a:moveTo>
                        <a:pt x="305" y="0"/>
                      </a:moveTo>
                      <a:lnTo>
                        <a:pt x="0" y="175"/>
                      </a:lnTo>
                      <a:lnTo>
                        <a:pt x="0" y="175"/>
                      </a:lnTo>
                      <a:lnTo>
                        <a:pt x="31" y="230"/>
                      </a:lnTo>
                      <a:lnTo>
                        <a:pt x="60" y="285"/>
                      </a:lnTo>
                      <a:lnTo>
                        <a:pt x="87" y="342"/>
                      </a:lnTo>
                      <a:lnTo>
                        <a:pt x="113" y="401"/>
                      </a:lnTo>
                      <a:lnTo>
                        <a:pt x="135" y="459"/>
                      </a:lnTo>
                      <a:lnTo>
                        <a:pt x="158" y="519"/>
                      </a:lnTo>
                      <a:lnTo>
                        <a:pt x="177" y="579"/>
                      </a:lnTo>
                      <a:lnTo>
                        <a:pt x="195" y="640"/>
                      </a:lnTo>
                      <a:lnTo>
                        <a:pt x="210" y="702"/>
                      </a:lnTo>
                      <a:lnTo>
                        <a:pt x="224" y="765"/>
                      </a:lnTo>
                      <a:lnTo>
                        <a:pt x="237" y="829"/>
                      </a:lnTo>
                      <a:lnTo>
                        <a:pt x="247" y="893"/>
                      </a:lnTo>
                      <a:lnTo>
                        <a:pt x="253" y="958"/>
                      </a:lnTo>
                      <a:lnTo>
                        <a:pt x="259" y="1024"/>
                      </a:lnTo>
                      <a:lnTo>
                        <a:pt x="263" y="1090"/>
                      </a:lnTo>
                      <a:lnTo>
                        <a:pt x="263" y="1157"/>
                      </a:lnTo>
                      <a:lnTo>
                        <a:pt x="615" y="1157"/>
                      </a:lnTo>
                      <a:lnTo>
                        <a:pt x="615" y="1157"/>
                      </a:lnTo>
                      <a:lnTo>
                        <a:pt x="614" y="1078"/>
                      </a:lnTo>
                      <a:lnTo>
                        <a:pt x="611" y="1000"/>
                      </a:lnTo>
                      <a:lnTo>
                        <a:pt x="605" y="923"/>
                      </a:lnTo>
                      <a:lnTo>
                        <a:pt x="597" y="848"/>
                      </a:lnTo>
                      <a:lnTo>
                        <a:pt x="586" y="775"/>
                      </a:lnTo>
                      <a:lnTo>
                        <a:pt x="573" y="701"/>
                      </a:lnTo>
                      <a:lnTo>
                        <a:pt x="558" y="629"/>
                      </a:lnTo>
                      <a:lnTo>
                        <a:pt x="540" y="558"/>
                      </a:lnTo>
                      <a:lnTo>
                        <a:pt x="519" y="487"/>
                      </a:lnTo>
                      <a:lnTo>
                        <a:pt x="497" y="416"/>
                      </a:lnTo>
                      <a:lnTo>
                        <a:pt x="472" y="346"/>
                      </a:lnTo>
                      <a:lnTo>
                        <a:pt x="443" y="277"/>
                      </a:lnTo>
                      <a:lnTo>
                        <a:pt x="412" y="207"/>
                      </a:lnTo>
                      <a:lnTo>
                        <a:pt x="380" y="138"/>
                      </a:lnTo>
                      <a:lnTo>
                        <a:pt x="344" y="68"/>
                      </a:lnTo>
                      <a:lnTo>
                        <a:pt x="305" y="0"/>
                      </a:lnTo>
                      <a:lnTo>
                        <a:pt x="305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7" name="Freeform 119">
                  <a:extLst>
                    <a:ext uri="{FF2B5EF4-FFF2-40B4-BE49-F238E27FC236}">
                      <a16:creationId xmlns:a16="http://schemas.microsoft.com/office/drawing/2014/main" id="{31F30178-9C39-B041-BD9C-6B63D179A0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0150" y="641350"/>
                  <a:ext cx="1624013" cy="1624013"/>
                </a:xfrm>
                <a:custGeom>
                  <a:avLst/>
                  <a:gdLst/>
                  <a:ahLst/>
                  <a:cxnLst>
                    <a:cxn ang="0">
                      <a:pos x="718" y="1023"/>
                    </a:cxn>
                    <a:cxn ang="0">
                      <a:pos x="1023" y="848"/>
                    </a:cxn>
                    <a:cxn ang="0">
                      <a:pos x="1023" y="848"/>
                    </a:cxn>
                    <a:cxn ang="0">
                      <a:pos x="983" y="780"/>
                    </a:cxn>
                    <a:cxn ang="0">
                      <a:pos x="941" y="715"/>
                    </a:cxn>
                    <a:cxn ang="0">
                      <a:pos x="898" y="651"/>
                    </a:cxn>
                    <a:cxn ang="0">
                      <a:pos x="852" y="590"/>
                    </a:cxn>
                    <a:cxn ang="0">
                      <a:pos x="806" y="531"/>
                    </a:cxn>
                    <a:cxn ang="0">
                      <a:pos x="759" y="474"/>
                    </a:cxn>
                    <a:cxn ang="0">
                      <a:pos x="709" y="419"/>
                    </a:cxn>
                    <a:cxn ang="0">
                      <a:pos x="657" y="366"/>
                    </a:cxn>
                    <a:cxn ang="0">
                      <a:pos x="604" y="314"/>
                    </a:cxn>
                    <a:cxn ang="0">
                      <a:pos x="550" y="266"/>
                    </a:cxn>
                    <a:cxn ang="0">
                      <a:pos x="493" y="217"/>
                    </a:cxn>
                    <a:cxn ang="0">
                      <a:pos x="433" y="171"/>
                    </a:cxn>
                    <a:cxn ang="0">
                      <a:pos x="372" y="127"/>
                    </a:cxn>
                    <a:cxn ang="0">
                      <a:pos x="310" y="83"/>
                    </a:cxn>
                    <a:cxn ang="0">
                      <a:pos x="244" y="42"/>
                    </a:cxn>
                    <a:cxn ang="0">
                      <a:pos x="176" y="0"/>
                    </a:cxn>
                    <a:cxn ang="0">
                      <a:pos x="0" y="305"/>
                    </a:cxn>
                    <a:cxn ang="0">
                      <a:pos x="0" y="305"/>
                    </a:cxn>
                    <a:cxn ang="0">
                      <a:pos x="55" y="338"/>
                    </a:cxn>
                    <a:cxn ang="0">
                      <a:pos x="109" y="373"/>
                    </a:cxn>
                    <a:cxn ang="0">
                      <a:pos x="162" y="409"/>
                    </a:cxn>
                    <a:cxn ang="0">
                      <a:pos x="214" y="448"/>
                    </a:cxn>
                    <a:cxn ang="0">
                      <a:pos x="264" y="488"/>
                    </a:cxn>
                    <a:cxn ang="0">
                      <a:pos x="312" y="530"/>
                    </a:cxn>
                    <a:cxn ang="0">
                      <a:pos x="361" y="573"/>
                    </a:cxn>
                    <a:cxn ang="0">
                      <a:pos x="407" y="617"/>
                    </a:cxn>
                    <a:cxn ang="0">
                      <a:pos x="451" y="663"/>
                    </a:cxn>
                    <a:cxn ang="0">
                      <a:pos x="495" y="711"/>
                    </a:cxn>
                    <a:cxn ang="0">
                      <a:pos x="536" y="759"/>
                    </a:cxn>
                    <a:cxn ang="0">
                      <a:pos x="575" y="809"/>
                    </a:cxn>
                    <a:cxn ang="0">
                      <a:pos x="614" y="861"/>
                    </a:cxn>
                    <a:cxn ang="0">
                      <a:pos x="650" y="914"/>
                    </a:cxn>
                    <a:cxn ang="0">
                      <a:pos x="685" y="968"/>
                    </a:cxn>
                    <a:cxn ang="0">
                      <a:pos x="718" y="1023"/>
                    </a:cxn>
                    <a:cxn ang="0">
                      <a:pos x="718" y="1023"/>
                    </a:cxn>
                  </a:cxnLst>
                  <a:rect l="0" t="0" r="r" b="b"/>
                  <a:pathLst>
                    <a:path w="1023" h="1023">
                      <a:moveTo>
                        <a:pt x="718" y="1023"/>
                      </a:moveTo>
                      <a:lnTo>
                        <a:pt x="1023" y="848"/>
                      </a:lnTo>
                      <a:lnTo>
                        <a:pt x="1023" y="848"/>
                      </a:lnTo>
                      <a:lnTo>
                        <a:pt x="983" y="780"/>
                      </a:lnTo>
                      <a:lnTo>
                        <a:pt x="941" y="715"/>
                      </a:lnTo>
                      <a:lnTo>
                        <a:pt x="898" y="651"/>
                      </a:lnTo>
                      <a:lnTo>
                        <a:pt x="852" y="590"/>
                      </a:lnTo>
                      <a:lnTo>
                        <a:pt x="806" y="531"/>
                      </a:lnTo>
                      <a:lnTo>
                        <a:pt x="759" y="474"/>
                      </a:lnTo>
                      <a:lnTo>
                        <a:pt x="709" y="419"/>
                      </a:lnTo>
                      <a:lnTo>
                        <a:pt x="657" y="366"/>
                      </a:lnTo>
                      <a:lnTo>
                        <a:pt x="604" y="314"/>
                      </a:lnTo>
                      <a:lnTo>
                        <a:pt x="550" y="266"/>
                      </a:lnTo>
                      <a:lnTo>
                        <a:pt x="493" y="217"/>
                      </a:lnTo>
                      <a:lnTo>
                        <a:pt x="433" y="171"/>
                      </a:lnTo>
                      <a:lnTo>
                        <a:pt x="372" y="127"/>
                      </a:lnTo>
                      <a:lnTo>
                        <a:pt x="310" y="83"/>
                      </a:lnTo>
                      <a:lnTo>
                        <a:pt x="244" y="42"/>
                      </a:lnTo>
                      <a:lnTo>
                        <a:pt x="176" y="0"/>
                      </a:lnTo>
                      <a:lnTo>
                        <a:pt x="0" y="305"/>
                      </a:lnTo>
                      <a:lnTo>
                        <a:pt x="0" y="305"/>
                      </a:lnTo>
                      <a:lnTo>
                        <a:pt x="55" y="338"/>
                      </a:lnTo>
                      <a:lnTo>
                        <a:pt x="109" y="373"/>
                      </a:lnTo>
                      <a:lnTo>
                        <a:pt x="162" y="409"/>
                      </a:lnTo>
                      <a:lnTo>
                        <a:pt x="214" y="448"/>
                      </a:lnTo>
                      <a:lnTo>
                        <a:pt x="264" y="488"/>
                      </a:lnTo>
                      <a:lnTo>
                        <a:pt x="312" y="530"/>
                      </a:lnTo>
                      <a:lnTo>
                        <a:pt x="361" y="573"/>
                      </a:lnTo>
                      <a:lnTo>
                        <a:pt x="407" y="617"/>
                      </a:lnTo>
                      <a:lnTo>
                        <a:pt x="451" y="663"/>
                      </a:lnTo>
                      <a:lnTo>
                        <a:pt x="495" y="711"/>
                      </a:lnTo>
                      <a:lnTo>
                        <a:pt x="536" y="759"/>
                      </a:lnTo>
                      <a:lnTo>
                        <a:pt x="575" y="809"/>
                      </a:lnTo>
                      <a:lnTo>
                        <a:pt x="614" y="861"/>
                      </a:lnTo>
                      <a:lnTo>
                        <a:pt x="650" y="914"/>
                      </a:lnTo>
                      <a:lnTo>
                        <a:pt x="685" y="968"/>
                      </a:lnTo>
                      <a:lnTo>
                        <a:pt x="718" y="1023"/>
                      </a:lnTo>
                      <a:lnTo>
                        <a:pt x="718" y="102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8" name="Freeform 120">
                  <a:extLst>
                    <a:ext uri="{FF2B5EF4-FFF2-40B4-BE49-F238E27FC236}">
                      <a16:creationId xmlns:a16="http://schemas.microsoft.com/office/drawing/2014/main" id="{868E3954-CF1F-3A4D-BBDC-2B47C67984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1225" y="149225"/>
                  <a:ext cx="1838325" cy="976313"/>
                </a:xfrm>
                <a:custGeom>
                  <a:avLst/>
                  <a:gdLst/>
                  <a:ahLst/>
                  <a:cxnLst>
                    <a:cxn ang="0">
                      <a:pos x="1158" y="310"/>
                    </a:cxn>
                    <a:cxn ang="0">
                      <a:pos x="1158" y="310"/>
                    </a:cxn>
                    <a:cxn ang="0">
                      <a:pos x="1089" y="273"/>
                    </a:cxn>
                    <a:cxn ang="0">
                      <a:pos x="1019" y="236"/>
                    </a:cxn>
                    <a:cxn ang="0">
                      <a:pos x="951" y="203"/>
                    </a:cxn>
                    <a:cxn ang="0">
                      <a:pos x="881" y="172"/>
                    </a:cxn>
                    <a:cxn ang="0">
                      <a:pos x="812" y="145"/>
                    </a:cxn>
                    <a:cxn ang="0">
                      <a:pos x="742" y="120"/>
                    </a:cxn>
                    <a:cxn ang="0">
                      <a:pos x="671" y="96"/>
                    </a:cxn>
                    <a:cxn ang="0">
                      <a:pos x="601" y="76"/>
                    </a:cxn>
                    <a:cxn ang="0">
                      <a:pos x="528" y="58"/>
                    </a:cxn>
                    <a:cxn ang="0">
                      <a:pos x="456" y="43"/>
                    </a:cxn>
                    <a:cxn ang="0">
                      <a:pos x="384" y="29"/>
                    </a:cxn>
                    <a:cxn ang="0">
                      <a:pos x="308" y="19"/>
                    </a:cxn>
                    <a:cxn ang="0">
                      <a:pos x="233" y="11"/>
                    </a:cxn>
                    <a:cxn ang="0">
                      <a:pos x="157" y="6"/>
                    </a:cxn>
                    <a:cxn ang="0">
                      <a:pos x="79" y="1"/>
                    </a:cxn>
                    <a:cxn ang="0">
                      <a:pos x="0" y="0"/>
                    </a:cxn>
                    <a:cxn ang="0">
                      <a:pos x="0" y="352"/>
                    </a:cxn>
                    <a:cxn ang="0">
                      <a:pos x="0" y="352"/>
                    </a:cxn>
                    <a:cxn ang="0">
                      <a:pos x="67" y="353"/>
                    </a:cxn>
                    <a:cxn ang="0">
                      <a:pos x="133" y="356"/>
                    </a:cxn>
                    <a:cxn ang="0">
                      <a:pos x="199" y="362"/>
                    </a:cxn>
                    <a:cxn ang="0">
                      <a:pos x="264" y="370"/>
                    </a:cxn>
                    <a:cxn ang="0">
                      <a:pos x="328" y="380"/>
                    </a:cxn>
                    <a:cxn ang="0">
                      <a:pos x="392" y="391"/>
                    </a:cxn>
                    <a:cxn ang="0">
                      <a:pos x="455" y="405"/>
                    </a:cxn>
                    <a:cxn ang="0">
                      <a:pos x="517" y="421"/>
                    </a:cxn>
                    <a:cxn ang="0">
                      <a:pos x="578" y="438"/>
                    </a:cxn>
                    <a:cxn ang="0">
                      <a:pos x="639" y="459"/>
                    </a:cxn>
                    <a:cxn ang="0">
                      <a:pos x="698" y="480"/>
                    </a:cxn>
                    <a:cxn ang="0">
                      <a:pos x="758" y="503"/>
                    </a:cxn>
                    <a:cxn ang="0">
                      <a:pos x="815" y="528"/>
                    </a:cxn>
                    <a:cxn ang="0">
                      <a:pos x="872" y="555"/>
                    </a:cxn>
                    <a:cxn ang="0">
                      <a:pos x="927" y="584"/>
                    </a:cxn>
                    <a:cxn ang="0">
                      <a:pos x="982" y="615"/>
                    </a:cxn>
                    <a:cxn ang="0">
                      <a:pos x="1158" y="310"/>
                    </a:cxn>
                  </a:cxnLst>
                  <a:rect l="0" t="0" r="r" b="b"/>
                  <a:pathLst>
                    <a:path w="1158" h="615">
                      <a:moveTo>
                        <a:pt x="1158" y="310"/>
                      </a:moveTo>
                      <a:lnTo>
                        <a:pt x="1158" y="310"/>
                      </a:lnTo>
                      <a:lnTo>
                        <a:pt x="1089" y="273"/>
                      </a:lnTo>
                      <a:lnTo>
                        <a:pt x="1019" y="236"/>
                      </a:lnTo>
                      <a:lnTo>
                        <a:pt x="951" y="203"/>
                      </a:lnTo>
                      <a:lnTo>
                        <a:pt x="881" y="172"/>
                      </a:lnTo>
                      <a:lnTo>
                        <a:pt x="812" y="145"/>
                      </a:lnTo>
                      <a:lnTo>
                        <a:pt x="742" y="120"/>
                      </a:lnTo>
                      <a:lnTo>
                        <a:pt x="671" y="96"/>
                      </a:lnTo>
                      <a:lnTo>
                        <a:pt x="601" y="76"/>
                      </a:lnTo>
                      <a:lnTo>
                        <a:pt x="528" y="58"/>
                      </a:lnTo>
                      <a:lnTo>
                        <a:pt x="456" y="43"/>
                      </a:lnTo>
                      <a:lnTo>
                        <a:pt x="384" y="29"/>
                      </a:lnTo>
                      <a:lnTo>
                        <a:pt x="308" y="19"/>
                      </a:lnTo>
                      <a:lnTo>
                        <a:pt x="233" y="11"/>
                      </a:lnTo>
                      <a:lnTo>
                        <a:pt x="157" y="6"/>
                      </a:lnTo>
                      <a:lnTo>
                        <a:pt x="79" y="1"/>
                      </a:lnTo>
                      <a:lnTo>
                        <a:pt x="0" y="0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67" y="353"/>
                      </a:lnTo>
                      <a:lnTo>
                        <a:pt x="133" y="356"/>
                      </a:lnTo>
                      <a:lnTo>
                        <a:pt x="199" y="362"/>
                      </a:lnTo>
                      <a:lnTo>
                        <a:pt x="264" y="370"/>
                      </a:lnTo>
                      <a:lnTo>
                        <a:pt x="328" y="380"/>
                      </a:lnTo>
                      <a:lnTo>
                        <a:pt x="392" y="391"/>
                      </a:lnTo>
                      <a:lnTo>
                        <a:pt x="455" y="405"/>
                      </a:lnTo>
                      <a:lnTo>
                        <a:pt x="517" y="421"/>
                      </a:lnTo>
                      <a:lnTo>
                        <a:pt x="578" y="438"/>
                      </a:lnTo>
                      <a:lnTo>
                        <a:pt x="639" y="459"/>
                      </a:lnTo>
                      <a:lnTo>
                        <a:pt x="698" y="480"/>
                      </a:lnTo>
                      <a:lnTo>
                        <a:pt x="758" y="503"/>
                      </a:lnTo>
                      <a:lnTo>
                        <a:pt x="815" y="528"/>
                      </a:lnTo>
                      <a:lnTo>
                        <a:pt x="872" y="555"/>
                      </a:lnTo>
                      <a:lnTo>
                        <a:pt x="927" y="584"/>
                      </a:lnTo>
                      <a:lnTo>
                        <a:pt x="982" y="615"/>
                      </a:lnTo>
                      <a:lnTo>
                        <a:pt x="1158" y="31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121">
                  <a:extLst>
                    <a:ext uri="{FF2B5EF4-FFF2-40B4-BE49-F238E27FC236}">
                      <a16:creationId xmlns:a16="http://schemas.microsoft.com/office/drawing/2014/main" id="{872A7BCC-778C-E543-BFD1-226B9EAA80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84488" y="149225"/>
                  <a:ext cx="1836738" cy="976313"/>
                </a:xfrm>
                <a:custGeom>
                  <a:avLst/>
                  <a:gdLst/>
                  <a:ahLst/>
                  <a:cxnLst>
                    <a:cxn ang="0">
                      <a:pos x="1157" y="352"/>
                    </a:cxn>
                    <a:cxn ang="0">
                      <a:pos x="1157" y="0"/>
                    </a:cxn>
                    <a:cxn ang="0">
                      <a:pos x="1157" y="0"/>
                    </a:cxn>
                    <a:cxn ang="0">
                      <a:pos x="1078" y="1"/>
                    </a:cxn>
                    <a:cxn ang="0">
                      <a:pos x="1001" y="6"/>
                    </a:cxn>
                    <a:cxn ang="0">
                      <a:pos x="925" y="11"/>
                    </a:cxn>
                    <a:cxn ang="0">
                      <a:pos x="848" y="19"/>
                    </a:cxn>
                    <a:cxn ang="0">
                      <a:pos x="774" y="29"/>
                    </a:cxn>
                    <a:cxn ang="0">
                      <a:pos x="701" y="43"/>
                    </a:cxn>
                    <a:cxn ang="0">
                      <a:pos x="628" y="58"/>
                    </a:cxn>
                    <a:cxn ang="0">
                      <a:pos x="557" y="76"/>
                    </a:cxn>
                    <a:cxn ang="0">
                      <a:pos x="487" y="96"/>
                    </a:cxn>
                    <a:cxn ang="0">
                      <a:pos x="416" y="120"/>
                    </a:cxn>
                    <a:cxn ang="0">
                      <a:pos x="346" y="145"/>
                    </a:cxn>
                    <a:cxn ang="0">
                      <a:pos x="277" y="172"/>
                    </a:cxn>
                    <a:cxn ang="0">
                      <a:pos x="207" y="203"/>
                    </a:cxn>
                    <a:cxn ang="0">
                      <a:pos x="138" y="236"/>
                    </a:cxn>
                    <a:cxn ang="0">
                      <a:pos x="69" y="273"/>
                    </a:cxn>
                    <a:cxn ang="0">
                      <a:pos x="0" y="310"/>
                    </a:cxn>
                    <a:cxn ang="0">
                      <a:pos x="175" y="615"/>
                    </a:cxn>
                    <a:cxn ang="0">
                      <a:pos x="175" y="615"/>
                    </a:cxn>
                    <a:cxn ang="0">
                      <a:pos x="231" y="584"/>
                    </a:cxn>
                    <a:cxn ang="0">
                      <a:pos x="286" y="555"/>
                    </a:cxn>
                    <a:cxn ang="0">
                      <a:pos x="342" y="528"/>
                    </a:cxn>
                    <a:cxn ang="0">
                      <a:pos x="400" y="503"/>
                    </a:cxn>
                    <a:cxn ang="0">
                      <a:pos x="459" y="480"/>
                    </a:cxn>
                    <a:cxn ang="0">
                      <a:pos x="519" y="459"/>
                    </a:cxn>
                    <a:cxn ang="0">
                      <a:pos x="580" y="438"/>
                    </a:cxn>
                    <a:cxn ang="0">
                      <a:pos x="641" y="421"/>
                    </a:cxn>
                    <a:cxn ang="0">
                      <a:pos x="702" y="405"/>
                    </a:cxn>
                    <a:cxn ang="0">
                      <a:pos x="766" y="391"/>
                    </a:cxn>
                    <a:cxn ang="0">
                      <a:pos x="829" y="380"/>
                    </a:cxn>
                    <a:cxn ang="0">
                      <a:pos x="894" y="370"/>
                    </a:cxn>
                    <a:cxn ang="0">
                      <a:pos x="958" y="362"/>
                    </a:cxn>
                    <a:cxn ang="0">
                      <a:pos x="1025" y="356"/>
                    </a:cxn>
                    <a:cxn ang="0">
                      <a:pos x="1090" y="353"/>
                    </a:cxn>
                    <a:cxn ang="0">
                      <a:pos x="1157" y="352"/>
                    </a:cxn>
                    <a:cxn ang="0">
                      <a:pos x="1157" y="352"/>
                    </a:cxn>
                  </a:cxnLst>
                  <a:rect l="0" t="0" r="r" b="b"/>
                  <a:pathLst>
                    <a:path w="1157" h="615">
                      <a:moveTo>
                        <a:pt x="1157" y="352"/>
                      </a:moveTo>
                      <a:lnTo>
                        <a:pt x="1157" y="0"/>
                      </a:lnTo>
                      <a:lnTo>
                        <a:pt x="1157" y="0"/>
                      </a:lnTo>
                      <a:lnTo>
                        <a:pt x="1078" y="1"/>
                      </a:lnTo>
                      <a:lnTo>
                        <a:pt x="1001" y="6"/>
                      </a:lnTo>
                      <a:lnTo>
                        <a:pt x="925" y="11"/>
                      </a:lnTo>
                      <a:lnTo>
                        <a:pt x="848" y="19"/>
                      </a:lnTo>
                      <a:lnTo>
                        <a:pt x="774" y="29"/>
                      </a:lnTo>
                      <a:lnTo>
                        <a:pt x="701" y="43"/>
                      </a:lnTo>
                      <a:lnTo>
                        <a:pt x="628" y="58"/>
                      </a:lnTo>
                      <a:lnTo>
                        <a:pt x="557" y="76"/>
                      </a:lnTo>
                      <a:lnTo>
                        <a:pt x="487" y="96"/>
                      </a:lnTo>
                      <a:lnTo>
                        <a:pt x="416" y="120"/>
                      </a:lnTo>
                      <a:lnTo>
                        <a:pt x="346" y="145"/>
                      </a:lnTo>
                      <a:lnTo>
                        <a:pt x="277" y="172"/>
                      </a:lnTo>
                      <a:lnTo>
                        <a:pt x="207" y="203"/>
                      </a:lnTo>
                      <a:lnTo>
                        <a:pt x="138" y="236"/>
                      </a:lnTo>
                      <a:lnTo>
                        <a:pt x="69" y="273"/>
                      </a:lnTo>
                      <a:lnTo>
                        <a:pt x="0" y="310"/>
                      </a:lnTo>
                      <a:lnTo>
                        <a:pt x="175" y="615"/>
                      </a:lnTo>
                      <a:lnTo>
                        <a:pt x="175" y="615"/>
                      </a:lnTo>
                      <a:lnTo>
                        <a:pt x="231" y="584"/>
                      </a:lnTo>
                      <a:lnTo>
                        <a:pt x="286" y="555"/>
                      </a:lnTo>
                      <a:lnTo>
                        <a:pt x="342" y="528"/>
                      </a:lnTo>
                      <a:lnTo>
                        <a:pt x="400" y="503"/>
                      </a:lnTo>
                      <a:lnTo>
                        <a:pt x="459" y="480"/>
                      </a:lnTo>
                      <a:lnTo>
                        <a:pt x="519" y="459"/>
                      </a:lnTo>
                      <a:lnTo>
                        <a:pt x="580" y="438"/>
                      </a:lnTo>
                      <a:lnTo>
                        <a:pt x="641" y="421"/>
                      </a:lnTo>
                      <a:lnTo>
                        <a:pt x="702" y="405"/>
                      </a:lnTo>
                      <a:lnTo>
                        <a:pt x="766" y="391"/>
                      </a:lnTo>
                      <a:lnTo>
                        <a:pt x="829" y="380"/>
                      </a:lnTo>
                      <a:lnTo>
                        <a:pt x="894" y="370"/>
                      </a:lnTo>
                      <a:lnTo>
                        <a:pt x="958" y="362"/>
                      </a:lnTo>
                      <a:lnTo>
                        <a:pt x="1025" y="356"/>
                      </a:lnTo>
                      <a:lnTo>
                        <a:pt x="1090" y="353"/>
                      </a:lnTo>
                      <a:lnTo>
                        <a:pt x="1157" y="352"/>
                      </a:lnTo>
                      <a:lnTo>
                        <a:pt x="1157" y="35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122">
                  <a:extLst>
                    <a:ext uri="{FF2B5EF4-FFF2-40B4-BE49-F238E27FC236}">
                      <a16:creationId xmlns:a16="http://schemas.microsoft.com/office/drawing/2014/main" id="{9ECA5782-B5C0-5148-8966-4369ED99EC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39875" y="641350"/>
                  <a:ext cx="1622425" cy="1624013"/>
                </a:xfrm>
                <a:custGeom>
                  <a:avLst/>
                  <a:gdLst/>
                  <a:ahLst/>
                  <a:cxnLst>
                    <a:cxn ang="0">
                      <a:pos x="1022" y="305"/>
                    </a:cxn>
                    <a:cxn ang="0">
                      <a:pos x="847" y="0"/>
                    </a:cxn>
                    <a:cxn ang="0">
                      <a:pos x="847" y="0"/>
                    </a:cxn>
                    <a:cxn ang="0">
                      <a:pos x="779" y="42"/>
                    </a:cxn>
                    <a:cxn ang="0">
                      <a:pos x="713" y="83"/>
                    </a:cxn>
                    <a:cxn ang="0">
                      <a:pos x="649" y="127"/>
                    </a:cxn>
                    <a:cxn ang="0">
                      <a:pos x="588" y="171"/>
                    </a:cxn>
                    <a:cxn ang="0">
                      <a:pos x="530" y="217"/>
                    </a:cxn>
                    <a:cxn ang="0">
                      <a:pos x="473" y="266"/>
                    </a:cxn>
                    <a:cxn ang="0">
                      <a:pos x="417" y="314"/>
                    </a:cxn>
                    <a:cxn ang="0">
                      <a:pos x="364" y="366"/>
                    </a:cxn>
                    <a:cxn ang="0">
                      <a:pos x="313" y="419"/>
                    </a:cxn>
                    <a:cxn ang="0">
                      <a:pos x="264" y="474"/>
                    </a:cxn>
                    <a:cxn ang="0">
                      <a:pos x="216" y="531"/>
                    </a:cxn>
                    <a:cxn ang="0">
                      <a:pos x="170" y="590"/>
                    </a:cxn>
                    <a:cxn ang="0">
                      <a:pos x="125" y="651"/>
                    </a:cxn>
                    <a:cxn ang="0">
                      <a:pos x="82" y="715"/>
                    </a:cxn>
                    <a:cxn ang="0">
                      <a:pos x="40" y="780"/>
                    </a:cxn>
                    <a:cxn ang="0">
                      <a:pos x="0" y="848"/>
                    </a:cxn>
                    <a:cxn ang="0">
                      <a:pos x="303" y="1023"/>
                    </a:cxn>
                    <a:cxn ang="0">
                      <a:pos x="303" y="1023"/>
                    </a:cxn>
                    <a:cxn ang="0">
                      <a:pos x="337" y="968"/>
                    </a:cxn>
                    <a:cxn ang="0">
                      <a:pos x="371" y="914"/>
                    </a:cxn>
                    <a:cxn ang="0">
                      <a:pos x="409" y="861"/>
                    </a:cxn>
                    <a:cxn ang="0">
                      <a:pos x="446" y="809"/>
                    </a:cxn>
                    <a:cxn ang="0">
                      <a:pos x="487" y="759"/>
                    </a:cxn>
                    <a:cxn ang="0">
                      <a:pos x="528" y="711"/>
                    </a:cxn>
                    <a:cxn ang="0">
                      <a:pos x="572" y="663"/>
                    </a:cxn>
                    <a:cxn ang="0">
                      <a:pos x="616" y="617"/>
                    </a:cxn>
                    <a:cxn ang="0">
                      <a:pos x="662" y="573"/>
                    </a:cxn>
                    <a:cxn ang="0">
                      <a:pos x="709" y="530"/>
                    </a:cxn>
                    <a:cxn ang="0">
                      <a:pos x="758" y="488"/>
                    </a:cxn>
                    <a:cxn ang="0">
                      <a:pos x="809" y="448"/>
                    </a:cxn>
                    <a:cxn ang="0">
                      <a:pos x="861" y="409"/>
                    </a:cxn>
                    <a:cxn ang="0">
                      <a:pos x="914" y="373"/>
                    </a:cxn>
                    <a:cxn ang="0">
                      <a:pos x="966" y="338"/>
                    </a:cxn>
                    <a:cxn ang="0">
                      <a:pos x="1022" y="305"/>
                    </a:cxn>
                    <a:cxn ang="0">
                      <a:pos x="1022" y="305"/>
                    </a:cxn>
                  </a:cxnLst>
                  <a:rect l="0" t="0" r="r" b="b"/>
                  <a:pathLst>
                    <a:path w="1022" h="1023">
                      <a:moveTo>
                        <a:pt x="1022" y="305"/>
                      </a:moveTo>
                      <a:lnTo>
                        <a:pt x="847" y="0"/>
                      </a:lnTo>
                      <a:lnTo>
                        <a:pt x="847" y="0"/>
                      </a:lnTo>
                      <a:lnTo>
                        <a:pt x="779" y="42"/>
                      </a:lnTo>
                      <a:lnTo>
                        <a:pt x="713" y="83"/>
                      </a:lnTo>
                      <a:lnTo>
                        <a:pt x="649" y="127"/>
                      </a:lnTo>
                      <a:lnTo>
                        <a:pt x="588" y="171"/>
                      </a:lnTo>
                      <a:lnTo>
                        <a:pt x="530" y="217"/>
                      </a:lnTo>
                      <a:lnTo>
                        <a:pt x="473" y="266"/>
                      </a:lnTo>
                      <a:lnTo>
                        <a:pt x="417" y="314"/>
                      </a:lnTo>
                      <a:lnTo>
                        <a:pt x="364" y="366"/>
                      </a:lnTo>
                      <a:lnTo>
                        <a:pt x="313" y="419"/>
                      </a:lnTo>
                      <a:lnTo>
                        <a:pt x="264" y="474"/>
                      </a:lnTo>
                      <a:lnTo>
                        <a:pt x="216" y="531"/>
                      </a:lnTo>
                      <a:lnTo>
                        <a:pt x="170" y="590"/>
                      </a:lnTo>
                      <a:lnTo>
                        <a:pt x="125" y="651"/>
                      </a:lnTo>
                      <a:lnTo>
                        <a:pt x="82" y="715"/>
                      </a:lnTo>
                      <a:lnTo>
                        <a:pt x="40" y="780"/>
                      </a:lnTo>
                      <a:lnTo>
                        <a:pt x="0" y="848"/>
                      </a:lnTo>
                      <a:lnTo>
                        <a:pt x="303" y="1023"/>
                      </a:lnTo>
                      <a:lnTo>
                        <a:pt x="303" y="1023"/>
                      </a:lnTo>
                      <a:lnTo>
                        <a:pt x="337" y="968"/>
                      </a:lnTo>
                      <a:lnTo>
                        <a:pt x="371" y="914"/>
                      </a:lnTo>
                      <a:lnTo>
                        <a:pt x="409" y="861"/>
                      </a:lnTo>
                      <a:lnTo>
                        <a:pt x="446" y="809"/>
                      </a:lnTo>
                      <a:lnTo>
                        <a:pt x="487" y="759"/>
                      </a:lnTo>
                      <a:lnTo>
                        <a:pt x="528" y="711"/>
                      </a:lnTo>
                      <a:lnTo>
                        <a:pt x="572" y="663"/>
                      </a:lnTo>
                      <a:lnTo>
                        <a:pt x="616" y="617"/>
                      </a:lnTo>
                      <a:lnTo>
                        <a:pt x="662" y="573"/>
                      </a:lnTo>
                      <a:lnTo>
                        <a:pt x="709" y="530"/>
                      </a:lnTo>
                      <a:lnTo>
                        <a:pt x="758" y="488"/>
                      </a:lnTo>
                      <a:lnTo>
                        <a:pt x="809" y="448"/>
                      </a:lnTo>
                      <a:lnTo>
                        <a:pt x="861" y="409"/>
                      </a:lnTo>
                      <a:lnTo>
                        <a:pt x="914" y="373"/>
                      </a:lnTo>
                      <a:lnTo>
                        <a:pt x="966" y="338"/>
                      </a:lnTo>
                      <a:lnTo>
                        <a:pt x="1022" y="305"/>
                      </a:lnTo>
                      <a:lnTo>
                        <a:pt x="1022" y="30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9" name="Group 140">
                <a:extLst>
                  <a:ext uri="{FF2B5EF4-FFF2-40B4-BE49-F238E27FC236}">
                    <a16:creationId xmlns:a16="http://schemas.microsoft.com/office/drawing/2014/main" id="{F353A175-CA15-1E41-B61C-F7E1498E36C7}"/>
                  </a:ext>
                </a:extLst>
              </p:cNvPr>
              <p:cNvGrpSpPr/>
              <p:nvPr/>
            </p:nvGrpSpPr>
            <p:grpSpPr>
              <a:xfrm>
                <a:off x="2721142" y="1484729"/>
                <a:ext cx="3631225" cy="3393961"/>
                <a:chOff x="1203325" y="300038"/>
                <a:chExt cx="7337426" cy="6858001"/>
              </a:xfrm>
              <a:solidFill>
                <a:srgbClr val="A7C2E3"/>
              </a:solidFill>
            </p:grpSpPr>
            <p:sp>
              <p:nvSpPr>
                <p:cNvPr id="130" name="Freeform 59">
                  <a:extLst>
                    <a:ext uri="{FF2B5EF4-FFF2-40B4-BE49-F238E27FC236}">
                      <a16:creationId xmlns:a16="http://schemas.microsoft.com/office/drawing/2014/main" id="{988B42F1-224B-3745-819F-CB87A196F2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1125" y="6723063"/>
                  <a:ext cx="273050" cy="428625"/>
                </a:xfrm>
                <a:custGeom>
                  <a:avLst/>
                  <a:gdLst/>
                  <a:ahLst/>
                  <a:cxnLst>
                    <a:cxn ang="0">
                      <a:pos x="22" y="0"/>
                    </a:cxn>
                    <a:cxn ang="0">
                      <a:pos x="172" y="257"/>
                    </a:cxn>
                    <a:cxn ang="0">
                      <a:pos x="150" y="270"/>
                    </a:cxn>
                    <a:cxn ang="0">
                      <a:pos x="0" y="13"/>
                    </a:cxn>
                    <a:cxn ang="0">
                      <a:pos x="22" y="0"/>
                    </a:cxn>
                  </a:cxnLst>
                  <a:rect l="0" t="0" r="r" b="b"/>
                  <a:pathLst>
                    <a:path w="172" h="270">
                      <a:moveTo>
                        <a:pt x="22" y="0"/>
                      </a:moveTo>
                      <a:lnTo>
                        <a:pt x="172" y="257"/>
                      </a:lnTo>
                      <a:lnTo>
                        <a:pt x="150" y="270"/>
                      </a:lnTo>
                      <a:lnTo>
                        <a:pt x="0" y="13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1" name="Freeform 60">
                  <a:extLst>
                    <a:ext uri="{FF2B5EF4-FFF2-40B4-BE49-F238E27FC236}">
                      <a16:creationId xmlns:a16="http://schemas.microsoft.com/office/drawing/2014/main" id="{4582152F-872B-504A-B13E-69ED5B152B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35775" y="6664326"/>
                  <a:ext cx="219075" cy="277813"/>
                </a:xfrm>
                <a:custGeom>
                  <a:avLst/>
                  <a:gdLst/>
                  <a:ahLst/>
                  <a:cxnLst>
                    <a:cxn ang="0">
                      <a:pos x="21" y="0"/>
                    </a:cxn>
                    <a:cxn ang="0">
                      <a:pos x="138" y="160"/>
                    </a:cxn>
                    <a:cxn ang="0">
                      <a:pos x="117" y="175"/>
                    </a:cxn>
                    <a:cxn ang="0">
                      <a:pos x="0" y="15"/>
                    </a:cxn>
                    <a:cxn ang="0">
                      <a:pos x="21" y="0"/>
                    </a:cxn>
                  </a:cxnLst>
                  <a:rect l="0" t="0" r="r" b="b"/>
                  <a:pathLst>
                    <a:path w="138" h="175">
                      <a:moveTo>
                        <a:pt x="21" y="0"/>
                      </a:moveTo>
                      <a:lnTo>
                        <a:pt x="138" y="160"/>
                      </a:lnTo>
                      <a:lnTo>
                        <a:pt x="117" y="175"/>
                      </a:lnTo>
                      <a:lnTo>
                        <a:pt x="0" y="15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2" name="Freeform 61">
                  <a:extLst>
                    <a:ext uri="{FF2B5EF4-FFF2-40B4-BE49-F238E27FC236}">
                      <a16:creationId xmlns:a16="http://schemas.microsoft.com/office/drawing/2014/main" id="{08E3B74D-568C-114B-8CD5-AAD5E8C959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08825" y="6442076"/>
                  <a:ext cx="241300" cy="258763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152" y="145"/>
                    </a:cxn>
                    <a:cxn ang="0">
                      <a:pos x="134" y="163"/>
                    </a:cxn>
                    <a:cxn ang="0">
                      <a:pos x="0" y="16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52" h="163">
                      <a:moveTo>
                        <a:pt x="20" y="0"/>
                      </a:moveTo>
                      <a:lnTo>
                        <a:pt x="152" y="145"/>
                      </a:lnTo>
                      <a:lnTo>
                        <a:pt x="134" y="163"/>
                      </a:lnTo>
                      <a:lnTo>
                        <a:pt x="0" y="16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3" name="Freeform 62">
                  <a:extLst>
                    <a:ext uri="{FF2B5EF4-FFF2-40B4-BE49-F238E27FC236}">
                      <a16:creationId xmlns:a16="http://schemas.microsoft.com/office/drawing/2014/main" id="{08503BE6-737F-A842-9C3E-39BB32D4E5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58063" y="6189663"/>
                  <a:ext cx="260350" cy="241300"/>
                </a:xfrm>
                <a:custGeom>
                  <a:avLst/>
                  <a:gdLst/>
                  <a:ahLst/>
                  <a:cxnLst>
                    <a:cxn ang="0">
                      <a:pos x="17" y="0"/>
                    </a:cxn>
                    <a:cxn ang="0">
                      <a:pos x="164" y="132"/>
                    </a:cxn>
                    <a:cxn ang="0">
                      <a:pos x="148" y="152"/>
                    </a:cxn>
                    <a:cxn ang="0">
                      <a:pos x="0" y="20"/>
                    </a:cxn>
                    <a:cxn ang="0">
                      <a:pos x="17" y="0"/>
                    </a:cxn>
                  </a:cxnLst>
                  <a:rect l="0" t="0" r="r" b="b"/>
                  <a:pathLst>
                    <a:path w="164" h="152">
                      <a:moveTo>
                        <a:pt x="17" y="0"/>
                      </a:moveTo>
                      <a:lnTo>
                        <a:pt x="164" y="132"/>
                      </a:lnTo>
                      <a:lnTo>
                        <a:pt x="148" y="152"/>
                      </a:lnTo>
                      <a:lnTo>
                        <a:pt x="0" y="20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4" name="Freeform 63">
                  <a:extLst>
                    <a:ext uri="{FF2B5EF4-FFF2-40B4-BE49-F238E27FC236}">
                      <a16:creationId xmlns:a16="http://schemas.microsoft.com/office/drawing/2014/main" id="{0AA4C743-7EFF-B44A-8E84-33E8340AF5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78725" y="5916613"/>
                  <a:ext cx="280988" cy="215900"/>
                </a:xfrm>
                <a:custGeom>
                  <a:avLst/>
                  <a:gdLst/>
                  <a:ahLst/>
                  <a:cxnLst>
                    <a:cxn ang="0">
                      <a:pos x="16" y="0"/>
                    </a:cxn>
                    <a:cxn ang="0">
                      <a:pos x="177" y="115"/>
                    </a:cxn>
                    <a:cxn ang="0">
                      <a:pos x="161" y="136"/>
                    </a:cxn>
                    <a:cxn ang="0">
                      <a:pos x="0" y="21"/>
                    </a:cxn>
                    <a:cxn ang="0">
                      <a:pos x="16" y="0"/>
                    </a:cxn>
                  </a:cxnLst>
                  <a:rect l="0" t="0" r="r" b="b"/>
                  <a:pathLst>
                    <a:path w="177" h="136">
                      <a:moveTo>
                        <a:pt x="16" y="0"/>
                      </a:moveTo>
                      <a:lnTo>
                        <a:pt x="177" y="115"/>
                      </a:lnTo>
                      <a:lnTo>
                        <a:pt x="161" y="136"/>
                      </a:lnTo>
                      <a:lnTo>
                        <a:pt x="0" y="21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5" name="Freeform 64">
                  <a:extLst>
                    <a:ext uri="{FF2B5EF4-FFF2-40B4-BE49-F238E27FC236}">
                      <a16:creationId xmlns:a16="http://schemas.microsoft.com/office/drawing/2014/main" id="{0FE89E65-7ACA-2441-A9D2-FCA90E102E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35875" y="5541963"/>
                  <a:ext cx="430213" cy="271463"/>
                </a:xfrm>
                <a:custGeom>
                  <a:avLst/>
                  <a:gdLst/>
                  <a:ahLst/>
                  <a:cxnLst>
                    <a:cxn ang="0">
                      <a:pos x="13" y="0"/>
                    </a:cxn>
                    <a:cxn ang="0">
                      <a:pos x="271" y="148"/>
                    </a:cxn>
                    <a:cxn ang="0">
                      <a:pos x="257" y="171"/>
                    </a:cxn>
                    <a:cxn ang="0">
                      <a:pos x="0" y="22"/>
                    </a:cxn>
                    <a:cxn ang="0">
                      <a:pos x="13" y="0"/>
                    </a:cxn>
                  </a:cxnLst>
                  <a:rect l="0" t="0" r="r" b="b"/>
                  <a:pathLst>
                    <a:path w="271" h="171">
                      <a:moveTo>
                        <a:pt x="13" y="0"/>
                      </a:moveTo>
                      <a:lnTo>
                        <a:pt x="271" y="148"/>
                      </a:lnTo>
                      <a:lnTo>
                        <a:pt x="257" y="171"/>
                      </a:lnTo>
                      <a:lnTo>
                        <a:pt x="0" y="22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6" name="Freeform 65">
                  <a:extLst>
                    <a:ext uri="{FF2B5EF4-FFF2-40B4-BE49-F238E27FC236}">
                      <a16:creationId xmlns:a16="http://schemas.microsoft.com/office/drawing/2014/main" id="{189DB8DD-5118-9345-AAF4-42D68DEA07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32738" y="5305426"/>
                  <a:ext cx="303213" cy="165100"/>
                </a:xfrm>
                <a:custGeom>
                  <a:avLst/>
                  <a:gdLst/>
                  <a:ahLst/>
                  <a:cxnLst>
                    <a:cxn ang="0">
                      <a:pos x="11" y="0"/>
                    </a:cxn>
                    <a:cxn ang="0">
                      <a:pos x="191" y="81"/>
                    </a:cxn>
                    <a:cxn ang="0">
                      <a:pos x="182" y="104"/>
                    </a:cxn>
                    <a:cxn ang="0">
                      <a:pos x="0" y="24"/>
                    </a:cxn>
                    <a:cxn ang="0">
                      <a:pos x="11" y="0"/>
                    </a:cxn>
                  </a:cxnLst>
                  <a:rect l="0" t="0" r="r" b="b"/>
                  <a:pathLst>
                    <a:path w="191" h="104">
                      <a:moveTo>
                        <a:pt x="11" y="0"/>
                      </a:moveTo>
                      <a:lnTo>
                        <a:pt x="191" y="81"/>
                      </a:lnTo>
                      <a:lnTo>
                        <a:pt x="182" y="104"/>
                      </a:lnTo>
                      <a:lnTo>
                        <a:pt x="0" y="24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7" name="Freeform 66">
                  <a:extLst>
                    <a:ext uri="{FF2B5EF4-FFF2-40B4-BE49-F238E27FC236}">
                      <a16:creationId xmlns:a16="http://schemas.microsoft.com/office/drawing/2014/main" id="{F30903BE-0A11-4F45-9A7B-4D3FF30984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59738" y="4976813"/>
                  <a:ext cx="311150" cy="136525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196" y="61"/>
                    </a:cxn>
                    <a:cxn ang="0">
                      <a:pos x="189" y="86"/>
                    </a:cxn>
                    <a:cxn ang="0">
                      <a:pos x="0" y="25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196" h="86">
                      <a:moveTo>
                        <a:pt x="8" y="0"/>
                      </a:moveTo>
                      <a:lnTo>
                        <a:pt x="196" y="61"/>
                      </a:lnTo>
                      <a:lnTo>
                        <a:pt x="189" y="86"/>
                      </a:lnTo>
                      <a:lnTo>
                        <a:pt x="0" y="25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8" name="Freeform 67">
                  <a:extLst>
                    <a:ext uri="{FF2B5EF4-FFF2-40B4-BE49-F238E27FC236}">
                      <a16:creationId xmlns:a16="http://schemas.microsoft.com/office/drawing/2014/main" id="{F4B2D3D7-5BF9-E34C-A2BB-921EA7472B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51813" y="4637088"/>
                  <a:ext cx="315913" cy="10636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199" y="42"/>
                    </a:cxn>
                    <a:cxn ang="0">
                      <a:pos x="194" y="67"/>
                    </a:cxn>
                    <a:cxn ang="0">
                      <a:pos x="0" y="27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99" h="67">
                      <a:moveTo>
                        <a:pt x="5" y="0"/>
                      </a:moveTo>
                      <a:lnTo>
                        <a:pt x="199" y="42"/>
                      </a:lnTo>
                      <a:lnTo>
                        <a:pt x="194" y="67"/>
                      </a:lnTo>
                      <a:lnTo>
                        <a:pt x="0" y="27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9" name="Freeform 68">
                  <a:extLst>
                    <a:ext uri="{FF2B5EF4-FFF2-40B4-BE49-F238E27FC236}">
                      <a16:creationId xmlns:a16="http://schemas.microsoft.com/office/drawing/2014/main" id="{A52959D2-1555-7D40-ADEE-BFA267C98E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07375" y="4291013"/>
                  <a:ext cx="317500" cy="73025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200" y="20"/>
                    </a:cxn>
                    <a:cxn ang="0">
                      <a:pos x="197" y="46"/>
                    </a:cxn>
                    <a:cxn ang="0">
                      <a:pos x="0" y="25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00" h="46">
                      <a:moveTo>
                        <a:pt x="3" y="0"/>
                      </a:moveTo>
                      <a:lnTo>
                        <a:pt x="200" y="20"/>
                      </a:lnTo>
                      <a:lnTo>
                        <a:pt x="197" y="46"/>
                      </a:lnTo>
                      <a:lnTo>
                        <a:pt x="0" y="25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0" name="Freeform 69">
                  <a:extLst>
                    <a:ext uri="{FF2B5EF4-FFF2-40B4-BE49-F238E27FC236}">
                      <a16:creationId xmlns:a16="http://schemas.microsoft.com/office/drawing/2014/main" id="{9D38141C-618A-7942-BD7A-06C5D55399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69263" y="3938588"/>
                  <a:ext cx="471488" cy="49213"/>
                </a:xfrm>
                <a:custGeom>
                  <a:avLst/>
                  <a:gdLst/>
                  <a:ahLst/>
                  <a:cxnLst>
                    <a:cxn ang="0">
                      <a:pos x="0" y="4"/>
                    </a:cxn>
                    <a:cxn ang="0">
                      <a:pos x="297" y="0"/>
                    </a:cxn>
                    <a:cxn ang="0">
                      <a:pos x="297" y="26"/>
                    </a:cxn>
                    <a:cxn ang="0">
                      <a:pos x="0" y="31"/>
                    </a:cxn>
                    <a:cxn ang="0">
                      <a:pos x="0" y="4"/>
                    </a:cxn>
                  </a:cxnLst>
                  <a:rect l="0" t="0" r="r" b="b"/>
                  <a:pathLst>
                    <a:path w="297" h="31">
                      <a:moveTo>
                        <a:pt x="0" y="4"/>
                      </a:moveTo>
                      <a:lnTo>
                        <a:pt x="297" y="0"/>
                      </a:lnTo>
                      <a:lnTo>
                        <a:pt x="297" y="26"/>
                      </a:lnTo>
                      <a:lnTo>
                        <a:pt x="0" y="31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1" name="Freeform 70">
                  <a:extLst>
                    <a:ext uri="{FF2B5EF4-FFF2-40B4-BE49-F238E27FC236}">
                      <a16:creationId xmlns:a16="http://schemas.microsoft.com/office/drawing/2014/main" id="{30AFA804-F48F-DF4B-8519-D3C6741AB0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05788" y="3554413"/>
                  <a:ext cx="317500" cy="74613"/>
                </a:xfrm>
                <a:custGeom>
                  <a:avLst/>
                  <a:gdLst/>
                  <a:ahLst/>
                  <a:cxnLst>
                    <a:cxn ang="0">
                      <a:pos x="0" y="21"/>
                    </a:cxn>
                    <a:cxn ang="0">
                      <a:pos x="197" y="0"/>
                    </a:cxn>
                    <a:cxn ang="0">
                      <a:pos x="200" y="27"/>
                    </a:cxn>
                    <a:cxn ang="0">
                      <a:pos x="3" y="47"/>
                    </a:cxn>
                    <a:cxn ang="0">
                      <a:pos x="0" y="21"/>
                    </a:cxn>
                  </a:cxnLst>
                  <a:rect l="0" t="0" r="r" b="b"/>
                  <a:pathLst>
                    <a:path w="200" h="47">
                      <a:moveTo>
                        <a:pt x="0" y="21"/>
                      </a:moveTo>
                      <a:lnTo>
                        <a:pt x="197" y="0"/>
                      </a:lnTo>
                      <a:lnTo>
                        <a:pt x="200" y="27"/>
                      </a:lnTo>
                      <a:lnTo>
                        <a:pt x="3" y="47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2" name="Freeform 71">
                  <a:extLst>
                    <a:ext uri="{FF2B5EF4-FFF2-40B4-BE49-F238E27FC236}">
                      <a16:creationId xmlns:a16="http://schemas.microsoft.com/office/drawing/2014/main" id="{98B9FBD4-465B-5040-9FD1-F25F0F44AB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48638" y="3175001"/>
                  <a:ext cx="314325" cy="106363"/>
                </a:xfrm>
                <a:custGeom>
                  <a:avLst/>
                  <a:gdLst/>
                  <a:ahLst/>
                  <a:cxnLst>
                    <a:cxn ang="0">
                      <a:pos x="0" y="42"/>
                    </a:cxn>
                    <a:cxn ang="0">
                      <a:pos x="193" y="0"/>
                    </a:cxn>
                    <a:cxn ang="0">
                      <a:pos x="198" y="27"/>
                    </a:cxn>
                    <a:cxn ang="0">
                      <a:pos x="5" y="67"/>
                    </a:cxn>
                    <a:cxn ang="0">
                      <a:pos x="0" y="42"/>
                    </a:cxn>
                  </a:cxnLst>
                  <a:rect l="0" t="0" r="r" b="b"/>
                  <a:pathLst>
                    <a:path w="198" h="67">
                      <a:moveTo>
                        <a:pt x="0" y="42"/>
                      </a:moveTo>
                      <a:lnTo>
                        <a:pt x="193" y="0"/>
                      </a:lnTo>
                      <a:lnTo>
                        <a:pt x="198" y="27"/>
                      </a:lnTo>
                      <a:lnTo>
                        <a:pt x="5" y="67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" name="Freeform 72">
                  <a:extLst>
                    <a:ext uri="{FF2B5EF4-FFF2-40B4-BE49-F238E27FC236}">
                      <a16:creationId xmlns:a16="http://schemas.microsoft.com/office/drawing/2014/main" id="{261772C1-045D-6542-9C10-26A65BFB0A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54975" y="2806701"/>
                  <a:ext cx="311150" cy="136525"/>
                </a:xfrm>
                <a:custGeom>
                  <a:avLst/>
                  <a:gdLst/>
                  <a:ahLst/>
                  <a:cxnLst>
                    <a:cxn ang="0">
                      <a:pos x="0" y="61"/>
                    </a:cxn>
                    <a:cxn ang="0">
                      <a:pos x="188" y="0"/>
                    </a:cxn>
                    <a:cxn ang="0">
                      <a:pos x="196" y="24"/>
                    </a:cxn>
                    <a:cxn ang="0">
                      <a:pos x="7" y="86"/>
                    </a:cxn>
                    <a:cxn ang="0">
                      <a:pos x="0" y="61"/>
                    </a:cxn>
                  </a:cxnLst>
                  <a:rect l="0" t="0" r="r" b="b"/>
                  <a:pathLst>
                    <a:path w="196" h="86">
                      <a:moveTo>
                        <a:pt x="0" y="61"/>
                      </a:moveTo>
                      <a:lnTo>
                        <a:pt x="188" y="0"/>
                      </a:lnTo>
                      <a:lnTo>
                        <a:pt x="196" y="24"/>
                      </a:lnTo>
                      <a:lnTo>
                        <a:pt x="7" y="86"/>
                      </a:lnTo>
                      <a:lnTo>
                        <a:pt x="0" y="6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4" name="Freeform 73">
                  <a:extLst>
                    <a:ext uri="{FF2B5EF4-FFF2-40B4-BE49-F238E27FC236}">
                      <a16:creationId xmlns:a16="http://schemas.microsoft.com/office/drawing/2014/main" id="{61F79C9D-2006-2146-98D7-690794A570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24800" y="2449513"/>
                  <a:ext cx="304800" cy="166688"/>
                </a:xfrm>
                <a:custGeom>
                  <a:avLst/>
                  <a:gdLst/>
                  <a:ahLst/>
                  <a:cxnLst>
                    <a:cxn ang="0">
                      <a:pos x="0" y="81"/>
                    </a:cxn>
                    <a:cxn ang="0">
                      <a:pos x="182" y="0"/>
                    </a:cxn>
                    <a:cxn ang="0">
                      <a:pos x="192" y="24"/>
                    </a:cxn>
                    <a:cxn ang="0">
                      <a:pos x="12" y="105"/>
                    </a:cxn>
                    <a:cxn ang="0">
                      <a:pos x="0" y="81"/>
                    </a:cxn>
                  </a:cxnLst>
                  <a:rect l="0" t="0" r="r" b="b"/>
                  <a:pathLst>
                    <a:path w="192" h="105">
                      <a:moveTo>
                        <a:pt x="0" y="81"/>
                      </a:moveTo>
                      <a:lnTo>
                        <a:pt x="182" y="0"/>
                      </a:lnTo>
                      <a:lnTo>
                        <a:pt x="192" y="24"/>
                      </a:lnTo>
                      <a:lnTo>
                        <a:pt x="12" y="105"/>
                      </a:lnTo>
                      <a:lnTo>
                        <a:pt x="0" y="8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5" name="Freeform 74">
                  <a:extLst>
                    <a:ext uri="{FF2B5EF4-FFF2-40B4-BE49-F238E27FC236}">
                      <a16:creationId xmlns:a16="http://schemas.microsoft.com/office/drawing/2014/main" id="{3CC45CC0-69A8-3343-A67C-1A2A389AFD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27938" y="2108201"/>
                  <a:ext cx="427038" cy="273050"/>
                </a:xfrm>
                <a:custGeom>
                  <a:avLst/>
                  <a:gdLst/>
                  <a:ahLst/>
                  <a:cxnLst>
                    <a:cxn ang="0">
                      <a:pos x="0" y="150"/>
                    </a:cxn>
                    <a:cxn ang="0">
                      <a:pos x="257" y="0"/>
                    </a:cxn>
                    <a:cxn ang="0">
                      <a:pos x="269" y="22"/>
                    </a:cxn>
                    <a:cxn ang="0">
                      <a:pos x="12" y="172"/>
                    </a:cxn>
                    <a:cxn ang="0">
                      <a:pos x="0" y="150"/>
                    </a:cxn>
                  </a:cxnLst>
                  <a:rect l="0" t="0" r="r" b="b"/>
                  <a:pathLst>
                    <a:path w="269" h="172">
                      <a:moveTo>
                        <a:pt x="0" y="150"/>
                      </a:moveTo>
                      <a:lnTo>
                        <a:pt x="257" y="0"/>
                      </a:lnTo>
                      <a:lnTo>
                        <a:pt x="269" y="22"/>
                      </a:lnTo>
                      <a:lnTo>
                        <a:pt x="12" y="172"/>
                      </a:lnTo>
                      <a:lnTo>
                        <a:pt x="0" y="15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6" name="Freeform 75">
                  <a:extLst>
                    <a:ext uri="{FF2B5EF4-FFF2-40B4-BE49-F238E27FC236}">
                      <a16:creationId xmlns:a16="http://schemas.microsoft.com/office/drawing/2014/main" id="{F690B361-D54C-6240-BA1A-8F514A920D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70788" y="1789113"/>
                  <a:ext cx="277813" cy="217488"/>
                </a:xfrm>
                <a:custGeom>
                  <a:avLst/>
                  <a:gdLst/>
                  <a:ahLst/>
                  <a:cxnLst>
                    <a:cxn ang="0">
                      <a:pos x="0" y="116"/>
                    </a:cxn>
                    <a:cxn ang="0">
                      <a:pos x="159" y="0"/>
                    </a:cxn>
                    <a:cxn ang="0">
                      <a:pos x="175" y="20"/>
                    </a:cxn>
                    <a:cxn ang="0">
                      <a:pos x="15" y="137"/>
                    </a:cxn>
                    <a:cxn ang="0">
                      <a:pos x="0" y="116"/>
                    </a:cxn>
                  </a:cxnLst>
                  <a:rect l="0" t="0" r="r" b="b"/>
                  <a:pathLst>
                    <a:path w="175" h="137">
                      <a:moveTo>
                        <a:pt x="0" y="116"/>
                      </a:moveTo>
                      <a:lnTo>
                        <a:pt x="159" y="0"/>
                      </a:lnTo>
                      <a:lnTo>
                        <a:pt x="175" y="20"/>
                      </a:lnTo>
                      <a:lnTo>
                        <a:pt x="15" y="137"/>
                      </a:lnTo>
                      <a:lnTo>
                        <a:pt x="0" y="11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7" name="Freeform 76">
                  <a:extLst>
                    <a:ext uri="{FF2B5EF4-FFF2-40B4-BE49-F238E27FC236}">
                      <a16:creationId xmlns:a16="http://schemas.microsoft.com/office/drawing/2014/main" id="{7AC8D829-8E07-264F-BB58-AFC9AB157D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46950" y="1492251"/>
                  <a:ext cx="260350" cy="241300"/>
                </a:xfrm>
                <a:custGeom>
                  <a:avLst/>
                  <a:gdLst/>
                  <a:ahLst/>
                  <a:cxnLst>
                    <a:cxn ang="0">
                      <a:pos x="0" y="132"/>
                    </a:cxn>
                    <a:cxn ang="0">
                      <a:pos x="146" y="0"/>
                    </a:cxn>
                    <a:cxn ang="0">
                      <a:pos x="164" y="19"/>
                    </a:cxn>
                    <a:cxn ang="0">
                      <a:pos x="17" y="152"/>
                    </a:cxn>
                    <a:cxn ang="0">
                      <a:pos x="0" y="132"/>
                    </a:cxn>
                  </a:cxnLst>
                  <a:rect l="0" t="0" r="r" b="b"/>
                  <a:pathLst>
                    <a:path w="164" h="152">
                      <a:moveTo>
                        <a:pt x="0" y="132"/>
                      </a:moveTo>
                      <a:lnTo>
                        <a:pt x="146" y="0"/>
                      </a:lnTo>
                      <a:lnTo>
                        <a:pt x="164" y="19"/>
                      </a:lnTo>
                      <a:lnTo>
                        <a:pt x="17" y="152"/>
                      </a:lnTo>
                      <a:lnTo>
                        <a:pt x="0" y="1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7">
                  <a:extLst>
                    <a:ext uri="{FF2B5EF4-FFF2-40B4-BE49-F238E27FC236}">
                      <a16:creationId xmlns:a16="http://schemas.microsoft.com/office/drawing/2014/main" id="{2E737FB0-0554-D94D-870D-3E0CE48E54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96125" y="1223963"/>
                  <a:ext cx="239713" cy="260350"/>
                </a:xfrm>
                <a:custGeom>
                  <a:avLst/>
                  <a:gdLst/>
                  <a:ahLst/>
                  <a:cxnLst>
                    <a:cxn ang="0">
                      <a:pos x="0" y="147"/>
                    </a:cxn>
                    <a:cxn ang="0">
                      <a:pos x="132" y="0"/>
                    </a:cxn>
                    <a:cxn ang="0">
                      <a:pos x="151" y="17"/>
                    </a:cxn>
                    <a:cxn ang="0">
                      <a:pos x="19" y="164"/>
                    </a:cxn>
                    <a:cxn ang="0">
                      <a:pos x="0" y="147"/>
                    </a:cxn>
                  </a:cxnLst>
                  <a:rect l="0" t="0" r="r" b="b"/>
                  <a:pathLst>
                    <a:path w="151" h="164">
                      <a:moveTo>
                        <a:pt x="0" y="147"/>
                      </a:moveTo>
                      <a:lnTo>
                        <a:pt x="132" y="0"/>
                      </a:lnTo>
                      <a:lnTo>
                        <a:pt x="151" y="17"/>
                      </a:lnTo>
                      <a:lnTo>
                        <a:pt x="19" y="164"/>
                      </a:lnTo>
                      <a:lnTo>
                        <a:pt x="0" y="14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8">
                  <a:extLst>
                    <a:ext uri="{FF2B5EF4-FFF2-40B4-BE49-F238E27FC236}">
                      <a16:creationId xmlns:a16="http://schemas.microsoft.com/office/drawing/2014/main" id="{DC8C4A45-C172-6343-B504-F2D12FBEF4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23075" y="984251"/>
                  <a:ext cx="215900" cy="277813"/>
                </a:xfrm>
                <a:custGeom>
                  <a:avLst/>
                  <a:gdLst/>
                  <a:ahLst/>
                  <a:cxnLst>
                    <a:cxn ang="0">
                      <a:pos x="0" y="159"/>
                    </a:cxn>
                    <a:cxn ang="0">
                      <a:pos x="115" y="0"/>
                    </a:cxn>
                    <a:cxn ang="0">
                      <a:pos x="136" y="15"/>
                    </a:cxn>
                    <a:cxn ang="0">
                      <a:pos x="21" y="175"/>
                    </a:cxn>
                    <a:cxn ang="0">
                      <a:pos x="0" y="159"/>
                    </a:cxn>
                  </a:cxnLst>
                  <a:rect l="0" t="0" r="r" b="b"/>
                  <a:pathLst>
                    <a:path w="136" h="175">
                      <a:moveTo>
                        <a:pt x="0" y="159"/>
                      </a:moveTo>
                      <a:lnTo>
                        <a:pt x="115" y="0"/>
                      </a:lnTo>
                      <a:lnTo>
                        <a:pt x="136" y="15"/>
                      </a:lnTo>
                      <a:lnTo>
                        <a:pt x="21" y="175"/>
                      </a:lnTo>
                      <a:lnTo>
                        <a:pt x="0" y="15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9">
                  <a:extLst>
                    <a:ext uri="{FF2B5EF4-FFF2-40B4-BE49-F238E27FC236}">
                      <a16:creationId xmlns:a16="http://schemas.microsoft.com/office/drawing/2014/main" id="{9865DBC3-94AB-5345-A72B-9853753DDB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8425" y="776288"/>
                  <a:ext cx="269875" cy="430213"/>
                </a:xfrm>
                <a:custGeom>
                  <a:avLst/>
                  <a:gdLst/>
                  <a:ahLst/>
                  <a:cxnLst>
                    <a:cxn ang="0">
                      <a:pos x="0" y="258"/>
                    </a:cxn>
                    <a:cxn ang="0">
                      <a:pos x="148" y="0"/>
                    </a:cxn>
                    <a:cxn ang="0">
                      <a:pos x="170" y="13"/>
                    </a:cxn>
                    <a:cxn ang="0">
                      <a:pos x="22" y="271"/>
                    </a:cxn>
                    <a:cxn ang="0">
                      <a:pos x="0" y="258"/>
                    </a:cxn>
                  </a:cxnLst>
                  <a:rect l="0" t="0" r="r" b="b"/>
                  <a:pathLst>
                    <a:path w="170" h="271">
                      <a:moveTo>
                        <a:pt x="0" y="258"/>
                      </a:moveTo>
                      <a:lnTo>
                        <a:pt x="148" y="0"/>
                      </a:lnTo>
                      <a:lnTo>
                        <a:pt x="170" y="13"/>
                      </a:lnTo>
                      <a:lnTo>
                        <a:pt x="22" y="271"/>
                      </a:lnTo>
                      <a:lnTo>
                        <a:pt x="0" y="25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1" name="Freeform 80">
                  <a:extLst>
                    <a:ext uri="{FF2B5EF4-FFF2-40B4-BE49-F238E27FC236}">
                      <a16:creationId xmlns:a16="http://schemas.microsoft.com/office/drawing/2014/main" id="{52A45FC3-E613-8D46-B413-17BCAB867B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11888" y="604838"/>
                  <a:ext cx="165100" cy="303213"/>
                </a:xfrm>
                <a:custGeom>
                  <a:avLst/>
                  <a:gdLst/>
                  <a:ahLst/>
                  <a:cxnLst>
                    <a:cxn ang="0">
                      <a:pos x="0" y="182"/>
                    </a:cxn>
                    <a:cxn ang="0">
                      <a:pos x="81" y="0"/>
                    </a:cxn>
                    <a:cxn ang="0">
                      <a:pos x="104" y="11"/>
                    </a:cxn>
                    <a:cxn ang="0">
                      <a:pos x="24" y="191"/>
                    </a:cxn>
                    <a:cxn ang="0">
                      <a:pos x="0" y="182"/>
                    </a:cxn>
                  </a:cxnLst>
                  <a:rect l="0" t="0" r="r" b="b"/>
                  <a:pathLst>
                    <a:path w="104" h="191">
                      <a:moveTo>
                        <a:pt x="0" y="182"/>
                      </a:moveTo>
                      <a:lnTo>
                        <a:pt x="81" y="0"/>
                      </a:lnTo>
                      <a:lnTo>
                        <a:pt x="104" y="11"/>
                      </a:lnTo>
                      <a:lnTo>
                        <a:pt x="24" y="191"/>
                      </a:lnTo>
                      <a:lnTo>
                        <a:pt x="0" y="1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81">
                  <a:extLst>
                    <a:ext uri="{FF2B5EF4-FFF2-40B4-BE49-F238E27FC236}">
                      <a16:creationId xmlns:a16="http://schemas.microsoft.com/office/drawing/2014/main" id="{D995A539-E47A-BB41-AFC6-DDEC72368B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83275" y="469901"/>
                  <a:ext cx="134938" cy="311150"/>
                </a:xfrm>
                <a:custGeom>
                  <a:avLst/>
                  <a:gdLst/>
                  <a:ahLst/>
                  <a:cxnLst>
                    <a:cxn ang="0">
                      <a:pos x="0" y="189"/>
                    </a:cxn>
                    <a:cxn ang="0">
                      <a:pos x="61" y="0"/>
                    </a:cxn>
                    <a:cxn ang="0">
                      <a:pos x="85" y="8"/>
                    </a:cxn>
                    <a:cxn ang="0">
                      <a:pos x="25" y="196"/>
                    </a:cxn>
                    <a:cxn ang="0">
                      <a:pos x="0" y="189"/>
                    </a:cxn>
                  </a:cxnLst>
                  <a:rect l="0" t="0" r="r" b="b"/>
                  <a:pathLst>
                    <a:path w="85" h="196">
                      <a:moveTo>
                        <a:pt x="0" y="189"/>
                      </a:moveTo>
                      <a:lnTo>
                        <a:pt x="61" y="0"/>
                      </a:lnTo>
                      <a:lnTo>
                        <a:pt x="85" y="8"/>
                      </a:lnTo>
                      <a:lnTo>
                        <a:pt x="25" y="196"/>
                      </a:lnTo>
                      <a:lnTo>
                        <a:pt x="0" y="18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82">
                  <a:extLst>
                    <a:ext uri="{FF2B5EF4-FFF2-40B4-BE49-F238E27FC236}">
                      <a16:creationId xmlns:a16="http://schemas.microsoft.com/office/drawing/2014/main" id="{5724F01F-FABA-B442-8122-6A118BA851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3550" y="373063"/>
                  <a:ext cx="103188" cy="317500"/>
                </a:xfrm>
                <a:custGeom>
                  <a:avLst/>
                  <a:gdLst/>
                  <a:ahLst/>
                  <a:cxnLst>
                    <a:cxn ang="0">
                      <a:pos x="0" y="194"/>
                    </a:cxn>
                    <a:cxn ang="0">
                      <a:pos x="40" y="0"/>
                    </a:cxn>
                    <a:cxn ang="0">
                      <a:pos x="65" y="5"/>
                    </a:cxn>
                    <a:cxn ang="0">
                      <a:pos x="25" y="200"/>
                    </a:cxn>
                    <a:cxn ang="0">
                      <a:pos x="0" y="194"/>
                    </a:cxn>
                  </a:cxnLst>
                  <a:rect l="0" t="0" r="r" b="b"/>
                  <a:pathLst>
                    <a:path w="65" h="200">
                      <a:moveTo>
                        <a:pt x="0" y="194"/>
                      </a:moveTo>
                      <a:lnTo>
                        <a:pt x="40" y="0"/>
                      </a:lnTo>
                      <a:lnTo>
                        <a:pt x="65" y="5"/>
                      </a:lnTo>
                      <a:lnTo>
                        <a:pt x="25" y="200"/>
                      </a:lnTo>
                      <a:lnTo>
                        <a:pt x="0" y="19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83">
                  <a:extLst>
                    <a:ext uri="{FF2B5EF4-FFF2-40B4-BE49-F238E27FC236}">
                      <a16:creationId xmlns:a16="http://schemas.microsoft.com/office/drawing/2014/main" id="{2ED8BA4E-4FA9-AF40-B1F9-BE037F80BE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97475" y="317501"/>
                  <a:ext cx="73025" cy="315913"/>
                </a:xfrm>
                <a:custGeom>
                  <a:avLst/>
                  <a:gdLst/>
                  <a:ahLst/>
                  <a:cxnLst>
                    <a:cxn ang="0">
                      <a:pos x="0" y="196"/>
                    </a:cxn>
                    <a:cxn ang="0">
                      <a:pos x="19" y="0"/>
                    </a:cxn>
                    <a:cxn ang="0">
                      <a:pos x="46" y="2"/>
                    </a:cxn>
                    <a:cxn ang="0">
                      <a:pos x="25" y="199"/>
                    </a:cxn>
                    <a:cxn ang="0">
                      <a:pos x="0" y="196"/>
                    </a:cxn>
                  </a:cxnLst>
                  <a:rect l="0" t="0" r="r" b="b"/>
                  <a:pathLst>
                    <a:path w="46" h="199">
                      <a:moveTo>
                        <a:pt x="0" y="196"/>
                      </a:moveTo>
                      <a:lnTo>
                        <a:pt x="19" y="0"/>
                      </a:lnTo>
                      <a:lnTo>
                        <a:pt x="46" y="2"/>
                      </a:lnTo>
                      <a:lnTo>
                        <a:pt x="25" y="199"/>
                      </a:lnTo>
                      <a:lnTo>
                        <a:pt x="0" y="19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5" name="Freeform 84">
                  <a:extLst>
                    <a:ext uri="{FF2B5EF4-FFF2-40B4-BE49-F238E27FC236}">
                      <a16:creationId xmlns:a16="http://schemas.microsoft.com/office/drawing/2014/main" id="{04226CBF-D9CA-2D4F-B76C-11BEBE5268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45050" y="300038"/>
                  <a:ext cx="47625" cy="471488"/>
                </a:xfrm>
                <a:custGeom>
                  <a:avLst/>
                  <a:gdLst/>
                  <a:ahLst/>
                  <a:cxnLst>
                    <a:cxn ang="0">
                      <a:pos x="4" y="297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30" y="297"/>
                    </a:cxn>
                    <a:cxn ang="0">
                      <a:pos x="4" y="297"/>
                    </a:cxn>
                  </a:cxnLst>
                  <a:rect l="0" t="0" r="r" b="b"/>
                  <a:pathLst>
                    <a:path w="30" h="297">
                      <a:moveTo>
                        <a:pt x="4" y="297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30" y="297"/>
                      </a:lnTo>
                      <a:lnTo>
                        <a:pt x="4" y="29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85">
                  <a:extLst>
                    <a:ext uri="{FF2B5EF4-FFF2-40B4-BE49-F238E27FC236}">
                      <a16:creationId xmlns:a16="http://schemas.microsoft.com/office/drawing/2014/main" id="{88F97350-AB71-8942-AF5D-2FF7DF1028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60875" y="317501"/>
                  <a:ext cx="74613" cy="317500"/>
                </a:xfrm>
                <a:custGeom>
                  <a:avLst/>
                  <a:gdLst/>
                  <a:ahLst/>
                  <a:cxnLst>
                    <a:cxn ang="0">
                      <a:pos x="21" y="200"/>
                    </a:cxn>
                    <a:cxn ang="0">
                      <a:pos x="0" y="3"/>
                    </a:cxn>
                    <a:cxn ang="0">
                      <a:pos x="26" y="0"/>
                    </a:cxn>
                    <a:cxn ang="0">
                      <a:pos x="47" y="197"/>
                    </a:cxn>
                    <a:cxn ang="0">
                      <a:pos x="21" y="200"/>
                    </a:cxn>
                  </a:cxnLst>
                  <a:rect l="0" t="0" r="r" b="b"/>
                  <a:pathLst>
                    <a:path w="47" h="200">
                      <a:moveTo>
                        <a:pt x="21" y="200"/>
                      </a:moveTo>
                      <a:lnTo>
                        <a:pt x="0" y="3"/>
                      </a:lnTo>
                      <a:lnTo>
                        <a:pt x="26" y="0"/>
                      </a:lnTo>
                      <a:lnTo>
                        <a:pt x="47" y="197"/>
                      </a:lnTo>
                      <a:lnTo>
                        <a:pt x="21" y="20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86">
                  <a:extLst>
                    <a:ext uri="{FF2B5EF4-FFF2-40B4-BE49-F238E27FC236}">
                      <a16:creationId xmlns:a16="http://schemas.microsoft.com/office/drawing/2014/main" id="{0FF04CF0-E56A-FF49-83A5-1A9F39F29D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83050" y="374651"/>
                  <a:ext cx="106363" cy="317500"/>
                </a:xfrm>
                <a:custGeom>
                  <a:avLst/>
                  <a:gdLst/>
                  <a:ahLst/>
                  <a:cxnLst>
                    <a:cxn ang="0">
                      <a:pos x="41" y="200"/>
                    </a:cxn>
                    <a:cxn ang="0">
                      <a:pos x="0" y="6"/>
                    </a:cxn>
                    <a:cxn ang="0">
                      <a:pos x="25" y="0"/>
                    </a:cxn>
                    <a:cxn ang="0">
                      <a:pos x="67" y="195"/>
                    </a:cxn>
                    <a:cxn ang="0">
                      <a:pos x="41" y="200"/>
                    </a:cxn>
                  </a:cxnLst>
                  <a:rect l="0" t="0" r="r" b="b"/>
                  <a:pathLst>
                    <a:path w="67" h="200">
                      <a:moveTo>
                        <a:pt x="41" y="200"/>
                      </a:moveTo>
                      <a:lnTo>
                        <a:pt x="0" y="6"/>
                      </a:lnTo>
                      <a:lnTo>
                        <a:pt x="25" y="0"/>
                      </a:lnTo>
                      <a:lnTo>
                        <a:pt x="67" y="195"/>
                      </a:lnTo>
                      <a:lnTo>
                        <a:pt x="41" y="20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87">
                  <a:extLst>
                    <a:ext uri="{FF2B5EF4-FFF2-40B4-BE49-F238E27FC236}">
                      <a16:creationId xmlns:a16="http://schemas.microsoft.com/office/drawing/2014/main" id="{E7B1AF48-9ED0-7742-994C-0656DF33CE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13163" y="474663"/>
                  <a:ext cx="136525" cy="311150"/>
                </a:xfrm>
                <a:custGeom>
                  <a:avLst/>
                  <a:gdLst/>
                  <a:ahLst/>
                  <a:cxnLst>
                    <a:cxn ang="0">
                      <a:pos x="61" y="196"/>
                    </a:cxn>
                    <a:cxn ang="0">
                      <a:pos x="0" y="8"/>
                    </a:cxn>
                    <a:cxn ang="0">
                      <a:pos x="25" y="0"/>
                    </a:cxn>
                    <a:cxn ang="0">
                      <a:pos x="86" y="187"/>
                    </a:cxn>
                    <a:cxn ang="0">
                      <a:pos x="61" y="196"/>
                    </a:cxn>
                  </a:cxnLst>
                  <a:rect l="0" t="0" r="r" b="b"/>
                  <a:pathLst>
                    <a:path w="86" h="196">
                      <a:moveTo>
                        <a:pt x="61" y="196"/>
                      </a:moveTo>
                      <a:lnTo>
                        <a:pt x="0" y="8"/>
                      </a:lnTo>
                      <a:lnTo>
                        <a:pt x="25" y="0"/>
                      </a:lnTo>
                      <a:lnTo>
                        <a:pt x="86" y="187"/>
                      </a:lnTo>
                      <a:lnTo>
                        <a:pt x="61" y="19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9" name="Freeform 88">
                  <a:extLst>
                    <a:ext uri="{FF2B5EF4-FFF2-40B4-BE49-F238E27FC236}">
                      <a16:creationId xmlns:a16="http://schemas.microsoft.com/office/drawing/2014/main" id="{EAF2CEAA-CF2E-6A40-88BA-C925D0ABEE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55975" y="611188"/>
                  <a:ext cx="165100" cy="301625"/>
                </a:xfrm>
                <a:custGeom>
                  <a:avLst/>
                  <a:gdLst/>
                  <a:ahLst/>
                  <a:cxnLst>
                    <a:cxn ang="0">
                      <a:pos x="80" y="190"/>
                    </a:cxn>
                    <a:cxn ang="0">
                      <a:pos x="0" y="10"/>
                    </a:cxn>
                    <a:cxn ang="0">
                      <a:pos x="24" y="0"/>
                    </a:cxn>
                    <a:cxn ang="0">
                      <a:pos x="104" y="180"/>
                    </a:cxn>
                    <a:cxn ang="0">
                      <a:pos x="80" y="190"/>
                    </a:cxn>
                  </a:cxnLst>
                  <a:rect l="0" t="0" r="r" b="b"/>
                  <a:pathLst>
                    <a:path w="104" h="190">
                      <a:moveTo>
                        <a:pt x="80" y="190"/>
                      </a:moveTo>
                      <a:lnTo>
                        <a:pt x="0" y="10"/>
                      </a:lnTo>
                      <a:lnTo>
                        <a:pt x="24" y="0"/>
                      </a:lnTo>
                      <a:lnTo>
                        <a:pt x="104" y="180"/>
                      </a:lnTo>
                      <a:lnTo>
                        <a:pt x="80" y="19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89">
                  <a:extLst>
                    <a:ext uri="{FF2B5EF4-FFF2-40B4-BE49-F238E27FC236}">
                      <a16:creationId xmlns:a16="http://schemas.microsoft.com/office/drawing/2014/main" id="{BD4B92FE-37DA-7F49-9FBA-10998BA768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14663" y="782638"/>
                  <a:ext cx="273050" cy="428625"/>
                </a:xfrm>
                <a:custGeom>
                  <a:avLst/>
                  <a:gdLst/>
                  <a:ahLst/>
                  <a:cxnLst>
                    <a:cxn ang="0">
                      <a:pos x="150" y="270"/>
                    </a:cxn>
                    <a:cxn ang="0">
                      <a:pos x="0" y="13"/>
                    </a:cxn>
                    <a:cxn ang="0">
                      <a:pos x="22" y="0"/>
                    </a:cxn>
                    <a:cxn ang="0">
                      <a:pos x="172" y="257"/>
                    </a:cxn>
                    <a:cxn ang="0">
                      <a:pos x="150" y="270"/>
                    </a:cxn>
                  </a:cxnLst>
                  <a:rect l="0" t="0" r="r" b="b"/>
                  <a:pathLst>
                    <a:path w="172" h="270">
                      <a:moveTo>
                        <a:pt x="150" y="270"/>
                      </a:moveTo>
                      <a:lnTo>
                        <a:pt x="0" y="13"/>
                      </a:lnTo>
                      <a:lnTo>
                        <a:pt x="22" y="0"/>
                      </a:lnTo>
                      <a:lnTo>
                        <a:pt x="172" y="257"/>
                      </a:lnTo>
                      <a:lnTo>
                        <a:pt x="150" y="27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90">
                  <a:extLst>
                    <a:ext uri="{FF2B5EF4-FFF2-40B4-BE49-F238E27FC236}">
                      <a16:creationId xmlns:a16="http://schemas.microsoft.com/office/drawing/2014/main" id="{7E8D995A-A4D0-AE44-B42C-222B1958F1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93988" y="990601"/>
                  <a:ext cx="219075" cy="279400"/>
                </a:xfrm>
                <a:custGeom>
                  <a:avLst/>
                  <a:gdLst/>
                  <a:ahLst/>
                  <a:cxnLst>
                    <a:cxn ang="0">
                      <a:pos x="117" y="176"/>
                    </a:cxn>
                    <a:cxn ang="0">
                      <a:pos x="0" y="15"/>
                    </a:cxn>
                    <a:cxn ang="0">
                      <a:pos x="21" y="0"/>
                    </a:cxn>
                    <a:cxn ang="0">
                      <a:pos x="138" y="161"/>
                    </a:cxn>
                    <a:cxn ang="0">
                      <a:pos x="117" y="176"/>
                    </a:cxn>
                  </a:cxnLst>
                  <a:rect l="0" t="0" r="r" b="b"/>
                  <a:pathLst>
                    <a:path w="138" h="176">
                      <a:moveTo>
                        <a:pt x="117" y="176"/>
                      </a:moveTo>
                      <a:lnTo>
                        <a:pt x="0" y="15"/>
                      </a:lnTo>
                      <a:lnTo>
                        <a:pt x="21" y="0"/>
                      </a:lnTo>
                      <a:lnTo>
                        <a:pt x="138" y="161"/>
                      </a:lnTo>
                      <a:lnTo>
                        <a:pt x="117" y="17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91">
                  <a:extLst>
                    <a:ext uri="{FF2B5EF4-FFF2-40B4-BE49-F238E27FC236}">
                      <a16:creationId xmlns:a16="http://schemas.microsoft.com/office/drawing/2014/main" id="{A1F9FBED-557D-FA4F-B5DD-7E6FE386A1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98713" y="1230313"/>
                  <a:ext cx="239713" cy="261938"/>
                </a:xfrm>
                <a:custGeom>
                  <a:avLst/>
                  <a:gdLst/>
                  <a:ahLst/>
                  <a:cxnLst>
                    <a:cxn ang="0">
                      <a:pos x="132" y="165"/>
                    </a:cxn>
                    <a:cxn ang="0">
                      <a:pos x="0" y="18"/>
                    </a:cxn>
                    <a:cxn ang="0">
                      <a:pos x="18" y="0"/>
                    </a:cxn>
                    <a:cxn ang="0">
                      <a:pos x="151" y="147"/>
                    </a:cxn>
                    <a:cxn ang="0">
                      <a:pos x="132" y="165"/>
                    </a:cxn>
                  </a:cxnLst>
                  <a:rect l="0" t="0" r="r" b="b"/>
                  <a:pathLst>
                    <a:path w="151" h="165">
                      <a:moveTo>
                        <a:pt x="132" y="165"/>
                      </a:moveTo>
                      <a:lnTo>
                        <a:pt x="0" y="18"/>
                      </a:lnTo>
                      <a:lnTo>
                        <a:pt x="18" y="0"/>
                      </a:lnTo>
                      <a:lnTo>
                        <a:pt x="151" y="147"/>
                      </a:lnTo>
                      <a:lnTo>
                        <a:pt x="132" y="16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3" name="Freeform 92">
                  <a:extLst>
                    <a:ext uri="{FF2B5EF4-FFF2-40B4-BE49-F238E27FC236}">
                      <a16:creationId xmlns:a16="http://schemas.microsoft.com/office/drawing/2014/main" id="{8F8CDCDF-C381-514E-8957-278F1213F9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27250" y="1501776"/>
                  <a:ext cx="261938" cy="239713"/>
                </a:xfrm>
                <a:custGeom>
                  <a:avLst/>
                  <a:gdLst/>
                  <a:ahLst/>
                  <a:cxnLst>
                    <a:cxn ang="0">
                      <a:pos x="147" y="151"/>
                    </a:cxn>
                    <a:cxn ang="0">
                      <a:pos x="0" y="19"/>
                    </a:cxn>
                    <a:cxn ang="0">
                      <a:pos x="18" y="0"/>
                    </a:cxn>
                    <a:cxn ang="0">
                      <a:pos x="165" y="133"/>
                    </a:cxn>
                    <a:cxn ang="0">
                      <a:pos x="147" y="151"/>
                    </a:cxn>
                  </a:cxnLst>
                  <a:rect l="0" t="0" r="r" b="b"/>
                  <a:pathLst>
                    <a:path w="165" h="151">
                      <a:moveTo>
                        <a:pt x="147" y="151"/>
                      </a:moveTo>
                      <a:lnTo>
                        <a:pt x="0" y="19"/>
                      </a:lnTo>
                      <a:lnTo>
                        <a:pt x="18" y="0"/>
                      </a:lnTo>
                      <a:lnTo>
                        <a:pt x="165" y="133"/>
                      </a:lnTo>
                      <a:lnTo>
                        <a:pt x="147" y="15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93">
                  <a:extLst>
                    <a:ext uri="{FF2B5EF4-FFF2-40B4-BE49-F238E27FC236}">
                      <a16:creationId xmlns:a16="http://schemas.microsoft.com/office/drawing/2014/main" id="{184863DC-36B8-004C-B2D2-6F19C9B513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7538" y="1800226"/>
                  <a:ext cx="279400" cy="217488"/>
                </a:xfrm>
                <a:custGeom>
                  <a:avLst/>
                  <a:gdLst/>
                  <a:ahLst/>
                  <a:cxnLst>
                    <a:cxn ang="0">
                      <a:pos x="161" y="137"/>
                    </a:cxn>
                    <a:cxn ang="0">
                      <a:pos x="0" y="20"/>
                    </a:cxn>
                    <a:cxn ang="0">
                      <a:pos x="15" y="0"/>
                    </a:cxn>
                    <a:cxn ang="0">
                      <a:pos x="176" y="116"/>
                    </a:cxn>
                    <a:cxn ang="0">
                      <a:pos x="161" y="137"/>
                    </a:cxn>
                  </a:cxnLst>
                  <a:rect l="0" t="0" r="r" b="b"/>
                  <a:pathLst>
                    <a:path w="176" h="137">
                      <a:moveTo>
                        <a:pt x="161" y="137"/>
                      </a:moveTo>
                      <a:lnTo>
                        <a:pt x="0" y="20"/>
                      </a:lnTo>
                      <a:lnTo>
                        <a:pt x="15" y="0"/>
                      </a:lnTo>
                      <a:lnTo>
                        <a:pt x="176" y="116"/>
                      </a:lnTo>
                      <a:lnTo>
                        <a:pt x="161" y="13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94">
                  <a:extLst>
                    <a:ext uri="{FF2B5EF4-FFF2-40B4-BE49-F238E27FC236}">
                      <a16:creationId xmlns:a16="http://schemas.microsoft.com/office/drawing/2014/main" id="{0A561670-C789-114B-B7FA-74932A6A24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81163" y="2120901"/>
                  <a:ext cx="428625" cy="271463"/>
                </a:xfrm>
                <a:custGeom>
                  <a:avLst/>
                  <a:gdLst/>
                  <a:ahLst/>
                  <a:cxnLst>
                    <a:cxn ang="0">
                      <a:pos x="257" y="171"/>
                    </a:cxn>
                    <a:cxn ang="0">
                      <a:pos x="0" y="23"/>
                    </a:cxn>
                    <a:cxn ang="0">
                      <a:pos x="13" y="0"/>
                    </a:cxn>
                    <a:cxn ang="0">
                      <a:pos x="270" y="148"/>
                    </a:cxn>
                    <a:cxn ang="0">
                      <a:pos x="257" y="171"/>
                    </a:cxn>
                  </a:cxnLst>
                  <a:rect l="0" t="0" r="r" b="b"/>
                  <a:pathLst>
                    <a:path w="270" h="171">
                      <a:moveTo>
                        <a:pt x="257" y="171"/>
                      </a:moveTo>
                      <a:lnTo>
                        <a:pt x="0" y="23"/>
                      </a:lnTo>
                      <a:lnTo>
                        <a:pt x="13" y="0"/>
                      </a:lnTo>
                      <a:lnTo>
                        <a:pt x="270" y="148"/>
                      </a:lnTo>
                      <a:lnTo>
                        <a:pt x="257" y="17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95">
                  <a:extLst>
                    <a:ext uri="{FF2B5EF4-FFF2-40B4-BE49-F238E27FC236}">
                      <a16:creationId xmlns:a16="http://schemas.microsoft.com/office/drawing/2014/main" id="{4AAF9511-7866-9544-87D7-C7AE0C87F4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08125" y="2460626"/>
                  <a:ext cx="303213" cy="165100"/>
                </a:xfrm>
                <a:custGeom>
                  <a:avLst/>
                  <a:gdLst/>
                  <a:ahLst/>
                  <a:cxnLst>
                    <a:cxn ang="0">
                      <a:pos x="182" y="104"/>
                    </a:cxn>
                    <a:cxn ang="0">
                      <a:pos x="0" y="24"/>
                    </a:cxn>
                    <a:cxn ang="0">
                      <a:pos x="11" y="0"/>
                    </a:cxn>
                    <a:cxn ang="0">
                      <a:pos x="191" y="81"/>
                    </a:cxn>
                    <a:cxn ang="0">
                      <a:pos x="182" y="104"/>
                    </a:cxn>
                  </a:cxnLst>
                  <a:rect l="0" t="0" r="r" b="b"/>
                  <a:pathLst>
                    <a:path w="191" h="104">
                      <a:moveTo>
                        <a:pt x="182" y="104"/>
                      </a:moveTo>
                      <a:lnTo>
                        <a:pt x="0" y="24"/>
                      </a:lnTo>
                      <a:lnTo>
                        <a:pt x="11" y="0"/>
                      </a:lnTo>
                      <a:lnTo>
                        <a:pt x="191" y="81"/>
                      </a:lnTo>
                      <a:lnTo>
                        <a:pt x="182" y="10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7" name="Freeform 96">
                  <a:extLst>
                    <a:ext uri="{FF2B5EF4-FFF2-40B4-BE49-F238E27FC236}">
                      <a16:creationId xmlns:a16="http://schemas.microsoft.com/office/drawing/2014/main" id="{CB767489-226C-0544-96C9-6F544E5961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3188" y="2817813"/>
                  <a:ext cx="312738" cy="136525"/>
                </a:xfrm>
                <a:custGeom>
                  <a:avLst/>
                  <a:gdLst/>
                  <a:ahLst/>
                  <a:cxnLst>
                    <a:cxn ang="0">
                      <a:pos x="189" y="86"/>
                    </a:cxn>
                    <a:cxn ang="0">
                      <a:pos x="0" y="25"/>
                    </a:cxn>
                    <a:cxn ang="0">
                      <a:pos x="8" y="0"/>
                    </a:cxn>
                    <a:cxn ang="0">
                      <a:pos x="197" y="61"/>
                    </a:cxn>
                    <a:cxn ang="0">
                      <a:pos x="189" y="86"/>
                    </a:cxn>
                  </a:cxnLst>
                  <a:rect l="0" t="0" r="r" b="b"/>
                  <a:pathLst>
                    <a:path w="197" h="86">
                      <a:moveTo>
                        <a:pt x="189" y="86"/>
                      </a:moveTo>
                      <a:lnTo>
                        <a:pt x="0" y="25"/>
                      </a:lnTo>
                      <a:lnTo>
                        <a:pt x="8" y="0"/>
                      </a:lnTo>
                      <a:lnTo>
                        <a:pt x="197" y="61"/>
                      </a:lnTo>
                      <a:lnTo>
                        <a:pt x="189" y="8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97">
                  <a:extLst>
                    <a:ext uri="{FF2B5EF4-FFF2-40B4-BE49-F238E27FC236}">
                      <a16:creationId xmlns:a16="http://schemas.microsoft.com/office/drawing/2014/main" id="{A4E51D27-0022-934E-BAB0-8FF5E7F365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6350" y="3189288"/>
                  <a:ext cx="317500" cy="104775"/>
                </a:xfrm>
                <a:custGeom>
                  <a:avLst/>
                  <a:gdLst/>
                  <a:ahLst/>
                  <a:cxnLst>
                    <a:cxn ang="0">
                      <a:pos x="194" y="66"/>
                    </a:cxn>
                    <a:cxn ang="0">
                      <a:pos x="0" y="26"/>
                    </a:cxn>
                    <a:cxn ang="0">
                      <a:pos x="5" y="0"/>
                    </a:cxn>
                    <a:cxn ang="0">
                      <a:pos x="200" y="41"/>
                    </a:cxn>
                    <a:cxn ang="0">
                      <a:pos x="194" y="66"/>
                    </a:cxn>
                  </a:cxnLst>
                  <a:rect l="0" t="0" r="r" b="b"/>
                  <a:pathLst>
                    <a:path w="200" h="66">
                      <a:moveTo>
                        <a:pt x="194" y="66"/>
                      </a:moveTo>
                      <a:lnTo>
                        <a:pt x="0" y="26"/>
                      </a:lnTo>
                      <a:lnTo>
                        <a:pt x="5" y="0"/>
                      </a:lnTo>
                      <a:lnTo>
                        <a:pt x="200" y="41"/>
                      </a:lnTo>
                      <a:lnTo>
                        <a:pt x="194" y="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98">
                  <a:extLst>
                    <a:ext uri="{FF2B5EF4-FFF2-40B4-BE49-F238E27FC236}">
                      <a16:creationId xmlns:a16="http://schemas.microsoft.com/office/drawing/2014/main" id="{D8965FF9-AAA2-7B4C-B8DA-67D645BD4E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0788" y="3570288"/>
                  <a:ext cx="315913" cy="73025"/>
                </a:xfrm>
                <a:custGeom>
                  <a:avLst/>
                  <a:gdLst/>
                  <a:ahLst/>
                  <a:cxnLst>
                    <a:cxn ang="0">
                      <a:pos x="196" y="46"/>
                    </a:cxn>
                    <a:cxn ang="0">
                      <a:pos x="0" y="25"/>
                    </a:cxn>
                    <a:cxn ang="0">
                      <a:pos x="2" y="0"/>
                    </a:cxn>
                    <a:cxn ang="0">
                      <a:pos x="199" y="19"/>
                    </a:cxn>
                    <a:cxn ang="0">
                      <a:pos x="196" y="46"/>
                    </a:cxn>
                  </a:cxnLst>
                  <a:rect l="0" t="0" r="r" b="b"/>
                  <a:pathLst>
                    <a:path w="199" h="46">
                      <a:moveTo>
                        <a:pt x="196" y="46"/>
                      </a:moveTo>
                      <a:lnTo>
                        <a:pt x="0" y="25"/>
                      </a:lnTo>
                      <a:lnTo>
                        <a:pt x="2" y="0"/>
                      </a:lnTo>
                      <a:lnTo>
                        <a:pt x="199" y="19"/>
                      </a:lnTo>
                      <a:lnTo>
                        <a:pt x="196" y="4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99">
                  <a:extLst>
                    <a:ext uri="{FF2B5EF4-FFF2-40B4-BE49-F238E27FC236}">
                      <a16:creationId xmlns:a16="http://schemas.microsoft.com/office/drawing/2014/main" id="{39A450DC-25E8-FF4B-BBD0-047B9948D9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3325" y="3944938"/>
                  <a:ext cx="471488" cy="49213"/>
                </a:xfrm>
                <a:custGeom>
                  <a:avLst/>
                  <a:gdLst/>
                  <a:ahLst/>
                  <a:cxnLst>
                    <a:cxn ang="0">
                      <a:pos x="297" y="27"/>
                    </a:cxn>
                    <a:cxn ang="0">
                      <a:pos x="0" y="31"/>
                    </a:cxn>
                    <a:cxn ang="0">
                      <a:pos x="0" y="4"/>
                    </a:cxn>
                    <a:cxn ang="0">
                      <a:pos x="297" y="0"/>
                    </a:cxn>
                    <a:cxn ang="0">
                      <a:pos x="297" y="27"/>
                    </a:cxn>
                  </a:cxnLst>
                  <a:rect l="0" t="0" r="r" b="b"/>
                  <a:pathLst>
                    <a:path w="297" h="31">
                      <a:moveTo>
                        <a:pt x="297" y="27"/>
                      </a:moveTo>
                      <a:lnTo>
                        <a:pt x="0" y="31"/>
                      </a:lnTo>
                      <a:lnTo>
                        <a:pt x="0" y="4"/>
                      </a:lnTo>
                      <a:lnTo>
                        <a:pt x="297" y="0"/>
                      </a:lnTo>
                      <a:lnTo>
                        <a:pt x="297" y="2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1" name="Freeform 100">
                  <a:extLst>
                    <a:ext uri="{FF2B5EF4-FFF2-40B4-BE49-F238E27FC236}">
                      <a16:creationId xmlns:a16="http://schemas.microsoft.com/office/drawing/2014/main" id="{98E22259-9994-694F-9D45-8B416B80B5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0788" y="4302126"/>
                  <a:ext cx="317500" cy="73025"/>
                </a:xfrm>
                <a:custGeom>
                  <a:avLst/>
                  <a:gdLst/>
                  <a:ahLst/>
                  <a:cxnLst>
                    <a:cxn ang="0">
                      <a:pos x="200" y="27"/>
                    </a:cxn>
                    <a:cxn ang="0">
                      <a:pos x="3" y="46"/>
                    </a:cxn>
                    <a:cxn ang="0">
                      <a:pos x="0" y="21"/>
                    </a:cxn>
                    <a:cxn ang="0">
                      <a:pos x="197" y="0"/>
                    </a:cxn>
                    <a:cxn ang="0">
                      <a:pos x="200" y="27"/>
                    </a:cxn>
                  </a:cxnLst>
                  <a:rect l="0" t="0" r="r" b="b"/>
                  <a:pathLst>
                    <a:path w="200" h="46">
                      <a:moveTo>
                        <a:pt x="200" y="27"/>
                      </a:moveTo>
                      <a:lnTo>
                        <a:pt x="3" y="46"/>
                      </a:lnTo>
                      <a:lnTo>
                        <a:pt x="0" y="21"/>
                      </a:lnTo>
                      <a:lnTo>
                        <a:pt x="197" y="0"/>
                      </a:lnTo>
                      <a:lnTo>
                        <a:pt x="200" y="2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2" name="Freeform 101">
                  <a:extLst>
                    <a:ext uri="{FF2B5EF4-FFF2-40B4-BE49-F238E27FC236}">
                      <a16:creationId xmlns:a16="http://schemas.microsoft.com/office/drawing/2014/main" id="{4B5E777E-F261-4746-8E8C-EB470AF128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7938" y="4648201"/>
                  <a:ext cx="317500" cy="106363"/>
                </a:xfrm>
                <a:custGeom>
                  <a:avLst/>
                  <a:gdLst/>
                  <a:ahLst/>
                  <a:cxnLst>
                    <a:cxn ang="0">
                      <a:pos x="200" y="27"/>
                    </a:cxn>
                    <a:cxn ang="0">
                      <a:pos x="6" y="67"/>
                    </a:cxn>
                    <a:cxn ang="0">
                      <a:pos x="0" y="42"/>
                    </a:cxn>
                    <a:cxn ang="0">
                      <a:pos x="195" y="0"/>
                    </a:cxn>
                    <a:cxn ang="0">
                      <a:pos x="200" y="27"/>
                    </a:cxn>
                  </a:cxnLst>
                  <a:rect l="0" t="0" r="r" b="b"/>
                  <a:pathLst>
                    <a:path w="200" h="67">
                      <a:moveTo>
                        <a:pt x="200" y="27"/>
                      </a:moveTo>
                      <a:lnTo>
                        <a:pt x="6" y="67"/>
                      </a:lnTo>
                      <a:lnTo>
                        <a:pt x="0" y="42"/>
                      </a:lnTo>
                      <a:lnTo>
                        <a:pt x="195" y="0"/>
                      </a:lnTo>
                      <a:lnTo>
                        <a:pt x="200" y="2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3" name="Freeform 102">
                  <a:extLst>
                    <a:ext uri="{FF2B5EF4-FFF2-40B4-BE49-F238E27FC236}">
                      <a16:creationId xmlns:a16="http://schemas.microsoft.com/office/drawing/2014/main" id="{9C4A1C31-D711-C14C-A8B3-6874592038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4775" y="4987926"/>
                  <a:ext cx="314325" cy="136525"/>
                </a:xfrm>
                <a:custGeom>
                  <a:avLst/>
                  <a:gdLst/>
                  <a:ahLst/>
                  <a:cxnLst>
                    <a:cxn ang="0">
                      <a:pos x="198" y="25"/>
                    </a:cxn>
                    <a:cxn ang="0">
                      <a:pos x="9" y="86"/>
                    </a:cxn>
                    <a:cxn ang="0">
                      <a:pos x="0" y="63"/>
                    </a:cxn>
                    <a:cxn ang="0">
                      <a:pos x="189" y="0"/>
                    </a:cxn>
                    <a:cxn ang="0">
                      <a:pos x="198" y="25"/>
                    </a:cxn>
                  </a:cxnLst>
                  <a:rect l="0" t="0" r="r" b="b"/>
                  <a:pathLst>
                    <a:path w="198" h="86">
                      <a:moveTo>
                        <a:pt x="198" y="25"/>
                      </a:moveTo>
                      <a:lnTo>
                        <a:pt x="9" y="86"/>
                      </a:lnTo>
                      <a:lnTo>
                        <a:pt x="0" y="63"/>
                      </a:lnTo>
                      <a:lnTo>
                        <a:pt x="189" y="0"/>
                      </a:lnTo>
                      <a:lnTo>
                        <a:pt x="198" y="2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103">
                  <a:extLst>
                    <a:ext uri="{FF2B5EF4-FFF2-40B4-BE49-F238E27FC236}">
                      <a16:creationId xmlns:a16="http://schemas.microsoft.com/office/drawing/2014/main" id="{0D1868AC-9424-A94A-BD29-3487108DA0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11300" y="5316538"/>
                  <a:ext cx="304800" cy="168275"/>
                </a:xfrm>
                <a:custGeom>
                  <a:avLst/>
                  <a:gdLst/>
                  <a:ahLst/>
                  <a:cxnLst>
                    <a:cxn ang="0">
                      <a:pos x="192" y="24"/>
                    </a:cxn>
                    <a:cxn ang="0">
                      <a:pos x="12" y="106"/>
                    </a:cxn>
                    <a:cxn ang="0">
                      <a:pos x="0" y="82"/>
                    </a:cxn>
                    <a:cxn ang="0">
                      <a:pos x="181" y="0"/>
                    </a:cxn>
                    <a:cxn ang="0">
                      <a:pos x="192" y="24"/>
                    </a:cxn>
                  </a:cxnLst>
                  <a:rect l="0" t="0" r="r" b="b"/>
                  <a:pathLst>
                    <a:path w="192" h="106">
                      <a:moveTo>
                        <a:pt x="192" y="24"/>
                      </a:moveTo>
                      <a:lnTo>
                        <a:pt x="12" y="106"/>
                      </a:lnTo>
                      <a:lnTo>
                        <a:pt x="0" y="82"/>
                      </a:lnTo>
                      <a:lnTo>
                        <a:pt x="181" y="0"/>
                      </a:lnTo>
                      <a:lnTo>
                        <a:pt x="192" y="2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5" name="Freeform 104">
                  <a:extLst>
                    <a:ext uri="{FF2B5EF4-FFF2-40B4-BE49-F238E27FC236}">
                      <a16:creationId xmlns:a16="http://schemas.microsoft.com/office/drawing/2014/main" id="{EBECBC28-8E20-514C-8369-F2072B3310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85925" y="5553076"/>
                  <a:ext cx="428625" cy="271463"/>
                </a:xfrm>
                <a:custGeom>
                  <a:avLst/>
                  <a:gdLst/>
                  <a:ahLst/>
                  <a:cxnLst>
                    <a:cxn ang="0">
                      <a:pos x="270" y="22"/>
                    </a:cxn>
                    <a:cxn ang="0">
                      <a:pos x="13" y="171"/>
                    </a:cxn>
                    <a:cxn ang="0">
                      <a:pos x="0" y="148"/>
                    </a:cxn>
                    <a:cxn ang="0">
                      <a:pos x="257" y="0"/>
                    </a:cxn>
                    <a:cxn ang="0">
                      <a:pos x="270" y="22"/>
                    </a:cxn>
                  </a:cxnLst>
                  <a:rect l="0" t="0" r="r" b="b"/>
                  <a:pathLst>
                    <a:path w="270" h="171">
                      <a:moveTo>
                        <a:pt x="270" y="22"/>
                      </a:moveTo>
                      <a:lnTo>
                        <a:pt x="13" y="171"/>
                      </a:lnTo>
                      <a:lnTo>
                        <a:pt x="0" y="148"/>
                      </a:lnTo>
                      <a:lnTo>
                        <a:pt x="257" y="0"/>
                      </a:lnTo>
                      <a:lnTo>
                        <a:pt x="270" y="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105">
                  <a:extLst>
                    <a:ext uri="{FF2B5EF4-FFF2-40B4-BE49-F238E27FC236}">
                      <a16:creationId xmlns:a16="http://schemas.microsoft.com/office/drawing/2014/main" id="{E7AD7E99-AEBB-2741-9E4D-9951A005BE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93888" y="5926138"/>
                  <a:ext cx="277813" cy="217488"/>
                </a:xfrm>
                <a:custGeom>
                  <a:avLst/>
                  <a:gdLst/>
                  <a:ahLst/>
                  <a:cxnLst>
                    <a:cxn ang="0">
                      <a:pos x="175" y="20"/>
                    </a:cxn>
                    <a:cxn ang="0">
                      <a:pos x="15" y="137"/>
                    </a:cxn>
                    <a:cxn ang="0">
                      <a:pos x="0" y="116"/>
                    </a:cxn>
                    <a:cxn ang="0">
                      <a:pos x="160" y="0"/>
                    </a:cxn>
                    <a:cxn ang="0">
                      <a:pos x="175" y="20"/>
                    </a:cxn>
                  </a:cxnLst>
                  <a:rect l="0" t="0" r="r" b="b"/>
                  <a:pathLst>
                    <a:path w="175" h="137">
                      <a:moveTo>
                        <a:pt x="175" y="20"/>
                      </a:moveTo>
                      <a:lnTo>
                        <a:pt x="15" y="137"/>
                      </a:lnTo>
                      <a:lnTo>
                        <a:pt x="0" y="116"/>
                      </a:lnTo>
                      <a:lnTo>
                        <a:pt x="160" y="0"/>
                      </a:lnTo>
                      <a:lnTo>
                        <a:pt x="175" y="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106">
                  <a:extLst>
                    <a:ext uri="{FF2B5EF4-FFF2-40B4-BE49-F238E27FC236}">
                      <a16:creationId xmlns:a16="http://schemas.microsoft.com/office/drawing/2014/main" id="{C30EE137-3E5E-3A4C-9868-F18A81F6E1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33600" y="6199188"/>
                  <a:ext cx="260350" cy="242888"/>
                </a:xfrm>
                <a:custGeom>
                  <a:avLst/>
                  <a:gdLst/>
                  <a:ahLst/>
                  <a:cxnLst>
                    <a:cxn ang="0">
                      <a:pos x="164" y="19"/>
                    </a:cxn>
                    <a:cxn ang="0">
                      <a:pos x="17" y="153"/>
                    </a:cxn>
                    <a:cxn ang="0">
                      <a:pos x="0" y="133"/>
                    </a:cxn>
                    <a:cxn ang="0">
                      <a:pos x="148" y="0"/>
                    </a:cxn>
                    <a:cxn ang="0">
                      <a:pos x="164" y="19"/>
                    </a:cxn>
                  </a:cxnLst>
                  <a:rect l="0" t="0" r="r" b="b"/>
                  <a:pathLst>
                    <a:path w="164" h="153">
                      <a:moveTo>
                        <a:pt x="164" y="19"/>
                      </a:moveTo>
                      <a:lnTo>
                        <a:pt x="17" y="153"/>
                      </a:lnTo>
                      <a:lnTo>
                        <a:pt x="0" y="133"/>
                      </a:lnTo>
                      <a:lnTo>
                        <a:pt x="148" y="0"/>
                      </a:lnTo>
                      <a:lnTo>
                        <a:pt x="164" y="1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107">
                  <a:extLst>
                    <a:ext uri="{FF2B5EF4-FFF2-40B4-BE49-F238E27FC236}">
                      <a16:creationId xmlns:a16="http://schemas.microsoft.com/office/drawing/2014/main" id="{2388391E-F893-6742-90D2-99ABE2F227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03475" y="6450013"/>
                  <a:ext cx="242888" cy="260350"/>
                </a:xfrm>
                <a:custGeom>
                  <a:avLst/>
                  <a:gdLst/>
                  <a:ahLst/>
                  <a:cxnLst>
                    <a:cxn ang="0">
                      <a:pos x="153" y="17"/>
                    </a:cxn>
                    <a:cxn ang="0">
                      <a:pos x="19" y="164"/>
                    </a:cxn>
                    <a:cxn ang="0">
                      <a:pos x="0" y="147"/>
                    </a:cxn>
                    <a:cxn ang="0">
                      <a:pos x="133" y="0"/>
                    </a:cxn>
                    <a:cxn ang="0">
                      <a:pos x="153" y="17"/>
                    </a:cxn>
                  </a:cxnLst>
                  <a:rect l="0" t="0" r="r" b="b"/>
                  <a:pathLst>
                    <a:path w="153" h="164">
                      <a:moveTo>
                        <a:pt x="153" y="17"/>
                      </a:moveTo>
                      <a:lnTo>
                        <a:pt x="19" y="164"/>
                      </a:lnTo>
                      <a:lnTo>
                        <a:pt x="0" y="147"/>
                      </a:lnTo>
                      <a:lnTo>
                        <a:pt x="133" y="0"/>
                      </a:lnTo>
                      <a:lnTo>
                        <a:pt x="153" y="1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9" name="Freeform 108">
                  <a:extLst>
                    <a:ext uri="{FF2B5EF4-FFF2-40B4-BE49-F238E27FC236}">
                      <a16:creationId xmlns:a16="http://schemas.microsoft.com/office/drawing/2014/main" id="{528D06F0-4904-A044-96BA-35CBCE419B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00338" y="6672263"/>
                  <a:ext cx="219075" cy="277813"/>
                </a:xfrm>
                <a:custGeom>
                  <a:avLst/>
                  <a:gdLst/>
                  <a:ahLst/>
                  <a:cxnLst>
                    <a:cxn ang="0">
                      <a:pos x="138" y="16"/>
                    </a:cxn>
                    <a:cxn ang="0">
                      <a:pos x="21" y="175"/>
                    </a:cxn>
                    <a:cxn ang="0">
                      <a:pos x="0" y="160"/>
                    </a:cxn>
                    <a:cxn ang="0">
                      <a:pos x="117" y="0"/>
                    </a:cxn>
                    <a:cxn ang="0">
                      <a:pos x="138" y="16"/>
                    </a:cxn>
                  </a:cxnLst>
                  <a:rect l="0" t="0" r="r" b="b"/>
                  <a:pathLst>
                    <a:path w="138" h="175">
                      <a:moveTo>
                        <a:pt x="138" y="16"/>
                      </a:moveTo>
                      <a:lnTo>
                        <a:pt x="21" y="175"/>
                      </a:lnTo>
                      <a:lnTo>
                        <a:pt x="0" y="160"/>
                      </a:lnTo>
                      <a:lnTo>
                        <a:pt x="117" y="0"/>
                      </a:lnTo>
                      <a:lnTo>
                        <a:pt x="138" y="1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0" name="Freeform 109">
                  <a:extLst>
                    <a:ext uri="{FF2B5EF4-FFF2-40B4-BE49-F238E27FC236}">
                      <a16:creationId xmlns:a16="http://schemas.microsoft.com/office/drawing/2014/main" id="{C658419B-CF18-D949-920A-DF520FE2EB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22600" y="6727826"/>
                  <a:ext cx="271463" cy="430213"/>
                </a:xfrm>
                <a:custGeom>
                  <a:avLst/>
                  <a:gdLst/>
                  <a:ahLst/>
                  <a:cxnLst>
                    <a:cxn ang="0">
                      <a:pos x="171" y="14"/>
                    </a:cxn>
                    <a:cxn ang="0">
                      <a:pos x="22" y="271"/>
                    </a:cxn>
                    <a:cxn ang="0">
                      <a:pos x="0" y="258"/>
                    </a:cxn>
                    <a:cxn ang="0">
                      <a:pos x="149" y="0"/>
                    </a:cxn>
                    <a:cxn ang="0">
                      <a:pos x="171" y="14"/>
                    </a:cxn>
                  </a:cxnLst>
                  <a:rect l="0" t="0" r="r" b="b"/>
                  <a:pathLst>
                    <a:path w="171" h="271">
                      <a:moveTo>
                        <a:pt x="171" y="14"/>
                      </a:moveTo>
                      <a:lnTo>
                        <a:pt x="22" y="271"/>
                      </a:lnTo>
                      <a:lnTo>
                        <a:pt x="0" y="258"/>
                      </a:lnTo>
                      <a:lnTo>
                        <a:pt x="149" y="0"/>
                      </a:lnTo>
                      <a:lnTo>
                        <a:pt x="171" y="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20" name="Group 215">
              <a:extLst>
                <a:ext uri="{FF2B5EF4-FFF2-40B4-BE49-F238E27FC236}">
                  <a16:creationId xmlns:a16="http://schemas.microsoft.com/office/drawing/2014/main" id="{76EA436B-4C94-AC49-80F5-94FC8B0EF398}"/>
                </a:ext>
              </a:extLst>
            </p:cNvPr>
            <p:cNvGrpSpPr/>
            <p:nvPr/>
          </p:nvGrpSpPr>
          <p:grpSpPr>
            <a:xfrm rot="2797905">
              <a:off x="5459186" y="3373274"/>
              <a:ext cx="104856" cy="1213940"/>
              <a:chOff x="4453000" y="1712025"/>
              <a:chExt cx="152399" cy="3200400"/>
            </a:xfrm>
          </p:grpSpPr>
          <p:sp>
            <p:nvSpPr>
              <p:cNvPr id="126" name="Freeform 139">
                <a:extLst>
                  <a:ext uri="{FF2B5EF4-FFF2-40B4-BE49-F238E27FC236}">
                    <a16:creationId xmlns:a16="http://schemas.microsoft.com/office/drawing/2014/main" id="{656E2004-8788-664E-9C97-07C4E051F8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3000" y="1712025"/>
                <a:ext cx="152399" cy="1600200"/>
              </a:xfrm>
              <a:custGeom>
                <a:avLst/>
                <a:gdLst/>
                <a:ahLst/>
                <a:cxnLst>
                  <a:cxn ang="0">
                    <a:pos x="350" y="4320"/>
                  </a:cxn>
                  <a:cxn ang="0">
                    <a:pos x="182" y="2"/>
                  </a:cxn>
                  <a:cxn ang="0">
                    <a:pos x="168" y="0"/>
                  </a:cxn>
                  <a:cxn ang="0">
                    <a:pos x="0" y="4320"/>
                  </a:cxn>
                  <a:cxn ang="0">
                    <a:pos x="350" y="4320"/>
                  </a:cxn>
                </a:cxnLst>
                <a:rect l="0" t="0" r="r" b="b"/>
                <a:pathLst>
                  <a:path w="350" h="4320">
                    <a:moveTo>
                      <a:pt x="350" y="4320"/>
                    </a:moveTo>
                    <a:lnTo>
                      <a:pt x="182" y="2"/>
                    </a:lnTo>
                    <a:lnTo>
                      <a:pt x="168" y="0"/>
                    </a:lnTo>
                    <a:lnTo>
                      <a:pt x="0" y="4320"/>
                    </a:lnTo>
                    <a:lnTo>
                      <a:pt x="350" y="4320"/>
                    </a:lnTo>
                    <a:close/>
                  </a:path>
                </a:pathLst>
              </a:custGeom>
              <a:gradFill flip="none" rotWithShape="1">
                <a:gsLst>
                  <a:gs pos="46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50000"/>
                    </a:scheme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Freeform 139">
                <a:extLst>
                  <a:ext uri="{FF2B5EF4-FFF2-40B4-BE49-F238E27FC236}">
                    <a16:creationId xmlns:a16="http://schemas.microsoft.com/office/drawing/2014/main" id="{D988996F-5650-4444-869A-0269CD5C778C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4453000" y="3312225"/>
                <a:ext cx="152399" cy="1600200"/>
              </a:xfrm>
              <a:custGeom>
                <a:avLst/>
                <a:gdLst/>
                <a:ahLst/>
                <a:cxnLst>
                  <a:cxn ang="0">
                    <a:pos x="350" y="4320"/>
                  </a:cxn>
                  <a:cxn ang="0">
                    <a:pos x="182" y="2"/>
                  </a:cxn>
                  <a:cxn ang="0">
                    <a:pos x="168" y="0"/>
                  </a:cxn>
                  <a:cxn ang="0">
                    <a:pos x="0" y="4320"/>
                  </a:cxn>
                  <a:cxn ang="0">
                    <a:pos x="350" y="4320"/>
                  </a:cxn>
                </a:cxnLst>
                <a:rect l="0" t="0" r="r" b="b"/>
                <a:pathLst>
                  <a:path w="350" h="4320">
                    <a:moveTo>
                      <a:pt x="350" y="4320"/>
                    </a:moveTo>
                    <a:lnTo>
                      <a:pt x="182" y="2"/>
                    </a:lnTo>
                    <a:lnTo>
                      <a:pt x="168" y="0"/>
                    </a:lnTo>
                    <a:lnTo>
                      <a:pt x="0" y="4320"/>
                    </a:lnTo>
                    <a:lnTo>
                      <a:pt x="350" y="4320"/>
                    </a:ln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99511D71-EE1E-964C-A263-2A40C60709AF}"/>
                </a:ext>
              </a:extLst>
            </p:cNvPr>
            <p:cNvGrpSpPr/>
            <p:nvPr/>
          </p:nvGrpSpPr>
          <p:grpSpPr>
            <a:xfrm>
              <a:off x="5426066" y="3896062"/>
              <a:ext cx="173420" cy="173420"/>
              <a:chOff x="5426066" y="3896062"/>
              <a:chExt cx="173420" cy="173420"/>
            </a:xfrm>
          </p:grpSpPr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41D90904-7615-1A45-BE41-43833087DF63}"/>
                  </a:ext>
                </a:extLst>
              </p:cNvPr>
              <p:cNvSpPr/>
              <p:nvPr/>
            </p:nvSpPr>
            <p:spPr bwMode="auto">
              <a:xfrm>
                <a:off x="5426066" y="3896062"/>
                <a:ext cx="173420" cy="17342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45000">
                    <a:srgbClr val="FFFFFF"/>
                  </a:gs>
                  <a:gs pos="100000">
                    <a:srgbClr val="494949"/>
                  </a:gs>
                </a:gsLst>
                <a:path path="rect">
                  <a:fillToRect r="100000" b="100000"/>
                </a:path>
                <a:tileRect l="-100000" t="-100000"/>
              </a:gradFill>
              <a:ln w="9525">
                <a:noFill/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8DE04FEE-9198-0A46-B088-40344AE2DE76}"/>
                  </a:ext>
                </a:extLst>
              </p:cNvPr>
              <p:cNvSpPr/>
              <p:nvPr/>
            </p:nvSpPr>
            <p:spPr bwMode="auto">
              <a:xfrm>
                <a:off x="5447454" y="3917451"/>
                <a:ext cx="130643" cy="130643"/>
              </a:xfrm>
              <a:prstGeom prst="ellipse">
                <a:avLst/>
              </a:prstGeom>
              <a:gradFill rotWithShape="1">
                <a:gsLst>
                  <a:gs pos="0">
                    <a:srgbClr val="292929"/>
                  </a:gs>
                  <a:gs pos="50000">
                    <a:srgbClr val="5F5F5F"/>
                  </a:gs>
                  <a:gs pos="63000">
                    <a:srgbClr val="979797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5C54C03D-09EF-E44C-8556-FDEB63D251CF}"/>
                  </a:ext>
                </a:extLst>
              </p:cNvPr>
              <p:cNvSpPr/>
              <p:nvPr/>
            </p:nvSpPr>
            <p:spPr bwMode="auto">
              <a:xfrm>
                <a:off x="5468231" y="3937582"/>
                <a:ext cx="87866" cy="87866"/>
              </a:xfrm>
              <a:prstGeom prst="ellipse">
                <a:avLst/>
              </a:prstGeom>
              <a:gradFill flip="none" rotWithShape="1">
                <a:gsLst>
                  <a:gs pos="12000">
                    <a:srgbClr val="FFFFFF"/>
                  </a:gs>
                  <a:gs pos="58000">
                    <a:srgbClr val="777777"/>
                  </a:gs>
                  <a:gs pos="100000">
                    <a:srgbClr val="DDDDDD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6350" cap="flat" cmpd="sng" algn="ctr">
                <a:solidFill>
                  <a:srgbClr val="7F7F7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/>
              </a:p>
            </p:txBody>
          </p:sp>
        </p:grp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A4A1C46E-DA0D-4A4C-ABD9-162D73F13C9E}"/>
                </a:ext>
              </a:extLst>
            </p:cNvPr>
            <p:cNvSpPr/>
            <p:nvPr/>
          </p:nvSpPr>
          <p:spPr bwMode="auto">
            <a:xfrm>
              <a:off x="5103216" y="3244147"/>
              <a:ext cx="818927" cy="520260"/>
            </a:xfrm>
            <a:prstGeom prst="ellipse">
              <a:avLst/>
            </a:pr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82000">
                  <a:srgbClr val="FFFFFF">
                    <a:alpha val="0"/>
                  </a:srgbClr>
                </a:gs>
              </a:gsLst>
              <a:lin ang="54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"/>
              </a:endParaRPr>
            </a:p>
          </p:txBody>
        </p:sp>
      </p:grpSp>
      <p:sp>
        <p:nvSpPr>
          <p:cNvPr id="198" name="Content Placeholder 195">
            <a:extLst>
              <a:ext uri="{FF2B5EF4-FFF2-40B4-BE49-F238E27FC236}">
                <a16:creationId xmlns:a16="http://schemas.microsoft.com/office/drawing/2014/main" id="{E0E2EEC0-90EE-184C-BCDC-D0156173399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 rot="14331129">
            <a:off x="6536992" y="447113"/>
            <a:ext cx="1252537" cy="1509010"/>
          </a:xfrm>
        </p:spPr>
        <p:txBody>
          <a:bodyPr>
            <a:prstTxWarp prst="textArchUp">
              <a:avLst>
                <a:gd name="adj" fmla="val 13594099"/>
              </a:avLst>
            </a:prstTxWarp>
            <a:noAutofit/>
          </a:bodyPr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  <a:lvl2pPr marL="457200" indent="0">
              <a:buNone/>
              <a:defRPr sz="1050" b="0">
                <a:solidFill>
                  <a:schemeClr val="bg1"/>
                </a:solidFill>
              </a:defRPr>
            </a:lvl2pPr>
            <a:lvl3pPr marL="914400" indent="0">
              <a:buNone/>
              <a:defRPr sz="1050" b="0">
                <a:solidFill>
                  <a:schemeClr val="bg1"/>
                </a:solidFill>
              </a:defRPr>
            </a:lvl3pPr>
            <a:lvl4pPr marL="1371600" indent="0">
              <a:buNone/>
              <a:defRPr sz="1050" b="0">
                <a:solidFill>
                  <a:schemeClr val="bg1"/>
                </a:solidFill>
              </a:defRPr>
            </a:lvl4pPr>
            <a:lvl5pPr marL="1828800" indent="0">
              <a:buNone/>
              <a:defRPr sz="105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7" name="Content Placeholder 195">
            <a:extLst>
              <a:ext uri="{FF2B5EF4-FFF2-40B4-BE49-F238E27FC236}">
                <a16:creationId xmlns:a16="http://schemas.microsoft.com/office/drawing/2014/main" id="{8AA4D75D-6218-E340-884D-520329CE15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 rot="7420285">
            <a:off x="6266604" y="479638"/>
            <a:ext cx="1252537" cy="1509010"/>
          </a:xfrm>
        </p:spPr>
        <p:txBody>
          <a:bodyPr>
            <a:prstTxWarp prst="textArchUp">
              <a:avLst>
                <a:gd name="adj" fmla="val 13594099"/>
              </a:avLst>
            </a:prstTxWarp>
            <a:noAutofit/>
          </a:bodyPr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  <a:lvl2pPr marL="457200" indent="0">
              <a:buNone/>
              <a:defRPr sz="1050" b="0">
                <a:solidFill>
                  <a:schemeClr val="bg1"/>
                </a:solidFill>
              </a:defRPr>
            </a:lvl2pPr>
            <a:lvl3pPr marL="914400" indent="0">
              <a:buNone/>
              <a:defRPr sz="1050" b="0">
                <a:solidFill>
                  <a:schemeClr val="bg1"/>
                </a:solidFill>
              </a:defRPr>
            </a:lvl3pPr>
            <a:lvl4pPr marL="1371600" indent="0">
              <a:buNone/>
              <a:defRPr sz="1050" b="0">
                <a:solidFill>
                  <a:schemeClr val="bg1"/>
                </a:solidFill>
              </a:defRPr>
            </a:lvl4pPr>
            <a:lvl5pPr marL="1828800" indent="0">
              <a:buNone/>
              <a:defRPr sz="105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6" name="Content Placeholder 195">
            <a:extLst>
              <a:ext uri="{FF2B5EF4-FFF2-40B4-BE49-F238E27FC236}">
                <a16:creationId xmlns:a16="http://schemas.microsoft.com/office/drawing/2014/main" id="{B3AE9559-6CA3-BF4C-A860-282B13B8131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31829" y="733525"/>
            <a:ext cx="1252537" cy="1509010"/>
          </a:xfrm>
        </p:spPr>
        <p:txBody>
          <a:bodyPr>
            <a:prstTxWarp prst="textArchUp">
              <a:avLst>
                <a:gd name="adj" fmla="val 13594099"/>
              </a:avLst>
            </a:prstTxWarp>
            <a:noAutofit/>
          </a:bodyPr>
          <a:lstStyle>
            <a:lvl1pPr marL="0" indent="0" algn="ctr">
              <a:buNone/>
              <a:defRPr sz="1050" b="0">
                <a:solidFill>
                  <a:schemeClr val="bg1"/>
                </a:solidFill>
              </a:defRPr>
            </a:lvl1pPr>
            <a:lvl2pPr marL="457200" indent="0">
              <a:buNone/>
              <a:defRPr sz="1050" b="0">
                <a:solidFill>
                  <a:schemeClr val="bg1"/>
                </a:solidFill>
              </a:defRPr>
            </a:lvl2pPr>
            <a:lvl3pPr marL="914400" indent="0">
              <a:buNone/>
              <a:defRPr sz="1050" b="0">
                <a:solidFill>
                  <a:schemeClr val="bg1"/>
                </a:solidFill>
              </a:defRPr>
            </a:lvl3pPr>
            <a:lvl4pPr marL="1371600" indent="0">
              <a:buNone/>
              <a:defRPr sz="1050" b="0">
                <a:solidFill>
                  <a:schemeClr val="bg1"/>
                </a:solidFill>
              </a:defRPr>
            </a:lvl4pPr>
            <a:lvl5pPr marL="1828800" indent="0">
              <a:buNone/>
              <a:defRPr sz="105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2" name="Content Placeholder 199">
            <a:extLst>
              <a:ext uri="{FF2B5EF4-FFF2-40B4-BE49-F238E27FC236}">
                <a16:creationId xmlns:a16="http://schemas.microsoft.com/office/drawing/2014/main" id="{13FDF967-766E-7A42-80CE-F7557BFB89B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20539" y="3749216"/>
            <a:ext cx="3136794" cy="121720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3" name="Content Placeholder 199">
            <a:extLst>
              <a:ext uri="{FF2B5EF4-FFF2-40B4-BE49-F238E27FC236}">
                <a16:creationId xmlns:a16="http://schemas.microsoft.com/office/drawing/2014/main" id="{24358D3D-781C-704F-ABB9-2DBA84F0580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115084" y="3189993"/>
            <a:ext cx="3136794" cy="425362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0" name="Content Placeholder 199">
            <a:extLst>
              <a:ext uri="{FF2B5EF4-FFF2-40B4-BE49-F238E27FC236}">
                <a16:creationId xmlns:a16="http://schemas.microsoft.com/office/drawing/2014/main" id="{A2EE2362-06A1-8342-AC58-0048ED8559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064606" y="868042"/>
            <a:ext cx="3136794" cy="121720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1" name="Title 200">
            <a:extLst>
              <a:ext uri="{FF2B5EF4-FFF2-40B4-BE49-F238E27FC236}">
                <a16:creationId xmlns:a16="http://schemas.microsoft.com/office/drawing/2014/main" id="{5EB0CD6D-57FB-454A-8237-B89B04DA8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5031" y="330670"/>
            <a:ext cx="3166369" cy="402856"/>
          </a:xfrm>
        </p:spPr>
        <p:txBody>
          <a:bodyPr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5" name="Content Placeholder 199">
            <a:extLst>
              <a:ext uri="{FF2B5EF4-FFF2-40B4-BE49-F238E27FC236}">
                <a16:creationId xmlns:a16="http://schemas.microsoft.com/office/drawing/2014/main" id="{2FA81CA9-CFF3-1D46-A1C4-3C08C34CDB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97490" y="3874854"/>
            <a:ext cx="1496211" cy="313580"/>
          </a:xfrm>
        </p:spPr>
        <p:txBody>
          <a:bodyPr>
            <a:noAutofit/>
          </a:bodyPr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7" name="Content Placeholder 199">
            <a:extLst>
              <a:ext uri="{FF2B5EF4-FFF2-40B4-BE49-F238E27FC236}">
                <a16:creationId xmlns:a16="http://schemas.microsoft.com/office/drawing/2014/main" id="{11BAEF77-E430-8D4B-A759-A1A3B4668AC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962635" y="4635079"/>
            <a:ext cx="1496211" cy="313580"/>
          </a:xfrm>
        </p:spPr>
        <p:txBody>
          <a:bodyPr>
            <a:noAutofit/>
          </a:bodyPr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8" name="Content Placeholder 199">
            <a:extLst>
              <a:ext uri="{FF2B5EF4-FFF2-40B4-BE49-F238E27FC236}">
                <a16:creationId xmlns:a16="http://schemas.microsoft.com/office/drawing/2014/main" id="{693ECC80-9CD6-E64A-A07B-27E62FAC852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990343" y="3149057"/>
            <a:ext cx="1496211" cy="313580"/>
          </a:xfrm>
        </p:spPr>
        <p:txBody>
          <a:bodyPr>
            <a:noAutofit/>
          </a:bodyPr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9" name="Content Placeholder 199">
            <a:extLst>
              <a:ext uri="{FF2B5EF4-FFF2-40B4-BE49-F238E27FC236}">
                <a16:creationId xmlns:a16="http://schemas.microsoft.com/office/drawing/2014/main" id="{796A70D7-EA32-AF4E-8D21-60DC23D9D4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963205" y="2349796"/>
            <a:ext cx="1496211" cy="313580"/>
          </a:xfrm>
        </p:spPr>
        <p:txBody>
          <a:bodyPr>
            <a:noAutofit/>
          </a:bodyPr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0" name="Content Placeholder 199">
            <a:extLst>
              <a:ext uri="{FF2B5EF4-FFF2-40B4-BE49-F238E27FC236}">
                <a16:creationId xmlns:a16="http://schemas.microsoft.com/office/drawing/2014/main" id="{DC90FD41-3E72-4D44-8EAE-ECD02A001A3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971068" y="1830930"/>
            <a:ext cx="1496211" cy="313580"/>
          </a:xfrm>
        </p:spPr>
        <p:txBody>
          <a:bodyPr>
            <a:noAutofit/>
          </a:bodyPr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1" name="Content Placeholder 199">
            <a:extLst>
              <a:ext uri="{FF2B5EF4-FFF2-40B4-BE49-F238E27FC236}">
                <a16:creationId xmlns:a16="http://schemas.microsoft.com/office/drawing/2014/main" id="{0F3D6C5E-6402-824E-8B9B-BAD2BF103FC8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952975" y="1489722"/>
            <a:ext cx="1496211" cy="313580"/>
          </a:xfrm>
        </p:spPr>
        <p:txBody>
          <a:bodyPr>
            <a:noAutofit/>
          </a:bodyPr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2" name="Content Placeholder 199">
            <a:extLst>
              <a:ext uri="{FF2B5EF4-FFF2-40B4-BE49-F238E27FC236}">
                <a16:creationId xmlns:a16="http://schemas.microsoft.com/office/drawing/2014/main" id="{2BD3A9B0-C8D8-BC46-9F28-A095C71BCB8A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3962400" y="1177725"/>
            <a:ext cx="1496211" cy="313580"/>
          </a:xfrm>
        </p:spPr>
        <p:txBody>
          <a:bodyPr>
            <a:noAutofit/>
          </a:bodyPr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13" name="Content Placeholder 199">
            <a:extLst>
              <a:ext uri="{FF2B5EF4-FFF2-40B4-BE49-F238E27FC236}">
                <a16:creationId xmlns:a16="http://schemas.microsoft.com/office/drawing/2014/main" id="{B3C9F963-4883-224E-97DC-CC76CCAA59FD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3971068" y="838200"/>
            <a:ext cx="1496211" cy="313580"/>
          </a:xfrm>
        </p:spPr>
        <p:txBody>
          <a:bodyPr>
            <a:noAutofit/>
          </a:bodyPr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52862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2360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DB6A3A-74E6-4FE2-8AD2-CEB070447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128AA-FDF4-4DD5-A009-3C58D2457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C2DC0-7E13-4A66-9F9B-371BA9C6E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58168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/>
              <a:t>MM.DD.20XX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5097E-EB08-4475-9112-275B84027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4358" y="5816819"/>
            <a:ext cx="549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F296578-6D40-435B-861E-0904DDC10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2290" y="5816819"/>
            <a:ext cx="3398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A FOOTER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399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49" r:id="rId2"/>
    <p:sldLayoutId id="2147483650" r:id="rId3"/>
    <p:sldLayoutId id="2147483660" r:id="rId4"/>
    <p:sldLayoutId id="2147483651" r:id="rId5"/>
    <p:sldLayoutId id="2147483661" r:id="rId6"/>
    <p:sldLayoutId id="2147483662" r:id="rId7"/>
    <p:sldLayoutId id="2147483652" r:id="rId8"/>
    <p:sldLayoutId id="2147483663" r:id="rId9"/>
    <p:sldLayoutId id="2147483665" r:id="rId10"/>
    <p:sldLayoutId id="2147483666" r:id="rId11"/>
    <p:sldLayoutId id="2147483667" r:id="rId12"/>
    <p:sldLayoutId id="2147483668" r:id="rId13"/>
    <p:sldLayoutId id="2147483669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 cap="none" spc="0">
          <a:ln w="0"/>
          <a:solidFill>
            <a:schemeClr val="accent1"/>
          </a:solidFill>
          <a:effectLst>
            <a:outerShdw blurRad="38100" dist="25400" dir="5400000" algn="ctr" rotWithShape="0">
              <a:srgbClr val="6E747A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3748" userDrawn="1">
          <p15:clr>
            <a:srgbClr val="F26B43"/>
          </p15:clr>
        </p15:guide>
        <p15:guide id="5" pos="4407" userDrawn="1">
          <p15:clr>
            <a:srgbClr val="F26B43"/>
          </p15:clr>
        </p15:guide>
        <p15:guide id="6" pos="3273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B84E2-3A9F-4C38-B645-EF86F53CE111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CF032-21DC-408A-8519-8E88E4373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652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Maureen_Sarver@spra.com" TargetMode="External"/><Relationship Id="rId3" Type="http://schemas.openxmlformats.org/officeDocument/2006/relationships/image" Target="../media/image14.png"/><Relationship Id="rId7" Type="http://schemas.openxmlformats.org/officeDocument/2006/relationships/hyperlink" Target="mailto:Kristin_Wolff@spra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10" Type="http://schemas.openxmlformats.org/officeDocument/2006/relationships/hyperlink" Target="mailto:Ahmed.Toquir@dol.gov" TargetMode="External"/><Relationship Id="rId4" Type="http://schemas.openxmlformats.org/officeDocument/2006/relationships/image" Target="../media/image15.jpg"/><Relationship Id="rId9" Type="http://schemas.openxmlformats.org/officeDocument/2006/relationships/hyperlink" Target="mailto:Eduardo_Ortiz@spra.com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4.e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5.e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1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eiowa.gov/iowa-community-college-program-outcomes#Iowa_Community_College_Program_Outcomes_Interactive_Charts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0.tmp"/><Relationship Id="rId2" Type="http://schemas.openxmlformats.org/officeDocument/2006/relationships/image" Target="../media/image36.tmp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9.png"/><Relationship Id="rId5" Type="http://schemas.openxmlformats.org/officeDocument/2006/relationships/image" Target="../media/image38.jpg"/><Relationship Id="rId4" Type="http://schemas.openxmlformats.org/officeDocument/2006/relationships/hyperlink" Target="https://de.wikipedia.org/wiki/Datei:Government_icon.svg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Yellow-maple.jp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creativecommons.org/licenses/by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4C9CC-E38A-467A-8F1C-459375F5E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0660" y="1222259"/>
            <a:ext cx="8941341" cy="1494568"/>
          </a:xfrm>
        </p:spPr>
        <p:txBody>
          <a:bodyPr/>
          <a:lstStyle/>
          <a:p>
            <a:r>
              <a:rPr lang="en-US" dirty="0"/>
              <a:t>Visual Introductions</a:t>
            </a:r>
            <a:br>
              <a:rPr lang="en-US" dirty="0"/>
            </a:br>
            <a:r>
              <a:rPr lang="en-US" dirty="0"/>
              <a:t>to States</a:t>
            </a: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DD6760C-D868-43F4-99FB-1B78C91F8F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WDQI</a:t>
            </a:r>
            <a:br>
              <a:rPr lang="en-US" dirty="0"/>
            </a:br>
            <a:r>
              <a:rPr lang="en-US" dirty="0"/>
              <a:t>Round VI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CBAE3-CEA3-4EE0-83F6-41CFC54D2B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April 17</a:t>
            </a:r>
            <a:br>
              <a:rPr lang="en-US" dirty="0"/>
            </a:br>
            <a:r>
              <a:rPr lang="en-US" dirty="0"/>
              <a:t>2019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0012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F7AD9C-394E-4146-A4F1-601C7486E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2</a:t>
            </a:fld>
            <a:endParaRPr lang="ru-RU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451F282-18B7-AF49-8280-2EE79D093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Team</a:t>
            </a:r>
          </a:p>
        </p:txBody>
      </p:sp>
      <p:pic>
        <p:nvPicPr>
          <p:cNvPr id="6" name="Content Placeholder 5" descr="A person smiling for the camera&#10;&#10;Description generated with very high confidence">
            <a:extLst>
              <a:ext uri="{FF2B5EF4-FFF2-40B4-BE49-F238E27FC236}">
                <a16:creationId xmlns:a16="http://schemas.microsoft.com/office/drawing/2014/main" id="{C82AB912-2011-4949-BBF6-E09F0CA134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8" b="26009"/>
          <a:stretch/>
        </p:blipFill>
        <p:spPr>
          <a:xfrm>
            <a:off x="3595189" y="2097087"/>
            <a:ext cx="2205193" cy="2148840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pic>
        <p:nvPicPr>
          <p:cNvPr id="7" name="Picture 6" descr="A person smiling for the camera&#10;&#10;Description generated with very high confidence">
            <a:extLst>
              <a:ext uri="{FF2B5EF4-FFF2-40B4-BE49-F238E27FC236}">
                <a16:creationId xmlns:a16="http://schemas.microsoft.com/office/drawing/2014/main" id="{057D8BD8-7AAE-8142-874D-4387695D7C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2" b="33335"/>
          <a:stretch/>
        </p:blipFill>
        <p:spPr>
          <a:xfrm>
            <a:off x="6450673" y="2091132"/>
            <a:ext cx="2148840" cy="2148840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pic>
        <p:nvPicPr>
          <p:cNvPr id="9" name="Picture 6" descr="Toquir Ahmed">
            <a:extLst>
              <a:ext uri="{FF2B5EF4-FFF2-40B4-BE49-F238E27FC236}">
                <a16:creationId xmlns:a16="http://schemas.microsoft.com/office/drawing/2014/main" id="{FE27D69B-8E45-904C-91D7-7E62FC826B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4" t="6280" r="6367" b="5207"/>
          <a:stretch/>
        </p:blipFill>
        <p:spPr bwMode="auto">
          <a:xfrm>
            <a:off x="9129489" y="2091132"/>
            <a:ext cx="2148840" cy="2148840"/>
          </a:xfrm>
          <a:prstGeom prst="rect">
            <a:avLst/>
          </a:prstGeom>
          <a:ln w="254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4DCA7B-124A-EC40-9294-7E69375F9D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656" y="2091132"/>
            <a:ext cx="2059305" cy="2148840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EAD52F3-CC7D-1C43-8CB1-CD10A2AF76DF}"/>
              </a:ext>
            </a:extLst>
          </p:cNvPr>
          <p:cNvSpPr/>
          <p:nvPr/>
        </p:nvSpPr>
        <p:spPr>
          <a:xfrm>
            <a:off x="793596" y="4462602"/>
            <a:ext cx="2688322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b="1" dirty="0">
                <a:ea typeface="Helvetica Neue" panose="02000503000000020004" pitchFamily="2" charset="0"/>
                <a:cs typeface="Helvetica Neue" panose="02000503000000020004" pitchFamily="2" charset="0"/>
              </a:rPr>
              <a:t>Kristin Wolff</a:t>
            </a:r>
          </a:p>
          <a:p>
            <a:r>
              <a:rPr lang="en-US" sz="1900" dirty="0">
                <a:ea typeface="Helvetica Neue" panose="02000503000000020004" pitchFamily="2" charset="0"/>
                <a:cs typeface="Helvetica Neue" panose="02000503000000020004" pitchFamily="2" charset="0"/>
              </a:rPr>
              <a:t>Senior Associate </a:t>
            </a:r>
          </a:p>
          <a:p>
            <a:r>
              <a:rPr lang="en-US" sz="1900" dirty="0">
                <a:ea typeface="Helvetica Neue" panose="02000503000000020004" pitchFamily="2" charset="0"/>
                <a:cs typeface="Helvetica Neue" panose="02000503000000020004" pitchFamily="2" charset="0"/>
              </a:rPr>
              <a:t>Social Policy Research Associates</a:t>
            </a:r>
            <a:r>
              <a:rPr lang="en-US" sz="1900" dirty="0">
                <a:solidFill>
                  <a:schemeClr val="bg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1900" dirty="0">
                <a:ea typeface="Helvetica Neue" panose="02000503000000020004" pitchFamily="2" charset="0"/>
                <a:cs typeface="Helvetica Neue" panose="02000503000000020004" pitchFamily="2" charset="0"/>
                <a:hlinkClick r:id="rId7"/>
              </a:rPr>
              <a:t>Kristin_Wolff@spra.com</a:t>
            </a:r>
            <a:r>
              <a:rPr lang="en-US" sz="1900" dirty="0"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AB994F-57B4-8045-9DBE-C1AEB3256CC9}"/>
              </a:ext>
            </a:extLst>
          </p:cNvPr>
          <p:cNvSpPr/>
          <p:nvPr/>
        </p:nvSpPr>
        <p:spPr>
          <a:xfrm>
            <a:off x="3481918" y="4462602"/>
            <a:ext cx="3135450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b="1" dirty="0">
                <a:ea typeface="Helvetica Neue" panose="02000503000000020004" pitchFamily="2" charset="0"/>
                <a:cs typeface="Helvetica Neue" panose="02000503000000020004" pitchFamily="2" charset="0"/>
              </a:rPr>
              <a:t>Maureen Sarver</a:t>
            </a:r>
            <a:r>
              <a:rPr lang="en-US" sz="1900" dirty="0"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r>
              <a:rPr lang="en-US" sz="1900" dirty="0">
                <a:ea typeface="Helvetica Neue" panose="02000503000000020004" pitchFamily="2" charset="0"/>
                <a:cs typeface="Helvetica Neue" panose="02000503000000020004" pitchFamily="2" charset="0"/>
              </a:rPr>
              <a:t>Associate</a:t>
            </a:r>
          </a:p>
          <a:p>
            <a:r>
              <a:rPr lang="en-US" sz="1900" dirty="0">
                <a:ea typeface="Helvetica Neue" panose="02000503000000020004" pitchFamily="2" charset="0"/>
                <a:cs typeface="Helvetica Neue" panose="02000503000000020004" pitchFamily="2" charset="0"/>
              </a:rPr>
              <a:t>Social Policy Research Associates </a:t>
            </a:r>
            <a:r>
              <a:rPr lang="en-US" sz="1900" dirty="0">
                <a:ea typeface="Helvetica Neue" panose="02000503000000020004" pitchFamily="2" charset="0"/>
                <a:cs typeface="Helvetica Neue" panose="02000503000000020004" pitchFamily="2" charset="0"/>
                <a:hlinkClick r:id="rId8"/>
              </a:rPr>
              <a:t>Maureen_Sarver@spra.com</a:t>
            </a:r>
            <a:r>
              <a:rPr lang="en-US" sz="1900" dirty="0"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C696DB-C24E-6043-AF2A-1798B39DAB12}"/>
              </a:ext>
            </a:extLst>
          </p:cNvPr>
          <p:cNvSpPr/>
          <p:nvPr/>
        </p:nvSpPr>
        <p:spPr>
          <a:xfrm>
            <a:off x="6334776" y="4462602"/>
            <a:ext cx="2714270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b="1" dirty="0">
                <a:ea typeface="Helvetica Neue" panose="02000503000000020004" pitchFamily="2" charset="0"/>
                <a:cs typeface="Helvetica Neue" panose="02000503000000020004" pitchFamily="2" charset="0"/>
              </a:rPr>
              <a:t>Eduardo Ortiz </a:t>
            </a:r>
          </a:p>
          <a:p>
            <a:r>
              <a:rPr lang="en-US" sz="1900" dirty="0">
                <a:ea typeface="Helvetica Neue" panose="02000503000000020004" pitchFamily="2" charset="0"/>
                <a:cs typeface="Helvetica Neue" panose="02000503000000020004" pitchFamily="2" charset="0"/>
              </a:rPr>
              <a:t>Research Assistant </a:t>
            </a:r>
          </a:p>
          <a:p>
            <a:r>
              <a:rPr lang="en-US" sz="1900" dirty="0">
                <a:ea typeface="Helvetica Neue" panose="02000503000000020004" pitchFamily="2" charset="0"/>
                <a:cs typeface="Helvetica Neue" panose="02000503000000020004" pitchFamily="2" charset="0"/>
              </a:rPr>
              <a:t>Social Policy Research Associates </a:t>
            </a:r>
            <a:r>
              <a:rPr lang="en-US" sz="1900" dirty="0">
                <a:ea typeface="Helvetica Neue" panose="02000503000000020004" pitchFamily="2" charset="0"/>
                <a:cs typeface="Helvetica Neue" panose="02000503000000020004" pitchFamily="2" charset="0"/>
                <a:hlinkClick r:id="rId9"/>
              </a:rPr>
              <a:t>Eduardo_Ortiz@spra.com</a:t>
            </a:r>
            <a:r>
              <a:rPr lang="en-US" sz="1900" dirty="0"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09BDAC-79DD-FC4E-8F2B-0F06EF351830}"/>
              </a:ext>
            </a:extLst>
          </p:cNvPr>
          <p:cNvSpPr/>
          <p:nvPr/>
        </p:nvSpPr>
        <p:spPr>
          <a:xfrm>
            <a:off x="8976857" y="4474397"/>
            <a:ext cx="2660419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b="1" dirty="0">
                <a:ea typeface="Helvetica Neue" panose="02000503000000020004" pitchFamily="2" charset="0"/>
                <a:cs typeface="Helvetica Neue" panose="02000503000000020004" pitchFamily="2" charset="0"/>
              </a:rPr>
              <a:t>Toquir Ahmed </a:t>
            </a:r>
          </a:p>
          <a:p>
            <a:r>
              <a:rPr lang="en-US" sz="1900" dirty="0">
                <a:ea typeface="Helvetica Neue" panose="02000503000000020004" pitchFamily="2" charset="0"/>
                <a:cs typeface="Helvetica Neue" panose="02000503000000020004" pitchFamily="2" charset="0"/>
              </a:rPr>
              <a:t>National Office Liaison</a:t>
            </a:r>
          </a:p>
          <a:p>
            <a:r>
              <a:rPr lang="en-US" sz="1900" dirty="0">
                <a:ea typeface="Helvetica Neue" panose="02000503000000020004" pitchFamily="2" charset="0"/>
                <a:cs typeface="Helvetica Neue" panose="02000503000000020004" pitchFamily="2" charset="0"/>
              </a:rPr>
              <a:t>ETA, DOL </a:t>
            </a:r>
            <a:r>
              <a:rPr lang="en-US" sz="1900" dirty="0">
                <a:ea typeface="Helvetica Neue" panose="02000503000000020004" pitchFamily="2" charset="0"/>
                <a:cs typeface="Helvetica Neue" panose="02000503000000020004" pitchFamily="2" charset="0"/>
                <a:hlinkClick r:id="rId10"/>
              </a:rPr>
              <a:t>Ahmed.Toquir@dol.gov</a:t>
            </a:r>
            <a:r>
              <a:rPr lang="en-US" sz="1900" dirty="0"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0516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39155-1F5E-4F48-B50E-F00D8FC53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Introductions</a:t>
            </a: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5C6D235-86D2-43F6-A7D1-0DD3DC936D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5 minutes per state!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DF92D8-1371-40FE-AB90-C65DFF928F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A map, chart or org chart</a:t>
            </a:r>
            <a:endParaRPr lang="ru-RU" sz="2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CA970E-796E-4258-8457-D1CEF7B4B866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Where is the project housed?</a:t>
            </a:r>
          </a:p>
          <a:p>
            <a:r>
              <a:rPr lang="en-US" sz="2200" dirty="0"/>
              <a:t>Who is the fiscal agent?</a:t>
            </a:r>
          </a:p>
          <a:p>
            <a:r>
              <a:rPr lang="en-US" sz="2200" dirty="0"/>
              <a:t>Who are the data providers and where are they housed?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3AB4F18-AE38-4488-9473-A828459DA8A4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7162015" y="3024001"/>
            <a:ext cx="4183650" cy="365125"/>
          </a:xfrm>
        </p:spPr>
        <p:txBody>
          <a:bodyPr>
            <a:noAutofit/>
          </a:bodyPr>
          <a:lstStyle/>
          <a:p>
            <a:r>
              <a:rPr lang="en-US" sz="2400" dirty="0"/>
              <a:t>Data flow</a:t>
            </a:r>
            <a:endParaRPr lang="ru-RU" sz="240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63B63A5-075F-4429-8F7A-8E50D349717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Who provides the data?</a:t>
            </a:r>
          </a:p>
          <a:p>
            <a:r>
              <a:rPr lang="en-US" sz="2200" dirty="0"/>
              <a:t>Where does it go? </a:t>
            </a:r>
          </a:p>
          <a:p>
            <a:r>
              <a:rPr lang="en-US" sz="2200" dirty="0"/>
              <a:t>Who links/shares, etc.? </a:t>
            </a:r>
            <a:endParaRPr lang="ru-RU" sz="2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5FF61B-147F-4149-9E50-36696641E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WDQI Round VI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E48EC-430B-4D42-9565-527E52286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3500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21F96D89-EAE0-428D-AA79-8E757B446BBA}"/>
              </a:ext>
            </a:extLst>
          </p:cNvPr>
          <p:cNvGraphicFramePr/>
          <p:nvPr>
            <p:extLst/>
          </p:nvPr>
        </p:nvGraphicFramePr>
        <p:xfrm>
          <a:off x="3532909" y="47238"/>
          <a:ext cx="8097982" cy="6602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80111" y="1894673"/>
            <a:ext cx="307571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+mj-lt"/>
              </a:rPr>
              <a:t>Rhode Island WDQI Team: Operational Infrastructure</a:t>
            </a:r>
          </a:p>
        </p:txBody>
      </p:sp>
      <p:pic>
        <p:nvPicPr>
          <p:cNvPr id="7" name="Picture 6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F9CA0C22-6AE3-4DF8-9629-8358BFB70515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560" y="944280"/>
            <a:ext cx="2555753" cy="551689"/>
          </a:xfrm>
          <a:prstGeom prst="rect">
            <a:avLst/>
          </a:prstGeom>
        </p:spPr>
      </p:pic>
      <p:pic>
        <p:nvPicPr>
          <p:cNvPr id="1027" name="gmail-m_8327019904408468453Picture 1" descr="GWB-33726 RIGWB Logo Creation_FINAL">
            <a:extLst>
              <a:ext uri="{FF2B5EF4-FFF2-40B4-BE49-F238E27FC236}">
                <a16:creationId xmlns:a16="http://schemas.microsoft.com/office/drawing/2014/main" id="{4E58E3F9-A846-425D-AC01-2B3D968D3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841" y="2393010"/>
            <a:ext cx="247719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4484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12064" y="828656"/>
            <a:ext cx="3467051" cy="335280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400" dirty="0">
                <a:solidFill>
                  <a:schemeClr val="accent2"/>
                </a:solidFill>
              </a:rPr>
              <a:t>Rhode Island WDQI Project: Data Flow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0187983"/>
              </p:ext>
            </p:extLst>
          </p:nvPr>
        </p:nvGraphicFramePr>
        <p:xfrm>
          <a:off x="5066484" y="648118"/>
          <a:ext cx="6930572" cy="60899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68831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1" y="244008"/>
            <a:ext cx="8360971" cy="1092729"/>
          </a:xfrm>
        </p:spPr>
        <p:txBody>
          <a:bodyPr>
            <a:normAutofit fontScale="90000"/>
          </a:bodyPr>
          <a:lstStyle/>
          <a:p>
            <a:r>
              <a:rPr lang="en-US" dirty="0"/>
              <a:t>New Jersey’s Education to Earnings Data System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1983546"/>
            <a:ext cx="8360970" cy="4874455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2400" dirty="0"/>
              <a:t>NJEEDS is a centralized, secure longitudinal data system that links information on students and job holders from four partner agencies:</a:t>
            </a:r>
          </a:p>
          <a:p>
            <a:pPr lvl="1">
              <a:lnSpc>
                <a:spcPct val="100000"/>
              </a:lnSpc>
              <a:spcBef>
                <a:spcPts val="374"/>
              </a:spcBef>
            </a:pPr>
            <a:r>
              <a:rPr lang="en-US" sz="2100" dirty="0"/>
              <a:t>Education,</a:t>
            </a:r>
          </a:p>
          <a:p>
            <a:pPr lvl="1">
              <a:lnSpc>
                <a:spcPct val="100000"/>
              </a:lnSpc>
              <a:spcBef>
                <a:spcPts val="374"/>
              </a:spcBef>
            </a:pPr>
            <a:r>
              <a:rPr lang="en-US" sz="2100" dirty="0"/>
              <a:t>Higher Education, </a:t>
            </a:r>
          </a:p>
          <a:p>
            <a:pPr lvl="1">
              <a:lnSpc>
                <a:spcPct val="100000"/>
              </a:lnSpc>
              <a:spcBef>
                <a:spcPts val="374"/>
              </a:spcBef>
            </a:pPr>
            <a:r>
              <a:rPr lang="en-US" sz="2100" dirty="0"/>
              <a:t>Higher Education Student Assistance Authority, and </a:t>
            </a:r>
          </a:p>
          <a:p>
            <a:pPr lvl="1">
              <a:lnSpc>
                <a:spcPct val="100000"/>
              </a:lnSpc>
              <a:spcBef>
                <a:spcPts val="374"/>
              </a:spcBef>
              <a:spcAft>
                <a:spcPts val="1200"/>
              </a:spcAft>
            </a:pPr>
            <a:r>
              <a:rPr lang="en-US" sz="2100" dirty="0"/>
              <a:t>Labor and Workforce Development.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2400" dirty="0"/>
              <a:t>NJEEDS is governed by an Executive Leadership Council with representatives from each of the entities. 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2400" dirty="0"/>
              <a:t>The Heldrich Center at Rutgers University is responsible for the governance, maintenance, and analysis of NJEEDS.</a:t>
            </a:r>
          </a:p>
          <a:p>
            <a:pPr>
              <a:spcAft>
                <a:spcPts val="1200"/>
              </a:spcAft>
            </a:pPr>
            <a:endParaRPr lang="en-US" sz="2400" dirty="0"/>
          </a:p>
          <a:p>
            <a:pPr>
              <a:spcAft>
                <a:spcPts val="1200"/>
              </a:spcAft>
            </a:pPr>
            <a:endParaRPr lang="en-US" sz="24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67805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12CB5D-CBF5-4DAE-B5D6-A146FBFF1805}"/>
              </a:ext>
            </a:extLst>
          </p:cNvPr>
          <p:cNvSpPr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B222A7F-FECE-41A0-AF0D-738CBA8B6FAC}"/>
              </a:ext>
            </a:extLst>
          </p:cNvPr>
          <p:cNvGraphicFramePr/>
          <p:nvPr>
            <p:extLst/>
          </p:nvPr>
        </p:nvGraphicFramePr>
        <p:xfrm>
          <a:off x="1411461" y="886265"/>
          <a:ext cx="8968153" cy="5620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41468A9-A9E6-4220-B3F8-9042BDB3560E}"/>
              </a:ext>
            </a:extLst>
          </p:cNvPr>
          <p:cNvSpPr txBox="1"/>
          <p:nvPr/>
        </p:nvSpPr>
        <p:spPr>
          <a:xfrm>
            <a:off x="8093613" y="787792"/>
            <a:ext cx="2166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Department of Education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71041C-E313-4439-9FB4-7053569F1080}"/>
              </a:ext>
            </a:extLst>
          </p:cNvPr>
          <p:cNvSpPr txBox="1"/>
          <p:nvPr/>
        </p:nvSpPr>
        <p:spPr>
          <a:xfrm>
            <a:off x="8843888" y="2839329"/>
            <a:ext cx="18803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Office of the Secretary of Higher Education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905D21-7A06-4A9F-AD44-0A872BD78E7D}"/>
              </a:ext>
            </a:extLst>
          </p:cNvPr>
          <p:cNvSpPr txBox="1"/>
          <p:nvPr/>
        </p:nvSpPr>
        <p:spPr>
          <a:xfrm>
            <a:off x="7910733" y="5656812"/>
            <a:ext cx="28698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426E47"/>
                </a:solidFill>
              </a:rPr>
              <a:t>Higher Education Student Assistance Authority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DB8168-FE98-4C9B-9A0B-39B0915DA059}"/>
              </a:ext>
            </a:extLst>
          </p:cNvPr>
          <p:cNvSpPr txBox="1"/>
          <p:nvPr/>
        </p:nvSpPr>
        <p:spPr>
          <a:xfrm>
            <a:off x="1699848" y="1172511"/>
            <a:ext cx="22930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Labor and Workforce Development</a:t>
            </a:r>
          </a:p>
        </p:txBody>
      </p:sp>
      <p:pic>
        <p:nvPicPr>
          <p:cNvPr id="8" name="Picture 7" descr="S:\cepwd\CEPWD2\PROJECTS\GENERAL RESEARCH\SLDS\NJEEDS Branding Materials\Logo\NJ_P20W_LOGO_FINAL-01.jpg">
            <a:extLst>
              <a:ext uri="{FF2B5EF4-FFF2-40B4-BE49-F238E27FC236}">
                <a16:creationId xmlns:a16="http://schemas.microsoft.com/office/drawing/2014/main" id="{FDEAF69E-A873-40E6-8864-544DC0CCD982}"/>
              </a:ext>
            </a:extLst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848" y="152840"/>
            <a:ext cx="2562225" cy="733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8605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E707A-5379-FB4C-AC5E-6B1682E75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Mississippi SLDS Structure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FE2E23-0397-B94A-8434-8956CF757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97844"/>
            <a:ext cx="10254558" cy="498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625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59AB3-4B24-AB40-AD1B-8EDCF1BE7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Clearinghouse and WDQI Grant</a:t>
            </a:r>
            <a:endParaRPr lang="en-US" dirty="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2D5F37-D816-BA49-AB16-6738FF740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999" y="1690688"/>
            <a:ext cx="10430938" cy="480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062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352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0" y="1"/>
          <a:ext cx="10714038" cy="6857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Document" r:id="rId4" imgW="8226581" imgH="6238827" progId="Word.Document.12">
                  <p:embed/>
                </p:oleObj>
              </mc:Choice>
              <mc:Fallback>
                <p:oleObj name="Document" r:id="rId4" imgW="8226581" imgH="6238827" progId="Word.Document.12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1"/>
                        <a:ext cx="10714038" cy="6857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912430" y="480510"/>
            <a:ext cx="2082800" cy="606319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Operator of the Data Warehouse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Missouri State Data Center – Office of Information Technology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Governance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Interagency Memorandum of Agreement authorizes approval of matching based on unanimous approval of each agency’s Data Steward.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projects originate, how approved, how matched are prescribed in the MOA.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Fiscal Agent will be the Missouri Department of Higher Education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Partnership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Focuses on WIOA, but non-WIOA are  invited and have participated.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7819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812800" y="844550"/>
          <a:ext cx="10439400" cy="516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Document" r:id="rId4" imgW="8388522" imgH="5165019" progId="Word.Document.12">
                  <p:embed/>
                </p:oleObj>
              </mc:Choice>
              <mc:Fallback>
                <p:oleObj name="Document" r:id="rId4" imgW="8388522" imgH="5165019" progId="Word.Document.12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12800" y="844550"/>
                        <a:ext cx="10439400" cy="5165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9556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515234-E852-4BDA-AB69-A4E0DC74CE7E}"/>
              </a:ext>
            </a:extLst>
          </p:cNvPr>
          <p:cNvSpPr txBox="1"/>
          <p:nvPr/>
        </p:nvSpPr>
        <p:spPr>
          <a:xfrm>
            <a:off x="4109013" y="1504709"/>
            <a:ext cx="3287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Placeholder for Michigan slides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588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87E9CE7-FEDF-4A4B-9E65-142477B4367E}"/>
              </a:ext>
            </a:extLst>
          </p:cNvPr>
          <p:cNvSpPr/>
          <p:nvPr/>
        </p:nvSpPr>
        <p:spPr>
          <a:xfrm>
            <a:off x="2320016" y="4051827"/>
            <a:ext cx="2057400" cy="60662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en-US" sz="1547" dirty="0">
                <a:solidFill>
                  <a:schemeClr val="bg2">
                    <a:lumMod val="25000"/>
                  </a:schemeClr>
                </a:solidFill>
                <a:sym typeface="Helvetica Neue Medium"/>
              </a:rPr>
              <a:t>Transportation</a:t>
            </a:r>
          </a:p>
          <a:p>
            <a:pPr algn="ctr" defTabSz="410751" hangingPunct="0"/>
            <a:r>
              <a:rPr lang="en-US" sz="1547" dirty="0">
                <a:solidFill>
                  <a:schemeClr val="bg2">
                    <a:lumMod val="25000"/>
                  </a:schemeClr>
                </a:solidFill>
                <a:sym typeface="Helvetica Neue Medium"/>
              </a:rPr>
              <a:t>Cabinet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DE0BBC2-5EB1-C74F-AADE-8B754F08BC3A}"/>
              </a:ext>
            </a:extLst>
          </p:cNvPr>
          <p:cNvSpPr/>
          <p:nvPr/>
        </p:nvSpPr>
        <p:spPr>
          <a:xfrm>
            <a:off x="2321719" y="1153214"/>
            <a:ext cx="2057400" cy="60662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en-US" sz="1547" dirty="0">
                <a:solidFill>
                  <a:schemeClr val="bg2">
                    <a:lumMod val="25000"/>
                  </a:schemeClr>
                </a:solidFill>
                <a:sym typeface="Helvetica Neue Medium"/>
              </a:rPr>
              <a:t>General Government</a:t>
            </a:r>
          </a:p>
          <a:p>
            <a:pPr algn="ctr" defTabSz="410751" hangingPunct="0"/>
            <a:r>
              <a:rPr lang="en-US" sz="1547" dirty="0">
                <a:solidFill>
                  <a:schemeClr val="bg2">
                    <a:lumMod val="25000"/>
                  </a:schemeClr>
                </a:solidFill>
                <a:sym typeface="Helvetica Neue Medium"/>
              </a:rPr>
              <a:t>Cabinet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E265CA7-E87D-BD40-B9D0-291D41FFE5BD}"/>
              </a:ext>
            </a:extLst>
          </p:cNvPr>
          <p:cNvSpPr/>
          <p:nvPr/>
        </p:nvSpPr>
        <p:spPr>
          <a:xfrm>
            <a:off x="5024777" y="3503354"/>
            <a:ext cx="2057400" cy="60662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en-US" sz="1547" dirty="0">
                <a:solidFill>
                  <a:schemeClr val="bg2">
                    <a:lumMod val="25000"/>
                  </a:schemeClr>
                </a:solidFill>
                <a:sym typeface="Helvetica Neue Medium"/>
              </a:rPr>
              <a:t>Education &amp; Workforce </a:t>
            </a:r>
          </a:p>
          <a:p>
            <a:pPr algn="ctr" defTabSz="410751" hangingPunct="0"/>
            <a:r>
              <a:rPr lang="en-US" sz="1547" dirty="0">
                <a:solidFill>
                  <a:schemeClr val="bg2">
                    <a:lumMod val="25000"/>
                  </a:schemeClr>
                </a:solidFill>
                <a:sym typeface="Helvetica Neue Medium"/>
              </a:rPr>
              <a:t>Development Cabinet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ED1FF36-B2B1-D74D-8146-2E87A1C54C98}"/>
              </a:ext>
            </a:extLst>
          </p:cNvPr>
          <p:cNvSpPr/>
          <p:nvPr/>
        </p:nvSpPr>
        <p:spPr>
          <a:xfrm>
            <a:off x="2321719" y="2115193"/>
            <a:ext cx="2057400" cy="60662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en-US" sz="1547" dirty="0">
                <a:solidFill>
                  <a:schemeClr val="bg2">
                    <a:lumMod val="25000"/>
                  </a:schemeClr>
                </a:solidFill>
                <a:sym typeface="Helvetica Neue Medium"/>
              </a:rPr>
              <a:t>Finance &amp; Administration Cabinet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994BD1F-C33D-4A47-ABAF-8D9A9900E54B}"/>
              </a:ext>
            </a:extLst>
          </p:cNvPr>
          <p:cNvSpPr/>
          <p:nvPr/>
        </p:nvSpPr>
        <p:spPr>
          <a:xfrm>
            <a:off x="2320016" y="3077172"/>
            <a:ext cx="2057400" cy="60662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en-US" sz="1547" dirty="0">
                <a:solidFill>
                  <a:schemeClr val="bg2">
                    <a:lumMod val="25000"/>
                  </a:schemeClr>
                </a:solidFill>
                <a:sym typeface="Helvetica Neue Medium"/>
              </a:rPr>
              <a:t>Tourism, Arts &amp; Heritage Cabinet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0D33AA6-D423-F64E-B92C-50FBCB22730D}"/>
              </a:ext>
            </a:extLst>
          </p:cNvPr>
          <p:cNvSpPr/>
          <p:nvPr/>
        </p:nvSpPr>
        <p:spPr>
          <a:xfrm>
            <a:off x="7729539" y="1153214"/>
            <a:ext cx="2057400" cy="60662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en-US" sz="1547" dirty="0">
                <a:solidFill>
                  <a:schemeClr val="bg2">
                    <a:lumMod val="25000"/>
                  </a:schemeClr>
                </a:solidFill>
                <a:sym typeface="Helvetica Neue Medium"/>
              </a:rPr>
              <a:t>Cabinet for Health &amp; Family Services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2C28C9A-5EF3-774A-BC3C-881056D2CAE6}"/>
              </a:ext>
            </a:extLst>
          </p:cNvPr>
          <p:cNvSpPr/>
          <p:nvPr/>
        </p:nvSpPr>
        <p:spPr>
          <a:xfrm>
            <a:off x="7729539" y="2115193"/>
            <a:ext cx="2057400" cy="60662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en-US" sz="1547" dirty="0">
                <a:solidFill>
                  <a:schemeClr val="bg2">
                    <a:lumMod val="25000"/>
                  </a:schemeClr>
                </a:solidFill>
                <a:sym typeface="Helvetica Neue Medium"/>
              </a:rPr>
              <a:t>Justice &amp; Public</a:t>
            </a:r>
          </a:p>
          <a:p>
            <a:pPr algn="ctr" defTabSz="410751" hangingPunct="0"/>
            <a:r>
              <a:rPr lang="en-US" sz="1547" dirty="0">
                <a:solidFill>
                  <a:schemeClr val="bg2">
                    <a:lumMod val="25000"/>
                  </a:schemeClr>
                </a:solidFill>
                <a:sym typeface="Helvetica Neue Medium"/>
              </a:rPr>
              <a:t>Safety Cabinet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87580048-622F-024D-95D1-2802BDB2FE49}"/>
              </a:ext>
            </a:extLst>
          </p:cNvPr>
          <p:cNvSpPr/>
          <p:nvPr/>
        </p:nvSpPr>
        <p:spPr>
          <a:xfrm>
            <a:off x="5025629" y="1171408"/>
            <a:ext cx="2057400" cy="60662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en-US" sz="1547" dirty="0">
                <a:solidFill>
                  <a:schemeClr val="bg2">
                    <a:lumMod val="25000"/>
                  </a:schemeClr>
                </a:solidFill>
                <a:sym typeface="Helvetica Neue Medium"/>
              </a:rPr>
              <a:t>Personnel</a:t>
            </a:r>
          </a:p>
          <a:p>
            <a:pPr algn="ctr" defTabSz="410751" hangingPunct="0"/>
            <a:r>
              <a:rPr lang="en-US" sz="1547" dirty="0">
                <a:solidFill>
                  <a:schemeClr val="bg2">
                    <a:lumMod val="25000"/>
                  </a:schemeClr>
                </a:solidFill>
                <a:sym typeface="Helvetica Neue Medium"/>
              </a:rPr>
              <a:t>Cabinet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257AAE28-3146-1A4C-9997-A26946937246}"/>
              </a:ext>
            </a:extLst>
          </p:cNvPr>
          <p:cNvSpPr/>
          <p:nvPr/>
        </p:nvSpPr>
        <p:spPr>
          <a:xfrm>
            <a:off x="7729539" y="3077171"/>
            <a:ext cx="2057400" cy="60662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en-US" sz="1547" dirty="0">
                <a:solidFill>
                  <a:schemeClr val="bg2">
                    <a:lumMod val="25000"/>
                  </a:schemeClr>
                </a:solidFill>
                <a:sym typeface="Helvetica Neue Medium"/>
              </a:rPr>
              <a:t>Labor</a:t>
            </a:r>
          </a:p>
          <a:p>
            <a:pPr algn="ctr" defTabSz="410751" hangingPunct="0"/>
            <a:r>
              <a:rPr lang="en-US" sz="1547" dirty="0">
                <a:solidFill>
                  <a:schemeClr val="bg2">
                    <a:lumMod val="25000"/>
                  </a:schemeClr>
                </a:solidFill>
                <a:sym typeface="Helvetica Neue Medium"/>
              </a:rPr>
              <a:t>Cabinet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8580141-495E-8842-ACF5-2D0494CA5C52}"/>
              </a:ext>
            </a:extLst>
          </p:cNvPr>
          <p:cNvSpPr/>
          <p:nvPr/>
        </p:nvSpPr>
        <p:spPr>
          <a:xfrm>
            <a:off x="5025629" y="2115193"/>
            <a:ext cx="2057400" cy="60662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en-US" sz="1547" dirty="0">
                <a:solidFill>
                  <a:schemeClr val="bg2">
                    <a:lumMod val="25000"/>
                  </a:schemeClr>
                </a:solidFill>
                <a:sym typeface="Helvetica Neue Medium"/>
              </a:rPr>
              <a:t>Energy &amp; Environment</a:t>
            </a:r>
          </a:p>
          <a:p>
            <a:pPr algn="ctr" defTabSz="410751" hangingPunct="0"/>
            <a:r>
              <a:rPr lang="en-US" sz="1547" dirty="0">
                <a:solidFill>
                  <a:schemeClr val="bg2">
                    <a:lumMod val="25000"/>
                  </a:schemeClr>
                </a:solidFill>
                <a:sym typeface="Helvetica Neue Medium"/>
              </a:rPr>
              <a:t>Cabinet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3AF9053A-A55B-DD4F-B51E-207E5A3E7B12}"/>
              </a:ext>
            </a:extLst>
          </p:cNvPr>
          <p:cNvSpPr/>
          <p:nvPr/>
        </p:nvSpPr>
        <p:spPr>
          <a:xfrm>
            <a:off x="7729539" y="4051827"/>
            <a:ext cx="2057400" cy="60662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en-US" sz="1547" dirty="0">
                <a:solidFill>
                  <a:schemeClr val="bg2">
                    <a:lumMod val="25000"/>
                  </a:schemeClr>
                </a:solidFill>
                <a:sym typeface="Helvetica Neue Medium"/>
              </a:rPr>
              <a:t>Public Protection</a:t>
            </a:r>
          </a:p>
          <a:p>
            <a:pPr algn="ctr" defTabSz="410751" hangingPunct="0"/>
            <a:r>
              <a:rPr lang="en-US" sz="1547" dirty="0">
                <a:solidFill>
                  <a:schemeClr val="bg2">
                    <a:lumMod val="25000"/>
                  </a:schemeClr>
                </a:solidFill>
                <a:sym typeface="Helvetica Neue Medium"/>
              </a:rPr>
              <a:t>Cabinet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B48E49B-2B6F-0B49-B9D1-40174A595CED}"/>
              </a:ext>
            </a:extLst>
          </p:cNvPr>
          <p:cNvSpPr txBox="1"/>
          <p:nvPr/>
        </p:nvSpPr>
        <p:spPr>
          <a:xfrm>
            <a:off x="3459269" y="316618"/>
            <a:ext cx="5368715" cy="504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en-US" sz="2812" b="1" dirty="0">
                <a:solidFill>
                  <a:schemeClr val="bg1"/>
                </a:solidFill>
                <a:latin typeface="+mj-lt"/>
                <a:sym typeface="Helvetica Neue"/>
              </a:rPr>
              <a:t>Kentucky State Government </a:t>
            </a:r>
            <a:r>
              <a:rPr lang="en-US" sz="2812" dirty="0">
                <a:solidFill>
                  <a:schemeClr val="bg1"/>
                </a:solidFill>
                <a:latin typeface="+mj-lt"/>
              </a:rPr>
              <a:t>Cabinets</a:t>
            </a:r>
            <a:endParaRPr lang="en-US" sz="2812" b="1" dirty="0">
              <a:solidFill>
                <a:schemeClr val="bg1"/>
              </a:solidFill>
              <a:latin typeface="+mj-lt"/>
              <a:sym typeface="Helvetica Neue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627" y="5098209"/>
            <a:ext cx="1406689" cy="1576242"/>
          </a:xfrm>
          <a:prstGeom prst="rect">
            <a:avLst/>
          </a:prstGeom>
        </p:spPr>
      </p:pic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0D33AA6-D423-F64E-B92C-50FBCB22730D}"/>
              </a:ext>
            </a:extLst>
          </p:cNvPr>
          <p:cNvSpPr/>
          <p:nvPr/>
        </p:nvSpPr>
        <p:spPr>
          <a:xfrm>
            <a:off x="2321719" y="5704356"/>
            <a:ext cx="2057400" cy="343216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en-US" sz="1547" dirty="0">
                <a:solidFill>
                  <a:schemeClr val="bg2">
                    <a:lumMod val="25000"/>
                  </a:schemeClr>
                </a:solidFill>
                <a:sym typeface="Helvetica Neue Medium"/>
              </a:rPr>
              <a:t>SLDS &amp; WDQI</a:t>
            </a:r>
          </a:p>
        </p:txBody>
      </p:sp>
      <p:sp>
        <p:nvSpPr>
          <p:cNvPr id="25" name="Down Arrow 24"/>
          <p:cNvSpPr/>
          <p:nvPr/>
        </p:nvSpPr>
        <p:spPr>
          <a:xfrm rot="16200000">
            <a:off x="4717047" y="5692221"/>
            <a:ext cx="322448" cy="388218"/>
          </a:xfrm>
          <a:prstGeom prst="downArrow">
            <a:avLst/>
          </a:pr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endParaRPr lang="en-US" sz="1547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28" name="Down Arrow 27"/>
          <p:cNvSpPr/>
          <p:nvPr/>
        </p:nvSpPr>
        <p:spPr>
          <a:xfrm rot="10800000">
            <a:off x="5813449" y="4374693"/>
            <a:ext cx="401252" cy="409219"/>
          </a:xfrm>
          <a:prstGeom prst="downArrow">
            <a:avLst/>
          </a:pr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endParaRPr lang="en-US" sz="1547">
              <a:solidFill>
                <a:srgbClr val="FFFFFF"/>
              </a:solidFill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898568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kystats-logo-small.png" descr="kystats-logo-smal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62857" y="1607833"/>
            <a:ext cx="1434066" cy="1611310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Bureau of Labor Statistics…"/>
          <p:cNvSpPr/>
          <p:nvPr/>
        </p:nvSpPr>
        <p:spPr>
          <a:xfrm>
            <a:off x="2019042" y="3990315"/>
            <a:ext cx="1644737" cy="568365"/>
          </a:xfrm>
          <a:prstGeom prst="roundRect">
            <a:avLst>
              <a:gd name="adj" fmla="val 17747"/>
            </a:avLst>
          </a:prstGeom>
          <a:ln w="50800">
            <a:solidFill>
              <a:srgbClr val="92929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/>
          <a:lstStyle/>
          <a:p>
            <a:pPr defTabSz="410751" hangingPunct="0">
              <a:defRPr sz="1400" b="0" u="sng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u="sng" kern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Bureau of Labor Statistics</a:t>
            </a:r>
          </a:p>
          <a:p>
            <a:pPr defTabSz="410751" hangingPunct="0"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sz="984" kern="0">
              <a:solidFill>
                <a:srgbClr val="FFFFFF"/>
              </a:solidFill>
              <a:latin typeface="Gill Sans"/>
              <a:cs typeface="Gill Sans"/>
              <a:sym typeface="Gill Sans"/>
            </a:endParaRP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Labor Market Information</a:t>
            </a:r>
          </a:p>
        </p:txBody>
      </p:sp>
      <p:sp>
        <p:nvSpPr>
          <p:cNvPr id="121" name="Kentucky Longitudinal Data System (KLDS)…"/>
          <p:cNvSpPr txBox="1"/>
          <p:nvPr/>
        </p:nvSpPr>
        <p:spPr>
          <a:xfrm>
            <a:off x="4424958" y="746236"/>
            <a:ext cx="2909862" cy="8510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algn="ctr" defTabSz="410751" hangingPunct="0">
              <a:defRPr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1687" b="1" kern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Kentucky Longitudinal Data System (KLDS)</a:t>
            </a:r>
          </a:p>
          <a:p>
            <a:pPr algn="ctr" defTabSz="410751" hangingPunct="0">
              <a:defRPr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1687" kern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Powered by KY</a:t>
            </a:r>
            <a:r>
              <a:rPr sz="1266" kern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STATS</a:t>
            </a:r>
          </a:p>
        </p:txBody>
      </p:sp>
      <p:sp>
        <p:nvSpPr>
          <p:cNvPr id="122" name="Department of Workforce Investment…"/>
          <p:cNvSpPr/>
          <p:nvPr/>
        </p:nvSpPr>
        <p:spPr>
          <a:xfrm>
            <a:off x="1994962" y="4666016"/>
            <a:ext cx="2635969" cy="1181913"/>
          </a:xfrm>
          <a:prstGeom prst="roundRect">
            <a:avLst>
              <a:gd name="adj" fmla="val 10438"/>
            </a:avLst>
          </a:prstGeom>
          <a:ln w="50800">
            <a:solidFill>
              <a:srgbClr val="92929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/>
          <a:lstStyle/>
          <a:p>
            <a:pPr defTabSz="410751" hangingPunct="0">
              <a:defRPr sz="1400" b="0" u="sng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u="sng" kern="0" dirty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Department of Workforce Investment</a:t>
            </a:r>
          </a:p>
          <a:p>
            <a:pPr defTabSz="410751" hangingPunct="0"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sz="984" kern="0" dirty="0">
              <a:solidFill>
                <a:srgbClr val="FFFFFF"/>
              </a:solidFill>
              <a:latin typeface="Gill Sans"/>
              <a:cs typeface="Gill Sans"/>
              <a:sym typeface="Gill Sans"/>
            </a:endParaRP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 dirty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Unemployment Insurance (UI) Claims &amp; Wages</a:t>
            </a: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 dirty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Workforce Training</a:t>
            </a: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 dirty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Office for the Blind &amp; Vocational Rehab</a:t>
            </a: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 dirty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Job Seekers</a:t>
            </a:r>
          </a:p>
        </p:txBody>
      </p:sp>
      <p:sp>
        <p:nvSpPr>
          <p:cNvPr id="123" name="Commission on Proprietary Education…"/>
          <p:cNvSpPr/>
          <p:nvPr/>
        </p:nvSpPr>
        <p:spPr>
          <a:xfrm>
            <a:off x="2035144" y="2534759"/>
            <a:ext cx="2250944" cy="543381"/>
          </a:xfrm>
          <a:prstGeom prst="roundRect">
            <a:avLst>
              <a:gd name="adj" fmla="val 19661"/>
            </a:avLst>
          </a:prstGeom>
          <a:ln w="50800">
            <a:solidFill>
              <a:srgbClr val="92929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/>
          <a:lstStyle/>
          <a:p>
            <a:pPr defTabSz="410751" hangingPunct="0">
              <a:defRPr sz="1400" b="0" u="sng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u="sng" kern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Commission on Proprietary Education</a:t>
            </a:r>
          </a:p>
          <a:p>
            <a:pPr defTabSz="410751" hangingPunct="0"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sz="984" kern="0">
              <a:solidFill>
                <a:srgbClr val="FFFFFF"/>
              </a:solidFill>
              <a:latin typeface="Gill Sans"/>
              <a:cs typeface="Gill Sans"/>
              <a:sym typeface="Gill Sans"/>
            </a:endParaRP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Proprietary Colleges</a:t>
            </a:r>
          </a:p>
        </p:txBody>
      </p:sp>
      <p:sp>
        <p:nvSpPr>
          <p:cNvPr id="124" name="Kentucky Department of Education…"/>
          <p:cNvSpPr/>
          <p:nvPr/>
        </p:nvSpPr>
        <p:spPr>
          <a:xfrm>
            <a:off x="2087526" y="250496"/>
            <a:ext cx="2198561" cy="1197386"/>
          </a:xfrm>
          <a:prstGeom prst="roundRect">
            <a:avLst>
              <a:gd name="adj" fmla="val 10615"/>
            </a:avLst>
          </a:prstGeom>
          <a:ln w="50800">
            <a:solidFill>
              <a:srgbClr val="92929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/>
          <a:lstStyle/>
          <a:p>
            <a:pPr defTabSz="410751" hangingPunct="0">
              <a:defRPr sz="1400" b="0" u="sng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u="sng" kern="0" dirty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Kentucky Department of Education</a:t>
            </a:r>
          </a:p>
          <a:p>
            <a:pPr defTabSz="410751" hangingPunct="0"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sz="984" kern="0" dirty="0">
              <a:solidFill>
                <a:srgbClr val="FFFFFF"/>
              </a:solidFill>
              <a:latin typeface="Gill Sans"/>
              <a:cs typeface="Gill Sans"/>
              <a:sym typeface="Gill Sans"/>
            </a:endParaRP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 dirty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K12 Students</a:t>
            </a: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 dirty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K12 Teachers</a:t>
            </a: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 dirty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K12 Staff</a:t>
            </a: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 dirty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Career/Technical Education</a:t>
            </a: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 dirty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Teacher/Education Certification</a:t>
            </a:r>
          </a:p>
        </p:txBody>
      </p:sp>
      <p:sp>
        <p:nvSpPr>
          <p:cNvPr id="125" name="Council on Postsecondary Education…"/>
          <p:cNvSpPr/>
          <p:nvPr/>
        </p:nvSpPr>
        <p:spPr>
          <a:xfrm>
            <a:off x="2061692" y="1617685"/>
            <a:ext cx="2224396" cy="747270"/>
          </a:xfrm>
          <a:prstGeom prst="roundRect">
            <a:avLst>
              <a:gd name="adj" fmla="val 13886"/>
            </a:avLst>
          </a:prstGeom>
          <a:ln w="50800">
            <a:solidFill>
              <a:srgbClr val="92929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/>
          <a:lstStyle/>
          <a:p>
            <a:pPr defTabSz="410751" hangingPunct="0">
              <a:defRPr sz="1400" b="0" u="sng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u="sng" kern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Council on Postsecondary Education</a:t>
            </a:r>
          </a:p>
          <a:p>
            <a:pPr defTabSz="410751" hangingPunct="0">
              <a:defRPr sz="1400" b="0" u="sng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sz="984" u="sng" kern="0">
              <a:solidFill>
                <a:srgbClr val="FFFFFF"/>
              </a:solidFill>
              <a:latin typeface="Gill Sans"/>
              <a:cs typeface="Gill Sans"/>
              <a:sym typeface="Gill Sans"/>
            </a:endParaRP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Public &amp; Independent Postsecondary</a:t>
            </a: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Adult Education</a:t>
            </a:r>
          </a:p>
        </p:txBody>
      </p:sp>
      <p:sp>
        <p:nvSpPr>
          <p:cNvPr id="126" name="Finance Cabinet - Kentucky Higher Education Assistance Authority…"/>
          <p:cNvSpPr/>
          <p:nvPr/>
        </p:nvSpPr>
        <p:spPr>
          <a:xfrm>
            <a:off x="1994962" y="5978163"/>
            <a:ext cx="3827359" cy="592403"/>
          </a:xfrm>
          <a:prstGeom prst="roundRect">
            <a:avLst>
              <a:gd name="adj" fmla="val 22460"/>
            </a:avLst>
          </a:prstGeom>
          <a:ln w="50800">
            <a:solidFill>
              <a:srgbClr val="92929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/>
          <a:lstStyle/>
          <a:p>
            <a:pPr defTabSz="410751" hangingPunct="0">
              <a:defRPr sz="1400" b="0" u="sng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u="sng" kern="0" dirty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Finance Cabinet - Kentucky Higher Education Assistance Authority</a:t>
            </a:r>
          </a:p>
          <a:p>
            <a:pPr defTabSz="410751" hangingPunct="0">
              <a:defRPr sz="1400" b="0" u="sng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sz="984" u="sng" kern="0" dirty="0">
              <a:solidFill>
                <a:srgbClr val="FFFFFF"/>
              </a:solidFill>
              <a:latin typeface="Gill Sans"/>
              <a:cs typeface="Gill Sans"/>
              <a:sym typeface="Gill Sans"/>
            </a:endParaRP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 dirty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Financial Aid</a:t>
            </a:r>
          </a:p>
        </p:txBody>
      </p:sp>
      <p:sp>
        <p:nvSpPr>
          <p:cNvPr id="127" name="Kentucky Head Start Association…"/>
          <p:cNvSpPr/>
          <p:nvPr/>
        </p:nvSpPr>
        <p:spPr>
          <a:xfrm>
            <a:off x="6864724" y="3856166"/>
            <a:ext cx="1910144" cy="574710"/>
          </a:xfrm>
          <a:prstGeom prst="roundRect">
            <a:avLst>
              <a:gd name="adj" fmla="val 15296"/>
            </a:avLst>
          </a:prstGeom>
          <a:ln w="50800">
            <a:solidFill>
              <a:srgbClr val="92929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/>
          <a:lstStyle/>
          <a:p>
            <a:pPr defTabSz="410751" hangingPunct="0">
              <a:defRPr sz="1400" b="0" u="sng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u="sng" kern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Kentucky Head Start Association</a:t>
            </a:r>
          </a:p>
          <a:p>
            <a:pPr defTabSz="410751" hangingPunct="0">
              <a:defRPr sz="1400" b="0" u="sng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sz="984" u="sng" kern="0">
              <a:solidFill>
                <a:srgbClr val="FFFFFF"/>
              </a:solidFill>
              <a:latin typeface="Gill Sans"/>
              <a:cs typeface="Gill Sans"/>
              <a:sym typeface="Gill Sans"/>
            </a:endParaRP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Head Start</a:t>
            </a:r>
          </a:p>
        </p:txBody>
      </p:sp>
      <p:sp>
        <p:nvSpPr>
          <p:cNvPr id="128" name="Cabinet for Health and Family Services…"/>
          <p:cNvSpPr/>
          <p:nvPr/>
        </p:nvSpPr>
        <p:spPr>
          <a:xfrm>
            <a:off x="7447500" y="378159"/>
            <a:ext cx="2919011" cy="1323006"/>
          </a:xfrm>
          <a:prstGeom prst="roundRect">
            <a:avLst>
              <a:gd name="adj" fmla="val 9045"/>
            </a:avLst>
          </a:prstGeom>
          <a:ln w="50800">
            <a:solidFill>
              <a:srgbClr val="92929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/>
          <a:lstStyle/>
          <a:p>
            <a:pPr defTabSz="410751" hangingPunct="0">
              <a:defRPr sz="1400" b="0" u="sng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u="sng" kern="0" dirty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Cabinet for Health and Family Services</a:t>
            </a:r>
          </a:p>
          <a:p>
            <a:pPr defTabSz="410751" hangingPunct="0">
              <a:defRPr sz="1400" b="0" u="sng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sz="984" u="sng" kern="0" dirty="0">
              <a:solidFill>
                <a:srgbClr val="FFFFFF"/>
              </a:solidFill>
              <a:latin typeface="Gill Sans"/>
              <a:cs typeface="Gill Sans"/>
              <a:sym typeface="Gill Sans"/>
            </a:endParaRP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 dirty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Early Learning — Child care</a:t>
            </a: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 dirty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Supplemental Nutrition Assistance Program (SNAP)</a:t>
            </a: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 dirty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Temporary Assistance For Needy Families (TANF)</a:t>
            </a: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 dirty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SNAP Employment &amp; Training Program (SNAP E&amp;T)</a:t>
            </a: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 dirty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Medicaid Eligibility and Claims</a:t>
            </a:r>
          </a:p>
        </p:txBody>
      </p:sp>
      <p:sp>
        <p:nvSpPr>
          <p:cNvPr id="129" name="Justice and Public Safety Cabinet…"/>
          <p:cNvSpPr/>
          <p:nvPr/>
        </p:nvSpPr>
        <p:spPr>
          <a:xfrm>
            <a:off x="7535373" y="2976914"/>
            <a:ext cx="2029103" cy="579620"/>
          </a:xfrm>
          <a:prstGeom prst="roundRect">
            <a:avLst>
              <a:gd name="adj" fmla="val 24204"/>
            </a:avLst>
          </a:prstGeom>
          <a:ln w="50800">
            <a:solidFill>
              <a:srgbClr val="92929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/>
          <a:lstStyle/>
          <a:p>
            <a:pPr defTabSz="410751" hangingPunct="0">
              <a:defRPr sz="1400" b="0" u="sng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u="sng" kern="0" dirty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Justice and Public Safety Cabinet</a:t>
            </a:r>
          </a:p>
          <a:p>
            <a:pPr defTabSz="410751" hangingPunct="0">
              <a:defRPr sz="1400" b="0" u="sng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sz="984" u="sng" kern="0" dirty="0">
              <a:solidFill>
                <a:srgbClr val="FFFFFF"/>
              </a:solidFill>
              <a:latin typeface="Gill Sans"/>
              <a:cs typeface="Gill Sans"/>
              <a:sym typeface="Gill Sans"/>
            </a:endParaRP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 dirty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Corrections</a:t>
            </a:r>
          </a:p>
        </p:txBody>
      </p:sp>
      <p:sp>
        <p:nvSpPr>
          <p:cNvPr id="130" name="Kentucky Board of Nursing Medical Licensure Board…"/>
          <p:cNvSpPr/>
          <p:nvPr/>
        </p:nvSpPr>
        <p:spPr>
          <a:xfrm>
            <a:off x="7372188" y="2013920"/>
            <a:ext cx="3069636" cy="597739"/>
          </a:xfrm>
          <a:prstGeom prst="roundRect">
            <a:avLst>
              <a:gd name="adj" fmla="val 22259"/>
            </a:avLst>
          </a:prstGeom>
          <a:ln w="50800">
            <a:solidFill>
              <a:srgbClr val="92929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/>
          <a:lstStyle/>
          <a:p>
            <a:pPr defTabSz="410751" hangingPunct="0">
              <a:defRPr sz="1400" b="0" u="sng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u="sng" kern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Kentucky Board of Nursing Medical Licensure Board</a:t>
            </a:r>
          </a:p>
          <a:p>
            <a:pPr defTabSz="410751" hangingPunct="0">
              <a:defRPr sz="1400" b="0" u="sng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sz="984" u="sng" kern="0">
              <a:solidFill>
                <a:srgbClr val="FFFFFF"/>
              </a:solidFill>
              <a:latin typeface="Gill Sans"/>
              <a:cs typeface="Gill Sans"/>
              <a:sym typeface="Gill Sans"/>
            </a:endParaRP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Nursing Licenses</a:t>
            </a:r>
          </a:p>
        </p:txBody>
      </p:sp>
      <p:sp>
        <p:nvSpPr>
          <p:cNvPr id="131" name="In-progress relationships…"/>
          <p:cNvSpPr/>
          <p:nvPr/>
        </p:nvSpPr>
        <p:spPr>
          <a:xfrm>
            <a:off x="6448151" y="4743630"/>
            <a:ext cx="3531734" cy="1416407"/>
          </a:xfrm>
          <a:prstGeom prst="roundRect">
            <a:avLst>
              <a:gd name="adj" fmla="val 6670"/>
            </a:avLst>
          </a:prstGeom>
          <a:ln w="50800">
            <a:solidFill>
              <a:srgbClr val="92929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/>
          <a:lstStyle/>
          <a:p>
            <a:pPr defTabSz="410751" hangingPunct="0">
              <a:defRPr sz="1400" b="0" u="sng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u="sng" kern="0" dirty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In-progress relationships</a:t>
            </a:r>
          </a:p>
          <a:p>
            <a:pPr defTabSz="410751" hangingPunct="0">
              <a:defRPr sz="1400" b="0" u="sng">
                <a:latin typeface="Gill Sans"/>
                <a:ea typeface="Gill Sans"/>
                <a:cs typeface="Gill Sans"/>
                <a:sym typeface="Gill Sans"/>
              </a:defRPr>
            </a:pPr>
            <a:endParaRPr sz="984" u="sng" kern="0" dirty="0">
              <a:solidFill>
                <a:srgbClr val="000000"/>
              </a:solidFill>
              <a:latin typeface="Gill Sans"/>
              <a:cs typeface="Gill Sans"/>
              <a:sym typeface="Gill Sans"/>
            </a:endParaRP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92929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 dirty="0">
                <a:solidFill>
                  <a:srgbClr val="929292"/>
                </a:solidFill>
                <a:latin typeface="Gill Sans"/>
                <a:cs typeface="Gill Sans"/>
                <a:sym typeface="Gill Sans"/>
              </a:rPr>
              <a:t>Department of Workforce Investment - Apprenticeships</a:t>
            </a: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92929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 dirty="0">
                <a:solidFill>
                  <a:srgbClr val="929292"/>
                </a:solidFill>
                <a:latin typeface="Gill Sans"/>
                <a:cs typeface="Gill Sans"/>
                <a:sym typeface="Gill Sans"/>
              </a:rPr>
              <a:t>Department of Workforce Investment - Focus</a:t>
            </a: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92929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 dirty="0">
                <a:solidFill>
                  <a:srgbClr val="929292"/>
                </a:solidFill>
                <a:latin typeface="Gill Sans"/>
                <a:cs typeface="Gill Sans"/>
                <a:sym typeface="Gill Sans"/>
              </a:rPr>
              <a:t>Kentucky Transportation Cabinet - Driver Licensing</a:t>
            </a: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92929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 dirty="0">
                <a:solidFill>
                  <a:srgbClr val="929292"/>
                </a:solidFill>
                <a:latin typeface="Gill Sans"/>
                <a:cs typeface="Gill Sans"/>
                <a:sym typeface="Gill Sans"/>
              </a:rPr>
              <a:t>Kentucky Chamber of Commerce - Talent Pipeline Management</a:t>
            </a: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92929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 dirty="0">
                <a:solidFill>
                  <a:srgbClr val="929292"/>
                </a:solidFill>
                <a:latin typeface="Gill Sans"/>
                <a:cs typeface="Gill Sans"/>
                <a:sym typeface="Gill Sans"/>
              </a:rPr>
              <a:t>National Institute for Automotive Service Excellence (ASE)</a:t>
            </a: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92929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 dirty="0">
                <a:solidFill>
                  <a:srgbClr val="929292"/>
                </a:solidFill>
                <a:latin typeface="Gill Sans"/>
                <a:cs typeface="Gill Sans"/>
                <a:sym typeface="Gill Sans"/>
              </a:rPr>
              <a:t>Computing Technology Industry Association (CompTIA)</a:t>
            </a:r>
          </a:p>
        </p:txBody>
      </p:sp>
      <p:sp>
        <p:nvSpPr>
          <p:cNvPr id="145" name="Connection Line"/>
          <p:cNvSpPr/>
          <p:nvPr/>
        </p:nvSpPr>
        <p:spPr>
          <a:xfrm>
            <a:off x="4303880" y="2167611"/>
            <a:ext cx="864065" cy="1348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25400">
            <a:solidFill>
              <a:srgbClr val="929292"/>
            </a:solidFill>
            <a:miter lim="400000"/>
            <a:tailEnd type="triangle"/>
          </a:ln>
        </p:spPr>
        <p:txBody>
          <a:bodyPr/>
          <a:lstStyle/>
          <a:p>
            <a:pPr algn="ctr" defTabSz="410751" hangingPunct="0">
              <a:defRPr/>
            </a:pPr>
            <a:endParaRPr sz="1687" b="1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Connection Line"/>
          <p:cNvSpPr/>
          <p:nvPr/>
        </p:nvSpPr>
        <p:spPr>
          <a:xfrm>
            <a:off x="6380065" y="2941924"/>
            <a:ext cx="980148" cy="8963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5428" y="16372"/>
                  <a:pt x="8228" y="9172"/>
                  <a:pt x="0" y="0"/>
                </a:cubicBezTo>
              </a:path>
            </a:pathLst>
          </a:custGeom>
          <a:ln w="25400">
            <a:solidFill>
              <a:srgbClr val="929292"/>
            </a:solidFill>
            <a:miter lim="400000"/>
            <a:tailEnd type="triangle"/>
          </a:ln>
        </p:spPr>
        <p:txBody>
          <a:bodyPr/>
          <a:lstStyle/>
          <a:p>
            <a:pPr algn="ctr" defTabSz="410751" hangingPunct="0">
              <a:defRPr/>
            </a:pPr>
            <a:endParaRPr sz="1687" b="1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Connection Line"/>
          <p:cNvSpPr/>
          <p:nvPr/>
        </p:nvSpPr>
        <p:spPr>
          <a:xfrm>
            <a:off x="3681638" y="3004040"/>
            <a:ext cx="1811616" cy="1192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8535" y="18729"/>
                  <a:pt x="15735" y="11529"/>
                  <a:pt x="21600" y="0"/>
                </a:cubicBezTo>
              </a:path>
            </a:pathLst>
          </a:custGeom>
          <a:ln w="25400">
            <a:solidFill>
              <a:srgbClr val="929292"/>
            </a:solidFill>
            <a:miter lim="400000"/>
            <a:tailEnd type="triangle"/>
          </a:ln>
        </p:spPr>
        <p:txBody>
          <a:bodyPr/>
          <a:lstStyle/>
          <a:p>
            <a:pPr algn="ctr" defTabSz="410751" hangingPunct="0">
              <a:defRPr/>
            </a:pPr>
            <a:endParaRPr sz="1687" b="1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Connection Line"/>
          <p:cNvSpPr/>
          <p:nvPr/>
        </p:nvSpPr>
        <p:spPr>
          <a:xfrm>
            <a:off x="4303024" y="2516677"/>
            <a:ext cx="862800" cy="124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ln w="25400">
            <a:solidFill>
              <a:srgbClr val="929292"/>
            </a:solidFill>
            <a:miter lim="400000"/>
            <a:tailEnd type="triangle"/>
          </a:ln>
        </p:spPr>
        <p:txBody>
          <a:bodyPr/>
          <a:lstStyle/>
          <a:p>
            <a:pPr algn="ctr" defTabSz="410751" hangingPunct="0">
              <a:defRPr/>
            </a:pPr>
            <a:endParaRPr sz="1687" b="1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" name="Connection Line"/>
          <p:cNvSpPr/>
          <p:nvPr/>
        </p:nvSpPr>
        <p:spPr>
          <a:xfrm>
            <a:off x="6591561" y="2248978"/>
            <a:ext cx="762767" cy="350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3559" y="1130"/>
                  <a:pt x="6359" y="8330"/>
                  <a:pt x="0" y="21600"/>
                </a:cubicBezTo>
              </a:path>
            </a:pathLst>
          </a:custGeom>
          <a:ln w="25400">
            <a:solidFill>
              <a:srgbClr val="929292"/>
            </a:solidFill>
            <a:miter lim="400000"/>
            <a:tailEnd type="triangle"/>
          </a:ln>
        </p:spPr>
        <p:txBody>
          <a:bodyPr/>
          <a:lstStyle/>
          <a:p>
            <a:pPr algn="ctr" defTabSz="410751" hangingPunct="0">
              <a:defRPr/>
            </a:pPr>
            <a:endParaRPr sz="1687" b="1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Connection Line"/>
          <p:cNvSpPr/>
          <p:nvPr/>
        </p:nvSpPr>
        <p:spPr>
          <a:xfrm>
            <a:off x="4687605" y="3153043"/>
            <a:ext cx="1319258" cy="28251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10" h="21600" extrusionOk="0">
                <a:moveTo>
                  <a:pt x="0" y="21600"/>
                </a:moveTo>
                <a:cubicBezTo>
                  <a:pt x="14898" y="17114"/>
                  <a:pt x="21600" y="9914"/>
                  <a:pt x="20105" y="0"/>
                </a:cubicBezTo>
              </a:path>
            </a:pathLst>
          </a:custGeom>
          <a:ln w="25400">
            <a:solidFill>
              <a:srgbClr val="929292"/>
            </a:solidFill>
            <a:miter lim="400000"/>
            <a:tailEnd type="triangle"/>
          </a:ln>
        </p:spPr>
        <p:txBody>
          <a:bodyPr/>
          <a:lstStyle/>
          <a:p>
            <a:pPr algn="ctr" defTabSz="410751" hangingPunct="0">
              <a:defRPr/>
            </a:pPr>
            <a:endParaRPr sz="1687" b="1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Connection Line"/>
          <p:cNvSpPr/>
          <p:nvPr/>
        </p:nvSpPr>
        <p:spPr>
          <a:xfrm>
            <a:off x="4451539" y="3108588"/>
            <a:ext cx="1225702" cy="1580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9904" y="16192"/>
                  <a:pt x="17104" y="8992"/>
                  <a:pt x="21600" y="0"/>
                </a:cubicBezTo>
              </a:path>
            </a:pathLst>
          </a:custGeom>
          <a:ln w="25400">
            <a:solidFill>
              <a:srgbClr val="929292"/>
            </a:solidFill>
            <a:miter lim="400000"/>
            <a:tailEnd type="triangle"/>
          </a:ln>
        </p:spPr>
        <p:txBody>
          <a:bodyPr/>
          <a:lstStyle/>
          <a:p>
            <a:pPr algn="ctr" defTabSz="410751" hangingPunct="0">
              <a:defRPr/>
            </a:pPr>
            <a:endParaRPr sz="1687" b="1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" name="Connection Line"/>
          <p:cNvSpPr/>
          <p:nvPr/>
        </p:nvSpPr>
        <p:spPr>
          <a:xfrm>
            <a:off x="6595604" y="1394750"/>
            <a:ext cx="851896" cy="683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25400">
            <a:solidFill>
              <a:srgbClr val="929292"/>
            </a:solidFill>
            <a:miter lim="400000"/>
            <a:tailEnd type="triangle"/>
          </a:ln>
        </p:spPr>
        <p:txBody>
          <a:bodyPr/>
          <a:lstStyle/>
          <a:p>
            <a:pPr algn="ctr" defTabSz="410751" hangingPunct="0">
              <a:defRPr/>
            </a:pPr>
            <a:endParaRPr sz="1687" b="1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" name="Connection Line"/>
          <p:cNvSpPr/>
          <p:nvPr/>
        </p:nvSpPr>
        <p:spPr>
          <a:xfrm>
            <a:off x="6186736" y="3665880"/>
            <a:ext cx="380331" cy="1060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0581" y="15897"/>
                  <a:pt x="3381" y="8697"/>
                  <a:pt x="0" y="0"/>
                </a:cubicBezTo>
              </a:path>
            </a:pathLst>
          </a:custGeom>
          <a:ln w="25400">
            <a:solidFill>
              <a:srgbClr val="929292"/>
            </a:solidFill>
            <a:custDash>
              <a:ds d="200000" sp="200000"/>
            </a:custDash>
            <a:miter lim="400000"/>
            <a:tailEnd type="triangle"/>
          </a:ln>
        </p:spPr>
        <p:txBody>
          <a:bodyPr/>
          <a:lstStyle/>
          <a:p>
            <a:pPr algn="ctr" defTabSz="410751" hangingPunct="0">
              <a:defRPr/>
            </a:pPr>
            <a:endParaRPr sz="1687" b="1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" name="Connection Line"/>
          <p:cNvSpPr/>
          <p:nvPr/>
        </p:nvSpPr>
        <p:spPr>
          <a:xfrm>
            <a:off x="6583650" y="2687484"/>
            <a:ext cx="951723" cy="465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25400">
            <a:solidFill>
              <a:srgbClr val="929292"/>
            </a:solidFill>
            <a:miter lim="400000"/>
            <a:tailEnd type="triangle"/>
          </a:ln>
        </p:spPr>
        <p:txBody>
          <a:bodyPr/>
          <a:lstStyle/>
          <a:p>
            <a:pPr algn="ctr" defTabSz="410751" hangingPunct="0">
              <a:defRPr/>
            </a:pPr>
            <a:endParaRPr sz="1687" b="1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Connection Line"/>
          <p:cNvSpPr/>
          <p:nvPr/>
        </p:nvSpPr>
        <p:spPr>
          <a:xfrm>
            <a:off x="4199309" y="1460357"/>
            <a:ext cx="971518" cy="5509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25400">
            <a:solidFill>
              <a:srgbClr val="929292"/>
            </a:solidFill>
            <a:miter lim="400000"/>
            <a:tailEnd type="triangle"/>
          </a:ln>
        </p:spPr>
        <p:txBody>
          <a:bodyPr/>
          <a:lstStyle/>
          <a:p>
            <a:pPr algn="ctr" defTabSz="410751" hangingPunct="0">
              <a:defRPr/>
            </a:pPr>
            <a:endParaRPr sz="1687" b="1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vernor’s Scholars Program…"/>
          <p:cNvSpPr/>
          <p:nvPr/>
        </p:nvSpPr>
        <p:spPr>
          <a:xfrm>
            <a:off x="2036727" y="3251771"/>
            <a:ext cx="1764067" cy="568365"/>
          </a:xfrm>
          <a:prstGeom prst="roundRect">
            <a:avLst>
              <a:gd name="adj" fmla="val 17747"/>
            </a:avLst>
          </a:prstGeom>
          <a:ln w="50800">
            <a:solidFill>
              <a:srgbClr val="92929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/>
          <a:lstStyle/>
          <a:p>
            <a:pPr defTabSz="410751" hangingPunct="0">
              <a:defRPr sz="1400" b="0" u="sng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u="sng" kern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Governor’s Scholars Program</a:t>
            </a:r>
          </a:p>
          <a:p>
            <a:pPr defTabSz="410751" hangingPunct="0"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 sz="984" kern="0">
              <a:solidFill>
                <a:srgbClr val="FFFFFF"/>
              </a:solidFill>
              <a:latin typeface="Gill Sans"/>
              <a:cs typeface="Gill Sans"/>
              <a:sym typeface="Gill Sans"/>
            </a:endParaRPr>
          </a:p>
          <a:p>
            <a:pPr marL="136730" indent="-136730" defTabSz="410751" hangingPunct="0">
              <a:buSzPct val="145000"/>
              <a:buFontTx/>
              <a:buChar char="•"/>
              <a:defRPr sz="14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984" kern="0">
                <a:solidFill>
                  <a:srgbClr val="FFFFFF"/>
                </a:solidFill>
                <a:latin typeface="Gill Sans"/>
                <a:cs typeface="Gill Sans"/>
                <a:sym typeface="Gill Sans"/>
              </a:rPr>
              <a:t>Enrollees</a:t>
            </a:r>
          </a:p>
        </p:txBody>
      </p:sp>
      <p:sp>
        <p:nvSpPr>
          <p:cNvPr id="156" name="Connection Line"/>
          <p:cNvSpPr/>
          <p:nvPr/>
        </p:nvSpPr>
        <p:spPr>
          <a:xfrm>
            <a:off x="3818759" y="2821035"/>
            <a:ext cx="1371594" cy="6792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2174" y="18943"/>
                  <a:pt x="19374" y="11743"/>
                  <a:pt x="21600" y="0"/>
                </a:cubicBezTo>
              </a:path>
            </a:pathLst>
          </a:custGeom>
          <a:ln w="25400">
            <a:solidFill>
              <a:srgbClr val="929292"/>
            </a:solidFill>
            <a:miter lim="400000"/>
            <a:tailEnd type="triangle"/>
          </a:ln>
        </p:spPr>
        <p:txBody>
          <a:bodyPr/>
          <a:lstStyle/>
          <a:p>
            <a:pPr algn="ctr" defTabSz="410751" hangingPunct="0">
              <a:defRPr/>
            </a:pPr>
            <a:endParaRPr sz="1687" b="1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C7A146-05AA-5048-9ECD-4A2F04A4F5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621" y="31254"/>
            <a:ext cx="8920758" cy="67954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83752" y="2873395"/>
            <a:ext cx="338234" cy="2020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en-US" sz="844" b="1" dirty="0">
                <a:solidFill>
                  <a:schemeClr val="bg1"/>
                </a:solidFill>
                <a:latin typeface="+mj-lt"/>
                <a:ea typeface="Helvetica Neue"/>
                <a:cs typeface="Helvetica Neue"/>
                <a:sym typeface="Helvetica Neue"/>
              </a:rPr>
              <a:t>(ETPL)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48151" y="5710265"/>
            <a:ext cx="3423991" cy="343216"/>
          </a:xfrm>
          <a:prstGeom prst="roundRect">
            <a:avLst/>
          </a:prstGeom>
          <a:noFill/>
          <a:ln w="12700" cap="flat">
            <a:solidFill>
              <a:srgbClr val="FFC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endParaRPr lang="en-US" sz="1547">
              <a:solidFill>
                <a:srgbClr val="FFFFFF"/>
              </a:solidFill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928809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07B3156-985D-4C37-8EBB-5B96A61BEB0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64606" y="2320462"/>
            <a:ext cx="3898794" cy="4385138"/>
          </a:xfrm>
        </p:spPr>
        <p:txBody>
          <a:bodyPr/>
          <a:lstStyle/>
          <a:p>
            <a:r>
              <a:rPr lang="en-US" sz="1800" dirty="0">
                <a:latin typeface="Times" panose="02020603050405020304" pitchFamily="18" charset="0"/>
                <a:cs typeface="Times" panose="02020603050405020304" pitchFamily="18" charset="0"/>
              </a:rPr>
              <a:t>KBOR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 – Provides all post secondary education information. Educational programs, estimated costs, time to completion and recent completers.</a:t>
            </a:r>
          </a:p>
          <a:p>
            <a:endParaRPr lang="en-US" sz="8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1800" dirty="0">
                <a:latin typeface="Times" panose="02020603050405020304" pitchFamily="18" charset="0"/>
                <a:cs typeface="Times" panose="02020603050405020304" pitchFamily="18" charset="0"/>
              </a:rPr>
              <a:t>KSDE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 – Provides High School Career Pathway information. Provides information on pathway programs available in each high school.</a:t>
            </a:r>
          </a:p>
          <a:p>
            <a:endParaRPr lang="en-US" sz="8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1800" dirty="0">
                <a:latin typeface="Times" panose="02020603050405020304" pitchFamily="18" charset="0"/>
                <a:cs typeface="Times" panose="02020603050405020304" pitchFamily="18" charset="0"/>
              </a:rPr>
              <a:t>KDOL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 – Provides occupation data (salary, demand projections and trends) and Labor Market Indicators by county.</a:t>
            </a:r>
          </a:p>
          <a:p>
            <a:endParaRPr lang="en-US" sz="8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1800" dirty="0">
                <a:latin typeface="Times" panose="02020603050405020304" pitchFamily="18" charset="0"/>
                <a:cs typeface="Times" panose="02020603050405020304" pitchFamily="18" charset="0"/>
              </a:rPr>
              <a:t>KDOC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 – Provides Current job openings by area and links to </a:t>
            </a:r>
            <a:r>
              <a:rPr lang="en-US" dirty="0" err="1">
                <a:latin typeface="Times" panose="02020603050405020304" pitchFamily="18" charset="0"/>
                <a:cs typeface="Times" panose="02020603050405020304" pitchFamily="18" charset="0"/>
              </a:rPr>
              <a:t>KansasWorks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 open job orders for related occupations.</a:t>
            </a:r>
          </a:p>
          <a:p>
            <a:endParaRPr lang="en-US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08D211-AB5C-43AA-9BF6-BE2931181A0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52400" y="2320462"/>
            <a:ext cx="3200400" cy="4461337"/>
          </a:xfrm>
        </p:spPr>
        <p:txBody>
          <a:bodyPr/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Four state agencies provide data to support site.</a:t>
            </a:r>
          </a:p>
          <a:p>
            <a:endParaRPr lang="en-US" sz="12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KBOR – Kansas Board of Regents</a:t>
            </a:r>
          </a:p>
          <a:p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(</a:t>
            </a:r>
            <a:r>
              <a:rPr lang="en-US" sz="1400" dirty="0">
                <a:latin typeface="Times" panose="02020603050405020304" pitchFamily="18" charset="0"/>
                <a:cs typeface="Times" panose="02020603050405020304" pitchFamily="18" charset="0"/>
              </a:rPr>
              <a:t>Post Secondary Education</a:t>
            </a:r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</a:p>
          <a:p>
            <a:endParaRPr lang="en-US" sz="12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KSDE – Kansas Department of Education ( </a:t>
            </a:r>
            <a:r>
              <a:rPr lang="en-US" sz="1400" dirty="0">
                <a:latin typeface="Times" panose="02020603050405020304" pitchFamily="18" charset="0"/>
                <a:cs typeface="Times" panose="02020603050405020304" pitchFamily="18" charset="0"/>
              </a:rPr>
              <a:t>K-12</a:t>
            </a:r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</a:p>
          <a:p>
            <a:endParaRPr lang="en-US" sz="12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KDOL – Kansas Department of Labor</a:t>
            </a:r>
          </a:p>
          <a:p>
            <a:endParaRPr lang="en-US" sz="12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n-US" sz="1600" dirty="0">
                <a:latin typeface="Times" panose="02020603050405020304" pitchFamily="18" charset="0"/>
                <a:cs typeface="Times" panose="02020603050405020304" pitchFamily="18" charset="0"/>
              </a:rPr>
              <a:t>KDOC – Kansas Department of Commerce</a:t>
            </a:r>
          </a:p>
          <a:p>
            <a:endParaRPr lang="en-US" sz="16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B7610A7-6F9A-4EF4-A7AF-34FC4896FE4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064606" y="868042"/>
            <a:ext cx="3898794" cy="1276468"/>
          </a:xfrm>
        </p:spPr>
        <p:txBody>
          <a:bodyPr/>
          <a:lstStyle/>
          <a:p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Kansas has developed a website to provide career guidance and job opportunity options to jobseekers and to students. Primary focus is on high demand/high wage careers.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B8FBBF5-252F-4D9F-87C9-C74DF56A1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5031" y="330670"/>
            <a:ext cx="3699769" cy="537372"/>
          </a:xfrm>
        </p:spPr>
        <p:txBody>
          <a:bodyPr/>
          <a:lstStyle/>
          <a:p>
            <a:r>
              <a:rPr lang="en-US" sz="2800" b="1" dirty="0">
                <a:latin typeface="Times" panose="02020603050405020304" pitchFamily="18" charset="0"/>
                <a:cs typeface="Times" panose="02020603050405020304" pitchFamily="18" charset="0"/>
              </a:rPr>
              <a:t>     </a:t>
            </a:r>
            <a:r>
              <a:rPr lang="en-US" sz="3200" b="1" dirty="0">
                <a:latin typeface="Times" panose="02020603050405020304" pitchFamily="18" charset="0"/>
                <a:cs typeface="Times" panose="02020603050405020304" pitchFamily="18" charset="0"/>
              </a:rPr>
              <a:t>Kansas WDQI</a:t>
            </a:r>
            <a:endParaRPr lang="en-US" sz="32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3FFB293-803F-472D-8EAC-12DA1FC94364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 sz="1600" dirty="0"/>
              <a:t>KDOL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965EADC-F2F6-4275-8FCA-0B393E71C4E3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sz="1600" dirty="0"/>
              <a:t>KDOC</a:t>
            </a:r>
          </a:p>
          <a:p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2C241E3-DCDA-4200-8B20-B56B4A5CB63D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en-US" sz="1600" dirty="0"/>
              <a:t>KSDE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39C8837-BD66-4CDF-A4F5-0BB245555325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sz="1600" dirty="0"/>
              <a:t>KBOR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FC50921-9E93-47D1-BD00-8C0296D21440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3505200" y="1177354"/>
            <a:ext cx="2362200" cy="799261"/>
          </a:xfrm>
        </p:spPr>
        <p:txBody>
          <a:bodyPr/>
          <a:lstStyle/>
          <a:p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KSCareerNav.gov</a:t>
            </a:r>
          </a:p>
        </p:txBody>
      </p:sp>
    </p:spTree>
    <p:extLst>
      <p:ext uri="{BB962C8B-B14F-4D97-AF65-F5344CB8AC3E}">
        <p14:creationId xmlns:p14="http://schemas.microsoft.com/office/powerpoint/2010/main" val="1271991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08CCA1-BDE5-44E2-BBC2-C00441008EE9}"/>
              </a:ext>
            </a:extLst>
          </p:cNvPr>
          <p:cNvSpPr txBox="1"/>
          <p:nvPr/>
        </p:nvSpPr>
        <p:spPr>
          <a:xfrm>
            <a:off x="-4648200" y="-762000"/>
            <a:ext cx="21945600" cy="12115800"/>
          </a:xfrm>
          <a:prstGeom prst="rect">
            <a:avLst/>
          </a:prstGeom>
          <a:solidFill>
            <a:srgbClr val="172230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u="sng" dirty="0">
              <a:solidFill>
                <a:schemeClr val="bg2"/>
              </a:solidFill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76400" y="228600"/>
            <a:ext cx="15305034" cy="7580096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8420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Iowa WDQI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r>
              <a:rPr lang="en-US"/>
              <a:t>Partnership in Practice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AD6FA5-8741-4060-8EF5-EF0AD4EF3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1" y="217067"/>
            <a:ext cx="10402712" cy="628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45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573" y="101572"/>
            <a:ext cx="10058400" cy="1609344"/>
          </a:xfrm>
        </p:spPr>
        <p:txBody>
          <a:bodyPr/>
          <a:lstStyle/>
          <a:p>
            <a:r>
              <a:rPr lang="en-US" dirty="0"/>
              <a:t>Operational Infrastructure</a:t>
            </a:r>
          </a:p>
        </p:txBody>
      </p:sp>
      <p:sp>
        <p:nvSpPr>
          <p:cNvPr id="4" name="Oval 3"/>
          <p:cNvSpPr/>
          <p:nvPr/>
        </p:nvSpPr>
        <p:spPr>
          <a:xfrm>
            <a:off x="1495169" y="2323073"/>
            <a:ext cx="1729946" cy="1235675"/>
          </a:xfrm>
          <a:prstGeom prst="ellipse">
            <a:avLst/>
          </a:prstGeom>
          <a:solidFill>
            <a:srgbClr val="C4BD97">
              <a:alpha val="62745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flipH="1">
            <a:off x="1293615" y="2567472"/>
            <a:ext cx="21086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Iowa Workforce Development</a:t>
            </a:r>
          </a:p>
          <a:p>
            <a:pPr algn="ctr"/>
            <a:r>
              <a:rPr lang="en-US" sz="1600" dirty="0"/>
              <a:t>(fiscal agent)</a:t>
            </a:r>
          </a:p>
        </p:txBody>
      </p:sp>
      <p:sp>
        <p:nvSpPr>
          <p:cNvPr id="6" name="Oval 5"/>
          <p:cNvSpPr/>
          <p:nvPr/>
        </p:nvSpPr>
        <p:spPr>
          <a:xfrm>
            <a:off x="5661883" y="2907224"/>
            <a:ext cx="1729946" cy="1235675"/>
          </a:xfrm>
          <a:prstGeom prst="ellipse">
            <a:avLst/>
          </a:prstGeom>
          <a:solidFill>
            <a:schemeClr val="accent1">
              <a:lumMod val="40000"/>
              <a:lumOff val="60000"/>
              <a:alpha val="62745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 flipH="1">
            <a:off x="5484873" y="3189538"/>
            <a:ext cx="21086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Iowa Department </a:t>
            </a:r>
          </a:p>
          <a:p>
            <a:pPr algn="ctr"/>
            <a:r>
              <a:rPr lang="en-US" sz="1600" dirty="0"/>
              <a:t>of Education</a:t>
            </a:r>
          </a:p>
          <a:p>
            <a:pPr algn="ctr"/>
            <a:r>
              <a:rPr lang="en-US" sz="1600" dirty="0"/>
              <a:t>(contracted)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0993" y="3605036"/>
            <a:ext cx="500448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Beth Townsend, Director</a:t>
            </a:r>
          </a:p>
          <a:p>
            <a:r>
              <a:rPr lang="en-US" dirty="0"/>
              <a:t>Ryan West, Management Assigned</a:t>
            </a:r>
          </a:p>
          <a:p>
            <a:r>
              <a:rPr lang="en-US" dirty="0"/>
              <a:t>Ryan Murphy, Designated Project Manager</a:t>
            </a:r>
          </a:p>
          <a:p>
            <a:r>
              <a:rPr lang="en-US" dirty="0"/>
              <a:t>David </a:t>
            </a:r>
            <a:r>
              <a:rPr lang="en-US" dirty="0" err="1"/>
              <a:t>Parziale</a:t>
            </a:r>
            <a:r>
              <a:rPr lang="en-US" dirty="0"/>
              <a:t>, Contracts/Reporting</a:t>
            </a:r>
          </a:p>
          <a:p>
            <a:r>
              <a:rPr lang="en-US" dirty="0"/>
              <a:t>Jason Crowley, Technical/Project</a:t>
            </a:r>
          </a:p>
          <a:p>
            <a:r>
              <a:rPr lang="en-US" dirty="0"/>
              <a:t>Brett Connor, Financial Management</a:t>
            </a:r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840257" y="1467239"/>
            <a:ext cx="3039762" cy="46288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Department of Labor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91312" y="4519713"/>
            <a:ext cx="44535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Ryan Wise, Director</a:t>
            </a:r>
          </a:p>
          <a:p>
            <a:r>
              <a:rPr lang="en-US" dirty="0"/>
              <a:t>Barbara Burrows, Management Assigned</a:t>
            </a:r>
          </a:p>
          <a:p>
            <a:r>
              <a:rPr lang="en-US" dirty="0"/>
              <a:t>Paula Nissen, Contracts/Reporting</a:t>
            </a:r>
          </a:p>
          <a:p>
            <a:r>
              <a:rPr lang="en-US" dirty="0"/>
              <a:t>Vlad Bassis, Technical/Project</a:t>
            </a:r>
          </a:p>
          <a:p>
            <a:r>
              <a:rPr lang="en-US" dirty="0"/>
              <a:t>Angela James, Financial Management</a:t>
            </a:r>
          </a:p>
        </p:txBody>
      </p:sp>
      <p:cxnSp>
        <p:nvCxnSpPr>
          <p:cNvPr id="12" name="Straight Arrow Connector 11"/>
          <p:cNvCxnSpPr>
            <a:stCxn id="9" idx="2"/>
            <a:endCxn id="4" idx="0"/>
          </p:cNvCxnSpPr>
          <p:nvPr/>
        </p:nvCxnSpPr>
        <p:spPr>
          <a:xfrm>
            <a:off x="2360138" y="1930123"/>
            <a:ext cx="4" cy="392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1"/>
          </p:cNvCxnSpPr>
          <p:nvPr/>
        </p:nvCxnSpPr>
        <p:spPr>
          <a:xfrm>
            <a:off x="3402297" y="2982971"/>
            <a:ext cx="2135709" cy="4402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10073131" y="573438"/>
            <a:ext cx="1729946" cy="1235675"/>
          </a:xfrm>
          <a:prstGeom prst="ellipse">
            <a:avLst/>
          </a:prstGeom>
          <a:solidFill>
            <a:srgbClr val="002060">
              <a:alpha val="62745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flipH="1">
            <a:off x="9883763" y="1021998"/>
            <a:ext cx="21086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Disseminated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31638" y="2051267"/>
            <a:ext cx="346080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Iowa Community Colleges</a:t>
            </a:r>
          </a:p>
          <a:p>
            <a:pPr algn="r"/>
            <a:r>
              <a:rPr lang="en-US" dirty="0"/>
              <a:t>Iowa Depart. of Ed. Website</a:t>
            </a:r>
          </a:p>
          <a:p>
            <a:pPr algn="r"/>
            <a:r>
              <a:rPr lang="en-US" dirty="0"/>
              <a:t>Iowa Workforce Dev. Website</a:t>
            </a:r>
          </a:p>
          <a:p>
            <a:pPr algn="r"/>
            <a:r>
              <a:rPr lang="en-US" dirty="0"/>
              <a:t>Interactive Dashboard</a:t>
            </a:r>
          </a:p>
          <a:p>
            <a:pPr algn="r"/>
            <a:r>
              <a:rPr lang="en-US" dirty="0"/>
              <a:t>Link:  </a:t>
            </a:r>
          </a:p>
          <a:p>
            <a:pPr algn="r"/>
            <a:r>
              <a:rPr lang="en-US" dirty="0">
                <a:hlinkClick r:id="rId3"/>
              </a:rPr>
              <a:t>https://educateiowa.gov/iowa-community-college-program-outcomes#Iowa_Community_College_Program_Outcomes_Interactive_Charts</a:t>
            </a:r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027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972" y="184130"/>
            <a:ext cx="10058400" cy="1609344"/>
          </a:xfrm>
        </p:spPr>
        <p:txBody>
          <a:bodyPr/>
          <a:lstStyle/>
          <a:p>
            <a:r>
              <a:rPr lang="en-US" dirty="0"/>
              <a:t>Annual Timeline/Data Flow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29" y="1470453"/>
            <a:ext cx="10997751" cy="507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7811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8300" y="304801"/>
            <a:ext cx="8819279" cy="98488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2818130">
              <a:lnSpc>
                <a:spcPct val="100000"/>
              </a:lnSpc>
            </a:pPr>
            <a:r>
              <a:rPr lang="en-US" sz="3200" dirty="0"/>
              <a:t>INDIANA – Building an Occupation Data Ecosystem</a:t>
            </a:r>
            <a:endParaRPr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975968" y="3194684"/>
            <a:ext cx="8318500" cy="3046988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n-US" b="1" dirty="0"/>
              <a:t>WDQI Round VI is the second round of WDQI grants awarded to Indiana. </a:t>
            </a:r>
          </a:p>
          <a:p>
            <a:endParaRPr lang="en-US" b="1" dirty="0"/>
          </a:p>
          <a:p>
            <a:r>
              <a:rPr lang="en-US" b="1" dirty="0"/>
              <a:t>Goals: </a:t>
            </a:r>
            <a:r>
              <a:rPr lang="en-US" dirty="0"/>
              <a:t>close critical data gaps through UI system enhancements; refine data quality; enable improved outcome and pathway analysis related to individuals traveling from education to workforce. </a:t>
            </a:r>
          </a:p>
          <a:p>
            <a:endParaRPr lang="en-US" dirty="0"/>
          </a:p>
          <a:p>
            <a:r>
              <a:rPr lang="en-US" b="1" dirty="0"/>
              <a:t>Actions: </a:t>
            </a:r>
            <a:r>
              <a:rPr lang="en-US" dirty="0"/>
              <a:t>employers are prompted to </a:t>
            </a:r>
            <a:r>
              <a:rPr lang="en-US" i="1" dirty="0"/>
              <a:t>assign occupations </a:t>
            </a:r>
            <a:r>
              <a:rPr lang="en-US" dirty="0"/>
              <a:t>to the UI filings that they submit quarterly (other fields explored: PT/FT status, start/end date, average hours range).  Those occupations then become part of the longitudinal data warehouse and feed research initiatives and outcomes evaluations.</a:t>
            </a:r>
          </a:p>
          <a:p>
            <a:endParaRPr lang="en-US" dirty="0"/>
          </a:p>
        </p:txBody>
      </p:sp>
      <p:pic>
        <p:nvPicPr>
          <p:cNvPr id="1026" name="Picture 2" descr="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185" y="1496466"/>
            <a:ext cx="2985850" cy="170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068" y="1496466"/>
            <a:ext cx="2994815" cy="171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c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486" y="1496466"/>
            <a:ext cx="2971882" cy="169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/>
          </p:nvPr>
        </p:nvGraphicFramePr>
        <p:xfrm>
          <a:off x="1548984" y="76200"/>
          <a:ext cx="7214016" cy="662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8763001" y="2743200"/>
            <a:ext cx="1785079" cy="1905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RAW 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</a:rPr>
              <a:t>(Research &amp; Analysis Warehouse)</a:t>
            </a:r>
          </a:p>
          <a:p>
            <a:pPr algn="ctr"/>
            <a:endParaRPr lang="en-US" sz="1200" b="1" dirty="0">
              <a:solidFill>
                <a:schemeClr val="bg1"/>
              </a:solidFill>
            </a:endParaRPr>
          </a:p>
          <a:p>
            <a:pPr algn="ctr"/>
            <a:r>
              <a:rPr lang="en-US" sz="1200" b="1" dirty="0">
                <a:solidFill>
                  <a:schemeClr val="bg1"/>
                </a:solidFill>
              </a:rPr>
              <a:t>Longitudinal database</a:t>
            </a:r>
            <a:endParaRPr lang="en-US" dirty="0"/>
          </a:p>
        </p:txBody>
      </p:sp>
      <p:cxnSp>
        <p:nvCxnSpPr>
          <p:cNvPr id="5" name="Elbow Connector 4"/>
          <p:cNvCxnSpPr/>
          <p:nvPr/>
        </p:nvCxnSpPr>
        <p:spPr>
          <a:xfrm rot="10800000" flipV="1">
            <a:off x="8343900" y="4769324"/>
            <a:ext cx="838200" cy="609600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Elbow Connector 6"/>
          <p:cNvCxnSpPr/>
          <p:nvPr/>
        </p:nvCxnSpPr>
        <p:spPr>
          <a:xfrm rot="5400000" flipH="1" flipV="1">
            <a:off x="8539390" y="1855369"/>
            <a:ext cx="1066800" cy="740139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9055035" y="1300516"/>
            <a:ext cx="838200" cy="3048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FSSA</a:t>
            </a:r>
          </a:p>
        </p:txBody>
      </p:sp>
      <p:sp>
        <p:nvSpPr>
          <p:cNvPr id="9" name="Rectangle 8"/>
          <p:cNvSpPr/>
          <p:nvPr/>
        </p:nvSpPr>
        <p:spPr>
          <a:xfrm>
            <a:off x="7294285" y="5188426"/>
            <a:ext cx="914400" cy="38099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</a:t>
            </a:r>
            <a:endParaRPr lang="en-US" sz="1400" dirty="0"/>
          </a:p>
        </p:txBody>
      </p:sp>
      <p:cxnSp>
        <p:nvCxnSpPr>
          <p:cNvPr id="14" name="Elbow Connector 13"/>
          <p:cNvCxnSpPr/>
          <p:nvPr/>
        </p:nvCxnSpPr>
        <p:spPr>
          <a:xfrm rot="5400000">
            <a:off x="9084797" y="4969998"/>
            <a:ext cx="1098076" cy="696731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8866369" y="5867402"/>
            <a:ext cx="789170" cy="43103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DOE</a:t>
            </a:r>
          </a:p>
        </p:txBody>
      </p:sp>
      <p:cxnSp>
        <p:nvCxnSpPr>
          <p:cNvPr id="19" name="Elbow Connector 18"/>
          <p:cNvCxnSpPr>
            <a:stCxn id="3" idx="0"/>
          </p:cNvCxnSpPr>
          <p:nvPr/>
        </p:nvCxnSpPr>
        <p:spPr>
          <a:xfrm rot="5400000" flipH="1" flipV="1">
            <a:off x="9056870" y="1436870"/>
            <a:ext cx="1905000" cy="707660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9655539" y="533400"/>
            <a:ext cx="892540" cy="3048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DOC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7352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2DA8DB91-7AB2-49B7-A53C-0B462D001E57}"/>
              </a:ext>
            </a:extLst>
          </p:cNvPr>
          <p:cNvSpPr/>
          <p:nvPr/>
        </p:nvSpPr>
        <p:spPr>
          <a:xfrm>
            <a:off x="7590451" y="811095"/>
            <a:ext cx="4059384" cy="5616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ALABAMA’S WORFORCE LONGITUDINAL DATABASE SYSTEM (WLDS):</a:t>
            </a:r>
            <a:endParaRPr lang="en-US" sz="13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The Alabama Department of Commerce manages the Workforce Longitudinal Database System (WLDS).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The WLDS is the existing system that serves as a workforce data repository of information.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Since 2003, the infrastructure of the system has been in place and operational, storing and reporting workforce agency partner data.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r>
              <a:rPr lang="en-US" sz="1200" b="1" dirty="0"/>
              <a:t>State Agency partners and workforce funding streams:</a:t>
            </a:r>
            <a:endParaRPr lang="en-US" sz="1200" dirty="0"/>
          </a:p>
          <a:p>
            <a:pPr marL="342900" indent="-342900">
              <a:buAutoNum type="arabicPeriod"/>
            </a:pPr>
            <a:r>
              <a:rPr lang="en-US" sz="1200" dirty="0"/>
              <a:t>Commerce – AL </a:t>
            </a:r>
            <a:r>
              <a:rPr lang="en-US" sz="1200" dirty="0" err="1"/>
              <a:t>Dept</a:t>
            </a:r>
            <a:r>
              <a:rPr lang="en-US" sz="1200" dirty="0"/>
              <a:t> of Commerce (WIOA Title I)</a:t>
            </a:r>
          </a:p>
          <a:p>
            <a:pPr marL="342900" indent="-342900">
              <a:buAutoNum type="arabicPeriod"/>
            </a:pPr>
            <a:r>
              <a:rPr lang="en-US" sz="1200" dirty="0"/>
              <a:t>ACCS – AL Community College System (WIOA Title II)</a:t>
            </a:r>
          </a:p>
          <a:p>
            <a:pPr marL="342900" indent="-342900">
              <a:buAutoNum type="arabicPeriod"/>
            </a:pPr>
            <a:r>
              <a:rPr lang="en-US" sz="1200" dirty="0"/>
              <a:t>ADOL – AL </a:t>
            </a:r>
            <a:r>
              <a:rPr lang="en-US" sz="1200" dirty="0" err="1"/>
              <a:t>Dept</a:t>
            </a:r>
            <a:r>
              <a:rPr lang="en-US" sz="1200" dirty="0"/>
              <a:t> of Labor (WIOA Title III)</a:t>
            </a:r>
          </a:p>
          <a:p>
            <a:pPr marL="342900" indent="-342900">
              <a:buAutoNum type="arabicPeriod"/>
            </a:pPr>
            <a:r>
              <a:rPr lang="en-US" sz="1200" dirty="0"/>
              <a:t>ADRS – AL </a:t>
            </a:r>
            <a:r>
              <a:rPr lang="en-US" sz="1200" dirty="0" err="1"/>
              <a:t>Dept</a:t>
            </a:r>
            <a:r>
              <a:rPr lang="en-US" sz="1200" dirty="0"/>
              <a:t> of Rehabilitation Services (WIOA Title IV)</a:t>
            </a:r>
          </a:p>
          <a:p>
            <a:pPr marL="342900" indent="-342900">
              <a:buAutoNum type="arabicPeriod"/>
            </a:pPr>
            <a:r>
              <a:rPr lang="en-US" sz="1200" dirty="0"/>
              <a:t>DHR – AL </a:t>
            </a:r>
            <a:r>
              <a:rPr lang="en-US" sz="1200" dirty="0" err="1"/>
              <a:t>Dept</a:t>
            </a:r>
            <a:r>
              <a:rPr lang="en-US" sz="1200" dirty="0"/>
              <a:t> of Human Services (TANF &amp; SNAP)</a:t>
            </a:r>
          </a:p>
          <a:p>
            <a:pPr marL="342900" indent="-342900">
              <a:buAutoNum type="arabicPeriod"/>
            </a:pPr>
            <a:r>
              <a:rPr lang="en-US" sz="1200" dirty="0"/>
              <a:t>ADSS – AL </a:t>
            </a:r>
            <a:r>
              <a:rPr lang="en-US" sz="1200" dirty="0" err="1"/>
              <a:t>Dept</a:t>
            </a:r>
            <a:r>
              <a:rPr lang="en-US" sz="1200" dirty="0"/>
              <a:t> of Senior Services (WIOA Title I)</a:t>
            </a:r>
          </a:p>
          <a:p>
            <a:pPr marL="342900" indent="-342900">
              <a:buAutoNum type="arabicPeriod"/>
            </a:pPr>
            <a:r>
              <a:rPr lang="en-US" sz="1200" dirty="0"/>
              <a:t>AIDT – Alabama Industrial Development Training (ETF)</a:t>
            </a:r>
          </a:p>
          <a:p>
            <a:endParaRPr lang="en-US" sz="1300" dirty="0"/>
          </a:p>
          <a:p>
            <a:r>
              <a:rPr lang="en-US" sz="1300" b="1" dirty="0"/>
              <a:t>Governor’s Office of Education and Workforce Statistics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/>
              <a:t>The Education partners ACHE, ACCS, K-12, and Early Childhood would enter into data sharing agreements with Office of Education and Workforce Statistics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/>
              <a:t>This office responsible for matching algorithm and data security connecting data from the WLDS and Education to create Alabama Terminal for Linking and Analyzing Statistics (ATLAS).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/>
              <a:t>Also responsible for maintaining an online dashboard Alabama College and Career Exploration Tool (ACCET)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9E8899-9896-4D07-8A83-EBF8EE05FE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19" y="979713"/>
            <a:ext cx="6668289" cy="5279686"/>
          </a:xfrm>
          <a:prstGeom prst="rect">
            <a:avLst/>
          </a:prstGeom>
          <a:effectLst/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0F7EFAA-D036-45D8-A8CB-C8A55B25A95A}"/>
              </a:ext>
            </a:extLst>
          </p:cNvPr>
          <p:cNvSpPr/>
          <p:nvPr/>
        </p:nvSpPr>
        <p:spPr>
          <a:xfrm>
            <a:off x="3614504" y="156114"/>
            <a:ext cx="4655505" cy="6309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5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Alabama’s Plan for SLDS</a:t>
            </a:r>
          </a:p>
        </p:txBody>
      </p:sp>
    </p:spTree>
    <p:extLst>
      <p:ext uri="{BB962C8B-B14F-4D97-AF65-F5344CB8AC3E}">
        <p14:creationId xmlns:p14="http://schemas.microsoft.com/office/powerpoint/2010/main" val="4219583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0C3717F8-C25C-4BA6-A73D-E68E701BB015}"/>
              </a:ext>
            </a:extLst>
          </p:cNvPr>
          <p:cNvSpPr/>
          <p:nvPr/>
        </p:nvSpPr>
        <p:spPr>
          <a:xfrm>
            <a:off x="6695836" y="920100"/>
            <a:ext cx="5012944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Office of Education and Workforce Statistics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Development and management of the Alabama Terminal for Linking and Analyzing Statistics (ATLAS) under advisement of P20 Council and GOEWT Coordinator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Implementation Plan to create a secure and efficient data exchange, secure linking, deidentification, and data review procedures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Coordination with all agencies sharing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Perform research according to P20 Council recommendations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Manage online dashboard, Alabama College and Career Exploration Tool (ACCET)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Support P20 Council and offer suggestions of potential research options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OIT Chief Security Officer will </a:t>
            </a:r>
            <a:r>
              <a:rPr lang="en-US" sz="1400"/>
              <a:t>advise on </a:t>
            </a:r>
            <a:r>
              <a:rPr lang="en-US" sz="1400" dirty="0"/>
              <a:t>matters of data matching algorithm, data security, secure data transfer, and application development.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r>
              <a:rPr lang="en-US" sz="1400" b="1" dirty="0"/>
              <a:t>P20 Council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Oversee the development of ATLAS and develop and manage governance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Establish research agenda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Approve reports before they are published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Advise Office of Education and Workforce Statistics regarding operation and maintenance, data security,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Meet semiannually to conduct business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Create committees to accomplish functions as necessary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839BC69-D650-4DAB-AEF6-6EC099E9885F}"/>
              </a:ext>
            </a:extLst>
          </p:cNvPr>
          <p:cNvSpPr/>
          <p:nvPr/>
        </p:nvSpPr>
        <p:spPr>
          <a:xfrm>
            <a:off x="3614504" y="156114"/>
            <a:ext cx="4655505" cy="6309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5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Alabama’s Plan for SLDS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9D4BA8F-CF85-49A3-B2A9-C0CF03883891}"/>
              </a:ext>
            </a:extLst>
          </p:cNvPr>
          <p:cNvGrpSpPr/>
          <p:nvPr/>
        </p:nvGrpSpPr>
        <p:grpSpPr>
          <a:xfrm>
            <a:off x="736776" y="950620"/>
            <a:ext cx="5543044" cy="5614632"/>
            <a:chOff x="736776" y="1063908"/>
            <a:chExt cx="5543044" cy="5614632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8DD8089-D201-43D9-A1F7-D5B860E96C1B}"/>
                </a:ext>
              </a:extLst>
            </p:cNvPr>
            <p:cNvGrpSpPr/>
            <p:nvPr/>
          </p:nvGrpSpPr>
          <p:grpSpPr>
            <a:xfrm>
              <a:off x="736776" y="1063908"/>
              <a:ext cx="5543044" cy="5614632"/>
              <a:chOff x="4748979" y="2880852"/>
              <a:chExt cx="5724509" cy="372642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761A4E3-E558-4584-9AFE-F61D42748BCE}"/>
                  </a:ext>
                </a:extLst>
              </p:cNvPr>
              <p:cNvSpPr/>
              <p:nvPr/>
            </p:nvSpPr>
            <p:spPr>
              <a:xfrm>
                <a:off x="4748979" y="2885769"/>
                <a:ext cx="5724509" cy="3721507"/>
              </a:xfrm>
              <a:prstGeom prst="rect">
                <a:avLst/>
              </a:prstGeom>
              <a:solidFill>
                <a:srgbClr val="29458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Flowchart: Off-page Connector 7">
                <a:extLst>
                  <a:ext uri="{FF2B5EF4-FFF2-40B4-BE49-F238E27FC236}">
                    <a16:creationId xmlns:a16="http://schemas.microsoft.com/office/drawing/2014/main" id="{FE02127E-C9A8-4165-B6BB-02AA3BE16DD8}"/>
                  </a:ext>
                </a:extLst>
              </p:cNvPr>
              <p:cNvSpPr/>
              <p:nvPr/>
            </p:nvSpPr>
            <p:spPr>
              <a:xfrm>
                <a:off x="5476569" y="2939847"/>
                <a:ext cx="462115" cy="865238"/>
              </a:xfrm>
              <a:prstGeom prst="flowChartOffpageConnector">
                <a:avLst/>
              </a:prstGeom>
              <a:pattFill prst="wdDnDiag">
                <a:fgClr>
                  <a:srgbClr val="4472C4"/>
                </a:fgClr>
                <a:bgClr>
                  <a:srgbClr val="5B7AC9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12DFB38-77B9-48B0-99A1-CE0E75D79CBB}"/>
                  </a:ext>
                </a:extLst>
              </p:cNvPr>
              <p:cNvSpPr/>
              <p:nvPr/>
            </p:nvSpPr>
            <p:spPr>
              <a:xfrm>
                <a:off x="4748979" y="2880852"/>
                <a:ext cx="5724509" cy="747251"/>
              </a:xfrm>
              <a:prstGeom prst="rect">
                <a:avLst/>
              </a:prstGeom>
              <a:pattFill prst="wdDnDiag">
                <a:fgClr>
                  <a:srgbClr val="4472C4"/>
                </a:fgClr>
                <a:bgClr>
                  <a:srgbClr val="5B7AC9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85890B3-DD2C-4695-B7F4-64280EA7EA6F}"/>
                </a:ext>
              </a:extLst>
            </p:cNvPr>
            <p:cNvGrpSpPr/>
            <p:nvPr/>
          </p:nvGrpSpPr>
          <p:grpSpPr>
            <a:xfrm>
              <a:off x="2345974" y="2269504"/>
              <a:ext cx="1643802" cy="799450"/>
              <a:chOff x="3705034" y="2306913"/>
              <a:chExt cx="1643802" cy="799450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54A92CE-31BB-4C08-B4BF-E0B01D01AA10}"/>
                  </a:ext>
                </a:extLst>
              </p:cNvPr>
              <p:cNvSpPr/>
              <p:nvPr/>
            </p:nvSpPr>
            <p:spPr>
              <a:xfrm>
                <a:off x="3705034" y="2306913"/>
                <a:ext cx="1619525" cy="799450"/>
              </a:xfrm>
              <a:prstGeom prst="rect">
                <a:avLst/>
              </a:prstGeom>
              <a:solidFill>
                <a:srgbClr val="5B7AC9"/>
              </a:solidFill>
              <a:ln w="28575">
                <a:solidFill>
                  <a:srgbClr val="A8B8D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A04186D-2398-4E40-977F-8B3A36E56E47}"/>
                  </a:ext>
                </a:extLst>
              </p:cNvPr>
              <p:cNvSpPr txBox="1"/>
              <p:nvPr/>
            </p:nvSpPr>
            <p:spPr>
              <a:xfrm>
                <a:off x="4361608" y="2397679"/>
                <a:ext cx="98722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Governor Ivey</a:t>
                </a:r>
              </a:p>
            </p:txBody>
          </p:sp>
          <p:pic>
            <p:nvPicPr>
              <p:cNvPr id="15" name="Picture 14" descr="Screen Clipping">
                <a:extLst>
                  <a:ext uri="{FF2B5EF4-FFF2-40B4-BE49-F238E27FC236}">
                    <a16:creationId xmlns:a16="http://schemas.microsoft.com/office/drawing/2014/main" id="{B80C7BEB-2819-4DD4-8E93-C88E570E7A7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85" t="2567" r="5141" b="3954"/>
              <a:stretch/>
            </p:blipFill>
            <p:spPr>
              <a:xfrm>
                <a:off x="3767502" y="2369341"/>
                <a:ext cx="656097" cy="674669"/>
              </a:xfrm>
              <a:prstGeom prst="ellipse">
                <a:avLst/>
              </a:prstGeom>
            </p:spPr>
          </p:pic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F096737-9B1F-4F4F-9F86-AF1F0D0F3965}"/>
                </a:ext>
              </a:extLst>
            </p:cNvPr>
            <p:cNvGrpSpPr/>
            <p:nvPr/>
          </p:nvGrpSpPr>
          <p:grpSpPr>
            <a:xfrm>
              <a:off x="1169835" y="3235892"/>
              <a:ext cx="1913505" cy="828356"/>
              <a:chOff x="1481865" y="3865026"/>
              <a:chExt cx="1913505" cy="828356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00E8B4A-8C81-4AF0-8EA7-1071173D38DB}"/>
                  </a:ext>
                </a:extLst>
              </p:cNvPr>
              <p:cNvSpPr/>
              <p:nvPr/>
            </p:nvSpPr>
            <p:spPr>
              <a:xfrm>
                <a:off x="1481865" y="3865026"/>
                <a:ext cx="1792528" cy="828356"/>
              </a:xfrm>
              <a:prstGeom prst="rect">
                <a:avLst/>
              </a:prstGeom>
              <a:solidFill>
                <a:srgbClr val="5B7AC9"/>
              </a:solidFill>
              <a:ln w="28575">
                <a:solidFill>
                  <a:srgbClr val="A8B8D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6" name="Picture 15" descr="Screen Clipping">
                <a:extLst>
                  <a:ext uri="{FF2B5EF4-FFF2-40B4-BE49-F238E27FC236}">
                    <a16:creationId xmlns:a16="http://schemas.microsoft.com/office/drawing/2014/main" id="{C1A0A6CA-6FF4-49ED-A1F6-F4383E12C0D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85" t="2567" r="5141" b="3954"/>
              <a:stretch/>
            </p:blipFill>
            <p:spPr>
              <a:xfrm>
                <a:off x="1535808" y="3941254"/>
                <a:ext cx="656097" cy="674669"/>
              </a:xfrm>
              <a:prstGeom prst="ellipse">
                <a:avLst/>
              </a:prstGeom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25ECBCC-0308-4FA4-838F-12EC2338DAF1}"/>
                  </a:ext>
                </a:extLst>
              </p:cNvPr>
              <p:cNvSpPr txBox="1"/>
              <p:nvPr/>
            </p:nvSpPr>
            <p:spPr>
              <a:xfrm>
                <a:off x="2036790" y="3970761"/>
                <a:ext cx="135858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GOEWT</a:t>
                </a:r>
              </a:p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Coordinator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1D0AF775-7027-442B-BDAB-A548AA492E91}"/>
                </a:ext>
              </a:extLst>
            </p:cNvPr>
            <p:cNvGrpSpPr/>
            <p:nvPr/>
          </p:nvGrpSpPr>
          <p:grpSpPr>
            <a:xfrm>
              <a:off x="3339756" y="3676862"/>
              <a:ext cx="2642029" cy="792843"/>
              <a:chOff x="4717869" y="3857606"/>
              <a:chExt cx="2642029" cy="792843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7930780-2A3A-4227-B3C6-F0BCE5ACFB74}"/>
                  </a:ext>
                </a:extLst>
              </p:cNvPr>
              <p:cNvSpPr/>
              <p:nvPr/>
            </p:nvSpPr>
            <p:spPr>
              <a:xfrm>
                <a:off x="4717869" y="3867524"/>
                <a:ext cx="2605550" cy="782925"/>
              </a:xfrm>
              <a:prstGeom prst="rect">
                <a:avLst/>
              </a:prstGeom>
              <a:solidFill>
                <a:srgbClr val="5B7AC9"/>
              </a:solidFill>
              <a:ln w="28575">
                <a:solidFill>
                  <a:srgbClr val="A8B8D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A9899DE6-9F7F-4929-9418-C78C802706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>
                <a:off x="4784903" y="3950902"/>
                <a:ext cx="617862" cy="588003"/>
              </a:xfrm>
              <a:prstGeom prst="rect">
                <a:avLst/>
              </a:prstGeom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C68044E-F089-47C3-BA2A-E62094A67D5C}"/>
                  </a:ext>
                </a:extLst>
              </p:cNvPr>
              <p:cNvSpPr txBox="1"/>
              <p:nvPr/>
            </p:nvSpPr>
            <p:spPr>
              <a:xfrm>
                <a:off x="5459474" y="3857606"/>
                <a:ext cx="14511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P20 Council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13E1054-C5A6-46A0-99BE-6784AAD89D20}"/>
                  </a:ext>
                </a:extLst>
              </p:cNvPr>
              <p:cNvSpPr txBox="1"/>
              <p:nvPr/>
            </p:nvSpPr>
            <p:spPr>
              <a:xfrm>
                <a:off x="5366543" y="4122959"/>
                <a:ext cx="199335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bg1"/>
                    </a:solidFill>
                  </a:rPr>
                  <a:t>Commerce, ACCS, ADOL, ADRS, DHR,  ADSS, AIDT, ALSDE, ACHE</a:t>
                </a:r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DD115D-59EE-4B2C-A7FC-ABD711B7686C}"/>
                </a:ext>
              </a:extLst>
            </p:cNvPr>
            <p:cNvSpPr/>
            <p:nvPr/>
          </p:nvSpPr>
          <p:spPr>
            <a:xfrm>
              <a:off x="1825974" y="4700138"/>
              <a:ext cx="2605550" cy="1667607"/>
            </a:xfrm>
            <a:prstGeom prst="rect">
              <a:avLst/>
            </a:prstGeom>
            <a:solidFill>
              <a:srgbClr val="5B7AC9"/>
            </a:solidFill>
            <a:ln w="28575">
              <a:solidFill>
                <a:srgbClr val="A8B8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6C91764-30B7-4DB0-B972-ED15D01A0466}"/>
                </a:ext>
              </a:extLst>
            </p:cNvPr>
            <p:cNvSpPr txBox="1"/>
            <p:nvPr/>
          </p:nvSpPr>
          <p:spPr>
            <a:xfrm>
              <a:off x="1791799" y="4744070"/>
              <a:ext cx="19965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Office of Education &amp; Workforce Statistics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2BF8EBF-1490-4E68-84C2-FCACD8D568B9}"/>
                </a:ext>
              </a:extLst>
            </p:cNvPr>
            <p:cNvSpPr txBox="1"/>
            <p:nvPr/>
          </p:nvSpPr>
          <p:spPr>
            <a:xfrm>
              <a:off x="2377476" y="5404856"/>
              <a:ext cx="197804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Outreach &amp; Workforce Stats Advisor &amp; Director</a:t>
              </a:r>
            </a:p>
            <a:p>
              <a:pPr algn="ctr"/>
              <a:endParaRPr lang="en-US" sz="1100" dirty="0">
                <a:solidFill>
                  <a:schemeClr val="bg1"/>
                </a:solidFill>
              </a:endParaRPr>
            </a:p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Chief Security Officer</a:t>
              </a: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CA569D11-BD43-4B44-8A03-5B3A24B965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03" b="3168"/>
            <a:stretch/>
          </p:blipFill>
          <p:spPr>
            <a:xfrm flipH="1">
              <a:off x="1929501" y="5358467"/>
              <a:ext cx="453113" cy="458487"/>
            </a:xfrm>
            <a:prstGeom prst="ellipse">
              <a:avLst/>
            </a:prstGeom>
          </p:spPr>
        </p:pic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00924FE-EDEC-4446-AFAC-09A896FDDD83}"/>
                </a:ext>
              </a:extLst>
            </p:cNvPr>
            <p:cNvCxnSpPr>
              <a:cxnSpLocks/>
            </p:cNvCxnSpPr>
            <p:nvPr/>
          </p:nvCxnSpPr>
          <p:spPr>
            <a:xfrm>
              <a:off x="3145459" y="3068954"/>
              <a:ext cx="10277" cy="1603201"/>
            </a:xfrm>
            <a:prstGeom prst="line">
              <a:avLst/>
            </a:prstGeom>
            <a:ln w="12700">
              <a:solidFill>
                <a:srgbClr val="A8B8D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320E823-1D62-4490-8F95-421B91F41D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62363" y="3721457"/>
              <a:ext cx="183096" cy="0"/>
            </a:xfrm>
            <a:prstGeom prst="line">
              <a:avLst/>
            </a:prstGeom>
            <a:ln w="12700">
              <a:solidFill>
                <a:srgbClr val="A8B8D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047901E-A749-47D0-A907-5F33CCACDC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47131" y="3938593"/>
              <a:ext cx="183096" cy="0"/>
            </a:xfrm>
            <a:prstGeom prst="line">
              <a:avLst/>
            </a:prstGeom>
            <a:ln w="12700">
              <a:solidFill>
                <a:srgbClr val="A8B8D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9110A9A8-BB1B-42E3-AC8D-F4AE58E05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8412" y="4761394"/>
              <a:ext cx="552480" cy="575447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05C73BB-EB10-409D-A314-D73FF4A3DB60}"/>
                </a:ext>
              </a:extLst>
            </p:cNvPr>
            <p:cNvSpPr txBox="1"/>
            <p:nvPr/>
          </p:nvSpPr>
          <p:spPr>
            <a:xfrm>
              <a:off x="821743" y="1070253"/>
              <a:ext cx="537311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Governor’s Office of Education and Workforce Transformation (GOEWT)</a:t>
              </a:r>
            </a:p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Office of Education and Workforce Statistics</a:t>
              </a:r>
            </a:p>
          </p:txBody>
        </p:sp>
        <p:pic>
          <p:nvPicPr>
            <p:cNvPr id="4" name="Picture 3" descr="Screen Clipping">
              <a:extLst>
                <a:ext uri="{FF2B5EF4-FFF2-40B4-BE49-F238E27FC236}">
                  <a16:creationId xmlns:a16="http://schemas.microsoft.com/office/drawing/2014/main" id="{E4582372-F022-4451-8341-78CDDD801F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46" t="5949" r="9651" b="9122"/>
            <a:stretch/>
          </p:blipFill>
          <p:spPr>
            <a:xfrm>
              <a:off x="1929501" y="5858395"/>
              <a:ext cx="473051" cy="463987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5181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7B1F62-39D1-4AA6-8999-52C6D161187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02" y="1045654"/>
            <a:ext cx="10265379" cy="503955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642FF21-E44E-4DC5-BF02-3A7A4BB6DEF5}"/>
              </a:ext>
            </a:extLst>
          </p:cNvPr>
          <p:cNvSpPr/>
          <p:nvPr/>
        </p:nvSpPr>
        <p:spPr>
          <a:xfrm>
            <a:off x="3614504" y="156114"/>
            <a:ext cx="4655505" cy="6309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5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Alabama’s Plan for SLDS</a:t>
            </a:r>
          </a:p>
        </p:txBody>
      </p:sp>
    </p:spTree>
    <p:extLst>
      <p:ext uri="{BB962C8B-B14F-4D97-AF65-F5344CB8AC3E}">
        <p14:creationId xmlns:p14="http://schemas.microsoft.com/office/powerpoint/2010/main" val="21548336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7221373D-13A4-354D-AEBA-FAF60EB5E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F8A0B8D5-AAC7-D443-AE84-C49A939458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(Chat or ask aloud)</a:t>
            </a:r>
          </a:p>
        </p:txBody>
      </p:sp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EF2F7361-4048-E34C-85E1-CCD237E0ACAD}"/>
              </a:ext>
            </a:extLst>
          </p:cNvPr>
          <p:cNvPicPr>
            <a:picLocks noGrp="1" noChangeAspect="1"/>
          </p:cNvPicPr>
          <p:nvPr>
            <p:ph type="tbl" sz="quarter" idx="17"/>
          </p:nvPr>
        </p:nvPicPr>
        <p:blipFill>
          <a:blip r:embed="rId3"/>
          <a:stretch>
            <a:fillRect/>
          </a:stretch>
        </p:blipFill>
        <p:spPr>
          <a:xfrm rot="10800000">
            <a:off x="5440628" y="1493838"/>
            <a:ext cx="5128682" cy="3846512"/>
          </a:xfrm>
          <a:ln>
            <a:solidFill>
              <a:srgbClr val="FFC000"/>
            </a:solidFill>
          </a:ln>
        </p:spPr>
      </p:pic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B803F017-80B1-DC4F-8511-7FF1896A7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83902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D24B6-BECF-4BE6-9971-53768392C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6DC636-DB75-49A5-B764-91FF21804DA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4944" y="3549097"/>
            <a:ext cx="4367531" cy="1525587"/>
          </a:xfrm>
        </p:spPr>
        <p:txBody>
          <a:bodyPr/>
          <a:lstStyle/>
          <a:p>
            <a:r>
              <a:rPr lang="en-US" dirty="0"/>
              <a:t>Contact: </a:t>
            </a:r>
          </a:p>
          <a:p>
            <a:r>
              <a:rPr lang="en-US" dirty="0"/>
              <a:t>Maureen Sarver (SPR) </a:t>
            </a:r>
            <a:endParaRPr lang="ru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5A967A-4C75-4949-9D48-17FD2D8B8B5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Phone:</a:t>
            </a:r>
            <a:endParaRPr lang="ru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5085CC-458F-4E9F-AF16-A815111FBF0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510.788.2480 </a:t>
            </a: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9230DA-C209-4406-A9FA-EE60A7827F7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Email:</a:t>
            </a:r>
            <a:endParaRPr lang="ru-RU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10F5C8F-9E7F-4E64-9AF6-329D1654118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 err="1"/>
              <a:t>Maureen_Sarver@spra.com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6EFA00-EC7C-FC42-A7DB-501314395964}"/>
              </a:ext>
            </a:extLst>
          </p:cNvPr>
          <p:cNvSpPr txBox="1"/>
          <p:nvPr/>
        </p:nvSpPr>
        <p:spPr>
          <a:xfrm>
            <a:off x="4045104" y="8823024"/>
            <a:ext cx="101529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commons.wikimedia.org/wiki/File:Yellow-maple.jpg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1518370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16bd47a5-7fe3-402c-b724-3ffa30389072"/>
</p:tagLst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5B5860"/>
      </a:dk2>
      <a:lt2>
        <a:srgbClr val="F8F8F1"/>
      </a:lt2>
      <a:accent1>
        <a:srgbClr val="332780"/>
      </a:accent1>
      <a:accent2>
        <a:srgbClr val="503EC2"/>
      </a:accent2>
      <a:accent3>
        <a:srgbClr val="EAB800"/>
      </a:accent3>
      <a:accent4>
        <a:srgbClr val="F94200"/>
      </a:accent4>
      <a:accent5>
        <a:srgbClr val="E1EDF9"/>
      </a:accent5>
      <a:accent6>
        <a:srgbClr val="332780"/>
      </a:accent6>
      <a:hlink>
        <a:srgbClr val="006699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2000">
              <a:schemeClr val="accent1"/>
            </a:gs>
            <a:gs pos="100000">
              <a:schemeClr val="accent3"/>
            </a:gs>
          </a:gsLst>
          <a:lin ang="0" scaled="1"/>
          <a:tileRect/>
        </a:gradFill>
        <a:ln w="1270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WDQI Webinar Deck Template_.potx  -  Read-Only" id="{D53DD217-8838-409D-9010-FA5B34332DDB}" vid="{28CB3DD5-7208-4DCC-8028-2F73D97E04E0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6393BED-762D-4FA3-96CF-866F426A04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024DF7-0783-4549-86B7-A48B29FBA9C2}">
  <ds:schemaRefs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fb0879af-3eba-417a-a55a-ffe6dcd6ca77"/>
    <ds:schemaRef ds:uri="http://schemas.microsoft.com/office/2006/metadata/properties"/>
    <ds:schemaRef ds:uri="http://purl.org/dc/elements/1.1/"/>
    <ds:schemaRef ds:uri="http://purl.org/dc/dcmitype/"/>
    <ds:schemaRef ds:uri="6dc4bcd6-49db-4c07-9060-8acfc67cef9f"/>
    <ds:schemaRef ds:uri="http://schemas.microsoft.com/sharepoint/v3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50F309C-DE10-4641-9043-BB7E781AC4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WDQI Webinar Deck Template_</Template>
  <TotalTime>0</TotalTime>
  <Words>1829</Words>
  <Application>Microsoft Office PowerPoint</Application>
  <PresentationFormat>Widescreen</PresentationFormat>
  <Paragraphs>358</Paragraphs>
  <Slides>27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Arial</vt:lpstr>
      <vt:lpstr>Arial Narrow</vt:lpstr>
      <vt:lpstr>Calibri</vt:lpstr>
      <vt:lpstr>Calibri Light</vt:lpstr>
      <vt:lpstr>Gill Sans</vt:lpstr>
      <vt:lpstr>Helvetica Neue</vt:lpstr>
      <vt:lpstr>Times</vt:lpstr>
      <vt:lpstr>Office Theme</vt:lpstr>
      <vt:lpstr>1_Office Theme</vt:lpstr>
      <vt:lpstr>Document</vt:lpstr>
      <vt:lpstr>Visual Introductions to States</vt:lpstr>
      <vt:lpstr>The Team</vt:lpstr>
      <vt:lpstr>Visual Introductions</vt:lpstr>
      <vt:lpstr>PowerPoint Presentation</vt:lpstr>
      <vt:lpstr>Rhode Island WDQI Project: Data Flow</vt:lpstr>
      <vt:lpstr>New Jersey’s Education to Earnings Data System Overview</vt:lpstr>
      <vt:lpstr>PowerPoint Presentation</vt:lpstr>
      <vt:lpstr>Mississippi SLDS Structure</vt:lpstr>
      <vt:lpstr>Clearinghouse and WDQI Grant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Kansas WDQI</vt:lpstr>
      <vt:lpstr>PowerPoint Presentation</vt:lpstr>
      <vt:lpstr>Iowa WDQI</vt:lpstr>
      <vt:lpstr>Operational Infrastructure</vt:lpstr>
      <vt:lpstr>Annual Timeline/Data Flow</vt:lpstr>
      <vt:lpstr>INDIANA – Building an Occupation Data Ecosystem</vt:lpstr>
      <vt:lpstr>PowerPoint Presentation</vt:lpstr>
      <vt:lpstr>PowerPoint Presentation</vt:lpstr>
      <vt:lpstr>PowerPoint Presentation</vt:lpstr>
      <vt:lpstr>PowerPoint Presentation</vt:lpstr>
      <vt:lpstr>QUESTIONS?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2019-04-15T16:30:17Z</dcterms:created>
  <dcterms:modified xsi:type="dcterms:W3CDTF">2019-04-15T17:48:17Z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