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4.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 id="2147483670" r:id="rId3"/>
    <p:sldMasterId id="2147483658" r:id="rId4"/>
    <p:sldMasterId id="2147483684" r:id="rId5"/>
    <p:sldMasterId id="2147483699" r:id="rId6"/>
  </p:sldMasterIdLst>
  <p:notesMasterIdLst>
    <p:notesMasterId r:id="rId27"/>
  </p:notesMasterIdLst>
  <p:sldIdLst>
    <p:sldId id="256" r:id="rId7"/>
    <p:sldId id="296" r:id="rId8"/>
    <p:sldId id="286" r:id="rId9"/>
    <p:sldId id="328" r:id="rId10"/>
    <p:sldId id="285" r:id="rId11"/>
    <p:sldId id="290" r:id="rId12"/>
    <p:sldId id="318" r:id="rId13"/>
    <p:sldId id="323" r:id="rId14"/>
    <p:sldId id="322" r:id="rId15"/>
    <p:sldId id="321" r:id="rId16"/>
    <p:sldId id="326" r:id="rId17"/>
    <p:sldId id="325" r:id="rId18"/>
    <p:sldId id="324" r:id="rId19"/>
    <p:sldId id="319" r:id="rId20"/>
    <p:sldId id="317" r:id="rId21"/>
    <p:sldId id="313" r:id="rId22"/>
    <p:sldId id="316" r:id="rId23"/>
    <p:sldId id="315" r:id="rId24"/>
    <p:sldId id="275" r:id="rId25"/>
    <p:sldId id="297" r:id="rId26"/>
  </p:sldIdLst>
  <p:sldSz cx="12192000" cy="6858000"/>
  <p:notesSz cx="6858000" cy="9144000"/>
  <p:custDataLst>
    <p:tags r:id="rId2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6839C"/>
    <a:srgbClr val="F3F4F4"/>
    <a:srgbClr val="8C8C8C"/>
    <a:srgbClr val="2C526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203" autoAdjust="0"/>
    <p:restoredTop sz="94660"/>
  </p:normalViewPr>
  <p:slideViewPr>
    <p:cSldViewPr snapToGrid="0">
      <p:cViewPr varScale="1">
        <p:scale>
          <a:sx n="82" d="100"/>
          <a:sy n="82" d="100"/>
        </p:scale>
        <p:origin x="1032"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slideMaster" Target="slideMasters/slideMaster2.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2" Type="http://schemas.openxmlformats.org/officeDocument/2006/relationships/slideMaster" Target="slideMasters/slideMaster1.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5.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ableStyles" Target="tableStyles.xml"/><Relationship Id="rId5" Type="http://schemas.openxmlformats.org/officeDocument/2006/relationships/slideMaster" Target="slideMasters/slideMaster4.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tags" Target="tags/tag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theme" Target="theme/theme1.xml"/><Relationship Id="rId4" Type="http://schemas.openxmlformats.org/officeDocument/2006/relationships/slideMaster" Target="slideMasters/slideMaster3.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notesMaster" Target="notesMasters/notesMaster1.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FB2068F-3BD0-408D-92BD-6D35448D106A}" type="doc">
      <dgm:prSet loTypeId="urn:microsoft.com/office/officeart/2005/8/layout/StepDownProcess" loCatId="process" qsTypeId="urn:microsoft.com/office/officeart/2005/8/quickstyle/simple1" qsCatId="simple" csTypeId="urn:microsoft.com/office/officeart/2005/8/colors/accent1_2" csCatId="accent1" phldr="1"/>
      <dgm:spPr/>
      <dgm:t>
        <a:bodyPr/>
        <a:lstStyle/>
        <a:p>
          <a:endParaRPr lang="en-US"/>
        </a:p>
      </dgm:t>
    </dgm:pt>
    <dgm:pt modelId="{033B0262-905F-4679-8B23-E5AED613D98E}">
      <dgm:prSet phldrT="[Text]" custT="1"/>
      <dgm:spPr>
        <a:solidFill>
          <a:srgbClr val="46839C"/>
        </a:solidFill>
      </dgm:spPr>
      <dgm:t>
        <a:bodyPr/>
        <a:lstStyle/>
        <a:p>
          <a:pPr>
            <a:lnSpc>
              <a:spcPct val="100000"/>
            </a:lnSpc>
            <a:spcAft>
              <a:spcPts val="0"/>
            </a:spcAft>
          </a:pPr>
          <a:r>
            <a:rPr lang="en-US" sz="2000" dirty="0"/>
            <a:t>State Agency/State Workforce</a:t>
          </a:r>
        </a:p>
        <a:p>
          <a:pPr>
            <a:lnSpc>
              <a:spcPct val="100000"/>
            </a:lnSpc>
            <a:spcAft>
              <a:spcPts val="0"/>
            </a:spcAft>
          </a:pPr>
          <a:r>
            <a:rPr lang="en-US" sz="2000" dirty="0"/>
            <a:t>Development Board</a:t>
          </a:r>
        </a:p>
      </dgm:t>
    </dgm:pt>
    <dgm:pt modelId="{3F989968-A0A2-48A9-AF17-F90FA6443203}" type="parTrans" cxnId="{4E5B547F-7B41-400C-AA90-1E88268EC3C1}">
      <dgm:prSet/>
      <dgm:spPr/>
      <dgm:t>
        <a:bodyPr/>
        <a:lstStyle/>
        <a:p>
          <a:endParaRPr lang="en-US" sz="2000"/>
        </a:p>
      </dgm:t>
    </dgm:pt>
    <dgm:pt modelId="{6F757186-5851-468E-9D4E-DF4EBA7E4C39}" type="sibTrans" cxnId="{4E5B547F-7B41-400C-AA90-1E88268EC3C1}">
      <dgm:prSet/>
      <dgm:spPr/>
      <dgm:t>
        <a:bodyPr/>
        <a:lstStyle/>
        <a:p>
          <a:endParaRPr lang="en-US" sz="2000"/>
        </a:p>
      </dgm:t>
    </dgm:pt>
    <dgm:pt modelId="{76FB1B7E-7695-457B-93EE-8AF0817C4C85}">
      <dgm:prSet phldrT="[Text]" custT="1"/>
      <dgm:spPr>
        <a:solidFill>
          <a:srgbClr val="46839C"/>
        </a:solidFill>
      </dgm:spPr>
      <dgm:t>
        <a:bodyPr/>
        <a:lstStyle/>
        <a:p>
          <a:pPr>
            <a:lnSpc>
              <a:spcPct val="100000"/>
            </a:lnSpc>
            <a:spcAft>
              <a:spcPts val="0"/>
            </a:spcAft>
          </a:pPr>
          <a:r>
            <a:rPr lang="en-US" sz="2000" dirty="0"/>
            <a:t>Local Workforce </a:t>
          </a:r>
        </a:p>
        <a:p>
          <a:pPr>
            <a:lnSpc>
              <a:spcPct val="100000"/>
            </a:lnSpc>
            <a:spcAft>
              <a:spcPts val="0"/>
            </a:spcAft>
          </a:pPr>
          <a:r>
            <a:rPr lang="en-US" sz="2000" dirty="0"/>
            <a:t>Development Boards</a:t>
          </a:r>
        </a:p>
      </dgm:t>
    </dgm:pt>
    <dgm:pt modelId="{AC7B8822-2D84-4455-8951-50539024C0B3}" type="parTrans" cxnId="{47E2C384-092D-4579-9BA8-F406C51E0C87}">
      <dgm:prSet/>
      <dgm:spPr/>
      <dgm:t>
        <a:bodyPr/>
        <a:lstStyle/>
        <a:p>
          <a:endParaRPr lang="en-US" sz="2000"/>
        </a:p>
      </dgm:t>
    </dgm:pt>
    <dgm:pt modelId="{D509FC4B-5C07-4DD7-9746-F1A11B08D172}" type="sibTrans" cxnId="{47E2C384-092D-4579-9BA8-F406C51E0C87}">
      <dgm:prSet/>
      <dgm:spPr/>
      <dgm:t>
        <a:bodyPr/>
        <a:lstStyle/>
        <a:p>
          <a:endParaRPr lang="en-US" sz="2000"/>
        </a:p>
      </dgm:t>
    </dgm:pt>
    <dgm:pt modelId="{F961AFC7-F80E-4F16-8C10-EA7227434520}">
      <dgm:prSet phldrT="[Text]" phldr="1" custT="1"/>
      <dgm:spPr/>
      <dgm:t>
        <a:bodyPr/>
        <a:lstStyle/>
        <a:p>
          <a:endParaRPr lang="en-US" sz="2000"/>
        </a:p>
      </dgm:t>
    </dgm:pt>
    <dgm:pt modelId="{4C4D4D7A-7DC3-4500-969C-83B33F2EB82E}" type="parTrans" cxnId="{B6A49135-500E-4063-81AA-4D14EDA8E8A6}">
      <dgm:prSet/>
      <dgm:spPr/>
      <dgm:t>
        <a:bodyPr/>
        <a:lstStyle/>
        <a:p>
          <a:endParaRPr lang="en-US" sz="2000"/>
        </a:p>
      </dgm:t>
    </dgm:pt>
    <dgm:pt modelId="{C4A486F7-1BFC-4F38-93B4-A961B9799D71}" type="sibTrans" cxnId="{B6A49135-500E-4063-81AA-4D14EDA8E8A6}">
      <dgm:prSet/>
      <dgm:spPr/>
      <dgm:t>
        <a:bodyPr/>
        <a:lstStyle/>
        <a:p>
          <a:endParaRPr lang="en-US" sz="2000"/>
        </a:p>
      </dgm:t>
    </dgm:pt>
    <dgm:pt modelId="{1C278E3C-D1FD-4FFE-BB86-A20F5477E738}">
      <dgm:prSet phldrT="[Text]" custT="1"/>
      <dgm:spPr>
        <a:solidFill>
          <a:srgbClr val="46839C"/>
        </a:solidFill>
      </dgm:spPr>
      <dgm:t>
        <a:bodyPr/>
        <a:lstStyle/>
        <a:p>
          <a:pPr>
            <a:lnSpc>
              <a:spcPct val="100000"/>
            </a:lnSpc>
            <a:spcAft>
              <a:spcPts val="0"/>
            </a:spcAft>
          </a:pPr>
          <a:r>
            <a:rPr lang="en-US" sz="2000" dirty="0"/>
            <a:t>Service Providers, including </a:t>
          </a:r>
        </a:p>
        <a:p>
          <a:pPr>
            <a:lnSpc>
              <a:spcPct val="100000"/>
            </a:lnSpc>
            <a:spcAft>
              <a:spcPts val="0"/>
            </a:spcAft>
          </a:pPr>
          <a:r>
            <a:rPr lang="en-US" sz="2000" dirty="0"/>
            <a:t>American Job Centers</a:t>
          </a:r>
        </a:p>
      </dgm:t>
    </dgm:pt>
    <dgm:pt modelId="{E40093D1-92D8-4E2A-967E-CF1C84D8ED90}" type="parTrans" cxnId="{31EE7AC8-B90C-4CAB-AC28-03AB2C6F0087}">
      <dgm:prSet/>
      <dgm:spPr/>
      <dgm:t>
        <a:bodyPr/>
        <a:lstStyle/>
        <a:p>
          <a:endParaRPr lang="en-US" sz="2000"/>
        </a:p>
      </dgm:t>
    </dgm:pt>
    <dgm:pt modelId="{A19F7B97-33F6-405C-9137-6C82E690D648}" type="sibTrans" cxnId="{31EE7AC8-B90C-4CAB-AC28-03AB2C6F0087}">
      <dgm:prSet/>
      <dgm:spPr/>
      <dgm:t>
        <a:bodyPr/>
        <a:lstStyle/>
        <a:p>
          <a:endParaRPr lang="en-US" sz="2000"/>
        </a:p>
      </dgm:t>
    </dgm:pt>
    <dgm:pt modelId="{B28406B4-83A1-45F6-B214-851660A7B3A0}">
      <dgm:prSet phldrT="[Text]" custT="1"/>
      <dgm:spPr>
        <a:solidFill>
          <a:srgbClr val="46839C"/>
        </a:solidFill>
      </dgm:spPr>
      <dgm:t>
        <a:bodyPr/>
        <a:lstStyle/>
        <a:p>
          <a:r>
            <a:rPr lang="en-US" sz="2000" dirty="0"/>
            <a:t>U.S. Department of Labor </a:t>
          </a:r>
        </a:p>
      </dgm:t>
    </dgm:pt>
    <dgm:pt modelId="{EB56FA45-F8A7-4A84-B37F-139F71F8039B}" type="sibTrans" cxnId="{5E041A10-2FFD-46A9-9A8A-2D2EDBA86FE1}">
      <dgm:prSet/>
      <dgm:spPr/>
      <dgm:t>
        <a:bodyPr/>
        <a:lstStyle/>
        <a:p>
          <a:endParaRPr lang="en-US" sz="2000"/>
        </a:p>
      </dgm:t>
    </dgm:pt>
    <dgm:pt modelId="{50DBA382-4782-4151-8EAE-9756962C707A}" type="parTrans" cxnId="{5E041A10-2FFD-46A9-9A8A-2D2EDBA86FE1}">
      <dgm:prSet/>
      <dgm:spPr/>
      <dgm:t>
        <a:bodyPr/>
        <a:lstStyle/>
        <a:p>
          <a:endParaRPr lang="en-US" sz="2000"/>
        </a:p>
      </dgm:t>
    </dgm:pt>
    <dgm:pt modelId="{7C4FFBE1-553A-4D19-968E-DBDF3BF90AC2}" type="pres">
      <dgm:prSet presAssocID="{9FB2068F-3BD0-408D-92BD-6D35448D106A}" presName="rootnode" presStyleCnt="0">
        <dgm:presLayoutVars>
          <dgm:chMax/>
          <dgm:chPref/>
          <dgm:dir/>
          <dgm:animLvl val="lvl"/>
        </dgm:presLayoutVars>
      </dgm:prSet>
      <dgm:spPr/>
    </dgm:pt>
    <dgm:pt modelId="{0ED116AE-F4B4-4839-8943-035D3F058732}" type="pres">
      <dgm:prSet presAssocID="{B28406B4-83A1-45F6-B214-851660A7B3A0}" presName="composite" presStyleCnt="0"/>
      <dgm:spPr/>
    </dgm:pt>
    <dgm:pt modelId="{5C678650-EB5E-4259-AD55-D57F2675571E}" type="pres">
      <dgm:prSet presAssocID="{B28406B4-83A1-45F6-B214-851660A7B3A0}" presName="bentUpArrow1" presStyleLbl="alignImgPlace1" presStyleIdx="0" presStyleCnt="3" custAng="0" custScaleX="52347" custScaleY="56056" custLinFactX="300000" custLinFactY="-73685" custLinFactNeighborX="348033" custLinFactNeighborY="-100000"/>
      <dgm:spPr>
        <a:noFill/>
      </dgm:spPr>
    </dgm:pt>
    <dgm:pt modelId="{A3685D5A-A0C8-42EF-9DB3-23B1855A6F54}" type="pres">
      <dgm:prSet presAssocID="{B28406B4-83A1-45F6-B214-851660A7B3A0}" presName="ParentText" presStyleLbl="node1" presStyleIdx="0" presStyleCnt="4" custScaleX="228224" custScaleY="70720" custLinFactX="60978" custLinFactNeighborX="100000" custLinFactNeighborY="1686">
        <dgm:presLayoutVars>
          <dgm:chMax val="1"/>
          <dgm:chPref val="1"/>
          <dgm:bulletEnabled val="1"/>
        </dgm:presLayoutVars>
      </dgm:prSet>
      <dgm:spPr/>
    </dgm:pt>
    <dgm:pt modelId="{7A01AD0A-6C6E-4432-9F72-96E75204C1F3}" type="pres">
      <dgm:prSet presAssocID="{B28406B4-83A1-45F6-B214-851660A7B3A0}" presName="ChildText" presStyleLbl="revTx" presStyleIdx="0" presStyleCnt="3">
        <dgm:presLayoutVars>
          <dgm:chMax val="0"/>
          <dgm:chPref val="0"/>
          <dgm:bulletEnabled val="1"/>
        </dgm:presLayoutVars>
      </dgm:prSet>
      <dgm:spPr/>
    </dgm:pt>
    <dgm:pt modelId="{F49E72CE-4B6F-4780-BCE0-14B2EBDD350D}" type="pres">
      <dgm:prSet presAssocID="{EB56FA45-F8A7-4A84-B37F-139F71F8039B}" presName="sibTrans" presStyleCnt="0"/>
      <dgm:spPr/>
    </dgm:pt>
    <dgm:pt modelId="{4C45A406-CE41-44BC-9A54-3D64A817F3C8}" type="pres">
      <dgm:prSet presAssocID="{033B0262-905F-4679-8B23-E5AED613D98E}" presName="composite" presStyleCnt="0"/>
      <dgm:spPr/>
    </dgm:pt>
    <dgm:pt modelId="{F6523076-E836-4E53-946B-CB2959CB8547}" type="pres">
      <dgm:prSet presAssocID="{033B0262-905F-4679-8B23-E5AED613D98E}" presName="bentUpArrow1" presStyleLbl="alignImgPlace1" presStyleIdx="1" presStyleCnt="3" custLinFactX="200000" custLinFactY="-101293" custLinFactNeighborX="217342" custLinFactNeighborY="-200000"/>
      <dgm:spPr>
        <a:noFill/>
      </dgm:spPr>
    </dgm:pt>
    <dgm:pt modelId="{12BD7ADB-6C9A-4B56-AD3B-F6A5DE00B2E5}" type="pres">
      <dgm:prSet presAssocID="{033B0262-905F-4679-8B23-E5AED613D98E}" presName="ParentText" presStyleLbl="node1" presStyleIdx="1" presStyleCnt="4" custScaleX="270773" custScaleY="63665" custLinFactNeighborX="91675" custLinFactNeighborY="-10991">
        <dgm:presLayoutVars>
          <dgm:chMax val="1"/>
          <dgm:chPref val="1"/>
          <dgm:bulletEnabled val="1"/>
        </dgm:presLayoutVars>
      </dgm:prSet>
      <dgm:spPr/>
    </dgm:pt>
    <dgm:pt modelId="{B57F0BEA-7297-4992-BF29-37B143322670}" type="pres">
      <dgm:prSet presAssocID="{033B0262-905F-4679-8B23-E5AED613D98E}" presName="ChildText" presStyleLbl="revTx" presStyleIdx="1" presStyleCnt="3">
        <dgm:presLayoutVars>
          <dgm:chMax val="0"/>
          <dgm:chPref val="0"/>
          <dgm:bulletEnabled val="1"/>
        </dgm:presLayoutVars>
      </dgm:prSet>
      <dgm:spPr/>
    </dgm:pt>
    <dgm:pt modelId="{4C77E023-EE54-4021-9B57-972DC51F1CDA}" type="pres">
      <dgm:prSet presAssocID="{6F757186-5851-468E-9D4E-DF4EBA7E4C39}" presName="sibTrans" presStyleCnt="0"/>
      <dgm:spPr/>
    </dgm:pt>
    <dgm:pt modelId="{DAB8DE98-3C1A-4B0D-9A36-4588E057DEFD}" type="pres">
      <dgm:prSet presAssocID="{76FB1B7E-7695-457B-93EE-8AF0817C4C85}" presName="composite" presStyleCnt="0"/>
      <dgm:spPr/>
    </dgm:pt>
    <dgm:pt modelId="{F407BC90-6498-4C32-AF4E-67198BA90C1C}" type="pres">
      <dgm:prSet presAssocID="{76FB1B7E-7695-457B-93EE-8AF0817C4C85}" presName="bentUpArrow1" presStyleLbl="alignImgPlace1" presStyleIdx="2" presStyleCnt="3" custLinFactX="111773" custLinFactY="-200000" custLinFactNeighborX="200000" custLinFactNeighborY="-202899"/>
      <dgm:spPr>
        <a:noFill/>
      </dgm:spPr>
    </dgm:pt>
    <dgm:pt modelId="{C6FF6684-1312-42D3-855A-E1C7EDAAD9FB}" type="pres">
      <dgm:prSet presAssocID="{76FB1B7E-7695-457B-93EE-8AF0817C4C85}" presName="ParentText" presStyleLbl="node1" presStyleIdx="2" presStyleCnt="4" custScaleX="279208" custScaleY="59743" custLinFactNeighborX="23806" custLinFactNeighborY="-46296">
        <dgm:presLayoutVars>
          <dgm:chMax val="1"/>
          <dgm:chPref val="1"/>
          <dgm:bulletEnabled val="1"/>
        </dgm:presLayoutVars>
      </dgm:prSet>
      <dgm:spPr/>
    </dgm:pt>
    <dgm:pt modelId="{EC3AA4A7-4655-4C4F-869D-D6A388EDBBBA}" type="pres">
      <dgm:prSet presAssocID="{76FB1B7E-7695-457B-93EE-8AF0817C4C85}" presName="ChildText" presStyleLbl="revTx" presStyleIdx="2" presStyleCnt="3">
        <dgm:presLayoutVars>
          <dgm:chMax val="0"/>
          <dgm:chPref val="0"/>
          <dgm:bulletEnabled val="1"/>
        </dgm:presLayoutVars>
      </dgm:prSet>
      <dgm:spPr/>
    </dgm:pt>
    <dgm:pt modelId="{A7D81CA8-8FB9-40D5-B4D8-642127DE2EA9}" type="pres">
      <dgm:prSet presAssocID="{D509FC4B-5C07-4DD7-9746-F1A11B08D172}" presName="sibTrans" presStyleCnt="0"/>
      <dgm:spPr/>
    </dgm:pt>
    <dgm:pt modelId="{3C0BE103-F5BD-4F23-A780-2B45687D1EFD}" type="pres">
      <dgm:prSet presAssocID="{1C278E3C-D1FD-4FFE-BB86-A20F5477E738}" presName="composite" presStyleCnt="0"/>
      <dgm:spPr/>
    </dgm:pt>
    <dgm:pt modelId="{20D05F9A-2955-468F-B57A-EBD066A42ACF}" type="pres">
      <dgm:prSet presAssocID="{1C278E3C-D1FD-4FFE-BB86-A20F5477E738}" presName="ParentText" presStyleLbl="node1" presStyleIdx="3" presStyleCnt="4" custScaleX="304942" custScaleY="59743" custLinFactNeighborX="-49562" custLinFactNeighborY="-72492">
        <dgm:presLayoutVars>
          <dgm:chMax val="1"/>
          <dgm:chPref val="1"/>
          <dgm:bulletEnabled val="1"/>
        </dgm:presLayoutVars>
      </dgm:prSet>
      <dgm:spPr/>
    </dgm:pt>
  </dgm:ptLst>
  <dgm:cxnLst>
    <dgm:cxn modelId="{D6A28A00-977C-4AC4-B3E4-F62DC87B47AF}" type="presOf" srcId="{B28406B4-83A1-45F6-B214-851660A7B3A0}" destId="{A3685D5A-A0C8-42EF-9DB3-23B1855A6F54}" srcOrd="0" destOrd="0" presId="urn:microsoft.com/office/officeart/2005/8/layout/StepDownProcess"/>
    <dgm:cxn modelId="{5E041A10-2FFD-46A9-9A8A-2D2EDBA86FE1}" srcId="{9FB2068F-3BD0-408D-92BD-6D35448D106A}" destId="{B28406B4-83A1-45F6-B214-851660A7B3A0}" srcOrd="0" destOrd="0" parTransId="{50DBA382-4782-4151-8EAE-9756962C707A}" sibTransId="{EB56FA45-F8A7-4A84-B37F-139F71F8039B}"/>
    <dgm:cxn modelId="{0E293C2A-BB8E-4CC1-A14A-905D6FD478FF}" type="presOf" srcId="{9FB2068F-3BD0-408D-92BD-6D35448D106A}" destId="{7C4FFBE1-553A-4D19-968E-DBDF3BF90AC2}" srcOrd="0" destOrd="0" presId="urn:microsoft.com/office/officeart/2005/8/layout/StepDownProcess"/>
    <dgm:cxn modelId="{B6A49135-500E-4063-81AA-4D14EDA8E8A6}" srcId="{76FB1B7E-7695-457B-93EE-8AF0817C4C85}" destId="{F961AFC7-F80E-4F16-8C10-EA7227434520}" srcOrd="0" destOrd="0" parTransId="{4C4D4D7A-7DC3-4500-969C-83B33F2EB82E}" sibTransId="{C4A486F7-1BFC-4F38-93B4-A961B9799D71}"/>
    <dgm:cxn modelId="{E7EBF468-D58A-4982-8809-7D535D27AB49}" type="presOf" srcId="{1C278E3C-D1FD-4FFE-BB86-A20F5477E738}" destId="{20D05F9A-2955-468F-B57A-EBD066A42ACF}" srcOrd="0" destOrd="0" presId="urn:microsoft.com/office/officeart/2005/8/layout/StepDownProcess"/>
    <dgm:cxn modelId="{4E5B547F-7B41-400C-AA90-1E88268EC3C1}" srcId="{9FB2068F-3BD0-408D-92BD-6D35448D106A}" destId="{033B0262-905F-4679-8B23-E5AED613D98E}" srcOrd="1" destOrd="0" parTransId="{3F989968-A0A2-48A9-AF17-F90FA6443203}" sibTransId="{6F757186-5851-468E-9D4E-DF4EBA7E4C39}"/>
    <dgm:cxn modelId="{47E2C384-092D-4579-9BA8-F406C51E0C87}" srcId="{9FB2068F-3BD0-408D-92BD-6D35448D106A}" destId="{76FB1B7E-7695-457B-93EE-8AF0817C4C85}" srcOrd="2" destOrd="0" parTransId="{AC7B8822-2D84-4455-8951-50539024C0B3}" sibTransId="{D509FC4B-5C07-4DD7-9746-F1A11B08D172}"/>
    <dgm:cxn modelId="{015A7885-4F60-4754-8BAF-25B77BCB7344}" type="presOf" srcId="{033B0262-905F-4679-8B23-E5AED613D98E}" destId="{12BD7ADB-6C9A-4B56-AD3B-F6A5DE00B2E5}" srcOrd="0" destOrd="0" presId="urn:microsoft.com/office/officeart/2005/8/layout/StepDownProcess"/>
    <dgm:cxn modelId="{31EE7AC8-B90C-4CAB-AC28-03AB2C6F0087}" srcId="{9FB2068F-3BD0-408D-92BD-6D35448D106A}" destId="{1C278E3C-D1FD-4FFE-BB86-A20F5477E738}" srcOrd="3" destOrd="0" parTransId="{E40093D1-92D8-4E2A-967E-CF1C84D8ED90}" sibTransId="{A19F7B97-33F6-405C-9137-6C82E690D648}"/>
    <dgm:cxn modelId="{26F526DE-E3B6-4246-A2DE-7EEB14039155}" type="presOf" srcId="{F961AFC7-F80E-4F16-8C10-EA7227434520}" destId="{EC3AA4A7-4655-4C4F-869D-D6A388EDBBBA}" srcOrd="0" destOrd="0" presId="urn:microsoft.com/office/officeart/2005/8/layout/StepDownProcess"/>
    <dgm:cxn modelId="{8C600FF4-469E-4214-A13E-4EA1B1E475DB}" type="presOf" srcId="{76FB1B7E-7695-457B-93EE-8AF0817C4C85}" destId="{C6FF6684-1312-42D3-855A-E1C7EDAAD9FB}" srcOrd="0" destOrd="0" presId="urn:microsoft.com/office/officeart/2005/8/layout/StepDownProcess"/>
    <dgm:cxn modelId="{7B64B082-774C-4C2C-862A-76CD748AA77D}" type="presParOf" srcId="{7C4FFBE1-553A-4D19-968E-DBDF3BF90AC2}" destId="{0ED116AE-F4B4-4839-8943-035D3F058732}" srcOrd="0" destOrd="0" presId="urn:microsoft.com/office/officeart/2005/8/layout/StepDownProcess"/>
    <dgm:cxn modelId="{92C32C04-91B4-4CAA-BEFB-E80DE5D8EA9B}" type="presParOf" srcId="{0ED116AE-F4B4-4839-8943-035D3F058732}" destId="{5C678650-EB5E-4259-AD55-D57F2675571E}" srcOrd="0" destOrd="0" presId="urn:microsoft.com/office/officeart/2005/8/layout/StepDownProcess"/>
    <dgm:cxn modelId="{CA9DF694-5E7F-4BB2-BB0B-DCDFCEA38F7F}" type="presParOf" srcId="{0ED116AE-F4B4-4839-8943-035D3F058732}" destId="{A3685D5A-A0C8-42EF-9DB3-23B1855A6F54}" srcOrd="1" destOrd="0" presId="urn:microsoft.com/office/officeart/2005/8/layout/StepDownProcess"/>
    <dgm:cxn modelId="{2EC7132E-DE75-492A-9A91-EDE0E69EF24B}" type="presParOf" srcId="{0ED116AE-F4B4-4839-8943-035D3F058732}" destId="{7A01AD0A-6C6E-4432-9F72-96E75204C1F3}" srcOrd="2" destOrd="0" presId="urn:microsoft.com/office/officeart/2005/8/layout/StepDownProcess"/>
    <dgm:cxn modelId="{F6CD1F7F-1A6A-4636-9C0D-4696F8840358}" type="presParOf" srcId="{7C4FFBE1-553A-4D19-968E-DBDF3BF90AC2}" destId="{F49E72CE-4B6F-4780-BCE0-14B2EBDD350D}" srcOrd="1" destOrd="0" presId="urn:microsoft.com/office/officeart/2005/8/layout/StepDownProcess"/>
    <dgm:cxn modelId="{FA282459-93DE-452D-9B8F-8F45EE128DC6}" type="presParOf" srcId="{7C4FFBE1-553A-4D19-968E-DBDF3BF90AC2}" destId="{4C45A406-CE41-44BC-9A54-3D64A817F3C8}" srcOrd="2" destOrd="0" presId="urn:microsoft.com/office/officeart/2005/8/layout/StepDownProcess"/>
    <dgm:cxn modelId="{8478F72F-0C14-41CD-818E-D9A76EF32040}" type="presParOf" srcId="{4C45A406-CE41-44BC-9A54-3D64A817F3C8}" destId="{F6523076-E836-4E53-946B-CB2959CB8547}" srcOrd="0" destOrd="0" presId="urn:microsoft.com/office/officeart/2005/8/layout/StepDownProcess"/>
    <dgm:cxn modelId="{FB20B5D9-3743-4A53-B0AC-8763C1167DBE}" type="presParOf" srcId="{4C45A406-CE41-44BC-9A54-3D64A817F3C8}" destId="{12BD7ADB-6C9A-4B56-AD3B-F6A5DE00B2E5}" srcOrd="1" destOrd="0" presId="urn:microsoft.com/office/officeart/2005/8/layout/StepDownProcess"/>
    <dgm:cxn modelId="{30DDC242-C67E-4FD2-9BAB-739DCDE03140}" type="presParOf" srcId="{4C45A406-CE41-44BC-9A54-3D64A817F3C8}" destId="{B57F0BEA-7297-4992-BF29-37B143322670}" srcOrd="2" destOrd="0" presId="urn:microsoft.com/office/officeart/2005/8/layout/StepDownProcess"/>
    <dgm:cxn modelId="{5ED23563-F506-451D-8CDC-07D401D6422B}" type="presParOf" srcId="{7C4FFBE1-553A-4D19-968E-DBDF3BF90AC2}" destId="{4C77E023-EE54-4021-9B57-972DC51F1CDA}" srcOrd="3" destOrd="0" presId="urn:microsoft.com/office/officeart/2005/8/layout/StepDownProcess"/>
    <dgm:cxn modelId="{F821D2C7-9917-44E8-B4CC-C13BED50ACFF}" type="presParOf" srcId="{7C4FFBE1-553A-4D19-968E-DBDF3BF90AC2}" destId="{DAB8DE98-3C1A-4B0D-9A36-4588E057DEFD}" srcOrd="4" destOrd="0" presId="urn:microsoft.com/office/officeart/2005/8/layout/StepDownProcess"/>
    <dgm:cxn modelId="{7CDDF5B0-463B-46F6-940E-88646AD8D077}" type="presParOf" srcId="{DAB8DE98-3C1A-4B0D-9A36-4588E057DEFD}" destId="{F407BC90-6498-4C32-AF4E-67198BA90C1C}" srcOrd="0" destOrd="0" presId="urn:microsoft.com/office/officeart/2005/8/layout/StepDownProcess"/>
    <dgm:cxn modelId="{8462695A-E6AB-428C-849E-2FC548C6CFB9}" type="presParOf" srcId="{DAB8DE98-3C1A-4B0D-9A36-4588E057DEFD}" destId="{C6FF6684-1312-42D3-855A-E1C7EDAAD9FB}" srcOrd="1" destOrd="0" presId="urn:microsoft.com/office/officeart/2005/8/layout/StepDownProcess"/>
    <dgm:cxn modelId="{FD3174C1-CCB3-45F7-8D1F-066C7320F451}" type="presParOf" srcId="{DAB8DE98-3C1A-4B0D-9A36-4588E057DEFD}" destId="{EC3AA4A7-4655-4C4F-869D-D6A388EDBBBA}" srcOrd="2" destOrd="0" presId="urn:microsoft.com/office/officeart/2005/8/layout/StepDownProcess"/>
    <dgm:cxn modelId="{DEDE86FF-5698-4B0F-91E8-AF077ADD7D50}" type="presParOf" srcId="{7C4FFBE1-553A-4D19-968E-DBDF3BF90AC2}" destId="{A7D81CA8-8FB9-40D5-B4D8-642127DE2EA9}" srcOrd="5" destOrd="0" presId="urn:microsoft.com/office/officeart/2005/8/layout/StepDownProcess"/>
    <dgm:cxn modelId="{DA42FDD1-9A82-4761-862D-5BEB18F08FD4}" type="presParOf" srcId="{7C4FFBE1-553A-4D19-968E-DBDF3BF90AC2}" destId="{3C0BE103-F5BD-4F23-A780-2B45687D1EFD}" srcOrd="6" destOrd="0" presId="urn:microsoft.com/office/officeart/2005/8/layout/StepDownProcess"/>
    <dgm:cxn modelId="{1B52D5D9-EF6F-417D-B845-0C61EDCA2A53}" type="presParOf" srcId="{3C0BE103-F5BD-4F23-A780-2B45687D1EFD}" destId="{20D05F9A-2955-468F-B57A-EBD066A42ACF}" srcOrd="0" destOrd="0" presId="urn:microsoft.com/office/officeart/2005/8/layout/StepDownProcess"/>
  </dgm:cxnLst>
  <dgm:bg/>
  <dgm:whole/>
  <dgm:extLst>
    <a:ext uri="http://schemas.microsoft.com/office/drawing/2008/diagram">
      <dsp:dataModelExt xmlns:dsp="http://schemas.microsoft.com/office/drawing/2008/diagram" relId="rId1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678650-EB5E-4259-AD55-D57F2675571E}">
      <dsp:nvSpPr>
        <dsp:cNvPr id="0" name=""/>
        <dsp:cNvSpPr/>
      </dsp:nvSpPr>
      <dsp:spPr>
        <a:xfrm rot="5400000">
          <a:off x="7995085" y="-15813"/>
          <a:ext cx="500917" cy="532543"/>
        </a:xfrm>
        <a:prstGeom prst="bentUpArrow">
          <a:avLst>
            <a:gd name="adj1" fmla="val 32840"/>
            <a:gd name="adj2" fmla="val 25000"/>
            <a:gd name="adj3" fmla="val 35780"/>
          </a:avLst>
        </a:prstGeom>
        <a:no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3685D5A-A0C8-42EF-9DB3-23B1855A6F54}">
      <dsp:nvSpPr>
        <dsp:cNvPr id="0" name=""/>
        <dsp:cNvSpPr/>
      </dsp:nvSpPr>
      <dsp:spPr>
        <a:xfrm>
          <a:off x="2426489" y="467496"/>
          <a:ext cx="3433170" cy="744653"/>
        </a:xfrm>
        <a:prstGeom prst="roundRect">
          <a:avLst>
            <a:gd name="adj" fmla="val 16670"/>
          </a:avLst>
        </a:prstGeom>
        <a:solidFill>
          <a:srgbClr val="46839C"/>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U.S. Department of Labor </a:t>
          </a:r>
        </a:p>
      </dsp:txBody>
      <dsp:txXfrm>
        <a:off x="2462847" y="503854"/>
        <a:ext cx="3360454" cy="671937"/>
      </dsp:txXfrm>
    </dsp:sp>
    <dsp:sp modelId="{7A01AD0A-6C6E-4432-9F72-96E75204C1F3}">
      <dsp:nvSpPr>
        <dsp:cNvPr id="0" name=""/>
        <dsp:cNvSpPr/>
      </dsp:nvSpPr>
      <dsp:spPr>
        <a:xfrm>
          <a:off x="2473634" y="396013"/>
          <a:ext cx="1094083" cy="851048"/>
        </a:xfrm>
        <a:prstGeom prst="rect">
          <a:avLst/>
        </a:prstGeom>
        <a:noFill/>
        <a:ln>
          <a:noFill/>
        </a:ln>
        <a:effectLst/>
      </dsp:spPr>
      <dsp:style>
        <a:lnRef idx="0">
          <a:scrgbClr r="0" g="0" b="0"/>
        </a:lnRef>
        <a:fillRef idx="0">
          <a:scrgbClr r="0" g="0" b="0"/>
        </a:fillRef>
        <a:effectRef idx="0">
          <a:scrgbClr r="0" g="0" b="0"/>
        </a:effectRef>
        <a:fontRef idx="minor"/>
      </dsp:style>
    </dsp:sp>
    <dsp:sp modelId="{F6523076-E836-4E53-946B-CB2959CB8547}">
      <dsp:nvSpPr>
        <dsp:cNvPr id="0" name=""/>
        <dsp:cNvSpPr/>
      </dsp:nvSpPr>
      <dsp:spPr>
        <a:xfrm rot="5400000">
          <a:off x="7482030" y="-61866"/>
          <a:ext cx="893601" cy="1017333"/>
        </a:xfrm>
        <a:prstGeom prst="bentUpArrow">
          <a:avLst>
            <a:gd name="adj1" fmla="val 32840"/>
            <a:gd name="adj2" fmla="val 25000"/>
            <a:gd name="adj3" fmla="val 35780"/>
          </a:avLst>
        </a:prstGeom>
        <a:no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2BD7ADB-6C9A-4B56-AD3B-F6A5DE00B2E5}">
      <dsp:nvSpPr>
        <dsp:cNvPr id="0" name=""/>
        <dsp:cNvSpPr/>
      </dsp:nvSpPr>
      <dsp:spPr>
        <a:xfrm>
          <a:off x="3094118" y="1257211"/>
          <a:ext cx="4073234" cy="670367"/>
        </a:xfrm>
        <a:prstGeom prst="roundRect">
          <a:avLst>
            <a:gd name="adj" fmla="val 16670"/>
          </a:avLst>
        </a:prstGeom>
        <a:solidFill>
          <a:srgbClr val="46839C"/>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100000"/>
            </a:lnSpc>
            <a:spcBef>
              <a:spcPct val="0"/>
            </a:spcBef>
            <a:spcAft>
              <a:spcPts val="0"/>
            </a:spcAft>
            <a:buNone/>
          </a:pPr>
          <a:r>
            <a:rPr lang="en-US" sz="2000" kern="1200" dirty="0"/>
            <a:t>State Agency/State Workforce</a:t>
          </a:r>
        </a:p>
        <a:p>
          <a:pPr marL="0" lvl="0" indent="0" algn="ctr" defTabSz="889000">
            <a:lnSpc>
              <a:spcPct val="100000"/>
            </a:lnSpc>
            <a:spcBef>
              <a:spcPct val="0"/>
            </a:spcBef>
            <a:spcAft>
              <a:spcPts val="0"/>
            </a:spcAft>
            <a:buNone/>
          </a:pPr>
          <a:r>
            <a:rPr lang="en-US" sz="2000" kern="1200" dirty="0"/>
            <a:t>Development Board</a:t>
          </a:r>
        </a:p>
      </dsp:txBody>
      <dsp:txXfrm>
        <a:off x="3126849" y="1289942"/>
        <a:ext cx="4007772" cy="604905"/>
      </dsp:txXfrm>
    </dsp:sp>
    <dsp:sp modelId="{B57F0BEA-7297-4992-BF29-37B143322670}">
      <dsp:nvSpPr>
        <dsp:cNvPr id="0" name=""/>
        <dsp:cNvSpPr/>
      </dsp:nvSpPr>
      <dsp:spPr>
        <a:xfrm>
          <a:off x="4503819" y="1282069"/>
          <a:ext cx="1094083" cy="851048"/>
        </a:xfrm>
        <a:prstGeom prst="rect">
          <a:avLst/>
        </a:prstGeom>
        <a:noFill/>
        <a:ln>
          <a:noFill/>
        </a:ln>
        <a:effectLst/>
      </dsp:spPr>
      <dsp:style>
        <a:lnRef idx="0">
          <a:scrgbClr r="0" g="0" b="0"/>
        </a:lnRef>
        <a:fillRef idx="0">
          <a:scrgbClr r="0" g="0" b="0"/>
        </a:fillRef>
        <a:effectRef idx="0">
          <a:scrgbClr r="0" g="0" b="0"/>
        </a:effectRef>
        <a:fontRef idx="minor"/>
      </dsp:style>
    </dsp:sp>
    <dsp:sp modelId="{F407BC90-6498-4C32-AF4E-67198BA90C1C}">
      <dsp:nvSpPr>
        <dsp:cNvPr id="0" name=""/>
        <dsp:cNvSpPr/>
      </dsp:nvSpPr>
      <dsp:spPr>
        <a:xfrm rot="5400000">
          <a:off x="8181638" y="-61866"/>
          <a:ext cx="893601" cy="1017333"/>
        </a:xfrm>
        <a:prstGeom prst="bentUpArrow">
          <a:avLst>
            <a:gd name="adj1" fmla="val 32840"/>
            <a:gd name="adj2" fmla="val 25000"/>
            <a:gd name="adj3" fmla="val 35780"/>
          </a:avLst>
        </a:prstGeom>
        <a:no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6FF6684-1312-42D3-855A-E1C7EDAAD9FB}">
      <dsp:nvSpPr>
        <dsp:cNvPr id="0" name=""/>
        <dsp:cNvSpPr/>
      </dsp:nvSpPr>
      <dsp:spPr>
        <a:xfrm>
          <a:off x="3783318" y="1988510"/>
          <a:ext cx="4200122" cy="629070"/>
        </a:xfrm>
        <a:prstGeom prst="roundRect">
          <a:avLst>
            <a:gd name="adj" fmla="val 16670"/>
          </a:avLst>
        </a:prstGeom>
        <a:solidFill>
          <a:srgbClr val="46839C"/>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100000"/>
            </a:lnSpc>
            <a:spcBef>
              <a:spcPct val="0"/>
            </a:spcBef>
            <a:spcAft>
              <a:spcPts val="0"/>
            </a:spcAft>
            <a:buNone/>
          </a:pPr>
          <a:r>
            <a:rPr lang="en-US" sz="2000" kern="1200" dirty="0"/>
            <a:t>Local Workforce </a:t>
          </a:r>
        </a:p>
        <a:p>
          <a:pPr marL="0" lvl="0" indent="0" algn="ctr" defTabSz="889000">
            <a:lnSpc>
              <a:spcPct val="100000"/>
            </a:lnSpc>
            <a:spcBef>
              <a:spcPct val="0"/>
            </a:spcBef>
            <a:spcAft>
              <a:spcPts val="0"/>
            </a:spcAft>
            <a:buNone/>
          </a:pPr>
          <a:r>
            <a:rPr lang="en-US" sz="2000" kern="1200" dirty="0"/>
            <a:t>Development Boards</a:t>
          </a:r>
        </a:p>
      </dsp:txBody>
      <dsp:txXfrm>
        <a:off x="3814032" y="2019224"/>
        <a:ext cx="4138694" cy="567642"/>
      </dsp:txXfrm>
    </dsp:sp>
    <dsp:sp modelId="{EC3AA4A7-4655-4C4F-869D-D6A388EDBBBA}">
      <dsp:nvSpPr>
        <dsp:cNvPr id="0" name=""/>
        <dsp:cNvSpPr/>
      </dsp:nvSpPr>
      <dsp:spPr>
        <a:xfrm>
          <a:off x="6277415" y="2364467"/>
          <a:ext cx="1094083" cy="8510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marL="228600" lvl="1" indent="-228600" algn="l" defTabSz="889000">
            <a:lnSpc>
              <a:spcPct val="90000"/>
            </a:lnSpc>
            <a:spcBef>
              <a:spcPct val="0"/>
            </a:spcBef>
            <a:spcAft>
              <a:spcPct val="15000"/>
            </a:spcAft>
            <a:buChar char="•"/>
          </a:pPr>
          <a:endParaRPr lang="en-US" sz="2000" kern="1200"/>
        </a:p>
      </dsp:txBody>
      <dsp:txXfrm>
        <a:off x="6277415" y="2364467"/>
        <a:ext cx="1094083" cy="851048"/>
      </dsp:txXfrm>
    </dsp:sp>
    <dsp:sp modelId="{20D05F9A-2955-468F-B57A-EBD066A42ACF}">
      <dsp:nvSpPr>
        <dsp:cNvPr id="0" name=""/>
        <dsp:cNvSpPr/>
      </dsp:nvSpPr>
      <dsp:spPr>
        <a:xfrm>
          <a:off x="4389797" y="2683553"/>
          <a:ext cx="4587238" cy="629070"/>
        </a:xfrm>
        <a:prstGeom prst="roundRect">
          <a:avLst>
            <a:gd name="adj" fmla="val 16670"/>
          </a:avLst>
        </a:prstGeom>
        <a:solidFill>
          <a:srgbClr val="46839C"/>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100000"/>
            </a:lnSpc>
            <a:spcBef>
              <a:spcPct val="0"/>
            </a:spcBef>
            <a:spcAft>
              <a:spcPts val="0"/>
            </a:spcAft>
            <a:buNone/>
          </a:pPr>
          <a:r>
            <a:rPr lang="en-US" sz="2000" kern="1200" dirty="0"/>
            <a:t>Service Providers, including </a:t>
          </a:r>
        </a:p>
        <a:p>
          <a:pPr marL="0" lvl="0" indent="0" algn="ctr" defTabSz="889000">
            <a:lnSpc>
              <a:spcPct val="100000"/>
            </a:lnSpc>
            <a:spcBef>
              <a:spcPct val="0"/>
            </a:spcBef>
            <a:spcAft>
              <a:spcPts val="0"/>
            </a:spcAft>
            <a:buNone/>
          </a:pPr>
          <a:r>
            <a:rPr lang="en-US" sz="2000" kern="1200" dirty="0"/>
            <a:t>American Job Centers</a:t>
          </a:r>
        </a:p>
      </dsp:txBody>
      <dsp:txXfrm>
        <a:off x="4420511" y="2714267"/>
        <a:ext cx="4525810" cy="567642"/>
      </dsp:txXfrm>
    </dsp:sp>
  </dsp:spTree>
</dsp:drawing>
</file>

<file path=ppt/diagrams/layout1.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B57773-3BAA-418C-9BDB-0F9C1E1BF433}" type="datetimeFigureOut">
              <a:rPr lang="en-US" smtClean="0"/>
              <a:t>3/5/2020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342BB8-3F7E-4150-BE07-912221E53E6C}" type="slidenum">
              <a:rPr lang="en-US" smtClean="0"/>
              <a:t>‹#›</a:t>
            </a:fld>
            <a:endParaRPr lang="en-US"/>
          </a:p>
        </p:txBody>
      </p:sp>
    </p:spTree>
    <p:extLst>
      <p:ext uri="{BB962C8B-B14F-4D97-AF65-F5344CB8AC3E}">
        <p14:creationId xmlns:p14="http://schemas.microsoft.com/office/powerpoint/2010/main" val="27601643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tags" Target="../tags/tag17.xml"/><Relationship Id="rId7" Type="http://schemas.openxmlformats.org/officeDocument/2006/relationships/image" Target="../media/image3.png"/><Relationship Id="rId2" Type="http://schemas.openxmlformats.org/officeDocument/2006/relationships/tags" Target="../tags/tag16.xml"/><Relationship Id="rId1" Type="http://schemas.openxmlformats.org/officeDocument/2006/relationships/tags" Target="../tags/tag15.xml"/><Relationship Id="rId6" Type="http://schemas.openxmlformats.org/officeDocument/2006/relationships/slideMaster" Target="../slideMasters/slideMaster1.xml"/><Relationship Id="rId11" Type="http://schemas.openxmlformats.org/officeDocument/2006/relationships/image" Target="../media/image1.emf"/><Relationship Id="rId5" Type="http://schemas.openxmlformats.org/officeDocument/2006/relationships/tags" Target="../tags/tag19.xml"/><Relationship Id="rId10" Type="http://schemas.openxmlformats.org/officeDocument/2006/relationships/image" Target="../media/image6.png"/><Relationship Id="rId4" Type="http://schemas.openxmlformats.org/officeDocument/2006/relationships/tags" Target="../tags/tag18.xml"/><Relationship Id="rId9"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4.xml.rels><?xml version="1.0" encoding="UTF-8" standalone="yes"?>
<Relationships xmlns="http://schemas.openxmlformats.org/package/2006/relationships"><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slideMaster" Target="../slideMasters/slideMaster1.xml"/><Relationship Id="rId5" Type="http://schemas.openxmlformats.org/officeDocument/2006/relationships/tags" Target="../tags/tag24.xml"/><Relationship Id="rId4" Type="http://schemas.openxmlformats.org/officeDocument/2006/relationships/tags" Target="../tags/tag2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27.xml"/><Relationship Id="rId7" Type="http://schemas.openxmlformats.org/officeDocument/2006/relationships/tags" Target="../tags/tag31.xml"/><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tags" Target="../tags/tag30.xml"/><Relationship Id="rId5" Type="http://schemas.openxmlformats.org/officeDocument/2006/relationships/tags" Target="../tags/tag29.xml"/><Relationship Id="rId4" Type="http://schemas.openxmlformats.org/officeDocument/2006/relationships/tags" Target="../tags/tag28.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34.xml"/><Relationship Id="rId2" Type="http://schemas.openxmlformats.org/officeDocument/2006/relationships/tags" Target="../tags/tag33.xml"/><Relationship Id="rId1" Type="http://schemas.openxmlformats.org/officeDocument/2006/relationships/tags" Target="../tags/tag32.xml"/><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2.svg"/><Relationship Id="rId7"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Master" Target="../slideMasters/slideMaster2.xml"/><Relationship Id="rId6" Type="http://schemas.openxmlformats.org/officeDocument/2006/relationships/image" Target="../media/image1.emf"/><Relationship Id="rId5" Type="http://schemas.openxmlformats.org/officeDocument/2006/relationships/image" Target="../media/image14.svg"/><Relationship Id="rId4" Type="http://schemas.openxmlformats.org/officeDocument/2006/relationships/image" Target="../media/image13.png"/></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tags" Target="../tags/tag50.xml"/><Relationship Id="rId7" Type="http://schemas.openxmlformats.org/officeDocument/2006/relationships/image" Target="../media/image15.png"/><Relationship Id="rId2" Type="http://schemas.openxmlformats.org/officeDocument/2006/relationships/tags" Target="../tags/tag49.xml"/><Relationship Id="rId1" Type="http://schemas.openxmlformats.org/officeDocument/2006/relationships/tags" Target="../tags/tag48.xml"/><Relationship Id="rId6" Type="http://schemas.openxmlformats.org/officeDocument/2006/relationships/slideMaster" Target="../slideMasters/slideMaster2.xml"/><Relationship Id="rId5" Type="http://schemas.openxmlformats.org/officeDocument/2006/relationships/tags" Target="../tags/tag52.xml"/><Relationship Id="rId4" Type="http://schemas.openxmlformats.org/officeDocument/2006/relationships/tags" Target="../tags/tag51.xml"/></Relationships>
</file>

<file path=ppt/slideLayouts/_rels/slideLayout16.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tags" Target="../tags/tag55.xml"/><Relationship Id="rId7" Type="http://schemas.openxmlformats.org/officeDocument/2006/relationships/image" Target="../media/image3.png"/><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slideMaster" Target="../slideMasters/slideMaster2.xml"/><Relationship Id="rId5" Type="http://schemas.openxmlformats.org/officeDocument/2006/relationships/tags" Target="../tags/tag57.xml"/><Relationship Id="rId4" Type="http://schemas.openxmlformats.org/officeDocument/2006/relationships/tags" Target="../tags/tag56.xml"/><Relationship Id="rId9" Type="http://schemas.openxmlformats.org/officeDocument/2006/relationships/image" Target="../media/image1.emf"/></Relationships>
</file>

<file path=ppt/slideLayouts/_rels/slideLayout17.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tags" Target="../tags/tag73.xml"/><Relationship Id="rId7" Type="http://schemas.openxmlformats.org/officeDocument/2006/relationships/image" Target="../media/image17.png"/><Relationship Id="rId2" Type="http://schemas.openxmlformats.org/officeDocument/2006/relationships/tags" Target="../tags/tag72.xml"/><Relationship Id="rId1" Type="http://schemas.openxmlformats.org/officeDocument/2006/relationships/tags" Target="../tags/tag71.xml"/><Relationship Id="rId6" Type="http://schemas.openxmlformats.org/officeDocument/2006/relationships/slideMaster" Target="../slideMasters/slideMaster3.xml"/><Relationship Id="rId5" Type="http://schemas.openxmlformats.org/officeDocument/2006/relationships/tags" Target="../tags/tag75.xml"/><Relationship Id="rId4" Type="http://schemas.openxmlformats.org/officeDocument/2006/relationships/tags" Target="../tags/tag74.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8" Type="http://schemas.openxmlformats.org/officeDocument/2006/relationships/tags" Target="../tags/tag83.xml"/><Relationship Id="rId13" Type="http://schemas.openxmlformats.org/officeDocument/2006/relationships/slideMaster" Target="../slideMasters/slideMaster3.xml"/><Relationship Id="rId3" Type="http://schemas.openxmlformats.org/officeDocument/2006/relationships/tags" Target="../tags/tag78.xml"/><Relationship Id="rId7" Type="http://schemas.openxmlformats.org/officeDocument/2006/relationships/tags" Target="../tags/tag82.xml"/><Relationship Id="rId12" Type="http://schemas.openxmlformats.org/officeDocument/2006/relationships/tags" Target="../tags/tag87.xml"/><Relationship Id="rId2" Type="http://schemas.openxmlformats.org/officeDocument/2006/relationships/tags" Target="../tags/tag77.xml"/><Relationship Id="rId1" Type="http://schemas.openxmlformats.org/officeDocument/2006/relationships/tags" Target="../tags/tag76.xml"/><Relationship Id="rId6" Type="http://schemas.openxmlformats.org/officeDocument/2006/relationships/tags" Target="../tags/tag81.xml"/><Relationship Id="rId11" Type="http://schemas.openxmlformats.org/officeDocument/2006/relationships/tags" Target="../tags/tag86.xml"/><Relationship Id="rId5" Type="http://schemas.openxmlformats.org/officeDocument/2006/relationships/tags" Target="../tags/tag80.xml"/><Relationship Id="rId15" Type="http://schemas.openxmlformats.org/officeDocument/2006/relationships/image" Target="../media/image20.svg"/><Relationship Id="rId10" Type="http://schemas.openxmlformats.org/officeDocument/2006/relationships/tags" Target="../tags/tag85.xml"/><Relationship Id="rId4" Type="http://schemas.openxmlformats.org/officeDocument/2006/relationships/tags" Target="../tags/tag79.xml"/><Relationship Id="rId9" Type="http://schemas.openxmlformats.org/officeDocument/2006/relationships/tags" Target="../tags/tag84.xml"/><Relationship Id="rId14" Type="http://schemas.openxmlformats.org/officeDocument/2006/relationships/image" Target="../media/image19.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Master" Target="../slideMasters/slideMaster4.xml"/><Relationship Id="rId4" Type="http://schemas.openxmlformats.org/officeDocument/2006/relationships/image" Target="../media/image29.sv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Master" Target="../slideMasters/slideMaster4.xml"/><Relationship Id="rId4" Type="http://schemas.openxmlformats.org/officeDocument/2006/relationships/image" Target="../media/image32.sv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3F4F4"/>
        </a:solidFill>
        <a:effectLst/>
      </p:bgPr>
    </p:bg>
    <p:spTree>
      <p:nvGrpSpPr>
        <p:cNvPr id="1" name=""/>
        <p:cNvGrpSpPr/>
        <p:nvPr/>
      </p:nvGrpSpPr>
      <p:grpSpPr>
        <a:xfrm>
          <a:off x="0" y="0"/>
          <a:ext cx="0" cy="0"/>
          <a:chOff x="0" y="0"/>
          <a:chExt cx="0" cy="0"/>
        </a:xfrm>
      </p:grpSpPr>
      <p:pic>
        <p:nvPicPr>
          <p:cNvPr id="22" name="Left Side Embellishment">
            <a:extLst>
              <a:ext uri="{FF2B5EF4-FFF2-40B4-BE49-F238E27FC236}">
                <a16:creationId xmlns:a16="http://schemas.microsoft.com/office/drawing/2014/main" id="{53B45ABE-9C34-43C8-AC5A-5BAE3A5ECB0E}"/>
              </a:ext>
              <a:ext uri="{C183D7F6-B498-43B3-948B-1728B52AA6E4}">
                <adec:decorative xmlns:adec="http://schemas.microsoft.com/office/drawing/2017/decorative" val="1"/>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0" y="0"/>
            <a:ext cx="6210300" cy="6858000"/>
          </a:xfrm>
          <a:prstGeom prst="rect">
            <a:avLst/>
          </a:prstGeom>
        </p:spPr>
      </p:pic>
      <p:sp>
        <p:nvSpPr>
          <p:cNvPr id="2" name="Presentation Title">
            <a:extLst>
              <a:ext uri="{FF2B5EF4-FFF2-40B4-BE49-F238E27FC236}">
                <a16:creationId xmlns:a16="http://schemas.microsoft.com/office/drawing/2014/main" id="{DAE136CE-2099-43E6-A78F-37528C2B1CF3}"/>
              </a:ext>
            </a:extLst>
          </p:cNvPr>
          <p:cNvSpPr>
            <a:spLocks noGrp="1"/>
          </p:cNvSpPr>
          <p:nvPr>
            <p:ph type="ctrTitle" hasCustomPrompt="1"/>
            <p:custDataLst>
              <p:tags r:id="rId1"/>
            </p:custDataLst>
          </p:nvPr>
        </p:nvSpPr>
        <p:spPr>
          <a:xfrm>
            <a:off x="5494430" y="2313782"/>
            <a:ext cx="6217920" cy="2230436"/>
          </a:xfrm>
        </p:spPr>
        <p:txBody>
          <a:bodyPr lIns="91440" anchor="ctr">
            <a:normAutofit/>
          </a:bodyPr>
          <a:lstStyle>
            <a:lvl1pPr algn="l">
              <a:defRPr sz="4800" b="1">
                <a:solidFill>
                  <a:schemeClr val="accent2"/>
                </a:solidFill>
                <a:latin typeface="+mn-lt"/>
              </a:defRPr>
            </a:lvl1pPr>
          </a:lstStyle>
          <a:p>
            <a:r>
              <a:rPr lang="en-US" dirty="0"/>
              <a:t>Click to add Title</a:t>
            </a:r>
          </a:p>
        </p:txBody>
      </p:sp>
      <p:sp>
        <p:nvSpPr>
          <p:cNvPr id="3" name="Presentation Subtitle">
            <a:extLst>
              <a:ext uri="{FF2B5EF4-FFF2-40B4-BE49-F238E27FC236}">
                <a16:creationId xmlns:a16="http://schemas.microsoft.com/office/drawing/2014/main" id="{C25573A4-A9C4-47F0-9576-FF873A4291CD}"/>
              </a:ext>
            </a:extLst>
          </p:cNvPr>
          <p:cNvSpPr>
            <a:spLocks noGrp="1"/>
          </p:cNvSpPr>
          <p:nvPr>
            <p:ph type="subTitle" idx="1" hasCustomPrompt="1"/>
            <p:custDataLst>
              <p:tags r:id="rId2"/>
            </p:custDataLst>
          </p:nvPr>
        </p:nvSpPr>
        <p:spPr>
          <a:xfrm>
            <a:off x="5494430" y="4673599"/>
            <a:ext cx="621792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
        <p:nvSpPr>
          <p:cNvPr id="4" name="Event Date">
            <a:extLst>
              <a:ext uri="{FF2B5EF4-FFF2-40B4-BE49-F238E27FC236}">
                <a16:creationId xmlns:a16="http://schemas.microsoft.com/office/drawing/2014/main" id="{A87BC8D1-B522-491F-805B-FA6690AC2AF6}"/>
              </a:ext>
            </a:extLst>
          </p:cNvPr>
          <p:cNvSpPr>
            <a:spLocks noGrp="1"/>
          </p:cNvSpPr>
          <p:nvPr>
            <p:ph type="dt" sz="half" idx="10"/>
            <p:custDataLst>
              <p:tags r:id="rId3"/>
            </p:custDataLst>
          </p:nvPr>
        </p:nvSpPr>
        <p:spPr>
          <a:xfrm>
            <a:off x="1908175" y="5833156"/>
            <a:ext cx="2743200" cy="365125"/>
          </a:xfrm>
          <a:prstGeom prst="rect">
            <a:avLst/>
          </a:prstGeom>
        </p:spPr>
        <p:txBody>
          <a:bodyPr/>
          <a:lstStyle>
            <a:lvl1pPr algn="ctr">
              <a:defRPr sz="2000">
                <a:solidFill>
                  <a:schemeClr val="bg1"/>
                </a:solidFill>
              </a:defRPr>
            </a:lvl1pPr>
          </a:lstStyle>
          <a:p>
            <a:r>
              <a:rPr lang="en-US" dirty="0"/>
              <a:t>Month XX, 20XX</a:t>
            </a:r>
          </a:p>
        </p:txBody>
      </p:sp>
      <p:grpSp>
        <p:nvGrpSpPr>
          <p:cNvPr id="28" name="DOL-ETA Branding">
            <a:extLst>
              <a:ext uri="{FF2B5EF4-FFF2-40B4-BE49-F238E27FC236}">
                <a16:creationId xmlns:a16="http://schemas.microsoft.com/office/drawing/2014/main" id="{725FB689-92DD-491D-8462-FE0AA953385E}"/>
              </a:ext>
            </a:extLst>
          </p:cNvPr>
          <p:cNvGrpSpPr/>
          <p:nvPr userDrawn="1"/>
        </p:nvGrpSpPr>
        <p:grpSpPr>
          <a:xfrm>
            <a:off x="1360737" y="123825"/>
            <a:ext cx="3899036" cy="755650"/>
            <a:chOff x="1595394" y="293690"/>
            <a:chExt cx="3899036" cy="755650"/>
          </a:xfrm>
        </p:grpSpPr>
        <p:pic>
          <p:nvPicPr>
            <p:cNvPr id="25" name="DOL Seal" descr="Official seal of the United States Department of Labor">
              <a:extLst>
                <a:ext uri="{FF2B5EF4-FFF2-40B4-BE49-F238E27FC236}">
                  <a16:creationId xmlns:a16="http://schemas.microsoft.com/office/drawing/2014/main" id="{64621789-AD2B-43C2-B634-7CA4258C100B}"/>
                </a:ext>
              </a:extLst>
            </p:cNvPr>
            <p:cNvPicPr>
              <a:picLocks noChangeAspect="1"/>
            </p:cNvPicPr>
            <p:nvPr userDrawn="1"/>
          </p:nvPicPr>
          <p:blipFill>
            <a:blip r:embed="rId9" cstate="hqprint">
              <a:extLst>
                <a:ext uri="{28A0092B-C50C-407E-A947-70E740481C1C}">
                  <a14:useLocalDpi xmlns:a14="http://schemas.microsoft.com/office/drawing/2010/main" val="0"/>
                </a:ext>
              </a:extLst>
            </a:blip>
            <a:stretch>
              <a:fillRect/>
            </a:stretch>
          </p:blipFill>
          <p:spPr>
            <a:xfrm>
              <a:off x="1595394" y="293690"/>
              <a:ext cx="755650" cy="755650"/>
            </a:xfrm>
            <a:prstGeom prst="rect">
              <a:avLst/>
            </a:prstGeom>
          </p:spPr>
        </p:pic>
        <p:pic>
          <p:nvPicPr>
            <p:cNvPr id="27" name="ETA Tagline" descr="Employment and Training Administration, United States Department of Labor">
              <a:extLst>
                <a:ext uri="{FF2B5EF4-FFF2-40B4-BE49-F238E27FC236}">
                  <a16:creationId xmlns:a16="http://schemas.microsoft.com/office/drawing/2014/main" id="{7EAC06E8-608B-4773-B811-5F4269011230}"/>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2463077" y="488047"/>
              <a:ext cx="3031353" cy="366936"/>
            </a:xfrm>
            <a:prstGeom prst="rect">
              <a:avLst/>
            </a:prstGeom>
          </p:spPr>
        </p:pic>
      </p:grpSp>
      <p:pic>
        <p:nvPicPr>
          <p:cNvPr id="10" name="WFGPS Logo" descr="Logo for WorkforceGPS: Navigate to Success">
            <a:extLst>
              <a:ext uri="{FF2B5EF4-FFF2-40B4-BE49-F238E27FC236}">
                <a16:creationId xmlns:a16="http://schemas.microsoft.com/office/drawing/2014/main" id="{A0EDBCB9-034B-4117-97B6-419BF0069DC5}"/>
              </a:ext>
            </a:extLst>
          </p:cNvPr>
          <p:cNvPicPr>
            <a:picLocks noChangeAspect="1"/>
          </p:cNvPicPr>
          <p:nvPr userDrawn="1">
            <p:custDataLst>
              <p:tags r:id="rId4"/>
            </p:custDataLst>
          </p:nvPr>
        </p:nvPicPr>
        <p:blipFill>
          <a:blip r:embed="rId11"/>
          <a:stretch>
            <a:fillRect/>
          </a:stretch>
        </p:blipFill>
        <p:spPr>
          <a:xfrm>
            <a:off x="7729099" y="630377"/>
            <a:ext cx="3102164" cy="1053028"/>
          </a:xfrm>
          <a:prstGeom prst="rect">
            <a:avLst/>
          </a:prstGeom>
        </p:spPr>
      </p:pic>
      <p:sp>
        <p:nvSpPr>
          <p:cNvPr id="24" name="Date Shadow">
            <a:extLst>
              <a:ext uri="{FF2B5EF4-FFF2-40B4-BE49-F238E27FC236}">
                <a16:creationId xmlns:a16="http://schemas.microsoft.com/office/drawing/2014/main" id="{C56EDC1C-5B01-4E65-95EB-E2F2CD4F99AC}"/>
              </a:ext>
              <a:ext uri="{C183D7F6-B498-43B3-948B-1728B52AA6E4}">
                <adec:decorative xmlns:adec="http://schemas.microsoft.com/office/drawing/2017/decorative" val="1"/>
              </a:ext>
            </a:extLst>
          </p:cNvPr>
          <p:cNvSpPr/>
          <p:nvPr userDrawn="1">
            <p:custDataLst>
              <p:tags r:id="rId5"/>
            </p:custDataLst>
          </p:nvPr>
        </p:nvSpPr>
        <p:spPr>
          <a:xfrm>
            <a:off x="878681" y="5675086"/>
            <a:ext cx="4802188" cy="681264"/>
          </a:xfrm>
          <a:prstGeom prst="trapezoid">
            <a:avLst>
              <a:gd name="adj" fmla="val 99801"/>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743041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p:nvPr>
        </p:nvSpPr>
        <p:spPr/>
        <p:txBody>
          <a:bodyPr/>
          <a:lstStyle/>
          <a:p>
            <a:r>
              <a:rPr lang="en-US"/>
              <a:t>Click to edit Master title style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0887704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gradFill flip="none" rotWithShape="1">
          <a:gsLst>
            <a:gs pos="0">
              <a:schemeClr val="accent4">
                <a:lumMod val="5000"/>
                <a:lumOff val="95000"/>
              </a:schemeClr>
            </a:gs>
            <a:gs pos="74000">
              <a:srgbClr val="F3F4F4"/>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16" name="Right Side embellishment">
            <a:extLst>
              <a:ext uri="{FF2B5EF4-FFF2-40B4-BE49-F238E27FC236}">
                <a16:creationId xmlns:a16="http://schemas.microsoft.com/office/drawing/2014/main" id="{4D9AA7DD-14DE-453A-A67E-C2DAC9D360F7}"/>
              </a:ext>
              <a:ext uri="{C183D7F6-B498-43B3-948B-1728B52AA6E4}">
                <adec:decorative xmlns:adec="http://schemas.microsoft.com/office/drawing/2017/decorative" val="1"/>
              </a:ext>
            </a:extLst>
          </p:cNvPr>
          <p:cNvGrpSpPr/>
          <p:nvPr userDrawn="1"/>
        </p:nvGrpSpPr>
        <p:grpSpPr>
          <a:xfrm>
            <a:off x="5981700" y="0"/>
            <a:ext cx="6698065" cy="6858000"/>
            <a:chOff x="5981700" y="0"/>
            <a:chExt cx="6698065" cy="6858000"/>
          </a:xfrm>
        </p:grpSpPr>
        <p:pic>
          <p:nvPicPr>
            <p:cNvPr id="13" name="Graphic 12">
              <a:extLst>
                <a:ext uri="{FF2B5EF4-FFF2-40B4-BE49-F238E27FC236}">
                  <a16:creationId xmlns:a16="http://schemas.microsoft.com/office/drawing/2014/main" id="{1E010900-2E2A-4E1C-AE1E-D9FC0ED6FBC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flipV="1">
              <a:off x="5981700" y="0"/>
              <a:ext cx="6210300" cy="6858000"/>
            </a:xfrm>
            <a:prstGeom prst="rect">
              <a:avLst/>
            </a:prstGeom>
          </p:spPr>
        </p:pic>
        <p:grpSp>
          <p:nvGrpSpPr>
            <p:cNvPr id="10" name="Group 9">
              <a:extLst>
                <a:ext uri="{FF2B5EF4-FFF2-40B4-BE49-F238E27FC236}">
                  <a16:creationId xmlns:a16="http://schemas.microsoft.com/office/drawing/2014/main" id="{F6564B5D-A8E3-417C-B069-A864DB01FA1F}"/>
                </a:ext>
              </a:extLst>
            </p:cNvPr>
            <p:cNvGrpSpPr/>
            <p:nvPr userDrawn="1"/>
          </p:nvGrpSpPr>
          <p:grpSpPr>
            <a:xfrm>
              <a:off x="11405293" y="5979373"/>
              <a:ext cx="1274472" cy="851703"/>
              <a:chOff x="11405293" y="5979373"/>
              <a:chExt cx="1274472" cy="851703"/>
            </a:xfrm>
          </p:grpSpPr>
          <p:sp>
            <p:nvSpPr>
              <p:cNvPr id="11" name="Freeform: Shape 10">
                <a:extLst>
                  <a:ext uri="{FF2B5EF4-FFF2-40B4-BE49-F238E27FC236}">
                    <a16:creationId xmlns:a16="http://schemas.microsoft.com/office/drawing/2014/main" id="{5898DE2C-B504-404F-ADBB-3D6C7D497DA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F05CA48E-DA4C-4709-AE39-A21D3EBE096B}"/>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7" name="Freeform: Shape 6">
              <a:extLst>
                <a:ext uri="{FF2B5EF4-FFF2-40B4-BE49-F238E27FC236}">
                  <a16:creationId xmlns:a16="http://schemas.microsoft.com/office/drawing/2014/main" id="{D1D4A77C-E949-4CD8-95DA-E57E0880FF3B}"/>
                </a:ext>
              </a:extLst>
            </p:cNvPr>
            <p:cNvSpPr/>
            <p:nvPr/>
          </p:nvSpPr>
          <p:spPr>
            <a:xfrm flipH="1">
              <a:off x="6216734" y="0"/>
              <a:ext cx="5408000" cy="2698134"/>
            </a:xfrm>
            <a:custGeom>
              <a:avLst/>
              <a:gdLst>
                <a:gd name="connsiteX0" fmla="*/ 5865876 w 5854700"/>
                <a:gd name="connsiteY0" fmla="*/ 0 h 2921000"/>
                <a:gd name="connsiteX1" fmla="*/ 0 w 5854700"/>
                <a:gd name="connsiteY1" fmla="*/ 0 h 2921000"/>
                <a:gd name="connsiteX2" fmla="*/ 2932938 w 5854700"/>
                <a:gd name="connsiteY2" fmla="*/ 2932938 h 2921000"/>
              </a:gdLst>
              <a:ahLst/>
              <a:cxnLst>
                <a:cxn ang="0">
                  <a:pos x="connsiteX0" y="connsiteY0"/>
                </a:cxn>
                <a:cxn ang="0">
                  <a:pos x="connsiteX1" y="connsiteY1"/>
                </a:cxn>
                <a:cxn ang="0">
                  <a:pos x="connsiteX2" y="connsiteY2"/>
                </a:cxn>
              </a:cxnLst>
              <a:rect l="l" t="t" r="r" b="b"/>
              <a:pathLst>
                <a:path w="5854700" h="2921000">
                  <a:moveTo>
                    <a:pt x="5865876" y="0"/>
                  </a:moveTo>
                  <a:lnTo>
                    <a:pt x="0" y="0"/>
                  </a:lnTo>
                  <a:lnTo>
                    <a:pt x="2932938" y="2932938"/>
                  </a:lnTo>
                  <a:close/>
                </a:path>
              </a:pathLst>
            </a:custGeom>
            <a:solidFill>
              <a:schemeClr val="bg1"/>
            </a:solidFill>
            <a:ln w="12700" cap="flat">
              <a:noFill/>
              <a:prstDash val="solid"/>
              <a:miter/>
            </a:ln>
            <a:effectLst>
              <a:outerShdw blurRad="50800" dist="38100" dir="5400000" algn="t" rotWithShape="0">
                <a:prstClr val="black">
                  <a:alpha val="20000"/>
                </a:prstClr>
              </a:outerShdw>
            </a:effectLst>
          </p:spPr>
          <p:txBody>
            <a:bodyPr rtlCol="0" anchor="ctr"/>
            <a:lstStyle/>
            <a:p>
              <a:endParaRPr lang="en-US"/>
            </a:p>
          </p:txBody>
        </p:sp>
        <p:sp>
          <p:nvSpPr>
            <p:cNvPr id="14" name="Freeform: Shape 13">
              <a:extLst>
                <a:ext uri="{FF2B5EF4-FFF2-40B4-BE49-F238E27FC236}">
                  <a16:creationId xmlns:a16="http://schemas.microsoft.com/office/drawing/2014/main" id="{4664FABA-999E-4344-ACD0-3A27759584A7}"/>
                </a:ext>
              </a:extLst>
            </p:cNvPr>
            <p:cNvSpPr/>
            <p:nvPr/>
          </p:nvSpPr>
          <p:spPr>
            <a:xfrm flipH="1">
              <a:off x="6216734" y="4150341"/>
              <a:ext cx="5408000" cy="2698134"/>
            </a:xfrm>
            <a:custGeom>
              <a:avLst/>
              <a:gdLst>
                <a:gd name="connsiteX0" fmla="*/ 0 w 5854700"/>
                <a:gd name="connsiteY0" fmla="*/ 2932938 h 2921000"/>
                <a:gd name="connsiteX1" fmla="*/ 5865876 w 5854700"/>
                <a:gd name="connsiteY1" fmla="*/ 2932938 h 2921000"/>
                <a:gd name="connsiteX2" fmla="*/ 2932938 w 5854700"/>
                <a:gd name="connsiteY2" fmla="*/ 0 h 2921000"/>
              </a:gdLst>
              <a:ahLst/>
              <a:cxnLst>
                <a:cxn ang="0">
                  <a:pos x="connsiteX0" y="connsiteY0"/>
                </a:cxn>
                <a:cxn ang="0">
                  <a:pos x="connsiteX1" y="connsiteY1"/>
                </a:cxn>
                <a:cxn ang="0">
                  <a:pos x="connsiteX2" y="connsiteY2"/>
                </a:cxn>
              </a:cxnLst>
              <a:rect l="l" t="t" r="r" b="b"/>
              <a:pathLst>
                <a:path w="5854700" h="2921000">
                  <a:moveTo>
                    <a:pt x="0" y="2932938"/>
                  </a:moveTo>
                  <a:lnTo>
                    <a:pt x="5865876" y="2932938"/>
                  </a:lnTo>
                  <a:lnTo>
                    <a:pt x="2932938" y="0"/>
                  </a:lnTo>
                  <a:close/>
                </a:path>
              </a:pathLst>
            </a:custGeom>
            <a:solidFill>
              <a:schemeClr val="bg1"/>
            </a:solidFill>
            <a:ln w="12700" cap="flat">
              <a:noFill/>
              <a:prstDash val="solid"/>
              <a:miter/>
            </a:ln>
            <a:effectLst>
              <a:outerShdw blurRad="50800" dist="38100" dir="16200000" rotWithShape="0">
                <a:prstClr val="black">
                  <a:alpha val="20000"/>
                </a:prstClr>
              </a:outerShdw>
            </a:effectLst>
          </p:spPr>
          <p:txBody>
            <a:bodyPr rtlCol="0" anchor="ctr"/>
            <a:lstStyle/>
            <a:p>
              <a:endParaRPr lang="en-US"/>
            </a:p>
          </p:txBody>
        </p:sp>
        <p:sp>
          <p:nvSpPr>
            <p:cNvPr id="15" name="Freeform: Shape 14">
              <a:extLst>
                <a:ext uri="{FF2B5EF4-FFF2-40B4-BE49-F238E27FC236}">
                  <a16:creationId xmlns:a16="http://schemas.microsoft.com/office/drawing/2014/main" id="{D4E59E20-FFBA-4E09-9F1A-EAEFEDF2B97B}"/>
                </a:ext>
              </a:extLst>
            </p:cNvPr>
            <p:cNvSpPr/>
            <p:nvPr/>
          </p:nvSpPr>
          <p:spPr>
            <a:xfrm flipH="1">
              <a:off x="9845796" y="782005"/>
              <a:ext cx="2346204" cy="5290688"/>
            </a:xfrm>
            <a:custGeom>
              <a:avLst/>
              <a:gdLst>
                <a:gd name="connsiteX0" fmla="*/ 2316099 w 2540000"/>
                <a:gd name="connsiteY0" fmla="*/ 2315972 h 5727700"/>
                <a:gd name="connsiteX1" fmla="*/ 0 w 2540000"/>
                <a:gd name="connsiteY1" fmla="*/ 0 h 5727700"/>
                <a:gd name="connsiteX2" fmla="*/ 0 w 2540000"/>
                <a:gd name="connsiteY2" fmla="*/ 5732526 h 5727700"/>
                <a:gd name="connsiteX3" fmla="*/ 2316099 w 2540000"/>
                <a:gd name="connsiteY3" fmla="*/ 3416427 h 5727700"/>
                <a:gd name="connsiteX4" fmla="*/ 2316099 w 2540000"/>
                <a:gd name="connsiteY4" fmla="*/ 2315972 h 572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0000" h="5727700">
                  <a:moveTo>
                    <a:pt x="2316099" y="2315972"/>
                  </a:moveTo>
                  <a:lnTo>
                    <a:pt x="0" y="0"/>
                  </a:lnTo>
                  <a:lnTo>
                    <a:pt x="0" y="5732526"/>
                  </a:lnTo>
                  <a:lnTo>
                    <a:pt x="2316099" y="3416427"/>
                  </a:lnTo>
                  <a:cubicBezTo>
                    <a:pt x="2619883" y="3112643"/>
                    <a:pt x="2619883" y="2619883"/>
                    <a:pt x="2316099" y="2315972"/>
                  </a:cubicBezTo>
                  <a:close/>
                </a:path>
              </a:pathLst>
            </a:custGeom>
            <a:solidFill>
              <a:schemeClr val="bg1"/>
            </a:solidFill>
            <a:ln w="12700" cap="flat">
              <a:noFill/>
              <a:prstDash val="solid"/>
              <a:miter/>
            </a:ln>
            <a:effectLst>
              <a:outerShdw blurRad="50800" dist="38100" dir="10800000" algn="r" rotWithShape="0">
                <a:prstClr val="black">
                  <a:alpha val="10000"/>
                </a:prstClr>
              </a:outerShdw>
            </a:effectLst>
          </p:spPr>
          <p:txBody>
            <a:bodyPr rtlCol="0" anchor="ctr"/>
            <a:lstStyle/>
            <a:p>
              <a:endParaRPr lang="en-US"/>
            </a:p>
          </p:txBody>
        </p:sp>
      </p:grpSp>
      <p:pic>
        <p:nvPicPr>
          <p:cNvPr id="17" name="WFGPS Logo">
            <a:extLst>
              <a:ext uri="{FF2B5EF4-FFF2-40B4-BE49-F238E27FC236}">
                <a16:creationId xmlns:a16="http://schemas.microsoft.com/office/drawing/2014/main" id="{9D976868-9CAA-41E5-AF3B-88CCB6DC8D81}"/>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8226213" y="6284572"/>
            <a:ext cx="1389041" cy="471509"/>
          </a:xfrm>
          <a:prstGeom prst="rect">
            <a:avLst/>
          </a:prstGeom>
        </p:spPr>
      </p:pic>
      <p:sp>
        <p:nvSpPr>
          <p:cNvPr id="6" name="Slide Number">
            <a:extLst>
              <a:ext uri="{FF2B5EF4-FFF2-40B4-BE49-F238E27FC236}">
                <a16:creationId xmlns:a16="http://schemas.microsoft.com/office/drawing/2014/main" id="{7F202FB4-F169-4452-A4B3-A923F1681FBF}"/>
              </a:ext>
            </a:extLst>
          </p:cNvPr>
          <p:cNvSpPr>
            <a:spLocks noGrp="1"/>
          </p:cNvSpPr>
          <p:nvPr>
            <p:ph type="sldNum" sz="quarter" idx="12"/>
          </p:nvPr>
        </p:nvSpPr>
        <p:spPr/>
        <p:txBody>
          <a:bodyPr/>
          <a:lstStyle>
            <a:lvl1pPr>
              <a:defRPr>
                <a:solidFill>
                  <a:schemeClr val="accent1"/>
                </a:solidFill>
              </a:defRPr>
            </a:lvl1pPr>
          </a:lstStyle>
          <a:p>
            <a:fld id="{158B7785-F6D6-45F8-833E-07BD84680091}" type="slidenum">
              <a:rPr lang="en-US" smtClean="0"/>
              <a:pPr/>
              <a:t>‹#›</a:t>
            </a:fld>
            <a:endParaRPr lang="en-US" dirty="0"/>
          </a:p>
        </p:txBody>
      </p:sp>
      <p:sp>
        <p:nvSpPr>
          <p:cNvPr id="2" name="Section Title">
            <a:extLst>
              <a:ext uri="{FF2B5EF4-FFF2-40B4-BE49-F238E27FC236}">
                <a16:creationId xmlns:a16="http://schemas.microsoft.com/office/drawing/2014/main" id="{72E288C2-30BA-4AB0-9C9B-92B7CF759799}"/>
              </a:ext>
            </a:extLst>
          </p:cNvPr>
          <p:cNvSpPr>
            <a:spLocks noGrp="1"/>
          </p:cNvSpPr>
          <p:nvPr>
            <p:ph type="title" hasCustomPrompt="1"/>
          </p:nvPr>
        </p:nvSpPr>
        <p:spPr>
          <a:xfrm>
            <a:off x="800101" y="1405870"/>
            <a:ext cx="6553200" cy="2357891"/>
          </a:xfrm>
        </p:spPr>
        <p:txBody>
          <a:bodyPr lIns="91440" anchor="b">
            <a:normAutofit/>
          </a:bodyPr>
          <a:lstStyle>
            <a:lvl1pPr>
              <a:defRPr sz="4400" b="1">
                <a:solidFill>
                  <a:schemeClr val="accent1"/>
                </a:solidFill>
                <a:latin typeface="+mn-lt"/>
              </a:defRPr>
            </a:lvl1pPr>
          </a:lstStyle>
          <a:p>
            <a:r>
              <a:rPr lang="en-US" dirty="0"/>
              <a:t>Add section title here.</a:t>
            </a:r>
          </a:p>
        </p:txBody>
      </p:sp>
      <p:sp>
        <p:nvSpPr>
          <p:cNvPr id="3" name="Section Subtitle">
            <a:extLst>
              <a:ext uri="{FF2B5EF4-FFF2-40B4-BE49-F238E27FC236}">
                <a16:creationId xmlns:a16="http://schemas.microsoft.com/office/drawing/2014/main" id="{B3C775B5-BBF5-4684-873B-88ACF9DA3EF8}"/>
              </a:ext>
            </a:extLst>
          </p:cNvPr>
          <p:cNvSpPr>
            <a:spLocks noGrp="1"/>
          </p:cNvSpPr>
          <p:nvPr>
            <p:ph type="body" idx="1" hasCustomPrompt="1"/>
          </p:nvPr>
        </p:nvSpPr>
        <p:spPr>
          <a:xfrm>
            <a:off x="800100" y="4269493"/>
            <a:ext cx="6553200" cy="1154793"/>
          </a:xfrm>
        </p:spPr>
        <p:txBody>
          <a:bodyPr>
            <a:normAutofit/>
          </a:bodyPr>
          <a:lstStyle>
            <a:lvl1pPr marL="0" indent="0" algn="l">
              <a:buNone/>
              <a:defRPr sz="2800">
                <a:solidFill>
                  <a:schemeClr val="accent5"/>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dirty="0"/>
              <a:t>This is a section subtitle if needed.  Otherwise, delete this block.</a:t>
            </a:r>
          </a:p>
        </p:txBody>
      </p:sp>
      <p:sp>
        <p:nvSpPr>
          <p:cNvPr id="5" name="Footer Placeholder">
            <a:extLst>
              <a:ext uri="{FF2B5EF4-FFF2-40B4-BE49-F238E27FC236}">
                <a16:creationId xmlns:a16="http://schemas.microsoft.com/office/drawing/2014/main" id="{E3DA2094-8407-4565-9749-E84DB7A2871B}"/>
              </a:ext>
            </a:extLst>
          </p:cNvPr>
          <p:cNvSpPr>
            <a:spLocks noGrp="1"/>
          </p:cNvSpPr>
          <p:nvPr>
            <p:ph type="ftr" sz="quarter" idx="11"/>
          </p:nvPr>
        </p:nvSpPr>
        <p:spPr>
          <a:xfrm>
            <a:off x="800100" y="6356350"/>
            <a:ext cx="5162552" cy="365125"/>
          </a:xfrm>
        </p:spPr>
        <p:txBody>
          <a:bodyPr/>
          <a:lstStyle>
            <a:lvl1pPr algn="l">
              <a:defRPr sz="14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7840414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custDataLst>
              <p:tags r:id="rId1"/>
            </p:custDataLst>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p:custDataLst>
              <p:tags r:id="rId2"/>
            </p:custDataLst>
          </p:nvPr>
        </p:nvSpPr>
        <p:spPr>
          <a:xfrm>
            <a:off x="805866" y="46208"/>
            <a:ext cx="11081334" cy="786384"/>
          </a:xfrm>
        </p:spPr>
        <p:txBody>
          <a:bodyPr/>
          <a:lstStyle/>
          <a:p>
            <a:r>
              <a:rPr lang="en-US" dirty="0"/>
              <a:t>Click to edit Master title style</a:t>
            </a:r>
          </a:p>
        </p:txBody>
      </p:sp>
      <p:sp>
        <p:nvSpPr>
          <p:cNvPr id="3" name="Subtitle">
            <a:extLst>
              <a:ext uri="{FF2B5EF4-FFF2-40B4-BE49-F238E27FC236}">
                <a16:creationId xmlns:a16="http://schemas.microsoft.com/office/drawing/2014/main" id="{B32B0E8D-8431-408A-AF8C-044EE0F0A717}"/>
              </a:ext>
            </a:extLst>
          </p:cNvPr>
          <p:cNvSpPr>
            <a:spLocks noGrp="1"/>
          </p:cNvSpPr>
          <p:nvPr>
            <p:ph type="body" idx="1" hasCustomPrompt="1"/>
            <p:custDataLst>
              <p:tags r:id="rId3"/>
            </p:custDataLst>
          </p:nvPr>
        </p:nvSpPr>
        <p:spPr>
          <a:xfrm>
            <a:off x="839788" y="999279"/>
            <a:ext cx="10515600" cy="823912"/>
          </a:xfrm>
          <a:solidFill>
            <a:srgbClr val="F3F4F4"/>
          </a:solidFill>
          <a:ln>
            <a:solidFill>
              <a:schemeClr val="accent4"/>
            </a:solidFill>
          </a:ln>
        </p:spPr>
        <p:txBody>
          <a:bodyPr anchor="ctr">
            <a:normAutofit/>
          </a:bodyPr>
          <a:lstStyle>
            <a:lvl1pPr marL="0" indent="0" algn="l">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subtitle </a:t>
            </a:r>
          </a:p>
        </p:txBody>
      </p:sp>
      <p:sp>
        <p:nvSpPr>
          <p:cNvPr id="4" name="Content Placeholder">
            <a:extLst>
              <a:ext uri="{FF2B5EF4-FFF2-40B4-BE49-F238E27FC236}">
                <a16:creationId xmlns:a16="http://schemas.microsoft.com/office/drawing/2014/main" id="{18CFC8C1-67C5-455C-AAC1-338413D4B475}"/>
              </a:ext>
            </a:extLst>
          </p:cNvPr>
          <p:cNvSpPr>
            <a:spLocks noGrp="1"/>
          </p:cNvSpPr>
          <p:nvPr>
            <p:ph sz="half" idx="2"/>
            <p:custDataLst>
              <p:tags r:id="rId4"/>
            </p:custDataLst>
          </p:nvPr>
        </p:nvSpPr>
        <p:spPr>
          <a:xfrm>
            <a:off x="839788" y="1989878"/>
            <a:ext cx="10515600" cy="4199785"/>
          </a:xfrm>
        </p:spPr>
        <p:txBody>
          <a:bodyPr>
            <a:noAutofit/>
          </a:bodyPr>
          <a:lstStyle>
            <a:lvl1pPr>
              <a:defRPr sz="2400"/>
            </a:lvl1pPr>
            <a:lvl2pPr>
              <a:defRPr sz="22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custDataLst>
              <p:tags r:id="rId5"/>
            </p:custDataLst>
          </p:nvPr>
        </p:nvSpPr>
        <p:spPr/>
        <p:txBody>
          <a:bodyPr/>
          <a:lstStyle/>
          <a:p>
            <a:endParaRPr lang="en-US"/>
          </a:p>
        </p:txBody>
      </p:sp>
    </p:spTree>
    <p:extLst>
      <p:ext uri="{BB962C8B-B14F-4D97-AF65-F5344CB8AC3E}">
        <p14:creationId xmlns:p14="http://schemas.microsoft.com/office/powerpoint/2010/main" val="2177629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p:nvPr>
        </p:nvSpPr>
        <p:spPr/>
        <p:txBody>
          <a:bodyPr/>
          <a:lstStyle/>
          <a:p>
            <a:r>
              <a:rPr lang="en-US" dirty="0"/>
              <a:t>Click to edit Master title style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p:nvPr>
        </p:nvSpPr>
        <p:spPr>
          <a:xfrm>
            <a:off x="838200" y="1161144"/>
            <a:ext cx="5181600" cy="501582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p:nvPr>
        </p:nvSpPr>
        <p:spPr>
          <a:xfrm>
            <a:off x="6172200" y="1161144"/>
            <a:ext cx="5181600" cy="501582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674190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custDataLst>
              <p:tags r:id="rId1"/>
            </p:custDataLst>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p:custDataLst>
              <p:tags r:id="rId2"/>
            </p:custDataLst>
          </p:nvPr>
        </p:nvSpPr>
        <p:spPr/>
        <p:txBody>
          <a:bodyPr/>
          <a:lstStyle/>
          <a:p>
            <a:r>
              <a:rPr lang="en-US" dirty="0"/>
              <a:t>Click to edit Master title style</a:t>
            </a:r>
          </a:p>
        </p:txBody>
      </p:sp>
      <p:sp>
        <p:nvSpPr>
          <p:cNvPr id="3" name="Content Title Left">
            <a:extLst>
              <a:ext uri="{FF2B5EF4-FFF2-40B4-BE49-F238E27FC236}">
                <a16:creationId xmlns:a16="http://schemas.microsoft.com/office/drawing/2014/main" id="{B32B0E8D-8431-408A-AF8C-044EE0F0A717}"/>
              </a:ext>
            </a:extLst>
          </p:cNvPr>
          <p:cNvSpPr>
            <a:spLocks noGrp="1"/>
          </p:cNvSpPr>
          <p:nvPr>
            <p:ph type="body" idx="1" hasCustomPrompt="1"/>
            <p:custDataLst>
              <p:tags r:id="rId3"/>
            </p:custDataLst>
          </p:nvPr>
        </p:nvSpPr>
        <p:spPr>
          <a:xfrm>
            <a:off x="805866"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left column heading</a:t>
            </a:r>
          </a:p>
        </p:txBody>
      </p:sp>
      <p:sp>
        <p:nvSpPr>
          <p:cNvPr id="4" name="Content Placeholder Left">
            <a:extLst>
              <a:ext uri="{FF2B5EF4-FFF2-40B4-BE49-F238E27FC236}">
                <a16:creationId xmlns:a16="http://schemas.microsoft.com/office/drawing/2014/main" id="{18CFC8C1-67C5-455C-AAC1-338413D4B475}"/>
              </a:ext>
            </a:extLst>
          </p:cNvPr>
          <p:cNvSpPr>
            <a:spLocks noGrp="1"/>
          </p:cNvSpPr>
          <p:nvPr>
            <p:ph sz="half" idx="2"/>
            <p:custDataLst>
              <p:tags r:id="rId4"/>
            </p:custDataLst>
          </p:nvPr>
        </p:nvSpPr>
        <p:spPr>
          <a:xfrm>
            <a:off x="805866"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Title Right">
            <a:extLst>
              <a:ext uri="{FF2B5EF4-FFF2-40B4-BE49-F238E27FC236}">
                <a16:creationId xmlns:a16="http://schemas.microsoft.com/office/drawing/2014/main" id="{BA001118-37CB-4927-A349-C0D3178E122D}"/>
              </a:ext>
            </a:extLst>
          </p:cNvPr>
          <p:cNvSpPr>
            <a:spLocks noGrp="1"/>
          </p:cNvSpPr>
          <p:nvPr>
            <p:ph type="body" sz="quarter" idx="3" hasCustomPrompt="1"/>
            <p:custDataLst>
              <p:tags r:id="rId5"/>
            </p:custDataLst>
          </p:nvPr>
        </p:nvSpPr>
        <p:spPr>
          <a:xfrm>
            <a:off x="6172200"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right column heading</a:t>
            </a:r>
          </a:p>
        </p:txBody>
      </p:sp>
      <p:sp>
        <p:nvSpPr>
          <p:cNvPr id="6" name="Content Placeholder Right">
            <a:extLst>
              <a:ext uri="{FF2B5EF4-FFF2-40B4-BE49-F238E27FC236}">
                <a16:creationId xmlns:a16="http://schemas.microsoft.com/office/drawing/2014/main" id="{FFD68788-1515-4FDE-890A-643522C68A2A}"/>
              </a:ext>
            </a:extLst>
          </p:cNvPr>
          <p:cNvSpPr>
            <a:spLocks noGrp="1"/>
          </p:cNvSpPr>
          <p:nvPr>
            <p:ph sz="quarter" idx="4"/>
            <p:custDataLst>
              <p:tags r:id="rId6"/>
            </p:custDataLst>
          </p:nvPr>
        </p:nvSpPr>
        <p:spPr>
          <a:xfrm>
            <a:off x="6172200"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custDataLst>
              <p:tags r:id="rId7"/>
            </p:custDataLst>
          </p:nvPr>
        </p:nvSpPr>
        <p:spPr/>
        <p:txBody>
          <a:bodyPr/>
          <a:lstStyle/>
          <a:p>
            <a:endParaRPr lang="en-US"/>
          </a:p>
        </p:txBody>
      </p:sp>
    </p:spTree>
    <p:extLst>
      <p:ext uri="{BB962C8B-B14F-4D97-AF65-F5344CB8AC3E}">
        <p14:creationId xmlns:p14="http://schemas.microsoft.com/office/powerpoint/2010/main" val="9541156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 name="Slide Number">
            <a:extLst>
              <a:ext uri="{FF2B5EF4-FFF2-40B4-BE49-F238E27FC236}">
                <a16:creationId xmlns:a16="http://schemas.microsoft.com/office/drawing/2014/main" id="{50DEA1C2-3B9B-4C61-B9C1-95E92E311634}"/>
              </a:ext>
            </a:extLst>
          </p:cNvPr>
          <p:cNvSpPr>
            <a:spLocks noGrp="1"/>
          </p:cNvSpPr>
          <p:nvPr>
            <p:ph type="sldNum" sz="quarter" idx="12"/>
            <p:custDataLst>
              <p:tags r:id="rId1"/>
            </p:custDataLst>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0B73BD0A-7F58-4DC5-B1D9-8439C1D6CD73}"/>
              </a:ext>
            </a:extLst>
          </p:cNvPr>
          <p:cNvSpPr>
            <a:spLocks noGrp="1"/>
          </p:cNvSpPr>
          <p:nvPr>
            <p:ph type="title"/>
            <p:custDataLst>
              <p:tags r:id="rId2"/>
            </p:custDataLst>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DDA3E6CB-2C77-4659-8ABA-8C2B4BD22885}"/>
              </a:ext>
            </a:extLst>
          </p:cNvPr>
          <p:cNvSpPr>
            <a:spLocks noGrp="1"/>
          </p:cNvSpPr>
          <p:nvPr>
            <p:ph type="ftr" sz="quarter" idx="11"/>
            <p:custDataLst>
              <p:tags r:id="rId3"/>
            </p:custDataLst>
          </p:nvPr>
        </p:nvSpPr>
        <p:spPr/>
        <p:txBody>
          <a:bodyPr/>
          <a:lstStyle/>
          <a:p>
            <a:endParaRPr lang="en-US"/>
          </a:p>
        </p:txBody>
      </p:sp>
    </p:spTree>
    <p:extLst>
      <p:ext uri="{BB962C8B-B14F-4D97-AF65-F5344CB8AC3E}">
        <p14:creationId xmlns:p14="http://schemas.microsoft.com/office/powerpoint/2010/main" val="39049609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5" name="Bottom Corner Embellishment">
            <a:extLst>
              <a:ext uri="{FF2B5EF4-FFF2-40B4-BE49-F238E27FC236}">
                <a16:creationId xmlns:a16="http://schemas.microsoft.com/office/drawing/2014/main" id="{F32826CD-6407-4BDD-985F-43E59E5627AA}"/>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ETA Tagline">
            <a:extLst>
              <a:ext uri="{FF2B5EF4-FFF2-40B4-BE49-F238E27FC236}">
                <a16:creationId xmlns:a16="http://schemas.microsoft.com/office/drawing/2014/main" id="{F8CB0E61-E338-4A3F-B0C3-6FE8C56718FA}"/>
              </a:ext>
              <a:ext uri="{C183D7F6-B498-43B3-948B-1728B52AA6E4}">
                <adec:decorative xmlns:adec="http://schemas.microsoft.com/office/drawing/2017/decorative" val="1"/>
              </a:ext>
            </a:extLst>
          </p:cNvPr>
          <p:cNvPicPr>
            <a:picLocks noChangeAspect="1"/>
          </p:cNvPicPr>
          <p:nvPr userDrawn="1"/>
        </p:nvPicPr>
        <p:blipFill>
          <a:blip r:embed="rId2" cstate="hqprint">
            <a:alphaModFix amt="70000"/>
            <a:extLst>
              <a:ext uri="{BEBA8EAE-BF5A-486C-A8C5-ECC9F3942E4B}">
                <a14:imgProps xmlns:a14="http://schemas.microsoft.com/office/drawing/2010/main">
                  <a14:imgLayer r:embed="rId3">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pic>
        <p:nvPicPr>
          <p:cNvPr id="8" name="WFGPS Logo">
            <a:extLst>
              <a:ext uri="{FF2B5EF4-FFF2-40B4-BE49-F238E27FC236}">
                <a16:creationId xmlns:a16="http://schemas.microsoft.com/office/drawing/2014/main" id="{2FC579C9-22DD-4323-A669-4344CCA71A7B}"/>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9622551" y="6284572"/>
            <a:ext cx="1389041" cy="471509"/>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3" name="Footer Placeholder">
            <a:extLst>
              <a:ext uri="{FF2B5EF4-FFF2-40B4-BE49-F238E27FC236}">
                <a16:creationId xmlns:a16="http://schemas.microsoft.com/office/drawing/2014/main" id="{21E0F167-436E-4AAC-B149-D0B0439F48F2}"/>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33020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55F230CC-07F9-42BC-9615-CB3A7B6812E0}"/>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4E22BAF3-80E2-4CF3-AB43-FC0E64F14996}"/>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357098EB-40A6-4336-B0F5-E0AA0FA084AF}"/>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7" name="Top Corner Embellishment">
            <a:extLst>
              <a:ext uri="{FF2B5EF4-FFF2-40B4-BE49-F238E27FC236}">
                <a16:creationId xmlns:a16="http://schemas.microsoft.com/office/drawing/2014/main" id="{31258A17-C871-4FB3-B25D-FD074705B04A}"/>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18" name="Freeform: Shape 17">
              <a:extLst>
                <a:ext uri="{FF2B5EF4-FFF2-40B4-BE49-F238E27FC236}">
                  <a16:creationId xmlns:a16="http://schemas.microsoft.com/office/drawing/2014/main" id="{285C913B-C918-4648-A2D5-67D36FA0CBFC}"/>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9BAC7268-14E0-4E40-A27F-5CD1B99EB8C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id="{FED6A5E5-5D92-463C-AACF-EC8C2E9D2591}"/>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 name="WFGPS Logo">
            <a:extLst>
              <a:ext uri="{FF2B5EF4-FFF2-40B4-BE49-F238E27FC236}">
                <a16:creationId xmlns:a16="http://schemas.microsoft.com/office/drawing/2014/main" id="{40D1CC92-595A-4C4B-87DC-6E0AC2E48EBD}"/>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2B829376-546E-46B9-98B4-30475B1AD681}"/>
              </a:ext>
              <a:ext uri="{C183D7F6-B498-43B3-948B-1728B52AA6E4}">
                <adec:decorative xmlns:adec="http://schemas.microsoft.com/office/drawing/2017/decorative" val="1"/>
              </a:ext>
            </a:extLst>
          </p:cNvPr>
          <p:cNvPicPr>
            <a:picLocks noChangeAspect="1"/>
          </p:cNvPicPr>
          <p:nvPr userDrawn="1"/>
        </p:nvPicPr>
        <p:blipFill>
          <a:blip r:embed="rId3" cstate="hqprint">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8090F5B9-C4F2-45B7-BA66-AA5C6B508C37}"/>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7D3B4C49-C6BA-41E7-B71C-22A0C9AE6DAD}"/>
              </a:ext>
            </a:extLst>
          </p:cNvPr>
          <p:cNvSpPr>
            <a:spLocks noGrp="1"/>
          </p:cNvSpPr>
          <p:nvPr>
            <p:ph type="title"/>
          </p:nvPr>
        </p:nvSpPr>
        <p:spPr>
          <a:xfrm>
            <a:off x="839788" y="457200"/>
            <a:ext cx="3932237" cy="2377440"/>
          </a:xfrm>
        </p:spPr>
        <p:txBody>
          <a:bodyPr anchor="b">
            <a:normAutofit/>
          </a:bodyPr>
          <a:lstStyle>
            <a:lvl1pPr>
              <a:defRPr sz="3600"/>
            </a:lvl1pPr>
          </a:lstStyle>
          <a:p>
            <a:r>
              <a:rPr lang="en-US" dirty="0"/>
              <a:t>Click to edit Master title style</a:t>
            </a:r>
          </a:p>
        </p:txBody>
      </p:sp>
      <p:sp>
        <p:nvSpPr>
          <p:cNvPr id="4" name="Subtitle Caption">
            <a:extLst>
              <a:ext uri="{FF2B5EF4-FFF2-40B4-BE49-F238E27FC236}">
                <a16:creationId xmlns:a16="http://schemas.microsoft.com/office/drawing/2014/main" id="{896BE454-1C77-4AE2-9537-397FA5265275}"/>
              </a:ext>
            </a:extLst>
          </p:cNvPr>
          <p:cNvSpPr>
            <a:spLocks noGrp="1"/>
          </p:cNvSpPr>
          <p:nvPr>
            <p:ph type="body" sz="half" idx="2"/>
          </p:nvPr>
        </p:nvSpPr>
        <p:spPr>
          <a:xfrm>
            <a:off x="839788" y="3300731"/>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Content Placeholder">
            <a:extLst>
              <a:ext uri="{FF2B5EF4-FFF2-40B4-BE49-F238E27FC236}">
                <a16:creationId xmlns:a16="http://schemas.microsoft.com/office/drawing/2014/main" id="{07FB22A7-9223-4C98-AE44-1CE62BD7ED17}"/>
              </a:ext>
            </a:extLst>
          </p:cNvPr>
          <p:cNvSpPr>
            <a:spLocks noGrp="1"/>
          </p:cNvSpPr>
          <p:nvPr>
            <p:ph idx="1"/>
          </p:nvPr>
        </p:nvSpPr>
        <p:spPr>
          <a:xfrm>
            <a:off x="5183188" y="457201"/>
            <a:ext cx="6172200" cy="5403850"/>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01D062C9-4BB1-48A5-9C8D-6735985CC6C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6918695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68C2AF08-471A-4949-A6A1-F45470086C28}"/>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62651369-C661-484B-9FE2-66661E4F996A}"/>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51440254-C3B0-4830-96AF-06C8926280B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3" name="Top Corner Embellishment">
            <a:extLst>
              <a:ext uri="{FF2B5EF4-FFF2-40B4-BE49-F238E27FC236}">
                <a16:creationId xmlns:a16="http://schemas.microsoft.com/office/drawing/2014/main" id="{F394876E-3573-4EC0-BB7C-70E02E14CF9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14" name="Freeform: Shape 13">
              <a:extLst>
                <a:ext uri="{FF2B5EF4-FFF2-40B4-BE49-F238E27FC236}">
                  <a16:creationId xmlns:a16="http://schemas.microsoft.com/office/drawing/2014/main" id="{6C822380-D571-4572-8696-087937615352}"/>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9BFD818E-234C-4B59-96E4-F4CDAA9252E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E0E2A638-2009-43D7-805B-FB7628B42C76}"/>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 name="WFGPS Logo">
            <a:extLst>
              <a:ext uri="{FF2B5EF4-FFF2-40B4-BE49-F238E27FC236}">
                <a16:creationId xmlns:a16="http://schemas.microsoft.com/office/drawing/2014/main" id="{F5E408F6-FF03-48E6-9C0B-999897EAEBA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77D38047-2F79-488F-8A42-8961AF100928}"/>
              </a:ext>
              <a:ext uri="{C183D7F6-B498-43B3-948B-1728B52AA6E4}">
                <adec:decorative xmlns:adec="http://schemas.microsoft.com/office/drawing/2017/decorative" val="1"/>
              </a:ext>
            </a:extLst>
          </p:cNvPr>
          <p:cNvPicPr>
            <a:picLocks noChangeAspect="1"/>
          </p:cNvPicPr>
          <p:nvPr userDrawn="1"/>
        </p:nvPicPr>
        <p:blipFill>
          <a:blip r:embed="rId3" cstate="hqprint">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B055653F-EAF2-4CBA-949A-2120180C1413}"/>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3CBBA5EA-DF9F-4637-9E25-488F955B71EE}"/>
              </a:ext>
            </a:extLst>
          </p:cNvPr>
          <p:cNvSpPr>
            <a:spLocks noGrp="1"/>
          </p:cNvSpPr>
          <p:nvPr>
            <p:ph type="title"/>
          </p:nvPr>
        </p:nvSpPr>
        <p:spPr>
          <a:xfrm>
            <a:off x="839788" y="457200"/>
            <a:ext cx="3932237" cy="2377440"/>
          </a:xfrm>
        </p:spPr>
        <p:txBody>
          <a:bodyPr anchor="b">
            <a:normAutofit/>
          </a:bodyPr>
          <a:lstStyle>
            <a:lvl1pPr>
              <a:defRPr sz="3600"/>
            </a:lvl1pPr>
          </a:lstStyle>
          <a:p>
            <a:r>
              <a:rPr lang="en-US" dirty="0"/>
              <a:t>Click to edit Master title style</a:t>
            </a:r>
          </a:p>
        </p:txBody>
      </p:sp>
      <p:sp>
        <p:nvSpPr>
          <p:cNvPr id="4" name="Subtitle Caption">
            <a:extLst>
              <a:ext uri="{FF2B5EF4-FFF2-40B4-BE49-F238E27FC236}">
                <a16:creationId xmlns:a16="http://schemas.microsoft.com/office/drawing/2014/main" id="{ACE185BF-D479-4469-B290-584318A7463F}"/>
              </a:ext>
            </a:extLst>
          </p:cNvPr>
          <p:cNvSpPr>
            <a:spLocks noGrp="1"/>
          </p:cNvSpPr>
          <p:nvPr>
            <p:ph type="body" sz="half" idx="2" hasCustomPrompt="1"/>
          </p:nvPr>
        </p:nvSpPr>
        <p:spPr>
          <a:xfrm>
            <a:off x="839788" y="3300730"/>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add caption / subtitle</a:t>
            </a:r>
          </a:p>
        </p:txBody>
      </p:sp>
      <p:sp>
        <p:nvSpPr>
          <p:cNvPr id="3" name="Picture Placeholder">
            <a:extLst>
              <a:ext uri="{FF2B5EF4-FFF2-40B4-BE49-F238E27FC236}">
                <a16:creationId xmlns:a16="http://schemas.microsoft.com/office/drawing/2014/main" id="{DABA74C2-14DB-422A-8954-B53A9CACED51}"/>
              </a:ext>
            </a:extLst>
          </p:cNvPr>
          <p:cNvSpPr>
            <a:spLocks noGrp="1"/>
          </p:cNvSpPr>
          <p:nvPr>
            <p:ph type="pic" idx="1" hasCustomPrompt="1"/>
          </p:nvPr>
        </p:nvSpPr>
        <p:spPr>
          <a:xfrm>
            <a:off x="5183188" y="457201"/>
            <a:ext cx="6172200" cy="5403850"/>
          </a:xfrm>
        </p:spPr>
        <p:txBody>
          <a:bodyPr anchor="ctr">
            <a:normAutofit/>
          </a:bodyPr>
          <a:lstStyle>
            <a:lvl1pPr marL="0" marR="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sz="2000" i="1">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a:pPr>
            <a:r>
              <a:rPr lang="en-US" dirty="0"/>
              <a:t>Click icon to add picture, or drag and drop from your files.</a:t>
            </a:r>
          </a:p>
        </p:txBody>
      </p:sp>
      <p:sp>
        <p:nvSpPr>
          <p:cNvPr id="6" name="Footer Placeholder">
            <a:extLst>
              <a:ext uri="{FF2B5EF4-FFF2-40B4-BE49-F238E27FC236}">
                <a16:creationId xmlns:a16="http://schemas.microsoft.com/office/drawing/2014/main" id="{9B6039DB-1CBA-4C01-87BE-4FAC63D5E195}"/>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7111168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bjectives">
    <p:spTree>
      <p:nvGrpSpPr>
        <p:cNvPr id="1" name=""/>
        <p:cNvGrpSpPr/>
        <p:nvPr/>
      </p:nvGrpSpPr>
      <p:grpSpPr>
        <a:xfrm>
          <a:off x="0" y="0"/>
          <a:ext cx="0" cy="0"/>
          <a:chOff x="0" y="0"/>
          <a:chExt cx="0" cy="0"/>
        </a:xfrm>
      </p:grpSpPr>
      <p:pic>
        <p:nvPicPr>
          <p:cNvPr id="7" name="Target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2379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Objectives Slide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nchor="ctr"/>
          <a:lstStyle>
            <a:lvl1pPr marL="365760" indent="-365760">
              <a:buFont typeface="Wingdings 2" panose="05020102010507070707" pitchFamily="18" charset="2"/>
              <a:buChar char=""/>
              <a:defRPr/>
            </a:lvl1pPr>
            <a:lvl2pPr marL="822960">
              <a:defRPr/>
            </a:lvl2pPr>
            <a:lvl3pPr marL="1280160">
              <a:defRPr/>
            </a:lvl3pPr>
            <a:lvl4pPr marL="1737360">
              <a:defRPr/>
            </a:lvl4pPr>
            <a:lvl5pPr marL="219456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5680519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egal Language">
    <p:spTree>
      <p:nvGrpSpPr>
        <p:cNvPr id="1" name=""/>
        <p:cNvGrpSpPr/>
        <p:nvPr/>
      </p:nvGrpSpPr>
      <p:grpSpPr>
        <a:xfrm>
          <a:off x="0" y="0"/>
          <a:ext cx="0" cy="0"/>
          <a:chOff x="0" y="0"/>
          <a:chExt cx="0" cy="0"/>
        </a:xfrm>
      </p:grpSpPr>
      <p:pic>
        <p:nvPicPr>
          <p:cNvPr id="7" name="Gavel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379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6" y="46208"/>
            <a:ext cx="11081334" cy="786384"/>
          </a:xfrm>
        </p:spPr>
        <p:txBody>
          <a:bodyPr/>
          <a:lstStyle>
            <a:lvl1pPr>
              <a:defRPr/>
            </a:lvl1pPr>
          </a:lstStyle>
          <a:p>
            <a:r>
              <a:rPr lang="en-US" dirty="0"/>
              <a:t>Section name / Title / Reference Info</a:t>
            </a:r>
          </a:p>
        </p:txBody>
      </p:sp>
      <p:sp>
        <p:nvSpPr>
          <p:cNvPr id="11" name="Subtitle Placeholder">
            <a:extLst>
              <a:ext uri="{FF2B5EF4-FFF2-40B4-BE49-F238E27FC236}">
                <a16:creationId xmlns:a16="http://schemas.microsoft.com/office/drawing/2014/main" id="{A61A414C-2D35-452C-843D-37948489DBBF}"/>
              </a:ext>
            </a:extLst>
          </p:cNvPr>
          <p:cNvSpPr>
            <a:spLocks noGrp="1"/>
          </p:cNvSpPr>
          <p:nvPr>
            <p:ph type="body" sz="quarter" idx="14" hasCustomPrompt="1"/>
          </p:nvPr>
        </p:nvSpPr>
        <p:spPr>
          <a:xfrm>
            <a:off x="805866" y="983171"/>
            <a:ext cx="11080750" cy="533657"/>
          </a:xfrm>
        </p:spPr>
        <p:txBody>
          <a:bodyPr anchor="ctr">
            <a:noAutofit/>
          </a:bodyPr>
          <a:lstStyle>
            <a:lvl1pPr marL="0" indent="0">
              <a:buNone/>
              <a:defRPr sz="2000" i="1">
                <a:solidFill>
                  <a:schemeClr val="accent3">
                    <a:lumMod val="75000"/>
                    <a:lumOff val="25000"/>
                  </a:schemeClr>
                </a:solidFill>
                <a:latin typeface="+mn-lt"/>
                <a:cs typeface="Times New Roman" panose="02020603050405020304" pitchFamily="18" charset="0"/>
              </a:defRPr>
            </a:lvl1pPr>
          </a:lstStyle>
          <a:p>
            <a:pPr lvl="0"/>
            <a:r>
              <a:rPr lang="en-US" dirty="0"/>
              <a:t>Additional info if applicable, otherwise, delete this block.</a:t>
            </a:r>
          </a:p>
        </p:txBody>
      </p:sp>
      <p:sp>
        <p:nvSpPr>
          <p:cNvPr id="8" name="Legal Language">
            <a:extLst>
              <a:ext uri="{FF2B5EF4-FFF2-40B4-BE49-F238E27FC236}">
                <a16:creationId xmlns:a16="http://schemas.microsoft.com/office/drawing/2014/main" id="{8AE1AC09-B139-44BF-A4A9-AF0951E5026E}"/>
              </a:ext>
            </a:extLst>
          </p:cNvPr>
          <p:cNvSpPr>
            <a:spLocks noGrp="1"/>
          </p:cNvSpPr>
          <p:nvPr>
            <p:ph type="body" sz="quarter" idx="13" hasCustomPrompt="1"/>
          </p:nvPr>
        </p:nvSpPr>
        <p:spPr>
          <a:xfrm>
            <a:off x="805866" y="1667407"/>
            <a:ext cx="11080750" cy="3291869"/>
          </a:xfrm>
        </p:spPr>
        <p:txBody>
          <a:bodyPr anchor="ctr"/>
          <a:lstStyle>
            <a:lvl1pPr marL="0" indent="0">
              <a:lnSpc>
                <a:spcPct val="100000"/>
              </a:lnSpc>
              <a:spcBef>
                <a:spcPts val="600"/>
              </a:spcBef>
              <a:spcAft>
                <a:spcPts val="600"/>
              </a:spcAft>
              <a:buNone/>
              <a:defRPr>
                <a:latin typeface="Times New Roman" panose="02020603050405020304" pitchFamily="18" charset="0"/>
                <a:cs typeface="Times New Roman" panose="02020603050405020304" pitchFamily="18" charset="0"/>
              </a:defRPr>
            </a:lvl1pPr>
          </a:lstStyle>
          <a:p>
            <a:pPr lvl="0"/>
            <a:r>
              <a:rPr lang="en-US" dirty="0"/>
              <a:t>This slide format is to draw attention to precise legal language.  Place legal language here.</a:t>
            </a:r>
          </a:p>
        </p:txBody>
      </p:sp>
      <p:sp>
        <p:nvSpPr>
          <p:cNvPr id="12" name="Bottom Callout">
            <a:extLst>
              <a:ext uri="{FF2B5EF4-FFF2-40B4-BE49-F238E27FC236}">
                <a16:creationId xmlns:a16="http://schemas.microsoft.com/office/drawing/2014/main" id="{754DB676-0691-483D-9B70-22D586974A24}"/>
              </a:ext>
            </a:extLst>
          </p:cNvPr>
          <p:cNvSpPr>
            <a:spLocks noGrp="1"/>
          </p:cNvSpPr>
          <p:nvPr>
            <p:ph type="body" idx="1" hasCustomPrompt="1"/>
          </p:nvPr>
        </p:nvSpPr>
        <p:spPr>
          <a:xfrm>
            <a:off x="805866" y="5106992"/>
            <a:ext cx="8983593" cy="1046382"/>
          </a:xfrm>
          <a:solidFill>
            <a:srgbClr val="F3F4F4"/>
          </a:solidFill>
          <a:ln>
            <a:solidFill>
              <a:schemeClr val="accent4"/>
            </a:solidFill>
          </a:ln>
        </p:spPr>
        <p:txBody>
          <a:bodyPr lIns="182880" rIns="182880" anchor="ctr">
            <a:normAutofit/>
          </a:bodyPr>
          <a:lstStyle>
            <a:lvl1pPr marL="0" indent="0" algn="l">
              <a:buNone/>
              <a:defRPr sz="2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If needed, include a callout note about the language here.  Otherwise,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591883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ries Se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7" name="Series Number Placeholder">
            <a:extLst>
              <a:ext uri="{FF2B5EF4-FFF2-40B4-BE49-F238E27FC236}">
                <a16:creationId xmlns:a16="http://schemas.microsoft.com/office/drawing/2014/main" id="{16070457-0FCD-4498-B260-1DF64FEA1895}"/>
              </a:ext>
            </a:extLst>
          </p:cNvPr>
          <p:cNvSpPr>
            <a:spLocks noGrp="1"/>
          </p:cNvSpPr>
          <p:nvPr>
            <p:ph type="body" sz="quarter" idx="13" hasCustomPrompt="1"/>
          </p:nvPr>
        </p:nvSpPr>
        <p:spPr>
          <a:xfrm>
            <a:off x="0" y="118459"/>
            <a:ext cx="505609" cy="702758"/>
          </a:xfrm>
        </p:spPr>
        <p:txBody>
          <a:bodyPr anchor="ctr"/>
          <a:lstStyle>
            <a:lvl1pPr marL="0" indent="0" algn="r">
              <a:buNone/>
              <a:defRPr>
                <a:solidFill>
                  <a:schemeClr val="bg1"/>
                </a:solidFill>
              </a:defRPr>
            </a:lvl1pPr>
          </a:lstStyle>
          <a:p>
            <a:pPr lvl="0"/>
            <a:r>
              <a:rPr lang="en-US" dirty="0"/>
              <a:t>#</a:t>
            </a:r>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lstStyle>
            <a:lvl1pPr>
              <a:defRPr/>
            </a:lvl1pPr>
          </a:lstStyle>
          <a:p>
            <a:r>
              <a:rPr lang="en-US" dirty="0"/>
              <a:t>Enter title for series slide, and insert number to the left.</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2267911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Quote">
    <p:spTree>
      <p:nvGrpSpPr>
        <p:cNvPr id="1" name=""/>
        <p:cNvGrpSpPr/>
        <p:nvPr/>
      </p:nvGrpSpPr>
      <p:grpSpPr>
        <a:xfrm>
          <a:off x="0" y="0"/>
          <a:ext cx="0" cy="0"/>
          <a:chOff x="0" y="0"/>
          <a:chExt cx="0" cy="0"/>
        </a:xfrm>
      </p:grpSpPr>
      <p:pic>
        <p:nvPicPr>
          <p:cNvPr id="12" name="Left Quote Mark">
            <a:extLst>
              <a:ext uri="{FF2B5EF4-FFF2-40B4-BE49-F238E27FC236}">
                <a16:creationId xmlns:a16="http://schemas.microsoft.com/office/drawing/2014/main" id="{5D47C9C7-C3BD-40CF-B27A-069A49E88B35}"/>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64158" y="0"/>
            <a:ext cx="914400" cy="914400"/>
          </a:xfrm>
          <a:prstGeom prst="rect">
            <a:avLst/>
          </a:prstGeom>
        </p:spPr>
      </p:pic>
      <p:pic>
        <p:nvPicPr>
          <p:cNvPr id="14" name="Right Quote Mark">
            <a:extLst>
              <a:ext uri="{FF2B5EF4-FFF2-40B4-BE49-F238E27FC236}">
                <a16:creationId xmlns:a16="http://schemas.microsoft.com/office/drawing/2014/main" id="{B80C15CF-8A47-4F88-918A-4CF8B22EBADD}"/>
              </a:ext>
              <a:ext uri="{C183D7F6-B498-43B3-948B-1728B52AA6E4}">
                <adec:decorative xmlns:adec="http://schemas.microsoft.com/office/drawing/2017/decorative" val="1"/>
              </a:ext>
            </a:extLst>
          </p:cNvPr>
          <p:cNvPicPr>
            <a:picLocks noChangeAspect="1"/>
          </p:cNvPicPr>
          <p:nvPr userDrawn="1"/>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113443" y="4044115"/>
            <a:ext cx="914400" cy="914400"/>
          </a:xfrm>
          <a:prstGeom prst="rect">
            <a:avLst/>
          </a:prstGeom>
        </p:spPr>
      </p:pic>
      <p:grpSp>
        <p:nvGrpSpPr>
          <p:cNvPr id="5" name="Bottom Corner Embellishment">
            <a:extLst>
              <a:ext uri="{FF2B5EF4-FFF2-40B4-BE49-F238E27FC236}">
                <a16:creationId xmlns:a16="http://schemas.microsoft.com/office/drawing/2014/main" id="{F32826CD-6407-4BDD-985F-43E59E5627AA}"/>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8" name="WFGPS Logo">
            <a:extLst>
              <a:ext uri="{FF2B5EF4-FFF2-40B4-BE49-F238E27FC236}">
                <a16:creationId xmlns:a16="http://schemas.microsoft.com/office/drawing/2014/main" id="{2FC579C9-22DD-4323-A669-4344CCA71A7B}"/>
              </a:ext>
              <a:ext uri="{C183D7F6-B498-43B3-948B-1728B52AA6E4}">
                <adec:decorative xmlns:adec="http://schemas.microsoft.com/office/drawing/2017/decorative" val="1"/>
              </a:ext>
            </a:extLst>
          </p:cNvPr>
          <p:cNvPicPr>
            <a:picLocks noChangeAspect="1"/>
          </p:cNvPicPr>
          <p:nvPr userDrawn="1"/>
        </p:nvPicPr>
        <p:blipFill>
          <a:blip r:embed="rId6"/>
          <a:stretch>
            <a:fillRect/>
          </a:stretch>
        </p:blipFill>
        <p:spPr>
          <a:xfrm>
            <a:off x="9622551" y="6284572"/>
            <a:ext cx="1389041" cy="471509"/>
          </a:xfrm>
          <a:prstGeom prst="rect">
            <a:avLst/>
          </a:prstGeom>
        </p:spPr>
      </p:pic>
      <p:pic>
        <p:nvPicPr>
          <p:cNvPr id="9" name="ETA Tagline">
            <a:extLst>
              <a:ext uri="{FF2B5EF4-FFF2-40B4-BE49-F238E27FC236}">
                <a16:creationId xmlns:a16="http://schemas.microsoft.com/office/drawing/2014/main" id="{F8CB0E61-E338-4A3F-B0C3-6FE8C56718FA}"/>
              </a:ext>
              <a:ext uri="{C183D7F6-B498-43B3-948B-1728B52AA6E4}">
                <adec:decorative xmlns:adec="http://schemas.microsoft.com/office/drawing/2017/decorative" val="1"/>
              </a:ext>
            </a:extLst>
          </p:cNvPr>
          <p:cNvPicPr>
            <a:picLocks noChangeAspect="1"/>
          </p:cNvPicPr>
          <p:nvPr userDrawn="1"/>
        </p:nvPicPr>
        <p:blipFill>
          <a:blip r:embed="rId7" cstate="hqprint">
            <a:alphaModFix amt="70000"/>
            <a:extLst>
              <a:ext uri="{BEBA8EAE-BF5A-486C-A8C5-ECC9F3942E4B}">
                <a14:imgProps xmlns:a14="http://schemas.microsoft.com/office/drawing/2010/main">
                  <a14:imgLayer r:embed="rId8">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Quote">
            <a:extLst>
              <a:ext uri="{FF2B5EF4-FFF2-40B4-BE49-F238E27FC236}">
                <a16:creationId xmlns:a16="http://schemas.microsoft.com/office/drawing/2014/main" id="{F046EAE4-D05C-4D87-919D-EC13480421E8}"/>
              </a:ext>
            </a:extLst>
          </p:cNvPr>
          <p:cNvSpPr>
            <a:spLocks noGrp="1"/>
          </p:cNvSpPr>
          <p:nvPr>
            <p:ph idx="1" hasCustomPrompt="1"/>
          </p:nvPr>
        </p:nvSpPr>
        <p:spPr>
          <a:xfrm>
            <a:off x="1172584" y="235671"/>
            <a:ext cx="9846832" cy="4519209"/>
          </a:xfrm>
          <a:prstGeom prst="rect">
            <a:avLst/>
          </a:prstGeom>
        </p:spPr>
        <p:txBody>
          <a:bodyPr vert="horz" lIns="91440" tIns="45720" rIns="91440" bIns="45720" rtlCol="0" anchor="ctr">
            <a:normAutofit/>
          </a:bodyPr>
          <a:lstStyle>
            <a:lvl1pPr marL="0" indent="0">
              <a:buNone/>
              <a:defRPr sz="3200" i="1">
                <a:solidFill>
                  <a:schemeClr val="accent1"/>
                </a:solidFill>
              </a:defRPr>
            </a:lvl1pPr>
          </a:lstStyle>
          <a:p>
            <a:pPr lvl="0"/>
            <a:r>
              <a:rPr lang="en-US" dirty="0"/>
              <a:t>Type quote here</a:t>
            </a:r>
          </a:p>
        </p:txBody>
      </p:sp>
      <p:sp>
        <p:nvSpPr>
          <p:cNvPr id="11" name="Attribution">
            <a:extLst>
              <a:ext uri="{FF2B5EF4-FFF2-40B4-BE49-F238E27FC236}">
                <a16:creationId xmlns:a16="http://schemas.microsoft.com/office/drawing/2014/main" id="{50375305-F449-4711-B275-BE2947E160BC}"/>
              </a:ext>
            </a:extLst>
          </p:cNvPr>
          <p:cNvSpPr>
            <a:spLocks noGrp="1"/>
          </p:cNvSpPr>
          <p:nvPr>
            <p:ph idx="13" hasCustomPrompt="1"/>
          </p:nvPr>
        </p:nvSpPr>
        <p:spPr>
          <a:xfrm>
            <a:off x="1172584" y="4905487"/>
            <a:ext cx="9846832" cy="1101015"/>
          </a:xfrm>
          <a:prstGeom prst="rect">
            <a:avLst/>
          </a:prstGeom>
          <a:solidFill>
            <a:srgbClr val="F3F4F4"/>
          </a:solidFill>
          <a:ln>
            <a:solidFill>
              <a:schemeClr val="accent4"/>
            </a:solidFill>
          </a:ln>
        </p:spPr>
        <p:txBody>
          <a:bodyPr vert="horz" lIns="91440" tIns="45720" rIns="91440" bIns="45720" rtlCol="0" anchor="ctr">
            <a:normAutofit/>
          </a:bodyPr>
          <a:lstStyle>
            <a:lvl1pPr marL="640080" indent="-640080" algn="r">
              <a:buClr>
                <a:schemeClr val="accent1"/>
              </a:buClr>
              <a:buFont typeface="Webdings" panose="05030102010509060703" pitchFamily="18" charset="2"/>
              <a:buChar char=""/>
              <a:defRPr sz="3200" b="1">
                <a:solidFill>
                  <a:schemeClr val="accent2"/>
                </a:solidFill>
              </a:defRPr>
            </a:lvl1pPr>
            <a:lvl2pPr marL="457200" indent="0" algn="r">
              <a:buNone/>
              <a:defRPr i="1"/>
            </a:lvl2pPr>
            <a:lvl3pPr algn="r">
              <a:defRPr/>
            </a:lvl3pPr>
            <a:lvl4pPr algn="r">
              <a:defRPr/>
            </a:lvl4pPr>
            <a:lvl5pPr algn="r">
              <a:defRPr/>
            </a:lvl5pPr>
          </a:lstStyle>
          <a:p>
            <a:pPr lvl="0"/>
            <a:r>
              <a:rPr lang="en-US" dirty="0"/>
              <a:t>FirstName </a:t>
            </a:r>
            <a:r>
              <a:rPr lang="en-US" dirty="0" err="1"/>
              <a:t>LastName</a:t>
            </a:r>
            <a:endParaRPr lang="en-US" dirty="0"/>
          </a:p>
          <a:p>
            <a:pPr lvl="1"/>
            <a:r>
              <a:rPr lang="en-US" dirty="0"/>
              <a:t>Additional info if applicable, delete line otherwise</a:t>
            </a:r>
          </a:p>
        </p:txBody>
      </p:sp>
      <p:sp>
        <p:nvSpPr>
          <p:cNvPr id="3" name="Footer Placeholder">
            <a:extLst>
              <a:ext uri="{FF2B5EF4-FFF2-40B4-BE49-F238E27FC236}">
                <a16:creationId xmlns:a16="http://schemas.microsoft.com/office/drawing/2014/main" id="{21E0F167-436E-4AAC-B149-D0B0439F48F2}"/>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7803537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Resources">
    <p:spTree>
      <p:nvGrpSpPr>
        <p:cNvPr id="1" name=""/>
        <p:cNvGrpSpPr/>
        <p:nvPr/>
      </p:nvGrpSpPr>
      <p:grpSpPr>
        <a:xfrm>
          <a:off x="0" y="0"/>
          <a:ext cx="0" cy="0"/>
          <a:chOff x="0" y="0"/>
          <a:chExt cx="0" cy="0"/>
        </a:xfrm>
      </p:grpSpPr>
      <p:pic>
        <p:nvPicPr>
          <p:cNvPr id="8" name="Web Laptop Icon">
            <a:extLst>
              <a:ext uri="{FF2B5EF4-FFF2-40B4-BE49-F238E27FC236}">
                <a16:creationId xmlns:a16="http://schemas.microsoft.com/office/drawing/2014/main" id="{33D34E40-E41B-49F0-BBE4-61974CC8864A}"/>
              </a:ext>
              <a:ext uri="{C183D7F6-B498-43B3-948B-1728B52AA6E4}">
                <adec:decorative xmlns:adec="http://schemas.microsoft.com/office/drawing/2017/decorative" val="1"/>
              </a:ext>
            </a:extLst>
          </p:cNvPr>
          <p:cNvPicPr>
            <a:picLocks noChangeAspect="1"/>
          </p:cNvPicPr>
          <p:nvPr userDrawn="1"/>
        </p:nvPicPr>
        <p:blipFill>
          <a:blip r:embed="rId7" cstate="hq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42696" y="235414"/>
            <a:ext cx="409908" cy="409908"/>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custDataLst>
              <p:tags r:id="rId1"/>
            </p:custDataLst>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custDataLst>
              <p:tags r:id="rId2"/>
            </p:custDataLst>
          </p:nvPr>
        </p:nvSpPr>
        <p:spPr/>
        <p:txBody>
          <a:bodyPr>
            <a:normAutofit/>
          </a:bodyPr>
          <a:lstStyle>
            <a:lvl1pPr>
              <a:defRPr sz="3600"/>
            </a:lvl1pPr>
          </a:lstStyle>
          <a:p>
            <a:r>
              <a:rPr lang="en-US" dirty="0"/>
              <a:t>Enter Title for Resources Slide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hasCustomPrompt="1"/>
            <p:custDataLst>
              <p:tags r:id="rId3"/>
            </p:custDataLst>
          </p:nvPr>
        </p:nvSpPr>
        <p:spPr>
          <a:xfrm>
            <a:off x="838200" y="1161144"/>
            <a:ext cx="5181600" cy="5015820"/>
          </a:xfrm>
        </p:spPr>
        <p:txBody>
          <a:bodyPr>
            <a:noAutofit/>
          </a:bodyPr>
          <a:lstStyle>
            <a:lvl1pPr>
              <a:defRPr sz="2200"/>
            </a:lvl1pPr>
            <a:lvl2pPr marL="228600" indent="0">
              <a:spcBef>
                <a:spcPts val="400"/>
              </a:spcBef>
              <a:buNone/>
              <a:defRPr sz="1800" i="1">
                <a:solidFill>
                  <a:schemeClr val="accent3">
                    <a:lumMod val="75000"/>
                    <a:lumOff val="25000"/>
                  </a:schemeClr>
                </a:solidFill>
                <a:latin typeface="+mj-lt"/>
              </a:defRPr>
            </a:lvl2pPr>
            <a:lvl3pPr marL="457200" indent="-228600">
              <a:buClr>
                <a:schemeClr val="accent1"/>
              </a:buClr>
              <a:buSzPct val="70000"/>
              <a:buFont typeface="Wingdings 3" panose="05040102010807070707" pitchFamily="18" charset="2"/>
              <a:buChar char=""/>
              <a:defRPr sz="1800" u="sng">
                <a:solidFill>
                  <a:schemeClr val="accent6"/>
                </a:solidFill>
              </a:defRPr>
            </a:lvl3pPr>
          </a:lstStyle>
          <a:p>
            <a:pPr lvl="0"/>
            <a:r>
              <a:rPr lang="en-US" dirty="0"/>
              <a:t>Name of Reference Item</a:t>
            </a:r>
          </a:p>
          <a:p>
            <a:pPr lvl="1"/>
            <a:r>
              <a:rPr lang="en-US" dirty="0"/>
              <a:t>Details about resource here</a:t>
            </a:r>
          </a:p>
          <a:p>
            <a:pPr lvl="2"/>
            <a:r>
              <a:rPr lang="en-US" dirty="0"/>
              <a:t>www.address.com</a:t>
            </a:r>
          </a:p>
          <a:p>
            <a:pPr lvl="3"/>
            <a:r>
              <a:rPr lang="en-US" dirty="0"/>
              <a:t>Fourth level</a:t>
            </a:r>
          </a:p>
          <a:p>
            <a:pPr lvl="4"/>
            <a:r>
              <a:rPr lang="en-US" dirty="0"/>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hasCustomPrompt="1"/>
            <p:custDataLst>
              <p:tags r:id="rId4"/>
            </p:custDataLst>
          </p:nvPr>
        </p:nvSpPr>
        <p:spPr>
          <a:xfrm>
            <a:off x="6172200" y="1161144"/>
            <a:ext cx="5181600" cy="5015820"/>
          </a:xfrm>
        </p:spPr>
        <p:txBody>
          <a:bodyPr>
            <a:noAutofit/>
          </a:bodyPr>
          <a:lstStyle>
            <a:lvl1pPr>
              <a:defRPr sz="2200"/>
            </a:lvl1pPr>
            <a:lvl2pPr marL="228600" indent="0">
              <a:spcBef>
                <a:spcPts val="400"/>
              </a:spcBef>
              <a:buNone/>
              <a:defRPr sz="1800" i="1">
                <a:solidFill>
                  <a:schemeClr val="accent3">
                    <a:lumMod val="75000"/>
                    <a:lumOff val="25000"/>
                  </a:schemeClr>
                </a:solidFill>
                <a:latin typeface="+mj-lt"/>
              </a:defRPr>
            </a:lvl2pPr>
            <a:lvl3pPr marL="457200" indent="-228600">
              <a:buClr>
                <a:schemeClr val="accent1"/>
              </a:buClr>
              <a:buSzPct val="70000"/>
              <a:buFont typeface="Wingdings 3" panose="05040102010807070707" pitchFamily="18" charset="2"/>
              <a:buChar char="Æ"/>
              <a:defRPr sz="1800" u="sng">
                <a:solidFill>
                  <a:schemeClr val="accent6"/>
                </a:solidFill>
              </a:defRPr>
            </a:lvl3pPr>
          </a:lstStyle>
          <a:p>
            <a:pPr lvl="0"/>
            <a:r>
              <a:rPr lang="en-US" dirty="0"/>
              <a:t>Name of Reference Item</a:t>
            </a:r>
          </a:p>
          <a:p>
            <a:pPr lvl="1"/>
            <a:r>
              <a:rPr lang="en-US" dirty="0"/>
              <a:t>Details about resource here</a:t>
            </a:r>
          </a:p>
          <a:p>
            <a:pPr lvl="2"/>
            <a:r>
              <a:rPr lang="en-US" dirty="0"/>
              <a:t>www.address.com</a:t>
            </a:r>
          </a:p>
          <a:p>
            <a:pPr lvl="3"/>
            <a:r>
              <a:rPr lang="en-US" dirty="0"/>
              <a:t>Fourth level</a:t>
            </a:r>
          </a:p>
          <a:p>
            <a:pPr lvl="4"/>
            <a:r>
              <a:rPr lang="en-US" dirty="0"/>
              <a:t>Fifth level</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custDataLst>
              <p:tags r:id="rId5"/>
            </p:custDataLst>
          </p:nvPr>
        </p:nvSpPr>
        <p:spPr/>
        <p:txBody>
          <a:bodyPr/>
          <a:lstStyle/>
          <a:p>
            <a:endParaRPr lang="en-US"/>
          </a:p>
        </p:txBody>
      </p:sp>
    </p:spTree>
    <p:extLst>
      <p:ext uri="{BB962C8B-B14F-4D97-AF65-F5344CB8AC3E}">
        <p14:creationId xmlns:p14="http://schemas.microsoft.com/office/powerpoint/2010/main" val="13924497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rgbClr val="F3F4F4"/>
        </a:solidFill>
        <a:effectLst/>
      </p:bgPr>
    </p:bg>
    <p:spTree>
      <p:nvGrpSpPr>
        <p:cNvPr id="1" name=""/>
        <p:cNvGrpSpPr/>
        <p:nvPr/>
      </p:nvGrpSpPr>
      <p:grpSpPr>
        <a:xfrm>
          <a:off x="0" y="0"/>
          <a:ext cx="0" cy="0"/>
          <a:chOff x="0" y="0"/>
          <a:chExt cx="0" cy="0"/>
        </a:xfrm>
      </p:grpSpPr>
      <p:pic>
        <p:nvPicPr>
          <p:cNvPr id="22" name="Right Side Embellishment">
            <a:extLst>
              <a:ext uri="{FF2B5EF4-FFF2-40B4-BE49-F238E27FC236}">
                <a16:creationId xmlns:a16="http://schemas.microsoft.com/office/drawing/2014/main" id="{53B45ABE-9C34-43C8-AC5A-5BAE3A5ECB0E}"/>
              </a:ext>
              <a:ext uri="{C183D7F6-B498-43B3-948B-1728B52AA6E4}">
                <adec:decorative xmlns:adec="http://schemas.microsoft.com/office/drawing/2017/decorative" val="1"/>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flipH="1">
            <a:off x="5981700" y="0"/>
            <a:ext cx="6210300" cy="6858000"/>
          </a:xfrm>
          <a:prstGeom prst="rect">
            <a:avLst/>
          </a:prstGeom>
        </p:spPr>
      </p:pic>
      <p:sp>
        <p:nvSpPr>
          <p:cNvPr id="5" name="Logo Background Arrow - white">
            <a:extLst>
              <a:ext uri="{FF2B5EF4-FFF2-40B4-BE49-F238E27FC236}">
                <a16:creationId xmlns:a16="http://schemas.microsoft.com/office/drawing/2014/main" id="{CFC20D92-2B9E-46E9-A543-1D2608C45B6D}"/>
              </a:ext>
              <a:ext uri="{C183D7F6-B498-43B3-948B-1728B52AA6E4}">
                <adec:decorative xmlns:adec="http://schemas.microsoft.com/office/drawing/2017/decorative" val="1"/>
              </a:ext>
            </a:extLst>
          </p:cNvPr>
          <p:cNvSpPr/>
          <p:nvPr userDrawn="1">
            <p:custDataLst>
              <p:tags r:id="rId1"/>
            </p:custDataLst>
          </p:nvPr>
        </p:nvSpPr>
        <p:spPr>
          <a:xfrm>
            <a:off x="0" y="2571750"/>
            <a:ext cx="8362950" cy="1714500"/>
          </a:xfrm>
          <a:prstGeom prst="homePlate">
            <a:avLst/>
          </a:prstGeom>
          <a:solidFill>
            <a:schemeClr val="bg1"/>
          </a:solidFill>
          <a:ln>
            <a:noFill/>
          </a:ln>
          <a:effectLst>
            <a:outerShdw blurRad="25400" dist="25400" algn="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a:extLst>
              <a:ext uri="{FF2B5EF4-FFF2-40B4-BE49-F238E27FC236}">
                <a16:creationId xmlns:a16="http://schemas.microsoft.com/office/drawing/2014/main" id="{DAE136CE-2099-43E6-A78F-37528C2B1CF3}"/>
              </a:ext>
            </a:extLst>
          </p:cNvPr>
          <p:cNvSpPr>
            <a:spLocks noGrp="1"/>
          </p:cNvSpPr>
          <p:nvPr>
            <p:ph type="ctrTitle" hasCustomPrompt="1"/>
            <p:custDataLst>
              <p:tags r:id="rId2"/>
            </p:custDataLst>
          </p:nvPr>
        </p:nvSpPr>
        <p:spPr>
          <a:xfrm>
            <a:off x="228600" y="685800"/>
            <a:ext cx="6419850" cy="1478758"/>
          </a:xfrm>
        </p:spPr>
        <p:txBody>
          <a:bodyPr lIns="91440" anchor="ctr">
            <a:noAutofit/>
          </a:bodyPr>
          <a:lstStyle>
            <a:lvl1pPr algn="ctr">
              <a:defRPr sz="5400" b="1">
                <a:solidFill>
                  <a:schemeClr val="accent5"/>
                </a:solidFill>
                <a:latin typeface="+mn-lt"/>
              </a:defRPr>
            </a:lvl1pPr>
          </a:lstStyle>
          <a:p>
            <a:r>
              <a:rPr lang="en-US" dirty="0"/>
              <a:t>Add “Thank You” Title</a:t>
            </a:r>
          </a:p>
        </p:txBody>
      </p:sp>
      <p:sp>
        <p:nvSpPr>
          <p:cNvPr id="3" name="Closing Message">
            <a:extLst>
              <a:ext uri="{FF2B5EF4-FFF2-40B4-BE49-F238E27FC236}">
                <a16:creationId xmlns:a16="http://schemas.microsoft.com/office/drawing/2014/main" id="{C25573A4-A9C4-47F0-9576-FF873A4291CD}"/>
              </a:ext>
            </a:extLst>
          </p:cNvPr>
          <p:cNvSpPr>
            <a:spLocks noGrp="1"/>
          </p:cNvSpPr>
          <p:nvPr>
            <p:ph type="subTitle" idx="1" hasCustomPrompt="1"/>
            <p:custDataLst>
              <p:tags r:id="rId3"/>
            </p:custDataLst>
          </p:nvPr>
        </p:nvSpPr>
        <p:spPr>
          <a:xfrm>
            <a:off x="623140" y="4736308"/>
            <a:ext cx="563077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Add closing message if applicable.  Otherwise, delete this block.</a:t>
            </a:r>
          </a:p>
        </p:txBody>
      </p:sp>
      <p:sp>
        <p:nvSpPr>
          <p:cNvPr id="8" name="Web Link Box">
            <a:extLst>
              <a:ext uri="{FF2B5EF4-FFF2-40B4-BE49-F238E27FC236}">
                <a16:creationId xmlns:a16="http://schemas.microsoft.com/office/drawing/2014/main" id="{88993FED-B01D-4F51-A3E8-62F2BB5B13F7}"/>
              </a:ext>
            </a:extLst>
          </p:cNvPr>
          <p:cNvSpPr>
            <a:spLocks noGrp="1"/>
          </p:cNvSpPr>
          <p:nvPr>
            <p:ph type="body" idx="20" hasCustomPrompt="1"/>
            <p:custDataLst>
              <p:tags r:id="rId4"/>
            </p:custDataLst>
          </p:nvPr>
        </p:nvSpPr>
        <p:spPr>
          <a:xfrm>
            <a:off x="623140" y="5967588"/>
            <a:ext cx="5297600" cy="787542"/>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91440" tIns="0" rIns="91440" bIns="0" anchor="b">
            <a:noAutofit/>
          </a:bodyPr>
          <a:lstStyle>
            <a:lvl1pPr marL="0" indent="0" algn="l">
              <a:buNone/>
              <a:defRPr sz="2000" b="0" i="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Insert Web support link and info here.</a:t>
            </a:r>
          </a:p>
        </p:txBody>
      </p:sp>
      <p:pic>
        <p:nvPicPr>
          <p:cNvPr id="10" name="WFGPS Logo" descr="Logo for WorkforceGPS: Navigate to Success">
            <a:extLst>
              <a:ext uri="{FF2B5EF4-FFF2-40B4-BE49-F238E27FC236}">
                <a16:creationId xmlns:a16="http://schemas.microsoft.com/office/drawing/2014/main" id="{A0EDBCB9-034B-4117-97B6-419BF0069DC5}"/>
              </a:ext>
              <a:ext uri="{C183D7F6-B498-43B3-948B-1728B52AA6E4}">
                <adec:decorative xmlns:adec="http://schemas.microsoft.com/office/drawing/2017/decorative" val="0"/>
              </a:ext>
            </a:extLst>
          </p:cNvPr>
          <p:cNvPicPr>
            <a:picLocks noChangeAspect="1"/>
          </p:cNvPicPr>
          <p:nvPr userDrawn="1">
            <p:custDataLst>
              <p:tags r:id="rId5"/>
            </p:custDataLst>
          </p:nvPr>
        </p:nvPicPr>
        <p:blipFill>
          <a:blip r:embed="rId9"/>
          <a:stretch>
            <a:fillRect/>
          </a:stretch>
        </p:blipFill>
        <p:spPr>
          <a:xfrm>
            <a:off x="1887443" y="2902486"/>
            <a:ext cx="3102164" cy="1053028"/>
          </a:xfrm>
          <a:prstGeom prst="rect">
            <a:avLst/>
          </a:prstGeom>
        </p:spPr>
      </p:pic>
    </p:spTree>
    <p:extLst>
      <p:ext uri="{BB962C8B-B14F-4D97-AF65-F5344CB8AC3E}">
        <p14:creationId xmlns:p14="http://schemas.microsoft.com/office/powerpoint/2010/main" val="41877827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resenter / Moderator">
    <p:spTree>
      <p:nvGrpSpPr>
        <p:cNvPr id="1" name=""/>
        <p:cNvGrpSpPr/>
        <p:nvPr/>
      </p:nvGrpSpPr>
      <p:grpSpPr>
        <a:xfrm>
          <a:off x="0" y="0"/>
          <a:ext cx="0" cy="0"/>
          <a:chOff x="0" y="0"/>
          <a:chExt cx="0" cy="0"/>
        </a:xfrm>
      </p:grpSpPr>
      <p:pic>
        <p:nvPicPr>
          <p:cNvPr id="8" name="Microphone Icon">
            <a:extLst>
              <a:ext uri="{FF2B5EF4-FFF2-40B4-BE49-F238E27FC236}">
                <a16:creationId xmlns:a16="http://schemas.microsoft.com/office/drawing/2014/main" id="{821C247C-8EBB-4D4A-8797-57C42F0B7172}"/>
              </a:ext>
              <a:ext uri="{C183D7F6-B498-43B3-948B-1728B52AA6E4}">
                <adec:decorative xmlns:adec="http://schemas.microsoft.com/office/drawing/2017/decorative" val="1"/>
              </a:ext>
            </a:extLst>
          </p:cNvPr>
          <p:cNvPicPr>
            <a:picLocks noChangeAspect="1"/>
          </p:cNvPicPr>
          <p:nvPr userDrawn="1"/>
        </p:nvPicPr>
        <p:blipFill>
          <a:blip r:embed="rId7" cstate="hq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0" y="210800"/>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custDataLst>
              <p:tags r:id="rId1"/>
            </p:custDataLst>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custDataLst>
              <p:tags r:id="rId2"/>
            </p:custDataLst>
          </p:nvPr>
        </p:nvSpPr>
        <p:spPr/>
        <p:txBody>
          <a:bodyPr>
            <a:normAutofit/>
          </a:bodyPr>
          <a:lstStyle>
            <a:lvl1pPr>
              <a:defRPr sz="3600"/>
            </a:lvl1pPr>
          </a:lstStyle>
          <a:p>
            <a:r>
              <a:rPr lang="en-US" dirty="0"/>
              <a:t>Enter title for Speaker / Moderator slide</a:t>
            </a:r>
          </a:p>
        </p:txBody>
      </p:sp>
      <p:sp>
        <p:nvSpPr>
          <p:cNvPr id="7" name="Person Photo">
            <a:extLst>
              <a:ext uri="{FF2B5EF4-FFF2-40B4-BE49-F238E27FC236}">
                <a16:creationId xmlns:a16="http://schemas.microsoft.com/office/drawing/2014/main" id="{B7D89C1E-6C46-426B-BD63-ECEF239257D2}"/>
              </a:ext>
              <a:ext uri="{C183D7F6-B498-43B3-948B-1728B52AA6E4}">
                <adec:decorative xmlns:adec="http://schemas.microsoft.com/office/drawing/2017/decorative" val="1"/>
              </a:ext>
            </a:extLst>
          </p:cNvPr>
          <p:cNvSpPr>
            <a:spLocks noGrp="1"/>
          </p:cNvSpPr>
          <p:nvPr>
            <p:ph type="pic" sz="quarter" idx="13" hasCustomPrompt="1"/>
            <p:custDataLst>
              <p:tags r:id="rId3"/>
            </p:custDataLst>
          </p:nvPr>
        </p:nvSpPr>
        <p:spPr>
          <a:xfrm>
            <a:off x="1502361" y="2590404"/>
            <a:ext cx="2133600" cy="2133600"/>
          </a:xfrm>
          <a:prstGeom prst="round2DiagRect">
            <a:avLst/>
          </a:prstGeom>
          <a:solidFill>
            <a:srgbClr val="F3F4F4"/>
          </a:solidFill>
          <a:ln>
            <a:solidFill>
              <a:schemeClr val="accent4"/>
            </a:solidFill>
          </a:ln>
        </p:spPr>
        <p:txBody>
          <a:bodyPr/>
          <a:lstStyle>
            <a:lvl1pPr algn="ctr">
              <a:defRPr sz="2000" b="0" i="1">
                <a:solidFill>
                  <a:schemeClr val="tx2"/>
                </a:solidFill>
              </a:defRPr>
            </a:lvl1pPr>
          </a:lstStyle>
          <a:p>
            <a:r>
              <a:rPr lang="en-US" dirty="0"/>
              <a:t>Click icon to add picture, or drag and drop from your files.</a:t>
            </a:r>
          </a:p>
        </p:txBody>
      </p:sp>
      <p:sp>
        <p:nvSpPr>
          <p:cNvPr id="3" name="Person Info">
            <a:extLst>
              <a:ext uri="{FF2B5EF4-FFF2-40B4-BE49-F238E27FC236}">
                <a16:creationId xmlns:a16="http://schemas.microsoft.com/office/drawing/2014/main" id="{17AAC5FF-8264-4C60-8AAC-1B83EE24201B}"/>
              </a:ext>
            </a:extLst>
          </p:cNvPr>
          <p:cNvSpPr>
            <a:spLocks noGrp="1"/>
          </p:cNvSpPr>
          <p:nvPr>
            <p:ph idx="1" hasCustomPrompt="1"/>
            <p:custDataLst>
              <p:tags r:id="rId4"/>
            </p:custDataLst>
          </p:nvPr>
        </p:nvSpPr>
        <p:spPr>
          <a:xfrm>
            <a:off x="4439822" y="1137446"/>
            <a:ext cx="7244177" cy="5039517"/>
          </a:xfrm>
        </p:spPr>
        <p:txBody>
          <a:bodyPr anchor="ctr">
            <a:noAutofit/>
          </a:bodyPr>
          <a:lstStyle>
            <a:lvl1pPr>
              <a:defRPr/>
            </a:lvl1pPr>
            <a:lvl2pPr>
              <a:defRPr/>
            </a:lvl2pPr>
            <a:lvl3pPr>
              <a:defRPr/>
            </a:lvl3pPr>
          </a:lstStyle>
          <a:p>
            <a:pPr lvl="0"/>
            <a:r>
              <a:rPr lang="en-US" dirty="0"/>
              <a:t>FirstName LastName</a:t>
            </a:r>
          </a:p>
          <a:p>
            <a:pPr lvl="1"/>
            <a:r>
              <a:rPr lang="en-US" dirty="0"/>
              <a:t>Position</a:t>
            </a:r>
          </a:p>
          <a:p>
            <a:pPr lvl="2"/>
            <a:r>
              <a:rPr lang="en-US" dirty="0"/>
              <a:t>Organization</a:t>
            </a:r>
          </a:p>
          <a:p>
            <a:pPr lvl="3"/>
            <a:r>
              <a:rPr lang="en-US" dirty="0"/>
              <a:t>Email</a:t>
            </a:r>
          </a:p>
          <a:p>
            <a:pPr lvl="4"/>
            <a:r>
              <a:rPr lang="en-US" dirty="0"/>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custDataLst>
              <p:tags r:id="rId5"/>
            </p:custDataLst>
          </p:nvPr>
        </p:nvSpPr>
        <p:spPr/>
        <p:txBody>
          <a:bodyPr/>
          <a:lstStyle/>
          <a:p>
            <a:endParaRPr lang="en-US"/>
          </a:p>
        </p:txBody>
      </p:sp>
    </p:spTree>
    <p:extLst>
      <p:ext uri="{BB962C8B-B14F-4D97-AF65-F5344CB8AC3E}">
        <p14:creationId xmlns:p14="http://schemas.microsoft.com/office/powerpoint/2010/main" val="11915768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resenters / Moderators (2)">
    <p:spTree>
      <p:nvGrpSpPr>
        <p:cNvPr id="1" name=""/>
        <p:cNvGrpSpPr/>
        <p:nvPr/>
      </p:nvGrpSpPr>
      <p:grpSpPr>
        <a:xfrm>
          <a:off x="0" y="0"/>
          <a:ext cx="0" cy="0"/>
          <a:chOff x="0" y="0"/>
          <a:chExt cx="0" cy="0"/>
        </a:xfrm>
      </p:grpSpPr>
      <p:pic>
        <p:nvPicPr>
          <p:cNvPr id="10" name="Microphone Icon">
            <a:extLst>
              <a:ext uri="{FF2B5EF4-FFF2-40B4-BE49-F238E27FC236}">
                <a16:creationId xmlns:a16="http://schemas.microsoft.com/office/drawing/2014/main" id="{25EC0724-8798-467D-9F8D-322E0B6A7B23}"/>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dirty="0"/>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1553029" y="128874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4" name="Person Info 1">
            <a:extLst>
              <a:ext uri="{FF2B5EF4-FFF2-40B4-BE49-F238E27FC236}">
                <a16:creationId xmlns:a16="http://schemas.microsoft.com/office/drawing/2014/main" id="{134CD3E4-027C-4B7D-A65C-7DBA57E90025}"/>
              </a:ext>
            </a:extLst>
          </p:cNvPr>
          <p:cNvSpPr>
            <a:spLocks noGrp="1"/>
          </p:cNvSpPr>
          <p:nvPr>
            <p:ph sz="half" idx="2" hasCustomPrompt="1"/>
          </p:nvPr>
        </p:nvSpPr>
        <p:spPr>
          <a:xfrm>
            <a:off x="4439823" y="1254648"/>
            <a:ext cx="5646057" cy="2201789"/>
          </a:xfrm>
        </p:spPr>
        <p:txBody>
          <a:bodyPr>
            <a:noAutofit/>
          </a:bodyPr>
          <a:lstStyle>
            <a:lvl1pPr>
              <a:defRPr/>
            </a:lvl1pPr>
            <a:lvl2pPr>
              <a:defRPr/>
            </a:lvl2pPr>
            <a:lvl3pPr>
              <a:defRPr/>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adec="http://schemas.microsoft.com/office/drawing/2017/decorative" val="1"/>
              </a:ext>
            </a:extLst>
          </p:cNvPr>
          <p:cNvSpPr>
            <a:spLocks noGrp="1"/>
          </p:cNvSpPr>
          <p:nvPr>
            <p:ph type="pic" sz="quarter" idx="14" hasCustomPrompt="1"/>
          </p:nvPr>
        </p:nvSpPr>
        <p:spPr>
          <a:xfrm>
            <a:off x="1502361" y="3832448"/>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39822" y="3798354"/>
            <a:ext cx="5646057" cy="2201789"/>
          </a:xfrm>
        </p:spPr>
        <p:txBody>
          <a:bodyPr>
            <a:noAutofit/>
          </a:bodyPr>
          <a:lstStyle>
            <a:lvl1pPr>
              <a:defRPr/>
            </a:lvl1pPr>
            <a:lvl2pPr>
              <a:defRPr/>
            </a:lvl2pPr>
            <a:lvl3pPr>
              <a:defRPr/>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5886250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resenters / Moderators (3)">
    <p:spTree>
      <p:nvGrpSpPr>
        <p:cNvPr id="1" name=""/>
        <p:cNvGrpSpPr/>
        <p:nvPr/>
      </p:nvGrpSpPr>
      <p:grpSpPr>
        <a:xfrm>
          <a:off x="0" y="0"/>
          <a:ext cx="0" cy="0"/>
          <a:chOff x="0" y="0"/>
          <a:chExt cx="0" cy="0"/>
        </a:xfrm>
      </p:grpSpPr>
      <p:pic>
        <p:nvPicPr>
          <p:cNvPr id="12" name="Microphone Icon">
            <a:extLst>
              <a:ext uri="{FF2B5EF4-FFF2-40B4-BE49-F238E27FC236}">
                <a16:creationId xmlns:a16="http://schemas.microsoft.com/office/drawing/2014/main" id="{D88163A2-AAB5-4363-AED9-D71E2DD96B63}"/>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dirty="0"/>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961748"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10" name="Person Info 1">
            <a:extLst>
              <a:ext uri="{FF2B5EF4-FFF2-40B4-BE49-F238E27FC236}">
                <a16:creationId xmlns:a16="http://schemas.microsoft.com/office/drawing/2014/main" id="{7AB118E0-BCC7-45C2-8F9E-6934FC665C9E}"/>
              </a:ext>
            </a:extLst>
          </p:cNvPr>
          <p:cNvSpPr>
            <a:spLocks noGrp="1"/>
          </p:cNvSpPr>
          <p:nvPr>
            <p:ph sz="half" idx="15" hasCustomPrompt="1"/>
          </p:nvPr>
        </p:nvSpPr>
        <p:spPr>
          <a:xfrm>
            <a:off x="423268"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adec="http://schemas.microsoft.com/office/drawing/2017/decorative" val="1"/>
              </a:ext>
            </a:extLst>
          </p:cNvPr>
          <p:cNvSpPr>
            <a:spLocks noGrp="1"/>
          </p:cNvSpPr>
          <p:nvPr>
            <p:ph type="pic" sz="quarter" idx="14" hasCustomPrompt="1"/>
          </p:nvPr>
        </p:nvSpPr>
        <p:spPr>
          <a:xfrm>
            <a:off x="4985834"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47354"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11" name="Person Photo 3">
            <a:extLst>
              <a:ext uri="{FF2B5EF4-FFF2-40B4-BE49-F238E27FC236}">
                <a16:creationId xmlns:a16="http://schemas.microsoft.com/office/drawing/2014/main" id="{53A828BF-2A5D-41FD-B227-FAAB818AC598}"/>
              </a:ext>
              <a:ext uri="{C183D7F6-B498-43B3-948B-1728B52AA6E4}">
                <adec:decorative xmlns:adec="http://schemas.microsoft.com/office/drawing/2017/decorative" val="1"/>
              </a:ext>
            </a:extLst>
          </p:cNvPr>
          <p:cNvSpPr>
            <a:spLocks noGrp="1"/>
          </p:cNvSpPr>
          <p:nvPr>
            <p:ph type="pic" sz="quarter" idx="16" hasCustomPrompt="1"/>
          </p:nvPr>
        </p:nvSpPr>
        <p:spPr>
          <a:xfrm>
            <a:off x="9009920"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4" name="Person Info 3">
            <a:extLst>
              <a:ext uri="{FF2B5EF4-FFF2-40B4-BE49-F238E27FC236}">
                <a16:creationId xmlns:a16="http://schemas.microsoft.com/office/drawing/2014/main" id="{134CD3E4-027C-4B7D-A65C-7DBA57E90025}"/>
              </a:ext>
            </a:extLst>
          </p:cNvPr>
          <p:cNvSpPr>
            <a:spLocks noGrp="1"/>
          </p:cNvSpPr>
          <p:nvPr>
            <p:ph sz="half" idx="2" hasCustomPrompt="1"/>
          </p:nvPr>
        </p:nvSpPr>
        <p:spPr>
          <a:xfrm>
            <a:off x="8471440"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1326129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pic>
        <p:nvPicPr>
          <p:cNvPr id="19" name="Envelope Icon">
            <a:extLst>
              <a:ext uri="{FF2B5EF4-FFF2-40B4-BE49-F238E27FC236}">
                <a16:creationId xmlns:a16="http://schemas.microsoft.com/office/drawing/2014/main" id="{2359C801-6FA3-4BD2-A600-321070D79C3D}"/>
              </a:ext>
              <a:ext uri="{C183D7F6-B498-43B3-948B-1728B52AA6E4}">
                <adec:decorative xmlns:adec="http://schemas.microsoft.com/office/drawing/2017/decorative" val="1"/>
              </a:ext>
            </a:extLst>
          </p:cNvPr>
          <p:cNvPicPr>
            <a:picLocks noChangeAspect="1"/>
          </p:cNvPicPr>
          <p:nvPr userDrawn="1"/>
        </p:nvPicPr>
        <p:blipFill>
          <a:blip r:embed="rId14" cstate="hqprint">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p:blipFill>
        <p:spPr>
          <a:xfrm>
            <a:off x="44284" y="266368"/>
            <a:ext cx="400382" cy="400382"/>
          </a:xfrm>
          <a:prstGeom prst="rect">
            <a:avLst/>
          </a:prstGeom>
        </p:spPr>
      </p:pic>
      <p:grpSp>
        <p:nvGrpSpPr>
          <p:cNvPr id="18" name="Email Envelope Icon">
            <a:extLst>
              <a:ext uri="{FF2B5EF4-FFF2-40B4-BE49-F238E27FC236}">
                <a16:creationId xmlns:a16="http://schemas.microsoft.com/office/drawing/2014/main" id="{038B947E-84BB-4262-B5FD-668E7C02CD86}"/>
              </a:ext>
              <a:ext uri="{C183D7F6-B498-43B3-948B-1728B52AA6E4}">
                <adec:decorative xmlns:adec="http://schemas.microsoft.com/office/drawing/2017/decorative" val="1"/>
              </a:ext>
            </a:extLst>
          </p:cNvPr>
          <p:cNvGrpSpPr/>
          <p:nvPr userDrawn="1">
            <p:custDataLst>
              <p:tags r:id="rId1"/>
            </p:custDataLst>
          </p:nvPr>
        </p:nvGrpSpPr>
        <p:grpSpPr>
          <a:xfrm>
            <a:off x="9415617" y="2376261"/>
            <a:ext cx="1914072" cy="2105479"/>
            <a:chOff x="9415617" y="2376261"/>
            <a:chExt cx="1914072" cy="2105479"/>
          </a:xfrm>
        </p:grpSpPr>
        <p:grpSp>
          <p:nvGrpSpPr>
            <p:cNvPr id="14" name="Group 13">
              <a:extLst>
                <a:ext uri="{FF2B5EF4-FFF2-40B4-BE49-F238E27FC236}">
                  <a16:creationId xmlns:a16="http://schemas.microsoft.com/office/drawing/2014/main" id="{44C3A8A9-9D35-4CBF-B48D-28E6D69B71E5}"/>
                </a:ext>
                <a:ext uri="{C183D7F6-B498-43B3-948B-1728B52AA6E4}">
                  <adec:decorative xmlns:adec="http://schemas.microsoft.com/office/drawing/2017/decorative" val="1"/>
                </a:ext>
              </a:extLst>
            </p:cNvPr>
            <p:cNvGrpSpPr/>
            <p:nvPr userDrawn="1"/>
          </p:nvGrpSpPr>
          <p:grpSpPr>
            <a:xfrm>
              <a:off x="9415617" y="2376261"/>
              <a:ext cx="1914072" cy="2105479"/>
              <a:chOff x="8746030" y="2376261"/>
              <a:chExt cx="1914072" cy="2105479"/>
            </a:xfrm>
          </p:grpSpPr>
          <p:sp>
            <p:nvSpPr>
              <p:cNvPr id="13" name="Rectangle 12">
                <a:extLst>
                  <a:ext uri="{FF2B5EF4-FFF2-40B4-BE49-F238E27FC236}">
                    <a16:creationId xmlns:a16="http://schemas.microsoft.com/office/drawing/2014/main" id="{3385D42F-F634-48D6-A4CA-C3299E3FC6F3}"/>
                  </a:ext>
                </a:extLst>
              </p:cNvPr>
              <p:cNvSpPr/>
              <p:nvPr userDrawn="1">
                <p:custDataLst>
                  <p:tags r:id="rId9"/>
                </p:custDataLst>
              </p:nvPr>
            </p:nvSpPr>
            <p:spPr>
              <a:xfrm>
                <a:off x="9163050" y="2676525"/>
                <a:ext cx="1123950" cy="1127760"/>
              </a:xfrm>
              <a:prstGeom prst="rect">
                <a:avLst/>
              </a:prstGeom>
              <a:gradFill flip="none" rotWithShape="1">
                <a:gsLst>
                  <a:gs pos="97619">
                    <a:schemeClr val="accent4">
                      <a:lumMod val="90000"/>
                    </a:schemeClr>
                  </a:gs>
                  <a:gs pos="3968">
                    <a:srgbClr val="F3F4F4"/>
                  </a:gs>
                  <a:gs pos="26000">
                    <a:schemeClr val="bg1"/>
                  </a:gs>
                  <a:gs pos="77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5A79651-71F3-44A8-A1A3-0EF6414C910A}"/>
                  </a:ext>
                </a:extLst>
              </p:cNvPr>
              <p:cNvSpPr/>
              <p:nvPr userDrawn="1">
                <p:custDataLst>
                  <p:tags r:id="rId10"/>
                </p:custDataLst>
              </p:nvPr>
            </p:nvSpPr>
            <p:spPr>
              <a:xfrm>
                <a:off x="8801100" y="3276600"/>
                <a:ext cx="1790700" cy="1127760"/>
              </a:xfrm>
              <a:custGeom>
                <a:avLst/>
                <a:gdLst>
                  <a:gd name="connsiteX0" fmla="*/ 0 w 1790700"/>
                  <a:gd name="connsiteY0" fmla="*/ 0 h 1127760"/>
                  <a:gd name="connsiteX1" fmla="*/ 1790700 w 1790700"/>
                  <a:gd name="connsiteY1" fmla="*/ 0 h 1127760"/>
                  <a:gd name="connsiteX2" fmla="*/ 1790700 w 1790700"/>
                  <a:gd name="connsiteY2" fmla="*/ 1127760 h 1127760"/>
                  <a:gd name="connsiteX3" fmla="*/ 0 w 1790700"/>
                  <a:gd name="connsiteY3" fmla="*/ 1127760 h 1127760"/>
                  <a:gd name="connsiteX4" fmla="*/ 0 w 1790700"/>
                  <a:gd name="connsiteY4" fmla="*/ 0 h 1127760"/>
                  <a:gd name="connsiteX0" fmla="*/ 0 w 1790700"/>
                  <a:gd name="connsiteY0" fmla="*/ 7144 h 1134904"/>
                  <a:gd name="connsiteX1" fmla="*/ 1316831 w 1790700"/>
                  <a:gd name="connsiteY1" fmla="*/ 0 h 1134904"/>
                  <a:gd name="connsiteX2" fmla="*/ 1790700 w 1790700"/>
                  <a:gd name="connsiteY2" fmla="*/ 7144 h 1134904"/>
                  <a:gd name="connsiteX3" fmla="*/ 1790700 w 1790700"/>
                  <a:gd name="connsiteY3" fmla="*/ 1134904 h 1134904"/>
                  <a:gd name="connsiteX4" fmla="*/ 0 w 1790700"/>
                  <a:gd name="connsiteY4" fmla="*/ 1134904 h 1134904"/>
                  <a:gd name="connsiteX5" fmla="*/ 0 w 1790700"/>
                  <a:gd name="connsiteY5" fmla="*/ 7144 h 1134904"/>
                  <a:gd name="connsiteX0" fmla="*/ 0 w 1790700"/>
                  <a:gd name="connsiteY0" fmla="*/ 7144 h 1134904"/>
                  <a:gd name="connsiteX1" fmla="*/ 497681 w 1790700"/>
                  <a:gd name="connsiteY1" fmla="*/ 4763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7144 h 1134904"/>
                  <a:gd name="connsiteX1" fmla="*/ 628650 w 1790700"/>
                  <a:gd name="connsiteY1" fmla="*/ 542926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90700" h="1127760">
                    <a:moveTo>
                      <a:pt x="0" y="0"/>
                    </a:moveTo>
                    <a:lnTo>
                      <a:pt x="628650" y="535782"/>
                    </a:lnTo>
                    <a:cubicBezTo>
                      <a:pt x="731837" y="447676"/>
                      <a:pt x="937419" y="361950"/>
                      <a:pt x="1188244" y="528638"/>
                    </a:cubicBezTo>
                    <a:lnTo>
                      <a:pt x="1790700" y="0"/>
                    </a:lnTo>
                    <a:lnTo>
                      <a:pt x="1790700" y="1127760"/>
                    </a:lnTo>
                    <a:lnTo>
                      <a:pt x="0" y="1127760"/>
                    </a:lnTo>
                    <a:lnTo>
                      <a:pt x="0" y="0"/>
                    </a:lnTo>
                    <a:close/>
                  </a:path>
                </a:pathLst>
              </a:custGeom>
              <a:gradFill flip="none" rotWithShape="1">
                <a:gsLst>
                  <a:gs pos="0">
                    <a:schemeClr val="bg1"/>
                  </a:gs>
                  <a:gs pos="83000">
                    <a:srgbClr val="F3F4F4"/>
                  </a:gs>
                  <a:gs pos="100000">
                    <a:schemeClr val="accent4">
                      <a:lumMod val="30000"/>
                      <a:lumOff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978684A7-3494-4151-98DE-DB26EB114126}"/>
                  </a:ext>
                </a:extLst>
              </p:cNvPr>
              <p:cNvSpPr/>
              <p:nvPr>
                <p:custDataLst>
                  <p:tags r:id="rId11"/>
                </p:custDataLst>
              </p:nvPr>
            </p:nvSpPr>
            <p:spPr>
              <a:xfrm>
                <a:off x="8746030" y="2376261"/>
                <a:ext cx="1914072" cy="2105479"/>
              </a:xfrm>
              <a:custGeom>
                <a:avLst/>
                <a:gdLst>
                  <a:gd name="connsiteX0" fmla="*/ 1770516 w 1914071"/>
                  <a:gd name="connsiteY0" fmla="*/ 1904501 h 2105478"/>
                  <a:gd name="connsiteX1" fmla="*/ 1291998 w 1914071"/>
                  <a:gd name="connsiteY1" fmla="*/ 1449909 h 2105478"/>
                  <a:gd name="connsiteX2" fmla="*/ 1770516 w 1914071"/>
                  <a:gd name="connsiteY2" fmla="*/ 995317 h 2105478"/>
                  <a:gd name="connsiteX3" fmla="*/ 1770516 w 1914071"/>
                  <a:gd name="connsiteY3" fmla="*/ 1904501 h 2105478"/>
                  <a:gd name="connsiteX4" fmla="*/ 220118 w 1914071"/>
                  <a:gd name="connsiteY4" fmla="*/ 1961924 h 2105478"/>
                  <a:gd name="connsiteX5" fmla="*/ 693851 w 1914071"/>
                  <a:gd name="connsiteY5" fmla="*/ 1514509 h 2105478"/>
                  <a:gd name="connsiteX6" fmla="*/ 727347 w 1914071"/>
                  <a:gd name="connsiteY6" fmla="*/ 1483406 h 2105478"/>
                  <a:gd name="connsiteX7" fmla="*/ 1189117 w 1914071"/>
                  <a:gd name="connsiteY7" fmla="*/ 1483406 h 2105478"/>
                  <a:gd name="connsiteX8" fmla="*/ 1222613 w 1914071"/>
                  <a:gd name="connsiteY8" fmla="*/ 1514509 h 2105478"/>
                  <a:gd name="connsiteX9" fmla="*/ 1693954 w 1914071"/>
                  <a:gd name="connsiteY9" fmla="*/ 1961924 h 2105478"/>
                  <a:gd name="connsiteX10" fmla="*/ 220118 w 1914071"/>
                  <a:gd name="connsiteY10" fmla="*/ 1961924 h 2105478"/>
                  <a:gd name="connsiteX11" fmla="*/ 143555 w 1914071"/>
                  <a:gd name="connsiteY11" fmla="*/ 992925 h 2105478"/>
                  <a:gd name="connsiteX12" fmla="*/ 622073 w 1914071"/>
                  <a:gd name="connsiteY12" fmla="*/ 1447517 h 2105478"/>
                  <a:gd name="connsiteX13" fmla="*/ 143555 w 1914071"/>
                  <a:gd name="connsiteY13" fmla="*/ 1902109 h 2105478"/>
                  <a:gd name="connsiteX14" fmla="*/ 143555 w 1914071"/>
                  <a:gd name="connsiteY14" fmla="*/ 992925 h 2105478"/>
                  <a:gd name="connsiteX15" fmla="*/ 478518 w 1914071"/>
                  <a:gd name="connsiteY15" fmla="*/ 382814 h 2105478"/>
                  <a:gd name="connsiteX16" fmla="*/ 1435554 w 1914071"/>
                  <a:gd name="connsiteY16" fmla="*/ 382814 h 2105478"/>
                  <a:gd name="connsiteX17" fmla="*/ 1435554 w 1914071"/>
                  <a:gd name="connsiteY17" fmla="*/ 1179547 h 2105478"/>
                  <a:gd name="connsiteX18" fmla="*/ 1220221 w 1914071"/>
                  <a:gd name="connsiteY18" fmla="*/ 1385309 h 2105478"/>
                  <a:gd name="connsiteX19" fmla="*/ 693851 w 1914071"/>
                  <a:gd name="connsiteY19" fmla="*/ 1385309 h 2105478"/>
                  <a:gd name="connsiteX20" fmla="*/ 478518 w 1914071"/>
                  <a:gd name="connsiteY20" fmla="*/ 1179547 h 2105478"/>
                  <a:gd name="connsiteX21" fmla="*/ 478518 w 1914071"/>
                  <a:gd name="connsiteY21" fmla="*/ 382814 h 2105478"/>
                  <a:gd name="connsiteX22" fmla="*/ 1579109 w 1914071"/>
                  <a:gd name="connsiteY22" fmla="*/ 447414 h 2105478"/>
                  <a:gd name="connsiteX23" fmla="*/ 1579109 w 1914071"/>
                  <a:gd name="connsiteY23" fmla="*/ 239259 h 2105478"/>
                  <a:gd name="connsiteX24" fmla="*/ 1244147 w 1914071"/>
                  <a:gd name="connsiteY24" fmla="*/ 239259 h 2105478"/>
                  <a:gd name="connsiteX25" fmla="*/ 957036 w 1914071"/>
                  <a:gd name="connsiteY25" fmla="*/ 0 h 2105478"/>
                  <a:gd name="connsiteX26" fmla="*/ 669925 w 1914071"/>
                  <a:gd name="connsiteY26" fmla="*/ 239259 h 2105478"/>
                  <a:gd name="connsiteX27" fmla="*/ 334963 w 1914071"/>
                  <a:gd name="connsiteY27" fmla="*/ 239259 h 2105478"/>
                  <a:gd name="connsiteX28" fmla="*/ 334963 w 1914071"/>
                  <a:gd name="connsiteY28" fmla="*/ 449807 h 2105478"/>
                  <a:gd name="connsiteX29" fmla="*/ 0 w 1914071"/>
                  <a:gd name="connsiteY29" fmla="*/ 768021 h 2105478"/>
                  <a:gd name="connsiteX30" fmla="*/ 0 w 1914071"/>
                  <a:gd name="connsiteY30" fmla="*/ 2105479 h 2105478"/>
                  <a:gd name="connsiteX31" fmla="*/ 1914072 w 1914071"/>
                  <a:gd name="connsiteY31" fmla="*/ 2105479 h 2105478"/>
                  <a:gd name="connsiteX32" fmla="*/ 1914072 w 1914071"/>
                  <a:gd name="connsiteY32" fmla="*/ 768021 h 2105478"/>
                  <a:gd name="connsiteX33" fmla="*/ 1579109 w 1914071"/>
                  <a:gd name="connsiteY33" fmla="*/ 447414 h 2105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914071" h="2105478">
                    <a:moveTo>
                      <a:pt x="1770516" y="1904501"/>
                    </a:moveTo>
                    <a:lnTo>
                      <a:pt x="1291998" y="1449909"/>
                    </a:lnTo>
                    <a:lnTo>
                      <a:pt x="1770516" y="995317"/>
                    </a:lnTo>
                    <a:lnTo>
                      <a:pt x="1770516" y="1904501"/>
                    </a:lnTo>
                    <a:close/>
                    <a:moveTo>
                      <a:pt x="220118" y="1961924"/>
                    </a:moveTo>
                    <a:lnTo>
                      <a:pt x="693851" y="1514509"/>
                    </a:lnTo>
                    <a:lnTo>
                      <a:pt x="727347" y="1483406"/>
                    </a:lnTo>
                    <a:cubicBezTo>
                      <a:pt x="856547" y="1361384"/>
                      <a:pt x="1059917" y="1361384"/>
                      <a:pt x="1189117" y="1483406"/>
                    </a:cubicBezTo>
                    <a:lnTo>
                      <a:pt x="1222613" y="1514509"/>
                    </a:lnTo>
                    <a:lnTo>
                      <a:pt x="1693954" y="1961924"/>
                    </a:lnTo>
                    <a:lnTo>
                      <a:pt x="220118" y="1961924"/>
                    </a:lnTo>
                    <a:close/>
                    <a:moveTo>
                      <a:pt x="143555" y="992925"/>
                    </a:moveTo>
                    <a:lnTo>
                      <a:pt x="622073" y="1447517"/>
                    </a:lnTo>
                    <a:lnTo>
                      <a:pt x="143555" y="1902109"/>
                    </a:lnTo>
                    <a:lnTo>
                      <a:pt x="143555" y="992925"/>
                    </a:lnTo>
                    <a:close/>
                    <a:moveTo>
                      <a:pt x="478518" y="382814"/>
                    </a:moveTo>
                    <a:lnTo>
                      <a:pt x="1435554" y="382814"/>
                    </a:lnTo>
                    <a:lnTo>
                      <a:pt x="1435554" y="1179547"/>
                    </a:lnTo>
                    <a:lnTo>
                      <a:pt x="1220221" y="1385309"/>
                    </a:lnTo>
                    <a:cubicBezTo>
                      <a:pt x="1064702" y="1265680"/>
                      <a:pt x="849369" y="1265680"/>
                      <a:pt x="693851" y="1385309"/>
                    </a:cubicBezTo>
                    <a:lnTo>
                      <a:pt x="478518" y="1179547"/>
                    </a:lnTo>
                    <a:lnTo>
                      <a:pt x="478518" y="382814"/>
                    </a:lnTo>
                    <a:close/>
                    <a:moveTo>
                      <a:pt x="1579109" y="447414"/>
                    </a:moveTo>
                    <a:lnTo>
                      <a:pt x="1579109" y="239259"/>
                    </a:lnTo>
                    <a:lnTo>
                      <a:pt x="1244147" y="239259"/>
                    </a:lnTo>
                    <a:lnTo>
                      <a:pt x="957036" y="0"/>
                    </a:lnTo>
                    <a:lnTo>
                      <a:pt x="669925" y="239259"/>
                    </a:lnTo>
                    <a:lnTo>
                      <a:pt x="334963" y="239259"/>
                    </a:lnTo>
                    <a:lnTo>
                      <a:pt x="334963" y="449807"/>
                    </a:lnTo>
                    <a:lnTo>
                      <a:pt x="0" y="768021"/>
                    </a:lnTo>
                    <a:lnTo>
                      <a:pt x="0" y="2105479"/>
                    </a:lnTo>
                    <a:lnTo>
                      <a:pt x="1914072" y="2105479"/>
                    </a:lnTo>
                    <a:lnTo>
                      <a:pt x="1914072" y="768021"/>
                    </a:lnTo>
                    <a:lnTo>
                      <a:pt x="1579109" y="447414"/>
                    </a:lnTo>
                    <a:close/>
                  </a:path>
                </a:pathLst>
              </a:cu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r="100000" b="100000"/>
                </a:path>
                <a:tileRect l="-100000" t="-100000"/>
              </a:gradFill>
              <a:ln w="23912"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ED93B3FC-DDB7-49C5-B0E2-30332216E4A6}"/>
                  </a:ext>
                </a:extLst>
              </p:cNvPr>
              <p:cNvSpPr/>
              <p:nvPr>
                <p:custDataLst>
                  <p:tags r:id="rId12"/>
                </p:custDataLst>
              </p:nvPr>
            </p:nvSpPr>
            <p:spPr>
              <a:xfrm>
                <a:off x="9394391" y="2897845"/>
                <a:ext cx="622073" cy="622073"/>
              </a:xfrm>
              <a:custGeom>
                <a:avLst/>
                <a:gdLst>
                  <a:gd name="connsiteX0" fmla="*/ 308675 w 622073"/>
                  <a:gd name="connsiteY0" fmla="*/ 394777 h 622073"/>
                  <a:gd name="connsiteX1" fmla="*/ 232112 w 622073"/>
                  <a:gd name="connsiteY1" fmla="*/ 318214 h 622073"/>
                  <a:gd name="connsiteX2" fmla="*/ 308675 w 622073"/>
                  <a:gd name="connsiteY2" fmla="*/ 241652 h 622073"/>
                  <a:gd name="connsiteX3" fmla="*/ 385237 w 622073"/>
                  <a:gd name="connsiteY3" fmla="*/ 318214 h 622073"/>
                  <a:gd name="connsiteX4" fmla="*/ 308675 w 622073"/>
                  <a:gd name="connsiteY4" fmla="*/ 394777 h 622073"/>
                  <a:gd name="connsiteX5" fmla="*/ 308675 w 622073"/>
                  <a:gd name="connsiteY5" fmla="*/ 626859 h 622073"/>
                  <a:gd name="connsiteX6" fmla="*/ 464193 w 622073"/>
                  <a:gd name="connsiteY6" fmla="*/ 588577 h 622073"/>
                  <a:gd name="connsiteX7" fmla="*/ 480941 w 622073"/>
                  <a:gd name="connsiteY7" fmla="*/ 533547 h 622073"/>
                  <a:gd name="connsiteX8" fmla="*/ 425912 w 622073"/>
                  <a:gd name="connsiteY8" fmla="*/ 516799 h 622073"/>
                  <a:gd name="connsiteX9" fmla="*/ 308675 w 622073"/>
                  <a:gd name="connsiteY9" fmla="*/ 545510 h 622073"/>
                  <a:gd name="connsiteX10" fmla="*/ 78986 w 622073"/>
                  <a:gd name="connsiteY10" fmla="*/ 313429 h 622073"/>
                  <a:gd name="connsiteX11" fmla="*/ 311067 w 622073"/>
                  <a:gd name="connsiteY11" fmla="*/ 81348 h 622073"/>
                  <a:gd name="connsiteX12" fmla="*/ 543148 w 622073"/>
                  <a:gd name="connsiteY12" fmla="*/ 313429 h 622073"/>
                  <a:gd name="connsiteX13" fmla="*/ 543148 w 622073"/>
                  <a:gd name="connsiteY13" fmla="*/ 389992 h 622073"/>
                  <a:gd name="connsiteX14" fmla="*/ 466585 w 622073"/>
                  <a:gd name="connsiteY14" fmla="*/ 313429 h 622073"/>
                  <a:gd name="connsiteX15" fmla="*/ 339778 w 622073"/>
                  <a:gd name="connsiteY15" fmla="*/ 157911 h 622073"/>
                  <a:gd name="connsiteX16" fmla="*/ 165119 w 622073"/>
                  <a:gd name="connsiteY16" fmla="*/ 253615 h 622073"/>
                  <a:gd name="connsiteX17" fmla="*/ 229719 w 622073"/>
                  <a:gd name="connsiteY17" fmla="*/ 442629 h 622073"/>
                  <a:gd name="connsiteX18" fmla="*/ 428304 w 622073"/>
                  <a:gd name="connsiteY18" fmla="*/ 411525 h 622073"/>
                  <a:gd name="connsiteX19" fmla="*/ 545541 w 622073"/>
                  <a:gd name="connsiteY19" fmla="*/ 464162 h 622073"/>
                  <a:gd name="connsiteX20" fmla="*/ 622104 w 622073"/>
                  <a:gd name="connsiteY20" fmla="*/ 387600 h 622073"/>
                  <a:gd name="connsiteX21" fmla="*/ 622104 w 622073"/>
                  <a:gd name="connsiteY21" fmla="*/ 311037 h 622073"/>
                  <a:gd name="connsiteX22" fmla="*/ 311067 w 622073"/>
                  <a:gd name="connsiteY22" fmla="*/ 0 h 622073"/>
                  <a:gd name="connsiteX23" fmla="*/ 30 w 622073"/>
                  <a:gd name="connsiteY23" fmla="*/ 311037 h 622073"/>
                  <a:gd name="connsiteX24" fmla="*/ 308675 w 622073"/>
                  <a:gd name="connsiteY24" fmla="*/ 626859 h 622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22073" h="622073">
                    <a:moveTo>
                      <a:pt x="308675" y="394777"/>
                    </a:moveTo>
                    <a:cubicBezTo>
                      <a:pt x="265608" y="394777"/>
                      <a:pt x="232112" y="358888"/>
                      <a:pt x="232112" y="318214"/>
                    </a:cubicBezTo>
                    <a:cubicBezTo>
                      <a:pt x="232112" y="275148"/>
                      <a:pt x="268001" y="241652"/>
                      <a:pt x="308675" y="241652"/>
                    </a:cubicBezTo>
                    <a:cubicBezTo>
                      <a:pt x="351741" y="241652"/>
                      <a:pt x="385237" y="275148"/>
                      <a:pt x="385237" y="318214"/>
                    </a:cubicBezTo>
                    <a:cubicBezTo>
                      <a:pt x="385237" y="361281"/>
                      <a:pt x="351741" y="394777"/>
                      <a:pt x="308675" y="394777"/>
                    </a:cubicBezTo>
                    <a:close/>
                    <a:moveTo>
                      <a:pt x="308675" y="626859"/>
                    </a:moveTo>
                    <a:cubicBezTo>
                      <a:pt x="363704" y="626859"/>
                      <a:pt x="416341" y="612503"/>
                      <a:pt x="464193" y="588577"/>
                    </a:cubicBezTo>
                    <a:cubicBezTo>
                      <a:pt x="483334" y="576614"/>
                      <a:pt x="490511" y="552688"/>
                      <a:pt x="480941" y="533547"/>
                    </a:cubicBezTo>
                    <a:cubicBezTo>
                      <a:pt x="468978" y="514407"/>
                      <a:pt x="445052" y="507229"/>
                      <a:pt x="425912" y="516799"/>
                    </a:cubicBezTo>
                    <a:cubicBezTo>
                      <a:pt x="390023" y="535940"/>
                      <a:pt x="349349" y="545510"/>
                      <a:pt x="308675" y="545510"/>
                    </a:cubicBezTo>
                    <a:cubicBezTo>
                      <a:pt x="181867" y="545510"/>
                      <a:pt x="76593" y="440237"/>
                      <a:pt x="78986" y="313429"/>
                    </a:cubicBezTo>
                    <a:cubicBezTo>
                      <a:pt x="78986" y="186622"/>
                      <a:pt x="184260" y="81348"/>
                      <a:pt x="311067" y="81348"/>
                    </a:cubicBezTo>
                    <a:cubicBezTo>
                      <a:pt x="437874" y="81348"/>
                      <a:pt x="543148" y="184229"/>
                      <a:pt x="543148" y="313429"/>
                    </a:cubicBezTo>
                    <a:lnTo>
                      <a:pt x="543148" y="389992"/>
                    </a:lnTo>
                    <a:cubicBezTo>
                      <a:pt x="500082" y="389992"/>
                      <a:pt x="466585" y="356496"/>
                      <a:pt x="466585" y="313429"/>
                    </a:cubicBezTo>
                    <a:cubicBezTo>
                      <a:pt x="466585" y="236866"/>
                      <a:pt x="413949" y="172266"/>
                      <a:pt x="339778" y="157911"/>
                    </a:cubicBezTo>
                    <a:cubicBezTo>
                      <a:pt x="265608" y="143555"/>
                      <a:pt x="191438" y="184229"/>
                      <a:pt x="165119" y="253615"/>
                    </a:cubicBezTo>
                    <a:cubicBezTo>
                      <a:pt x="138801" y="323000"/>
                      <a:pt x="165119" y="404348"/>
                      <a:pt x="229719" y="442629"/>
                    </a:cubicBezTo>
                    <a:cubicBezTo>
                      <a:pt x="294319" y="480911"/>
                      <a:pt x="378060" y="468948"/>
                      <a:pt x="428304" y="411525"/>
                    </a:cubicBezTo>
                    <a:cubicBezTo>
                      <a:pt x="457015" y="445022"/>
                      <a:pt x="500082" y="464162"/>
                      <a:pt x="545541" y="464162"/>
                    </a:cubicBezTo>
                    <a:cubicBezTo>
                      <a:pt x="588608" y="464162"/>
                      <a:pt x="622104" y="430666"/>
                      <a:pt x="622104" y="387600"/>
                    </a:cubicBezTo>
                    <a:lnTo>
                      <a:pt x="622104" y="311037"/>
                    </a:lnTo>
                    <a:cubicBezTo>
                      <a:pt x="622104" y="138770"/>
                      <a:pt x="483334" y="0"/>
                      <a:pt x="311067" y="0"/>
                    </a:cubicBezTo>
                    <a:cubicBezTo>
                      <a:pt x="138801" y="0"/>
                      <a:pt x="30" y="138770"/>
                      <a:pt x="30" y="311037"/>
                    </a:cubicBezTo>
                    <a:cubicBezTo>
                      <a:pt x="-2362" y="485696"/>
                      <a:pt x="136408" y="624466"/>
                      <a:pt x="308675" y="626859"/>
                    </a:cubicBezTo>
                    <a:close/>
                  </a:path>
                </a:pathLst>
              </a:custGeom>
              <a:solidFill>
                <a:schemeClr val="accent5"/>
              </a:solidFill>
              <a:ln w="23912" cap="flat">
                <a:noFill/>
                <a:prstDash val="solid"/>
                <a:miter/>
              </a:ln>
            </p:spPr>
            <p:txBody>
              <a:bodyPr rtlCol="0" anchor="ctr"/>
              <a:lstStyle/>
              <a:p>
                <a:endParaRPr lang="en-US"/>
              </a:p>
            </p:txBody>
          </p:sp>
        </p:grpSp>
        <p:sp>
          <p:nvSpPr>
            <p:cNvPr id="15" name="Isosceles Triangle 14">
              <a:extLst>
                <a:ext uri="{FF2B5EF4-FFF2-40B4-BE49-F238E27FC236}">
                  <a16:creationId xmlns:a16="http://schemas.microsoft.com/office/drawing/2014/main" id="{9BAC5326-69BC-4DCF-B682-4778B80809E4}"/>
                </a:ext>
              </a:extLst>
            </p:cNvPr>
            <p:cNvSpPr/>
            <p:nvPr userDrawn="1">
              <p:custDataLst>
                <p:tags r:id="rId6"/>
              </p:custDataLst>
            </p:nvPr>
          </p:nvSpPr>
          <p:spPr>
            <a:xfrm rot="16200000">
              <a:off x="933977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a:extLst>
                <a:ext uri="{FF2B5EF4-FFF2-40B4-BE49-F238E27FC236}">
                  <a16:creationId xmlns:a16="http://schemas.microsoft.com/office/drawing/2014/main" id="{2B9EA639-1876-4B22-BA5A-57AB07E3C79D}"/>
                </a:ext>
              </a:extLst>
            </p:cNvPr>
            <p:cNvSpPr/>
            <p:nvPr userDrawn="1">
              <p:custDataLst>
                <p:tags r:id="rId7"/>
              </p:custDataLst>
            </p:nvPr>
          </p:nvSpPr>
          <p:spPr>
            <a:xfrm rot="5400000" flipH="1">
              <a:off x="1085384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extLst>
                <a:ext uri="{FF2B5EF4-FFF2-40B4-BE49-F238E27FC236}">
                  <a16:creationId xmlns:a16="http://schemas.microsoft.com/office/drawing/2014/main" id="{E4599619-B65E-4720-902B-79FAB6069DDB}"/>
                </a:ext>
              </a:extLst>
            </p:cNvPr>
            <p:cNvSpPr/>
            <p:nvPr userDrawn="1">
              <p:custDataLst>
                <p:tags r:id="rId8"/>
              </p:custDataLst>
            </p:nvPr>
          </p:nvSpPr>
          <p:spPr>
            <a:xfrm flipH="1">
              <a:off x="10124928" y="2418638"/>
              <a:ext cx="495446" cy="19484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custDataLst>
              <p:tags r:id="rId2"/>
            </p:custDataLst>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custDataLst>
              <p:tags r:id="rId3"/>
            </p:custDataLst>
          </p:nvPr>
        </p:nvSpPr>
        <p:spPr/>
        <p:txBody>
          <a:bodyPr>
            <a:normAutofit/>
          </a:bodyPr>
          <a:lstStyle>
            <a:lvl1pPr>
              <a:defRPr sz="3600"/>
            </a:lvl1pPr>
          </a:lstStyle>
          <a:p>
            <a:r>
              <a:rPr lang="en-US" dirty="0"/>
              <a:t>Enter title for “Contact” slide</a:t>
            </a:r>
          </a:p>
        </p:txBody>
      </p:sp>
      <p:sp>
        <p:nvSpPr>
          <p:cNvPr id="3" name="Contact Content Placeholder">
            <a:extLst>
              <a:ext uri="{FF2B5EF4-FFF2-40B4-BE49-F238E27FC236}">
                <a16:creationId xmlns:a16="http://schemas.microsoft.com/office/drawing/2014/main" id="{17AAC5FF-8264-4C60-8AAC-1B83EE24201B}"/>
              </a:ext>
            </a:extLst>
          </p:cNvPr>
          <p:cNvSpPr>
            <a:spLocks noGrp="1"/>
          </p:cNvSpPr>
          <p:nvPr>
            <p:ph idx="1" hasCustomPrompt="1"/>
            <p:custDataLst>
              <p:tags r:id="rId4"/>
            </p:custDataLst>
          </p:nvPr>
        </p:nvSpPr>
        <p:spPr>
          <a:xfrm>
            <a:off x="817734" y="1137446"/>
            <a:ext cx="7244177" cy="5039517"/>
          </a:xfrm>
        </p:spPr>
        <p:txBody>
          <a:bodyPr anchor="ctr">
            <a:normAutofit/>
          </a:bodyPr>
          <a:lstStyle>
            <a:lvl1pPr>
              <a:spcBef>
                <a:spcPts val="1200"/>
              </a:spcBef>
              <a:defRPr sz="2400"/>
            </a:lvl1pPr>
            <a:lvl2pPr>
              <a:spcBef>
                <a:spcPts val="200"/>
              </a:spcBef>
              <a:defRPr sz="2000"/>
            </a:lvl2pPr>
            <a:lvl3pPr>
              <a:spcBef>
                <a:spcPts val="0"/>
              </a:spcBef>
              <a:defRPr sz="2000"/>
            </a:lvl3pPr>
            <a:lvl4pPr>
              <a:spcBef>
                <a:spcPts val="400"/>
              </a:spcBef>
              <a:defRPr sz="1800"/>
            </a:lvl4pPr>
            <a:lvl5pPr>
              <a:defRPr sz="1800"/>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custDataLst>
              <p:tags r:id="rId5"/>
            </p:custDataLst>
          </p:nvPr>
        </p:nvSpPr>
        <p:spPr/>
        <p:txBody>
          <a:bodyPr/>
          <a:lstStyle/>
          <a:p>
            <a:endParaRPr lang="en-US"/>
          </a:p>
        </p:txBody>
      </p:sp>
    </p:spTree>
    <p:extLst>
      <p:ext uri="{BB962C8B-B14F-4D97-AF65-F5344CB8AC3E}">
        <p14:creationId xmlns:p14="http://schemas.microsoft.com/office/powerpoint/2010/main" val="26505657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ave the Date">
    <p:spTree>
      <p:nvGrpSpPr>
        <p:cNvPr id="1" name=""/>
        <p:cNvGrpSpPr/>
        <p:nvPr/>
      </p:nvGrpSpPr>
      <p:grpSpPr>
        <a:xfrm>
          <a:off x="0" y="0"/>
          <a:ext cx="0" cy="0"/>
          <a:chOff x="0" y="0"/>
          <a:chExt cx="0" cy="0"/>
        </a:xfrm>
      </p:grpSpPr>
      <p:pic>
        <p:nvPicPr>
          <p:cNvPr id="7" name="Calendar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“Save the Date” Slide</a:t>
            </a:r>
          </a:p>
        </p:txBody>
      </p:sp>
      <p:sp>
        <p:nvSpPr>
          <p:cNvPr id="3" name="Event Content Placeholder">
            <a:extLst>
              <a:ext uri="{FF2B5EF4-FFF2-40B4-BE49-F238E27FC236}">
                <a16:creationId xmlns:a16="http://schemas.microsoft.com/office/drawing/2014/main" id="{17AAC5FF-8264-4C60-8AAC-1B83EE24201B}"/>
              </a:ext>
            </a:extLst>
          </p:cNvPr>
          <p:cNvSpPr>
            <a:spLocks noGrp="1"/>
          </p:cNvSpPr>
          <p:nvPr>
            <p:ph idx="1" hasCustomPrompt="1"/>
          </p:nvPr>
        </p:nvSpPr>
        <p:spPr/>
        <p:txBody>
          <a:bodyPr anchor="ctr"/>
          <a:lstStyle>
            <a:lvl1pPr marL="457200" indent="-457200">
              <a:buClr>
                <a:schemeClr val="accent1"/>
              </a:buClr>
              <a:buFont typeface="Wingdings" panose="05000000000000000000" pitchFamily="2" charset="2"/>
              <a:buChar char=""/>
              <a:defRPr sz="2400" b="1"/>
            </a:lvl1pPr>
            <a:lvl2pPr marL="457200" indent="0">
              <a:spcBef>
                <a:spcPts val="200"/>
              </a:spcBef>
              <a:buNone/>
              <a:defRPr sz="2000" i="1">
                <a:solidFill>
                  <a:schemeClr val="accent3">
                    <a:lumMod val="75000"/>
                    <a:lumOff val="25000"/>
                  </a:schemeClr>
                </a:solidFill>
                <a:latin typeface="+mj-lt"/>
              </a:defRPr>
            </a:lvl2pPr>
            <a:lvl3pPr marL="731520" indent="-274320">
              <a:buClr>
                <a:schemeClr val="accent5"/>
              </a:buClr>
              <a:buSzPct val="90000"/>
              <a:buFont typeface="Webdings" panose="05030102010509060703" pitchFamily="18" charset="2"/>
              <a:buChar char=""/>
              <a:defRPr sz="2000" b="1">
                <a:solidFill>
                  <a:schemeClr val="accent2"/>
                </a:solidFill>
              </a:defRPr>
            </a:lvl3pPr>
            <a:lvl4pPr marL="1737360">
              <a:defRPr/>
            </a:lvl4pPr>
            <a:lvl5pPr marL="2194560">
              <a:defRPr/>
            </a:lvl5pPr>
          </a:lstStyle>
          <a:p>
            <a:pPr lvl="0"/>
            <a:r>
              <a:rPr lang="en-US" dirty="0"/>
              <a:t>Event Title Here</a:t>
            </a:r>
          </a:p>
          <a:p>
            <a:pPr lvl="1"/>
            <a:r>
              <a:rPr lang="en-US" dirty="0"/>
              <a:t>Event summary goes here</a:t>
            </a:r>
          </a:p>
          <a:p>
            <a:pPr lvl="2"/>
            <a:r>
              <a:rPr lang="en-US" dirty="0"/>
              <a:t>Event Date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0820501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reakout Room List">
    <p:spTree>
      <p:nvGrpSpPr>
        <p:cNvPr id="1" name=""/>
        <p:cNvGrpSpPr/>
        <p:nvPr/>
      </p:nvGrpSpPr>
      <p:grpSpPr>
        <a:xfrm>
          <a:off x="0" y="0"/>
          <a:ext cx="0" cy="0"/>
          <a:chOff x="0" y="0"/>
          <a:chExt cx="0" cy="0"/>
        </a:xfrm>
      </p:grpSpPr>
      <p:pic>
        <p:nvPicPr>
          <p:cNvPr id="7" name="Breakout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Breakout Rooms Slide</a:t>
            </a:r>
          </a:p>
        </p:txBody>
      </p:sp>
      <p:sp>
        <p:nvSpPr>
          <p:cNvPr id="3" name="Breakout Room Content Placeholder">
            <a:extLst>
              <a:ext uri="{FF2B5EF4-FFF2-40B4-BE49-F238E27FC236}">
                <a16:creationId xmlns:a16="http://schemas.microsoft.com/office/drawing/2014/main" id="{17AAC5FF-8264-4C60-8AAC-1B83EE24201B}"/>
              </a:ext>
            </a:extLst>
          </p:cNvPr>
          <p:cNvSpPr>
            <a:spLocks noGrp="1"/>
          </p:cNvSpPr>
          <p:nvPr>
            <p:ph idx="1" hasCustomPrompt="1"/>
          </p:nvPr>
        </p:nvSpPr>
        <p:spPr/>
        <p:txBody>
          <a:bodyPr anchor="ctr"/>
          <a:lstStyle>
            <a:lvl1pPr marL="457200" indent="-457200">
              <a:buClr>
                <a:schemeClr val="accent5"/>
              </a:buClr>
              <a:buSzPct val="120000"/>
              <a:buFont typeface="+mj-lt"/>
              <a:buAutoNum type="arabicPeriod"/>
              <a:defRPr sz="2800" b="1"/>
            </a:lvl1pPr>
            <a:lvl2pPr marL="457200" indent="0">
              <a:spcBef>
                <a:spcPts val="200"/>
              </a:spcBef>
              <a:buNone/>
              <a:defRPr sz="2000" i="1">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dirty="0"/>
              <a:t>Breakout Room Title</a:t>
            </a:r>
          </a:p>
          <a:p>
            <a:pPr lvl="1"/>
            <a:r>
              <a:rPr lang="en-US" dirty="0"/>
              <a:t>Breakout Room Summary / Description</a:t>
            </a:r>
          </a:p>
          <a:p>
            <a:pPr lvl="2"/>
            <a:r>
              <a:rPr lang="en-US" dirty="0"/>
              <a:t>Phone Keypad Instructions</a:t>
            </a:r>
          </a:p>
          <a:p>
            <a:pPr lvl="3"/>
            <a:r>
              <a:rPr lang="en-US" dirty="0"/>
              <a:t>ROOM #</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116392206"/>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oll">
    <p:spTree>
      <p:nvGrpSpPr>
        <p:cNvPr id="1" name=""/>
        <p:cNvGrpSpPr/>
        <p:nvPr/>
      </p:nvGrpSpPr>
      <p:grpSpPr>
        <a:xfrm>
          <a:off x="0" y="0"/>
          <a:ext cx="0" cy="0"/>
          <a:chOff x="0" y="0"/>
          <a:chExt cx="0" cy="0"/>
        </a:xfrm>
      </p:grpSpPr>
      <p:pic>
        <p:nvPicPr>
          <p:cNvPr id="7" name="Graph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of polling slide here.</a:t>
            </a:r>
          </a:p>
        </p:txBody>
      </p:sp>
      <p:sp>
        <p:nvSpPr>
          <p:cNvPr id="9" name="Polling Question">
            <a:extLst>
              <a:ext uri="{FF2B5EF4-FFF2-40B4-BE49-F238E27FC236}">
                <a16:creationId xmlns:a16="http://schemas.microsoft.com/office/drawing/2014/main" id="{EE27A0AE-E444-4E1B-9D4A-CC7653C4A515}"/>
              </a:ext>
            </a:extLst>
          </p:cNvPr>
          <p:cNvSpPr>
            <a:spLocks noGrp="1"/>
          </p:cNvSpPr>
          <p:nvPr>
            <p:ph type="body" idx="14" hasCustomPrompt="1"/>
          </p:nvPr>
        </p:nvSpPr>
        <p:spPr>
          <a:xfrm>
            <a:off x="805866" y="1137446"/>
            <a:ext cx="4624388"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polling question here.</a:t>
            </a:r>
          </a:p>
        </p:txBody>
      </p:sp>
      <p:sp>
        <p:nvSpPr>
          <p:cNvPr id="8" name="Answering Instructions">
            <a:extLst>
              <a:ext uri="{FF2B5EF4-FFF2-40B4-BE49-F238E27FC236}">
                <a16:creationId xmlns:a16="http://schemas.microsoft.com/office/drawing/2014/main" id="{74A65F1B-1D9D-4F97-87C1-93DB7F65BBBB}"/>
              </a:ext>
            </a:extLst>
          </p:cNvPr>
          <p:cNvSpPr>
            <a:spLocks noGrp="1"/>
          </p:cNvSpPr>
          <p:nvPr>
            <p:ph type="body" sz="quarter" idx="13" hasCustomPrompt="1"/>
          </p:nvPr>
        </p:nvSpPr>
        <p:spPr>
          <a:xfrm>
            <a:off x="805866" y="5021263"/>
            <a:ext cx="4624388" cy="1155700"/>
          </a:xfrm>
        </p:spPr>
        <p:txBody>
          <a:bodyPr anchor="ctr">
            <a:normAutofit/>
          </a:bodyPr>
          <a:lstStyle>
            <a:lvl1pPr marL="0" indent="0" algn="ctr">
              <a:spcBef>
                <a:spcPts val="0"/>
              </a:spcBef>
              <a:spcAft>
                <a:spcPts val="200"/>
              </a:spcAft>
              <a:buNone/>
              <a:defRPr sz="2000" i="1"/>
            </a:lvl1pPr>
            <a:lvl2pPr marL="0" indent="0" algn="ctr">
              <a:spcBef>
                <a:spcPts val="0"/>
              </a:spcBef>
              <a:buNone/>
              <a:defRPr sz="1800" i="1">
                <a:solidFill>
                  <a:schemeClr val="accent4">
                    <a:lumMod val="50000"/>
                  </a:schemeClr>
                </a:solidFill>
                <a:latin typeface="+mj-lt"/>
              </a:defRPr>
            </a:lvl2pPr>
            <a:lvl3pPr marL="914400" indent="0">
              <a:buNone/>
              <a:defRPr/>
            </a:lvl3pPr>
          </a:lstStyle>
          <a:p>
            <a:pPr lvl="0"/>
            <a:r>
              <a:rPr lang="en-US" dirty="0"/>
              <a:t>Enter answering instructions</a:t>
            </a:r>
          </a:p>
          <a:p>
            <a:pPr lvl="1"/>
            <a:r>
              <a:rPr lang="en-US" dirty="0"/>
              <a:t>Additional answer instructions</a:t>
            </a:r>
          </a:p>
        </p:txBody>
      </p:sp>
      <p:sp>
        <p:nvSpPr>
          <p:cNvPr id="3" name="Poll Answers">
            <a:extLst>
              <a:ext uri="{FF2B5EF4-FFF2-40B4-BE49-F238E27FC236}">
                <a16:creationId xmlns:a16="http://schemas.microsoft.com/office/drawing/2014/main" id="{17AAC5FF-8264-4C60-8AAC-1B83EE24201B}"/>
              </a:ext>
            </a:extLst>
          </p:cNvPr>
          <p:cNvSpPr>
            <a:spLocks noGrp="1"/>
          </p:cNvSpPr>
          <p:nvPr>
            <p:ph idx="1" hasCustomPrompt="1"/>
          </p:nvPr>
        </p:nvSpPr>
        <p:spPr>
          <a:xfrm>
            <a:off x="5786005" y="1137447"/>
            <a:ext cx="5925134" cy="4089874"/>
          </a:xfrm>
        </p:spPr>
        <p:txBody>
          <a:bodyPr anchor="ctr"/>
          <a:lstStyle>
            <a:lvl1pPr marL="457200" indent="-457200">
              <a:spcBef>
                <a:spcPts val="3000"/>
              </a:spcBef>
              <a:buClr>
                <a:schemeClr val="accent5"/>
              </a:buClr>
              <a:buSzPct val="120000"/>
              <a:buFont typeface="+mj-lt"/>
              <a:buAutoNum type="arabicPeriod"/>
              <a:defRPr sz="2400" b="1"/>
            </a:lvl1pPr>
            <a:lvl2pPr marL="914400" indent="-457200">
              <a:spcBef>
                <a:spcPts val="200"/>
              </a:spcBef>
              <a:buFont typeface="+mj-lt"/>
              <a:buAutoNum type="alphaLcParenR"/>
              <a:defRPr sz="2000" i="0">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dirty="0"/>
              <a:t>Type your possible choices/answers here.</a:t>
            </a:r>
          </a:p>
          <a:p>
            <a:pPr lvl="1"/>
            <a:r>
              <a:rPr lang="en-US" dirty="0"/>
              <a:t>Second Level, if applicable.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510522475"/>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Where Are You?">
    <p:spTree>
      <p:nvGrpSpPr>
        <p:cNvPr id="1" name=""/>
        <p:cNvGrpSpPr/>
        <p:nvPr/>
      </p:nvGrpSpPr>
      <p:grpSpPr>
        <a:xfrm>
          <a:off x="0" y="0"/>
          <a:ext cx="0" cy="0"/>
          <a:chOff x="0" y="0"/>
          <a:chExt cx="0" cy="0"/>
        </a:xfrm>
      </p:grpSpPr>
      <p:pic>
        <p:nvPicPr>
          <p:cNvPr id="12" name="North America Globe">
            <a:extLst>
              <a:ext uri="{FF2B5EF4-FFF2-40B4-BE49-F238E27FC236}">
                <a16:creationId xmlns:a16="http://schemas.microsoft.com/office/drawing/2014/main" id="{6195193A-1C47-4C65-86F9-0DD8AB63A66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51025" y="904966"/>
            <a:ext cx="5040975" cy="5705384"/>
          </a:xfrm>
          <a:prstGeom prst="rect">
            <a:avLst/>
          </a:prstGeom>
        </p:spPr>
      </p:pic>
      <p:pic>
        <p:nvPicPr>
          <p:cNvPr id="7" name="Location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583" y="211763"/>
            <a:ext cx="496892" cy="496892"/>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9" name="Title">
            <a:extLst>
              <a:ext uri="{FF2B5EF4-FFF2-40B4-BE49-F238E27FC236}">
                <a16:creationId xmlns:a16="http://schemas.microsoft.com/office/drawing/2014/main" id="{3CDE5F95-66E6-42DA-B541-F7D630C70EAC}"/>
              </a:ext>
            </a:extLst>
          </p:cNvPr>
          <p:cNvSpPr>
            <a:spLocks noGrp="1"/>
          </p:cNvSpPr>
          <p:nvPr>
            <p:ph type="title" hasCustomPrompt="1"/>
          </p:nvPr>
        </p:nvSpPr>
        <p:spPr>
          <a:xfrm>
            <a:off x="805866" y="46208"/>
            <a:ext cx="10338384" cy="786384"/>
          </a:xfrm>
        </p:spPr>
        <p:txBody>
          <a:bodyPr>
            <a:normAutofit/>
          </a:bodyPr>
          <a:lstStyle>
            <a:lvl1pPr>
              <a:defRPr sz="3600"/>
            </a:lvl1pPr>
          </a:lstStyle>
          <a:p>
            <a:r>
              <a:rPr lang="en-US" dirty="0"/>
              <a:t>Enter Title for “Where Are You?”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990600"/>
            <a:ext cx="5290133" cy="1155700"/>
          </a:xfrm>
        </p:spPr>
        <p:txBody>
          <a:bodyPr anchor="ctr">
            <a:normAutofit/>
          </a:bodyPr>
          <a:lstStyle>
            <a:lvl1pPr marL="0" indent="0" algn="ctr">
              <a:spcBef>
                <a:spcPts val="0"/>
              </a:spcBef>
              <a:spcAft>
                <a:spcPts val="200"/>
              </a:spcAft>
              <a:buNone/>
              <a:defRPr sz="2100" i="1"/>
            </a:lvl1pPr>
            <a:lvl2pPr marL="0" indent="0" algn="ctr">
              <a:spcBef>
                <a:spcPts val="0"/>
              </a:spcBef>
              <a:buNone/>
              <a:defRPr sz="2000" i="1">
                <a:solidFill>
                  <a:schemeClr val="accent4">
                    <a:lumMod val="50000"/>
                  </a:schemeClr>
                </a:solidFill>
                <a:latin typeface="+mj-lt"/>
              </a:defRPr>
            </a:lvl2pPr>
            <a:lvl3pPr marL="914400" indent="0">
              <a:buNone/>
              <a:defRPr/>
            </a:lvl3pPr>
          </a:lstStyle>
          <a:p>
            <a:pPr lvl="0"/>
            <a:r>
              <a:rPr lang="en-US" dirty="0"/>
              <a:t>Enter location directions</a:t>
            </a:r>
          </a:p>
          <a:p>
            <a:pPr lvl="1"/>
            <a:r>
              <a:rPr lang="en-US" dirty="0"/>
              <a:t>Additional location directions</a:t>
            </a:r>
          </a:p>
        </p:txBody>
      </p:sp>
      <p:sp>
        <p:nvSpPr>
          <p:cNvPr id="13" name="Additional Info">
            <a:extLst>
              <a:ext uri="{FF2B5EF4-FFF2-40B4-BE49-F238E27FC236}">
                <a16:creationId xmlns:a16="http://schemas.microsoft.com/office/drawing/2014/main" id="{05DF1696-C866-469D-A7C3-3EB190358704}"/>
              </a:ext>
            </a:extLst>
          </p:cNvPr>
          <p:cNvSpPr>
            <a:spLocks noGrp="1"/>
          </p:cNvSpPr>
          <p:nvPr>
            <p:ph type="body" idx="14" hasCustomPrompt="1"/>
          </p:nvPr>
        </p:nvSpPr>
        <p:spPr>
          <a:xfrm>
            <a:off x="805866" y="2465758"/>
            <a:ext cx="5290134"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If additional callout is needed for this topic, enter it here.  Otherwise,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911568588"/>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Questions?">
    <p:spTree>
      <p:nvGrpSpPr>
        <p:cNvPr id="1" name=""/>
        <p:cNvGrpSpPr/>
        <p:nvPr/>
      </p:nvGrpSpPr>
      <p:grpSpPr>
        <a:xfrm>
          <a:off x="0" y="0"/>
          <a:ext cx="0" cy="0"/>
          <a:chOff x="0" y="0"/>
          <a:chExt cx="0" cy="0"/>
        </a:xfrm>
      </p:grpSpPr>
      <p:pic>
        <p:nvPicPr>
          <p:cNvPr id="13" name="Question Tiles Embellishment">
            <a:extLst>
              <a:ext uri="{FF2B5EF4-FFF2-40B4-BE49-F238E27FC236}">
                <a16:creationId xmlns:a16="http://schemas.microsoft.com/office/drawing/2014/main" id="{211C0307-A114-4D72-A598-82FD8945B885}"/>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5783" y="879474"/>
            <a:ext cx="11886217" cy="5943108"/>
          </a:xfrm>
          <a:prstGeom prst="rect">
            <a:avLst/>
          </a:prstGeom>
        </p:spPr>
      </p:pic>
      <p:pic>
        <p:nvPicPr>
          <p:cNvPr id="7" name="Questionmark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45869" y="256049"/>
            <a:ext cx="408320" cy="40832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7" y="47569"/>
            <a:ext cx="7893633" cy="786384"/>
          </a:xfrm>
        </p:spPr>
        <p:txBody>
          <a:bodyPr>
            <a:normAutofit/>
          </a:bodyPr>
          <a:lstStyle>
            <a:lvl1pPr algn="l">
              <a:defRPr sz="3600"/>
            </a:lvl1pPr>
          </a:lstStyle>
          <a:p>
            <a:r>
              <a:rPr lang="en-US" dirty="0"/>
              <a:t>Enter Title for “Any Questions?”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4267200"/>
            <a:ext cx="4883733" cy="1999951"/>
          </a:xfrm>
        </p:spPr>
        <p:txBody>
          <a:bodyPr anchor="ctr">
            <a:normAutofit/>
          </a:bodyPr>
          <a:lstStyle>
            <a:lvl1pPr marL="0" indent="0" algn="l">
              <a:spcBef>
                <a:spcPts val="0"/>
              </a:spcBef>
              <a:spcAft>
                <a:spcPts val="1200"/>
              </a:spcAft>
              <a:buNone/>
              <a:defRPr sz="2400" i="1"/>
            </a:lvl1pPr>
            <a:lvl2pPr marL="0" indent="0" algn="l">
              <a:spcBef>
                <a:spcPts val="0"/>
              </a:spcBef>
              <a:buNone/>
              <a:defRPr sz="2000" i="1">
                <a:solidFill>
                  <a:schemeClr val="accent4">
                    <a:lumMod val="50000"/>
                  </a:schemeClr>
                </a:solidFill>
                <a:latin typeface="+mj-lt"/>
              </a:defRPr>
            </a:lvl2pPr>
            <a:lvl3pPr marL="914400" indent="0">
              <a:buNone/>
              <a:defRPr/>
            </a:lvl3pPr>
          </a:lstStyle>
          <a:p>
            <a:r>
              <a:rPr lang="en-US" dirty="0"/>
              <a:t>Add guidance for how to answer questions here.</a:t>
            </a:r>
          </a:p>
          <a:p>
            <a:pPr lvl="1"/>
            <a:r>
              <a:rPr lang="en-US" dirty="0"/>
              <a:t>(If more info is needed as a parenthetical, add here.  If not needed,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694628704"/>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nfographic 1">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infographic slide title. Delete unneeded shapes.  </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p:cNvSpPr>
          <p:nvPr>
            <p:ph type="pic" sz="quarter" idx="15" hasCustomPrompt="1"/>
          </p:nvPr>
        </p:nvSpPr>
        <p:spPr>
          <a:xfrm>
            <a:off x="719215" y="1262143"/>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dirty="0"/>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1869002" y="1569326"/>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p:cNvSpPr>
          <p:nvPr>
            <p:ph type="pic" sz="quarter" idx="13" hasCustomPrompt="1"/>
          </p:nvPr>
        </p:nvSpPr>
        <p:spPr>
          <a:xfrm>
            <a:off x="6257298" y="1262144"/>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dirty="0"/>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407085" y="1569326"/>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p:cNvSpPr>
          <p:nvPr>
            <p:ph type="pic" sz="quarter" idx="19" hasCustomPrompt="1"/>
          </p:nvPr>
        </p:nvSpPr>
        <p:spPr>
          <a:xfrm>
            <a:off x="719215" y="3207228"/>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dirty="0"/>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1869002" y="3514411"/>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p:cNvSpPr>
          <p:nvPr>
            <p:ph type="pic" sz="quarter" idx="18" hasCustomPrompt="1"/>
          </p:nvPr>
        </p:nvSpPr>
        <p:spPr>
          <a:xfrm>
            <a:off x="6257298" y="3207229"/>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dirty="0"/>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407085" y="3514411"/>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4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719215" y="5118914"/>
            <a:ext cx="10847914" cy="886397"/>
          </a:xfrm>
          <a:ln/>
        </p:spPr>
        <p:style>
          <a:lnRef idx="0">
            <a:schemeClr val="accent1"/>
          </a:lnRef>
          <a:fillRef idx="3">
            <a:schemeClr val="accent1"/>
          </a:fillRef>
          <a:effectRef idx="3">
            <a:schemeClr val="accent1"/>
          </a:effectRef>
          <a:fontRef idx="minor">
            <a:schemeClr val="lt1"/>
          </a:fontRef>
        </p:style>
        <p:txBody>
          <a:bodyPr wrap="square" lIns="182880" tIns="91440" rIns="182880" bIns="91440" anchor="ctr">
            <a:spAutoFit/>
          </a:bodyPr>
          <a:lstStyle>
            <a:lvl1pPr marL="0" indent="0" algn="l">
              <a:buNone/>
              <a:defRPr sz="1600" b="0" i="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Delete this callout box if it is not needed for your content.</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68685258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nfographic 2">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infographic slide title. Delete unneeded shapes.  </a:t>
            </a:r>
          </a:p>
        </p:txBody>
      </p:sp>
      <p:sp>
        <p:nvSpPr>
          <p:cNvPr id="11" name="Subtitle">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719215" y="1111053"/>
            <a:ext cx="10847914" cy="1071062"/>
          </a:xfrm>
          <a:solidFill>
            <a:schemeClr val="bg1"/>
          </a:solidFill>
          <a:ln w="19050" cmpd="sng">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ctr">
            <a:spAutoFit/>
          </a:bodyPr>
          <a:lstStyle>
            <a:lvl1pPr marL="0" indent="0" algn="l">
              <a:buNone/>
              <a:defRPr sz="1600" b="0" i="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Delete this callout box if it is not needed for your content.</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p:cNvSpPr>
          <p:nvPr>
            <p:ph type="pic" sz="quarter" idx="15" hasCustomPrompt="1"/>
          </p:nvPr>
        </p:nvSpPr>
        <p:spPr>
          <a:xfrm>
            <a:off x="719215" y="2297905"/>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1869002" y="2605088"/>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p:cNvSpPr>
          <p:nvPr>
            <p:ph type="pic" sz="quarter" idx="13" hasCustomPrompt="1"/>
          </p:nvPr>
        </p:nvSpPr>
        <p:spPr>
          <a:xfrm>
            <a:off x="6257298" y="2297906"/>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407085" y="2605088"/>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p:cNvSpPr>
          <p:nvPr>
            <p:ph type="pic" sz="quarter" idx="19" hasCustomPrompt="1"/>
          </p:nvPr>
        </p:nvSpPr>
        <p:spPr>
          <a:xfrm>
            <a:off x="719215" y="4242990"/>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1869002" y="4550173"/>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p:cNvSpPr>
          <p:nvPr>
            <p:ph type="pic" sz="quarter" idx="18" hasCustomPrompt="1"/>
          </p:nvPr>
        </p:nvSpPr>
        <p:spPr>
          <a:xfrm>
            <a:off x="6257298" y="4242991"/>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407085" y="4550173"/>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4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46879357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nfographic 3">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infographic slide title. Delete unneeded shapes.  </a:t>
            </a:r>
          </a:p>
        </p:txBody>
      </p:sp>
      <p:sp>
        <p:nvSpPr>
          <p:cNvPr id="11" name="Callout Box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384237" y="2037182"/>
            <a:ext cx="4803399" cy="2708434"/>
          </a:xfrm>
          <a:solidFill>
            <a:schemeClr val="bg1"/>
          </a:solidFill>
          <a:ln w="19050" cmpd="sng">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ctr">
            <a:spAutoFit/>
          </a:bodyPr>
          <a:lstStyle>
            <a:lvl1pPr marL="0" indent="0" algn="l">
              <a:buNone/>
              <a:defRPr sz="2000" b="0" i="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noChangeAspect="1"/>
          </p:cNvSpPr>
          <p:nvPr>
            <p:ph type="pic" sz="quarter" idx="15" hasCustomPrompt="1"/>
          </p:nvPr>
        </p:nvSpPr>
        <p:spPr>
          <a:xfrm>
            <a:off x="5717036" y="1104545"/>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6586169" y="1323616"/>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noChangeAspect="1"/>
          </p:cNvSpPr>
          <p:nvPr>
            <p:ph type="pic" sz="quarter" idx="13" hasCustomPrompt="1"/>
          </p:nvPr>
        </p:nvSpPr>
        <p:spPr>
          <a:xfrm>
            <a:off x="6867735" y="2076889"/>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736868" y="2293048"/>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noChangeAspect="1"/>
          </p:cNvSpPr>
          <p:nvPr>
            <p:ph type="pic" sz="quarter" idx="19" hasCustomPrompt="1"/>
          </p:nvPr>
        </p:nvSpPr>
        <p:spPr>
          <a:xfrm>
            <a:off x="5717036" y="3029191"/>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6586169" y="3245350"/>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noChangeAspect="1"/>
          </p:cNvSpPr>
          <p:nvPr>
            <p:ph type="pic" sz="quarter" idx="18" hasCustomPrompt="1"/>
          </p:nvPr>
        </p:nvSpPr>
        <p:spPr>
          <a:xfrm>
            <a:off x="6867735" y="3998623"/>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736868" y="4214782"/>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4 here.</a:t>
            </a:r>
          </a:p>
        </p:txBody>
      </p:sp>
      <p:sp>
        <p:nvSpPr>
          <p:cNvPr id="18" name="Thumbnail 5">
            <a:extLst>
              <a:ext uri="{FF2B5EF4-FFF2-40B4-BE49-F238E27FC236}">
                <a16:creationId xmlns:a16="http://schemas.microsoft.com/office/drawing/2014/main" id="{6C3EC705-A522-4A9C-A013-3722BFD83896}"/>
              </a:ext>
              <a:ext uri="{C183D7F6-B498-43B3-948B-1728B52AA6E4}">
                <adec:decorative xmlns:adec="http://schemas.microsoft.com/office/drawing/2017/decorative" val="1"/>
              </a:ext>
            </a:extLst>
          </p:cNvPr>
          <p:cNvSpPr>
            <a:spLocks noGrp="1" noChangeAspect="1"/>
          </p:cNvSpPr>
          <p:nvPr>
            <p:ph type="pic" sz="quarter" idx="21" hasCustomPrompt="1"/>
          </p:nvPr>
        </p:nvSpPr>
        <p:spPr>
          <a:xfrm>
            <a:off x="5861291" y="4950925"/>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5</a:t>
            </a:r>
          </a:p>
        </p:txBody>
      </p:sp>
      <p:sp>
        <p:nvSpPr>
          <p:cNvPr id="17" name="Caption 5">
            <a:extLst>
              <a:ext uri="{FF2B5EF4-FFF2-40B4-BE49-F238E27FC236}">
                <a16:creationId xmlns:a16="http://schemas.microsoft.com/office/drawing/2014/main" id="{1BCF5A12-5949-48DD-8B4A-536478F2CE09}"/>
              </a:ext>
            </a:extLst>
          </p:cNvPr>
          <p:cNvSpPr>
            <a:spLocks noGrp="1"/>
          </p:cNvSpPr>
          <p:nvPr>
            <p:ph type="body" sz="quarter" idx="20" hasCustomPrompt="1"/>
          </p:nvPr>
        </p:nvSpPr>
        <p:spPr>
          <a:xfrm>
            <a:off x="6730424" y="5167084"/>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5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70776188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rocess">
    <p:spTree>
      <p:nvGrpSpPr>
        <p:cNvPr id="1" name=""/>
        <p:cNvGrpSpPr/>
        <p:nvPr/>
      </p:nvGrpSpPr>
      <p:grpSpPr>
        <a:xfrm>
          <a:off x="0" y="0"/>
          <a:ext cx="0" cy="0"/>
          <a:chOff x="0" y="0"/>
          <a:chExt cx="0" cy="0"/>
        </a:xfrm>
      </p:grpSpPr>
      <p:cxnSp>
        <p:nvCxnSpPr>
          <p:cNvPr id="19" name="Process Flow Arrow">
            <a:extLst>
              <a:ext uri="{FF2B5EF4-FFF2-40B4-BE49-F238E27FC236}">
                <a16:creationId xmlns:a16="http://schemas.microsoft.com/office/drawing/2014/main" id="{A125BFDF-FB9E-4CFE-9AFC-6048D15A7707}"/>
              </a:ext>
              <a:ext uri="{C183D7F6-B498-43B3-948B-1728B52AA6E4}">
                <adec:decorative xmlns:adec="http://schemas.microsoft.com/office/drawing/2017/decorative" val="1"/>
              </a:ext>
            </a:extLst>
          </p:cNvPr>
          <p:cNvCxnSpPr>
            <a:cxnSpLocks/>
          </p:cNvCxnSpPr>
          <p:nvPr userDrawn="1"/>
        </p:nvCxnSpPr>
        <p:spPr>
          <a:xfrm>
            <a:off x="1413321" y="1056624"/>
            <a:ext cx="5210826" cy="5210826"/>
          </a:xfrm>
          <a:prstGeom prst="line">
            <a:avLst/>
          </a:prstGeom>
          <a:ln w="73025">
            <a:gradFill>
              <a:gsLst>
                <a:gs pos="1000">
                  <a:schemeClr val="accent4">
                    <a:alpha val="0"/>
                  </a:schemeClr>
                </a:gs>
                <a:gs pos="15000">
                  <a:schemeClr val="accent4"/>
                </a:gs>
                <a:gs pos="100000">
                  <a:schemeClr val="accent4"/>
                </a:gs>
              </a:gsLst>
              <a:lin ang="5400000" scaled="1"/>
            </a:gradFill>
            <a:tailEnd type="triangle" w="lg" len="lg"/>
          </a:ln>
        </p:spPr>
        <p:style>
          <a:lnRef idx="1">
            <a:schemeClr val="accent4"/>
          </a:lnRef>
          <a:fillRef idx="0">
            <a:schemeClr val="accent4"/>
          </a:fillRef>
          <a:effectRef idx="0">
            <a:schemeClr val="accent4"/>
          </a:effectRef>
          <a:fontRef idx="minor">
            <a:schemeClr val="tx1"/>
          </a:fontRef>
        </p:style>
      </p:cxn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process graphic slide title. Delete unneeded shapes.  </a:t>
            </a:r>
          </a:p>
        </p:txBody>
      </p:sp>
      <p:sp>
        <p:nvSpPr>
          <p:cNvPr id="25" name="Subtitle">
            <a:extLst>
              <a:ext uri="{FF2B5EF4-FFF2-40B4-BE49-F238E27FC236}">
                <a16:creationId xmlns:a16="http://schemas.microsoft.com/office/drawing/2014/main" id="{40916910-AE40-4E4D-BDB8-E77C8163B8BD}"/>
              </a:ext>
            </a:extLst>
          </p:cNvPr>
          <p:cNvSpPr>
            <a:spLocks noGrp="1"/>
          </p:cNvSpPr>
          <p:nvPr>
            <p:ph type="body" idx="20" hasCustomPrompt="1"/>
          </p:nvPr>
        </p:nvSpPr>
        <p:spPr>
          <a:xfrm>
            <a:off x="7994712" y="1050692"/>
            <a:ext cx="3892488" cy="1451141"/>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91440" tIns="0" rIns="91440" bIns="0" anchor="t">
            <a:noAutofit/>
          </a:bodyPr>
          <a:lstStyle>
            <a:lvl1pPr marL="0" indent="0" algn="r">
              <a:buNone/>
              <a:defRPr sz="2200" b="1" i="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Use this if additional subtitle is needed.  Otherwise, delete.</a:t>
            </a:r>
          </a:p>
        </p:txBody>
      </p:sp>
      <p:sp>
        <p:nvSpPr>
          <p:cNvPr id="11" name="Callout box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178174" y="3227894"/>
            <a:ext cx="3347169" cy="2942344"/>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t">
            <a:noAutofit/>
          </a:bodyPr>
          <a:lstStyle>
            <a:lvl1pPr marL="0" indent="0" algn="l">
              <a:buNone/>
              <a:defRPr sz="1600" b="0" i="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24" name="Caption 1">
            <a:extLst>
              <a:ext uri="{FF2B5EF4-FFF2-40B4-BE49-F238E27FC236}">
                <a16:creationId xmlns:a16="http://schemas.microsoft.com/office/drawing/2014/main" id="{6E53E3EF-A315-4552-8CF4-530F162F2215}"/>
              </a:ext>
            </a:extLst>
          </p:cNvPr>
          <p:cNvSpPr>
            <a:spLocks noGrp="1"/>
          </p:cNvSpPr>
          <p:nvPr>
            <p:ph type="body" idx="19" hasCustomPrompt="1"/>
          </p:nvPr>
        </p:nvSpPr>
        <p:spPr>
          <a:xfrm>
            <a:off x="1976311" y="1020559"/>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1 here.</a:t>
            </a:r>
          </a:p>
        </p:txBody>
      </p:sp>
      <p:sp>
        <p:nvSpPr>
          <p:cNvPr id="23" name="Caption 2">
            <a:extLst>
              <a:ext uri="{FF2B5EF4-FFF2-40B4-BE49-F238E27FC236}">
                <a16:creationId xmlns:a16="http://schemas.microsoft.com/office/drawing/2014/main" id="{5785E59E-687B-43E6-AAE8-C7C6B53123EE}"/>
              </a:ext>
            </a:extLst>
          </p:cNvPr>
          <p:cNvSpPr>
            <a:spLocks noGrp="1"/>
          </p:cNvSpPr>
          <p:nvPr>
            <p:ph type="body" idx="18" hasCustomPrompt="1"/>
          </p:nvPr>
        </p:nvSpPr>
        <p:spPr>
          <a:xfrm>
            <a:off x="2791561" y="1836872"/>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dirty="0"/>
              <a:t>Add caption 2 here.</a:t>
            </a:r>
          </a:p>
        </p:txBody>
      </p:sp>
      <p:sp>
        <p:nvSpPr>
          <p:cNvPr id="22" name="Caption 3">
            <a:extLst>
              <a:ext uri="{FF2B5EF4-FFF2-40B4-BE49-F238E27FC236}">
                <a16:creationId xmlns:a16="http://schemas.microsoft.com/office/drawing/2014/main" id="{7F64AC9C-1867-4F45-B435-D0500C668A3F}"/>
              </a:ext>
            </a:extLst>
          </p:cNvPr>
          <p:cNvSpPr>
            <a:spLocks noGrp="1"/>
          </p:cNvSpPr>
          <p:nvPr>
            <p:ph type="body" idx="17" hasCustomPrompt="1"/>
          </p:nvPr>
        </p:nvSpPr>
        <p:spPr>
          <a:xfrm>
            <a:off x="3606811" y="2653185"/>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3 here.</a:t>
            </a:r>
          </a:p>
        </p:txBody>
      </p:sp>
      <p:sp>
        <p:nvSpPr>
          <p:cNvPr id="21" name="Caption 4">
            <a:extLst>
              <a:ext uri="{FF2B5EF4-FFF2-40B4-BE49-F238E27FC236}">
                <a16:creationId xmlns:a16="http://schemas.microsoft.com/office/drawing/2014/main" id="{23B6C41B-B01A-48C4-B1DA-F67135FE81A8}"/>
              </a:ext>
            </a:extLst>
          </p:cNvPr>
          <p:cNvSpPr>
            <a:spLocks noGrp="1"/>
          </p:cNvSpPr>
          <p:nvPr>
            <p:ph type="body" idx="16" hasCustomPrompt="1"/>
          </p:nvPr>
        </p:nvSpPr>
        <p:spPr>
          <a:xfrm>
            <a:off x="4422061" y="3469498"/>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dirty="0"/>
              <a:t>Add caption 4 here.</a:t>
            </a:r>
          </a:p>
        </p:txBody>
      </p:sp>
      <p:sp>
        <p:nvSpPr>
          <p:cNvPr id="20" name="Caption 5">
            <a:extLst>
              <a:ext uri="{FF2B5EF4-FFF2-40B4-BE49-F238E27FC236}">
                <a16:creationId xmlns:a16="http://schemas.microsoft.com/office/drawing/2014/main" id="{F2F618EA-F6FF-4DD1-A1D3-71BB1704CC59}"/>
              </a:ext>
            </a:extLst>
          </p:cNvPr>
          <p:cNvSpPr>
            <a:spLocks noGrp="1"/>
          </p:cNvSpPr>
          <p:nvPr>
            <p:ph type="body" idx="15" hasCustomPrompt="1"/>
          </p:nvPr>
        </p:nvSpPr>
        <p:spPr>
          <a:xfrm>
            <a:off x="5237311" y="4285811"/>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5 here.</a:t>
            </a:r>
          </a:p>
        </p:txBody>
      </p:sp>
      <p:sp>
        <p:nvSpPr>
          <p:cNvPr id="3" name="Caption 6">
            <a:extLst>
              <a:ext uri="{FF2B5EF4-FFF2-40B4-BE49-F238E27FC236}">
                <a16:creationId xmlns:a16="http://schemas.microsoft.com/office/drawing/2014/main" id="{B32B0E8D-8431-408A-AF8C-044EE0F0A717}"/>
              </a:ext>
            </a:extLst>
          </p:cNvPr>
          <p:cNvSpPr>
            <a:spLocks noGrp="1"/>
          </p:cNvSpPr>
          <p:nvPr>
            <p:ph type="body" idx="1" hasCustomPrompt="1"/>
          </p:nvPr>
        </p:nvSpPr>
        <p:spPr>
          <a:xfrm>
            <a:off x="6052561" y="5102122"/>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dirty="0"/>
              <a:t>Add caption 6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6989666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meline 1">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4" name="Gray Line">
            <a:extLst>
              <a:ext uri="{FF2B5EF4-FFF2-40B4-BE49-F238E27FC236}">
                <a16:creationId xmlns:a16="http://schemas.microsoft.com/office/drawing/2014/main" id="{EB1F5497-0BA7-44C4-91C9-0DA349BE0710}"/>
              </a:ext>
              <a:ext uri="{C183D7F6-B498-43B3-948B-1728B52AA6E4}">
                <adec:decorative xmlns:adec="http://schemas.microsoft.com/office/drawing/2017/decorative" val="1"/>
              </a:ext>
            </a:extLst>
          </p:cNvPr>
          <p:cNvCxnSpPr/>
          <p:nvPr userDrawn="1"/>
        </p:nvCxnSpPr>
        <p:spPr>
          <a:xfrm>
            <a:off x="0" y="3447106"/>
            <a:ext cx="12192000" cy="0"/>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30" name="Year Right">
            <a:extLst>
              <a:ext uri="{FF2B5EF4-FFF2-40B4-BE49-F238E27FC236}">
                <a16:creationId xmlns:a16="http://schemas.microsoft.com/office/drawing/2014/main" id="{66D1E8FF-07A1-4602-A7F7-548960E0C1C1}"/>
              </a:ext>
              <a:ext uri="{C183D7F6-B498-43B3-948B-1728B52AA6E4}">
                <adec:decorative xmlns:adec="http://schemas.microsoft.com/office/drawing/2017/decorative" val="1"/>
              </a:ext>
            </a:extLst>
          </p:cNvPr>
          <p:cNvSpPr>
            <a:spLocks noGrp="1"/>
          </p:cNvSpPr>
          <p:nvPr>
            <p:ph type="body" idx="24" hasCustomPrompt="1"/>
          </p:nvPr>
        </p:nvSpPr>
        <p:spPr>
          <a:xfrm>
            <a:off x="366666"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20XX</a:t>
            </a:r>
          </a:p>
        </p:txBody>
      </p:sp>
      <p:sp>
        <p:nvSpPr>
          <p:cNvPr id="31" name="Year Left">
            <a:extLst>
              <a:ext uri="{FF2B5EF4-FFF2-40B4-BE49-F238E27FC236}">
                <a16:creationId xmlns:a16="http://schemas.microsoft.com/office/drawing/2014/main" id="{F60D08D2-751A-4A75-8F69-6933BA144CE2}"/>
              </a:ext>
              <a:ext uri="{C183D7F6-B498-43B3-948B-1728B52AA6E4}">
                <adec:decorative xmlns:adec="http://schemas.microsoft.com/office/drawing/2017/decorative" val="1"/>
              </a:ext>
            </a:extLst>
          </p:cNvPr>
          <p:cNvSpPr>
            <a:spLocks noGrp="1"/>
          </p:cNvSpPr>
          <p:nvPr>
            <p:ph type="body" idx="25" hasCustomPrompt="1"/>
          </p:nvPr>
        </p:nvSpPr>
        <p:spPr>
          <a:xfrm>
            <a:off x="9097643"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20XX</a:t>
            </a:r>
          </a:p>
        </p:txBody>
      </p: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timeline slide title. Delete unneeded shapes.  </a:t>
            </a:r>
          </a:p>
        </p:txBody>
      </p:sp>
      <p:sp>
        <p:nvSpPr>
          <p:cNvPr id="19" name="Timeline Item 1">
            <a:extLst>
              <a:ext uri="{FF2B5EF4-FFF2-40B4-BE49-F238E27FC236}">
                <a16:creationId xmlns:a16="http://schemas.microsoft.com/office/drawing/2014/main" id="{7E8B3B64-B72D-46F2-81CE-8A9ABCF3779F}"/>
              </a:ext>
            </a:extLst>
          </p:cNvPr>
          <p:cNvSpPr>
            <a:spLocks noGrp="1"/>
          </p:cNvSpPr>
          <p:nvPr>
            <p:ph type="body" idx="15" hasCustomPrompt="1"/>
          </p:nvPr>
        </p:nvSpPr>
        <p:spPr>
          <a:xfrm rot="19800000">
            <a:off x="952510"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1 here.</a:t>
            </a:r>
          </a:p>
        </p:txBody>
      </p:sp>
      <p:sp>
        <p:nvSpPr>
          <p:cNvPr id="20" name="Timeline Item 2">
            <a:extLst>
              <a:ext uri="{FF2B5EF4-FFF2-40B4-BE49-F238E27FC236}">
                <a16:creationId xmlns:a16="http://schemas.microsoft.com/office/drawing/2014/main" id="{71175FA4-BAEE-4275-A8DC-9D639675342F}"/>
              </a:ext>
            </a:extLst>
          </p:cNvPr>
          <p:cNvSpPr>
            <a:spLocks noGrp="1"/>
          </p:cNvSpPr>
          <p:nvPr>
            <p:ph type="body" idx="16" hasCustomPrompt="1"/>
          </p:nvPr>
        </p:nvSpPr>
        <p:spPr>
          <a:xfrm rot="19800000">
            <a:off x="2249998"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2 here.</a:t>
            </a:r>
          </a:p>
        </p:txBody>
      </p:sp>
      <p:sp>
        <p:nvSpPr>
          <p:cNvPr id="21" name="Timeline Item 3">
            <a:extLst>
              <a:ext uri="{FF2B5EF4-FFF2-40B4-BE49-F238E27FC236}">
                <a16:creationId xmlns:a16="http://schemas.microsoft.com/office/drawing/2014/main" id="{16445293-5DCC-4B7C-9FC6-1572DB24A1FE}"/>
              </a:ext>
            </a:extLst>
          </p:cNvPr>
          <p:cNvSpPr>
            <a:spLocks noGrp="1"/>
          </p:cNvSpPr>
          <p:nvPr>
            <p:ph type="body" idx="17" hasCustomPrompt="1"/>
          </p:nvPr>
        </p:nvSpPr>
        <p:spPr>
          <a:xfrm rot="19800000">
            <a:off x="3547486"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3 here.</a:t>
            </a:r>
          </a:p>
        </p:txBody>
      </p:sp>
      <p:sp>
        <p:nvSpPr>
          <p:cNvPr id="22" name="Timeline Item 4">
            <a:extLst>
              <a:ext uri="{FF2B5EF4-FFF2-40B4-BE49-F238E27FC236}">
                <a16:creationId xmlns:a16="http://schemas.microsoft.com/office/drawing/2014/main" id="{2B9FE88E-CCED-4252-8A9C-026A3B8594A2}"/>
              </a:ext>
            </a:extLst>
          </p:cNvPr>
          <p:cNvSpPr>
            <a:spLocks noGrp="1"/>
          </p:cNvSpPr>
          <p:nvPr>
            <p:ph type="body" idx="18" hasCustomPrompt="1"/>
          </p:nvPr>
        </p:nvSpPr>
        <p:spPr>
          <a:xfrm rot="19800000">
            <a:off x="4844974"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4 here.</a:t>
            </a:r>
          </a:p>
        </p:txBody>
      </p:sp>
      <p:sp>
        <p:nvSpPr>
          <p:cNvPr id="23" name="Timeline Item 5">
            <a:extLst>
              <a:ext uri="{FF2B5EF4-FFF2-40B4-BE49-F238E27FC236}">
                <a16:creationId xmlns:a16="http://schemas.microsoft.com/office/drawing/2014/main" id="{59CADF66-2650-4A81-9731-9AD87431C781}"/>
              </a:ext>
            </a:extLst>
          </p:cNvPr>
          <p:cNvSpPr>
            <a:spLocks noGrp="1"/>
          </p:cNvSpPr>
          <p:nvPr>
            <p:ph type="body" idx="19" hasCustomPrompt="1"/>
          </p:nvPr>
        </p:nvSpPr>
        <p:spPr>
          <a:xfrm rot="19800000">
            <a:off x="6183563"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5 here.</a:t>
            </a:r>
          </a:p>
        </p:txBody>
      </p:sp>
      <p:sp>
        <p:nvSpPr>
          <p:cNvPr id="24" name="Timeline Item 6">
            <a:extLst>
              <a:ext uri="{FF2B5EF4-FFF2-40B4-BE49-F238E27FC236}">
                <a16:creationId xmlns:a16="http://schemas.microsoft.com/office/drawing/2014/main" id="{2DBD2AA9-D43A-459A-A79F-A51F5F8660C3}"/>
              </a:ext>
            </a:extLst>
          </p:cNvPr>
          <p:cNvSpPr>
            <a:spLocks noGrp="1"/>
          </p:cNvSpPr>
          <p:nvPr>
            <p:ph type="body" idx="20" hasCustomPrompt="1"/>
          </p:nvPr>
        </p:nvSpPr>
        <p:spPr>
          <a:xfrm rot="19800000">
            <a:off x="7481051"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6 here.</a:t>
            </a:r>
          </a:p>
        </p:txBody>
      </p:sp>
      <p:sp>
        <p:nvSpPr>
          <p:cNvPr id="25" name="Timeline Item 7">
            <a:extLst>
              <a:ext uri="{FF2B5EF4-FFF2-40B4-BE49-F238E27FC236}">
                <a16:creationId xmlns:a16="http://schemas.microsoft.com/office/drawing/2014/main" id="{446DB56E-1F98-4CA5-9EA0-CD5D8E696085}"/>
              </a:ext>
            </a:extLst>
          </p:cNvPr>
          <p:cNvSpPr>
            <a:spLocks noGrp="1"/>
          </p:cNvSpPr>
          <p:nvPr>
            <p:ph type="body" idx="21" hasCustomPrompt="1"/>
          </p:nvPr>
        </p:nvSpPr>
        <p:spPr>
          <a:xfrm rot="19800000">
            <a:off x="8778539"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7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805866" y="4575293"/>
            <a:ext cx="10462106" cy="1071062"/>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spAutoFit/>
          </a:bodyPr>
          <a:lstStyle>
            <a:lvl1pPr marL="0" indent="0" algn="l">
              <a:buNone/>
              <a:defRPr sz="16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dirty="0"/>
          </a:p>
        </p:txBody>
      </p:sp>
    </p:spTree>
    <p:extLst>
      <p:ext uri="{BB962C8B-B14F-4D97-AF65-F5344CB8AC3E}">
        <p14:creationId xmlns:p14="http://schemas.microsoft.com/office/powerpoint/2010/main" val="114001539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meline 2">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4" name="Gray Line">
            <a:extLst>
              <a:ext uri="{FF2B5EF4-FFF2-40B4-BE49-F238E27FC236}">
                <a16:creationId xmlns:a16="http://schemas.microsoft.com/office/drawing/2014/main" id="{EB1F5497-0BA7-44C4-91C9-0DA349BE0710}"/>
              </a:ext>
              <a:ext uri="{C183D7F6-B498-43B3-948B-1728B52AA6E4}">
                <adec:decorative xmlns:adec="http://schemas.microsoft.com/office/drawing/2017/decorative" val="1"/>
              </a:ext>
            </a:extLst>
          </p:cNvPr>
          <p:cNvCxnSpPr/>
          <p:nvPr userDrawn="1"/>
        </p:nvCxnSpPr>
        <p:spPr>
          <a:xfrm>
            <a:off x="0" y="3447106"/>
            <a:ext cx="12192000" cy="0"/>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31" name="Year Right">
            <a:extLst>
              <a:ext uri="{FF2B5EF4-FFF2-40B4-BE49-F238E27FC236}">
                <a16:creationId xmlns:a16="http://schemas.microsoft.com/office/drawing/2014/main" id="{F60D08D2-751A-4A75-8F69-6933BA144CE2}"/>
              </a:ext>
              <a:ext uri="{C183D7F6-B498-43B3-948B-1728B52AA6E4}">
                <adec:decorative xmlns:adec="http://schemas.microsoft.com/office/drawing/2017/decorative" val="1"/>
              </a:ext>
            </a:extLst>
          </p:cNvPr>
          <p:cNvSpPr>
            <a:spLocks noGrp="1"/>
          </p:cNvSpPr>
          <p:nvPr>
            <p:ph type="body" idx="25" hasCustomPrompt="1"/>
          </p:nvPr>
        </p:nvSpPr>
        <p:spPr>
          <a:xfrm>
            <a:off x="9097643"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20XX</a:t>
            </a:r>
          </a:p>
        </p:txBody>
      </p:sp>
      <p:sp>
        <p:nvSpPr>
          <p:cNvPr id="30" name="Year Left">
            <a:extLst>
              <a:ext uri="{FF2B5EF4-FFF2-40B4-BE49-F238E27FC236}">
                <a16:creationId xmlns:a16="http://schemas.microsoft.com/office/drawing/2014/main" id="{66D1E8FF-07A1-4602-A7F7-548960E0C1C1}"/>
              </a:ext>
              <a:ext uri="{C183D7F6-B498-43B3-948B-1728B52AA6E4}">
                <adec:decorative xmlns:adec="http://schemas.microsoft.com/office/drawing/2017/decorative" val="1"/>
              </a:ext>
            </a:extLst>
          </p:cNvPr>
          <p:cNvSpPr>
            <a:spLocks noGrp="1"/>
          </p:cNvSpPr>
          <p:nvPr>
            <p:ph type="body" idx="24" hasCustomPrompt="1"/>
          </p:nvPr>
        </p:nvSpPr>
        <p:spPr>
          <a:xfrm>
            <a:off x="366666"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20XX</a:t>
            </a:r>
          </a:p>
        </p:txBody>
      </p: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timeline slide title. Delete unneeded shapes.  </a:t>
            </a:r>
          </a:p>
        </p:txBody>
      </p:sp>
      <p:sp>
        <p:nvSpPr>
          <p:cNvPr id="19" name="Timeline Item 1">
            <a:extLst>
              <a:ext uri="{FF2B5EF4-FFF2-40B4-BE49-F238E27FC236}">
                <a16:creationId xmlns:a16="http://schemas.microsoft.com/office/drawing/2014/main" id="{7E8B3B64-B72D-46F2-81CE-8A9ABCF3779F}"/>
              </a:ext>
            </a:extLst>
          </p:cNvPr>
          <p:cNvSpPr>
            <a:spLocks noGrp="1"/>
          </p:cNvSpPr>
          <p:nvPr>
            <p:ph type="body" idx="15" hasCustomPrompt="1"/>
          </p:nvPr>
        </p:nvSpPr>
        <p:spPr>
          <a:xfrm rot="19800000">
            <a:off x="952510" y="2017123"/>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1 here.</a:t>
            </a:r>
          </a:p>
        </p:txBody>
      </p:sp>
      <p:sp>
        <p:nvSpPr>
          <p:cNvPr id="20" name="Timeline Item 2">
            <a:extLst>
              <a:ext uri="{FF2B5EF4-FFF2-40B4-BE49-F238E27FC236}">
                <a16:creationId xmlns:a16="http://schemas.microsoft.com/office/drawing/2014/main" id="{71175FA4-BAEE-4275-A8DC-9D639675342F}"/>
              </a:ext>
            </a:extLst>
          </p:cNvPr>
          <p:cNvSpPr>
            <a:spLocks noGrp="1"/>
          </p:cNvSpPr>
          <p:nvPr>
            <p:ph type="body" idx="16" hasCustomPrompt="1"/>
          </p:nvPr>
        </p:nvSpPr>
        <p:spPr>
          <a:xfrm rot="19800000">
            <a:off x="2249998" y="2017123"/>
            <a:ext cx="3357485" cy="505948"/>
          </a:xfrm>
          <a:prstGeom prst="callout1">
            <a:avLst>
              <a:gd name="adj1" fmla="val 48704"/>
              <a:gd name="adj2" fmla="val -513"/>
              <a:gd name="adj3" fmla="val 48509"/>
              <a:gd name="adj4" fmla="val -20806"/>
            </a:avLst>
          </a:prstGeom>
          <a:noFill/>
          <a:ln w="31750" cap="rnd">
            <a:solidFill>
              <a:schemeClr val="accent5"/>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2 here.</a:t>
            </a:r>
          </a:p>
        </p:txBody>
      </p:sp>
      <p:sp>
        <p:nvSpPr>
          <p:cNvPr id="21" name="Timeline Item 3">
            <a:extLst>
              <a:ext uri="{FF2B5EF4-FFF2-40B4-BE49-F238E27FC236}">
                <a16:creationId xmlns:a16="http://schemas.microsoft.com/office/drawing/2014/main" id="{16445293-5DCC-4B7C-9FC6-1572DB24A1FE}"/>
              </a:ext>
            </a:extLst>
          </p:cNvPr>
          <p:cNvSpPr>
            <a:spLocks noGrp="1"/>
          </p:cNvSpPr>
          <p:nvPr>
            <p:ph type="body" idx="17" hasCustomPrompt="1"/>
          </p:nvPr>
        </p:nvSpPr>
        <p:spPr>
          <a:xfrm rot="19800000">
            <a:off x="3547486" y="2017123"/>
            <a:ext cx="3357485" cy="505948"/>
          </a:xfrm>
          <a:prstGeom prst="callout1">
            <a:avLst>
              <a:gd name="adj1" fmla="val 48704"/>
              <a:gd name="adj2" fmla="val -513"/>
              <a:gd name="adj3" fmla="val 48509"/>
              <a:gd name="adj4" fmla="val -20806"/>
            </a:avLst>
          </a:prstGeom>
          <a:noFill/>
          <a:ln w="31750" cap="rnd">
            <a:solidFill>
              <a:schemeClr val="accent3">
                <a:lumMod val="75000"/>
                <a:lumOff val="25000"/>
              </a:schemeClr>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3 here.</a:t>
            </a:r>
          </a:p>
        </p:txBody>
      </p:sp>
      <p:sp>
        <p:nvSpPr>
          <p:cNvPr id="22" name="Timeline Item 4">
            <a:extLst>
              <a:ext uri="{FF2B5EF4-FFF2-40B4-BE49-F238E27FC236}">
                <a16:creationId xmlns:a16="http://schemas.microsoft.com/office/drawing/2014/main" id="{2B9FE88E-CCED-4252-8A9C-026A3B8594A2}"/>
              </a:ext>
            </a:extLst>
          </p:cNvPr>
          <p:cNvSpPr>
            <a:spLocks noGrp="1"/>
          </p:cNvSpPr>
          <p:nvPr>
            <p:ph type="body" idx="18" hasCustomPrompt="1"/>
          </p:nvPr>
        </p:nvSpPr>
        <p:spPr>
          <a:xfrm rot="19800000">
            <a:off x="4844974" y="2017123"/>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4 here.</a:t>
            </a:r>
          </a:p>
        </p:txBody>
      </p:sp>
      <p:sp>
        <p:nvSpPr>
          <p:cNvPr id="23" name="Timeline Item 5">
            <a:extLst>
              <a:ext uri="{FF2B5EF4-FFF2-40B4-BE49-F238E27FC236}">
                <a16:creationId xmlns:a16="http://schemas.microsoft.com/office/drawing/2014/main" id="{59CADF66-2650-4A81-9731-9AD87431C781}"/>
              </a:ext>
            </a:extLst>
          </p:cNvPr>
          <p:cNvSpPr>
            <a:spLocks noGrp="1"/>
          </p:cNvSpPr>
          <p:nvPr>
            <p:ph type="body" idx="19" hasCustomPrompt="1"/>
          </p:nvPr>
        </p:nvSpPr>
        <p:spPr>
          <a:xfrm rot="19800000">
            <a:off x="6183563" y="2017125"/>
            <a:ext cx="3357485" cy="505948"/>
          </a:xfrm>
          <a:prstGeom prst="callout1">
            <a:avLst>
              <a:gd name="adj1" fmla="val 48704"/>
              <a:gd name="adj2" fmla="val -513"/>
              <a:gd name="adj3" fmla="val 48509"/>
              <a:gd name="adj4" fmla="val -20806"/>
            </a:avLst>
          </a:prstGeom>
          <a:noFill/>
          <a:ln w="31750" cap="rnd">
            <a:solidFill>
              <a:schemeClr val="accent5"/>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5 here.</a:t>
            </a:r>
          </a:p>
        </p:txBody>
      </p:sp>
      <p:sp>
        <p:nvSpPr>
          <p:cNvPr id="24" name="Timeline Item 6">
            <a:extLst>
              <a:ext uri="{FF2B5EF4-FFF2-40B4-BE49-F238E27FC236}">
                <a16:creationId xmlns:a16="http://schemas.microsoft.com/office/drawing/2014/main" id="{2DBD2AA9-D43A-459A-A79F-A51F5F8660C3}"/>
              </a:ext>
            </a:extLst>
          </p:cNvPr>
          <p:cNvSpPr>
            <a:spLocks noGrp="1"/>
          </p:cNvSpPr>
          <p:nvPr>
            <p:ph type="body" idx="20" hasCustomPrompt="1"/>
          </p:nvPr>
        </p:nvSpPr>
        <p:spPr>
          <a:xfrm rot="19800000">
            <a:off x="7481051" y="2017125"/>
            <a:ext cx="3357485" cy="505948"/>
          </a:xfrm>
          <a:prstGeom prst="callout1">
            <a:avLst>
              <a:gd name="adj1" fmla="val 48704"/>
              <a:gd name="adj2" fmla="val -513"/>
              <a:gd name="adj3" fmla="val 48509"/>
              <a:gd name="adj4" fmla="val -20806"/>
            </a:avLst>
          </a:prstGeom>
          <a:noFill/>
          <a:ln w="31750" cap="rnd">
            <a:solidFill>
              <a:schemeClr val="accent3">
                <a:lumMod val="75000"/>
                <a:lumOff val="25000"/>
              </a:schemeClr>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6 here.</a:t>
            </a:r>
          </a:p>
        </p:txBody>
      </p:sp>
      <p:sp>
        <p:nvSpPr>
          <p:cNvPr id="25" name="Timeline Item 7">
            <a:extLst>
              <a:ext uri="{FF2B5EF4-FFF2-40B4-BE49-F238E27FC236}">
                <a16:creationId xmlns:a16="http://schemas.microsoft.com/office/drawing/2014/main" id="{446DB56E-1F98-4CA5-9EA0-CD5D8E696085}"/>
              </a:ext>
            </a:extLst>
          </p:cNvPr>
          <p:cNvSpPr>
            <a:spLocks noGrp="1"/>
          </p:cNvSpPr>
          <p:nvPr>
            <p:ph type="body" idx="21" hasCustomPrompt="1"/>
          </p:nvPr>
        </p:nvSpPr>
        <p:spPr>
          <a:xfrm rot="19800000">
            <a:off x="8778539" y="2017125"/>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7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805866" y="4575293"/>
            <a:ext cx="10462106" cy="1071062"/>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spAutoFit/>
          </a:bodyPr>
          <a:lstStyle>
            <a:lvl1pPr marL="0" indent="0" algn="l">
              <a:buNone/>
              <a:defRPr sz="16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dirty="0"/>
          </a:p>
        </p:txBody>
      </p:sp>
    </p:spTree>
    <p:extLst>
      <p:ext uri="{BB962C8B-B14F-4D97-AF65-F5344CB8AC3E}">
        <p14:creationId xmlns:p14="http://schemas.microsoft.com/office/powerpoint/2010/main" val="36527489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meline 3">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5" name="Gray Line">
            <a:extLst>
              <a:ext uri="{FF2B5EF4-FFF2-40B4-BE49-F238E27FC236}">
                <a16:creationId xmlns:a16="http://schemas.microsoft.com/office/drawing/2014/main" id="{FB7FF695-611E-4BA6-99FD-A8120740C671}"/>
              </a:ext>
              <a:ext uri="{C183D7F6-B498-43B3-948B-1728B52AA6E4}">
                <adec:decorative xmlns:adec="http://schemas.microsoft.com/office/drawing/2017/decorative" val="1"/>
              </a:ext>
            </a:extLst>
          </p:cNvPr>
          <p:cNvCxnSpPr>
            <a:cxnSpLocks/>
          </p:cNvCxnSpPr>
          <p:nvPr userDrawn="1"/>
        </p:nvCxnSpPr>
        <p:spPr>
          <a:xfrm>
            <a:off x="8248838" y="861170"/>
            <a:ext cx="0" cy="5387230"/>
          </a:xfrm>
          <a:prstGeom prst="line">
            <a:avLst/>
          </a:prstGeom>
          <a:ln w="28575">
            <a:gradFill>
              <a:gsLst>
                <a:gs pos="1000">
                  <a:schemeClr val="accent4">
                    <a:alpha val="0"/>
                  </a:schemeClr>
                </a:gs>
                <a:gs pos="15000">
                  <a:schemeClr val="accent4"/>
                </a:gs>
                <a:gs pos="85000">
                  <a:schemeClr val="accent4"/>
                </a:gs>
                <a:gs pos="99000">
                  <a:schemeClr val="accent4">
                    <a:alpha val="0"/>
                  </a:schemeClr>
                </a:gs>
              </a:gsLst>
              <a:lin ang="5400000" scaled="1"/>
            </a:gradFill>
          </a:ln>
        </p:spPr>
        <p:style>
          <a:lnRef idx="1">
            <a:schemeClr val="accent4"/>
          </a:lnRef>
          <a:fillRef idx="0">
            <a:schemeClr val="accent4"/>
          </a:fillRef>
          <a:effectRef idx="0">
            <a:schemeClr val="accent4"/>
          </a:effectRef>
          <a:fontRef idx="minor">
            <a:schemeClr val="tx1"/>
          </a:fontRef>
        </p:style>
      </p:cxn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C2ACF4F6-841C-4EB3-998D-4079B398A4B3}"/>
              </a:ext>
            </a:extLst>
          </p:cNvPr>
          <p:cNvSpPr>
            <a:spLocks noGrp="1"/>
          </p:cNvSpPr>
          <p:nvPr>
            <p:ph type="title" hasCustomPrompt="1"/>
          </p:nvPr>
        </p:nvSpPr>
        <p:spPr/>
        <p:txBody>
          <a:bodyPr/>
          <a:lstStyle>
            <a:lvl1pPr>
              <a:defRPr/>
            </a:lvl1pPr>
          </a:lstStyle>
          <a:p>
            <a:r>
              <a:rPr lang="en-US" dirty="0"/>
              <a:t>Click to add timeline slide title. Delete unneeded shapes. </a:t>
            </a:r>
          </a:p>
        </p:txBody>
      </p:sp>
      <p:sp>
        <p:nvSpPr>
          <p:cNvPr id="11" name="Callout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609140" y="1823226"/>
            <a:ext cx="3334023" cy="3263970"/>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noAutofit/>
          </a:bodyPr>
          <a:lstStyle>
            <a:lvl1pPr marL="0" indent="0" algn="l">
              <a:buNone/>
              <a:defRPr sz="18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a:t>
            </a:r>
          </a:p>
        </p:txBody>
      </p:sp>
      <p:sp>
        <p:nvSpPr>
          <p:cNvPr id="27" name="Timeline Item 1">
            <a:extLst>
              <a:ext uri="{FF2B5EF4-FFF2-40B4-BE49-F238E27FC236}">
                <a16:creationId xmlns:a16="http://schemas.microsoft.com/office/drawing/2014/main" id="{CF264817-797F-497A-9AC6-81B3EFFB4035}"/>
              </a:ext>
            </a:extLst>
          </p:cNvPr>
          <p:cNvSpPr>
            <a:spLocks noGrp="1"/>
          </p:cNvSpPr>
          <p:nvPr>
            <p:ph type="body" idx="27" hasCustomPrompt="1"/>
          </p:nvPr>
        </p:nvSpPr>
        <p:spPr>
          <a:xfrm>
            <a:off x="4600952" y="1200470"/>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1 here.</a:t>
            </a:r>
          </a:p>
        </p:txBody>
      </p:sp>
      <p:sp>
        <p:nvSpPr>
          <p:cNvPr id="17" name="Timeline Item 2">
            <a:extLst>
              <a:ext uri="{FF2B5EF4-FFF2-40B4-BE49-F238E27FC236}">
                <a16:creationId xmlns:a16="http://schemas.microsoft.com/office/drawing/2014/main" id="{CBB9AAD3-859D-4004-9796-E5E9CF036E58}"/>
              </a:ext>
            </a:extLst>
          </p:cNvPr>
          <p:cNvSpPr>
            <a:spLocks noGrp="1"/>
          </p:cNvSpPr>
          <p:nvPr>
            <p:ph type="body" idx="1" hasCustomPrompt="1"/>
          </p:nvPr>
        </p:nvSpPr>
        <p:spPr>
          <a:xfrm>
            <a:off x="8548765" y="1698948"/>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2 here.</a:t>
            </a:r>
          </a:p>
        </p:txBody>
      </p:sp>
      <p:sp>
        <p:nvSpPr>
          <p:cNvPr id="26" name="Timeline Item 3">
            <a:extLst>
              <a:ext uri="{FF2B5EF4-FFF2-40B4-BE49-F238E27FC236}">
                <a16:creationId xmlns:a16="http://schemas.microsoft.com/office/drawing/2014/main" id="{D8952813-2EC6-42A3-AFCD-D0EB3A46E7FD}"/>
              </a:ext>
            </a:extLst>
          </p:cNvPr>
          <p:cNvSpPr>
            <a:spLocks noGrp="1"/>
          </p:cNvSpPr>
          <p:nvPr>
            <p:ph type="body" idx="26" hasCustomPrompt="1"/>
          </p:nvPr>
        </p:nvSpPr>
        <p:spPr>
          <a:xfrm>
            <a:off x="4600953" y="2197426"/>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3 here.</a:t>
            </a:r>
          </a:p>
        </p:txBody>
      </p:sp>
      <p:sp>
        <p:nvSpPr>
          <p:cNvPr id="28" name="Timeline Item 4">
            <a:extLst>
              <a:ext uri="{FF2B5EF4-FFF2-40B4-BE49-F238E27FC236}">
                <a16:creationId xmlns:a16="http://schemas.microsoft.com/office/drawing/2014/main" id="{D23AED94-E8A9-498E-B8DB-E06B880F3344}"/>
              </a:ext>
            </a:extLst>
          </p:cNvPr>
          <p:cNvSpPr>
            <a:spLocks noGrp="1"/>
          </p:cNvSpPr>
          <p:nvPr>
            <p:ph type="body" idx="28" hasCustomPrompt="1"/>
          </p:nvPr>
        </p:nvSpPr>
        <p:spPr>
          <a:xfrm>
            <a:off x="8548765" y="2695904"/>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4 here.</a:t>
            </a:r>
          </a:p>
        </p:txBody>
      </p:sp>
      <p:sp>
        <p:nvSpPr>
          <p:cNvPr id="34" name="Timeline Item 5">
            <a:extLst>
              <a:ext uri="{FF2B5EF4-FFF2-40B4-BE49-F238E27FC236}">
                <a16:creationId xmlns:a16="http://schemas.microsoft.com/office/drawing/2014/main" id="{D0490684-BF2D-4D43-AF2F-1DF814863A3B}"/>
              </a:ext>
            </a:extLst>
          </p:cNvPr>
          <p:cNvSpPr>
            <a:spLocks noGrp="1"/>
          </p:cNvSpPr>
          <p:nvPr>
            <p:ph type="body" idx="31" hasCustomPrompt="1"/>
          </p:nvPr>
        </p:nvSpPr>
        <p:spPr>
          <a:xfrm>
            <a:off x="4606810" y="3194382"/>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5 here.</a:t>
            </a:r>
          </a:p>
        </p:txBody>
      </p:sp>
      <p:sp>
        <p:nvSpPr>
          <p:cNvPr id="32" name="Timeline Item 6">
            <a:extLst>
              <a:ext uri="{FF2B5EF4-FFF2-40B4-BE49-F238E27FC236}">
                <a16:creationId xmlns:a16="http://schemas.microsoft.com/office/drawing/2014/main" id="{332605F8-B1E8-420F-9AB3-BEA8E983B716}"/>
              </a:ext>
            </a:extLst>
          </p:cNvPr>
          <p:cNvSpPr>
            <a:spLocks noGrp="1"/>
          </p:cNvSpPr>
          <p:nvPr>
            <p:ph type="body" idx="29" hasCustomPrompt="1"/>
          </p:nvPr>
        </p:nvSpPr>
        <p:spPr>
          <a:xfrm>
            <a:off x="8554623" y="3692860"/>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6 here.</a:t>
            </a:r>
          </a:p>
        </p:txBody>
      </p:sp>
      <p:sp>
        <p:nvSpPr>
          <p:cNvPr id="33" name="Timeline Item 7">
            <a:extLst>
              <a:ext uri="{FF2B5EF4-FFF2-40B4-BE49-F238E27FC236}">
                <a16:creationId xmlns:a16="http://schemas.microsoft.com/office/drawing/2014/main" id="{FA272DBF-150C-48C0-9616-14571A3CBAAE}"/>
              </a:ext>
            </a:extLst>
          </p:cNvPr>
          <p:cNvSpPr>
            <a:spLocks noGrp="1"/>
          </p:cNvSpPr>
          <p:nvPr>
            <p:ph type="body" idx="30" hasCustomPrompt="1"/>
          </p:nvPr>
        </p:nvSpPr>
        <p:spPr>
          <a:xfrm>
            <a:off x="4606811" y="4191338"/>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7 here.</a:t>
            </a:r>
          </a:p>
        </p:txBody>
      </p:sp>
      <p:sp>
        <p:nvSpPr>
          <p:cNvPr id="35" name="Timeline Item 8">
            <a:extLst>
              <a:ext uri="{FF2B5EF4-FFF2-40B4-BE49-F238E27FC236}">
                <a16:creationId xmlns:a16="http://schemas.microsoft.com/office/drawing/2014/main" id="{7C824D20-BF3C-46D9-8DF9-3784B7B4CDC4}"/>
              </a:ext>
            </a:extLst>
          </p:cNvPr>
          <p:cNvSpPr>
            <a:spLocks noGrp="1"/>
          </p:cNvSpPr>
          <p:nvPr>
            <p:ph type="body" idx="32" hasCustomPrompt="1"/>
          </p:nvPr>
        </p:nvSpPr>
        <p:spPr>
          <a:xfrm>
            <a:off x="8554623" y="4689816"/>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8 here.</a:t>
            </a:r>
          </a:p>
        </p:txBody>
      </p:sp>
      <p:sp>
        <p:nvSpPr>
          <p:cNvPr id="36" name="Timeline Item 9">
            <a:extLst>
              <a:ext uri="{FF2B5EF4-FFF2-40B4-BE49-F238E27FC236}">
                <a16:creationId xmlns:a16="http://schemas.microsoft.com/office/drawing/2014/main" id="{2CD28ECE-ECF2-4119-AAA7-D9F5245530C4}"/>
              </a:ext>
            </a:extLst>
          </p:cNvPr>
          <p:cNvSpPr>
            <a:spLocks noGrp="1"/>
          </p:cNvSpPr>
          <p:nvPr>
            <p:ph type="body" idx="33" hasCustomPrompt="1"/>
          </p:nvPr>
        </p:nvSpPr>
        <p:spPr>
          <a:xfrm>
            <a:off x="4600952" y="5188297"/>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9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dirty="0"/>
          </a:p>
        </p:txBody>
      </p:sp>
    </p:spTree>
    <p:extLst>
      <p:ext uri="{BB962C8B-B14F-4D97-AF65-F5344CB8AC3E}">
        <p14:creationId xmlns:p14="http://schemas.microsoft.com/office/powerpoint/2010/main" val="183915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3.xml"/><Relationship Id="rId18" Type="http://schemas.openxmlformats.org/officeDocument/2006/relationships/tags" Target="../tags/tag8.xml"/><Relationship Id="rId26" Type="http://schemas.openxmlformats.org/officeDocument/2006/relationships/image" Target="../media/image2.png"/><Relationship Id="rId3" Type="http://schemas.openxmlformats.org/officeDocument/2006/relationships/slideLayout" Target="../slideLayouts/slideLayout3.xml"/><Relationship Id="rId21" Type="http://schemas.openxmlformats.org/officeDocument/2006/relationships/tags" Target="../tags/tag11.xml"/><Relationship Id="rId7" Type="http://schemas.openxmlformats.org/officeDocument/2006/relationships/slideLayout" Target="../slideLayouts/slideLayout7.xml"/><Relationship Id="rId12" Type="http://schemas.openxmlformats.org/officeDocument/2006/relationships/tags" Target="../tags/tag2.xml"/><Relationship Id="rId17" Type="http://schemas.openxmlformats.org/officeDocument/2006/relationships/tags" Target="../tags/tag7.xml"/><Relationship Id="rId25"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tags" Target="../tags/tag6.xml"/><Relationship Id="rId20" Type="http://schemas.openxmlformats.org/officeDocument/2006/relationships/tags" Target="../tags/tag1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24" Type="http://schemas.openxmlformats.org/officeDocument/2006/relationships/tags" Target="../tags/tag14.xml"/><Relationship Id="rId5" Type="http://schemas.openxmlformats.org/officeDocument/2006/relationships/slideLayout" Target="../slideLayouts/slideLayout5.xml"/><Relationship Id="rId15" Type="http://schemas.openxmlformats.org/officeDocument/2006/relationships/tags" Target="../tags/tag5.xml"/><Relationship Id="rId23" Type="http://schemas.openxmlformats.org/officeDocument/2006/relationships/tags" Target="../tags/tag13.xml"/><Relationship Id="rId10" Type="http://schemas.openxmlformats.org/officeDocument/2006/relationships/slideLayout" Target="../slideLayouts/slideLayout10.xml"/><Relationship Id="rId19" Type="http://schemas.openxmlformats.org/officeDocument/2006/relationships/tags" Target="../tags/tag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4.xml"/><Relationship Id="rId22" Type="http://schemas.openxmlformats.org/officeDocument/2006/relationships/tags" Target="../tags/tag12.xml"/><Relationship Id="rId27" Type="http://schemas.microsoft.com/office/2007/relationships/hdphoto" Target="../media/hdphoto1.wdp"/></Relationships>
</file>

<file path=ppt/slideMasters/_rels/slideMaster2.xml.rels><?xml version="1.0" encoding="UTF-8" standalone="yes"?>
<Relationships xmlns="http://schemas.openxmlformats.org/package/2006/relationships"><Relationship Id="rId8" Type="http://schemas.openxmlformats.org/officeDocument/2006/relationships/tags" Target="../tags/tag35.xml"/><Relationship Id="rId13" Type="http://schemas.openxmlformats.org/officeDocument/2006/relationships/tags" Target="../tags/tag40.xml"/><Relationship Id="rId18" Type="http://schemas.openxmlformats.org/officeDocument/2006/relationships/tags" Target="../tags/tag45.xml"/><Relationship Id="rId3" Type="http://schemas.openxmlformats.org/officeDocument/2006/relationships/slideLayout" Target="../slideLayouts/slideLayout13.xml"/><Relationship Id="rId21" Type="http://schemas.openxmlformats.org/officeDocument/2006/relationships/image" Target="../media/image2.png"/><Relationship Id="rId7" Type="http://schemas.openxmlformats.org/officeDocument/2006/relationships/theme" Target="../theme/theme2.xml"/><Relationship Id="rId12" Type="http://schemas.openxmlformats.org/officeDocument/2006/relationships/tags" Target="../tags/tag39.xml"/><Relationship Id="rId17" Type="http://schemas.openxmlformats.org/officeDocument/2006/relationships/tags" Target="../tags/tag44.xml"/><Relationship Id="rId2" Type="http://schemas.openxmlformats.org/officeDocument/2006/relationships/slideLayout" Target="../slideLayouts/slideLayout12.xml"/><Relationship Id="rId16" Type="http://schemas.openxmlformats.org/officeDocument/2006/relationships/tags" Target="../tags/tag43.xml"/><Relationship Id="rId20" Type="http://schemas.openxmlformats.org/officeDocument/2006/relationships/tags" Target="../tags/tag47.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tags" Target="../tags/tag38.xml"/><Relationship Id="rId5" Type="http://schemas.openxmlformats.org/officeDocument/2006/relationships/slideLayout" Target="../slideLayouts/slideLayout15.xml"/><Relationship Id="rId15" Type="http://schemas.openxmlformats.org/officeDocument/2006/relationships/tags" Target="../tags/tag42.xml"/><Relationship Id="rId23" Type="http://schemas.openxmlformats.org/officeDocument/2006/relationships/image" Target="../media/image1.emf"/><Relationship Id="rId10" Type="http://schemas.openxmlformats.org/officeDocument/2006/relationships/tags" Target="../tags/tag37.xml"/><Relationship Id="rId19" Type="http://schemas.openxmlformats.org/officeDocument/2006/relationships/tags" Target="../tags/tag46.xml"/><Relationship Id="rId4" Type="http://schemas.openxmlformats.org/officeDocument/2006/relationships/slideLayout" Target="../slideLayouts/slideLayout14.xml"/><Relationship Id="rId9" Type="http://schemas.openxmlformats.org/officeDocument/2006/relationships/tags" Target="../tags/tag36.xml"/><Relationship Id="rId14" Type="http://schemas.openxmlformats.org/officeDocument/2006/relationships/tags" Target="../tags/tag41.xml"/><Relationship Id="rId22" Type="http://schemas.microsoft.com/office/2007/relationships/hdphoto" Target="../media/hdphoto1.wdp"/></Relationships>
</file>

<file path=ppt/slideMasters/_rels/slideMaster3.xml.rels><?xml version="1.0" encoding="UTF-8" standalone="yes"?>
<Relationships xmlns="http://schemas.openxmlformats.org/package/2006/relationships"><Relationship Id="rId8" Type="http://schemas.openxmlformats.org/officeDocument/2006/relationships/tags" Target="../tags/tag60.xml"/><Relationship Id="rId13" Type="http://schemas.openxmlformats.org/officeDocument/2006/relationships/tags" Target="../tags/tag65.xml"/><Relationship Id="rId18" Type="http://schemas.openxmlformats.org/officeDocument/2006/relationships/tags" Target="../tags/tag70.xml"/><Relationship Id="rId3" Type="http://schemas.openxmlformats.org/officeDocument/2006/relationships/slideLayout" Target="../slideLayouts/slideLayout19.xml"/><Relationship Id="rId21" Type="http://schemas.microsoft.com/office/2007/relationships/hdphoto" Target="../media/hdphoto1.wdp"/><Relationship Id="rId7" Type="http://schemas.openxmlformats.org/officeDocument/2006/relationships/tags" Target="../tags/tag59.xml"/><Relationship Id="rId12" Type="http://schemas.openxmlformats.org/officeDocument/2006/relationships/tags" Target="../tags/tag64.xml"/><Relationship Id="rId17" Type="http://schemas.openxmlformats.org/officeDocument/2006/relationships/tags" Target="../tags/tag69.xml"/><Relationship Id="rId2" Type="http://schemas.openxmlformats.org/officeDocument/2006/relationships/slideLayout" Target="../slideLayouts/slideLayout18.xml"/><Relationship Id="rId16" Type="http://schemas.openxmlformats.org/officeDocument/2006/relationships/tags" Target="../tags/tag68.xml"/><Relationship Id="rId20" Type="http://schemas.openxmlformats.org/officeDocument/2006/relationships/image" Target="../media/image2.png"/><Relationship Id="rId1" Type="http://schemas.openxmlformats.org/officeDocument/2006/relationships/slideLayout" Target="../slideLayouts/slideLayout17.xml"/><Relationship Id="rId6" Type="http://schemas.openxmlformats.org/officeDocument/2006/relationships/tags" Target="../tags/tag58.xml"/><Relationship Id="rId11" Type="http://schemas.openxmlformats.org/officeDocument/2006/relationships/tags" Target="../tags/tag63.xml"/><Relationship Id="rId5" Type="http://schemas.openxmlformats.org/officeDocument/2006/relationships/theme" Target="../theme/theme3.xml"/><Relationship Id="rId15" Type="http://schemas.openxmlformats.org/officeDocument/2006/relationships/tags" Target="../tags/tag67.xml"/><Relationship Id="rId10" Type="http://schemas.openxmlformats.org/officeDocument/2006/relationships/tags" Target="../tags/tag62.xml"/><Relationship Id="rId19" Type="http://schemas.openxmlformats.org/officeDocument/2006/relationships/image" Target="../media/image1.emf"/><Relationship Id="rId4" Type="http://schemas.openxmlformats.org/officeDocument/2006/relationships/slideLayout" Target="../slideLayouts/slideLayout20.xml"/><Relationship Id="rId9" Type="http://schemas.openxmlformats.org/officeDocument/2006/relationships/tags" Target="../tags/tag61.xml"/><Relationship Id="rId14" Type="http://schemas.openxmlformats.org/officeDocument/2006/relationships/tags" Target="../tags/tag66.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3.xml"/><Relationship Id="rId7" Type="http://schemas.openxmlformats.org/officeDocument/2006/relationships/image" Target="../media/image1.emf"/><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theme" Target="../theme/theme4.xml"/><Relationship Id="rId5" Type="http://schemas.openxmlformats.org/officeDocument/2006/relationships/slideLayout" Target="../slideLayouts/slideLayout25.xml"/><Relationship Id="rId4" Type="http://schemas.openxmlformats.org/officeDocument/2006/relationships/slideLayout" Target="../slideLayouts/slideLayout24.xml"/><Relationship Id="rId9" Type="http://schemas.microsoft.com/office/2007/relationships/hdphoto" Target="../media/hdphoto1.wdp"/></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28.xml"/><Relationship Id="rId7" Type="http://schemas.openxmlformats.org/officeDocument/2006/relationships/slideLayout" Target="../slideLayouts/slideLayout32.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microsoft.com/office/2007/relationships/hdphoto" Target="../media/hdphoto1.wdp"/><Relationship Id="rId5" Type="http://schemas.openxmlformats.org/officeDocument/2006/relationships/slideLayout" Target="../slideLayouts/slideLayout30.xml"/><Relationship Id="rId10" Type="http://schemas.openxmlformats.org/officeDocument/2006/relationships/image" Target="../media/image2.png"/><Relationship Id="rId4" Type="http://schemas.openxmlformats.org/officeDocument/2006/relationships/slideLayout" Target="../slideLayouts/slideLayout29.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custDataLst>
              <p:tags r:id="rId12"/>
            </p:custDataLst>
          </p:nvPr>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custDataLst>
              <p:tags r:id="rId13"/>
            </p:custDataLst>
          </p:nvPr>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custDataLst>
                <p:tags r:id="rId22"/>
              </p:custDataLst>
            </p:nvPr>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custDataLst>
                <p:tags r:id="rId23"/>
              </p:custDataLst>
            </p:nvPr>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custDataLst>
                <p:tags r:id="rId24"/>
              </p:custDataLst>
            </p:nvPr>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custDataLst>
              <p:tags r:id="rId14"/>
            </p:custDataLst>
          </p:nvPr>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custDataLst>
                <p:tags r:id="rId20"/>
              </p:custDataLst>
            </p:nvPr>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custDataLst>
                <p:tags r:id="rId21"/>
              </p:custDataLst>
            </p:nvPr>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custDataLst>
              <p:tags r:id="rId15"/>
            </p:custDataLst>
          </p:nvPr>
        </p:nvPicPr>
        <p:blipFill>
          <a:blip r:embed="rId25"/>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26" cstate="hqprint">
            <a:alphaModFix amt="70000"/>
            <a:extLst>
              <a:ext uri="{BEBA8EAE-BF5A-486C-A8C5-ECC9F3942E4B}">
                <a14:imgProps xmlns:a14="http://schemas.microsoft.com/office/drawing/2010/main">
                  <a14:imgLayer r:embed="rId27">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custDataLst>
              <p:tags r:id="rId16"/>
            </p:custDataLst>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custDataLst>
              <p:tags r:id="rId17"/>
            </p:custDataLst>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custDataLst>
              <p:tags r:id="rId18"/>
            </p:custDataLst>
          </p:nvPr>
        </p:nvSpPr>
        <p:spPr>
          <a:xfrm>
            <a:off x="805866" y="1137446"/>
            <a:ext cx="11081334" cy="50395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custDataLst>
              <p:tags r:id="rId19"/>
            </p:custDataLst>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8643363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80" r:id="rId4"/>
    <p:sldLayoutId id="2147483652" r:id="rId5"/>
    <p:sldLayoutId id="2147483653" r:id="rId6"/>
    <p:sldLayoutId id="2147483654" r:id="rId7"/>
    <p:sldLayoutId id="2147483655" r:id="rId8"/>
    <p:sldLayoutId id="2147483656" r:id="rId9"/>
    <p:sldLayoutId id="2147483657" r:id="rId10"/>
  </p:sldLayoutIdLst>
  <p:hf hdr="0" ftr="0" dt="0"/>
  <p:txStyles>
    <p:titleStyle>
      <a:lvl1pPr algn="l" defTabSz="914400" rtl="0" eaLnBrk="1" latinLnBrk="0" hangingPunct="1">
        <a:lnSpc>
          <a:spcPct val="90000"/>
        </a:lnSpc>
        <a:spcBef>
          <a:spcPct val="0"/>
        </a:spcBef>
        <a:buNone/>
        <a:defRPr sz="3200" b="1" i="0" u="none"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21" cstate="hqprint">
            <a:alphaModFix amt="70000"/>
            <a:extLst>
              <a:ext uri="{BEBA8EAE-BF5A-486C-A8C5-ECC9F3942E4B}">
                <a14:imgProps xmlns:a14="http://schemas.microsoft.com/office/drawing/2010/main">
                  <a14:imgLayer r:embed="rId22">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custDataLst>
              <p:tags r:id="rId8"/>
            </p:custDataLst>
          </p:nvPr>
        </p:nvPicPr>
        <p:blipFill>
          <a:blip r:embed="rId23"/>
          <a:stretch>
            <a:fillRect/>
          </a:stretch>
        </p:blipFill>
        <p:spPr>
          <a:xfrm>
            <a:off x="9622551" y="6284572"/>
            <a:ext cx="1389041" cy="471509"/>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custDataLst>
              <p:tags r:id="rId9"/>
            </p:custDataLst>
          </p:nvPr>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custDataLst>
                <p:tags r:id="rId19"/>
              </p:custDataLst>
            </p:nvPr>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custDataLst>
                <p:tags r:id="rId20"/>
              </p:custDataLst>
            </p:nvPr>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custDataLst>
              <p:tags r:id="rId10"/>
            </p:custDataLst>
          </p:nvPr>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custDataLst>
              <p:tags r:id="rId11"/>
            </p:custDataLst>
          </p:nvPr>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custDataLst>
                <p:tags r:id="rId16"/>
              </p:custDataLst>
            </p:nvPr>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custDataLst>
                <p:tags r:id="rId17"/>
              </p:custDataLst>
            </p:nvPr>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custDataLst>
                <p:tags r:id="rId18"/>
              </p:custDataLst>
            </p:nvPr>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custDataLst>
              <p:tags r:id="rId12"/>
            </p:custDataLst>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custDataLst>
              <p:tags r:id="rId13"/>
            </p:custDataLst>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custDataLst>
              <p:tags r:id="rId14"/>
            </p:custDataLst>
          </p:nvPr>
        </p:nvSpPr>
        <p:spPr>
          <a:xfrm>
            <a:off x="805866" y="1137446"/>
            <a:ext cx="11081334" cy="50395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custDataLst>
              <p:tags r:id="rId15"/>
            </p:custDataLst>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3402457141"/>
      </p:ext>
    </p:extLst>
  </p:cSld>
  <p:clrMap bg1="lt1" tx1="dk1" bg2="lt2" tx2="dk2" accent1="accent1" accent2="accent2" accent3="accent3" accent4="accent4" accent5="accent5" accent6="accent6" hlink="hlink" folHlink="folHlink"/>
  <p:sldLayoutIdLst>
    <p:sldLayoutId id="2147483681" r:id="rId1"/>
    <p:sldLayoutId id="2147483683" r:id="rId2"/>
    <p:sldLayoutId id="2147483672" r:id="rId3"/>
    <p:sldLayoutId id="2147483682" r:id="rId4"/>
    <p:sldLayoutId id="2147483674" r:id="rId5"/>
    <p:sldLayoutId id="2147483697" r:id="rId6"/>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custDataLst>
              <p:tags r:id="rId6"/>
            </p:custDataLst>
          </p:nvPr>
        </p:nvPicPr>
        <p:blipFill>
          <a:blip r:embed="rId19"/>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20" cstate="hqprint">
            <a:alphaModFix amt="70000"/>
            <a:extLst>
              <a:ext uri="{BEBA8EAE-BF5A-486C-A8C5-ECC9F3942E4B}">
                <a14:imgProps xmlns:a14="http://schemas.microsoft.com/office/drawing/2010/main">
                  <a14:imgLayer r:embed="rId21">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custDataLst>
              <p:tags r:id="rId7"/>
            </p:custDataLst>
          </p:nvPr>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custDataLst>
                <p:tags r:id="rId17"/>
              </p:custDataLst>
            </p:nvPr>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custDataLst>
                <p:tags r:id="rId18"/>
              </p:custDataLst>
            </p:nvPr>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custDataLst>
              <p:tags r:id="rId8"/>
            </p:custDataLst>
          </p:nvPr>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custDataLst>
              <p:tags r:id="rId9"/>
            </p:custDataLst>
          </p:nvPr>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custDataLst>
                <p:tags r:id="rId14"/>
              </p:custDataLst>
            </p:nvPr>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custDataLst>
                <p:tags r:id="rId15"/>
              </p:custDataLst>
            </p:nvPr>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custDataLst>
                <p:tags r:id="rId16"/>
              </p:custDataLst>
            </p:nvPr>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custDataLst>
              <p:tags r:id="rId10"/>
            </p:custDataLst>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custDataLst>
              <p:tags r:id="rId11"/>
            </p:custDataLst>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custDataLst>
              <p:tags r:id="rId12"/>
            </p:custDataLst>
          </p:nvPr>
        </p:nvSpPr>
        <p:spPr>
          <a:xfrm>
            <a:off x="805866" y="1137446"/>
            <a:ext cx="11081334" cy="5039517"/>
          </a:xfrm>
          <a:prstGeom prst="rect">
            <a:avLst/>
          </a:prstGeom>
        </p:spPr>
        <p:txBody>
          <a:bodyPr vert="horz" lIns="91440" tIns="45720" rIns="91440" bIns="45720" rtlCol="0" anchor="ctr">
            <a:noAutofit/>
          </a:body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custDataLst>
              <p:tags r:id="rId13"/>
            </p:custDataLst>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1036630729"/>
      </p:ext>
    </p:extLst>
  </p:cSld>
  <p:clrMap bg1="lt1" tx1="dk1" bg2="lt2" tx2="dk2" accent1="accent1" accent2="accent2" accent3="accent3" accent4="accent4" accent5="accent5" accent6="accent6" hlink="hlink" folHlink="folHlink"/>
  <p:sldLayoutIdLst>
    <p:sldLayoutId id="2147483660" r:id="rId1"/>
    <p:sldLayoutId id="2147483662" r:id="rId2"/>
    <p:sldLayoutId id="2147483668" r:id="rId3"/>
    <p:sldLayoutId id="2147483669" r:id="rId4"/>
  </p:sldLayoutIdLst>
  <p:hf hdr="0" ftr="0" dt="0"/>
  <p:txStyles>
    <p:titleStyle>
      <a:lvl1pPr algn="l" defTabSz="914400" rtl="0" eaLnBrk="1" latinLnBrk="0" hangingPunct="1">
        <a:lnSpc>
          <a:spcPct val="90000"/>
        </a:lnSpc>
        <a:spcBef>
          <a:spcPct val="0"/>
        </a:spcBef>
        <a:buNone/>
        <a:defRPr sz="3600" b="1" kern="1200">
          <a:solidFill>
            <a:schemeClr val="accent1"/>
          </a:solidFill>
          <a:latin typeface="+mn-lt"/>
          <a:ea typeface="+mj-ea"/>
          <a:cs typeface="+mj-cs"/>
        </a:defRPr>
      </a:lvl1pPr>
    </p:titleStyle>
    <p:bodyStyle>
      <a:lvl1pPr marL="0" indent="0" algn="l" defTabSz="914400" rtl="0" eaLnBrk="1" latinLnBrk="0" hangingPunct="1">
        <a:lnSpc>
          <a:spcPct val="95000"/>
        </a:lnSpc>
        <a:spcBef>
          <a:spcPts val="3000"/>
        </a:spcBef>
        <a:buClr>
          <a:schemeClr val="accent2"/>
        </a:buClr>
        <a:buFontTx/>
        <a:buNone/>
        <a:defRPr sz="2800" b="1" kern="1200">
          <a:solidFill>
            <a:schemeClr val="accent5"/>
          </a:solidFill>
          <a:latin typeface="+mn-lt"/>
          <a:ea typeface="+mn-ea"/>
          <a:cs typeface="+mn-cs"/>
        </a:defRPr>
      </a:lvl1pPr>
      <a:lvl2pPr marL="457200" indent="0" algn="l" defTabSz="914400" rtl="0" eaLnBrk="1" latinLnBrk="0" hangingPunct="1">
        <a:lnSpc>
          <a:spcPct val="95000"/>
        </a:lnSpc>
        <a:spcBef>
          <a:spcPts val="400"/>
        </a:spcBef>
        <a:buClr>
          <a:schemeClr val="accent6"/>
        </a:buClr>
        <a:buFont typeface="Wingdings 3" panose="05040102010807070707" pitchFamily="18" charset="2"/>
        <a:buNone/>
        <a:defRPr sz="2200" i="1" kern="1200">
          <a:solidFill>
            <a:schemeClr val="bg2">
              <a:lumMod val="25000"/>
            </a:schemeClr>
          </a:solidFill>
          <a:latin typeface="+mj-lt"/>
          <a:ea typeface="+mn-ea"/>
          <a:cs typeface="+mn-cs"/>
        </a:defRPr>
      </a:lvl2pPr>
      <a:lvl3pPr marL="457200" indent="0" algn="l" defTabSz="914400" rtl="0" eaLnBrk="1" latinLnBrk="0" hangingPunct="1">
        <a:lnSpc>
          <a:spcPct val="95000"/>
        </a:lnSpc>
        <a:spcBef>
          <a:spcPts val="200"/>
        </a:spcBef>
        <a:buClr>
          <a:schemeClr val="bg1">
            <a:lumMod val="50000"/>
          </a:schemeClr>
        </a:buClr>
        <a:buFont typeface="Wingdings 3" panose="05040102010807070707" pitchFamily="18" charset="2"/>
        <a:buNone/>
        <a:defRPr sz="2200" kern="1200">
          <a:solidFill>
            <a:schemeClr val="bg2">
              <a:lumMod val="25000"/>
            </a:schemeClr>
          </a:solidFill>
          <a:latin typeface="+mn-lt"/>
          <a:ea typeface="+mn-ea"/>
          <a:cs typeface="+mn-cs"/>
        </a:defRPr>
      </a:lvl3pPr>
      <a:lvl4pPr marL="914400" indent="-457200" algn="l" defTabSz="914400" rtl="0" eaLnBrk="1" latinLnBrk="0" hangingPunct="1">
        <a:lnSpc>
          <a:spcPct val="95000"/>
        </a:lnSpc>
        <a:spcBef>
          <a:spcPts val="1000"/>
        </a:spcBef>
        <a:buClr>
          <a:schemeClr val="tx2">
            <a:lumMod val="90000"/>
            <a:lumOff val="10000"/>
          </a:schemeClr>
        </a:buClr>
        <a:buFont typeface="Wingdings" panose="05000000000000000000" pitchFamily="2" charset="2"/>
        <a:buChar char=""/>
        <a:defRPr sz="2000" u="sng" kern="1200">
          <a:solidFill>
            <a:schemeClr val="accent6"/>
          </a:solidFill>
          <a:latin typeface="+mn-lt"/>
          <a:ea typeface="+mn-ea"/>
          <a:cs typeface="+mn-cs"/>
        </a:defRPr>
      </a:lvl4pPr>
      <a:lvl5pPr marL="914400" indent="-429768" algn="l" defTabSz="914400" rtl="0" eaLnBrk="1" latinLnBrk="0" hangingPunct="1">
        <a:lnSpc>
          <a:spcPct val="95000"/>
        </a:lnSpc>
        <a:spcBef>
          <a:spcPts val="300"/>
        </a:spcBef>
        <a:buClr>
          <a:schemeClr val="accent5"/>
        </a:buClr>
        <a:buFont typeface="Wingdings" panose="05000000000000000000" pitchFamily="2" charset="2"/>
        <a:buChar char=""/>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7"/>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8" cstate="hqprint">
            <a:alphaModFix amt="70000"/>
            <a:extLst>
              <a:ext uri="{BEBA8EAE-BF5A-486C-A8C5-ECC9F3942E4B}">
                <a14:imgProps xmlns:a14="http://schemas.microsoft.com/office/drawing/2010/main">
                  <a14:imgLayer r:embed="rId9">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2"/>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981448211"/>
      </p:ext>
    </p:extLst>
  </p:cSld>
  <p:clrMap bg1="lt1" tx1="dk1" bg2="lt2" tx2="dk2" accent1="accent1" accent2="accent2" accent3="accent3" accent4="accent4" accent5="accent5" accent6="accent6" hlink="hlink" folHlink="folHlink"/>
  <p:sldLayoutIdLst>
    <p:sldLayoutId id="2147483693" r:id="rId1"/>
    <p:sldLayoutId id="2147483692" r:id="rId2"/>
    <p:sldLayoutId id="2147483694" r:id="rId3"/>
    <p:sldLayoutId id="2147483696" r:id="rId4"/>
    <p:sldLayoutId id="2147483691" r:id="rId5"/>
  </p:sldLayoutIdLst>
  <p:hf hdr="0" ftr="0" dt="0"/>
  <p:txStyles>
    <p:titleStyle>
      <a:lvl1pPr algn="l" defTabSz="914400" rtl="0" eaLnBrk="1" latinLnBrk="0" hangingPunct="1">
        <a:lnSpc>
          <a:spcPct val="90000"/>
        </a:lnSpc>
        <a:spcBef>
          <a:spcPct val="0"/>
        </a:spcBef>
        <a:buNone/>
        <a:defRPr sz="3200" b="1" kern="1200">
          <a:solidFill>
            <a:schemeClr val="accent5"/>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9"/>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10" cstate="hqprint">
            <a:alphaModFix amt="70000"/>
            <a:extLst>
              <a:ext uri="{BEBA8EAE-BF5A-486C-A8C5-ECC9F3942E4B}">
                <a14:imgProps xmlns:a14="http://schemas.microsoft.com/office/drawing/2010/main">
                  <a14:imgLayer r:embed="rId11">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add infographic slide title. Delete unneeded shapes.</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95730275"/>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13" r:id="rId4"/>
    <p:sldLayoutId id="2147483709" r:id="rId5"/>
    <p:sldLayoutId id="2147483711" r:id="rId6"/>
    <p:sldLayoutId id="2147483712" r:id="rId7"/>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90.xml"/><Relationship Id="rId7" Type="http://schemas.openxmlformats.org/officeDocument/2006/relationships/image" Target="../media/image36.png"/><Relationship Id="rId2" Type="http://schemas.openxmlformats.org/officeDocument/2006/relationships/tags" Target="../tags/tag89.xml"/><Relationship Id="rId1" Type="http://schemas.openxmlformats.org/officeDocument/2006/relationships/tags" Target="../tags/tag88.xml"/><Relationship Id="rId6" Type="http://schemas.openxmlformats.org/officeDocument/2006/relationships/image" Target="../media/image35.png"/><Relationship Id="rId5" Type="http://schemas.openxmlformats.org/officeDocument/2006/relationships/slideLayout" Target="../slideLayouts/slideLayout1.xml"/><Relationship Id="rId4" Type="http://schemas.openxmlformats.org/officeDocument/2006/relationships/tags" Target="../tags/tag91.xml"/></Relationships>
</file>

<file path=ppt/slides/_rels/slide2.xml.rels><?xml version="1.0" encoding="UTF-8" standalone="yes"?>
<Relationships xmlns="http://schemas.openxmlformats.org/package/2006/relationships"><Relationship Id="rId3" Type="http://schemas.openxmlformats.org/officeDocument/2006/relationships/tags" Target="../tags/tag94.xml"/><Relationship Id="rId2" Type="http://schemas.openxmlformats.org/officeDocument/2006/relationships/tags" Target="../tags/tag93.xml"/><Relationship Id="rId1" Type="http://schemas.openxmlformats.org/officeDocument/2006/relationships/tags" Target="../tags/tag92.xml"/><Relationship Id="rId6" Type="http://schemas.openxmlformats.org/officeDocument/2006/relationships/image" Target="../media/image37.JPG"/><Relationship Id="rId5" Type="http://schemas.openxmlformats.org/officeDocument/2006/relationships/slideLayout" Target="../slideLayouts/slideLayout17.xml"/><Relationship Id="rId4" Type="http://schemas.openxmlformats.org/officeDocument/2006/relationships/tags" Target="../tags/tag95.xml"/></Relationships>
</file>

<file path=ppt/slides/_rels/slide3.xml.rels><?xml version="1.0" encoding="UTF-8" standalone="yes"?>
<Relationships xmlns="http://schemas.openxmlformats.org/package/2006/relationships"><Relationship Id="rId3" Type="http://schemas.openxmlformats.org/officeDocument/2006/relationships/tags" Target="../tags/tag98.xml"/><Relationship Id="rId2" Type="http://schemas.openxmlformats.org/officeDocument/2006/relationships/tags" Target="../tags/tag97.xml"/><Relationship Id="rId1" Type="http://schemas.openxmlformats.org/officeDocument/2006/relationships/tags" Target="../tags/tag96.xml"/><Relationship Id="rId5" Type="http://schemas.openxmlformats.org/officeDocument/2006/relationships/slideLayout" Target="../slideLayouts/slideLayout4.xml"/><Relationship Id="rId4" Type="http://schemas.openxmlformats.org/officeDocument/2006/relationships/tags" Target="../tags/tag99.xml"/></Relationships>
</file>

<file path=ppt/slides/_rels/slide4.xml.rels><?xml version="1.0" encoding="UTF-8" standalone="yes"?>
<Relationships xmlns="http://schemas.openxmlformats.org/package/2006/relationships"><Relationship Id="rId8" Type="http://schemas.openxmlformats.org/officeDocument/2006/relationships/tags" Target="../tags/tag107.xml"/><Relationship Id="rId13" Type="http://schemas.openxmlformats.org/officeDocument/2006/relationships/diagramQuickStyle" Target="../diagrams/quickStyle1.xml"/><Relationship Id="rId3" Type="http://schemas.openxmlformats.org/officeDocument/2006/relationships/tags" Target="../tags/tag102.xml"/><Relationship Id="rId7" Type="http://schemas.openxmlformats.org/officeDocument/2006/relationships/tags" Target="../tags/tag106.xml"/><Relationship Id="rId12" Type="http://schemas.openxmlformats.org/officeDocument/2006/relationships/diagramLayout" Target="../diagrams/layout1.xml"/><Relationship Id="rId2" Type="http://schemas.openxmlformats.org/officeDocument/2006/relationships/tags" Target="../tags/tag101.xml"/><Relationship Id="rId16" Type="http://schemas.openxmlformats.org/officeDocument/2006/relationships/hyperlink" Target="http://www.servicelocator.org/" TargetMode="External"/><Relationship Id="rId1" Type="http://schemas.openxmlformats.org/officeDocument/2006/relationships/tags" Target="../tags/tag100.xml"/><Relationship Id="rId6" Type="http://schemas.openxmlformats.org/officeDocument/2006/relationships/tags" Target="../tags/tag105.xml"/><Relationship Id="rId11" Type="http://schemas.openxmlformats.org/officeDocument/2006/relationships/diagramData" Target="../diagrams/data1.xml"/><Relationship Id="rId5" Type="http://schemas.openxmlformats.org/officeDocument/2006/relationships/tags" Target="../tags/tag104.xml"/><Relationship Id="rId15" Type="http://schemas.microsoft.com/office/2007/relationships/diagramDrawing" Target="../diagrams/drawing1.xml"/><Relationship Id="rId10" Type="http://schemas.openxmlformats.org/officeDocument/2006/relationships/slideLayout" Target="../slideLayouts/slideLayout4.xml"/><Relationship Id="rId4" Type="http://schemas.openxmlformats.org/officeDocument/2006/relationships/tags" Target="../tags/tag103.xml"/><Relationship Id="rId9" Type="http://schemas.openxmlformats.org/officeDocument/2006/relationships/tags" Target="../tags/tag108.xml"/><Relationship Id="rId14" Type="http://schemas.openxmlformats.org/officeDocument/2006/relationships/diagramColors" Target="../diagrams/colors1.xml"/></Relationships>
</file>

<file path=ppt/slides/_rels/slide5.xml.rels><?xml version="1.0" encoding="UTF-8" standalone="yes"?>
<Relationships xmlns="http://schemas.openxmlformats.org/package/2006/relationships"><Relationship Id="rId3" Type="http://schemas.openxmlformats.org/officeDocument/2006/relationships/tags" Target="../tags/tag111.xml"/><Relationship Id="rId2" Type="http://schemas.openxmlformats.org/officeDocument/2006/relationships/tags" Target="../tags/tag110.xml"/><Relationship Id="rId1" Type="http://schemas.openxmlformats.org/officeDocument/2006/relationships/tags" Target="../tags/tag109.xml"/><Relationship Id="rId5" Type="http://schemas.openxmlformats.org/officeDocument/2006/relationships/slideLayout" Target="../slideLayouts/slideLayout6.xml"/><Relationship Id="rId4" Type="http://schemas.openxmlformats.org/officeDocument/2006/relationships/tags" Target="../tags/tag112.xml"/></Relationships>
</file>

<file path=ppt/slides/_rels/slide6.xml.rels><?xml version="1.0" encoding="UTF-8" standalone="yes"?>
<Relationships xmlns="http://schemas.openxmlformats.org/package/2006/relationships"><Relationship Id="rId3" Type="http://schemas.openxmlformats.org/officeDocument/2006/relationships/tags" Target="../tags/tag115.xml"/><Relationship Id="rId2" Type="http://schemas.openxmlformats.org/officeDocument/2006/relationships/tags" Target="../tags/tag114.xml"/><Relationship Id="rId1" Type="http://schemas.openxmlformats.org/officeDocument/2006/relationships/tags" Target="../tags/tag113.xml"/><Relationship Id="rId6" Type="http://schemas.openxmlformats.org/officeDocument/2006/relationships/hyperlink" Target="https://youth.workforcegps.org/resources/2017/03/09/11/34/WIOA-Youth-Program-Eligibility" TargetMode="External"/><Relationship Id="rId5" Type="http://schemas.openxmlformats.org/officeDocument/2006/relationships/slideLayout" Target="../slideLayouts/slideLayout7.xml"/><Relationship Id="rId4" Type="http://schemas.openxmlformats.org/officeDocument/2006/relationships/tags" Target="../tags/tag116.xml"/></Relationships>
</file>

<file path=ppt/slides/_rels/slide7.xml.rels><?xml version="1.0" encoding="UTF-8" standalone="yes"?>
<Relationships xmlns="http://schemas.openxmlformats.org/package/2006/relationships"><Relationship Id="rId3" Type="http://schemas.openxmlformats.org/officeDocument/2006/relationships/tags" Target="../tags/tag119.xml"/><Relationship Id="rId2" Type="http://schemas.openxmlformats.org/officeDocument/2006/relationships/tags" Target="../tags/tag118.xml"/><Relationship Id="rId1" Type="http://schemas.openxmlformats.org/officeDocument/2006/relationships/tags" Target="../tags/tag117.xml"/><Relationship Id="rId5" Type="http://schemas.openxmlformats.org/officeDocument/2006/relationships/slideLayout" Target="../slideLayouts/slideLayout7.xml"/><Relationship Id="rId4" Type="http://schemas.openxmlformats.org/officeDocument/2006/relationships/tags" Target="../tags/tag120.xml"/></Relationships>
</file>

<file path=ppt/slides/_rels/slide8.xml.rels><?xml version="1.0" encoding="UTF-8" standalone="yes"?>
<Relationships xmlns="http://schemas.openxmlformats.org/package/2006/relationships"><Relationship Id="rId3" Type="http://schemas.openxmlformats.org/officeDocument/2006/relationships/tags" Target="../tags/tag123.xml"/><Relationship Id="rId2" Type="http://schemas.openxmlformats.org/officeDocument/2006/relationships/tags" Target="../tags/tag122.xml"/><Relationship Id="rId1" Type="http://schemas.openxmlformats.org/officeDocument/2006/relationships/tags" Target="../tags/tag121.xml"/><Relationship Id="rId5" Type="http://schemas.openxmlformats.org/officeDocument/2006/relationships/slideLayout" Target="../slideLayouts/slideLayout7.xml"/><Relationship Id="rId4" Type="http://schemas.openxmlformats.org/officeDocument/2006/relationships/tags" Target="../tags/tag124.xml"/></Relationships>
</file>

<file path=ppt/slides/_rels/slide9.xml.rels><?xml version="1.0" encoding="UTF-8" standalone="yes"?>
<Relationships xmlns="http://schemas.openxmlformats.org/package/2006/relationships"><Relationship Id="rId3" Type="http://schemas.openxmlformats.org/officeDocument/2006/relationships/tags" Target="../tags/tag127.xml"/><Relationship Id="rId2" Type="http://schemas.openxmlformats.org/officeDocument/2006/relationships/tags" Target="../tags/tag126.xml"/><Relationship Id="rId1" Type="http://schemas.openxmlformats.org/officeDocument/2006/relationships/tags" Target="../tags/tag125.xml"/><Relationship Id="rId6" Type="http://schemas.openxmlformats.org/officeDocument/2006/relationships/slideLayout" Target="../slideLayouts/slideLayout7.xml"/><Relationship Id="rId5" Type="http://schemas.openxmlformats.org/officeDocument/2006/relationships/tags" Target="../tags/tag129.xml"/><Relationship Id="rId4" Type="http://schemas.openxmlformats.org/officeDocument/2006/relationships/tags" Target="../tags/tag128.xml"/></Relationships>
</file>

<file path=ppt/slides/_rels/slide10.xml.rels><?xml version="1.0" encoding="UTF-8" standalone="yes"?>
<Relationships xmlns="http://schemas.openxmlformats.org/package/2006/relationships"><Relationship Id="rId3" Type="http://schemas.openxmlformats.org/officeDocument/2006/relationships/tags" Target="../tags/tag132.xml"/><Relationship Id="rId7" Type="http://schemas.openxmlformats.org/officeDocument/2006/relationships/hyperlink" Target="https://youth.workforcegps.org/resources/2017/01/19/13/56/WIOA-Youth-Program-Element-Resources" TargetMode="External"/><Relationship Id="rId2" Type="http://schemas.openxmlformats.org/officeDocument/2006/relationships/tags" Target="../tags/tag131.xml"/><Relationship Id="rId1" Type="http://schemas.openxmlformats.org/officeDocument/2006/relationships/tags" Target="../tags/tag130.xml"/><Relationship Id="rId6" Type="http://schemas.openxmlformats.org/officeDocument/2006/relationships/hyperlink" Target="https://wdr.doleta.gov/directives/attach/TEGL/TEGL_21-16.pdf" TargetMode="External"/><Relationship Id="rId5" Type="http://schemas.openxmlformats.org/officeDocument/2006/relationships/slideLayout" Target="../slideLayouts/slideLayout7.xml"/><Relationship Id="rId4" Type="http://schemas.openxmlformats.org/officeDocument/2006/relationships/tags" Target="../tags/tag133.xml"/></Relationships>
</file>

<file path=ppt/slides/_rels/slide11.xml.rels><?xml version="1.0" encoding="UTF-8" standalone="yes"?>
<Relationships xmlns="http://schemas.openxmlformats.org/package/2006/relationships"><Relationship Id="rId3" Type="http://schemas.openxmlformats.org/officeDocument/2006/relationships/tags" Target="../tags/tag136.xml"/><Relationship Id="rId2" Type="http://schemas.openxmlformats.org/officeDocument/2006/relationships/tags" Target="../tags/tag135.xml"/><Relationship Id="rId1" Type="http://schemas.openxmlformats.org/officeDocument/2006/relationships/tags" Target="../tags/tag134.xml"/><Relationship Id="rId5" Type="http://schemas.openxmlformats.org/officeDocument/2006/relationships/slideLayout" Target="../slideLayouts/slideLayout7.xml"/><Relationship Id="rId4" Type="http://schemas.openxmlformats.org/officeDocument/2006/relationships/tags" Target="../tags/tag137.xml"/></Relationships>
</file>

<file path=ppt/slides/_rels/slide12.xml.rels><?xml version="1.0" encoding="UTF-8" standalone="yes"?>
<Relationships xmlns="http://schemas.openxmlformats.org/package/2006/relationships"><Relationship Id="rId3" Type="http://schemas.openxmlformats.org/officeDocument/2006/relationships/tags" Target="../tags/tag140.xml"/><Relationship Id="rId7" Type="http://schemas.openxmlformats.org/officeDocument/2006/relationships/image" Target="../media/image38.png"/><Relationship Id="rId2" Type="http://schemas.openxmlformats.org/officeDocument/2006/relationships/tags" Target="../tags/tag139.xml"/><Relationship Id="rId1" Type="http://schemas.openxmlformats.org/officeDocument/2006/relationships/tags" Target="../tags/tag138.xml"/><Relationship Id="rId6" Type="http://schemas.openxmlformats.org/officeDocument/2006/relationships/hyperlink" Target="https://youth.workforcegps.org/resources/2019/06/20/18/30/Youth-Individual-Service-Strategy-ISS" TargetMode="External"/><Relationship Id="rId5" Type="http://schemas.openxmlformats.org/officeDocument/2006/relationships/slideLayout" Target="../slideLayouts/slideLayout7.xml"/><Relationship Id="rId4" Type="http://schemas.openxmlformats.org/officeDocument/2006/relationships/tags" Target="../tags/tag141.xml"/></Relationships>
</file>

<file path=ppt/slides/_rels/slide13.xml.rels><?xml version="1.0" encoding="UTF-8" standalone="yes"?>
<Relationships xmlns="http://schemas.openxmlformats.org/package/2006/relationships"><Relationship Id="rId3" Type="http://schemas.openxmlformats.org/officeDocument/2006/relationships/tags" Target="../tags/tag144.xml"/><Relationship Id="rId2" Type="http://schemas.openxmlformats.org/officeDocument/2006/relationships/tags" Target="../tags/tag143.xml"/><Relationship Id="rId1" Type="http://schemas.openxmlformats.org/officeDocument/2006/relationships/tags" Target="../tags/tag142.xml"/><Relationship Id="rId5" Type="http://schemas.openxmlformats.org/officeDocument/2006/relationships/slideLayout" Target="../slideLayouts/slideLayout7.xml"/><Relationship Id="rId4" Type="http://schemas.openxmlformats.org/officeDocument/2006/relationships/tags" Target="../tags/tag145.xml"/></Relationships>
</file>

<file path=ppt/slides/_rels/slide14.xml.rels><?xml version="1.0" encoding="UTF-8" standalone="yes"?>
<Relationships xmlns="http://schemas.openxmlformats.org/package/2006/relationships"><Relationship Id="rId3" Type="http://schemas.openxmlformats.org/officeDocument/2006/relationships/tags" Target="../tags/tag148.xml"/><Relationship Id="rId2" Type="http://schemas.openxmlformats.org/officeDocument/2006/relationships/tags" Target="../tags/tag147.xml"/><Relationship Id="rId1" Type="http://schemas.openxmlformats.org/officeDocument/2006/relationships/tags" Target="../tags/tag146.xml"/><Relationship Id="rId5" Type="http://schemas.openxmlformats.org/officeDocument/2006/relationships/image" Target="../media/image39.png"/><Relationship Id="rId4"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tags" Target="../tags/tag151.xml"/><Relationship Id="rId2" Type="http://schemas.openxmlformats.org/officeDocument/2006/relationships/tags" Target="../tags/tag150.xml"/><Relationship Id="rId1" Type="http://schemas.openxmlformats.org/officeDocument/2006/relationships/tags" Target="../tags/tag149.xml"/><Relationship Id="rId5" Type="http://schemas.openxmlformats.org/officeDocument/2006/relationships/image" Target="../media/image40.png"/><Relationship Id="rId4"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tags" Target="../tags/tag154.xml"/><Relationship Id="rId2" Type="http://schemas.openxmlformats.org/officeDocument/2006/relationships/tags" Target="../tags/tag153.xml"/><Relationship Id="rId1" Type="http://schemas.openxmlformats.org/officeDocument/2006/relationships/tags" Target="../tags/tag152.xml"/><Relationship Id="rId6" Type="http://schemas.openxmlformats.org/officeDocument/2006/relationships/hyperlink" Target="https://careerpathways.workforcegps.org/announcements/2016/10/20/09/37/Career_Pathways_Toolkit_An_Enhanced_Guide_and_Workbook" TargetMode="External"/><Relationship Id="rId5" Type="http://schemas.openxmlformats.org/officeDocument/2006/relationships/slideLayout" Target="../slideLayouts/slideLayout7.xml"/><Relationship Id="rId4" Type="http://schemas.openxmlformats.org/officeDocument/2006/relationships/tags" Target="../tags/tag155.xml"/></Relationships>
</file>

<file path=ppt/slides/_rels/slide17.xml.rels><?xml version="1.0" encoding="UTF-8" standalone="yes"?>
<Relationships xmlns="http://schemas.openxmlformats.org/package/2006/relationships"><Relationship Id="rId3" Type="http://schemas.openxmlformats.org/officeDocument/2006/relationships/tags" Target="../tags/tag158.xml"/><Relationship Id="rId2" Type="http://schemas.openxmlformats.org/officeDocument/2006/relationships/tags" Target="../tags/tag157.xml"/><Relationship Id="rId1" Type="http://schemas.openxmlformats.org/officeDocument/2006/relationships/tags" Target="../tags/tag156.xml"/><Relationship Id="rId6" Type="http://schemas.openxmlformats.org/officeDocument/2006/relationships/hyperlink" Target="https://youth.workforcegps.org/" TargetMode="External"/><Relationship Id="rId5" Type="http://schemas.openxmlformats.org/officeDocument/2006/relationships/slideLayout" Target="../slideLayouts/slideLayout7.xml"/><Relationship Id="rId4" Type="http://schemas.openxmlformats.org/officeDocument/2006/relationships/tags" Target="../tags/tag159.xml"/></Relationships>
</file>

<file path=ppt/slides/_rels/slide18.xml.rels><?xml version="1.0" encoding="UTF-8" standalone="yes"?>
<Relationships xmlns="http://schemas.openxmlformats.org/package/2006/relationships"><Relationship Id="rId3" Type="http://schemas.openxmlformats.org/officeDocument/2006/relationships/tags" Target="../tags/tag162.xml"/><Relationship Id="rId2" Type="http://schemas.openxmlformats.org/officeDocument/2006/relationships/tags" Target="../tags/tag161.xml"/><Relationship Id="rId1" Type="http://schemas.openxmlformats.org/officeDocument/2006/relationships/tags" Target="../tags/tag160.xml"/><Relationship Id="rId5" Type="http://schemas.openxmlformats.org/officeDocument/2006/relationships/image" Target="../media/image41.jpeg"/><Relationship Id="rId4"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tags" Target="../tags/tag165.xml"/><Relationship Id="rId2" Type="http://schemas.openxmlformats.org/officeDocument/2006/relationships/tags" Target="../tags/tag164.xml"/><Relationship Id="rId1" Type="http://schemas.openxmlformats.org/officeDocument/2006/relationships/tags" Target="../tags/tag163.xml"/><Relationship Id="rId6" Type="http://schemas.openxmlformats.org/officeDocument/2006/relationships/hyperlink" Target="mailto:Youth.services@dol.gov" TargetMode="External"/><Relationship Id="rId5" Type="http://schemas.openxmlformats.org/officeDocument/2006/relationships/slideLayout" Target="../slideLayouts/slideLayout20.xml"/><Relationship Id="rId4" Type="http://schemas.openxmlformats.org/officeDocument/2006/relationships/tags" Target="../tags/tag166.xml"/></Relationships>
</file>

<file path=ppt/slides/_rels/slide20.xml.rels><?xml version="1.0" encoding="UTF-8" standalone="yes"?>
<Relationships xmlns="http://schemas.openxmlformats.org/package/2006/relationships"><Relationship Id="rId3" Type="http://schemas.openxmlformats.org/officeDocument/2006/relationships/tags" Target="../tags/tag169.xml"/><Relationship Id="rId2" Type="http://schemas.openxmlformats.org/officeDocument/2006/relationships/tags" Target="../tags/tag168.xml"/><Relationship Id="rId1" Type="http://schemas.openxmlformats.org/officeDocument/2006/relationships/tags" Target="../tags/tag167.xml"/><Relationship Id="rId5" Type="http://schemas.openxmlformats.org/officeDocument/2006/relationships/hyperlink" Target="Support@workforceGPS.org" TargetMode="External"/><Relationship Id="rId4"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5FB03-888E-4898-A21E-566F5D1EB9B1}"/>
              </a:ext>
            </a:extLst>
          </p:cNvPr>
          <p:cNvSpPr>
            <a:spLocks noGrp="1"/>
          </p:cNvSpPr>
          <p:nvPr>
            <p:ph type="ctrTitle"/>
            <p:custDataLst>
              <p:tags r:id="rId2"/>
            </p:custDataLst>
          </p:nvPr>
        </p:nvSpPr>
        <p:spPr>
          <a:xfrm>
            <a:off x="5128591" y="1773141"/>
            <a:ext cx="6583759" cy="2600076"/>
          </a:xfrm>
        </p:spPr>
        <p:txBody>
          <a:bodyPr>
            <a:normAutofit fontScale="90000"/>
          </a:bodyPr>
          <a:lstStyle/>
          <a:p>
            <a:r>
              <a:rPr lang="en-US" dirty="0"/>
              <a:t>VOCATIONAL REHABILITATION AND WIOA YOUTH PROGRAMS</a:t>
            </a:r>
            <a:br>
              <a:rPr lang="en-US" dirty="0"/>
            </a:br>
            <a:r>
              <a:rPr lang="en-US" dirty="0"/>
              <a:t>Collaboration Opportunities</a:t>
            </a:r>
          </a:p>
        </p:txBody>
      </p:sp>
      <p:sp>
        <p:nvSpPr>
          <p:cNvPr id="3" name="Subtitle 1">
            <a:extLst>
              <a:ext uri="{FF2B5EF4-FFF2-40B4-BE49-F238E27FC236}">
                <a16:creationId xmlns:a16="http://schemas.microsoft.com/office/drawing/2014/main" id="{0DCE6580-02A5-4B5B-8FD9-9A15C6CEA398}"/>
              </a:ext>
            </a:extLst>
          </p:cNvPr>
          <p:cNvSpPr>
            <a:spLocks noGrp="1"/>
          </p:cNvSpPr>
          <p:nvPr>
            <p:ph type="subTitle" idx="1"/>
            <p:custDataLst>
              <p:tags r:id="rId3"/>
            </p:custDataLst>
          </p:nvPr>
        </p:nvSpPr>
        <p:spPr>
          <a:xfrm>
            <a:off x="5494430" y="4458042"/>
            <a:ext cx="6217920" cy="1135061"/>
          </a:xfrm>
        </p:spPr>
        <p:txBody>
          <a:bodyPr>
            <a:normAutofit fontScale="92500" lnSpcReduction="10000"/>
          </a:bodyPr>
          <a:lstStyle/>
          <a:p>
            <a:r>
              <a:rPr lang="en-US" dirty="0"/>
              <a:t>Part 1: An Introduction to vocational rehabilitation (VR) services for students and youth with disabilities</a:t>
            </a:r>
          </a:p>
        </p:txBody>
      </p:sp>
      <p:sp>
        <p:nvSpPr>
          <p:cNvPr id="9" name="Date Placeholder 8">
            <a:extLst>
              <a:ext uri="{FF2B5EF4-FFF2-40B4-BE49-F238E27FC236}">
                <a16:creationId xmlns:a16="http://schemas.microsoft.com/office/drawing/2014/main" id="{F685FEE7-9073-4872-AA27-FBCEF01F2136}"/>
              </a:ext>
            </a:extLst>
          </p:cNvPr>
          <p:cNvSpPr>
            <a:spLocks noGrp="1"/>
          </p:cNvSpPr>
          <p:nvPr>
            <p:ph type="dt" sz="half" idx="10"/>
            <p:custDataLst>
              <p:tags r:id="rId4"/>
            </p:custDataLst>
          </p:nvPr>
        </p:nvSpPr>
        <p:spPr>
          <a:xfrm>
            <a:off x="1908175" y="5833156"/>
            <a:ext cx="2743200" cy="365125"/>
          </a:xfrm>
        </p:spPr>
        <p:txBody>
          <a:bodyPr/>
          <a:lstStyle/>
          <a:p>
            <a:r>
              <a:rPr lang="en-US" dirty="0"/>
              <a:t>February 13, 2020</a:t>
            </a:r>
          </a:p>
        </p:txBody>
      </p:sp>
      <p:pic>
        <p:nvPicPr>
          <p:cNvPr id="10" name="Picture 2" descr="Image result for department of education logo">
            <a:extLst>
              <a:ext uri="{FF2B5EF4-FFF2-40B4-BE49-F238E27FC236}">
                <a16:creationId xmlns:a16="http://schemas.microsoft.com/office/drawing/2014/main" id="{671EAA1F-A6B3-4A43-A16B-64F758CA9B87}"/>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789044" y="5765897"/>
            <a:ext cx="919896" cy="91989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F46B3139-23A6-4605-9F3A-22328D4553EC}"/>
              </a:ext>
            </a:extLst>
          </p:cNvPr>
          <p:cNvPicPr>
            <a:picLocks noChangeAspect="1"/>
          </p:cNvPicPr>
          <p:nvPr/>
        </p:nvPicPr>
        <p:blipFill>
          <a:blip r:embed="rId7"/>
          <a:stretch>
            <a:fillRect/>
          </a:stretch>
        </p:blipFill>
        <p:spPr>
          <a:xfrm>
            <a:off x="8667898" y="6035836"/>
            <a:ext cx="1475370" cy="487512"/>
          </a:xfrm>
          <a:prstGeom prst="rect">
            <a:avLst/>
          </a:prstGeom>
        </p:spPr>
      </p:pic>
    </p:spTree>
    <p:custDataLst>
      <p:tags r:id="rId1"/>
    </p:custDataLst>
    <p:extLst>
      <p:ext uri="{BB962C8B-B14F-4D97-AF65-F5344CB8AC3E}">
        <p14:creationId xmlns:p14="http://schemas.microsoft.com/office/powerpoint/2010/main" val="26635529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76F5827-80B0-4A41-9EDA-E768A3E2AE63}"/>
              </a:ext>
            </a:extLst>
          </p:cNvPr>
          <p:cNvSpPr>
            <a:spLocks noGrp="1"/>
          </p:cNvSpPr>
          <p:nvPr>
            <p:ph type="sldNum" sz="quarter" idx="12"/>
            <p:custDataLst>
              <p:tags r:id="rId2"/>
            </p:custDataLst>
          </p:nvPr>
        </p:nvSpPr>
        <p:spPr>
          <a:xfrm>
            <a:off x="11384678" y="6356350"/>
            <a:ext cx="652922" cy="365125"/>
          </a:xfrm>
        </p:spPr>
        <p:txBody>
          <a:bodyPr/>
          <a:lstStyle/>
          <a:p>
            <a:fld id="{158B7785-F6D6-45F8-833E-07BD84680091}" type="slidenum">
              <a:rPr lang="en-US" smtClean="0"/>
              <a:pPr/>
              <a:t>2</a:t>
            </a:fld>
            <a:endParaRPr lang="en-US"/>
          </a:p>
        </p:txBody>
      </p:sp>
      <p:sp>
        <p:nvSpPr>
          <p:cNvPr id="8" name="Title 7">
            <a:extLst>
              <a:ext uri="{FF2B5EF4-FFF2-40B4-BE49-F238E27FC236}">
                <a16:creationId xmlns:a16="http://schemas.microsoft.com/office/drawing/2014/main" id="{A0DF715D-E369-4178-8CA1-81684719C47D}"/>
              </a:ext>
            </a:extLst>
          </p:cNvPr>
          <p:cNvSpPr>
            <a:spLocks noGrp="1"/>
          </p:cNvSpPr>
          <p:nvPr>
            <p:ph type="title"/>
            <p:custDataLst>
              <p:tags r:id="rId3"/>
            </p:custDataLst>
          </p:nvPr>
        </p:nvSpPr>
        <p:spPr>
          <a:xfrm>
            <a:off x="805866" y="46208"/>
            <a:ext cx="11081334" cy="786384"/>
          </a:xfrm>
        </p:spPr>
        <p:txBody>
          <a:bodyPr/>
          <a:lstStyle/>
          <a:p>
            <a:r>
              <a:rPr lang="en-US" dirty="0"/>
              <a:t>Today’s Speaker </a:t>
            </a:r>
          </a:p>
        </p:txBody>
      </p:sp>
      <p:sp>
        <p:nvSpPr>
          <p:cNvPr id="9" name="Content Placeholder 8">
            <a:extLst>
              <a:ext uri="{FF2B5EF4-FFF2-40B4-BE49-F238E27FC236}">
                <a16:creationId xmlns:a16="http://schemas.microsoft.com/office/drawing/2014/main" id="{D9A418EB-75AD-44C6-8706-B14F9390C784}"/>
              </a:ext>
            </a:extLst>
          </p:cNvPr>
          <p:cNvSpPr>
            <a:spLocks noGrp="1"/>
          </p:cNvSpPr>
          <p:nvPr>
            <p:ph idx="1"/>
            <p:custDataLst>
              <p:tags r:id="rId4"/>
            </p:custDataLst>
          </p:nvPr>
        </p:nvSpPr>
        <p:spPr>
          <a:xfrm>
            <a:off x="4439822" y="1717482"/>
            <a:ext cx="7244177" cy="3530379"/>
          </a:xfrm>
        </p:spPr>
        <p:txBody>
          <a:bodyPr/>
          <a:lstStyle/>
          <a:p>
            <a:r>
              <a:rPr lang="en-US" dirty="0"/>
              <a:t>Adrienne Bailey </a:t>
            </a:r>
          </a:p>
          <a:p>
            <a:pPr lvl="1"/>
            <a:r>
              <a:rPr lang="en-US" dirty="0"/>
              <a:t>Workforce Program Specialist</a:t>
            </a:r>
          </a:p>
          <a:p>
            <a:pPr lvl="2"/>
            <a:r>
              <a:rPr lang="en-US" dirty="0"/>
              <a:t>ETA, U.S. Department of Labor </a:t>
            </a:r>
          </a:p>
          <a:p>
            <a:pPr lvl="2"/>
            <a:endParaRPr lang="en-US" dirty="0"/>
          </a:p>
        </p:txBody>
      </p:sp>
      <p:pic>
        <p:nvPicPr>
          <p:cNvPr id="7" name="Picture Placeholder 3"/>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t="9687" b="9687"/>
          <a:stretch>
            <a:fillRect/>
          </a:stretch>
        </p:blipFill>
        <p:spPr>
          <a:xfrm>
            <a:off x="1526215" y="2208742"/>
            <a:ext cx="2133600" cy="2133600"/>
          </a:xfrm>
        </p:spPr>
      </p:pic>
    </p:spTree>
    <p:custDataLst>
      <p:tags r:id="rId1"/>
    </p:custDataLst>
    <p:extLst>
      <p:ext uri="{BB962C8B-B14F-4D97-AF65-F5344CB8AC3E}">
        <p14:creationId xmlns:p14="http://schemas.microsoft.com/office/powerpoint/2010/main" val="4049306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custDataLst>
              <p:tags r:id="rId2"/>
            </p:custDataLst>
          </p:nvPr>
        </p:nvSpPr>
        <p:spPr>
          <a:xfrm>
            <a:off x="11384678" y="6356350"/>
            <a:ext cx="652922" cy="365125"/>
          </a:xfrm>
        </p:spPr>
        <p:txBody>
          <a:bodyPr/>
          <a:lstStyle/>
          <a:p>
            <a:fld id="{158B7785-F6D6-45F8-833E-07BD84680091}" type="slidenum">
              <a:rPr lang="en-US" smtClean="0"/>
              <a:pPr/>
              <a:t>3</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custDataLst>
              <p:tags r:id="rId3"/>
            </p:custDataLst>
          </p:nvPr>
        </p:nvSpPr>
        <p:spPr>
          <a:xfrm>
            <a:off x="760275" y="-238539"/>
            <a:ext cx="11081334" cy="1081377"/>
          </a:xfrm>
        </p:spPr>
        <p:txBody>
          <a:bodyPr>
            <a:normAutofit fontScale="90000"/>
          </a:bodyPr>
          <a:lstStyle/>
          <a:p>
            <a:br>
              <a:rPr lang="en-US" dirty="0"/>
            </a:br>
            <a:br>
              <a:rPr lang="en-US" dirty="0"/>
            </a:br>
            <a:r>
              <a:rPr lang="en-US" dirty="0"/>
              <a:t>U.S. Department of Labor, Employment and Training Administration: </a:t>
            </a:r>
            <a:br>
              <a:rPr lang="en-US" dirty="0"/>
            </a:br>
            <a:r>
              <a:rPr lang="en-US" dirty="0"/>
              <a:t>Workforce Innovation and Opportunity Act (WIOA) Youth Program</a:t>
            </a:r>
            <a:br>
              <a:rPr lang="en-US" dirty="0"/>
            </a:br>
            <a:endParaRPr lang="en-US" dirty="0"/>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custDataLst>
              <p:tags r:id="rId4"/>
            </p:custDataLst>
          </p:nvPr>
        </p:nvSpPr>
        <p:spPr>
          <a:xfrm>
            <a:off x="839788" y="1989878"/>
            <a:ext cx="10515600" cy="4199785"/>
          </a:xfrm>
        </p:spPr>
        <p:txBody>
          <a:bodyPr/>
          <a:lstStyle/>
          <a:p>
            <a:r>
              <a:rPr lang="en-US" dirty="0"/>
              <a:t>The WIOA Youth program provides a comprehensive array of services that focus on assisting both out-of-school youth (OSY) and in-school youth (ISY) with one or more barriers to employment to prepare for postsecondary education and employment opportunities, attain educational and skills training credentials, and secure employment with opportunities for advancement.</a:t>
            </a:r>
          </a:p>
          <a:p>
            <a:endParaRPr lang="en-US" dirty="0"/>
          </a:p>
        </p:txBody>
      </p:sp>
    </p:spTree>
    <p:custDataLst>
      <p:tags r:id="rId1"/>
    </p:custDataLst>
    <p:extLst>
      <p:ext uri="{BB962C8B-B14F-4D97-AF65-F5344CB8AC3E}">
        <p14:creationId xmlns:p14="http://schemas.microsoft.com/office/powerpoint/2010/main" val="4462020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custDataLst>
              <p:tags r:id="rId2"/>
            </p:custDataLst>
          </p:nvPr>
        </p:nvSpPr>
        <p:spPr>
          <a:xfrm>
            <a:off x="11384678" y="6356350"/>
            <a:ext cx="652922" cy="365125"/>
          </a:xfrm>
        </p:spPr>
        <p:txBody>
          <a:bodyPr/>
          <a:lstStyle/>
          <a:p>
            <a:fld id="{158B7785-F6D6-45F8-833E-07BD84680091}" type="slidenum">
              <a:rPr lang="en-US" smtClean="0"/>
              <a:pPr/>
              <a:t>4</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custDataLst>
              <p:tags r:id="rId3"/>
            </p:custDataLst>
          </p:nvPr>
        </p:nvSpPr>
        <p:spPr>
          <a:xfrm>
            <a:off x="805866" y="46208"/>
            <a:ext cx="11081334" cy="786384"/>
          </a:xfrm>
        </p:spPr>
        <p:txBody>
          <a:bodyPr/>
          <a:lstStyle/>
          <a:p>
            <a:r>
              <a:rPr lang="en-US" dirty="0"/>
              <a:t>Oversight and Funding of WIOA Youth Program Activities</a:t>
            </a:r>
          </a:p>
        </p:txBody>
      </p:sp>
      <p:graphicFrame>
        <p:nvGraphicFramePr>
          <p:cNvPr id="7" name="Content Placeholder 6"/>
          <p:cNvGraphicFramePr>
            <a:graphicFrameLocks noGrp="1"/>
          </p:cNvGraphicFramePr>
          <p:nvPr>
            <p:ph sz="half" idx="2"/>
            <p:custDataLst>
              <p:tags r:id="rId4"/>
            </p:custDataLst>
            <p:extLst>
              <p:ext uri="{D42A27DB-BD31-4B8C-83A1-F6EECF244321}">
                <p14:modId xmlns:p14="http://schemas.microsoft.com/office/powerpoint/2010/main" val="2400402097"/>
              </p:ext>
            </p:extLst>
          </p:nvPr>
        </p:nvGraphicFramePr>
        <p:xfrm>
          <a:off x="805866" y="1301719"/>
          <a:ext cx="9727496" cy="4606100"/>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
        <p:nvSpPr>
          <p:cNvPr id="9" name="Bent-Up Arrow 8"/>
          <p:cNvSpPr/>
          <p:nvPr>
            <p:custDataLst>
              <p:tags r:id="rId5"/>
            </p:custDataLst>
          </p:nvPr>
        </p:nvSpPr>
        <p:spPr>
          <a:xfrm rot="5400000">
            <a:off x="2894324" y="1747570"/>
            <a:ext cx="591028" cy="677120"/>
          </a:xfrm>
          <a:prstGeom prst="bentUpArrow">
            <a:avLst>
              <a:gd name="adj1" fmla="val 32840"/>
              <a:gd name="adj2" fmla="val 25000"/>
              <a:gd name="adj3" fmla="val 35780"/>
            </a:avLst>
          </a:prstGeom>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11" name="Bent-Up Arrow 10"/>
          <p:cNvSpPr/>
          <p:nvPr>
            <p:custDataLst>
              <p:tags r:id="rId6"/>
            </p:custDataLst>
          </p:nvPr>
        </p:nvSpPr>
        <p:spPr>
          <a:xfrm rot="5400000">
            <a:off x="3571444" y="2533954"/>
            <a:ext cx="591028" cy="677120"/>
          </a:xfrm>
          <a:prstGeom prst="bentUpArrow">
            <a:avLst>
              <a:gd name="adj1" fmla="val 32840"/>
              <a:gd name="adj2" fmla="val 25000"/>
              <a:gd name="adj3" fmla="val 35780"/>
            </a:avLst>
          </a:prstGeom>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12" name="Bent-Up Arrow 11"/>
          <p:cNvSpPr/>
          <p:nvPr>
            <p:custDataLst>
              <p:tags r:id="rId7"/>
            </p:custDataLst>
          </p:nvPr>
        </p:nvSpPr>
        <p:spPr>
          <a:xfrm rot="5400000">
            <a:off x="4248564" y="3255911"/>
            <a:ext cx="591028" cy="677120"/>
          </a:xfrm>
          <a:prstGeom prst="bentUpArrow">
            <a:avLst>
              <a:gd name="adj1" fmla="val 32840"/>
              <a:gd name="adj2" fmla="val 25000"/>
              <a:gd name="adj3" fmla="val 35780"/>
            </a:avLst>
          </a:prstGeom>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15" name="Bent-Up Arrow 14"/>
          <p:cNvSpPr/>
          <p:nvPr>
            <p:custDataLst>
              <p:tags r:id="rId8"/>
            </p:custDataLst>
          </p:nvPr>
        </p:nvSpPr>
        <p:spPr>
          <a:xfrm rot="5400000">
            <a:off x="4846238" y="3977868"/>
            <a:ext cx="591028" cy="677120"/>
          </a:xfrm>
          <a:prstGeom prst="bentUpArrow">
            <a:avLst>
              <a:gd name="adj1" fmla="val 32840"/>
              <a:gd name="adj2" fmla="val 25000"/>
              <a:gd name="adj3" fmla="val 35780"/>
            </a:avLst>
          </a:prstGeom>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16" name="Rectangle 15"/>
          <p:cNvSpPr/>
          <p:nvPr>
            <p:custDataLst>
              <p:tags r:id="rId9"/>
            </p:custDataLst>
          </p:nvPr>
        </p:nvSpPr>
        <p:spPr>
          <a:xfrm>
            <a:off x="4673469" y="5962908"/>
            <a:ext cx="3067699" cy="369332"/>
          </a:xfrm>
          <a:prstGeom prst="rect">
            <a:avLst/>
          </a:prstGeom>
        </p:spPr>
        <p:txBody>
          <a:bodyPr wrap="none">
            <a:spAutoFit/>
          </a:bodyPr>
          <a:lstStyle/>
          <a:p>
            <a:r>
              <a:rPr lang="en-US" dirty="0">
                <a:solidFill>
                  <a:srgbClr val="3333CC"/>
                </a:solidFill>
                <a:hlinkClick r:id="rId16"/>
              </a:rPr>
              <a:t>http://www.servicelocator.org</a:t>
            </a:r>
            <a:r>
              <a:rPr lang="en-US" dirty="0">
                <a:solidFill>
                  <a:srgbClr val="3333CC"/>
                </a:solidFill>
              </a:rPr>
              <a:t> </a:t>
            </a:r>
            <a:endParaRPr lang="en-US" dirty="0">
              <a:solidFill>
                <a:prstClr val="black"/>
              </a:solidFill>
            </a:endParaRPr>
          </a:p>
        </p:txBody>
      </p:sp>
    </p:spTree>
    <p:custDataLst>
      <p:tags r:id="rId1"/>
    </p:custDataLst>
    <p:extLst>
      <p:ext uri="{BB962C8B-B14F-4D97-AF65-F5344CB8AC3E}">
        <p14:creationId xmlns:p14="http://schemas.microsoft.com/office/powerpoint/2010/main" val="37575537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5EA37B3-35EB-44F9-92D3-CE25A473802D}"/>
              </a:ext>
            </a:extLst>
          </p:cNvPr>
          <p:cNvSpPr>
            <a:spLocks noGrp="1"/>
          </p:cNvSpPr>
          <p:nvPr>
            <p:ph type="sldNum" sz="quarter" idx="12"/>
            <p:custDataLst>
              <p:tags r:id="rId2"/>
            </p:custDataLst>
          </p:nvPr>
        </p:nvSpPr>
        <p:spPr>
          <a:xfrm>
            <a:off x="11384678" y="6356350"/>
            <a:ext cx="652922" cy="365125"/>
          </a:xfrm>
        </p:spPr>
        <p:txBody>
          <a:bodyPr/>
          <a:lstStyle/>
          <a:p>
            <a:fld id="{158B7785-F6D6-45F8-833E-07BD84680091}" type="slidenum">
              <a:rPr lang="en-US" smtClean="0"/>
              <a:pPr/>
              <a:t>5</a:t>
            </a:fld>
            <a:endParaRPr lang="en-US"/>
          </a:p>
        </p:txBody>
      </p:sp>
      <p:sp>
        <p:nvSpPr>
          <p:cNvPr id="3" name="Title 2">
            <a:extLst>
              <a:ext uri="{FF2B5EF4-FFF2-40B4-BE49-F238E27FC236}">
                <a16:creationId xmlns:a16="http://schemas.microsoft.com/office/drawing/2014/main" id="{7D730FDF-48A3-409E-AF61-368F45FC1D25}"/>
              </a:ext>
            </a:extLst>
          </p:cNvPr>
          <p:cNvSpPr>
            <a:spLocks noGrp="1"/>
          </p:cNvSpPr>
          <p:nvPr>
            <p:ph type="title"/>
            <p:custDataLst>
              <p:tags r:id="rId3"/>
            </p:custDataLst>
          </p:nvPr>
        </p:nvSpPr>
        <p:spPr>
          <a:xfrm>
            <a:off x="805866" y="46208"/>
            <a:ext cx="11081334" cy="786384"/>
          </a:xfrm>
        </p:spPr>
        <p:txBody>
          <a:bodyPr>
            <a:normAutofit fontScale="90000"/>
          </a:bodyPr>
          <a:lstStyle/>
          <a:p>
            <a:br>
              <a:rPr lang="en-US" dirty="0"/>
            </a:br>
            <a:br>
              <a:rPr lang="en-US" dirty="0"/>
            </a:br>
            <a:r>
              <a:rPr lang="en-US" dirty="0"/>
              <a:t>WIOA Youth Program Overview</a:t>
            </a:r>
            <a:br>
              <a:rPr lang="en-US" dirty="0"/>
            </a:br>
            <a:endParaRPr lang="en-US" dirty="0"/>
          </a:p>
        </p:txBody>
      </p:sp>
      <p:sp>
        <p:nvSpPr>
          <p:cNvPr id="2" name="Rectangle 1"/>
          <p:cNvSpPr/>
          <p:nvPr>
            <p:custDataLst>
              <p:tags r:id="rId4"/>
            </p:custDataLst>
          </p:nvPr>
        </p:nvSpPr>
        <p:spPr>
          <a:xfrm>
            <a:off x="1033669" y="1351806"/>
            <a:ext cx="8905461" cy="3876574"/>
          </a:xfrm>
          <a:prstGeom prst="rect">
            <a:avLst/>
          </a:prstGeom>
        </p:spPr>
        <p:txBody>
          <a:bodyPr wrap="square">
            <a:spAutoFit/>
          </a:bodyPr>
          <a:lstStyle/>
          <a:p>
            <a:pPr marL="685800" lvl="1" indent="-228600">
              <a:lnSpc>
                <a:spcPct val="80000"/>
              </a:lnSpc>
              <a:spcBef>
                <a:spcPts val="500"/>
              </a:spcBef>
              <a:buFont typeface="Arial" panose="020B0604020202020204" pitchFamily="34" charset="0"/>
              <a:buChar char="•"/>
              <a:defRPr/>
            </a:pPr>
            <a:r>
              <a:rPr lang="en-US" sz="2200" dirty="0">
                <a:solidFill>
                  <a:sysClr val="windowText" lastClr="000000"/>
                </a:solidFill>
              </a:rPr>
              <a:t>Focuses on serving out-of-school youth ages 16-24 and in-school youth ages 14-21. </a:t>
            </a:r>
          </a:p>
          <a:p>
            <a:pPr marL="685800" lvl="1" indent="-228600">
              <a:lnSpc>
                <a:spcPct val="80000"/>
              </a:lnSpc>
              <a:spcBef>
                <a:spcPts val="500"/>
              </a:spcBef>
              <a:buFont typeface="Arial" panose="020B0604020202020204" pitchFamily="34" charset="0"/>
              <a:buChar char="•"/>
              <a:defRPr/>
            </a:pPr>
            <a:endParaRPr lang="en-US" sz="2200" dirty="0">
              <a:solidFill>
                <a:sysClr val="windowText" lastClr="000000"/>
              </a:solidFill>
            </a:endParaRPr>
          </a:p>
          <a:p>
            <a:pPr marL="685800" lvl="1" indent="-228600">
              <a:lnSpc>
                <a:spcPct val="80000"/>
              </a:lnSpc>
              <a:spcBef>
                <a:spcPts val="500"/>
              </a:spcBef>
              <a:buFont typeface="Arial" panose="020B0604020202020204" pitchFamily="34" charset="0"/>
              <a:buChar char="•"/>
              <a:defRPr/>
            </a:pPr>
            <a:r>
              <a:rPr lang="en-US" sz="2200" dirty="0">
                <a:solidFill>
                  <a:sysClr val="windowText" lastClr="000000"/>
                </a:solidFill>
              </a:rPr>
              <a:t>Funds activities to provide career exploration and guidance, continued support for education attainment, opportunities for skills training in in-demand industries, and good jobs along a career pathway, enrollment in postsecondary education, or a Registered Apprenticeship.</a:t>
            </a:r>
          </a:p>
          <a:p>
            <a:pPr marL="685800" lvl="1" indent="-228600">
              <a:lnSpc>
                <a:spcPct val="80000"/>
              </a:lnSpc>
              <a:spcBef>
                <a:spcPts val="500"/>
              </a:spcBef>
              <a:buFont typeface="Arial" panose="020B0604020202020204" pitchFamily="34" charset="0"/>
              <a:buChar char="•"/>
              <a:defRPr/>
            </a:pPr>
            <a:endParaRPr lang="en-US" sz="2200" dirty="0">
              <a:solidFill>
                <a:sysClr val="windowText" lastClr="000000"/>
              </a:solidFill>
            </a:endParaRPr>
          </a:p>
          <a:p>
            <a:pPr marL="685800" lvl="1" indent="-228600">
              <a:lnSpc>
                <a:spcPct val="80000"/>
              </a:lnSpc>
              <a:spcBef>
                <a:spcPts val="500"/>
              </a:spcBef>
              <a:buFont typeface="Arial" panose="020B0604020202020204" pitchFamily="34" charset="0"/>
              <a:buChar char="•"/>
              <a:defRPr/>
            </a:pPr>
            <a:r>
              <a:rPr lang="en-US" sz="2200" dirty="0">
                <a:solidFill>
                  <a:sysClr val="windowText" lastClr="000000"/>
                </a:solidFill>
              </a:rPr>
              <a:t>Local program design provides objective assessment of skill levels and needs, develops service strategies and career pathways, and provides activities leading to attainment of secondary and post-secondary credentials and preparation for unsubsidized employment and connections to employers.</a:t>
            </a:r>
            <a:endParaRPr lang="en-US" sz="2200" b="1" dirty="0">
              <a:solidFill>
                <a:sysClr val="windowText" lastClr="000000"/>
              </a:solidFill>
            </a:endParaRPr>
          </a:p>
        </p:txBody>
      </p:sp>
    </p:spTree>
    <p:custDataLst>
      <p:tags r:id="rId1"/>
    </p:custDataLst>
    <p:extLst>
      <p:ext uri="{BB962C8B-B14F-4D97-AF65-F5344CB8AC3E}">
        <p14:creationId xmlns:p14="http://schemas.microsoft.com/office/powerpoint/2010/main" val="28489320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F4F992C-72F7-4282-94DC-78B5EC46709E}"/>
              </a:ext>
            </a:extLst>
          </p:cNvPr>
          <p:cNvSpPr>
            <a:spLocks noGrp="1"/>
          </p:cNvSpPr>
          <p:nvPr>
            <p:ph type="sldNum" sz="quarter" idx="12"/>
            <p:custDataLst>
              <p:tags r:id="rId2"/>
            </p:custDataLst>
          </p:nvPr>
        </p:nvSpPr>
        <p:spPr>
          <a:xfrm>
            <a:off x="11384678" y="6356350"/>
            <a:ext cx="652922" cy="365125"/>
          </a:xfrm>
        </p:spPr>
        <p:txBody>
          <a:bodyPr/>
          <a:lstStyle/>
          <a:p>
            <a:fld id="{158B7785-F6D6-45F8-833E-07BD84680091}" type="slidenum">
              <a:rPr lang="en-US" smtClean="0"/>
              <a:pPr/>
              <a:t>6</a:t>
            </a:fld>
            <a:endParaRPr lang="en-US"/>
          </a:p>
        </p:txBody>
      </p:sp>
      <p:sp>
        <p:nvSpPr>
          <p:cNvPr id="4" name="Title 3">
            <a:extLst>
              <a:ext uri="{FF2B5EF4-FFF2-40B4-BE49-F238E27FC236}">
                <a16:creationId xmlns:a16="http://schemas.microsoft.com/office/drawing/2014/main" id="{6082C2B4-7EAB-4611-ABFC-2E8C5E72E6A3}"/>
              </a:ext>
            </a:extLst>
          </p:cNvPr>
          <p:cNvSpPr>
            <a:spLocks noGrp="1"/>
          </p:cNvSpPr>
          <p:nvPr>
            <p:ph type="title"/>
            <p:custDataLst>
              <p:tags r:id="rId3"/>
            </p:custDataLst>
          </p:nvPr>
        </p:nvSpPr>
        <p:spPr>
          <a:xfrm>
            <a:off x="805866" y="46208"/>
            <a:ext cx="11081334" cy="786384"/>
          </a:xfrm>
        </p:spPr>
        <p:txBody>
          <a:bodyPr/>
          <a:lstStyle/>
          <a:p>
            <a:r>
              <a:rPr lang="en-US" dirty="0"/>
              <a:t>Who WIOA Youth Program Serves </a:t>
            </a:r>
          </a:p>
        </p:txBody>
      </p:sp>
      <p:sp>
        <p:nvSpPr>
          <p:cNvPr id="7" name="Rectangle 6"/>
          <p:cNvSpPr/>
          <p:nvPr>
            <p:custDataLst>
              <p:tags r:id="rId4"/>
            </p:custDataLst>
          </p:nvPr>
        </p:nvSpPr>
        <p:spPr>
          <a:xfrm>
            <a:off x="731520" y="1307559"/>
            <a:ext cx="10732671" cy="4832092"/>
          </a:xfrm>
          <a:prstGeom prst="rect">
            <a:avLst/>
          </a:prstGeom>
        </p:spPr>
        <p:txBody>
          <a:bodyPr wrap="square">
            <a:spAutoFit/>
          </a:bodyPr>
          <a:lstStyle/>
          <a:p>
            <a:pPr lvl="0">
              <a:defRPr/>
            </a:pPr>
            <a:r>
              <a:rPr lang="en-US" sz="2200" dirty="0">
                <a:solidFill>
                  <a:sysClr val="windowText" lastClr="000000"/>
                </a:solidFill>
              </a:rPr>
              <a:t>WIOA Youth program serves out-of-school youth (OSY) who:</a:t>
            </a:r>
          </a:p>
          <a:p>
            <a:pPr marL="457200" lvl="2" indent="-228600">
              <a:buFont typeface="Arial" panose="020B0604020202020204" pitchFamily="34" charset="0"/>
              <a:buChar char="•"/>
              <a:defRPr/>
            </a:pPr>
            <a:r>
              <a:rPr lang="en-US" sz="2200" dirty="0">
                <a:solidFill>
                  <a:sysClr val="windowText" lastClr="000000"/>
                </a:solidFill>
              </a:rPr>
              <a:t>Is not attending school</a:t>
            </a:r>
          </a:p>
          <a:p>
            <a:pPr marL="457200" lvl="2" indent="-228600">
              <a:buFont typeface="Arial" panose="020B0604020202020204" pitchFamily="34" charset="0"/>
              <a:buChar char="•"/>
              <a:defRPr/>
            </a:pPr>
            <a:r>
              <a:rPr lang="en-US" sz="2200" dirty="0">
                <a:solidFill>
                  <a:sysClr val="windowText" lastClr="000000"/>
                </a:solidFill>
              </a:rPr>
              <a:t>Age 16-24 </a:t>
            </a:r>
          </a:p>
          <a:p>
            <a:pPr marL="457200" lvl="2" indent="-228600">
              <a:buFont typeface="Arial" panose="020B0604020202020204" pitchFamily="34" charset="0"/>
              <a:buChar char="•"/>
              <a:defRPr/>
            </a:pPr>
            <a:r>
              <a:rPr lang="en-US" sz="2200" dirty="0">
                <a:solidFill>
                  <a:sysClr val="windowText" lastClr="000000"/>
                </a:solidFill>
              </a:rPr>
              <a:t>And has one or more employment barriers</a:t>
            </a:r>
          </a:p>
          <a:p>
            <a:pPr lvl="0">
              <a:defRPr/>
            </a:pPr>
            <a:endParaRPr lang="en-US" sz="2200" dirty="0">
              <a:solidFill>
                <a:sysClr val="windowText" lastClr="000000"/>
              </a:solidFill>
            </a:endParaRPr>
          </a:p>
          <a:p>
            <a:pPr lvl="0">
              <a:defRPr/>
            </a:pPr>
            <a:r>
              <a:rPr lang="en-US" sz="2200" dirty="0">
                <a:solidFill>
                  <a:sysClr val="windowText" lastClr="000000"/>
                </a:solidFill>
              </a:rPr>
              <a:t>And in-school youth (ISY) who:</a:t>
            </a:r>
          </a:p>
          <a:p>
            <a:pPr marL="457200" lvl="2" indent="-228600">
              <a:buFont typeface="Arial" panose="020B0604020202020204" pitchFamily="34" charset="0"/>
              <a:buChar char="•"/>
              <a:defRPr/>
            </a:pPr>
            <a:r>
              <a:rPr lang="en-US" sz="2200" dirty="0">
                <a:solidFill>
                  <a:sysClr val="windowText" lastClr="000000"/>
                </a:solidFill>
              </a:rPr>
              <a:t>Is attending school</a:t>
            </a:r>
          </a:p>
          <a:p>
            <a:pPr marL="457200" lvl="2" indent="-228600">
              <a:buFont typeface="Arial" panose="020B0604020202020204" pitchFamily="34" charset="0"/>
              <a:buChar char="•"/>
              <a:defRPr/>
            </a:pPr>
            <a:r>
              <a:rPr lang="en-US" sz="2200" dirty="0">
                <a:solidFill>
                  <a:sysClr val="windowText" lastClr="000000"/>
                </a:solidFill>
              </a:rPr>
              <a:t>Age 14-21</a:t>
            </a:r>
          </a:p>
          <a:p>
            <a:pPr marL="457200" lvl="2" indent="-228600">
              <a:buFont typeface="Arial" panose="020B0604020202020204" pitchFamily="34" charset="0"/>
              <a:buChar char="•"/>
              <a:defRPr/>
            </a:pPr>
            <a:r>
              <a:rPr lang="en-US" sz="2200" dirty="0">
                <a:solidFill>
                  <a:sysClr val="windowText" lastClr="000000"/>
                </a:solidFill>
              </a:rPr>
              <a:t>Low income</a:t>
            </a:r>
          </a:p>
          <a:p>
            <a:pPr marL="457200" lvl="2" indent="-228600">
              <a:buFont typeface="Arial" panose="020B0604020202020204" pitchFamily="34" charset="0"/>
              <a:buChar char="•"/>
              <a:defRPr/>
            </a:pPr>
            <a:r>
              <a:rPr lang="en-US" sz="2200" dirty="0">
                <a:solidFill>
                  <a:sysClr val="windowText" lastClr="000000"/>
                </a:solidFill>
              </a:rPr>
              <a:t>And has one or more employment barriers</a:t>
            </a:r>
          </a:p>
          <a:p>
            <a:endParaRPr lang="en-US" sz="2200" dirty="0"/>
          </a:p>
          <a:p>
            <a:r>
              <a:rPr lang="en-US" sz="2200" dirty="0"/>
              <a:t>Where can you find additional information on program eligibility?</a:t>
            </a:r>
          </a:p>
          <a:p>
            <a:r>
              <a:rPr lang="en-US" sz="2200" u="sng" dirty="0">
                <a:hlinkClick r:id="rId6"/>
              </a:rPr>
              <a:t>https://youth.workforcegps.org/resources/2017/03/09/11/34/WIOA-Youth-Program-Eligibility</a:t>
            </a:r>
            <a:endParaRPr lang="en-US" sz="2200" dirty="0"/>
          </a:p>
        </p:txBody>
      </p:sp>
    </p:spTree>
    <p:custDataLst>
      <p:tags r:id="rId1"/>
    </p:custDataLst>
    <p:extLst>
      <p:ext uri="{BB962C8B-B14F-4D97-AF65-F5344CB8AC3E}">
        <p14:creationId xmlns:p14="http://schemas.microsoft.com/office/powerpoint/2010/main" val="35405470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F4F992C-72F7-4282-94DC-78B5EC46709E}"/>
              </a:ext>
            </a:extLst>
          </p:cNvPr>
          <p:cNvSpPr>
            <a:spLocks noGrp="1"/>
          </p:cNvSpPr>
          <p:nvPr>
            <p:ph type="sldNum" sz="quarter" idx="12"/>
            <p:custDataLst>
              <p:tags r:id="rId2"/>
            </p:custDataLst>
          </p:nvPr>
        </p:nvSpPr>
        <p:spPr>
          <a:xfrm>
            <a:off x="11384678" y="6356350"/>
            <a:ext cx="652922" cy="365125"/>
          </a:xfrm>
        </p:spPr>
        <p:txBody>
          <a:bodyPr/>
          <a:lstStyle/>
          <a:p>
            <a:fld id="{158B7785-F6D6-45F8-833E-07BD84680091}" type="slidenum">
              <a:rPr lang="en-US" smtClean="0"/>
              <a:pPr/>
              <a:t>7</a:t>
            </a:fld>
            <a:endParaRPr lang="en-US"/>
          </a:p>
        </p:txBody>
      </p:sp>
      <p:sp>
        <p:nvSpPr>
          <p:cNvPr id="4" name="Title 3">
            <a:extLst>
              <a:ext uri="{FF2B5EF4-FFF2-40B4-BE49-F238E27FC236}">
                <a16:creationId xmlns:a16="http://schemas.microsoft.com/office/drawing/2014/main" id="{6082C2B4-7EAB-4611-ABFC-2E8C5E72E6A3}"/>
              </a:ext>
            </a:extLst>
          </p:cNvPr>
          <p:cNvSpPr>
            <a:spLocks noGrp="1"/>
          </p:cNvSpPr>
          <p:nvPr>
            <p:ph type="title"/>
            <p:custDataLst>
              <p:tags r:id="rId3"/>
            </p:custDataLst>
          </p:nvPr>
        </p:nvSpPr>
        <p:spPr>
          <a:xfrm>
            <a:off x="805866" y="46208"/>
            <a:ext cx="11081334" cy="786384"/>
          </a:xfrm>
        </p:spPr>
        <p:txBody>
          <a:bodyPr>
            <a:normAutofit fontScale="90000"/>
          </a:bodyPr>
          <a:lstStyle/>
          <a:p>
            <a:br>
              <a:rPr lang="en-US" dirty="0">
                <a:solidFill>
                  <a:schemeClr val="tx2">
                    <a:lumMod val="90000"/>
                    <a:lumOff val="10000"/>
                  </a:schemeClr>
                </a:solidFill>
              </a:rPr>
            </a:br>
            <a:r>
              <a:rPr lang="en-US" dirty="0">
                <a:solidFill>
                  <a:schemeClr val="tx2">
                    <a:lumMod val="90000"/>
                    <a:lumOff val="10000"/>
                  </a:schemeClr>
                </a:solidFill>
              </a:rPr>
              <a:t>WIOA Youth Program Priorities</a:t>
            </a:r>
            <a:r>
              <a:rPr lang="en-US" b="0" dirty="0">
                <a:solidFill>
                  <a:schemeClr val="tx2">
                    <a:lumMod val="90000"/>
                    <a:lumOff val="10000"/>
                  </a:schemeClr>
                </a:solidFill>
              </a:rPr>
              <a:t> </a:t>
            </a:r>
            <a:br>
              <a:rPr lang="en-US" dirty="0">
                <a:solidFill>
                  <a:schemeClr val="tx2">
                    <a:lumMod val="90000"/>
                    <a:lumOff val="10000"/>
                  </a:schemeClr>
                </a:solidFill>
              </a:rPr>
            </a:br>
            <a:endParaRPr lang="en-US" dirty="0"/>
          </a:p>
        </p:txBody>
      </p:sp>
      <p:sp>
        <p:nvSpPr>
          <p:cNvPr id="2" name="Rectangle 1"/>
          <p:cNvSpPr/>
          <p:nvPr>
            <p:custDataLst>
              <p:tags r:id="rId4"/>
            </p:custDataLst>
          </p:nvPr>
        </p:nvSpPr>
        <p:spPr>
          <a:xfrm>
            <a:off x="1550504" y="1606171"/>
            <a:ext cx="7593496" cy="3477875"/>
          </a:xfrm>
          <a:prstGeom prst="rect">
            <a:avLst/>
          </a:prstGeom>
        </p:spPr>
        <p:txBody>
          <a:bodyPr wrap="square">
            <a:spAutoFit/>
          </a:bodyPr>
          <a:lstStyle/>
          <a:p>
            <a:pPr indent="-342900">
              <a:buFont typeface="Arial" panose="020B0604020202020204" pitchFamily="34" charset="0"/>
              <a:buChar char="•"/>
            </a:pPr>
            <a:r>
              <a:rPr lang="en-US" sz="2200" dirty="0">
                <a:latin typeface="Calibri" panose="020F0502020204030204" pitchFamily="34" charset="0"/>
                <a:ea typeface="Calibri" panose="020F0502020204030204" pitchFamily="34" charset="0"/>
                <a:cs typeface="Times New Roman" panose="02020603050405020304" pitchFamily="18" charset="0"/>
              </a:rPr>
              <a:t>Out-of-school youth (OSY)</a:t>
            </a:r>
          </a:p>
          <a:p>
            <a:pPr marL="914400" lvl="3" indent="-342900">
              <a:buFont typeface="Arial" panose="020B0604020202020204" pitchFamily="34" charset="0"/>
              <a:buChar char="•"/>
            </a:pPr>
            <a:r>
              <a:rPr lang="en-US" sz="2200" dirty="0">
                <a:latin typeface="Calibri" panose="020F0502020204030204" pitchFamily="34" charset="0"/>
                <a:ea typeface="Calibri" panose="020F0502020204030204" pitchFamily="34" charset="0"/>
                <a:cs typeface="Times New Roman" panose="02020603050405020304" pitchFamily="18" charset="0"/>
              </a:rPr>
              <a:t>Minimum of 75% of funds allocated to States and local areas, except local area funds for administrative expenses, must be used to provide services to OSY</a:t>
            </a:r>
          </a:p>
          <a:p>
            <a:pPr marL="0" lvl="1"/>
            <a:endParaRPr lang="en-US" sz="2200" dirty="0">
              <a:latin typeface="Calibri" panose="020F0502020204030204" pitchFamily="34" charset="0"/>
              <a:ea typeface="Calibri" panose="020F0502020204030204" pitchFamily="34" charset="0"/>
              <a:cs typeface="Times New Roman" panose="02020603050405020304" pitchFamily="18" charset="0"/>
            </a:endParaRPr>
          </a:p>
          <a:p>
            <a:pPr indent="-342900">
              <a:buFont typeface="Arial" panose="020B0604020202020204" pitchFamily="34" charset="0"/>
              <a:buChar char="•"/>
            </a:pPr>
            <a:r>
              <a:rPr lang="en-US" sz="2200" dirty="0">
                <a:latin typeface="Calibri" panose="020F0502020204030204" pitchFamily="34" charset="0"/>
                <a:ea typeface="Calibri" panose="020F0502020204030204" pitchFamily="34" charset="0"/>
                <a:cs typeface="Times New Roman" panose="02020603050405020304" pitchFamily="18" charset="0"/>
              </a:rPr>
              <a:t>Work experience</a:t>
            </a:r>
          </a:p>
          <a:p>
            <a:pPr marL="914400" lvl="3" indent="-342900">
              <a:buFont typeface="Arial" panose="020B0604020202020204" pitchFamily="34" charset="0"/>
              <a:buChar char="•"/>
            </a:pPr>
            <a:r>
              <a:rPr lang="en-US" sz="2200" dirty="0">
                <a:latin typeface="Calibri" panose="020F0502020204030204" pitchFamily="34" charset="0"/>
                <a:ea typeface="Calibri" panose="020F0502020204030204" pitchFamily="34" charset="0"/>
                <a:cs typeface="Times New Roman" panose="02020603050405020304" pitchFamily="18" charset="0"/>
              </a:rPr>
              <a:t>Not less than 20% of funds allocated to local areas, except local area funds for administrative expenses, must be used to provide ISY and OSY with paid and unpaid work experience</a:t>
            </a:r>
          </a:p>
        </p:txBody>
      </p:sp>
    </p:spTree>
    <p:custDataLst>
      <p:tags r:id="rId1"/>
    </p:custDataLst>
    <p:extLst>
      <p:ext uri="{BB962C8B-B14F-4D97-AF65-F5344CB8AC3E}">
        <p14:creationId xmlns:p14="http://schemas.microsoft.com/office/powerpoint/2010/main" val="30780867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F4F992C-72F7-4282-94DC-78B5EC46709E}"/>
              </a:ext>
            </a:extLst>
          </p:cNvPr>
          <p:cNvSpPr>
            <a:spLocks noGrp="1"/>
          </p:cNvSpPr>
          <p:nvPr>
            <p:ph type="sldNum" sz="quarter" idx="12"/>
            <p:custDataLst>
              <p:tags r:id="rId2"/>
            </p:custDataLst>
          </p:nvPr>
        </p:nvSpPr>
        <p:spPr>
          <a:xfrm>
            <a:off x="11384678" y="6356350"/>
            <a:ext cx="652922" cy="365125"/>
          </a:xfrm>
        </p:spPr>
        <p:txBody>
          <a:bodyPr/>
          <a:lstStyle/>
          <a:p>
            <a:fld id="{158B7785-F6D6-45F8-833E-07BD84680091}" type="slidenum">
              <a:rPr lang="en-US" smtClean="0"/>
              <a:pPr/>
              <a:t>8</a:t>
            </a:fld>
            <a:endParaRPr lang="en-US"/>
          </a:p>
        </p:txBody>
      </p:sp>
      <p:sp>
        <p:nvSpPr>
          <p:cNvPr id="4" name="Title 3">
            <a:extLst>
              <a:ext uri="{FF2B5EF4-FFF2-40B4-BE49-F238E27FC236}">
                <a16:creationId xmlns:a16="http://schemas.microsoft.com/office/drawing/2014/main" id="{6082C2B4-7EAB-4611-ABFC-2E8C5E72E6A3}"/>
              </a:ext>
            </a:extLst>
          </p:cNvPr>
          <p:cNvSpPr>
            <a:spLocks noGrp="1"/>
          </p:cNvSpPr>
          <p:nvPr>
            <p:ph type="title"/>
            <p:custDataLst>
              <p:tags r:id="rId3"/>
            </p:custDataLst>
          </p:nvPr>
        </p:nvSpPr>
        <p:spPr>
          <a:xfrm>
            <a:off x="805866" y="46208"/>
            <a:ext cx="11081334" cy="786384"/>
          </a:xfrm>
        </p:spPr>
        <p:txBody>
          <a:bodyPr>
            <a:normAutofit fontScale="90000"/>
          </a:bodyPr>
          <a:lstStyle/>
          <a:p>
            <a:br>
              <a:rPr lang="en-US" dirty="0">
                <a:solidFill>
                  <a:schemeClr val="tx2">
                    <a:lumMod val="90000"/>
                    <a:lumOff val="10000"/>
                  </a:schemeClr>
                </a:solidFill>
              </a:rPr>
            </a:br>
            <a:r>
              <a:rPr lang="en-US" sz="3600" dirty="0">
                <a:solidFill>
                  <a:schemeClr val="tx2">
                    <a:lumMod val="90000"/>
                    <a:lumOff val="10000"/>
                  </a:schemeClr>
                </a:solidFill>
              </a:rPr>
              <a:t>Objective Assessment </a:t>
            </a:r>
            <a:br>
              <a:rPr lang="en-US" sz="3600" dirty="0">
                <a:solidFill>
                  <a:schemeClr val="tx2">
                    <a:lumMod val="90000"/>
                    <a:lumOff val="10000"/>
                  </a:schemeClr>
                </a:solidFill>
              </a:rPr>
            </a:br>
            <a:endParaRPr lang="en-US" sz="3600" dirty="0"/>
          </a:p>
        </p:txBody>
      </p:sp>
      <p:sp>
        <p:nvSpPr>
          <p:cNvPr id="2" name="Rectangle 1"/>
          <p:cNvSpPr/>
          <p:nvPr>
            <p:custDataLst>
              <p:tags r:id="rId4"/>
            </p:custDataLst>
          </p:nvPr>
        </p:nvSpPr>
        <p:spPr>
          <a:xfrm>
            <a:off x="1304014" y="1789291"/>
            <a:ext cx="7776376" cy="2529923"/>
          </a:xfrm>
          <a:prstGeom prst="rect">
            <a:avLst/>
          </a:prstGeom>
        </p:spPr>
        <p:txBody>
          <a:bodyPr wrap="square">
            <a:spAutoFit/>
          </a:bodyPr>
          <a:lstStyle/>
          <a:p>
            <a:pPr marL="228600" lvl="0" indent="-228600">
              <a:lnSpc>
                <a:spcPct val="90000"/>
              </a:lnSpc>
              <a:spcBef>
                <a:spcPts val="1000"/>
              </a:spcBef>
              <a:buFont typeface="Arial" panose="020B0604020202020204" pitchFamily="34" charset="0"/>
              <a:buChar char="•"/>
              <a:defRPr/>
            </a:pPr>
            <a:r>
              <a:rPr lang="en-US" sz="2200" dirty="0">
                <a:solidFill>
                  <a:sysClr val="windowText" lastClr="000000"/>
                </a:solidFill>
              </a:rPr>
              <a:t>Under WIOA the youth program design requires an objective assessment of academic levels, skill levels, and service needs of each participant, which include a review of basic skills, occupational skills, prior work experience, employability, interests, aptitudes, supportive service needs, and developmental needs.  Assessments must also consider a youth’s strengths rather than just focusing on areas that need improvement.</a:t>
            </a:r>
          </a:p>
        </p:txBody>
      </p:sp>
    </p:spTree>
    <p:custDataLst>
      <p:tags r:id="rId1"/>
    </p:custDataLst>
    <p:extLst>
      <p:ext uri="{BB962C8B-B14F-4D97-AF65-F5344CB8AC3E}">
        <p14:creationId xmlns:p14="http://schemas.microsoft.com/office/powerpoint/2010/main" val="25429126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F4F992C-72F7-4282-94DC-78B5EC46709E}"/>
              </a:ext>
            </a:extLst>
          </p:cNvPr>
          <p:cNvSpPr>
            <a:spLocks noGrp="1"/>
          </p:cNvSpPr>
          <p:nvPr>
            <p:ph type="sldNum" sz="quarter" idx="12"/>
            <p:custDataLst>
              <p:tags r:id="rId2"/>
            </p:custDataLst>
          </p:nvPr>
        </p:nvSpPr>
        <p:spPr>
          <a:xfrm>
            <a:off x="11384678" y="6356350"/>
            <a:ext cx="652922" cy="365125"/>
          </a:xfrm>
        </p:spPr>
        <p:txBody>
          <a:bodyPr/>
          <a:lstStyle/>
          <a:p>
            <a:fld id="{158B7785-F6D6-45F8-833E-07BD84680091}" type="slidenum">
              <a:rPr lang="en-US" smtClean="0"/>
              <a:pPr/>
              <a:t>9</a:t>
            </a:fld>
            <a:endParaRPr lang="en-US"/>
          </a:p>
        </p:txBody>
      </p:sp>
      <p:sp>
        <p:nvSpPr>
          <p:cNvPr id="4" name="Title 3">
            <a:extLst>
              <a:ext uri="{FF2B5EF4-FFF2-40B4-BE49-F238E27FC236}">
                <a16:creationId xmlns:a16="http://schemas.microsoft.com/office/drawing/2014/main" id="{6082C2B4-7EAB-4611-ABFC-2E8C5E72E6A3}"/>
              </a:ext>
            </a:extLst>
          </p:cNvPr>
          <p:cNvSpPr>
            <a:spLocks noGrp="1"/>
          </p:cNvSpPr>
          <p:nvPr>
            <p:ph type="title"/>
            <p:custDataLst>
              <p:tags r:id="rId3"/>
            </p:custDataLst>
          </p:nvPr>
        </p:nvSpPr>
        <p:spPr>
          <a:xfrm>
            <a:off x="805866" y="46208"/>
            <a:ext cx="11081334" cy="786384"/>
          </a:xfrm>
        </p:spPr>
        <p:txBody>
          <a:bodyPr>
            <a:normAutofit fontScale="90000"/>
          </a:bodyPr>
          <a:lstStyle/>
          <a:p>
            <a:br>
              <a:rPr lang="en-US" sz="3600" dirty="0">
                <a:solidFill>
                  <a:schemeClr val="tx2">
                    <a:lumMod val="90000"/>
                    <a:lumOff val="10000"/>
                  </a:schemeClr>
                </a:solidFill>
              </a:rPr>
            </a:br>
            <a:r>
              <a:rPr lang="en-US" sz="3600" dirty="0">
                <a:solidFill>
                  <a:schemeClr val="tx2">
                    <a:lumMod val="90000"/>
                    <a:lumOff val="10000"/>
                  </a:schemeClr>
                </a:solidFill>
              </a:rPr>
              <a:t>14  Elements WIOA Youth May Receive:</a:t>
            </a:r>
            <a:r>
              <a:rPr lang="en-US" sz="3600" b="0" dirty="0">
                <a:solidFill>
                  <a:schemeClr val="tx2">
                    <a:lumMod val="90000"/>
                    <a:lumOff val="10000"/>
                  </a:schemeClr>
                </a:solidFill>
              </a:rPr>
              <a:t>  </a:t>
            </a:r>
            <a:br>
              <a:rPr lang="en-US" b="0" dirty="0">
                <a:solidFill>
                  <a:schemeClr val="tx2">
                    <a:lumMod val="90000"/>
                    <a:lumOff val="10000"/>
                  </a:schemeClr>
                </a:solidFill>
              </a:rPr>
            </a:br>
            <a:endParaRPr lang="en-US" dirty="0"/>
          </a:p>
        </p:txBody>
      </p:sp>
      <p:sp>
        <p:nvSpPr>
          <p:cNvPr id="5" name="Text Placeholder 10">
            <a:extLst>
              <a:ext uri="{FF2B5EF4-FFF2-40B4-BE49-F238E27FC236}">
                <a16:creationId xmlns:a16="http://schemas.microsoft.com/office/drawing/2014/main" id="{336CE6D4-A6CF-4773-8D98-54911F759947}"/>
              </a:ext>
            </a:extLst>
          </p:cNvPr>
          <p:cNvSpPr txBox="1">
            <a:spLocks/>
          </p:cNvSpPr>
          <p:nvPr>
            <p:custDataLst>
              <p:tags r:id="rId4"/>
            </p:custDataLst>
          </p:nvPr>
        </p:nvSpPr>
        <p:spPr>
          <a:xfrm>
            <a:off x="1509423" y="1186733"/>
            <a:ext cx="4591050" cy="504899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ysClr val="windowText" lastClr="000000"/>
                </a:solidFill>
                <a:effectLst/>
                <a:uLnTx/>
                <a:uFillTx/>
              </a:rPr>
              <a:t>Tutoring;</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ysClr val="windowText" lastClr="000000"/>
                </a:solidFill>
                <a:effectLst/>
                <a:uLnTx/>
                <a:uFillTx/>
              </a:rPr>
              <a:t>Alternative secondary school services;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ysClr val="windowText" lastClr="000000"/>
                </a:solidFill>
                <a:effectLst/>
                <a:uLnTx/>
                <a:uFillTx/>
              </a:rPr>
              <a:t>Paid and unpaid work experiences, including:</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ysClr val="windowText" lastClr="000000"/>
                </a:solidFill>
                <a:effectLst/>
                <a:uLnTx/>
                <a:uFillTx/>
              </a:rPr>
              <a:t>summer and year-round employment opportunities;</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ysClr val="windowText" lastClr="000000"/>
                </a:solidFill>
                <a:effectLst/>
                <a:uLnTx/>
                <a:uFillTx/>
              </a:rPr>
              <a:t>pre-apprenticeship programs;</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ysClr val="windowText" lastClr="000000"/>
                </a:solidFill>
                <a:effectLst/>
                <a:uLnTx/>
                <a:uFillTx/>
              </a:rPr>
              <a:t>internships;</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ysClr val="windowText" lastClr="000000"/>
                </a:solidFill>
                <a:effectLst/>
                <a:uLnTx/>
                <a:uFillTx/>
              </a:rPr>
              <a:t>job shadowing; and</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ysClr val="windowText" lastClr="000000"/>
                </a:solidFill>
                <a:effectLst/>
                <a:uLnTx/>
                <a:uFillTx/>
              </a:rPr>
              <a:t>on-the-job training;</a:t>
            </a:r>
            <a:endParaRPr lang="en-US" sz="2000" dirty="0">
              <a:solidFill>
                <a:sysClr val="windowText" lastClr="000000"/>
              </a:solidFill>
            </a:endParaRPr>
          </a:p>
          <a:p>
            <a:pPr>
              <a:defRPr/>
            </a:pPr>
            <a:r>
              <a:rPr lang="en-US" sz="2000" dirty="0">
                <a:solidFill>
                  <a:sysClr val="windowText" lastClr="000000"/>
                </a:solidFill>
              </a:rPr>
              <a:t>Occupational skill training;</a:t>
            </a:r>
          </a:p>
          <a:p>
            <a:pPr lvl="0">
              <a:defRPr/>
            </a:pPr>
            <a:r>
              <a:rPr lang="en-US" sz="2000" dirty="0">
                <a:solidFill>
                  <a:sysClr val="windowText" lastClr="000000"/>
                </a:solidFill>
              </a:rPr>
              <a:t>Education offered concurrently with workforce preparation and training;</a:t>
            </a:r>
          </a:p>
          <a:p>
            <a:pPr lvl="0">
              <a:defRPr/>
            </a:pPr>
            <a:r>
              <a:rPr lang="en-US" sz="2000" dirty="0">
                <a:solidFill>
                  <a:sysClr val="windowText" lastClr="000000"/>
                </a:solidFill>
              </a:rPr>
              <a:t>Leadership development opportunities;</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ysClr val="windowText" lastClr="000000"/>
              </a:solidFill>
              <a:effectLst/>
              <a:uLnTx/>
              <a:uFillTx/>
              <a:latin typeface="+mj-lt"/>
              <a:ea typeface="+mn-ea"/>
              <a:cs typeface="+mn-cs"/>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ysClr val="windowText" lastClr="000000"/>
              </a:solidFill>
              <a:effectLst/>
              <a:uLnTx/>
              <a:uFillTx/>
              <a:latin typeface="+mj-lt"/>
              <a:ea typeface="+mn-ea"/>
              <a:cs typeface="+mn-cs"/>
            </a:endParaRPr>
          </a:p>
        </p:txBody>
      </p:sp>
      <p:sp>
        <p:nvSpPr>
          <p:cNvPr id="6" name="Text Placeholder 11">
            <a:extLst>
              <a:ext uri="{FF2B5EF4-FFF2-40B4-BE49-F238E27FC236}">
                <a16:creationId xmlns:a16="http://schemas.microsoft.com/office/drawing/2014/main" id="{68D110BC-8FED-4235-9CD9-212A032308A6}"/>
              </a:ext>
            </a:extLst>
          </p:cNvPr>
          <p:cNvSpPr txBox="1">
            <a:spLocks/>
          </p:cNvSpPr>
          <p:nvPr>
            <p:custDataLst>
              <p:tags r:id="rId5"/>
            </p:custDataLst>
          </p:nvPr>
        </p:nvSpPr>
        <p:spPr>
          <a:xfrm>
            <a:off x="6219743" y="1186733"/>
            <a:ext cx="4095750" cy="504899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ysClr val="windowText" lastClr="000000"/>
                </a:solidFill>
                <a:effectLst/>
                <a:uLnTx/>
                <a:uFillTx/>
                <a:latin typeface="+mj-lt"/>
              </a:rPr>
              <a:t>Supportive services;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ysClr val="windowText" lastClr="000000"/>
                </a:solidFill>
                <a:effectLst/>
                <a:uLnTx/>
                <a:uFillTx/>
                <a:latin typeface="+mj-lt"/>
              </a:rPr>
              <a:t>Mentoring;</a:t>
            </a:r>
          </a:p>
          <a:p>
            <a:pPr lvl="0">
              <a:defRPr/>
            </a:pPr>
            <a:r>
              <a:rPr lang="en-US" sz="2000" dirty="0">
                <a:solidFill>
                  <a:sysClr val="windowText" lastClr="000000"/>
                </a:solidFill>
                <a:latin typeface="+mj-lt"/>
              </a:rPr>
              <a:t>Follow-up services;</a:t>
            </a:r>
          </a:p>
          <a:p>
            <a:pPr>
              <a:defRPr/>
            </a:pPr>
            <a:r>
              <a:rPr lang="en-US" sz="2000" dirty="0">
                <a:solidFill>
                  <a:sysClr val="windowText" lastClr="000000"/>
                </a:solidFill>
                <a:latin typeface="+mj-lt"/>
              </a:rPr>
              <a:t>Comprehensive guidance and counseling;</a:t>
            </a:r>
          </a:p>
          <a:p>
            <a:pPr lvl="0">
              <a:defRPr/>
            </a:pPr>
            <a:r>
              <a:rPr lang="en-US" sz="2000" dirty="0">
                <a:solidFill>
                  <a:sysClr val="windowText" lastClr="000000"/>
                </a:solidFill>
                <a:latin typeface="+mj-lt"/>
              </a:rPr>
              <a:t>Financial literacy education;</a:t>
            </a:r>
          </a:p>
          <a:p>
            <a:pPr lvl="0">
              <a:defRPr/>
            </a:pPr>
            <a:r>
              <a:rPr lang="en-US" sz="2000" dirty="0">
                <a:solidFill>
                  <a:sysClr val="windowText" lastClr="000000"/>
                </a:solidFill>
                <a:latin typeface="+mj-lt"/>
              </a:rPr>
              <a:t>Entrepreneurial skills training;</a:t>
            </a:r>
          </a:p>
          <a:p>
            <a:pPr lvl="0">
              <a:defRPr/>
            </a:pPr>
            <a:r>
              <a:rPr lang="en-US" sz="2000" dirty="0">
                <a:solidFill>
                  <a:sysClr val="windowText" lastClr="000000"/>
                </a:solidFill>
                <a:latin typeface="+mj-lt"/>
              </a:rPr>
              <a:t>Services that provide labor market and employment information; and</a:t>
            </a:r>
          </a:p>
          <a:p>
            <a:pPr lvl="0">
              <a:defRPr/>
            </a:pPr>
            <a:r>
              <a:rPr lang="en-US" sz="2000" dirty="0">
                <a:solidFill>
                  <a:sysClr val="windowText" lastClr="000000"/>
                </a:solidFill>
                <a:latin typeface="+mj-lt"/>
              </a:rPr>
              <a:t>Postsecondary education and training preparation activities.</a:t>
            </a:r>
          </a:p>
          <a:p>
            <a:pPr lvl="0">
              <a:defRPr/>
            </a:pPr>
            <a:endParaRPr lang="en-US" sz="2000" dirty="0">
              <a:solidFill>
                <a:sysClr val="windowText" lastClr="000000"/>
              </a:solidFill>
              <a:latin typeface="+mj-lt"/>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ysClr val="windowText" lastClr="000000"/>
              </a:solidFill>
              <a:effectLst/>
              <a:uLnTx/>
              <a:uFillTx/>
              <a:latin typeface="+mj-lt"/>
            </a:endParaRPr>
          </a:p>
        </p:txBody>
      </p:sp>
    </p:spTree>
    <p:custDataLst>
      <p:tags r:id="rId1"/>
    </p:custDataLst>
    <p:extLst>
      <p:ext uri="{BB962C8B-B14F-4D97-AF65-F5344CB8AC3E}">
        <p14:creationId xmlns:p14="http://schemas.microsoft.com/office/powerpoint/2010/main" val="41874324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F4F992C-72F7-4282-94DC-78B5EC46709E}"/>
              </a:ext>
            </a:extLst>
          </p:cNvPr>
          <p:cNvSpPr>
            <a:spLocks noGrp="1"/>
          </p:cNvSpPr>
          <p:nvPr>
            <p:ph type="sldNum" sz="quarter" idx="12"/>
            <p:custDataLst>
              <p:tags r:id="rId2"/>
            </p:custDataLst>
          </p:nvPr>
        </p:nvSpPr>
        <p:spPr>
          <a:xfrm>
            <a:off x="11384678" y="6356350"/>
            <a:ext cx="652922" cy="365125"/>
          </a:xfrm>
        </p:spPr>
        <p:txBody>
          <a:bodyPr/>
          <a:lstStyle/>
          <a:p>
            <a:fld id="{158B7785-F6D6-45F8-833E-07BD84680091}" type="slidenum">
              <a:rPr lang="en-US" smtClean="0"/>
              <a:pPr/>
              <a:t>10</a:t>
            </a:fld>
            <a:endParaRPr lang="en-US"/>
          </a:p>
        </p:txBody>
      </p:sp>
      <p:sp>
        <p:nvSpPr>
          <p:cNvPr id="4" name="Title 3">
            <a:extLst>
              <a:ext uri="{FF2B5EF4-FFF2-40B4-BE49-F238E27FC236}">
                <a16:creationId xmlns:a16="http://schemas.microsoft.com/office/drawing/2014/main" id="{6082C2B4-7EAB-4611-ABFC-2E8C5E72E6A3}"/>
              </a:ext>
            </a:extLst>
          </p:cNvPr>
          <p:cNvSpPr>
            <a:spLocks noGrp="1"/>
          </p:cNvSpPr>
          <p:nvPr>
            <p:ph type="title"/>
            <p:custDataLst>
              <p:tags r:id="rId3"/>
            </p:custDataLst>
          </p:nvPr>
        </p:nvSpPr>
        <p:spPr>
          <a:xfrm>
            <a:off x="805866" y="46208"/>
            <a:ext cx="11081334" cy="786384"/>
          </a:xfrm>
        </p:spPr>
        <p:txBody>
          <a:bodyPr/>
          <a:lstStyle/>
          <a:p>
            <a:r>
              <a:rPr lang="en-US" dirty="0"/>
              <a:t>14 Program Elements Continued</a:t>
            </a:r>
          </a:p>
        </p:txBody>
      </p:sp>
      <p:sp>
        <p:nvSpPr>
          <p:cNvPr id="2" name="Rectangle 1"/>
          <p:cNvSpPr/>
          <p:nvPr>
            <p:custDataLst>
              <p:tags r:id="rId4"/>
            </p:custDataLst>
          </p:nvPr>
        </p:nvSpPr>
        <p:spPr>
          <a:xfrm>
            <a:off x="1073426" y="1476380"/>
            <a:ext cx="7999012" cy="3139321"/>
          </a:xfrm>
          <a:prstGeom prst="rect">
            <a:avLst/>
          </a:prstGeom>
        </p:spPr>
        <p:txBody>
          <a:bodyPr wrap="square">
            <a:spAutoFit/>
          </a:bodyPr>
          <a:lstStyle/>
          <a:p>
            <a:pPr marL="285750" indent="-285750">
              <a:buFont typeface="Wingdings" panose="05000000000000000000" pitchFamily="2" charset="2"/>
              <a:buChar char="§"/>
            </a:pPr>
            <a:r>
              <a:rPr lang="en-US" sz="2200" dirty="0"/>
              <a:t>The program elements required under WIOA section 129(c)(2) and 20 CFR 681.410 are discussed further in TEGL 21-16: </a:t>
            </a:r>
            <a:r>
              <a:rPr lang="en-US" sz="2200" u="sng" dirty="0">
                <a:hlinkClick r:id="rId6"/>
              </a:rPr>
              <a:t>https://wdr.doleta.gov/directives/attach/TEGL/TEGL_21-16.pdf</a:t>
            </a:r>
            <a:endParaRPr lang="en-US" sz="2200" dirty="0"/>
          </a:p>
          <a:p>
            <a:pPr marL="285750" indent="-285750">
              <a:buFont typeface="Wingdings" panose="05000000000000000000" pitchFamily="2" charset="2"/>
              <a:buChar char="§"/>
            </a:pPr>
            <a:endParaRPr lang="en-US" sz="2200" dirty="0"/>
          </a:p>
          <a:p>
            <a:pPr marL="285750" indent="-285750">
              <a:buFont typeface="Wingdings" panose="05000000000000000000" pitchFamily="2" charset="2"/>
              <a:buChar char="§"/>
            </a:pPr>
            <a:r>
              <a:rPr lang="en-US" sz="2200" dirty="0"/>
              <a:t>You can also find additional information on program element resources on the Youth Connections Community of Practice on the Program Element page. </a:t>
            </a:r>
            <a:r>
              <a:rPr lang="en-US" sz="2200" u="sng" dirty="0">
                <a:hlinkClick r:id="rId7"/>
              </a:rPr>
              <a:t>https://youth.workforcegps.org/resources/2017/01/19/13/56/WIOA-Youth-Program-Element-Resources</a:t>
            </a:r>
            <a:endParaRPr lang="en-US" sz="2200" dirty="0"/>
          </a:p>
        </p:txBody>
      </p:sp>
    </p:spTree>
    <p:custDataLst>
      <p:tags r:id="rId1"/>
    </p:custDataLst>
    <p:extLst>
      <p:ext uri="{BB962C8B-B14F-4D97-AF65-F5344CB8AC3E}">
        <p14:creationId xmlns:p14="http://schemas.microsoft.com/office/powerpoint/2010/main" val="9869778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F4F992C-72F7-4282-94DC-78B5EC46709E}"/>
              </a:ext>
            </a:extLst>
          </p:cNvPr>
          <p:cNvSpPr>
            <a:spLocks noGrp="1"/>
          </p:cNvSpPr>
          <p:nvPr>
            <p:ph type="sldNum" sz="quarter" idx="12"/>
            <p:custDataLst>
              <p:tags r:id="rId2"/>
            </p:custDataLst>
          </p:nvPr>
        </p:nvSpPr>
        <p:spPr>
          <a:xfrm>
            <a:off x="11384678" y="6356350"/>
            <a:ext cx="652922" cy="365125"/>
          </a:xfrm>
        </p:spPr>
        <p:txBody>
          <a:bodyPr/>
          <a:lstStyle/>
          <a:p>
            <a:fld id="{158B7785-F6D6-45F8-833E-07BD84680091}" type="slidenum">
              <a:rPr lang="en-US" smtClean="0"/>
              <a:pPr/>
              <a:t>11</a:t>
            </a:fld>
            <a:endParaRPr lang="en-US"/>
          </a:p>
        </p:txBody>
      </p:sp>
      <p:sp>
        <p:nvSpPr>
          <p:cNvPr id="4" name="Title 3">
            <a:extLst>
              <a:ext uri="{FF2B5EF4-FFF2-40B4-BE49-F238E27FC236}">
                <a16:creationId xmlns:a16="http://schemas.microsoft.com/office/drawing/2014/main" id="{6082C2B4-7EAB-4611-ABFC-2E8C5E72E6A3}"/>
              </a:ext>
            </a:extLst>
          </p:cNvPr>
          <p:cNvSpPr>
            <a:spLocks noGrp="1"/>
          </p:cNvSpPr>
          <p:nvPr>
            <p:ph type="title"/>
            <p:custDataLst>
              <p:tags r:id="rId3"/>
            </p:custDataLst>
          </p:nvPr>
        </p:nvSpPr>
        <p:spPr>
          <a:xfrm>
            <a:off x="805866" y="46208"/>
            <a:ext cx="11081334" cy="786384"/>
          </a:xfrm>
        </p:spPr>
        <p:txBody>
          <a:bodyPr>
            <a:normAutofit fontScale="90000"/>
          </a:bodyPr>
          <a:lstStyle/>
          <a:p>
            <a:br>
              <a:rPr lang="en-US" sz="3600" dirty="0">
                <a:solidFill>
                  <a:schemeClr val="tx2">
                    <a:lumMod val="90000"/>
                    <a:lumOff val="10000"/>
                  </a:schemeClr>
                </a:solidFill>
              </a:rPr>
            </a:br>
            <a:r>
              <a:rPr lang="en-US" sz="3600" dirty="0">
                <a:solidFill>
                  <a:schemeClr val="tx2">
                    <a:lumMod val="90000"/>
                    <a:lumOff val="10000"/>
                  </a:schemeClr>
                </a:solidFill>
              </a:rPr>
              <a:t>Individual Service Strategy (ISS) for WIOA Youth Services</a:t>
            </a:r>
            <a:br>
              <a:rPr lang="en-US" dirty="0">
                <a:solidFill>
                  <a:schemeClr val="tx2">
                    <a:lumMod val="90000"/>
                    <a:lumOff val="10000"/>
                  </a:schemeClr>
                </a:solidFill>
              </a:rPr>
            </a:br>
            <a:endParaRPr lang="en-US" dirty="0"/>
          </a:p>
        </p:txBody>
      </p:sp>
      <p:sp>
        <p:nvSpPr>
          <p:cNvPr id="2" name="Rectangle 1"/>
          <p:cNvSpPr/>
          <p:nvPr>
            <p:custDataLst>
              <p:tags r:id="rId4"/>
            </p:custDataLst>
          </p:nvPr>
        </p:nvSpPr>
        <p:spPr>
          <a:xfrm>
            <a:off x="1192695" y="1294797"/>
            <a:ext cx="7959256" cy="3816429"/>
          </a:xfrm>
          <a:prstGeom prst="rect">
            <a:avLst/>
          </a:prstGeom>
        </p:spPr>
        <p:txBody>
          <a:bodyPr wrap="square">
            <a:spAutoFit/>
          </a:bodyPr>
          <a:lstStyle/>
          <a:p>
            <a:pPr marL="285750" indent="-285750">
              <a:buFont typeface="Arial" panose="020B0604020202020204" pitchFamily="34" charset="0"/>
              <a:buChar char="•"/>
            </a:pPr>
            <a:r>
              <a:rPr lang="en-US" sz="2200" dirty="0"/>
              <a:t>Section 129 c (1)(b) requires that all eligible youth have an Individual Service Strategy (ISS).  </a:t>
            </a:r>
          </a:p>
          <a:p>
            <a:r>
              <a:rPr lang="en-US" sz="2200" dirty="0"/>
              <a:t> </a:t>
            </a:r>
          </a:p>
          <a:p>
            <a:pPr marL="285750" indent="-285750">
              <a:buFont typeface="Arial" panose="020B0604020202020204" pitchFamily="34" charset="0"/>
              <a:buChar char="•"/>
            </a:pPr>
            <a:r>
              <a:rPr lang="en-US" sz="2200" dirty="0"/>
              <a:t>The ISS should be linked to one or more WIOA indicators of performance, identify career pathways that includes education and employment goals, appropriate achievement objectives, and appropriate services for the participant.   </a:t>
            </a:r>
          </a:p>
          <a:p>
            <a:r>
              <a:rPr lang="en-US" sz="2200" dirty="0"/>
              <a:t> </a:t>
            </a:r>
          </a:p>
          <a:p>
            <a:pPr marL="285750" indent="-285750">
              <a:buFont typeface="Arial" panose="020B0604020202020204" pitchFamily="34" charset="0"/>
              <a:buChar char="•"/>
            </a:pPr>
            <a:r>
              <a:rPr lang="en-US" sz="2200" dirty="0"/>
              <a:t>The counselor working along with a youth to identify their personal and career goals, how to achieve their goals, and resources needed support them in obtaining their goals.   </a:t>
            </a:r>
          </a:p>
        </p:txBody>
      </p:sp>
    </p:spTree>
    <p:custDataLst>
      <p:tags r:id="rId1"/>
    </p:custDataLst>
    <p:extLst>
      <p:ext uri="{BB962C8B-B14F-4D97-AF65-F5344CB8AC3E}">
        <p14:creationId xmlns:p14="http://schemas.microsoft.com/office/powerpoint/2010/main" val="41138807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F4F992C-72F7-4282-94DC-78B5EC46709E}"/>
              </a:ext>
            </a:extLst>
          </p:cNvPr>
          <p:cNvSpPr>
            <a:spLocks noGrp="1"/>
          </p:cNvSpPr>
          <p:nvPr>
            <p:ph type="sldNum" sz="quarter" idx="12"/>
            <p:custDataLst>
              <p:tags r:id="rId2"/>
            </p:custDataLst>
          </p:nvPr>
        </p:nvSpPr>
        <p:spPr>
          <a:xfrm>
            <a:off x="11384678" y="6356350"/>
            <a:ext cx="652922" cy="365125"/>
          </a:xfrm>
        </p:spPr>
        <p:txBody>
          <a:bodyPr/>
          <a:lstStyle/>
          <a:p>
            <a:fld id="{158B7785-F6D6-45F8-833E-07BD84680091}" type="slidenum">
              <a:rPr lang="en-US" smtClean="0"/>
              <a:pPr/>
              <a:t>12</a:t>
            </a:fld>
            <a:endParaRPr lang="en-US"/>
          </a:p>
        </p:txBody>
      </p:sp>
      <p:sp>
        <p:nvSpPr>
          <p:cNvPr id="4" name="Title 3">
            <a:extLst>
              <a:ext uri="{FF2B5EF4-FFF2-40B4-BE49-F238E27FC236}">
                <a16:creationId xmlns:a16="http://schemas.microsoft.com/office/drawing/2014/main" id="{6082C2B4-7EAB-4611-ABFC-2E8C5E72E6A3}"/>
              </a:ext>
            </a:extLst>
          </p:cNvPr>
          <p:cNvSpPr>
            <a:spLocks noGrp="1"/>
          </p:cNvSpPr>
          <p:nvPr>
            <p:ph type="title"/>
            <p:custDataLst>
              <p:tags r:id="rId3"/>
            </p:custDataLst>
          </p:nvPr>
        </p:nvSpPr>
        <p:spPr>
          <a:xfrm>
            <a:off x="805866" y="46208"/>
            <a:ext cx="11081334" cy="786384"/>
          </a:xfrm>
        </p:spPr>
        <p:txBody>
          <a:bodyPr/>
          <a:lstStyle/>
          <a:p>
            <a:r>
              <a:rPr lang="en-US" dirty="0"/>
              <a:t>Individual Service Strategy (ISS) Sample</a:t>
            </a:r>
          </a:p>
        </p:txBody>
      </p:sp>
      <p:sp>
        <p:nvSpPr>
          <p:cNvPr id="5" name="TextBox 4"/>
          <p:cNvSpPr txBox="1"/>
          <p:nvPr>
            <p:custDataLst>
              <p:tags r:id="rId4"/>
            </p:custDataLst>
          </p:nvPr>
        </p:nvSpPr>
        <p:spPr>
          <a:xfrm>
            <a:off x="717053" y="1071130"/>
            <a:ext cx="2947916" cy="4524315"/>
          </a:xfrm>
          <a:prstGeom prst="rect">
            <a:avLst/>
          </a:prstGeom>
          <a:noFill/>
        </p:spPr>
        <p:txBody>
          <a:bodyPr wrap="square" rtlCol="0">
            <a:spAutoFit/>
          </a:bodyPr>
          <a:lstStyle/>
          <a:p>
            <a:r>
              <a:rPr lang="en-US" sz="2400" dirty="0"/>
              <a:t>To view the Sample Youth ISS, visit the Youth Connections Community of Practice </a:t>
            </a:r>
            <a:r>
              <a:rPr lang="en-US" sz="2400" u="sng" dirty="0">
                <a:hlinkClick r:id="rId6"/>
              </a:rPr>
              <a:t>https://youth.workforcegps.org/resources/2019/06/20/18/30/Youth-Individual-Service-Strategy-ISS</a:t>
            </a:r>
            <a:r>
              <a:rPr lang="en-US" sz="2400" dirty="0"/>
              <a:t>.</a:t>
            </a:r>
          </a:p>
          <a:p>
            <a:endParaRPr lang="en-US" sz="2400" dirty="0"/>
          </a:p>
        </p:txBody>
      </p:sp>
      <p:pic>
        <p:nvPicPr>
          <p:cNvPr id="6" name="Picture 5"/>
          <p:cNvPicPr/>
          <p:nvPr/>
        </p:nvPicPr>
        <p:blipFill>
          <a:blip r:embed="rId7"/>
          <a:stretch>
            <a:fillRect/>
          </a:stretch>
        </p:blipFill>
        <p:spPr>
          <a:xfrm>
            <a:off x="3609310" y="946206"/>
            <a:ext cx="6238054" cy="5383996"/>
          </a:xfrm>
          <a:prstGeom prst="rect">
            <a:avLst/>
          </a:prstGeom>
        </p:spPr>
      </p:pic>
    </p:spTree>
    <p:custDataLst>
      <p:tags r:id="rId1"/>
    </p:custDataLst>
    <p:extLst>
      <p:ext uri="{BB962C8B-B14F-4D97-AF65-F5344CB8AC3E}">
        <p14:creationId xmlns:p14="http://schemas.microsoft.com/office/powerpoint/2010/main" val="25184928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F4F992C-72F7-4282-94DC-78B5EC46709E}"/>
              </a:ext>
            </a:extLst>
          </p:cNvPr>
          <p:cNvSpPr>
            <a:spLocks noGrp="1"/>
          </p:cNvSpPr>
          <p:nvPr>
            <p:ph type="sldNum" sz="quarter" idx="12"/>
            <p:custDataLst>
              <p:tags r:id="rId2"/>
            </p:custDataLst>
          </p:nvPr>
        </p:nvSpPr>
        <p:spPr>
          <a:xfrm>
            <a:off x="11384678" y="6356350"/>
            <a:ext cx="652922" cy="365125"/>
          </a:xfrm>
        </p:spPr>
        <p:txBody>
          <a:bodyPr/>
          <a:lstStyle/>
          <a:p>
            <a:fld id="{158B7785-F6D6-45F8-833E-07BD84680091}" type="slidenum">
              <a:rPr lang="en-US" smtClean="0"/>
              <a:pPr/>
              <a:t>13</a:t>
            </a:fld>
            <a:endParaRPr lang="en-US"/>
          </a:p>
        </p:txBody>
      </p:sp>
      <p:sp>
        <p:nvSpPr>
          <p:cNvPr id="4" name="Title 3">
            <a:extLst>
              <a:ext uri="{FF2B5EF4-FFF2-40B4-BE49-F238E27FC236}">
                <a16:creationId xmlns:a16="http://schemas.microsoft.com/office/drawing/2014/main" id="{6082C2B4-7EAB-4611-ABFC-2E8C5E72E6A3}"/>
              </a:ext>
            </a:extLst>
          </p:cNvPr>
          <p:cNvSpPr>
            <a:spLocks noGrp="1"/>
          </p:cNvSpPr>
          <p:nvPr>
            <p:ph type="title"/>
            <p:custDataLst>
              <p:tags r:id="rId3"/>
            </p:custDataLst>
          </p:nvPr>
        </p:nvSpPr>
        <p:spPr>
          <a:xfrm>
            <a:off x="805866" y="46208"/>
            <a:ext cx="11081334" cy="786384"/>
          </a:xfrm>
        </p:spPr>
        <p:txBody>
          <a:bodyPr>
            <a:normAutofit/>
          </a:bodyPr>
          <a:lstStyle/>
          <a:p>
            <a:r>
              <a:rPr lang="en-US" dirty="0">
                <a:solidFill>
                  <a:schemeClr val="tx2">
                    <a:lumMod val="90000"/>
                    <a:lumOff val="10000"/>
                  </a:schemeClr>
                </a:solidFill>
              </a:rPr>
              <a:t>Primary Youth Program Indicators of Performance Under WIOA</a:t>
            </a:r>
          </a:p>
        </p:txBody>
      </p:sp>
      <p:sp>
        <p:nvSpPr>
          <p:cNvPr id="2" name="Rectangle 1"/>
          <p:cNvSpPr/>
          <p:nvPr>
            <p:custDataLst>
              <p:tags r:id="rId4"/>
            </p:custDataLst>
          </p:nvPr>
        </p:nvSpPr>
        <p:spPr>
          <a:xfrm>
            <a:off x="1256306" y="1577211"/>
            <a:ext cx="7887694" cy="4165243"/>
          </a:xfrm>
          <a:prstGeom prst="rect">
            <a:avLst/>
          </a:prstGeom>
        </p:spPr>
        <p:txBody>
          <a:bodyPr wrap="square">
            <a:spAutoFit/>
          </a:bodyPr>
          <a:lstStyle/>
          <a:p>
            <a:pPr marL="228600" lvl="0" indent="-228600">
              <a:spcBef>
                <a:spcPts val="1000"/>
              </a:spcBef>
              <a:buClrTx/>
              <a:buFont typeface="Arial" panose="020B0604020202020204" pitchFamily="34" charset="0"/>
              <a:buChar char="•"/>
            </a:pPr>
            <a:r>
              <a:rPr lang="en-US" sz="2200" b="1" dirty="0">
                <a:solidFill>
                  <a:prstClr val="black"/>
                </a:solidFill>
              </a:rPr>
              <a:t>Six Primary Indicators of Performance:</a:t>
            </a:r>
          </a:p>
          <a:p>
            <a:pPr marL="285750" lvl="0" indent="-285750">
              <a:spcBef>
                <a:spcPts val="1000"/>
              </a:spcBef>
              <a:buClrTx/>
              <a:buFont typeface="Wingdings" panose="05000000000000000000" pitchFamily="2" charset="2"/>
              <a:buChar char="Ø"/>
            </a:pPr>
            <a:r>
              <a:rPr lang="en-US" sz="2200" dirty="0">
                <a:solidFill>
                  <a:prstClr val="black"/>
                </a:solidFill>
              </a:rPr>
              <a:t>Employment Rate 2</a:t>
            </a:r>
            <a:r>
              <a:rPr lang="en-US" sz="2200" baseline="30000" dirty="0">
                <a:solidFill>
                  <a:prstClr val="black"/>
                </a:solidFill>
              </a:rPr>
              <a:t>nd</a:t>
            </a:r>
            <a:r>
              <a:rPr lang="en-US" sz="2200" dirty="0">
                <a:solidFill>
                  <a:prstClr val="black"/>
                </a:solidFill>
              </a:rPr>
              <a:t> Quarter after Exit </a:t>
            </a:r>
          </a:p>
          <a:p>
            <a:pPr lvl="0">
              <a:spcBef>
                <a:spcPts val="1000"/>
              </a:spcBef>
            </a:pPr>
            <a:r>
              <a:rPr lang="en-US" sz="2200" dirty="0">
                <a:solidFill>
                  <a:prstClr val="black"/>
                </a:solidFill>
              </a:rPr>
              <a:t>    -(Education/Employment for youth)</a:t>
            </a:r>
          </a:p>
          <a:p>
            <a:pPr marL="285750" lvl="0" indent="-285750">
              <a:spcBef>
                <a:spcPts val="1000"/>
              </a:spcBef>
              <a:buClrTx/>
              <a:buFont typeface="Wingdings" panose="05000000000000000000" pitchFamily="2" charset="2"/>
              <a:buChar char="Ø"/>
            </a:pPr>
            <a:r>
              <a:rPr lang="en-US" sz="2200" dirty="0">
                <a:solidFill>
                  <a:prstClr val="black"/>
                </a:solidFill>
              </a:rPr>
              <a:t>Employment Rate 4</a:t>
            </a:r>
            <a:r>
              <a:rPr lang="en-US" sz="2200" baseline="30000" dirty="0">
                <a:solidFill>
                  <a:prstClr val="black"/>
                </a:solidFill>
              </a:rPr>
              <a:t>th</a:t>
            </a:r>
            <a:r>
              <a:rPr lang="en-US" sz="2200" dirty="0">
                <a:solidFill>
                  <a:prstClr val="black"/>
                </a:solidFill>
              </a:rPr>
              <a:t> Quarter after Exit</a:t>
            </a:r>
          </a:p>
          <a:p>
            <a:pPr lvl="0">
              <a:spcBef>
                <a:spcPts val="1000"/>
              </a:spcBef>
            </a:pPr>
            <a:r>
              <a:rPr lang="en-US" sz="2200" dirty="0">
                <a:solidFill>
                  <a:prstClr val="black"/>
                </a:solidFill>
              </a:rPr>
              <a:t>    -(Education/Employment for youth)</a:t>
            </a:r>
          </a:p>
          <a:p>
            <a:pPr marL="285750" lvl="0" indent="-285750">
              <a:spcBef>
                <a:spcPts val="1000"/>
              </a:spcBef>
              <a:buClrTx/>
              <a:buFont typeface="Wingdings" panose="05000000000000000000" pitchFamily="2" charset="2"/>
              <a:buChar char="Ø"/>
            </a:pPr>
            <a:r>
              <a:rPr lang="en-US" sz="2200" dirty="0">
                <a:solidFill>
                  <a:prstClr val="black"/>
                </a:solidFill>
              </a:rPr>
              <a:t>Median Earnings in the 2</a:t>
            </a:r>
            <a:r>
              <a:rPr lang="en-US" sz="2200" baseline="30000" dirty="0">
                <a:solidFill>
                  <a:prstClr val="black"/>
                </a:solidFill>
              </a:rPr>
              <a:t>nd</a:t>
            </a:r>
            <a:r>
              <a:rPr lang="en-US" sz="2200" dirty="0">
                <a:solidFill>
                  <a:prstClr val="black"/>
                </a:solidFill>
              </a:rPr>
              <a:t> Quarter after Exit</a:t>
            </a:r>
          </a:p>
          <a:p>
            <a:pPr marL="285750" lvl="0" indent="-285750">
              <a:spcBef>
                <a:spcPts val="1000"/>
              </a:spcBef>
              <a:buClrTx/>
              <a:buFont typeface="Wingdings" panose="05000000000000000000" pitchFamily="2" charset="2"/>
              <a:buChar char="Ø"/>
            </a:pPr>
            <a:r>
              <a:rPr lang="en-US" sz="2200" dirty="0">
                <a:solidFill>
                  <a:prstClr val="black"/>
                </a:solidFill>
              </a:rPr>
              <a:t>Credential Attainment Rate </a:t>
            </a:r>
          </a:p>
          <a:p>
            <a:pPr marL="285750" lvl="0" indent="-285750">
              <a:spcBef>
                <a:spcPts val="1000"/>
              </a:spcBef>
              <a:buClrTx/>
              <a:buFont typeface="Wingdings" panose="05000000000000000000" pitchFamily="2" charset="2"/>
              <a:buChar char="Ø"/>
            </a:pPr>
            <a:r>
              <a:rPr lang="en-US" sz="2200" dirty="0">
                <a:solidFill>
                  <a:prstClr val="black"/>
                </a:solidFill>
              </a:rPr>
              <a:t>Measurable Skill Gains </a:t>
            </a:r>
          </a:p>
          <a:p>
            <a:pPr marL="285750" lvl="0" indent="-285750">
              <a:spcBef>
                <a:spcPts val="1000"/>
              </a:spcBef>
              <a:buClrTx/>
              <a:buFont typeface="Wingdings" panose="05000000000000000000" pitchFamily="2" charset="2"/>
              <a:buChar char="Ø"/>
            </a:pPr>
            <a:r>
              <a:rPr lang="en-US" sz="2200" dirty="0">
                <a:solidFill>
                  <a:prstClr val="black"/>
                </a:solidFill>
              </a:rPr>
              <a:t>Effectiveness in Serving Employers </a:t>
            </a:r>
          </a:p>
        </p:txBody>
      </p:sp>
    </p:spTree>
    <p:custDataLst>
      <p:tags r:id="rId1"/>
    </p:custDataLst>
    <p:extLst>
      <p:ext uri="{BB962C8B-B14F-4D97-AF65-F5344CB8AC3E}">
        <p14:creationId xmlns:p14="http://schemas.microsoft.com/office/powerpoint/2010/main" val="7437524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F4F992C-72F7-4282-94DC-78B5EC46709E}"/>
              </a:ext>
            </a:extLst>
          </p:cNvPr>
          <p:cNvSpPr>
            <a:spLocks noGrp="1"/>
          </p:cNvSpPr>
          <p:nvPr>
            <p:ph type="sldNum" sz="quarter" idx="12"/>
            <p:custDataLst>
              <p:tags r:id="rId2"/>
            </p:custDataLst>
          </p:nvPr>
        </p:nvSpPr>
        <p:spPr>
          <a:xfrm>
            <a:off x="11384678" y="6356350"/>
            <a:ext cx="652922" cy="365125"/>
          </a:xfrm>
        </p:spPr>
        <p:txBody>
          <a:bodyPr/>
          <a:lstStyle/>
          <a:p>
            <a:fld id="{158B7785-F6D6-45F8-833E-07BD84680091}" type="slidenum">
              <a:rPr lang="en-US" smtClean="0"/>
              <a:pPr/>
              <a:t>14</a:t>
            </a:fld>
            <a:endParaRPr lang="en-US"/>
          </a:p>
        </p:txBody>
      </p:sp>
      <p:sp>
        <p:nvSpPr>
          <p:cNvPr id="4" name="Title 3">
            <a:extLst>
              <a:ext uri="{FF2B5EF4-FFF2-40B4-BE49-F238E27FC236}">
                <a16:creationId xmlns:a16="http://schemas.microsoft.com/office/drawing/2014/main" id="{6082C2B4-7EAB-4611-ABFC-2E8C5E72E6A3}"/>
              </a:ext>
            </a:extLst>
          </p:cNvPr>
          <p:cNvSpPr>
            <a:spLocks noGrp="1"/>
          </p:cNvSpPr>
          <p:nvPr>
            <p:ph type="title"/>
            <p:custDataLst>
              <p:tags r:id="rId3"/>
            </p:custDataLst>
          </p:nvPr>
        </p:nvSpPr>
        <p:spPr>
          <a:xfrm>
            <a:off x="805866" y="46208"/>
            <a:ext cx="11081334" cy="786384"/>
          </a:xfrm>
        </p:spPr>
        <p:txBody>
          <a:bodyPr/>
          <a:lstStyle/>
          <a:p>
            <a:r>
              <a:rPr lang="en-US" dirty="0"/>
              <a:t>Promoting Partnerships</a:t>
            </a:r>
          </a:p>
        </p:txBody>
      </p:sp>
      <p:pic>
        <p:nvPicPr>
          <p:cNvPr id="5" name="Content Placeholder 4"/>
          <p:cNvPicPr>
            <a:picLocks noChangeAspect="1"/>
          </p:cNvPicPr>
          <p:nvPr/>
        </p:nvPicPr>
        <p:blipFill>
          <a:blip r:embed="rId5"/>
          <a:stretch>
            <a:fillRect/>
          </a:stretch>
        </p:blipFill>
        <p:spPr>
          <a:xfrm>
            <a:off x="1714086" y="1279487"/>
            <a:ext cx="6343083" cy="4773170"/>
          </a:xfrm>
          <a:prstGeom prst="rect">
            <a:avLst/>
          </a:prstGeom>
        </p:spPr>
      </p:pic>
    </p:spTree>
    <p:custDataLst>
      <p:tags r:id="rId1"/>
    </p:custDataLst>
    <p:extLst>
      <p:ext uri="{BB962C8B-B14F-4D97-AF65-F5344CB8AC3E}">
        <p14:creationId xmlns:p14="http://schemas.microsoft.com/office/powerpoint/2010/main" val="21944129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F4F992C-72F7-4282-94DC-78B5EC46709E}"/>
              </a:ext>
            </a:extLst>
          </p:cNvPr>
          <p:cNvSpPr>
            <a:spLocks noGrp="1"/>
          </p:cNvSpPr>
          <p:nvPr>
            <p:ph type="sldNum" sz="quarter" idx="12"/>
            <p:custDataLst>
              <p:tags r:id="rId2"/>
            </p:custDataLst>
          </p:nvPr>
        </p:nvSpPr>
        <p:spPr>
          <a:xfrm>
            <a:off x="11384678" y="6356350"/>
            <a:ext cx="652922" cy="365125"/>
          </a:xfrm>
        </p:spPr>
        <p:txBody>
          <a:bodyPr/>
          <a:lstStyle/>
          <a:p>
            <a:fld id="{158B7785-F6D6-45F8-833E-07BD84680091}" type="slidenum">
              <a:rPr lang="en-US" smtClean="0"/>
              <a:pPr/>
              <a:t>15</a:t>
            </a:fld>
            <a:endParaRPr lang="en-US"/>
          </a:p>
        </p:txBody>
      </p:sp>
      <p:sp>
        <p:nvSpPr>
          <p:cNvPr id="4" name="Title 3">
            <a:extLst>
              <a:ext uri="{FF2B5EF4-FFF2-40B4-BE49-F238E27FC236}">
                <a16:creationId xmlns:a16="http://schemas.microsoft.com/office/drawing/2014/main" id="{6082C2B4-7EAB-4611-ABFC-2E8C5E72E6A3}"/>
              </a:ext>
            </a:extLst>
          </p:cNvPr>
          <p:cNvSpPr>
            <a:spLocks noGrp="1"/>
          </p:cNvSpPr>
          <p:nvPr>
            <p:ph type="title"/>
            <p:custDataLst>
              <p:tags r:id="rId3"/>
            </p:custDataLst>
          </p:nvPr>
        </p:nvSpPr>
        <p:spPr>
          <a:xfrm>
            <a:off x="805866" y="46208"/>
            <a:ext cx="11081334" cy="786384"/>
          </a:xfrm>
        </p:spPr>
        <p:txBody>
          <a:bodyPr/>
          <a:lstStyle/>
          <a:p>
            <a:r>
              <a:rPr lang="en-US" dirty="0"/>
              <a:t>Core and Additional Partner Programs</a:t>
            </a:r>
          </a:p>
        </p:txBody>
      </p:sp>
      <p:pic>
        <p:nvPicPr>
          <p:cNvPr id="5" name="Content Placeholder 7"/>
          <p:cNvPicPr>
            <a:picLocks noChangeAspect="1"/>
          </p:cNvPicPr>
          <p:nvPr/>
        </p:nvPicPr>
        <p:blipFill>
          <a:blip r:embed="rId5"/>
          <a:stretch>
            <a:fillRect/>
          </a:stretch>
        </p:blipFill>
        <p:spPr>
          <a:xfrm>
            <a:off x="2711234" y="1208563"/>
            <a:ext cx="5874328" cy="4950276"/>
          </a:xfrm>
          <a:prstGeom prst="rect">
            <a:avLst/>
          </a:prstGeom>
        </p:spPr>
      </p:pic>
    </p:spTree>
    <p:custDataLst>
      <p:tags r:id="rId1"/>
    </p:custDataLst>
    <p:extLst>
      <p:ext uri="{BB962C8B-B14F-4D97-AF65-F5344CB8AC3E}">
        <p14:creationId xmlns:p14="http://schemas.microsoft.com/office/powerpoint/2010/main" val="35506158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F4F992C-72F7-4282-94DC-78B5EC46709E}"/>
              </a:ext>
            </a:extLst>
          </p:cNvPr>
          <p:cNvSpPr>
            <a:spLocks noGrp="1"/>
          </p:cNvSpPr>
          <p:nvPr>
            <p:ph type="sldNum" sz="quarter" idx="12"/>
            <p:custDataLst>
              <p:tags r:id="rId2"/>
            </p:custDataLst>
          </p:nvPr>
        </p:nvSpPr>
        <p:spPr>
          <a:xfrm>
            <a:off x="11384678" y="6356350"/>
            <a:ext cx="652922" cy="365125"/>
          </a:xfrm>
        </p:spPr>
        <p:txBody>
          <a:bodyPr/>
          <a:lstStyle/>
          <a:p>
            <a:fld id="{158B7785-F6D6-45F8-833E-07BD84680091}" type="slidenum">
              <a:rPr lang="en-US" smtClean="0"/>
              <a:pPr/>
              <a:t>16</a:t>
            </a:fld>
            <a:endParaRPr lang="en-US"/>
          </a:p>
        </p:txBody>
      </p:sp>
      <p:sp>
        <p:nvSpPr>
          <p:cNvPr id="4" name="Title 3">
            <a:extLst>
              <a:ext uri="{FF2B5EF4-FFF2-40B4-BE49-F238E27FC236}">
                <a16:creationId xmlns:a16="http://schemas.microsoft.com/office/drawing/2014/main" id="{6082C2B4-7EAB-4611-ABFC-2E8C5E72E6A3}"/>
              </a:ext>
            </a:extLst>
          </p:cNvPr>
          <p:cNvSpPr>
            <a:spLocks noGrp="1"/>
          </p:cNvSpPr>
          <p:nvPr>
            <p:ph type="title"/>
            <p:custDataLst>
              <p:tags r:id="rId3"/>
            </p:custDataLst>
          </p:nvPr>
        </p:nvSpPr>
        <p:spPr>
          <a:xfrm>
            <a:off x="805866" y="46208"/>
            <a:ext cx="11081334" cy="786384"/>
          </a:xfrm>
        </p:spPr>
        <p:txBody>
          <a:bodyPr/>
          <a:lstStyle/>
          <a:p>
            <a:r>
              <a:rPr lang="en-US" dirty="0"/>
              <a:t>Benefits of Partnerships</a:t>
            </a:r>
          </a:p>
        </p:txBody>
      </p:sp>
      <p:sp>
        <p:nvSpPr>
          <p:cNvPr id="2" name="Rectangle 1"/>
          <p:cNvSpPr/>
          <p:nvPr>
            <p:custDataLst>
              <p:tags r:id="rId4"/>
            </p:custDataLst>
          </p:nvPr>
        </p:nvSpPr>
        <p:spPr>
          <a:xfrm>
            <a:off x="1558455" y="1347702"/>
            <a:ext cx="7593496" cy="4493538"/>
          </a:xfrm>
          <a:prstGeom prst="rect">
            <a:avLst/>
          </a:prstGeom>
        </p:spPr>
        <p:txBody>
          <a:bodyPr wrap="square">
            <a:spAutoFit/>
          </a:bodyPr>
          <a:lstStyle/>
          <a:p>
            <a:pPr marL="285750" indent="-285750">
              <a:buFont typeface="Wingdings" panose="05000000000000000000" pitchFamily="2" charset="2"/>
              <a:buChar char="§"/>
            </a:pPr>
            <a:r>
              <a:rPr lang="en-US" sz="2200" dirty="0"/>
              <a:t>Access to information and data to improve services and increase efficiencies such as recruitment processes, referrals, and case management.</a:t>
            </a:r>
          </a:p>
          <a:p>
            <a:endParaRPr lang="en-US" sz="2200" dirty="0"/>
          </a:p>
          <a:p>
            <a:pPr marL="285750" indent="-285750">
              <a:buFont typeface="Wingdings" panose="05000000000000000000" pitchFamily="2" charset="2"/>
              <a:buChar char="§"/>
            </a:pPr>
            <a:r>
              <a:rPr lang="en-US" sz="2200" dirty="0"/>
              <a:t>Aid in providing the most effective, targeted, and appropriate services that can help youth identify and successfully progress along a career pathway. </a:t>
            </a:r>
          </a:p>
          <a:p>
            <a:endParaRPr lang="en-US" sz="2200" dirty="0"/>
          </a:p>
          <a:p>
            <a:pPr marL="285750" indent="-285750">
              <a:buFont typeface="Wingdings" panose="05000000000000000000" pitchFamily="2" charset="2"/>
              <a:buChar char="§"/>
            </a:pPr>
            <a:r>
              <a:rPr lang="en-US" sz="2200" dirty="0"/>
              <a:t>Career Pathways Toolkit:  An Enhanced Guide and Workbook for System Development </a:t>
            </a:r>
            <a:r>
              <a:rPr lang="en-US" sz="2200" u="sng" dirty="0">
                <a:hlinkClick r:id="rId6"/>
              </a:rPr>
              <a:t>https://careerpathways.workforcegps.org/announcements/2016/10/20/09/37/Career_Pathways_Toolkit_An_Enhanced_Guide_and_Workbook</a:t>
            </a:r>
            <a:endParaRPr lang="en-US" sz="2200" dirty="0"/>
          </a:p>
        </p:txBody>
      </p:sp>
    </p:spTree>
    <p:custDataLst>
      <p:tags r:id="rId1"/>
    </p:custDataLst>
    <p:extLst>
      <p:ext uri="{BB962C8B-B14F-4D97-AF65-F5344CB8AC3E}">
        <p14:creationId xmlns:p14="http://schemas.microsoft.com/office/powerpoint/2010/main" val="26119633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F4F992C-72F7-4282-94DC-78B5EC46709E}"/>
              </a:ext>
            </a:extLst>
          </p:cNvPr>
          <p:cNvSpPr>
            <a:spLocks noGrp="1"/>
          </p:cNvSpPr>
          <p:nvPr>
            <p:ph type="sldNum" sz="quarter" idx="12"/>
            <p:custDataLst>
              <p:tags r:id="rId2"/>
            </p:custDataLst>
          </p:nvPr>
        </p:nvSpPr>
        <p:spPr>
          <a:xfrm>
            <a:off x="11384678" y="6356350"/>
            <a:ext cx="652922" cy="365125"/>
          </a:xfrm>
        </p:spPr>
        <p:txBody>
          <a:bodyPr/>
          <a:lstStyle/>
          <a:p>
            <a:fld id="{158B7785-F6D6-45F8-833E-07BD84680091}" type="slidenum">
              <a:rPr lang="en-US" smtClean="0"/>
              <a:pPr/>
              <a:t>17</a:t>
            </a:fld>
            <a:endParaRPr lang="en-US"/>
          </a:p>
        </p:txBody>
      </p:sp>
      <p:sp>
        <p:nvSpPr>
          <p:cNvPr id="4" name="Title 3">
            <a:extLst>
              <a:ext uri="{FF2B5EF4-FFF2-40B4-BE49-F238E27FC236}">
                <a16:creationId xmlns:a16="http://schemas.microsoft.com/office/drawing/2014/main" id="{6082C2B4-7EAB-4611-ABFC-2E8C5E72E6A3}"/>
              </a:ext>
            </a:extLst>
          </p:cNvPr>
          <p:cNvSpPr>
            <a:spLocks noGrp="1"/>
          </p:cNvSpPr>
          <p:nvPr>
            <p:ph type="title"/>
            <p:custDataLst>
              <p:tags r:id="rId3"/>
            </p:custDataLst>
          </p:nvPr>
        </p:nvSpPr>
        <p:spPr>
          <a:xfrm>
            <a:off x="805866" y="46208"/>
            <a:ext cx="11081334" cy="786384"/>
          </a:xfrm>
        </p:spPr>
        <p:txBody>
          <a:bodyPr/>
          <a:lstStyle/>
          <a:p>
            <a:r>
              <a:rPr lang="en-US" dirty="0">
                <a:solidFill>
                  <a:schemeClr val="tx2">
                    <a:lumMod val="90000"/>
                    <a:lumOff val="10000"/>
                  </a:schemeClr>
                </a:solidFill>
              </a:rPr>
              <a:t>Additional WIOA Youth Program Information </a:t>
            </a:r>
            <a:endParaRPr lang="en-US" dirty="0"/>
          </a:p>
        </p:txBody>
      </p:sp>
      <p:sp>
        <p:nvSpPr>
          <p:cNvPr id="2" name="Rectangle 1"/>
          <p:cNvSpPr/>
          <p:nvPr>
            <p:custDataLst>
              <p:tags r:id="rId4"/>
            </p:custDataLst>
          </p:nvPr>
        </p:nvSpPr>
        <p:spPr>
          <a:xfrm>
            <a:off x="1860605" y="2259669"/>
            <a:ext cx="7203882" cy="1107996"/>
          </a:xfrm>
          <a:prstGeom prst="rect">
            <a:avLst/>
          </a:prstGeom>
        </p:spPr>
        <p:txBody>
          <a:bodyPr wrap="square">
            <a:spAutoFit/>
          </a:bodyPr>
          <a:lstStyle/>
          <a:p>
            <a:pPr lvl="0">
              <a:spcBef>
                <a:spcPts val="1000"/>
              </a:spcBef>
            </a:pPr>
            <a:r>
              <a:rPr lang="en-US" sz="2200" dirty="0">
                <a:solidFill>
                  <a:prstClr val="black"/>
                </a:solidFill>
              </a:rPr>
              <a:t>To learn more about the WIOA Youth program and to access relevant policies and technical assistance resources, visit:  </a:t>
            </a:r>
            <a:r>
              <a:rPr lang="en-US" sz="2200" dirty="0">
                <a:solidFill>
                  <a:prstClr val="black"/>
                </a:solidFill>
                <a:hlinkClick r:id="rId6"/>
              </a:rPr>
              <a:t>https://youth.workforcegps.org/</a:t>
            </a:r>
            <a:r>
              <a:rPr lang="en-US" sz="2200" dirty="0">
                <a:solidFill>
                  <a:prstClr val="black"/>
                </a:solidFill>
              </a:rPr>
              <a:t>.</a:t>
            </a:r>
          </a:p>
        </p:txBody>
      </p:sp>
    </p:spTree>
    <p:custDataLst>
      <p:tags r:id="rId1"/>
    </p:custDataLst>
    <p:extLst>
      <p:ext uri="{BB962C8B-B14F-4D97-AF65-F5344CB8AC3E}">
        <p14:creationId xmlns:p14="http://schemas.microsoft.com/office/powerpoint/2010/main" val="23958050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F4F992C-72F7-4282-94DC-78B5EC46709E}"/>
              </a:ext>
            </a:extLst>
          </p:cNvPr>
          <p:cNvSpPr>
            <a:spLocks noGrp="1"/>
          </p:cNvSpPr>
          <p:nvPr>
            <p:ph type="sldNum" sz="quarter" idx="12"/>
            <p:custDataLst>
              <p:tags r:id="rId2"/>
            </p:custDataLst>
          </p:nvPr>
        </p:nvSpPr>
        <p:spPr>
          <a:xfrm>
            <a:off x="11384678" y="6356350"/>
            <a:ext cx="652922" cy="365125"/>
          </a:xfrm>
        </p:spPr>
        <p:txBody>
          <a:bodyPr/>
          <a:lstStyle/>
          <a:p>
            <a:fld id="{158B7785-F6D6-45F8-833E-07BD84680091}" type="slidenum">
              <a:rPr lang="en-US" smtClean="0"/>
              <a:pPr/>
              <a:t>18</a:t>
            </a:fld>
            <a:endParaRPr lang="en-US"/>
          </a:p>
        </p:txBody>
      </p:sp>
      <p:sp>
        <p:nvSpPr>
          <p:cNvPr id="4" name="Title 3">
            <a:extLst>
              <a:ext uri="{FF2B5EF4-FFF2-40B4-BE49-F238E27FC236}">
                <a16:creationId xmlns:a16="http://schemas.microsoft.com/office/drawing/2014/main" id="{6082C2B4-7EAB-4611-ABFC-2E8C5E72E6A3}"/>
              </a:ext>
            </a:extLst>
          </p:cNvPr>
          <p:cNvSpPr>
            <a:spLocks noGrp="1"/>
          </p:cNvSpPr>
          <p:nvPr>
            <p:ph type="title"/>
            <p:custDataLst>
              <p:tags r:id="rId3"/>
            </p:custDataLst>
          </p:nvPr>
        </p:nvSpPr>
        <p:spPr/>
        <p:txBody>
          <a:bodyPr/>
          <a:lstStyle/>
          <a:p>
            <a:endParaRPr lang="en-US" dirty="0"/>
          </a:p>
        </p:txBody>
      </p:sp>
      <p:pic>
        <p:nvPicPr>
          <p:cNvPr id="5" name="Content Placeholder 8">
            <a:extLst>
              <a:ext uri="{FF2B5EF4-FFF2-40B4-BE49-F238E27FC236}">
                <a16:creationId xmlns:a16="http://schemas.microsoft.com/office/drawing/2014/main" id="{023E8A4D-311B-4CC4-A41E-FFAD6EE75070}"/>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409246" y="1256306"/>
            <a:ext cx="9149980" cy="4154557"/>
          </a:xfrm>
          <a:prstGeom prst="rect">
            <a:avLst/>
          </a:prstGeom>
        </p:spPr>
      </p:pic>
    </p:spTree>
    <p:custDataLst>
      <p:tags r:id="rId1"/>
    </p:custDataLst>
    <p:extLst>
      <p:ext uri="{BB962C8B-B14F-4D97-AF65-F5344CB8AC3E}">
        <p14:creationId xmlns:p14="http://schemas.microsoft.com/office/powerpoint/2010/main" val="14599315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310239A-EFD5-402F-9334-E74F444BC377}"/>
              </a:ext>
            </a:extLst>
          </p:cNvPr>
          <p:cNvSpPr>
            <a:spLocks noGrp="1"/>
          </p:cNvSpPr>
          <p:nvPr>
            <p:ph type="sldNum" sz="quarter" idx="12"/>
            <p:custDataLst>
              <p:tags r:id="rId2"/>
            </p:custDataLst>
          </p:nvPr>
        </p:nvSpPr>
        <p:spPr>
          <a:xfrm>
            <a:off x="11384678" y="6356350"/>
            <a:ext cx="652922" cy="365125"/>
          </a:xfrm>
        </p:spPr>
        <p:txBody>
          <a:bodyPr/>
          <a:lstStyle/>
          <a:p>
            <a:fld id="{158B7785-F6D6-45F8-833E-07BD84680091}" type="slidenum">
              <a:rPr lang="en-US" smtClean="0"/>
              <a:pPr/>
              <a:t>19</a:t>
            </a:fld>
            <a:endParaRPr lang="en-US"/>
          </a:p>
        </p:txBody>
      </p:sp>
      <p:sp>
        <p:nvSpPr>
          <p:cNvPr id="3" name="Title 2">
            <a:extLst>
              <a:ext uri="{FF2B5EF4-FFF2-40B4-BE49-F238E27FC236}">
                <a16:creationId xmlns:a16="http://schemas.microsoft.com/office/drawing/2014/main" id="{2736EE3D-A03A-4136-8E8D-E53087731073}"/>
              </a:ext>
            </a:extLst>
          </p:cNvPr>
          <p:cNvSpPr>
            <a:spLocks noGrp="1"/>
          </p:cNvSpPr>
          <p:nvPr>
            <p:ph type="title"/>
            <p:custDataLst>
              <p:tags r:id="rId3"/>
            </p:custDataLst>
          </p:nvPr>
        </p:nvSpPr>
        <p:spPr>
          <a:xfrm>
            <a:off x="805866" y="46208"/>
            <a:ext cx="11081334" cy="786384"/>
          </a:xfrm>
        </p:spPr>
        <p:txBody>
          <a:bodyPr/>
          <a:lstStyle/>
          <a:p>
            <a:r>
              <a:rPr lang="en-US" dirty="0"/>
              <a:t>Contact Us</a:t>
            </a:r>
          </a:p>
        </p:txBody>
      </p:sp>
      <p:sp>
        <p:nvSpPr>
          <p:cNvPr id="2" name="Content Placeholder 1">
            <a:extLst>
              <a:ext uri="{FF2B5EF4-FFF2-40B4-BE49-F238E27FC236}">
                <a16:creationId xmlns:a16="http://schemas.microsoft.com/office/drawing/2014/main" id="{12EEC628-7E2F-40C6-A897-049EE29442C3}"/>
              </a:ext>
            </a:extLst>
          </p:cNvPr>
          <p:cNvSpPr>
            <a:spLocks noGrp="1"/>
          </p:cNvSpPr>
          <p:nvPr>
            <p:ph idx="1"/>
            <p:custDataLst>
              <p:tags r:id="rId4"/>
            </p:custDataLst>
          </p:nvPr>
        </p:nvSpPr>
        <p:spPr>
          <a:xfrm>
            <a:off x="805866" y="1168841"/>
            <a:ext cx="7244177" cy="3091857"/>
          </a:xfrm>
        </p:spPr>
        <p:txBody>
          <a:bodyPr>
            <a:normAutofit/>
          </a:bodyPr>
          <a:lstStyle/>
          <a:p>
            <a:r>
              <a:rPr lang="en-US" dirty="0"/>
              <a:t>Sara Hastings</a:t>
            </a:r>
          </a:p>
          <a:p>
            <a:pPr lvl="1"/>
            <a:r>
              <a:rPr lang="en-US" dirty="0"/>
              <a:t>Unit Lead, DYS, ETA, U.S. Department of Labor </a:t>
            </a:r>
          </a:p>
          <a:p>
            <a:pPr lvl="2"/>
            <a:r>
              <a:rPr lang="en-US" dirty="0"/>
              <a:t>Organization</a:t>
            </a:r>
          </a:p>
          <a:p>
            <a:pPr lvl="3"/>
            <a:r>
              <a:rPr lang="en-US" dirty="0"/>
              <a:t>Hastings.sara@dol.gov </a:t>
            </a:r>
          </a:p>
          <a:p>
            <a:pPr lvl="4"/>
            <a:r>
              <a:rPr lang="en-US" dirty="0"/>
              <a:t>(202) 693-3599</a:t>
            </a:r>
          </a:p>
          <a:p>
            <a:pPr marL="484632" lvl="4" indent="0">
              <a:buNone/>
            </a:pPr>
            <a:endParaRPr lang="en-US" dirty="0"/>
          </a:p>
          <a:p>
            <a:r>
              <a:rPr lang="en-US" dirty="0"/>
              <a:t>For General Inquiries, email Division of Youth Services</a:t>
            </a:r>
          </a:p>
          <a:p>
            <a:pPr lvl="3"/>
            <a:r>
              <a:rPr lang="en-US" dirty="0">
                <a:hlinkClick r:id="rId6"/>
              </a:rPr>
              <a:t>Youth.services@dol.gov</a:t>
            </a:r>
            <a:r>
              <a:rPr lang="en-US" dirty="0"/>
              <a:t> </a:t>
            </a:r>
          </a:p>
          <a:p>
            <a:pPr marL="484632" lvl="4" indent="0">
              <a:buNone/>
            </a:pPr>
            <a:endParaRPr lang="en-US" dirty="0"/>
          </a:p>
        </p:txBody>
      </p:sp>
    </p:spTree>
    <p:custDataLst>
      <p:tags r:id="rId1"/>
    </p:custDataLst>
    <p:extLst>
      <p:ext uri="{BB962C8B-B14F-4D97-AF65-F5344CB8AC3E}">
        <p14:creationId xmlns:p14="http://schemas.microsoft.com/office/powerpoint/2010/main" val="10975839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39D62-3B9E-429C-8022-B738CD9EC0F1}"/>
              </a:ext>
            </a:extLst>
          </p:cNvPr>
          <p:cNvSpPr>
            <a:spLocks noGrp="1"/>
          </p:cNvSpPr>
          <p:nvPr>
            <p:ph type="ctrTitle"/>
            <p:custDataLst>
              <p:tags r:id="rId2"/>
            </p:custDataLst>
          </p:nvPr>
        </p:nvSpPr>
        <p:spPr>
          <a:xfrm>
            <a:off x="228600" y="685800"/>
            <a:ext cx="6419850" cy="1478758"/>
          </a:xfrm>
        </p:spPr>
        <p:txBody>
          <a:bodyPr/>
          <a:lstStyle/>
          <a:p>
            <a:r>
              <a:rPr lang="en-US" dirty="0"/>
              <a:t>Thank You!</a:t>
            </a:r>
          </a:p>
        </p:txBody>
      </p:sp>
      <p:sp>
        <p:nvSpPr>
          <p:cNvPr id="6" name="Text Placeholder 5">
            <a:extLst>
              <a:ext uri="{FF2B5EF4-FFF2-40B4-BE49-F238E27FC236}">
                <a16:creationId xmlns:a16="http://schemas.microsoft.com/office/drawing/2014/main" id="{93CD9FC0-8FC3-45E2-B247-7E10C8F3485B}"/>
              </a:ext>
            </a:extLst>
          </p:cNvPr>
          <p:cNvSpPr>
            <a:spLocks noGrp="1"/>
          </p:cNvSpPr>
          <p:nvPr>
            <p:ph type="body" idx="20"/>
            <p:custDataLst>
              <p:tags r:id="rId3"/>
            </p:custDataLst>
          </p:nvPr>
        </p:nvSpPr>
        <p:spPr>
          <a:xfrm>
            <a:off x="623140" y="5967588"/>
            <a:ext cx="5297600" cy="787542"/>
          </a:xfrm>
        </p:spPr>
        <p:txBody>
          <a:bodyPr/>
          <a:lstStyle/>
          <a:p>
            <a:r>
              <a:rPr lang="en-US" dirty="0"/>
              <a:t>Need help?  Email: </a:t>
            </a:r>
            <a:r>
              <a:rPr lang="en-US" dirty="0">
                <a:hlinkClick r:id="rId5"/>
              </a:rPr>
              <a:t>Support@workforceGPS.org</a:t>
            </a:r>
            <a:endParaRPr lang="en-US" dirty="0"/>
          </a:p>
        </p:txBody>
      </p:sp>
    </p:spTree>
    <p:custDataLst>
      <p:tags r:id="rId1"/>
    </p:custDataLst>
    <p:extLst>
      <p:ext uri="{BB962C8B-B14F-4D97-AF65-F5344CB8AC3E}">
        <p14:creationId xmlns:p14="http://schemas.microsoft.com/office/powerpoint/2010/main" val="84498986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10"/>
  <p:tag name="MMPROD_UIPERSISTENCEDATA" val="MMPROD_UIPERSISTENCEDATA"/>
  <p:tag name="MMPROD_UIDATA" val="&lt;database version=&quot;11.0&quot;&gt;&lt;object type=&quot;1&quot; unique_id=&quot;10001&quot;&gt;&lt;property id=&quot;20141&quot; value=&quot;ETA Youth Services Presentation NF Final v3&quot;/&gt;&lt;property id=&quot;20148&quot; value=&quot;5&quot;/&gt;&lt;property id=&quot;20184&quot; value=&quot;7&quot;/&gt;&lt;property id=&quot;20224&quot; value=&quot;C:\Users\GraceMcCall\OneDrive - Maher &amp;amp; Maher\Desktop\Audio Editing\2020\Febuary\02 13 and 21 2020\Vocational and WIOA\ETA Youth Services&quot;/&gt;&lt;property id=&quot;20250&quot; value=&quot;0&quot;/&gt;&lt;property id=&quot;20251&quot; value=&quot;1&quot;/&gt;&lt;property id=&quot;20259&quot; value=&quot;0&quot;/&gt;&lt;property id=&quot;20263&quot; value=&quot;3&quot;/&gt;&lt;property id=&quot;20264&quot; value=&quot;1&quot;/&gt;&lt;object type=&quot;2&quot; unique_id=&quot;10288&quot;&gt;&lt;object type=&quot;3&quot; unique_id=&quot;10290&quot;&gt;&lt;property id=&quot;20148&quot; value=&quot;5&quot;/&gt;&lt;property id=&quot;20300&quot; value=&quot;Slide 1 - &amp;quot;VOCATIONAL REHABILITATION AND WIOA YOUTH PROGRAMS Collaboration Opportunities&amp;quot;&quot;/&gt;&lt;property id=&quot;20307&quot; value=&quot;256&quot;/&gt;&lt;property id=&quot;20309&quot; value=&quot;-1&quot;/&gt;&lt;/object&gt;&lt;object type=&quot;3&quot; unique_id=&quot;10292&quot;&gt;&lt;property id=&quot;20148&quot; value=&quot;5&quot;/&gt;&lt;property id=&quot;20300&quot; value=&quot;Slide 2 - &amp;quot;Today’s Speaker &amp;quot;&quot;/&gt;&lt;property id=&quot;20307&quot; value=&quot;296&quot;/&gt;&lt;property id=&quot;20309&quot; value=&quot;-1&quot;/&gt;&lt;/object&gt;&lt;object type=&quot;3&quot; unique_id=&quot;10298&quot;&gt;&lt;property id=&quot;20148&quot; value=&quot;5&quot;/&gt;&lt;property id=&quot;20300&quot; value=&quot;Slide 3 - &amp;quot;  U.S. Department of Labor, Employment and Training Administration:  Workforce Innovation and Opportunity Act (WIOA&quot;/&gt;&lt;property id=&quot;20307&quot; value=&quot;286&quot;/&gt;&lt;property id=&quot;20309&quot; value=&quot;-1&quot;/&gt;&lt;/object&gt;&lt;object type=&quot;3&quot; unique_id=&quot;10300&quot;&gt;&lt;property id=&quot;20148&quot; value=&quot;5&quot;/&gt;&lt;property id=&quot;20300&quot; value=&quot;Slide 5 - &amp;quot;  WIOA Youth Program Overview &amp;quot;&quot;/&gt;&lt;property id=&quot;20307&quot; value=&quot;285&quot;/&gt;&lt;property id=&quot;20309&quot; value=&quot;-1&quot;/&gt;&lt;/object&gt;&lt;object type=&quot;3&quot; unique_id=&quot;10301&quot;&gt;&lt;property id=&quot;20148&quot; value=&quot;5&quot;/&gt;&lt;property id=&quot;20300&quot; value=&quot;Slide 6 - &amp;quot;Who WIOA Youth Program Serves &amp;quot;&quot;/&gt;&lt;property id=&quot;20307&quot; value=&quot;290&quot;/&gt;&lt;property id=&quot;20309&quot; value=&quot;-1&quot;/&gt;&lt;/object&gt;&lt;object type=&quot;3&quot; unique_id=&quot;10313&quot;&gt;&lt;property id=&quot;20148&quot; value=&quot;5&quot;/&gt;&lt;property id=&quot;20300&quot; value=&quot;Slide 19 - &amp;quot;Contact Us&amp;quot;&quot;/&gt;&lt;property id=&quot;20307&quot; value=&quot;275&quot;/&gt;&lt;property id=&quot;20309&quot; value=&quot;-1&quot;/&gt;&lt;/object&gt;&lt;object type=&quot;3&quot; unique_id=&quot;10314&quot;&gt;&lt;property id=&quot;20148&quot; value=&quot;5&quot;/&gt;&lt;property id=&quot;20300&quot; value=&quot;Slide 20 - &amp;quot;Thank You!&amp;quot;&quot;/&gt;&lt;property id=&quot;20307&quot; value=&quot;297&quot;/&gt;&lt;property id=&quot;20309&quot; value=&quot;-1&quot;/&gt;&lt;/object&gt;&lt;object type=&quot;3&quot; unique_id=&quot;10357&quot;&gt;&lt;property id=&quot;20148&quot; value=&quot;5&quot;/&gt;&lt;property id=&quot;20300&quot; value=&quot;Slide 4 - &amp;quot;Oversight and Funding of WIOA Youth Program Activities&amp;quot;&quot;/&gt;&lt;property id=&quot;20307&quot; value=&quot;328&quot;/&gt;&lt;property id=&quot;20309&quot; value=&quot;-1&quot;/&gt;&lt;/object&gt;&lt;object type=&quot;3&quot; unique_id=&quot;10358&quot;&gt;&lt;property id=&quot;20148&quot; value=&quot;5&quot;/&gt;&lt;property id=&quot;20300&quot; value=&quot;Slide 7 - &amp;quot; WIOA Youth Program Priorities  &amp;quot;&quot;/&gt;&lt;property id=&quot;20307&quot; value=&quot;318&quot;/&gt;&lt;property id=&quot;20309&quot; value=&quot;-1&quot;/&gt;&lt;/object&gt;&lt;object type=&quot;3&quot; unique_id=&quot;10359&quot;&gt;&lt;property id=&quot;20148&quot; value=&quot;5&quot;/&gt;&lt;property id=&quot;20300&quot; value=&quot;Slide 8 - &amp;quot; Objective Assessment  &amp;quot;&quot;/&gt;&lt;property id=&quot;20307&quot; value=&quot;323&quot;/&gt;&lt;property id=&quot;20309&quot; value=&quot;-1&quot;/&gt;&lt;/object&gt;&lt;object type=&quot;3&quot; unique_id=&quot;10360&quot;&gt;&lt;property id=&quot;20148&quot; value=&quot;5&quot;/&gt;&lt;property id=&quot;20300&quot; value=&quot;Slide 9 - &amp;quot; 14  Elements WIOA Youth May Receive:   &amp;quot;&quot;/&gt;&lt;property id=&quot;20307&quot; value=&quot;322&quot;/&gt;&lt;property id=&quot;20309&quot; value=&quot;-1&quot;/&gt;&lt;/object&gt;&lt;object type=&quot;3&quot; unique_id=&quot;10361&quot;&gt;&lt;property id=&quot;20148&quot; value=&quot;5&quot;/&gt;&lt;property id=&quot;20300&quot; value=&quot;Slide 10 - &amp;quot;14 Program Elements Continued&amp;quot;&quot;/&gt;&lt;property id=&quot;20307&quot; value=&quot;321&quot;/&gt;&lt;property id=&quot;20309&quot; value=&quot;-1&quot;/&gt;&lt;/object&gt;&lt;object type=&quot;3&quot; unique_id=&quot;10362&quot;&gt;&lt;property id=&quot;20148&quot; value=&quot;5&quot;/&gt;&lt;property id=&quot;20300&quot; value=&quot;Slide 11 - &amp;quot; Individual Service Strategy (ISS) for WIOA Youth Services &amp;quot;&quot;/&gt;&lt;property id=&quot;20307&quot; value=&quot;326&quot;/&gt;&lt;property id=&quot;20309&quot; value=&quot;-1&quot;/&gt;&lt;/object&gt;&lt;object type=&quot;3&quot; unique_id=&quot;10363&quot;&gt;&lt;property id=&quot;20148&quot; value=&quot;5&quot;/&gt;&lt;property id=&quot;20300&quot; value=&quot;Slide 12 - &amp;quot;Individual Service Strategy (ISS) Sample&amp;quot;&quot;/&gt;&lt;property id=&quot;20307&quot; value=&quot;325&quot;/&gt;&lt;property id=&quot;20309&quot; value=&quot;-1&quot;/&gt;&lt;/object&gt;&lt;object type=&quot;3&quot; unique_id=&quot;10364&quot;&gt;&lt;property id=&quot;20148&quot; value=&quot;5&quot;/&gt;&lt;property id=&quot;20300&quot; value=&quot;Slide 13 - &amp;quot;Primary Youth Program Indicators of Performance Under WIOA&amp;quot;&quot;/&gt;&lt;property id=&quot;20307&quot; value=&quot;324&quot;/&gt;&lt;property id=&quot;20309&quot; value=&quot;-1&quot;/&gt;&lt;/object&gt;&lt;object type=&quot;3&quot; unique_id=&quot;10365&quot;&gt;&lt;property id=&quot;20148&quot; value=&quot;5&quot;/&gt;&lt;property id=&quot;20300&quot; value=&quot;Slide 14 - &amp;quot;Promoting Partnerships&amp;quot;&quot;/&gt;&lt;property id=&quot;20307&quot; value=&quot;319&quot;/&gt;&lt;property id=&quot;20309&quot; value=&quot;-1&quot;/&gt;&lt;/object&gt;&lt;object type=&quot;3&quot; unique_id=&quot;10366&quot;&gt;&lt;property id=&quot;20148&quot; value=&quot;5&quot;/&gt;&lt;property id=&quot;20300&quot; value=&quot;Slide 15 - &amp;quot;Core and Additional Partner Programs&amp;quot;&quot;/&gt;&lt;property id=&quot;20307&quot; value=&quot;317&quot;/&gt;&lt;property id=&quot;20309&quot; value=&quot;-1&quot;/&gt;&lt;/object&gt;&lt;object type=&quot;3&quot; unique_id=&quot;10367&quot;&gt;&lt;property id=&quot;20148&quot; value=&quot;5&quot;/&gt;&lt;property id=&quot;20300&quot; value=&quot;Slide 16 - &amp;quot;Benefits of Partnerships&amp;quot;&quot;/&gt;&lt;property id=&quot;20307&quot; value=&quot;313&quot;/&gt;&lt;property id=&quot;20309&quot; value=&quot;-1&quot;/&gt;&lt;/object&gt;&lt;object type=&quot;3&quot; unique_id=&quot;10368&quot;&gt;&lt;property id=&quot;20148&quot; value=&quot;5&quot;/&gt;&lt;property id=&quot;20300&quot; value=&quot;Slide 17 - &amp;quot;Additional WIOA Youth Program Information &amp;quot;&quot;/&gt;&lt;property id=&quot;20307&quot; value=&quot;316&quot;/&gt;&lt;property id=&quot;20309&quot; value=&quot;-1&quot;/&gt;&lt;/object&gt;&lt;object type=&quot;3&quot; unique_id=&quot;10369&quot;&gt;&lt;property id=&quot;20148&quot; value=&quot;5&quot;/&gt;&lt;property id=&quot;20300&quot; value=&quot;Slide 18&quot;/&gt;&lt;property id=&quot;20307&quot; value=&quot;315&quot;/&gt;&lt;property id=&quot;20309&quot; value=&quot;-1&quot;/&gt;&lt;/object&gt;&lt;/object&gt;&lt;object type=&quot;8&quot; unique_id=&quot;10356&quot;&gt;&lt;/object&gt;&lt;object type=&quot;10&quot; unique_id=&quot;10536&quot;&gt;&lt;object type=&quot;11&quot; unique_id=&quot;10537&quot;&gt;&lt;/object&gt;&lt;/object&gt;&lt;object type=&quot;4&quot; unique_id=&quot;10538&quot;&gt;&lt;/object&gt;&lt;/object&gt;&lt;/database&gt;"/>
  <p:tag name="MMPROD_THEME_BG_IMAGE" val=""/>
  <p:tag name="MMPROD_TAG_VCONFIG" val="PD94bWwgdmVyc2lvbj0iMS4wIj8+DQo8Y29uZmlndXJhdGlvbj4NCgk8YnJhbmRpbmc+DQoJCTx1aWZvbnQgbmFtZT0iRk9OVF9OT1RFU19URVhUIiB2YWx1ZT0iVmVyZGFuYSw5LGZhbHNlLGZhbHNlLGZhbHNlIi8+DQoJPC9icmFuZGluZz4NCgk8Y29sb3JzPg0KCQk8dWljb2xvciBuYW1lPSJwcmltYXJ5IiB2YWx1ZT0iMHg2Rjg0ODgiLz4NCgkJPHVpY29sb3IgbmFtZT0iZ2xvdyIgdmFsdWU9IjB4NjA5NzczIi8+DQoJCTx1aWNvbG9yIG5hbWU9InRleHQiIHZhbHVlPSIweEZGRkZGRiIvPg0KCQk8dWljb2xvciBuYW1lPSJsaWdodCIgdmFsdWU9IjB4NEU1RDYwIi8+DQoJCTx1aWNvbG9yIG5hbWU9InNoYWRvdyIgdmFsdWU9IjB4MDAwMDAwIi8+DQoJCTx1aWNvbG9yIG5hbWU9ImJhY2tncm91bmQiIHZhbHVlPSIweDcyNzk3MSIvPg0KCTwvY29sb3JzPg0KCTxsYXlvdXQ+DQoJCTx1aXNob3cgbmFtZT0icHJlc2VudGF0aW9udGl0bGUiIHZhbHVlPSJ0cnVlIi8+PHVpc2hvdyBuYW1lPSJwcmVzZW50ZXJwaG90byIgdmFsdWU9InRydWUiLz48dWlzaG93IG5hbWU9InByZXNlbnRlcm5hbWUiIHZhbHVlPSJ0cnVlIi8+PHVpc2hvdyBuYW1lPSJwcmVzZW50ZXJ0aXRsZSIgdmFsdWU9InRydWUiLz48dWlzaG93IG5hbWU9InByZXNlbnRlcmVtYWlsIiB2YWx1ZT0idHJ1ZSIvPjx1aXNob3cgbmFtZT0icHJlc2VudGVyYmlvIiB2YWx1ZT0idHJ1ZSIvPjx1aXNob3cgbmFtZT0iY29tcGFueWxvZ28iIHZhbHVlPSJ0cnVlIi8+PHVpc2hvdyBuYW1lPSJzaWRlYmFyIiB2YWx1ZT0idHJ1ZSIvPjx1aXNob3cgbmFtZT0ib3V0bGluZSIgdmFsdWU9InRydWUiLz48dWlzaG93IG5hbWU9InRodW1ibmFpbCIgdmFsdWU9InRydWUiLz4NCgkJPHVpc2hvdyBuYW1lPSJub3RlcyIgdmFsdWU9InRydWUiLz48dWlzaG93IG5hbWU9InNlYXJjaCIgdmFsdWU9InRydWUiLz48dWlzaG93IG5hbWU9InF1aXoiIHZhbHVlPSJ0cnVlIi8+PHVpc2hvdyBuYW1lPSJhdHRhY2htZW50cyIgdmFsdWU9InRydWUiLz48dWlzaG93IG5hbWU9InV0aWxzIiB2YWx1ZT0idHJ1ZSIvPjx1aXNob3cgbmFtZT0idm9sdW1lIiB2YWx1ZT0idHJ1ZSIvPjx1aXNob3cgbmFtZT0icGxheWJhciIgdmFsdWU9InRydWUiLz48dWlzaG93IG5hbWU9InRhbGtpbmdoZWFkIiB2YWx1ZT0idHJ1ZSIvPjx1aXNob3cgbmFtZT0ic2lkZWJhcm9ucmlnaHQiIHZhbHVlPSJ0cnVlIi8+PHVpc2hvdyBuYW1lPSJ2aWV3Y2hhbmdlIiB2YWx1ZT0idHJ1ZSIvPjx1aXNob3cgbmFtZT0iYWx3YXlzU2NydW5jaCIgdmFsdWU9ImZhbHNlIi8+PHVpc2hvdyBuYW1lPSJpbml0aWFsZGlzcGxheW1vZGVpc25vcm1hbCIgdmFsdWU9InRydWUiLz48dWlyZXBsYWNlIG5hbWU9ImxvZ28iIHZhbHVlPSIiLz48dWlyZXBsYWNlIG5hbWU9ImJnaW1hZ2UiIHZhbHVlPSIiLz48dWlyZXBsYWNlIG5hbWU9ImluaXRpYWx0YWIiIHZhbHVlPSJvdXRsaW5lIi8+PHVpc2hvdyBuYW1lPSJjY3RleHRoaWdobGlnaHRpbmciIHZhbHVlPSJ0cnVlIi8+DQoJPC9sYXlvdXQ+DQoJPHByZWxvYWRlcj48c2V0Qm9vbCBuYW1lPSJkaXNhYmxlQXNzZXRQcmVsb2FkZXIiIHZhbHVlPSJ0cnVlIi8+PC9wcmVsb2FkZXI+PGxhbmd1YWdlIGlkPSJlbi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JTbGlkZSAlbiIvPg0KCQk8dWl0ZXh0IG5hbWU9IkFUVEFDSE1FTlRfUFJFVklFV19XQVJOSU5HTVNHX1RJVExFU1RSSU5HIiB2YWx1ZT0iQXR0YWNobWVudCBXYXJuaW5nIi8+DQoJCTx1aXRleHQgbmFtZT0iQVRUQUNITUVOVF9QUkVWSUVXX1dBUk5JTkdNU0ciIHZhbHVlPSJBdHRhY2htZW50cyBkbyBub3Qgb3BlbiBpbiBQcmV2aWV3IG1vZGUuIFBsZWFzZSB1c2UgcHVibGlzaCB0byBzZWUgdGhlIHJlc3VsdHMiLz4NCgkJPHVpdGV4dCBuYW1lPSJDT0xMQUJfTE9DQUxfUExBWUJBQ0tfTVNHIiB2YWx1ZT0iQ29udGVudCBpcyBiZWluZyBwbGF5ZWQgbG9jYWxseS4gQ29sbGFib3JhdGlvbiBkb2VzIG5vdCB3b3JrIGluIHRoaXMgbW9kZSIvPg0KCQk8dWl0ZXh0IG5hbWU9IkNPTExBQl9MT0NBTF9QTEFZQkFDS19USVRMRSIgdmFsdWU9IkxvY2FsIFBsYXliYWNrIi8+DQoJCTx1aXRleHQgbmFtZT0iQ09MTEFCX0xPQ0FMX1BMQVlCQUNLQlROIiB2YWx1ZT0iT2s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DQoJCTx1aXRleHQgbmFtZT0iU0NSVUJCQVJTVEFUVVNfTk9BVURJTyIgdmFsdWU9Ik5vIEF1ZGlvIi8+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DQoJCTx1aXRleHQgbmFtZT0iU0NSVUJCQVJTVEFUVVNfUkVWSUVXUVVJWiIgdmFsdWU9IlJldmlld2luZyBRdWl6Ii8+DQoJCTwhLS0gc3Vic3RpdHV0aW9uOiAlbSA9PSBtaW51dGVzIHJlbWFpbmluZyAtLT4NCgkJPCEtLSBzdWJzdGl0dXRpb246ICVzID09IHNlY29uZHMgcmVtYWluaW5nIC0tPg0KCQk8dWl0ZXh0IG5hbWU9IkVMQVBTRUQiIHZhbHVlPSIlbSBNaW51dGVzICVzIFNlY29uZHMgUmVtYWluaW5nIi8+DQoJCTx1aXRleHQgbmFtZT0iTk9URk9VTkQiIHZhbHVlPSJOb3RoaW5nIEZvdW5kIi8+DQoJCTx1aXRleHQgbmFtZT0iQVRUQUNITUVOVFMiIHZhbHVlPSJBdHRhY2htZW50cyIvPg0KCQk8IS0tIHN1YnN0aXR1dGlvbjogJXAgPT0gY3VycmVudCBzcGVha2VyJ3MgdGl0bGUgLS0+DQoJCTx1aXRleHQgbmFtZT0iQklPV0lOX1RJVExFIiB2YWx1ZT0iQmlvOiAlcCIvPg0KCQk8dWl0ZXh0IG5hbWU9IkJJT0JUTl9USVRMRSIgdmFsdWU9IkJpbyIvPg0KCQk8dWl0ZXh0IG5hbWU9IkRJVklERVJCVE5fVElUTEUiIHZhbHVlPSJ8Ii8+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DQoJCTx1aXRleHQgbmFtZT0iQ09VUlNFX1NUQVRVUyIgdmFsdWU9Ik1vZHVsZSBTdGF0dXMiLz4NCgkJPHVpdGV4dCBuYW1lPSJQQVNTRURfU1RSSU5HIiB2YWx1ZT0iUGFzc2VkIi8+DQoJCTx1aXRleHQgbmFtZT0iRkFJTEVEX1NUUklORyIgdmFsdWU9IkZhaWxlZCIvPg0KCQk8IS0tcXVpeiBwb2QgYW5kIG1lc3NhZ2UgYm94IHRleHRzLS0+DQoJCTx1aXRleHQgbmFtZT0iQVRUQUNITUVOVF9QUkVWSUVXX1dBUk5JTkdNU0dfVElUTEVTVFJJTkciIHZhbHVlPSJBdHRhY2htZW50IFdhcm5pbmciLz4NCgkJPHVpdGV4dCBuYW1lPSJBVFRBQ0hNRU5UX1BSRVZJRVdfV0FSTklOR01TRyIgdmFsdWU9IkF0dGFjaG1lbnRzIGRvIG5vdCBvcGVuIGluIFByZXZpZXcgbW9kZS4gUGxlYXNlIHVzZSBwdWJsaXNoIHRvIHNlZSB0aGUgcmVzdWx0cyIvPg0KCQk8dWl0ZXh0IG5hbWU9IlFVSVpQT0RfUVVJWl9BVFRFTVBUIiB2YWx1ZT0iUXVpeiBBdHRlbXB0OiIvPg0KCQk8dWl0ZXh0IG5hbWU9IlFVSVpQT0RfUVVJWl9BVFRFTVBUX1ZBTFVFIiB2YWx1ZT0iJW4gb2YgJXQiLz4NCgkJPHVpdGV4dCBuYW1lPSJRVUlaUE9EX1FVSVpfU0NPUkUiIHZhbHVlPSJTY29yZWQ6Ii8+DQoJCTx1aXRleHQgbmFtZT0iUVVJWlBPRF9RVUlaX1BBU1NTQ09SRSIgdmFsdWU9IlBhc3NpbmcgU2NvcmU6Ii8+DQoJCTx1aXRleHQgbmFtZT0iUVVJWlBPRF9RVUlaX01BWFNDT1JFIiB2YWx1ZT0iTWF4IFNjb3JlOiIvPg0KCQk8dWl0ZXh0IG5hbWU9IlFVSVpQT0RfUVVFU0FUTVBUX1NUUiIgdmFsdWU9IkF0dGVtcHQ6ICVuIG9mICV0Ii8+DQoJCTx1aXRleHQgbmFtZT0iUVVJWlBPRF9RVUVTVFlQRV9TVFIiIHZhbHVlPSJUeXBlOiAlcyIvPg0KCQk8dWl0ZXh0IG5hbWU9IlFVSVpQT0RfUVVFU1RZUEVfR1JEIiB2YWx1ZT0iR3JhZGVkIi8+DQoJCTx1aXRleHQgbmFtZT0iUVVJWlBPRF9RVUVTVFlQRV9TVlkiIHZhbHVlPSJTdXJ2ZXkiLz4NCgkJPHVpdGV4dCBuYW1lPSJRVUlaUE9EX1FVSVpBVE1QVF9JTkYiIHZhbHVlPSJJbmZpbml0ZSIvPg0KCQk8dWl0ZXh0IG5hbWU9IlFVSVpQT0RfUVVFU0FUTVBUX0lORiIgdmFsdWU9IkluZmluaXRlIi8+DQoJCTx1aXRleHQgbmFtZT0iV0FSTklOR01TR19ZRVNTVFJJTkciIHZhbHVlPSJZZXMiLz4NCgkJPHVpdGV4dCBuYW1lPSJXQVJOSU5HTVNHX05PU1RSSU5HIiB2YWx1ZT0iTm8iLz4NCgkJPHVpdGV4dCBuYW1lPSJXQVJOSU5HTVNHX1RJVExFU1RSSU5HIiB2YWx1ZT0iUXVpeiBOYXZpZ2F0aW9uIFdhcm5pbmciLz4NCgkJPHVpdGV4dCBuYW1lPSJXQVJOSU5HTVNHX01TR1NUUklORyIgdmFsdWU9IlRoZXJlIGFyZSB1bi1hdHRlbXB0ZWQgcXVlc3Rpb25zIGluIHRoaXMgUXVpei4mI3hBOyYjeEE7Q2xpY2tpbmcgWWVzIHdpbGwgdGFrZSB5b3Ugb3V0IG9mIHRoZSBRdWl6LiBDbGljayBObyB0byBjb250aW51ZSB0aGUgUXVpei4iLz4NCgkJPHVpdGV4dCBuYW1lPSJJTkZPUk1BVElPTl9IMjY0X0ZMQVNIUExBWUVSIiB2YWx1ZT0iVGhlIGN1cnJlbnQgdmVyc2lvbiBvZiBGbGFzaCBQbGF5ZXIgaW5zdGFsbGVkIG9uIHlvdXIgbWFjaGluZSBkb2VzIG5vdCBzdXBwb3J0IHRoaXMgdmlkZW8uIENsaWNrIG9uIHRoZSB2aWRlbyBhcmVhIHRvIGRvd25sb2FkIHRoZSBsYXRlc3QgRmxhc2ggUGxheWVyL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TaG93IHNpZGViYXIgdG8gcGFydGljaXBhbnRzIi8+DQoJCTx1aXRleHQgbmFtZT0iTVVURSIgdmFsdWU9Ik11dGUiLz4NCgkJPHVpdGV4dCBuYW1lPSJET0NXUkFQX1RJVExFIiB2YWx1ZT0iUHJlc2VudGVyIEZpbGUgQXR0YWNobWVudCIvPg0KCQk8dWl0ZXh0IG5hbWU9IkRPQ1dSQVBfTVNHIiB2YWx1ZT0iU2F2ZSB0byBNeSBDb21wdXRlciIvPg0KCQk8dWl0ZXh0IG5hbWU9IkRPQ1dSQVBfUFJPTVBUIiB2YWx1ZT0iQ2xpY2sgdG8gRG93bmxvYWQiLz4NCgk8L2xhbmd1YWdlPg0KCTxsYW5ndWFnZSBpZD0iYXI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kFUVEFDSE1FTlRfUFJFVklFV19XQVJOSU5HTVNHX1RJVExFU1RSSU5HIiB2YWx1ZT0i2KrYrdiw2YrYsSDYudmGINin2YTZhdix2YHZgtin2KoiLz4NCgkJPHVpdGV4dCBuYW1lPSJBVFRBQ0hNRU5UX1BSRVZJRVdfV0FSTklOR01TRyIgdmFsdWU9ItmE2Kcg2YrZhdmD2YYg2YHYqtitINin2YTZhdix2YHZgtin2Kog2YHZiiDZhtmF2Lcg2KfZhNmF2LnYp9mK2YbYqS4g2KfZhNix2KzYp9ihINin2LPYqtiu2K/Yp9mFINmG2LTYsSDZhNix2KTZitipINin2YTZhtiq2KfYptisLiIvPg0KCQk8dWl0ZXh0IG5hbWU9IlVOTkFNRURTTElERVRJVExFIiB2YWx1ZT0i2LTYsdmK2K3YqSAlbiIvPg0KCQk8dWl0ZXh0IG5hbWU9IkNPTExBQl9MT0NBTF9QTEFZQkFDS19NU0ciIHZhbHVlPSLZitis2LHZiiDYrdin2YTZitin2Ysg2KrYtNi62YrZhCDYp9mE2YXYrdiq2YjZiSDZhdit2YTZitin2YsuINin2YTYqti52KfZiNmGINmE2Kcg2YrYudmF2YQg2YHZiiDZh9iw2Kcg2KfZhNmI2LbYuS4iLz4NCgkJPHVpdGV4dCBuYW1lPSJDT0xMQUJfTE9DQUxfUExBWUJBQ0tfVElUTEUiIHZhbHVlPSLYqti02LrZitmEINmF2K3ZhNmKIi8+DQoJCTx1aXRleHQgbmFtZT0iQ09MTEFCX0xPQ0FMX1BMQVlCQUNLQlROIiB2YWx1ZT0i2YXZiNin2YHZgiIvPg0KCQk8IS0tIHN1YnN0aXR1dGlvbjogJW4gPT0gc2xpZGUgbnVtYmVyIC0tPg0KCQk8IS0tIHN1YnN0aXR1dGlvbjogJXQgPT0gdG90YWwgc2xpZGUgY291bnQgLS0+DQoJCTx1aXRleHQgbmFtZT0iU0NSVUJCQVJTVEFUVVNfU0xJREVJTkZPIiB2YWx1ZT0i2LTYsdmK2K3YqSAlbiAvICV0IHwgIi8+DQoJCTx1aXRleHQgbmFtZT0iU0NSVUJCQVJTVEFUVVNfU1RPUFBFRCIgdmFsdWU9ItmF2KrZiNmC2YEiLz4NCgkJPHVpdGV4dCBuYW1lPSJTQ1JVQkJBUlNUQVRVU19QTEFZSU5HIiB2YWx1ZT0i2YLZitivINin2YTYqti02LrZitmEIi8+DQoJCTx1aXRleHQgbmFtZT0iU0NSVUJCQVJTVEFUVVNfTk9BVURJTyIgdmFsdWU9ItmE2Kcg2YrZiNis2K8g2LXZiNiqIi8+DQoJCTx1aXRleHQgbmFtZT0iU0NSVUJCQVJTVEFUVVNfVklEUExBWUlORyIgdmFsdWU9Itin2YTZgdmK2K/ZitmIINmC2YrYryDYp9mE2KrYtNi62YrZhCIvPg0KCQk8dWl0ZXh0IG5hbWU9IlNDUlVCQkFSU1RBVFVTX0xPQURJTkciIHZhbHVlPSLZitis2LHZiiDYp9mE2KLZhiDYp9mE2KrYrdmF2YrZhC4uLiIvPg0KCQk8dWl0ZXh0IG5hbWU9IlNDUlVCQkFSU1RBVFVTX0JVRkZFUklORyIgdmFsdWU9ItmK2KzYsdmKINin2YTYotmGINin2YTYqtiu2LLZitmGINin2YTZhdik2YLYqiIvPg0KCQk8dWl0ZXh0IG5hbWU9IlNDUlVCQkFSU1RBVFVTX1FVRVNUSU9OIiB2YWx1ZT0i2KfZhNil2KzYp9io2Kkg2LnZhNmJINin2YTYs9ik2KfZhCIvPg0KCQk8dWl0ZXh0IG5hbWU9IlNDUlVCQkFSU1RBVFVTX1JFVklFV1FVSVoiIHZhbHVlPSLZhdix2KfYrNi52Kkg2KfZhNmF2LPYp9io2YLYqSIvPg0KCQk8IS0tIHN1YnN0aXR1dGlvbjogJW0gPT0gbWludXRlcyByZW1haW5pbmcgLS0+DQoJCTwhLS0gc3Vic3RpdHV0aW9uOiAlcyA9PSBzZWNvbmRzIHJlbWFpbmluZyAtLT4NCgkJPHVpdGV4dCBuYW1lPSJFTEFQU0VEIiB2YWx1ZT0iJW0g2K/Zgtin2KbZgiVzINir2YjYp9mGINmF2KrYqNmC2YrYqSIvPg0KCQk8dWl0ZXh0IG5hbWU9Ik5PVEZPVU5EIiB2YWx1ZT0i2YTZhSDZitmP2LnYq9ixINi52YTZiSDYtNmK2KEiLz4NCgkJPHVpdGV4dCBuYW1lPSJBVFRBQ0hNRU5UUyIgdmFsdWU9Itin2YTZhdix2YHZgtin2KoiLz4NCgkJPCEtLSBzdWJzdGl0dXRpb246ICVwID09IGN1cnJlbnQgc3BlYWtlcidzIHRpdGxlIC0tPg0KCQk8dWl0ZXh0IG5hbWU9IkJJT1dJTl9USVRMRSIgdmFsdWU9Itin2YTYs9mK2LHYqSDYp9mE2LDYp9iq2YrYqTogJXAiLz4NCgkJPHVpdGV4dCBuYW1lPSJCSU9CVE5fVElUTEUiIHZhbHVlPSLYp9mE2LPZitix2Kkg2KfZhNiw2KfYqtmK2KkiLz4NCgkJPHVpdGV4dCBuYW1lPSJESVZJREVSQlROX1RJVExFIiB2YWx1ZT0ifCIvPg0KCQk8dWl0ZXh0IG5hbWU9IkNPTlRBQ1RCVE5fVElUTEUiIHZhbHVlPSLYp9iq2LXYp9mEIi8+DQoJCTx1aXRleHQgbmFtZT0iVEFCX1FVSVoiIHZhbHVlPSLZhdiz2KfYqNmC2KkiLz4NCgkJPHVpdGV4dCBuYW1lPSJUQUJfT1VUTElORSIgdmFsdWU9ItmF2K7Yt9i3Ii8+DQoJCTx1aXRleHQgbmFtZT0iVEFCX1RIVU1CIiB2YWx1ZT0i2YXYtdi62ZHYsdipIi8+DQoJCTx1aXRleHQgbmFtZT0iVEFCX05PVEVTIiB2YWx1ZT0i2YXZhNin2K3YuNin2KoiLz4NCgkJPHVpdGV4dCBuYW1lPSJUQUJfU0VBUkNIIiB2YWx1ZT0i2KjYrdirIi8+DQoJCTx1aXRleHQgbmFtZT0iU0xJREVfSEVBRElORyIgdmFsdWU9Iti52YbZiNin2YYg2KfZhNi02LHZitit2KkgIi8+DQoJCTx1aXRleHQgbmFtZT0iRFVSQVRJT05fSEVBRElORyIgdmFsdWU9ItmF2K/YqSIvPg0KCQk8dWl0ZXh0IG5hbWU9IlNFQVJDSF9IRUFESU5HIiB2YWx1ZT0iOtin2YTYqNit2Ksg2LnZhiDZhti1Ii8+DQoJCTx1aXRleHQgbmFtZT0iVEhVTUJfSEVBRElORyIgdmFsdWU9Iti02LHZitit2KkiLz4NCgkJPHVpdGV4dCBuYW1lPSJUSFVNQl9JTkZPIiB2YWx1ZT0i2LnZhtmI2KfZhi/Zhdiv2Kkg2KfZhNi02LHZitit2KkiLz4NCgkJPHVpdGV4dCBuYW1lPSJBVFRBQ0hOQU1FX0hFQURJTkciIHZhbHVlPSLYp9iz2YUg2KfZhNmF2YTZgSIvPg0KCQk8dWl0ZXh0IG5hbWU9IkFUVEFDSFNJWkVfSEVBRElORyIgdmFsdWU9Itin2YTYrdis2YUiLz4NCgkJPHVpdGV4dCBuYW1lPSJTTElERV9OT1RFUyIgdmFsdWU9ItmF2YTYp9it2LjYp9iqINin2YTYtNix2YrYrdipIi8+DQoJCTx1aXRleHQgbmFtZT0iQ09VUlNFX1NUQVRVUyIgdmFsdWU9Itit2KfZhNipINin2YTZiNit2K/YqSIvPg0KCQk8dWl0ZXh0IG5hbWU9IlBBU1NFRF9TVFJJTkciIHZhbHVlPSLZhtis2KfYrSIvPg0KCQk8dWl0ZXh0IG5hbWU9IkZBSUxFRF9TVFJJTkciIHZhbHVlPSLZgdi02YQiLz4NCgkJPCEtLXF1aXogcG9kIGFuZCBtZXNzYWdlIGJveCB0ZXh0cy0tPg0KCQk8dWl0ZXh0IG5hbWU9IlFVSVpQT0RfUVVJWl9BVFRFTVBUIiB2YWx1ZT0i2LHZgtmFINin2YTZhdit2KfZiNmE2Kkg2YHZiiDYp9mE2YXYs9in2KjZgtipOiIvPg0KCQk8dWl0ZXh0IG5hbWU9IlFVSVpQT0RfUVVJWl9BVFRFTVBUX1ZBTFVFIiB2YWx1ZT0iJW4g2YXZhiAldCIvPg0KCQk8dWl0ZXh0IG5hbWU9IlFVSVpQT0RfUVVJWl9TQ09SRSIgdmFsdWU9IjrYp9mE2K/Ysdis2Kkg2KfZhNmF2LPYrNmE2KkiLz4NCgkJPHVpdGV4dCBuYW1lPSJRVUlaUE9EX1FVSVpfUEFTU1NDT1JFIiB2YWx1ZT0iOtiv2LHYrNipINin2YTZhtis2KfYrSIvPg0KCQk8dWl0ZXh0IG5hbWU9IlFVSVpQT0RfUVVJWl9NQVhTQ09SRSIgdmFsdWU9IjrYp9mE2K/Ysdis2Kkg2KfZhNmC2LXZiNmJIi8+DQoJCTx1aXRleHQgbmFtZT0iUVVJWlBPRF9RVUVTQVRNUFRfU1RSIiB2YWx1ZT0i2KfZhNmF2K3Yp9mI2YTYqSAlbiDZhdmGICV0Ii8+DQoJCTx1aXRleHQgbmFtZT0iUVVJWlBPRF9RVUVTVFlQRV9TVFIiIHZhbHVlPSLYp9mE2YbZiNi5OiAlcyIvPg0KCQk8dWl0ZXh0IG5hbWU9IlFVSVpQT0RfUVVFU1RZUEVfR1JEIiB2YWx1ZT0i2KrZhSDYqti12K3Zitit2YciLz4NCgkJPHVpdGV4dCBuYW1lPSJRVUlaUE9EX1FVRVNUWVBFX1NWWSIgdmFsdWU9Itin2LPYqti32YTYp9i5Ii8+DQoJCTx1aXRleHQgbmFtZT0iUVVJWlBPRF9RVUlaQVRNUFRfSU5GIiB2YWx1ZT0i2YTYpyDZhtmH2KfYptmKIi8+DQoJCTx1aXRleHQgbmFtZT0iUVVJWlBPRF9RVUVTQVRNUFRfSU5GIiB2YWx1ZT0i2YTYpyDZhtmH2KfYptmKIi8+DQoJCTx1aXRleHQgbmFtZT0iV0FSTklOR01TR19ZRVNTVFJJTkciIHZhbHVlPSLZhti52YUiLz4NCgkJPHVpdGV4dCBuYW1lPSJXQVJOSU5HTVNHX05PU1RSSU5HIiB2YWx1ZT0i2YTYpyIvPg0KCQk8dWl0ZXh0IG5hbWU9IldBUk5JTkdNU0dfVElUTEVTVFJJTkciIHZhbHVlPSLYqtit2LDZitixINi52YYg2KfZhNiq2YbZgtmEINmB2Yog2KfZhNmF2LPYp9io2YLYqSIvPg0KCQk8dWl0ZXh0IG5hbWU9IldBUk5JTkdNU0dfTVNHU1RSSU5HIiB2YWx1ZT0i2YfZhtin2YMg2KPYs9im2YTYqSDZhNmFINiq2KrZhSDYp9mE2KXYrNin2KjYqSDYudmE2YrZh9inINmB2Yog2KfZhNmF2LPYp9io2YLYqS4g2KfZhNmG2YLYsSDYudmE2Ykg2YbYudmFINiz2YrYrtix2KzZgyDZhdmGINin2YTZhdiz2KfYqNmC2KkuINin2YbZgtixINmE2Kcg2YTZhdiq2KfYqNi52Kkg2KfZhNmF2LPYp9io2YLYqS4iLz4NCgkJPHVpdGV4dCBuYW1lPSJJTkZPUk1BVElPTl9IMjY0X0ZMQVNIUExBWUVSIiB2YWx1ZT0i2YbYs9iu2KkgRmxhc2ggUGxheWVyICDYp9mE2YXYq9io2KrYqSDYrdin2YTZitin2Ysg2LnZhNmJINis2YfYp9iy2YMg2YTYpyDYqtiv2LnZhSDZh9iw2Kcg2KfZhNmB2YrYr9mK2YguINin2YbZgtixINi52YTZiSDZhdmG2LfZgtipINin2YTZgdmK2K/ZitmIINmE2KrZhtiy2YrZhCDYo9it2K/YqyDZhtiz2K7YqSDZhdmG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2KXYuNmH2KfYsSDYp9mE2LTYsdmK2Lcg2KfZhNis2KfZhtio2Yog2YTZhNmF2LTYp9ix2YPZitmGIi8+DQoJCTx1aXRleHQgbmFtZT0iTVVURSIgdmFsdWU9Iti12KfZhdiqIi8+DQoJCTx1aXRleHQgbmFtZT0iRE9DV1JBUF9USVRMRSIgdmFsdWU9Itin2YTZhdmE2YHYp9iqINin2YTZhdix2YHZgtipINmB2YogUHJlc2VudGVyIi8+DQoJCTx1aXRleHQgbmFtZT0iRE9DV1JBUF9NU0ciIHZhbHVlPSLYp9mE2K3Zgdi4INmB2Yog2KzZh9in2LIg2KfZhNmD2YXYqNmK2YjYqtixIi8+DQoJCTx1aXRleHQgbmFtZT0iRE9DV1JBUF9QUk9NUFQiIHZhbHVlPSLYp9mG2YLYsSDZh9mG2Kcg2YTZhNiq2YbYstmK2YQiLz4NCgk8L2xhbmd1YWdlPg0KCTxsYW5ndWFnZSBpZD0iZGU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kFUVEFDSE1FTlRfUFJFVklFV19XQVJOSU5HTVNHX1RJVExFU1RSSU5HIiB2YWx1ZT0iV2FybnVuZyBiZWltIMOWZmZuZW4gdm9uIEFubGFnZW4iLz4NCgkJPHVpdGV4dCBuYW1lPSJBVFRBQ0hNRU5UX1BSRVZJRVdfV0FSTklOR01TRyIgdmFsdWU9IkFuaMOkbmdlIGvDtm5uZW4gbmljaHQgaW0gVm9yc2NoYXUtTW9kdXMgZ2XDtmZmbmV0IHdlcmRlbi4gVmVyd2VuZGVuIFNpZSDigJ5WZXLDtmZmZW50bGljaGVu4oCcLCB1bSBkaWUgRXJnZWJuaXNzZSBhbnp1emVpZ2VuLiIvPg0KCQk8dWl0ZXh0IG5hbWU9IkNPTExBQl9MT0NBTF9QTEFZQkFDS19NU0ciIHZhbHVlPSJJbmhhbHQgd2lyZCBsb2thbCBnZXNwaWVsdC4gWnVzYW1tZW5hcmJlaXQgZnVua3Rpb25pZXJ0IGluIGRpZXNlbSBNb2R1cyBuaWNodC4iLz4NCgkJPHVpdGV4dCBuYW1lPSJDT0xMQUJfTE9DQUxfUExBWUJBQ0tfVElUTEUiIHZhbHVlPSJMb2thbGUgV2llZGVyZ2FiZSIvPg0KCQk8dWl0ZXh0IG5hbWU9IkNPTExBQl9MT0NBTF9QTEFZQkFDS0JUTiIgdmFsdWU9Ik9LIi8+DQoJCTx1aXRleHQgbmFtZT0iVU5OQU1FRFNMSURFVElUTEUiIHZhbHVlPSJGb2xpZSAlbiIvPg0KCQk8IS0tIHN1YnN0aXR1dGlvbjogJW4gPT0gc2xpZGUgbnVtYmVyIC0tPg0KCQk8IS0tIHN1YnN0aXR1dGlvbjogJXQgPT0gdG90YWwgc2xpZGUgY291bnQgLS0+DQoJCTx1aXRleHQgbmFtZT0iU0NSVUJCQVJTVEFUVVNfU0xJREVJTkZPIiB2YWx1ZT0iRm9saWUgJW4gLyAldCB8ICIvPg0KCQk8dWl0ZXh0IG5hbWU9IlNDUlVCQkFSU1RBVFVTX1NUT1BQRUQiIHZhbHVlPSJCZWVuZGV0Ii8+DQoJCTx1aXRleHQgbmFtZT0iU0NSVUJCQVJTVEFUVVNfUExBWUlORyIgdmFsdWU9IldpZWRlcmdhYmUiLz4NCgkJPHVpdGV4dCBuYW1lPSJTQ1JVQkJBUlNUQVRVU19OT0FVRElPIiB2YWx1ZT0iS2VpbiBBdWRpbyIvPg0KCQk8dWl0ZXh0IG5hbWU9IlNDUlVCQkFSU1RBVFVTX1ZJRFBMQVlJTkciIHZhbHVlPSJWaWRlbyB3aXJkIGFiZ2VzcGllbHQiLz4NCgkJPHVpdGV4dCBuYW1lPSJTQ1JVQkJBUlNUQVRVU19MT0FESU5HIiB2YWx1ZT0iTGFkZW4iLz4NCgkJPHVpdGV4dCBuYW1lPSJTQ1JVQkJBUlNUQVRVU19CVUZGRVJJTkciIHZhbHVlPSJQdWZmZXJuIi8+DQoJCTx1aXRleHQgbmFtZT0iU0NSVUJCQVJTVEFUVVNfUVVFU1RJT04iIHZhbHVlPSJGcmFnZSBiZWFudHdvcnRlbiIvPg0KCQk8dWl0ZXh0IG5hbWU9IlNDUlVCQkFSU1RBVFVTX1JFVklFV1FVSVoiIHZhbHVlPSJOb2NobWFscyBkdXJjaHNlaGVuIi8+DQoJCTwhLS0gc3Vic3RpdHV0aW9uOiAlbSA9PSBtaW51dGVzIHJlbWFpbmluZyAtLT4NCgkJPCEtLSBzdWJzdGl0dXRpb246ICVzID09IHNlY29uZHMgcmVtYWluaW5nIC0tPg0KCQk8dWl0ZXh0IG5hbWU9IkVMQVBTRUQiIHZhbHVlPSJSZXN0ZGF1ZXI6ICVtIE1pbnV0ZW4gJXMgU2VrdW5kZW4iLz4NCgkJPHVpdGV4dCBuYW1lPSJOT1RGT1VORCIgdmFsdWU9Ik5pY2h0cyBnZWZ1bmRlbiIvPg0KCQk8dWl0ZXh0IG5hbWU9IkFUVEFDSE1FTlRTIiB2YWx1ZT0iQW5sYWdlbiIvPg0KCQk8IS0tIHN1YnN0aXR1dGlvbjogJXAgPT0gY3VycmVudCBzcGVha2VyJ3MgdGl0bGUgLS0+DQoJCTx1aXRleHQgbmFtZT0iQklPV0lOX1RJVExFIiB2YWx1ZT0iU3ByZWNoZXI6ICVwIi8+DQoJCTx1aXRleHQgbmFtZT0iQklPQlROX1RJVExFIiB2YWx1ZT0iU3ByZWNoZXIiLz4NCgkJPHVpdGV4dCBuYW1lPSJESVZJREVSQlROX1RJVExFIiB2YWx1ZT0ifCIvPg0KCQk8dWl0ZXh0IG5hbWU9IkNPTlRBQ1RCVE5fVElUTEUiIHZhbHVlPSJLb250YWt0Ii8+DQoJCTx1aXRleHQgbmFtZT0iVEFCX1FVSVoiIHZhbHVlPSJRdWl6Ii8+DQoJCTx1aXRleHQgbmFtZT0iVEFCX09VVExJTkUiIHZhbHVlPSJTdHJ1a3R1ciIvPg0KCQk8dWl0ZXh0IG5hbWU9IlRBQl9USFVNQiIgdmFsdWU9Ik1pbmlhdHVyIi8+DQoJCTx1aXRleHQgbmFtZT0iVEFCX05PVEVTIiB2YWx1ZT0iTm90aXplbiIvPg0KCQk8dWl0ZXh0IG5hbWU9IlRBQl9TRUFSQ0giIHZhbHVlPSJTdWNoZW4iLz4NCgkJPHVpdGV4dCBuYW1lPSJTTElERV9IRUFESU5HIiB2YWx1ZT0iRm9saWVudGl0ZWwiLz4NCgkJPHVpdGV4dCBuYW1lPSJEVVJBVElPTl9IRUFESU5HIiB2YWx1ZT0iRGF1ZXIiLz4NCgkJPHVpdGV4dCBuYW1lPSJTRUFSQ0hfSEVBRElORyIgdmFsdWU9IlRleHQgc3VjaGVuOiIvPg0KCQk8dWl0ZXh0IG5hbWU9IlRIVU1CX0hFQURJTkciIHZhbHVlPSJGb2xpZSIvPg0KCQk8dWl0ZXh0IG5hbWU9IlRIVU1CX0lORk8iIHZhbHVlPSJGb2xpZW50aXRlbC9EYXVlciIvPg0KCQk8dWl0ZXh0IG5hbWU9IkFUVEFDSE5BTUVfSEVBRElORyIgdmFsdWU9IkRhdGVpbmFtZSIvPg0KCQk8dWl0ZXh0IG5hbWU9IkFUVEFDSFNJWkVfSEVBRElORyIgdmFsdWU9Ikdyw7bDn2UiLz4NCgkJPHVpdGV4dCBuYW1lPSJTTElERV9OT1RFUyIgdmFsdWU9IkZvbGllbm5vdGl6ZW4iLz4NCgkJPHVpdGV4dCBuYW1lPSJDT1VSU0VfU1RBVFVTIiB2YWx1ZT0iTW9kdWxzdGF0dXMiLz4NCgkJPHVpdGV4dCBuYW1lPSJQQVNTRURfU1RSSU5HIiB2YWx1ZT0iRXJmb2xncmVpY2giLz4NCgkJPHVpdGV4dCBuYW1lPSJGQUlMRURfU1RSSU5HIiB2YWx1ZT0iRmVobGdlc2NobGFnZW4iLz4NCgkJPCEtLXF1aXogcG9kIGFuZCBtZXNzYWdlIGJveCB0ZXh0cy0tPg0KCQk8dWl0ZXh0IG5hbWU9IlFVSVpQT0RfUVVJWl9BVFRFTVBUIiB2YWx1ZT0iUXVpenZlcnN1Y2g6Ii8+DQoJCTx1aXRleHQgbmFtZT0iUVVJWlBPRF9RVUlaX0FUVEVNUFRfVkFMVUUiIHZhbHVlPSIlbiB2b24gJXQiLz4NCgkJPHVpdGV4dCBuYW1lPSJRVUlaUE9EX1FVSVpfU0NPUkUiIHZhbHVlPSJFcnJlaWNodDoiLz4NCgkJPHVpdGV4dCBuYW1lPSJRVUlaUE9EX1FVSVpfUEFTU1NDT1JFIiB2YWx1ZT0iTWluZGVzdHB1bmt0emFobDoiLz4NCgkJPHVpdGV4dCBuYW1lPSJRVUlaUE9EX1FVSVpfTUFYU0NPUkUiIHZhbHVlPSJNYXhpbWFsZSBQdW5rdHphaGw6Ii8+DQoJCTx1aXRleHQgbmFtZT0iUVVJWlBPRF9RVUVTQVRNUFRfU1RSIiB2YWx1ZT0iVmVyc3VjaDogJW4gdm9uICV0Ii8+DQoJCTx1aXRleHQgbmFtZT0iUVVJWlBPRF9RVUVTVFlQRV9TVFIiIHZhbHVlPSJUeXA6ICVzIi8+DQoJCTx1aXRleHQgbmFtZT0iUVVJWlBPRF9RVUVTVFlQRV9HUkQiIHZhbHVlPSJCZXdlcnRldCIvPg0KCQk8dWl0ZXh0IG5hbWU9IlFVSVpQT0RfUVVFU1RZUEVfU1ZZIiB2YWx1ZT0iVW1mcmFnZSIvPg0KCQk8dWl0ZXh0IG5hbWU9IlFVSVpQT0RfUVVJWkFUTVBUX0lORiIgdmFsdWU9IlVuZW5kbGljaCIvPg0KCQk8dWl0ZXh0IG5hbWU9IlFVSVpQT0RfUVVFU0FUTVBUX0lORiIgdmFsdWU9IlVuZW5kbGljaCIvPg0KCQk8dWl0ZXh0IG5hbWU9IldBUk5JTkdNU0dfWUVTU1RSSU5HIiB2YWx1ZT0iSmEiLz4NCgkJPHVpdGV4dCBuYW1lPSJXQVJOSU5HTVNHX05PU1RSSU5HIiB2YWx1ZT0iTmVpbiIvPg0KCQk8dWl0ZXh0IG5hbWU9IldBUk5JTkdNU0dfVElUTEVTVFJJTkciIHZhbHVlPSJRdWl6bmF2aWdhdGlvbnN3YXJudW5nIi8+DQoJCTx1aXRleHQgbmFtZT0iV0FSTklOR01TR19NU0dTVFJJTkciIHZhbHVlPSJJbiBkaWVzZW0gUXVpeiBnaWJ0IGVzIHVuYmVhbnR3b3J0ZXRlIEZyYWdlbi4mI3hBOyYjeEE7V2VubiBTaWUgYXVmICZxdW90O0phJnF1b3Q7IGtsaWNrZW4sIHdpcmQgZGFzIFF1aXogYmVlbmRldC4gS2xpY2tlbiBTaWUgYXVmICZxdW90O05laW4mcXVvdDssIHVtIG1pdCBkZW0gUXVpeiBmb3J0enVmYWhyZW4uIi8+DQoJCTx1aXRleHQgbmFtZT0iSU5GT1JNQVRJT05fSDI2NF9GTEFTSFBMQVlFUiIgdmFsdWU9IkRhcyBWaWRlbyB3aXJkIHZvbiBkZXIgbW9tZW50YW4gYXVmIGRpZXNlbSBDb21wdXRlciBpbnN0YWxsaWVydGVuIFZlcnNpb24gdm9uIEZsYXNoIFBsYXllciBuaWNodCB1bnRlcnN0w7x0enQuIEtsaWNrZW4gU2llIGF1ZiBkZW4gVmlkZW9iZXJlaWNoLCB1bSBkaWUgYWt0dWVsbGUgVmVyc2lvbiB2b24gRmxhc2ggUGxheWVyIGhlcnVudGVyenVs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RGVuIFRlaWxuZWhtZXJuIGRpZSBTZWl0ZW5sZWlzdGUgYW56ZWlnZW4iLz4NCgkJPHVpdGV4dCBuYW1lPSJNVVRFIiB2YWx1ZT0iQXVzIi8+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DQoJPGxhbmd1YWdlIGlkPSJmci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QVRUQUNITUVOVF9QUkVWSUVXX1dBUk5JTkdNU0dfVElUTEVTVFJJTkciIHZhbHVlPSJBdmVydGlzc2VtZW50IGNvbmNlcm5hbnQgbGEgcGnDqGNlIGpvaW50ZSIvPg0KCQk8dWl0ZXh0IG5hbWU9IkFUVEFDSE1FTlRfUFJFVklFV19XQVJOSU5HTVNHIiB2YWx1ZT0iTGVzIHBpw6hjZXMgam9pbnRlcyBuZSBwZXV2ZW50IHBhcyDDqnRyZSBvdXZlcnRlcyBlbiBtb2RlIEFwZXLDp3UuIFV0aWxpc2V6IGxhIHB1YmxpY2F0aW9uIHBvdXIgYWZmaWNoZXIgbGVzIHLDqXN1bHRhdHMuIi8+DQoJCTx1aXRleHQgbmFtZT0iQ09MTEFCX0xPQ0FMX1BMQVlCQUNLX01TRyIgdmFsdWU9IkxlIGNvbnRlbnUgZXN0IGx1IGxvY2FsZW1lbnQuIExhIGNvbGxhYm9yYXRpb24gbuKAmWVzdCBwYXMgcHJpc2UgZW4gY2hhcmdlIHBvdXIgY2UgbW9kZS4iLz4NCgkJPHVpdGV4dCBuYW1lPSJDT0xMQUJfTE9DQUxfUExBWUJBQ0tfVElUTEUiIHZhbHVlPSJMZWN0dXJlIGxvY2FsZSIvPg0KCQk8dWl0ZXh0IG5hbWU9IkNPTExBQl9MT0NBTF9QTEFZQkFDS0JUTiIgdmFsdWU9Ik9rIi8+DQoJCTx1aXRleHQgbmFtZT0iVU5OQU1FRFNMSURFVElUTEUiIHZhbHVlPSJEaWFwb3NpdGl2ZSAlbiIvPg0KCQk8IS0tIHN1YnN0aXR1dGlvbjogJW4gPT0gc2xpZGUgbnVtYmVyIC0tPg0KCQk8IS0tIHN1YnN0aXR1dGlvbjogJXQgPT0gdG90YWwgc2xpZGUgY291bnQgLS0+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DQoJCTx1aXRleHQgbmFtZT0iU0NSVUJCQVJTVEFUVVNfVklEUExBWUlORyIgdmFsdWU9IkxlY3R1cmUgdmlkw6lvIGVuIGNvdXJzIi8+DQoJCTx1aXRleHQgbmFtZT0iU0NSVUJCQVJTVEFUVVNfTE9BRElORyIgdmFsdWU9IkNoYXJnZW1lbnQgZW4gY291cnMiLz4NCgkJPHVpdGV4dCBuYW1lPSJTQ1JVQkJBUlNUQVRVU19CVUZGRVJJTkciIHZhbHVlPSJNaXNlIGVuIG3DqW1vaXJlIi8+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DQoJCTx1aXRleHQgbmFtZT0iRUxBUFNFRCIgdmFsdWU9IiVtIG1pbnV0ZXMgJXMgc2Vjb25kZXMgcmVzdGFudGVzIi8+DQoJCTx1aXRleHQgbmFtZT0iTk9URk9VTkQiIHZhbHVlPSJSaWVuIHRyb3V2w6kiLz4NCgkJPHVpdGV4dCBuYW1lPSJBVFRBQ0hNRU5UUyIgdmFsdWU9IlBpw6hjZXMgam9pbnRlcyIvPg0KCQk8IS0tIHN1YnN0aXR1dGlvbjogJXAgPT0gY3VycmVudCBzcGVha2VyJ3MgdGl0bGUgLS0+DQoJCTx1aXRleHQgbmFtZT0iQklPV0lOX1RJVExFIiB2YWx1ZT0iQmlvIDogJXAiLz4NCgkJPHVpdGV4dCBuYW1lPSJCSU9CVE5fVElUTEUiIHZhbHVlPSJCaW8gOiIvPg0KCQk8dWl0ZXh0IG5hbWU9IkRJVklERVJCVE5fVElUTEUiIHZhbHVlPSJ8Ii8+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HVpdGV4dCBuYW1lPSJDT1VSU0VfU1RBVFVTIiB2YWx1ZT0iU3RhdHV0IGR1IG1vZHVsZSIvPg0KCQk8dWl0ZXh0IG5hbWU9IlBBU1NFRF9TVFJJTkciIHZhbHVlPSJSw6l1c3NpIi8+DQoJCTx1aXRleHQgbmFtZT0iRkFJTEVEX1NUUklORyIgdmFsdWU9IkVjaG91w6kiLz4NCgkJPCEtLXF1aXogcG9kIGFuZCBtZXNzYWdlIGJveCB0ZXh0cy0tPg0KCQk8dWl0ZXh0IG5hbWU9IlFVSVpQT0RfUVVJWl9BVFRFTVBUIiB2YWx1ZT0iVGVudGF0aXZlIGRlIHF1ZXN0aW9ubmFpcmUgOiIvPg0KCQk8dWl0ZXh0IG5hbWU9IlFVSVpQT0RfUVVJWl9BVFRFTVBUX1ZBTFVFIiB2YWx1ZT0iJW4gc3VyICV0Ii8+DQoJCTx1aXRleHQgbmFtZT0iUVVJWlBPRF9RVUlaX1NDT1JFIiB2YWx1ZT0iTm90ZSBvYnRlbnVlIDoiLz4NCgkJPHVpdGV4dCBuYW1lPSJRVUlaUE9EX1FVSVpfUEFTU1NDT1JFIiB2YWx1ZT0iTm90ZSBkJ2FkbWlzc2liaWxpdMOpwqA6Ii8+DQoJCTx1aXRleHQgbmFtZT0iUVVJWlBPRF9RVUlaX01BWFNDT1JFIiB2YWx1ZT0iTm90ZSBtYXhpbWFsZSA6Ii8+DQoJCTx1aXRleHQgbmFtZT0iUVVJWlBPRF9RVUVTQVRNUFRfU1RSIiB2YWx1ZT0iVGVudGF0aXZlIDogJW4gc3VyICV0Ii8+DQoJCTx1aXRleHQgbmFtZT0iUVVJWlBPRF9RVUVTVFlQRV9TVFIiIHZhbHVlPSJUeXBlOiAlcyIvPg0KCQk8dWl0ZXh0IG5hbWU9IlFVSVpQT0RfUVVFU1RZUEVfR1JEIiB2YWx1ZT0iTm90w6kiLz4NCgkJPHVpdGV4dCBuYW1lPSJRVUlaUE9EX1FVRVNUWVBFX1NWWSIgdmFsdWU9IkVucXXDqnRlIi8+DQoJCTx1aXRleHQgbmFtZT0iUVVJWlBPRF9RVUlaQVRNUFRfSU5GIiB2YWx1ZT0iSWxsaW1pdMOpIi8+DQoJCTx1aXRleHQgbmFtZT0iUVVJWlBPRF9RVUVTQVRNUFRfSU5GIiB2YWx1ZT0iSWxsaW1pdMOpIi8+DQoJCTx1aXRleHQgbmFtZT0iV0FSTklOR01TR19ZRVNTVFJJTkciIHZhbHVlPSJPdWkiLz4NCgkJPHVpdGV4dCBuYW1lPSJXQVJOSU5HTVNHX05PU1RSSU5HIiB2YWx1ZT0iTm9uIi8+DQoJCTx1aXRleHQgbmFtZT0iV0FSTklOR01TR19USVRMRVNUUklORyIgdmFsdWU9IkF2ZXJ0aXNzZW1lbnQgZGUgbmF2aWdhdGlvbiBkdSBxdWVzdGlvbm5haXJlIi8+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DQoJCTx1aWZvbnQgbmFtZT0iRk9OVF9QUkVTRU5URVJUSVRMRSIgdmFsdWU9IlZlcmRhbmEsMTE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BVFRBQ0hNRU5UX1BSRVZJRVdfV0FSTklOR01TR19USVRMRVNUUklORyIgdmFsdWU9Iua3u+S7mOODleOCoeOCpOODq+itpuWRiiIvPg0KCQk8dWl0ZXh0IG5hbWU9IkFUVEFDSE1FTlRfUFJFVklFV19XQVJOSU5HTVNHIiB2YWx1ZT0i5re75LuY44OV44Kh44Kk44Or44Gv44OX44Os44OT44Ol44O844Oi44O844OJ44Gn44Gv6ZaL44GN44G+44Gb44KT44CC44OR44OW44Oq44OD44K344Ol44KS5L2/55So44GX44Gm57WQ5p6c44KS6KGo56S644GX44Gm44GP44Gg44GV44GE44CCIi8+DQoJCTx1aXRleHQgbmFtZT0iQ09MTEFCX0xPQ0FMX1BMQVlCQUNLX01TRyIgdmFsdWU9IuOCs+ODs+ODhuODs+ODhOOBr+ODreODvOOCq+ODq+OBp+WGjeeUn+OBleOCjOOBpuOBhOOBvuOBmeOAguOBk+OBruODouODvOODieOBp+OBr+WFseWQjOS9nOalreOBp+OBjeOBvuOBm+OCk+OAgiIvPg0KCQk8dWl0ZXh0IG5hbWU9IkNPTExBQl9MT0NBTF9QTEFZQkFDS19USVRMRSIgdmFsdWU9IuODreODvOOCq+ODq+WGjeeUnyIvPg0KCQk8dWl0ZXh0IG5hbWU9IkNPTExBQl9MT0NBTF9QTEFZQkFDS0JUTiIgdmFsdWU9Ik9LIi8+DQoJCTx1aXRleHQgbmFtZT0iVU5OQU1FRFNMSURFVElUTEUiIHZhbHVlPSLjgrnjg6njgqTjg4kgOiAlbiIvPg0KCQk8IS0tIHN1YnN0aXR1dGlvbjogJW4gPT0gc2xpZGUgbnVtYmVyIC0tPg0KCQk8IS0tIHN1YnN0aXR1dGlvbjogJXQgPT0gdG90YWwgc2xpZGUgY291bnQgLS0+DQoJCTx1aXRleHQgbmFtZT0iU0NSVUJCQVJTVEFUVVNfU0xJREVJTkZPIiB2YWx1ZT0i44K544Op44Kk44OJIDogJW4gLyAldCB8ICIvPg0KCQk8dWl0ZXh0IG5hbWU9IlNDUlVCQkFSU1RBVFVTX1NUT1BQRUQiIHZhbHVlPSLlgZzmraIiLz4NCgkJPHVpdGV4dCBuYW1lPSJTQ1JVQkJBUlNUQVRVU19QTEFZSU5HIiB2YWx1ZT0i5YaN55Sf5LitIi8+DQoJCTx1aXRleHQgbmFtZT0iU0NSVUJCQVJTVEFUVVNfTk9BVURJTyIgdmFsdWU9Iumfs+WjsOOBquOBlyIvPg0KCQk8dWl0ZXh0IG5hbWU9IlNDUlVCQkFSU1RBVFVTX1ZJRFBMQVlJTkciIHZhbHVlPSLjg5Pjg4fjgqrlho3nlJ/kuK0iLz4NCgkJPHVpdGV4dCBuYW1lPSJTQ1JVQkJBUlNUQVRVU19MT0FESU5HIiB2YWx1ZT0i44Ot44O844OJ5LitIi8+DQoJCTx1aXRleHQgbmFtZT0iU0NSVUJCQVJTVEFUVVNfQlVGRkVSSU5HIiB2YWx1ZT0i44OQ44OD44OV44Kh5LitIi8+DQoJCTx1aXRleHQgbmFtZT0iU0NSVUJCQVJTVEFUVVNfUVVFU1RJT04iIHZhbHVlPSLos6rllY/jgavnrZTjgYjjgabkuIvjgZXjgYQiLz4NCgkJPHVpdGV4dCBuYW1lPSJTQ1JVQkJBUlNUQVRVU19SRVZJRVdRVUlaIiB2YWx1ZT0i44Kv44Kk44K644KS44Os44OT44Ol44O844GX44Gm44GE44G+44GZIi8+DQoJCTwhLS0gc3Vic3RpdHV0aW9uOiAlbSA9PSBtaW51dGVzIHJlbWFpbmluZyAtLT4NCgkJPCEtLSBzdWJzdGl0dXRpb246ICVzID09IHNlY29uZHMgcmVtYWluaW5nIC0tPg0KCQk8dWl0ZXh0IG5hbWU9IkVMQVBTRUQiIHZhbHVlPSLmrovjgoogOiAlbSDliIYgJXMg56eSIi8+DQoJCTx1aXRleHQgbmFtZT0iTk9URk9VTkQiIHZhbHVlPSLkvZXjgoLopovjgaTjgYvjgorjgb7jgZvjgpMiLz4NCgkJPHVpdGV4dCBuYW1lPSJBVFRBQ0hNRU5UUyIgdmFsdWU9Iua3u+S7mCIvPg0KCQk8IS0tIHN1YnN0aXR1dGlvbjogJXAgPT0gY3VycmVudCBzcGVha2VyJ3MgdGl0bGUgLS0+DQoJCTx1aXRleHQgbmFtZT0iQklPV0lOX1RJVExFIiB2YWx1ZT0i57WM5q20IDogJXAiLz4NCgkJPHVpdGV4dCBuYW1lPSJCSU9CVE5fVElUTEUiIHZhbHVlPSLntYzmrbQiLz4NCgkJPHVpdGV4dCBuYW1lPSJESVZJREVSQlROX1RJVExFIiB2YWx1ZT0ifCIvPg0KCQk8dWl0ZXh0IG5hbWU9IkNPTlRBQ1RCVE5fVElUTEUiIHZhbHVlPSLjgYrllY/jgYTlkIjjgo/jgZsiLz4NCgkJPHVpdGV4dCBuYW1lPSJUQUJfUVVJWiIgdmFsdWU9IuOCr+OCpOOCuiIvPg0KCQk8dWl0ZXh0IG5hbWU9IlRBQl9PVVRMSU5FIiB2YWx1ZT0i44Ki44Km44OI44Op44Kk44OzIi8+DQoJCTx1aXRleHQgbmFtZT0iVEFCX1RIVU1CIiB2YWx1ZT0i44K144Og44ON44O844OrIi8+DQoJCTx1aXRleHQgbmFtZT0iVEFCX05PVEVTIiB2YWx1ZT0i44OO44O844OIIi8+DQoJCTx1aXRleHQgbmFtZT0iVEFCX1NFQVJDSCIgdmFsdWU9IuaknOe0oiIvPg0KCQk8dWl0ZXh0IG5hbWU9IlNMSURFX0hFQURJTkciIHZhbHVlPSLjgrnjg6njgqTjg4njgr/jgqTjg4jjg6siLz4NCgkJPHVpdGV4dCBuYW1lPSJEVVJBVElPTl9IRUFESU5HIiB2YWx1ZT0i6ZW344GVIi8+DQoJCTx1aXRleHQgbmFtZT0iU0VBUkNIX0hFQURJTkciIHZhbHVlPSLmpJzntKLjgZnjgovjg4bjgq3jgrnjg4ggOiAiLz4NCgkJPHVpdGV4dCBuYW1lPSJUSFVNQl9IRUFESU5HIiB2YWx1ZT0i44K544Op44Kk44OJIi8+DQoJCTx1aXRleHQgbmFtZT0iVEhVTUJfSU5GTyIgdmFsdWU9IuOCueODqeOCpOODieOCv+OCpOODiOODqyAvIOmVt+OBlSIvPg0KCQk8dWl0ZXh0IG5hbWU9IkFUVEFDSE5BTUVfSEVBRElORyIgdmFsdWU9IuODleOCoeOCpOODq+WQjSIvPg0KCQk8dWl0ZXh0IG5hbWU9IkFUVEFDSFNJWkVfSEVBRElORyIgdmFsdWU9IuOCteOCpOOCuiIvPg0KCQk8dWl0ZXh0IG5hbWU9IlNMSURFX05PVEVTIiB2YWx1ZT0i44K544Op44Kk44OJ44OO44O844OIIi8+DQoJCTx1aXRleHQgbmFtZT0iQ09VUlNFX1NUQVRVUyIgdmFsdWU9IuODouOCuOODpeODvOODq+OCueODhuODvOOCv+OCuSIvPg0KCQk8dWl0ZXh0IG5hbWU9IlBBU1NFRF9TVFJJTkciIHZhbHVlPSLlkIjmoLwiLz4NCgkJPHVpdGV4dCBuYW1lPSJGQUlMRURfU1RSSU5HIiB2YWx1ZT0i5LiN5ZCI5qC8Ii8+DQoJCTwhLS1xdWl6IHBvZCBhbmQgbWVzc2FnZSBib3ggdGV4dHMtLT4NCgkJPHVpdGV4dCBuYW1lPSJRVUlaUE9EX1FVSVpfQVRURU1QVCIgdmFsdWU9IuOCr+OCpOOCuuippuihjOWbnuaVsCA6ICIvPg0KCQk8dWl0ZXh0IG5hbWU9IlFVSVpQT0RfUVVJWl9BVFRFTVBUX1ZBTFVFIiB2YWx1ZT0iJW4gLyAldCIvPg0KCQk8dWl0ZXh0IG5hbWU9IlFVSVpQT0RfUVVJWl9TQ09SRSIgdmFsdWU9IuOCueOCs+OCoiA6ICIvPg0KCQk8dWl0ZXh0IG5hbWU9IlFVSVpQT0RfUVVJWl9QQVNTU0NPUkUiIHZhbHVlPSLlkIjmoLzngrkgOiIvPg0KCQk8dWl0ZXh0IG5hbWU9IlFVSVpQT0RfUVVJWl9NQVhTQ09SRSIgdmFsdWU9IuacgOmrmOW+l+eCuSA6ICIvPg0KCQk8dWl0ZXh0IG5hbWU9IlFVSVpQT0RfUVVFU0FUTVBUX1NUUiIgdmFsdWU9IuippuihjOWbnuaVsCA6ICVuIC8gJXQiLz4NCgkJPHVpdGV4dCBuYW1lPSJRVUlaUE9EX1FVRVNUWVBFX1NUUiIgdmFsdWU9IuOCv+OCpOODlyA6ICVzIi8+DQoJCTx1aXRleHQgbmFtZT0iUVVJWlBPRF9RVUVTVFlQRV9HUkQiIHZhbHVlPSLoqZXkvqEiLz4NCgkJPHVpdGV4dCBuYW1lPSJRVUlaUE9EX1FVRVNUWVBFX1NWWSIgdmFsdWU9IuOCouODs+OCseODvOODiCIvPg0KCQk8dWl0ZXh0IG5hbWU9IlFVSVpQT0RfUVVJWkFUTVBUX0lORiIgdmFsdWU9IueEoeWItumZkCIvPg0KCQk8dWl0ZXh0IG5hbWU9IlFVSVpQT0RfUVVFU0FUTVBUX0lORiIgdmFsdWU9IueEoeWItumZkCIvPg0KCQk8dWl0ZXh0IG5hbWU9IldBUk5JTkdNU0dfWUVTU1RSSU5HIiB2YWx1ZT0i44Gv44GEIi8+DQoJCTx1aXRleHQgbmFtZT0iV0FSTklOR01TR19OT1NUUklORyIgdmFsdWU9IuOBhOOBhOOBiCIvPg0KCQk8dWl0ZXh0IG5hbWU9IldBUk5JTkdNU0dfVElUTEVTVFJJTkciIHZhbHVlPSLjgq/jgqTjgrrjga7jg4rjg5PjgrLjg7zjgrfjg6fjg7PjgavplqLjgZnjgovorablkYoiLz4NCgkJPHVpdGV4dCBuYW1lPSJXQVJOSU5HTVNHX01TR1NUUklORyIgdmFsdWU9IuOBk+OBruOCr+OCpOOCuuOBq+OBr+OAgeOBvuOBoOino+etlOOBl+OBpuOBhOOBquOBhOizquWVj+OBjOOBguOCiuOBvuOBmeOAgiYjeEE7JiN4QTsg44Kv44Kk44K644KS57WC5LqG44GZ44KL44Gr44Gv44CB44CM44Gv44GE44CN44KS44Kv44Oq44OD44Kv44GX44G+44GZ44CC44Kv44Kk44K644KS57aa6KGM44GZ44KL44Gr44Gv44CB44CM44GE44GE44GI44CN44KS44Kv44Oq44OD44Kv44GX44G+44GZ44CCIi8+DQoJCTx1aXRleHQgbmFtZT0iSU5GT1JNQVRJT05fSDI2NF9GTEFTSFBMQVlFUiIgdmFsdWU9IuOBiuS9v+OBhOOBruOCs+ODs+ODlOODpeODvOOCv+OBq+ePvuWcqOOCpOODs+OCueODiOODvOODq+OBleOCjOOBpuOBhOOCiyBGbGFzaCBQbGF5ZXIg44Gu44OQ44O844K444On44Oz44Gv44CB44GT44Gu44OT44OH44Kq44KS44K144Od44O844OI44GX44Gm44GE44G+44Gb44KT44CC5pyA5paw44GuIEZsYXNoIFBsYXllciDjgpLjg4Djgqbjg7Pjg63jg7zjg4njgZnjgovjgavjga/jgIHjg5Pjg4fjgqrpoJjln5/jgpLjgq/jg6rjg4Pjgq/jgZfjgabjgY/jgaDjgZXjgYT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44K144Kk44OJ44OQ44O844KS5Y+C5Yqg6ICF44Gr6KaL44Gb44KLIi8+DQoJCTx1aXRleHQgbmFtZT0iTVVURSIgdmFsdWU9IuODn+ODpeODvOODiCIvPg0KCQk8dWl0ZXh0IG5hbWU9IkRPQ1dSQVBfVElUTEUiIHZhbHVlPSJQcmVzZW50ZXIg5re75LuY44OV44Kh44Kk44OrIi8+DQoJCTx1aXRleHQgbmFtZT0iRE9DV1JBUF9NU0ciIHZhbHVlPSLjg57jgqTjgrPjg7Pjg5Tjg6Xjg7zjgr/jgavkv53lrZgiLz4NCgkJPHVpdGV4dCBuYW1lPSJET0NXUkFQX1BST01QVCIgdmFsdWU9IuOCr+ODquODg+OCr+OBl+OBpuODgOOCpuODs+ODreODvOODiSIvPg0KCTwvbGFuZ3VhZ2U+DQoJPGxhbmd1YWdlIGlkPSJrbyI+DQoJCTwhLS0gZm9ybWF0IGZvciB1aWZvbnQgdmFsdWUgaXMgImZvbnQsc2l6ZSxpc2JvbGQsaXNpdGFsaWMsaXNzaGFkb3dlZCIgLS0+DQoJCTx1aWZvbnQgbmFtZT0iRk9OVF9RVUlaWklORyIgdmFsdWU9IlZlcmRhbmEsOSxmYWxzZSxmYWxzZSxmYWxzZSIvPg0KCQk8dWlmb250IG5hbWU9IkZPTlRfU0NSVUJTVEFUVVMiIHZhbHVlPSJWZXJkYW5hLDExLGZhbHNlLGZhbHNlLHRydWUiLz4NCgkJPHVpZm9udCBuYW1lPSJGT05UX1NDUlVCVElNRSIgdmFsdWU9IlZlcmRhbmEsOSxmYWxzZSxmYWxzZSx0cnVlIi8+DQoJCTx1aWZvbnQgbmFtZT0iRk9OVF9FTEFQU0VEVElNRSIgdmFsdWU9IlZlcmRhbmEsMTEsdHJ1ZSxmYWxzZSxmYWxzZSIvPg0KCQk8dWlmb250IG5hbWU9IkZPTlRfVVRJTFNNRU5VIiB2YWx1ZT0iVmVyZGFuYSw5LHRydWUsZmFsc2UsZmFsc2UiLz4NCgkJPHVpZm9udCBuYW1lPSJGT05UX1RBQlMiIHZhbHVlPSJWZXJkYW5hLDExLGZhbHNlLGZhbHNlLGZhbHNlIi8+DQoJCTx1aWZvbnQgbmFtZT0iRk9OVF9QUkVTRU5UQVRJT05OQU1FIiB2YWx1ZT0iVmVyZGFuYSwxNSxmYWxzZSxmYWxzZSx0cnVlIi8+DQoJCTx1aWZvbnQgbmFtZT0iRk9OVF9QUkVTRU5URVJOQU1FIiB2YWx1ZT0iVmVyZGFuYSwxNSx0cnVlLGZhbHNlLHRydWUiLz4NCgkJPHVpZm9udCBuYW1lPSJGT05UX1BSRVNFTlRFUlRJVExFIiB2YWx1ZT0iVmVyZGFuYSwxMSxmYWxzZSxmYWxzZSx0cnVlIi8+DQoJCTx1aWZvbnQgbmFtZT0iRk9OVF9CSU9CVE4iIHZhbHVlPSJWZXJkYW5hLDEx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MTEsZmFsc2UsZmFsc2UsdHJ1ZSIvPg0KCQk8dWlmb250IG5hbWU9IkZPTlRfQklPV0lOIiB2YWx1ZT0iVmVyZGFuYSwxMSxmYWxzZSxmYWxzZSxmYWxzZSIvPg0KCQk8dWlmb250IG5hbWU9IkZPTlRfTElTVEhFQURJTkciIHZhbHVlPSJWZXJkYW5hLDExLGZhbHNlLGZhbHNlLGZhbHNlIi8+DQoJCTx1aWZvbnQgbmFtZT0iRk9OVF9XSU5USVRMRSIgdmFsdWU9IlZlcmRhbmEsMTE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kFUVEFDSE1FTlRfUFJFVklFV19XQVJOSU5HTVNHX1RJVExFU1RSSU5HIiB2YWx1ZT0i7LKo67aAIO2MjOydvCDqsr3qs6AiLz4NCgkJPHVpdGV4dCBuYW1lPSJBVFRBQ0hNRU5UX1BSRVZJRVdfV0FSTklOR01TRyIgdmFsdWU9IuuvuOumrOuztOq4sCDrqqjrk5zsl5DshJzripQg7LKo67aAIO2MjOydvOydtCDsl7Trpqzsp4Ag7JWK7Iq164uI64ukLiDqsrDqs7zrpbwg67O066Ck66m0IOqyjOyLnCDquLDriqXsnYQg7IKs7Jqp7ZWY7Iut7Iuc7JikLiIvPg0KCQk8dWl0ZXh0IG5hbWU9IkNPTExBQl9MT0NBTF9QTEFZQkFDS19NU0ciIHZhbHVlPSLsvZjthZDtirjqsIAg66Gc7Lus7JeQ7IScIOyerOyDnSDspJHsnoXri4jri6QuIOydtCDrqqjrk5zsl5DshJzripQg6rO164+ZIOyekeyXheydhCDsiJjtlontlaAg7IiYIOyXhuyKteuLiOuLpC4iLz4NCgkJPHVpdGV4dCBuYW1lPSJDT0xMQUJfTE9DQUxfUExBWUJBQ0tfVElUTEUiIHZhbHVlPSLroZzsu6wg7J6s7IOdIi8+DQoJCTx1aXRleHQgbmFtZT0iQ09MTEFCX0xPQ0FMX1BMQVlCQUNLQlROIiB2YWx1ZT0i7ZmV7J24Ii8+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DQoJCTwhLS0gc3Vic3RpdHV0aW9uOiAlcyA9PSBzZWNvbmRzIHJlbWFpbmluZyAtLT4NCgkJPHVpdGV4dCBuYW1lPSJFTEFQU0VEIiB2YWx1ZT0iJW3rtoQgJXPstIgg64Ko7J2MIi8+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DQoJCTx1aXRleHQgbmFtZT0iQklPQlROX1RJVExFIiB2YWx1ZT0i6rK966ClIOyGjOqwnCIvPg0KCQk8dWl0ZXh0IG5hbWU9IkRJVklERVJCVE5fVElUTEUiIHZhbHVlPSJ8Ii8+DQoJCTx1aXRleHQgbmFtZT0iQ09OVEFDVEJUTl9USVRMRSIgdmFsdWU9IuyXsOudveyymCIvPg0KCQk8dWl0ZXh0IG5hbWU9IlRBQl9RVUlaIiB2YWx1ZT0i7YC07KaIIi8+DQoJCTx1aXRleHQgbmFtZT0iVEFCX09VVExJTkUiIHZhbHVlPSLqsJzsmpQiLz4NCgkJPHVpdGV4dCBuYW1lPSJUQUJfVEhVTUIiIHZhbHVlPSLstpXshoztjJAiLz4NCgkJPHVpdGV4dCBuYW1lPSJUQUJfTk9URVMiIHZhbHVlPSLrhbjtirgiLz4NCgkJPHVpdGV4dCBuYW1lPSJUQUJfU0VBUkNIIiB2YWx1ZT0i6rKA7IOJIi8+DQoJCTx1aXRleHQgbmFtZT0iU0xJREVfSEVBRElORyIgdmFsdWU9IuyKrOudvOydtOuTnCDsoJzrqqkiLz4NCgkJPHVpdGV4dCBuYW1lPSJEVVJBVElPTl9IRUFESU5HIiB2YWx1ZT0i7J6s7IOd7Iuc6rCEIi8+DQoJCTx1aXRleHQgbmFtZT0iU0VBUkNIX0hFQURJTkciIHZhbHVlPSLthY3siqTtirgg6rKA7IOJOiIvPg0KCQk8dWl0ZXh0IG5hbWU9IlRIVU1CX0hFQURJTkciIHZhbHVlPSLsiqzrnbzsnbTrk5wiLz4NCgkJPHVpdGV4dCBuYW1lPSJUSFVNQl9JTkZPIiB2YWx1ZT0i7KCc66qpL+yerOyDneyLnOqwhCIvPg0KCQk8dWl0ZXh0IG5hbWU9IkFUVEFDSE5BTUVfSEVBRElORyIgdmFsdWU9Iu2MjOydvCDsnbTrpoQiLz4NCgkJPHVpdGV4dCBuYW1lPSJBVFRBQ0hTSVpFX0hFQURJTkciIHZhbHVlPSLtgazquLAiLz4NCgkJPHVpdGV4dCBuYW1lPSJTTElERV9OT1RFUyIgdmFsdWU9IuyKrOudvOydtOuTnCDrhbjtirgiLz4NCgkJPHVpdGV4dCBuYW1lPSJDT1VSU0VfU1RBVFVTIiB2YWx1ZT0i66qo65OIIOyDge2DnCIvPg0KCQk8dWl0ZXh0IG5hbWU9IlBBU1NFRF9TVFJJTkciIHZhbHVlPSLtlanqsqkiLz4NCgkJPHVpdGV4dCBuYW1lPSJGQUlMRURfU1RSSU5HIiB2YWx1ZT0i67aI7ZWp6rKpIi8+DQoJCTwhLS1xdWl6IHBvZCBhbmQgbWVzc2FnZSBib3ggdGV4dHMtLT4NCgkJPHVpdGV4dCBuYW1lPSJRVUlaUE9EX1FVSVpfQVRURU1QVCIgdmFsdWU9Iu2AtOymiCDsi5zrj4Qg7Zqf7IiYOiIvPg0KCQk8dWl0ZXh0IG5hbWU9IlFVSVpQT0RfUVVJWl9BVFRFTVBUX1ZBTFVFIiB2YWx1ZT0iJW4vJXQiLz4NCgkJPHVpdGV4dCBuYW1lPSJRVUlaUE9EX1FVSVpfU0NPUkUiIHZhbHVlPSLrk53soJA6Ii8+DQoJCTx1aXRleHQgbmFtZT0iUVVJWlBPRF9RVUlaX1BBU1NTQ09SRSIgdmFsdWU9Iu2GteqzvCDsoJDsiJg6Ii8+DQoJCTx1aXRleHQgbmFtZT0iUVVJWlBPRF9RVUlaX01BWFNDT1JFIiB2YWx1ZT0i7LWc6rOgIOygkOyImDoiLz4NCgkJPHVpdGV4dCBuYW1lPSJRVUlaUE9EX1FVRVNBVE1QVF9TVFIiIHZhbHVlPSLsi5zrj4Qg7Zqf7IiYOiAlbi8ldCIvPg0KCQk8dWl0ZXh0IG5hbWU9IlFVSVpQT0RfUVVFU1RZUEVfU1RSIiB2YWx1ZT0i7Jyg7ZiVOiAlcyIvPg0KCQk8dWl0ZXh0IG5hbWU9IlFVSVpQT0RfUVVFU1RZUEVfR1JEIiB2YWx1ZT0i7KCQ7IiYIOunpOq4sOq4sCDsmYTro4wiLz4NCgkJPHVpdGV4dCBuYW1lPSJRVUlaUE9EX1FVRVNUWVBFX1NWWSIgdmFsdWU9IuyEpOusuCDsobDsgqwiLz4NCgkJPHVpdGV4dCBuYW1lPSJRVUlaUE9EX1FVSVpBVE1QVF9JTkYiIHZhbHVlPSLrrLTtlZwiLz4NCgkJPHVpdGV4dCBuYW1lPSJRVUlaUE9EX1FVRVNBVE1QVF9JTkYiIHZhbHVlPSLrrLTtlZwiLz4NCgkJPHVpdGV4dCBuYW1lPSJXQVJOSU5HTVNHX1lFU1NUUklORyIgdmFsdWU9IuyYiCIvPg0KCQk8dWl0ZXh0IG5hbWU9IldBUk5JTkdNU0dfTk9TVFJJTkciIHZhbHVlPSLslYTri4jsmKQiLz4NCgkJPHVpdGV4dCBuYW1lPSJXQVJOSU5HTVNHX1RJVExFU1RSSU5HIiB2YWx1ZT0i7YC07KaIIOuCtOu5hOqyjOydtOyFmCDqsr3qs6AiLz4NCgkJPHVpdGV4dCBuYW1lPSJXQVJOSU5HTVNHX01TR1NUUklORyIgdmFsdWU9IuydtCDtgLTspojsl5DshJwg7Iuc64+E7ZWY7KeAIOyViuydgCDsp4jrrLjsnbQg7J6I7Iq164uI64ukLiYjeEE7JiN4QTvtgLTspojrpbwg7KKF66OM7ZWY66Ck66m0IFvsmIhd66W8IO2BtOumre2VmOqzoCwg7YC07KaI66W8IOqzhOyGje2VmOugpOuptCBb7JWE64uI7JikXeulvCDtgbTrpq3tlZjsi63si5zsmKQuIi8+DQoJCTx1aXRleHQgbmFtZT0iSU5GT1JNQVRJT05fSDI2NF9GTEFTSFBMQVlFUiIgdmFsdWU9IuyLnOyKpO2FnOyXkCDshKTsuZjrkJjslrQg7J6I64qUIO2YhOyerCDrsoTsoITsnZggRmxhc2ggUGxheWVy64qUIOydtCDruYTrlJTsmKTrpbwg7KeA7JuQ7ZWY7KeAIOyViuyKteuLiOuLpC4g7LWc7IugIEZsYXNoIFBsYXllcuulvCDri6TsmrTroZzrk5ztlZjroKTrqbQg67mE65SU7JikIOyYgeyXreydhCDtgbTrpq3tlZjsi63si5zsmKQ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uywuOyXrOyekOyXkOqyjCDshLjroZwg66eJ64yAIOuztOydtOq4sCIvPg0KCQk8dWl0ZXh0IG5hbWU9Ik1VVEUiIHZhbHVlPSLsnYzshozqsbAiLz4NCgkJPHVpdGV4dCBuYW1lPSJET0NXUkFQX1RJVExFIiB2YWx1ZT0iUHJlc2VudGVyIO2MjOydvCDssqjrtoAiLz4NCgkJPHVpdGV4dCBuYW1lPSJET0NXUkFQX01TRyIgdmFsdWU9IuuCtCDsu7Ttk6jthLDsl5Ag7KCA7J6lIi8+DQoJCTx1aXRleHQgbmFtZT0iRE9DV1JBUF9QUk9NUFQiIHZhbHVlPSLtgbTrpq3tlZjsl6wg64uk7Jq066Gc65OcIi8+DQoJPC9sYW5ndWFnZT4NCgk8bGFuZ3VhZ2UgaWQ9ImVz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BVFRBQ0hNRU5UX1BSRVZJRVdfV0FSTklOR01TR19USVRMRVNUUklORyIgdmFsdWU9IkF2aXNvIGRlIGFyY2hpdm8gYWRqdW50byIvPg0KCQk8dWl0ZXh0IG5hbWU9IkFUVEFDSE1FTlRfUFJFVklFV19XQVJOSU5HTVNHIiB2YWx1ZT0iTm8gZXMgcG9zaWJsZSBhYnJpciBsb3MgYXJjaGl2b3MgYWRqdW50b3MgZW4gZWwgbW9kbyBkZSBwcmV2aXN1YWxpemFjacOzbi4gVXNlIFB1YmxpY2FyIHBhcmEgdmVyIGxvcyByZXN1bHRhZG9zLiIvPg0KCQk8dWl0ZXh0IG5hbWU9IkNPTExBQl9MT0NBTF9QTEFZQkFDS19NU0ciIHZhbHVlPSJFbCBjb250ZW5pZG8gc2UgZXN0w6EgcmVwcm9kdWNpZW5kbyBsb2NhbG1lbnRlLiBMYSBjb2xhYm9yYWNpw7NuIG5vIGZ1bmNpb25hIGVuIGVzdGUgbW9kby4iLz4NCgkJPHVpdGV4dCBuYW1lPSJDT0xMQUJfTE9DQUxfUExBWUJBQ0tfVElUTEUiIHZhbHVlPSJSZXByb2R1Y2Npw7NuIGxvY2FsIi8+DQoJCTx1aXRleHQgbmFtZT0iQ09MTEFCX0xPQ0FMX1BMQVlCQUNLQlROIiB2YWx1ZT0iT2siLz4NCgkJPHVpdGV4dCBuYW1lPSJVTk5BTUVEU0xJREVUSVRMRSIgdmFsdWU9IkRpYXBvc2l0aXZhICVuIi8+DQoJCTwhLS0gc3Vic3RpdHV0aW9uOiAlbiA9PSBzbGlkZSBudW1iZXIgLS0+DQoJCTwhLS0gc3Vic3RpdHV0aW9uOiAldCA9PSB0b3RhbCBzbGlkZSBjb3VudCAtLT4NCgkJPHVpdGV4dCBuYW1lPSJTQ1JVQkJBUlNUQVRVU19TTElERUlORk8iIHZhbHVlPSJEaWFwb3NpdGl2YSAlbiAvICV0IHwgIi8+DQoJCTx1aXRleHQgbmFtZT0iU0NSVUJCQVJTVEFUVVNfU1RPUFBFRCIgdmFsdWU9IkRldGVuaWRhIi8+DQoJCTx1aXRleHQgbmFtZT0iU0NSVUJCQVJTVEFUVVNfUExBWUlORyIgdmFsdWU9IlJlcHJvZHVjaWVuZG8iLz4NCgkJPHVpdGV4dCBuYW1lPSJTQ1JVQkJBUlNUQVRVU19OT0FVRElPIiB2YWx1ZT0iU2luIHNvbmlkbyIvPg0KCQk8dWl0ZXh0IG5hbWU9IlNDUlVCQkFSU1RBVFVTX1ZJRFBMQVlJTkciIHZhbHVlPSJWw61kZW8gZW4gcmVwcm9kLiIvPg0KCQk8dWl0ZXh0IG5hbWU9IlNDUlVCQkFSU1RBVFVTX0xPQURJTkciIHZhbHVlPSJDYXJnYW5kbyIvPg0KCQk8dWl0ZXh0IG5hbWU9IlNDUlVCQkFSU1RBVFVTX0JVRkZFUklORyIgdmFsdWU9IkFsbWFjZW5hbmRvIGVuIGLDumZlciIvPg0KCQk8dWl0ZXh0IG5hbWU9IlNDUlVCQkFSU1RBVFVTX1FVRVNUSU9OIiB2YWx1ZT0iQ29udGVzdGFyIHByZWd1bnRhIi8+DQoJCTx1aXRleHQgbmFtZT0iU0NSVUJCQVJTVEFUVVNfUkVWSUVXUVVJWiIgdmFsdWU9IlJldmlzYW5kbyBwcnVlYmEiLz4NCgkJPCEtLSBzdWJzdGl0dXRpb246ICVtID09IG1pbnV0ZXMgcmVtYWluaW5nIC0tPg0KCQk8IS0tIHN1YnN0aXR1dGlvbjogJXMgPT0gc2Vjb25kcyByZW1haW5pbmcgLS0+DQoJCTx1aXRleHQgbmFtZT0iRUxBUFNFRCIgdmFsdWU9IiVtIG1pbnV0b3MgJXMgc2VndW5kb3MgcmVzdGFudGVzIi8+DQoJCTx1aXRleHQgbmFtZT0iTk9URk9VTkQiIHZhbHVlPSJObyBzZSBoYSBlbmNvbnRyYWRvIG5hZGEiLz4NCgkJPHVpdGV4dCBuYW1lPSJBVFRBQ0hNRU5UUyIgdmFsdWU9IkFyY2hpdm9zIGFkanVudG9zIi8+DQoJCTwhLS0gc3Vic3RpdHV0aW9uOiAlcCA9PSBjdXJyZW50IHNwZWFrZXIncyB0aXRsZSAtLT4NCgkJPHVpdGV4dCBuYW1lPSJCSU9XSU5fVElUTEUiIHZhbHVlPSJCaW9ncmFmw61hOiAlcCIvPg0KCQk8dWl0ZXh0IG5hbWU9IkJJT0JUTl9USVRMRSIgdmFsdWU9IkJpb2dyYWbDrWEiLz4NCgkJPHVpdGV4dCBuYW1lPSJESVZJREVSQlROX1RJVExFIiB2YWx1ZT0ifCIvPg0KCQk8dWl0ZXh0IG5hbWU9IkNPTlRBQ1RCVE5fVElUTEUiIHZhbHVlPSJDb250YWN0byIvPg0KCQk8dWl0ZXh0IG5hbWU9IlRBQl9RVUlaIiB2YWx1ZT0iUHJ1ZWJhIi8+DQoJCTx1aXRleHQgbmFtZT0iVEFCX09VVExJTkUiIHZhbHVlPSJDb250b3JubyIvPg0KCQk8dWl0ZXh0IG5hbWU9IlRBQl9USFVNQiIgdmFsdWU9Ik1pbmlhdC4iLz4NCgkJPHVpdGV4dCBuYW1lPSJUQUJfTk9URVMiIHZhbHVlPSJOb3RhcyIvPg0KCQk8dWl0ZXh0IG5hbWU9IlRBQl9TRUFSQ0giIHZhbHVlPSJCdXNjYXIiLz4NCgkJPHVpdGV4dCBuYW1lPSJTTElERV9IRUFESU5HIiB2YWx1ZT0iVMOtdHVsbyBkZSBkaWFwb3NpdGl2YSIvPg0KCQk8dWl0ZXh0IG5hbWU9IkRVUkFUSU9OX0hFQURJTkciIHZhbHVlPSJEdXJhYy4iLz4NCgkJPHVpdGV4dCBuYW1lPSJTRUFSQ0hfSEVBRElORyIgdmFsdWU9IkJ1c2NhciB0ZXh0bzoiLz4NCgkJPHVpdGV4dCBuYW1lPSJUSFVNQl9IRUFESU5HIiB2YWx1ZT0iRGlhcG9zaXRpdmEiLz4NCgkJPHVpdGV4dCBuYW1lPSJUSFVNQl9JTkZPIiB2YWx1ZT0iRHVyLi9Uw610LiBkaWFwLiIvPg0KCQk8dWl0ZXh0IG5hbWU9IkFUVEFDSE5BTUVfSEVBRElORyIgdmFsdWU9Ik5vbWJyZSBkZSBhcmNoaXZvIi8+DQoJCTx1aXRleHQgbmFtZT0iQVRUQUNIU0laRV9IRUFESU5HIiB2YWx1ZT0iVGFtYcOxbyIvPg0KCQk8dWl0ZXh0IG5hbWU9IlNMSURFX05PVEVTIiB2YWx1ZT0iTm90YXMgZGUgZGlhcG9zaXRpdmEiLz4NCgkJPHVpdGV4dCBuYW1lPSJDT1VSU0VfU1RBVFVTIiB2YWx1ZT0iRXN0YWRvIGRlIG1vZHVsbyIvPg0KCQk8dWl0ZXh0IG5hbWU9IlBBU1NFRF9TVFJJTkciIHZhbHVlPSJBcHJvYmFkbyIvPg0KCQk8dWl0ZXh0IG5hbWU9IkZBSUxFRF9TVFJJTkciIHZhbHVlPSJTdXNwZW5zbyIvPg0KCQk8IS0tcXVpeiBwb2QgYW5kIG1lc3NhZ2UgYm94IHRleHRzLS0+DQoJCTx1aXRleHQgbmFtZT0iUVVJWlBPRF9RVUlaX0FUVEVNUFQiIHZhbHVlPSJJbnRlbnRvIGRlIHBydWViYToiLz4NCgkJPHVpdGV4dCBuYW1lPSJRVUlaUE9EX1FVSVpfQVRURU1QVF9WQUxVRSIgdmFsdWU9IiVuIGRlICV0Ii8+DQoJCTx1aXRleHQgbmFtZT0iUVVJWlBPRF9RVUlaX1NDT1JFIiB2YWx1ZT0iUHVudHVhY2nDs246Ii8+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DQoJCTx1aXRleHQgbmFtZT0iV0FSTklOR01TR19ZRVNTVFJJTkciIHZhbHVlPSJTw60iLz4NCgkJPHVpdGV4dCBuYW1lPSJXQVJOSU5HTVNHX05PU1RSSU5HIiB2YWx1ZT0iTm8iLz4NCgkJPHVpdGV4dCBuYW1lPSJXQVJOSU5HTVNHX1RJVExFU1RSSU5HIiB2YWx1ZT0iQXZpc28gZGUgbmF2ZWdhY2nDs24gZGUgcHJ1ZWJhIi8+DQoJCTx1aXRleHQgbmFtZT0iV0FSTklOR01TR19NU0dTVFJJTkciIHZhbHVlPSJIYXkgcHJlZ3VudGFzIHNpbiBpbnRlbnRvcyBlbiBlc3RhIHBydWViYS4mI3hBOyYjeEE7UGFyYSBzYWxpciBkZSBsYSBwcnVlYmEsIGhhZ2EgY2xpYyBlbiBTw60uIFBhcmEgY29udGludWFyLCBoYWdhIGNsaWMgZW4gTm8uIi8+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DQoJCTwhLS0gc3Vic3RpdHV0aW9uOiAlbiA9PSBzbGlkZSBudW1iZXIgLS0+DQoJCTx1aXRleHQgbmFtZT0iQk9PS01BUktTTElERSIgdmFsdWU9IkFkb2JlIFByZXNlbnRlcjogJXAgJXMiLz4NCgkJPHVpdGV4dCBuYW1lPSJTSE9XU0lERUJBUiIgdmFsdWU9Ik1vc3RyYXIgYmFycmEgbGF0ZXJhbCBhIGxvcyBwYXJ0aWNpcGFudGVzIi8+DQoJCTx1aXRleHQgbmFtZT0iTVVURSIgdmFsdWU9Ik11ZG8iLz4NCgkJPHVpdGV4dCBuYW1lPSJET0NXUkFQX1RJVExFIiB2YWx1ZT0iQXJjaGl2byBhZGp1bnRvIGRlIFByZXNlbnRlciIvPg0KCQk8dWl0ZXh0IG5hbWU9IkRPQ1dSQVBfTVNHIiB2YWx1ZT0iR3VhcmRhciBlbiBNaSBQQyIvPg0KCQk8dWl0ZXh0IG5hbWU9IkRPQ1dSQVBfUFJPTVBUIiB2YWx1ZT0iSGFnYSBjbGljIGVuIERlc2NhcmdhciIvPg0KCTwvbGFuZ3VhZ2U+DQoJPGxhbmd1YWdlIGlkPSJwdC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QVRUQUNITUVOVF9QUkVWSUVXX1dBUk5JTkdNU0dfVElUTEVTVFJJTkciIHZhbHVlPSJBdmlzbyBkZSBhbmV4byIvPg0KCQk8dWl0ZXh0IG5hbWU9IkFUVEFDSE1FTlRfUFJFVklFV19XQVJOSU5HTVNHIiB2YWx1ZT0iT3MgYW5leG9zIG7Do28gc8OjbyBhYmVydG9zIG5vIG1vZG8gZGUgVmlzdWFsaXphw6fDo28uIFVzZSBvIGNvbWFuZG8gZGUgcHVibGljYcOnw6NvIHBhcmEgdmVyIG9zIHJlc3VsdGFkb3MuIi8+DQoJCTx1aXRleHQgbmFtZT0iQ09MTEFCX0xPQ0FMX1BMQVlCQUNLX01TRyIgdmFsdWU9Ik8gY29udGXDumRvIGVzdMOhIHNlbmRvIHJlcHJvZHV6aWRvIGxvY2FsbWVudGUuQSBjb2xhYm9yYcOnw6NvIG7Do28gZnVuY2lvbmEgbmVzdGUgbW9kby4iLz4NCgkJPHVpdGV4dCBuYW1lPSJDT0xMQUJfTE9DQUxfUExBWUJBQ0tfVElUTEUiIHZhbHVlPSJSZXByb2R1w6fDo28gbG9jYWwiLz4NCgkJPHVpdGV4dCBuYW1lPSJDT0xMQUJfTE9DQUxfUExBWUJBQ0tCVE4iIHZhbHVlPSJPayIv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GFyYWRvIi8+DQoJCTx1aXRleHQgbmFtZT0iU0NSVUJCQVJTVEFUVVNfUExBWUlORyIgdmFsdWU9IlJlcHJvZHV6aW5kbyIvPg0KCQk8dWl0ZXh0IG5hbWU9IlNDUlVCQkFSU1RBVFVTX05PQVVESU8iIHZhbHVlPSJTZW0gw6F1ZGlvIi8+DQoJCTx1aXRleHQgbmFtZT0iU0NSVUJCQVJTVEFUVVNfVklEUExBWUlORyIgdmFsdWU9IlbDrWRlbyBlbSByZXByb2R1w6fDo28iLz4NCgkJPHVpdGV4dCBuYW1lPSJTQ1JVQkJBUlNUQVRVU19MT0FESU5HIiB2YWx1ZT0iQ2FycmVnYW5kbyIvPg0KCQk8dWl0ZXh0IG5hbWU9IlNDUlVCQkFSU1RBVFVTX0JVRkZFUklORyIgdmFsdWU9IkFybWF6ZW5hbmRvIGVtIGJ1ZmZlciIvPg0KCQk8dWl0ZXh0IG5hbWU9IlNDUlVCQkFSU1RBVFVTX1FVRVNUSU9OIiB2YWx1ZT0iUmVzcG9uZGVyIHBlcmd1bnRhIi8+DQoJCTx1aXRleHQgbmFtZT0iU0NSVUJCQVJTVEFUVVNfUkVWSUVXUVVJWiIgdmFsdWU9IlJldmlzYW5kbyBxdWVzdGlvbsOhcmlvIi8+DQoJCTwhLS0gc3Vic3RpdHV0aW9uOiAlbSA9PSBtaW51dGVzIHJlbWFpbmluZyAtLT4NCgkJPCEtLSBzdWJzdGl0dXRpb246ICVzID09IHNlY29uZHMgcmVtYWluaW5nIC0tPg0KCQk8dWl0ZXh0IG5hbWU9IkVMQVBTRUQiIHZhbHVlPSIlbSBtaW51dG9zICVzIHNlZ3VuZG9zIHJlc3RhbnRlcyIvPg0KCQk8dWl0ZXh0IG5hbWU9Ik5PVEZPVU5EIiB2YWx1ZT0iTmFkYSBlbmNvbnRyYWRvIi8+DQoJCTx1aXRleHQgbmFtZT0iQVRUQUNITUVOVFMiIHZhbHVlPSJBbmV4b3MiLz4NCgkJPCEtLSBzdWJzdGl0dXRpb246ICVwID09IGN1cnJlbnQgc3BlYWtlcidzIHRpdGxlIC0tPg0KCQk8dWl0ZXh0IG5hbWU9IkJJT1dJTl9USVRMRSIgdmFsdWU9IkJpbzogJXAiLz4NCgkJPHVpdGV4dCBuYW1lPSJCSU9CVE5fVElUTEUiIHZhbHVlPSJCaW8iLz4NCgkJPHVpdGV4dCBuYW1lPSJESVZJREVSQlROX1RJVExFIiB2YWx1ZT0ifCIvPg0KCQk8dWl0ZXh0IG5hbWU9IkNPTlRBQ1RCVE5fVElUTEUiIHZhbHVlPSJDb250YXRvIi8+DQoJCTx1aXRleHQgbmFtZT0iVEFCX1FVSVoiIHZhbHVlPSJRdWVzdC4iLz4NCgkJPHVpdGV4dCBuYW1lPSJUQUJfT1VUTElORSIgdmFsdWU9IkVzcXVlbWEiLz4NCgkJPHVpdGV4dCBuYW1lPSJUQUJfVEhVTUIiIHZhbHVlPSJNaW5pIi8+DQoJCTx1aXRleHQgbmFtZT0iVEFCX05PVEVTIiB2YWx1ZT0iTm90YXMiLz4NCgkJPHVpdGV4dCBuYW1lPSJUQUJfU0VBUkNIIiB2YWx1ZT0iQnVzY2EiLz4NCgkJPHVpdGV4dCBuYW1lPSJTTElERV9IRUFESU5HIiB2YWx1ZT0iVMOtdHVsbyBkbyBzbGlkZSIvPg0KCQk8dWl0ZXh0IG5hbWU9IkRVUkFUSU9OX0hFQURJTkciIHZhbHVlPSJEdXJhw6fDo28iLz4NCgkJPHVpdGV4dCBuYW1lPSJTRUFSQ0hfSEVBRElORyIgdmFsdWU9IlByb2N1cmFyIHRleHRvOiIvPg0KCQk8dWl0ZXh0IG5hbWU9IlRIVU1CX0hFQURJTkciIHZhbHVlPSJTbGlkZSIvPg0KCQk8dWl0ZXh0IG5hbWU9IlRIVU1CX0lORk8iIHZhbHVlPSJUw610dWxvL0R1cmHDp8OjbyBkbyBzbGlkZSIvPg0KCQk8dWl0ZXh0IG5hbWU9IkFUVEFDSE5BTUVfSEVBRElORyIgdmFsdWU9Ik5vbWUgZG8gYXJxdWl2byIvPg0KCQk8dWl0ZXh0IG5hbWU9IkFUVEFDSFNJWkVfSEVBRElORyIgdmFsdWU9IlRhbWFuaG8iLz4NCgkJPHVpdGV4dCBuYW1lPSJTTElERV9OT1RFUyIgdmFsdWU9IkFub3Rhw6fDtWVzIGRvIHNsaWRlIi8+DQoJCTx1aXRleHQgbmFtZT0iQ09VUlNFX1NUQVRVUyIgdmFsdWU9IlN0YXR1cyBkbyBtw7NkdWxvIi8+DQoJCTx1aXRleHQgbmFtZT0iUEFTU0VEX1NUUklORyIgdmFsdWU9IkFwcm92YWRvIi8+DQoJCTx1aXRleHQgbmFtZT0iRkFJTEVEX1NUUklORyIgdmFsdWU9IlJlcHJvdmFkbyIvPg0KCQk8IS0tcXVpeiBwb2QgYW5kIG1lc3NhZ2UgYm94IHRleHRzLS0+DQoJCTx1aXRleHQgbmFtZT0iUVVJWlBPRF9RVUlaX0FUVEVNUFQiIHZhbHVlPSJUZW50YXRpdmEgbm8gcXVlc3Rpb27DoXJpbzoiLz4NCgkJPHVpdGV4dCBuYW1lPSJRVUlaUE9EX1FVSVpfQVRURU1QVF9WQUxVRSIgdmFsdWU9IiVuIGRlICV0Ii8+DQoJCTx1aXRleHQgbmFtZT0iUVVJWlBPRF9RVUlaX1NDT1JFIiB2YWx1ZT0iUG9udHVhw6fDo286Ii8+DQoJCTx1aXRleHQgbmFtZT0iUVVJWlBPRF9RVUlaX1BBU1NTQ09SRSIgdmFsdWU9IlBvbnR1YcOnw6NvIGRlIGFwcm92YcOnw6NvOiIvPg0KCQk8dWl0ZXh0IG5hbWU9IlFVSVpQT0RfUVVJWl9NQVhTQ09SRSIgdmFsdWU9IlBvbnR1YcOnw6NvIG3DoXhpbWE6Ii8+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DQoJCTx1aXRleHQgbmFtZT0iUVVJWlBPRF9RVUlaQVRNUFRfSU5GIiB2YWx1ZT0iSW5maW5pdG8iLz4NCgkJPHVpdGV4dCBuYW1lPSJRVUlaUE9EX1FVRVNBVE1QVF9JTkYiIHZhbHVlPSJJbmZpbml0byIvPg0KCQk8dWl0ZXh0IG5hbWU9IldBUk5JTkdNU0dfWUVTU1RSSU5HIiB2YWx1ZT0iU2ltIi8+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DQoJPC9sYW5ndWFnZT4NCgk8bGFuZ3VhZ2UgaWQ9Iml0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BVFRBQ0hNRU5UX1BSRVZJRVdfV0FSTklOR01TR19USVRMRVNUUklORyIgdmFsdWU9IkF0dGFjaG1lbnQgV2FybmluZyIvPg0KCQk8dWl0ZXh0IG5hbWU9IkFUVEFDSE1FTlRfUFJFVklFV19XQVJOSU5HTVNHIiB2YWx1ZT0iQXR0YWNobWVudHMgZG8gbm90IG9wZW4gaW4gUHJldmlldyBtb2RlLiBQbGVhc2UgdXNlIHB1Ymxpc2ggdG8gc2VlIHRoZSByZXN1bHRzIi8+DQoJCTx1aXRleHQgbmFtZT0iVU5OQU1FRFNMSURFVElUTEUiIHZhbHVlPSJEaWFwb3NpdGl2YSAlbiIvPg0KCQk8dWl0ZXh0IG5hbWU9IkNPTExBQl9MT0NBTF9QTEFZQkFDS19NU0ciIHZhbHVlPSJDb250ZW50IGlzIGJlaW5nIHBsYXllZCBsb2NhbGx5LlxuIENvbGxhYm9yYXRpb24gZG9lcyBub3Qgd29yayBpbiB0aGlzIG1vZGUiLz4NCgkJPHVpdGV4dCBuYW1lPSJDT0xMQUJfTE9DQUxfUExBWUJBQ0tfVElUTEUiIHZhbHVlPSJMb2NhbCBQbGF5YmFjayIvPg0KCQk8dWl0ZXh0IG5hbWU9IkNPTExBQl9MT0NBTF9QTEFZQkFDS0JUTiIgdmFsdWU9Ik9rIi8+DQoJCTwhLS0gc3Vic3RpdHV0aW9uOiAlbiA9PSBzbGlkZSBudW1iZXIgLS0+DQoJCTwhLS0gc3Vic3RpdHV0aW9uOiAldCA9PSB0b3RhbCBzbGlkZSBjb3VudCAtLT4NCgkJPHVpdGV4dCBuYW1lPSJTQ1JVQkJBUlNUQVRVU19TTElERUlORk8iIHZhbHVlPSJEaWFwb3NpdGl2YSAlbiAvICV0IHwgIi8+DQoJCTx1aXRleHQgbmFtZT0iU0NSVUJCQVJTVEFUVVNfU1RPUFBFRCIgdmFsdWU9IkludGVycm90dG8iLz4NCgkJPHVpdGV4dCBuYW1lPSJTQ1JVQkJBUlNUQVRVU19QTEFZSU5HIiB2YWx1ZT0iUmlwcm9kdXppb25lIi8+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DQoJCTx1aXRleHQgbmFtZT0iRUxBUFNFRCIgdmFsdWU9IiVtIE1pbnV0aSAlcyBTZWNvbmRpIHJpbWFuZW50aSIvPg0KCQk8dWl0ZXh0IG5hbWU9Ik5PVEZPVU5EIiB2YWx1ZT0iTmVzc3VuIGVsZW1lbnRvIHRyb3ZhdG8iLz4NCgkJPHVpdGV4dCBuYW1lPSJBVFRBQ0hNRU5UUyIgdmFsdWU9IkFsbGVnYXRpIi8+DQoJCTwhLS0gc3Vic3RpdHV0aW9uOiAlcCA9PSBjdXJyZW50IHNwZWFrZXIncyB0aXRsZSAtLT4NCgkJPHVpdGV4dCBuYW1lPSJCSU9XSU5fVElUTEUiIHZhbHVlPSJCaW86ICVwIi8+DQoJCTx1aXRleHQgbmFtZT0iQklPQlROX1RJVExFIiB2YWx1ZT0iQmlvIi8+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DQoJCTx1aXRleHQgbmFtZT0iRFVSQVRJT05fSEVBRElORyIgdmFsdWU9IkR1cmF0YSIvPg0KCQk8dWl0ZXh0IG5hbWU9IlNFQVJDSF9IRUFESU5HIiB2YWx1ZT0iQ2VyY2EgdGVzdG86Ii8+DQoJCTx1aXRleHQgbmFtZT0iVEhVTUJfSEVBRElORyIgdmFsdWU9IkRpYXBvc2l0aXZhIi8+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HVpdGV4dCBuYW1lPSJDT1VSU0VfU1RBVFVTIiB2YWx1ZT0iTW9kdWxlIFN0YXR1cyIvPg0KCQk8dWl0ZXh0IG5hbWU9IlBBU1NFRF9TVFJJTkciIHZhbHVlPSJQYXNzZWQiLz4NCgkJPHVpdGV4dCBuYW1lPSJGQUlMRURfU1RSSU5HIiB2YWx1ZT0iRmFpbGVkIi8+DQoJCTwhLS1xdWl6IHBvZCBhbmQgbWVzc2FnZSBib3ggdGV4dHMtLT4NCgkJPHVpdGV4dCBuYW1lPSJRVUlaUE9EX1FVSVpfQVRURU1QVCIgdmFsdWU9IlRlbnRhdGl2byBxdWl6OiIvPg0KCQk8dWl0ZXh0IG5hbWU9IlFVSVpQT0RfUVVJWl9BVFRFTVBUX1ZBTFVFIiB2YWx1ZT0iJW4gZGkgJXQiLz4NCgkJPHVpdGV4dCBuYW1lPSJRVUlaUE9EX1FVSVpfU0NPUkUiIHZhbHVlPSJQdW50ZWdnaW86Ii8+DQoJCTx1aXRleHQgbmFtZT0iUVVJWlBPRF9RVUlaX1BBU1NTQ09SRSIgdmFsdWU9IlB1bnRlZ2dpbyBtaW5pbW86Ii8+DQoJCTx1aXRleHQgbmFtZT0iUVVJWlBPRF9RVUlaX01BWFNDT1JFIiB2YWx1ZT0iUHVudGVnZ2lvIG1hc3NpbW86Ii8+DQoJCTx1aXRleHQgbmFtZT0iUVVJWlBPRF9RVUVTQVRNUFRfU1RSIiB2YWx1ZT0iVGVudGF0aXZvOiAlbiBkaSAldCIvPg0KCQk8dWl0ZXh0IG5hbWU9IlFVSVpQT0RfUVVFU1RZUEVfU1RSIiB2YWx1ZT0iVGlwbzogJXMiLz4NCgkJPHVpdGV4dCBuYW1lPSJRVUlaUE9EX1FVRVNUWVBFX0dSRCIgdmFsdWU9IkNvbiB2YWx1dGF6aW9uZSIvPg0KCQk8dWl0ZXh0IG5hbWU9IlFVSVpQT0RfUVVFU1RZUEVfU1ZZIiB2YWx1ZT0iSW5kYWdpbmUiLz4NCgkJPHVpdGV4dCBuYW1lPSJRVUlaUE9EX1FVSVpBVE1QVF9JTkYiIHZhbHVlPSJJbmZpbml0aSIvPg0KCQk8dWl0ZXh0IG5hbWU9IlFVSVpQT0RfUVVFU0FUTVBUX0lORiIgdmFsdWU9IkluZmluaXRpIi8+DQoJCTx1aXRleHQgbmFtZT0iV0FSTklOR01TR19ZRVNTVFJJTkciIHZhbHVlPSJTw6wiLz4NCgkJPHVpdGV4dCBuYW1lPSJXQVJOSU5HTVNHX05PU1RSSU5HIiB2YWx1ZT0iTm8iLz4NCgkJPHVpdGV4dCBuYW1lPSJXQVJOSU5HTVNHX1RJVExFU1RSSU5HIiB2YWx1ZT0iQXZ2ZXJ0ZW56YSBuYXZpZ2F6aW9uZSBxdWl6Ii8+DQoJCTx1aXRleHQgbmFtZT0iV0FSTklOR01TR19NU0dTVFJJTkciIHZhbHVlPSJPY2NvcnJlIGFuY29yYSByaXNwb25kZXJlIGFkIGFsY3VuZSBkb21hbmRlIGRlbCBxdWl6LiYjeEE7JiN4QTtTZSBmYXRlIGNsaWMgc3UgU8OsLCB1c2NpcmV0ZSBkYWwgcXVpei4gRmF0ZSBjbGljIHN1IE5vIHBlciBjb250aW51YXJlIGlsIHF1aXouIi8+DQoJCTx1aXRleHQgbmFtZT0iSU5GT1JNQVRJT05fSDI2NF9GTEFTSFBMQVlFUiIgdmFsdWU9IkxhIHZlcnNpb25lIGRpIEZsYXNoIFBsYXllciBhdHR1YWxtZW50ZSBpbnN0YWxsYXRhIG5vbiBzdXBwb3J0YSBxdWVzdG8gdmlkZW8uIEZhdGUgY2xpYyBzdWxsJ2FyZWEgZGVsIHZpZGVvIHBlciBzY2FyaWNhcmUgbCd1bHRpbWEgdmVyc2lvbmUgZGkgRmxhc2ggUGxheWVyL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Nb3N0cmEgYmFycmEgbGF0ZXJhbGUgYWkgcGFydGVjaXBhbnRpIi8+DQoJCTx1aXRleHQgbmFtZT0iTVVURSIgdmFsdWU9IkRpc2F0dGl2YSBhdWRpbyIvPg0KCQk8dWl0ZXh0IG5hbWU9IkRPQ1dSQVBfVElUTEUiIHZhbHVlPSJBbGxlZ2F0byBmaWxlIFByZXNlbnRlciIvPg0KCQk8dWl0ZXh0IG5hbWU9IkRPQ1dSQVBfTVNHIiB2YWx1ZT0iU2FsdmEgaW4gUmlzb3JzZSBkZWwgY29tcHV0ZXIiLz4NCgkJPHVpdGV4dCBuYW1lPSJET0NXUkFQX1BST01QVCIgdmFsdWU9IkNsaWMgcGVyIHNjYXJpY2FyZSIvPg0KCTwvbGFuZ3VhZ2U+DQoJPGxhbmd1YWdlIGlkPSJubC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QVRUQUNITUVOVF9QUkVWSUVXX1dBUk5JTkdNU0dfVElUTEVTVFJJTkciIHZhbHVlPSJBdHRhY2htZW50IFdhcm5pbmciLz4NCgkJPHVpdGV4dCBuYW1lPSJBVFRBQ0hNRU5UX1BSRVZJRVdfV0FSTklOR01TRyIgdmFsdWU9IkF0dGFjaG1lbnRzIGRvIG5vdCBvcGVuIGluIFByZXZpZXcgbW9kZS4gUGxlYXNlIHVzZSBwdWJsaXNoIHRvIHNlZSB0aGUgcmVzdWx0cyIvPg0KCQk8dWl0ZXh0IG5hbWU9IlVOTkFNRURTTElERVRJVExFIiB2YWx1ZT0iRGlhICVuIi8+DQoJCTx1aXRleHQgbmFtZT0iQ09MTEFCX0xPQ0FMX1BMQVlCQUNLX01TRyIgdmFsdWU9IkNvbnRlbnQgaXMgYmVpbmcgcGxheWVkIGxvY2FsbHkuXG4gQ29sbGFib3JhdGlvbiBkb2VzIG5vdCB3b3JrIGluIHRoaXMgbW9kZSIvPg0KCQk8dWl0ZXh0IG5hbWU9IkNPTExBQl9MT0NBTF9QTEFZQkFDS19USVRMRSIgdmFsdWU9IkxvY2FsIFBsYXliYWNrIi8+DQoJCTx1aXRleHQgbmFtZT0iQ09MTEFCX0xPQ0FMX1BMQVlCQUNLQlROIiB2YWx1ZT0iT2siLz4NCgkJPCEtLSBzdWJzdGl0dXRpb246ICVuID09IHNsaWRlIG51bWJlciAtLT4NCgkJPCEtLSBzdWJzdGl0dXRpb246ICV0ID09IHRvdGFsIHNsaWRlIGNvdW50IC0tPg0KCQk8dWl0ZXh0IG5hbWU9IlNDUlVCQkFSU1RBVFVTX1NMSURFSU5GTyIgdmFsdWU9IkRpYSAlbiAvICV0IHwgIi8+DQoJCTx1aXRleHQgbmFtZT0iU0NSVUJCQVJTVEFUVVNfU1RPUFBFRCIgdmFsdWU9Ikdlc3RvcHQiLz4NCgkJPHVpdGV4dCBuYW1lPSJTQ1JVQkJBUlNUQVRVU19QTEFZSU5HIiB2YWx1ZT0iQWZzcGVsZW4iLz4NCgkJPHVpdGV4dCBuYW1lPSJTQ1JVQkJBUlNUQVRVU19OT0FVRElPIiB2YWx1ZT0iR2VlbiBhdWRpbyIvPg0KCQk8dWl0ZXh0IG5hbWU9IlNDUlVCQkFSU1RBVFVTX1ZJRFBMQVlJTkciIHZhbHVlPSJWaWRlbyBhZnNwZWxlbiIvPg0KCQk8dWl0ZXh0IG5hbWU9IlNDUlVCQkFSU1RBVFVTX0xPQURJTkciIHZhbHVlPSJMYWRlbiIvPg0KCQk8dWl0ZXh0IG5hbWU9IlNDUlVCQkFSU1RBVFVTX0JVRkZFUklORyIgdmFsdWU9IkJ1ZmZlcmVuIi8+DQoJCTx1aXRleHQgbmFtZT0iU0NSVUJCQVJTVEFUVVNfUVVFU1RJT04iIHZhbHVlPSJWcmFhZyBtZXQgYW50d29vcmQiLz4NCgkJPHVpdGV4dCBuYW1lPSJTQ1JVQkJBUlNUQVRVU19SRVZJRVdRVUlaIiB2YWx1ZT0iUXVpeiBjb250cm9sZXJlbiIvPg0KCQk8IS0tIHN1YnN0aXR1dGlvbjogJW0gPT0gbWludXRlcyByZW1haW5pbmcgLS0+DQoJCTwhLS0gc3Vic3RpdHV0aW9uOiAlcyA9PSBzZWNvbmRzIHJlbWFpbmluZyAtLT4NCgkJPHVpdGV4dCBuYW1lPSJFTEFQU0VEIiB2YWx1ZT0iRXIgcmVzdGVyZW4gJW0gbWludXRlbiAlcyBzZWNvbmRlbiIvPg0KCQk8dWl0ZXh0IG5hbWU9Ik5PVEZPVU5EIiB2YWx1ZT0iTmlldHMgZ2V2b25kZW4iLz4NCgkJPHVpdGV4dCBuYW1lPSJBVFRBQ0hNRU5UUyIgdmFsdWU9IkJpamxhZ2VuIi8+DQoJCTwhLS0gc3Vic3RpdHV0aW9uOiAlcCA9PSBjdXJyZW50IHNwZWFrZXIncyB0aXRsZSAtLT4NCgkJPHVpdGV4dCBuYW1lPSJCSU9XSU5fVElUTEUiIHZhbHVlPSJCaW9ncmFmaWU6ICVwIi8+DQoJCTx1aXRleHQgbmFtZT0iQklPQlROX1RJVExFIiB2YWx1ZT0iQmlvZ3JhZmllIi8+DQoJCTx1aXRleHQgbmFtZT0iRElWSURFUkJUTl9USVRMRSIgdmFsdWU9InwiLz4NCgkJPHVpdGV4dCBuYW1lPSJDT05UQUNUQlROX1RJVExFIiB2YWx1ZT0iQ29udGFjdCIvPg0KCQk8dWl0ZXh0IG5hbWU9IlRBQl9RVUlaIiB2YWx1ZT0iUXVpeiIvPg0KCQk8dWl0ZXh0IG5hbWU9IlRBQl9PVVRMSU5FIiB2YWx1ZT0iT3ZlcnppY2h0Ii8+DQoJCTx1aXRleHQgbmFtZT0iVEFCX1RIVU1CIiB2YWx1ZT0iTWluaWF0dXVyIi8+DQoJCTx1aXRleHQgbmFtZT0iVEFCX05PVEVTIiB2YWx1ZT0iTm90aXRpZXMiLz4NCgkJPHVpdGV4dCBuYW1lPSJUQUJfU0VBUkNIIiB2YWx1ZT0iWm9la2VuIi8+DQoJCTx1aXRleHQgbmFtZT0iU0xJREVfSEVBRElORyIgdmFsdWU9IlRpdGVsIHZhbiBkaWEiLz4NCgkJPHVpdGV4dCBuYW1lPSJEVVJBVElPTl9IRUFESU5HIiB2YWx1ZT0iRHV1ciIvPg0KCQk8dWl0ZXh0IG5hbWU9IlNFQVJDSF9IRUFESU5HIiB2YWx1ZT0iWm9la2VuIG5hYXIgdGVrc3Q6Ii8+DQoJCTx1aXRleHQgbmFtZT0iVEhVTUJfSEVBRElORyIgdmFsdWU9IkRpYSIvPg0KCQk8dWl0ZXh0IG5hbWU9IlRIVU1CX0lORk8iIHZhbHVlPSJUaXRlbC9kdXVyIHZhbiBkaWEiLz4NCgkJPHVpdGV4dCBuYW1lPSJBVFRBQ0hOQU1FX0hFQURJTkciIHZhbHVlPSJCZXN0YW5kc25hYW0iLz4NCgkJPHVpdGV4dCBuYW1lPSJBVFRBQ0hTSVpFX0hFQURJTkciIHZhbHVlPSJHcm9vdHRlIi8+DQoJCTx1aXRleHQgbmFtZT0iU0xJREVfTk9URVMiIHZhbHVlPSJEaWFub3RpdGllcyIvPg0KCQk8dWl0ZXh0IG5hbWU9IkNPVVJTRV9TVEFUVVMiIHZhbHVlPSJNb2R1bGUgU3RhdHVzIi8+DQoJCTx1aXRleHQgbmFtZT0iUEFTU0VEX1NUUklORyIgdmFsdWU9IlBhc3NlZCIvPg0KCQk8dWl0ZXh0IG5hbWU9IkZBSUxFRF9TVFJJTkciIHZhbHVlPSJGYWlsZWQiLz4NCgkJPCEtLXF1aXogcG9kIGFuZCBtZXNzYWdlIGJveCB0ZXh0cy0tPg0KCQk8dWl0ZXh0IG5hbWU9IlFVSVpQT0RfUVVJWl9BVFRFTVBUIiB2YWx1ZT0iUXVpenBvZ2luZzoiLz4NCgkJPHVpdGV4dCBuYW1lPSJRVUlaUE9EX1FVSVpfQVRURU1QVF9WQUxVRSIgdmFsdWU9IiVuIHZhbiAldCIvPg0KCQk8dWl0ZXh0IG5hbWU9IlFVSVpQT0RfUVVJWl9TQ09SRSIgdmFsdWU9IkJlaGFhbGRlIHNjb3JlOiIvPg0KCQk8dWl0ZXh0IG5hbWU9IlFVSVpQT0RfUVVJWl9QQVNTU0NPUkUiIHZhbHVlPSJWb2xkb2VuZGUgc2NvcmU6Ii8+DQoJCTx1aXRleHQgbmFtZT0iUVVJWlBPRF9RVUlaX01BWFNDT1JFIiB2YWx1ZT0iTWF4aW1hYWwgaGFhbGJhcmUgc2NvcmU6Ii8+DQoJCTx1aXRleHQgbmFtZT0iUVVJWlBPRF9RVUVTQVRNUFRfU1RSIiB2YWx1ZT0iUG9naW5nOiAlbiB2YW4gJXQiLz4NCgkJPHVpdGV4dCBuYW1lPSJRVUlaUE9EX1FVRVNUWVBFX1NUUiIgdmFsdWU9IlR5cGU6ICVzIi8+DQoJCTx1aXRleHQgbmFtZT0iUVVJWlBPRF9RVUVTVFlQRV9HUkQiIHZhbHVlPSJUZWx0IHZvb3Igc2NvcmUiLz4NCgkJPHVpdGV4dCBuYW1lPSJRVUlaUE9EX1FVRVNUWVBFX1NWWSIgdmFsdWU9IkVucXXDqnRlIi8+DQoJCTx1aXRleHQgbmFtZT0iUVVJWlBPRF9RVUlaQVRNUFRfSU5GIiB2YWx1ZT0iT25iZXBlcmt0Ii8+DQoJCTx1aXRleHQgbmFtZT0iUVVJWlBPRF9RVUVTQVRNUFRfSU5GIiB2YWx1ZT0iT25iZXBlcmt0Ii8+DQoJCTx1aXRleHQgbmFtZT0iV0FSTklOR01TR19ZRVNTVFJJTkciIHZhbHVlPSJKYSIvPg0KCQk8dWl0ZXh0IG5hbWU9IldBUk5JTkdNU0dfTk9TVFJJTkciIHZhbHVlPSJOZWUiLz4NCgkJPHVpdGV4dCBuYW1lPSJXQVJOSU5HTVNHX1RJVExFU1RSSU5HIiB2YWx1ZT0iV2FhcnNjaHV3aW5nIG1ldCBiZXRyZWtraW5nIHRvdCBxdWl6bmF2aWdhdGllIi8+DQoJCTx1aXRleHQgbmFtZT0iV0FSTklOR01TR19NU0dTVFJJTkciIHZhbHVlPSJVIGhlYnQgbmlldCBhbGxlIHZyYWdlbiBpbiBkZXplIHF1aXogYmVhbnR3b29yZC4mI3hBOyYjeEE7S2xpayBvcCBKYSBvbSBkZSBxdWl6IGFmIHRlIHNsdWl0ZW4uIEtsaWsgb3AgTmVlIG9tIGRlIHF1aXogdm9vcnQgdGUgemV0dGVuLiIvPg0KCQk8dWl0ZXh0IG5hbWU9IklORk9STUFUSU9OX0gyNjRfRkxBU0hQTEFZRVIiIHZhbHVlPSJEZXplIHZpZGVvIHdvcmR0IG5pZXQgb25kZXJzdGV1bmQgZG9vciBkZSB2ZXJzaWUgdmFuIEZsYXNoIFBsYXllciBkaWUgbW9tZW50ZWVsIG9wIHV3IGNvbXB1dGVyIGlzIGdlw69uc3RhbGxlZXJkLiBLbGlrIGluIGRlIHZpZGVvIG9tIGRlIG5pZXV3c3RlIEZsYXNoIFBsYXllciB0ZSBkb3dubG9hZGVuL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aaWpwYW5lZWwgYWFuIGRlZWxuZW1lcnMgd2VlcmdldmVuIi8+DQoJCTx1aXRleHQgbmFtZT0iTVVURSIgdmFsdWU9IkRlbXBlbiIvPg0KCQk8dWl0ZXh0IG5hbWU9IkRPQ1dSQVBfVElUTEUiIHZhbHVlPSJQcmVzZW50ZXItYmVzdGFuZHNiaWpsYWdlIi8+DQoJCTx1aXRleHQgbmFtZT0iRE9DV1JBUF9NU0ciIHZhbHVlPSJPcHNsYWFuIGluIERlemUgY29tcHV0ZXIiLz4NCgkJPHVpdGV4dCBuYW1lPSJET0NXUkFQX1BST01QVCIgdmFsdWU9IktsaWsgb20gdGUgZG93bmxvYWRlbiIvPg0KCTwvbGFuZ3VhZ2U+DQoJPGxhbmd1YWdlIGlkPSJjbiI+DQoJCTwhLS0gZm9ybWF0IGZvciB1aWZvbnQgdmFsdWUgaXMgImZvbnQsc2l6ZSxpc2JvbGQsaXNpdGFsaWMsaXNzaGFkb3dlZCIgLS0+DQoJCTx1aWZvbnQgbmFtZT0iRk9OVF9RVUlaWklORyIgdmFsdWU9IuWui+S9ky0xODAzMCwxMCxmYWxzZSxmYWxzZSxmYWxzZSIvPg0KCQk8dWlmb250IG5hbWU9IkZPTlRfU0NSVUJTVEFUVVMiIHZhbHVlPSLlrovkvZMtMTgwMzAsMTAsdHJ1ZSxmYWxzZSx0cnVlIi8+DQoJCTx1aWZvbnQgbmFtZT0iRk9OVF9TQ1JVQlRJTUUiIHZhbHVlPSLlrovkvZMtMTgwMzAsMTAsZmFsc2UsZmFsc2UsdHJ1ZSIvPg0KCQk8dWlmb250IG5hbWU9IkZPTlRfRUxBUFNFRFRJTUUiIHZhbHVlPSLlrovkvZMtMTgwMzAsMTAsdHJ1ZSxmYWxzZSx0cnVlIi8+DQoJCTx1aWZvbnQgbmFtZT0iRk9OVF9VVElMU01FTlUiIHZhbHVlPSLlrovkvZMtMTgwMzAsMTAsdHJ1ZSxmYWxzZSxmYWxzZSIvPg0KCQk8dWlmb250IG5hbWU9IkZPTlRfVEFCUyIgdmFsdWU9IuWui+S9ky0xODAzMCwxNCx0cnVlLGZhbHNlLHRydWUiLz4NCgkJPHVpZm9udCBuYW1lPSJGT05UX1BSRVNFTlRBVElPTk5BTUUiIHZhbHVlPSLlrovkvZMtMTgwMzAsMTQsZmFsc2UsZmFsc2UsdHJ1ZSIvPg0KCQk8dWlmb250IG5hbWU9IkZPTlRfUFJFU0VOVEVSTkFNRSIgdmFsdWU9IuWui+S9ky0xODAzMCwxNCx0cnVlLGZhbHNlLHRydWUiLz4NCgkJPHVpZm9udCBuYW1lPSJGT05UX1BSRVNFTlRFUlRJVExFIiB2YWx1ZT0i5a6L5L2TLTE4MDMwLDEzLGZhbHNlLGZhbHNlLHRydWUiLz4NCgkJPHVpZm9udCBuYW1lPSJGT05UX0JJT0JUTiIgdmFsdWU9IuWui+S9ky0xODAzMCwxMCxmYWxzZSxmYWxzZSx0cnVlIi8+DQoJCTx1aWZvbnQgbmFtZT0iRk9OVF9OT1RFUyIgdmFsdWU9IuWui+S9ky0xODAzMCwxMixmYWxzZSxmYWxzZSxmYWxzZSIvPg0KCQk8dWlmb250IG5hbWU9IkZPTlRfT1VUTElORSIgdmFsdWU9IuWui+S9ky0xODAzMCwxMixmYWxzZSxmYWxzZSx0cnVlIi8+DQoJCTx1aWZvbnQgbmFtZT0iRk9OVF9TRUFSQ0giIHZhbHVlPSLlrovkvZMtMTgwMzAsMTIsZmFsc2UsZmFsc2UsdHJ1ZSIvPg0KCQk8dWlmb250IG5hbWU9IkZPTlRfVEhVTUIiIHZhbHVlPSLlrovkvZMtMTgwMzAsMTAsZmFsc2UsZmFsc2UsdHJ1ZSIvPg0KCQk8dWlmb250IG5hbWU9IkZPTlRfQklPV0lOIiB2YWx1ZT0i5a6L5L2TLTE4MDMwLDEyLGZhbHNlLGZhbHNlLGZhbHNlIi8+DQoJCTx1aWZvbnQgbmFtZT0iRk9OVF9MSVNUSEVBRElORyIgdmFsdWU9IuWui+S9ky0xODAzMCwxMCxmYWxzZSxmYWxzZSxmYWxzZSIvPg0KCQk8dWlmb250IG5hbWU9IkZPTlRfV0lOVElUTEUiIHZhbHVlPSLlrovkvZMtMTgwMzAsMTAsZmFsc2UsZmFsc2UsdHJ1ZSIvPg0KCQk8dWlmb250IG5hbWU9IkZPTlRfQVRUQUNITUVOVFMiIHZhbHVlPSLlrovkvZMtMTgwMzAsMTIsZmFsc2UsZmFsc2UsdHJ1ZSIvPg0KCQk8IS0tcXVpeiBwb2QgYW5kIG1lc3NhZ2UgYm94IHRleHQgZm9udHMtLT4NCgkJPHVpZm9udCBuYW1lPSJGT05UX01TR0JPWF9XSU5USVRMRSIgdmFsdWU9IuWui+S9ky0xODAzMCwxMix0cnVlLGZhbHNlLHRydWUiLz4NCgkJPHVpZm9udCBuYW1lPSJGT05UX01TR0JPWF9NU0ciIHZhbHVlPSLlrovkvZMtMTgwMzAsMTIsZmFsc2UsZmFsc2UsdHJ1ZSIvPg0KCQk8dWlmb250IG5hbWU9IkZPTlRfTVNHQk9YX09QVElPTlMiIHZhbHVlPSLlrovkvZMtMTgwMzAsMTAsdHJ1ZSxmYWxzZSx0cnVlIi8+DQoJCTx1aWZvbnQgbmFtZT0iRk9OVF9RVUlaUE9EX1FVSVpfVElUTEUiIHZhbHVlPSLlrovkvZMtMTgwMzAsMTIsdHJ1ZSxmYWxzZSx0cnVlIi8+DQoJCTx1aWZvbnQgbmFtZT0iRk9OVF9RVUlaUE9EX1FVSVpfQVRURU1QVCIgdmFsdWU9IuWui+S9ky0xODAzMCwxMCxmYWxzZSxmYWxzZSx0cnVlIi8+DQoJCTx1aWZvbnQgbmFtZT0iRk9OVF9RVUlaUE9EX1FVSVpfQVRURU1QVF9WQUxVRSIgdmFsdWU9IuWui+S9ky0xODAzMCwxMCx0cnVlLGZhbHNlLHRydWUiLz4NCgkJPHVpZm9udCBuYW1lPSJGT05UX1FVSVpQT0RfUVVFU1RJT05fU0NPUkUiIHZhbHVlPSLlrovkvZMtMTgwMzAsMTAsZmFsc2UsZmFsc2UsdHJ1ZSIvPg0KCQk8dWlmb250IG5hbWU9IkZPTlRfUVVJWlBPRF9RVUVTVElPTl9TQ09SRV9WQUxVRSIgdmFsdWU9IuWui+S9ky0xODAzMCwxMCx0cnVlLGZhbHNlLHRydWUiLz4NCgkJPHVpZm9udCBuYW1lPSJGT05UX1FVSVpQT0RfUVVFU1RJT05fQVRURU1QVCIgdmFsdWU9IuWui+S9ky0xODAzMCwxMCxmYWxzZSxmYWxzZSx0cnVlIi8+DQoJCTx1aWZvbnQgbmFtZT0iRk9OVF9RVUlaUE9EX1FVRVNUSU9OX0FUVEVNUFRfVkFMVUUiIHZhbHVlPSLlrovkvZMtMTgwMzAsMTAsdHJ1ZSxmYWxzZSx0cnVlIi8+DQoJCTx1aWZvbnQgbmFtZT0iRk9OVF9RVUlaUE9EX1FVRVNUSU9OX1RBRyIgdmFsdWU9IuWui+S9ky0xODAzMCwxMix0cnVlLGZhbHNlLHRydWUiLz4NCgkJPHVpZm9udCBuYW1lPSJGT05UX1FVSVpQT0RfUVVJWl9RVUVTVElPTl9DT1VOVCIgdmFsdWU9IuWui+S9ky0xODAzMCwxMCxmYWxzZSxmYWxzZSx0cnVlIi8+DQoJCTx1aWZvbnQgbmFtZT0iRk9OVF9RVUlaUE9EX1FVSVpfUVVFU1RJT05fQ09VTlRfVkFMVUUiIHZhbHVlPSLlrovkvZMtMTgwMzAsMTAsdHJ1ZSxmYWxzZSx0cnVlIi8+DQoJCTx1aWZvbnQgbmFtZT0iRk9OVF9RVUlaUE9EX1FVSVpfUVVFU1RJT05fQVRURU1QVEVEIiB2YWx1ZT0i5a6L5L2TLTE4MDMwLDEwLGZhbHNlLGZhbHNlLHRydWUiLz4NCgkJPHVpZm9udCBuYW1lPSJGT05UX1FVSVpQT0RfUVVJWl9RVUVTVElPTl9BVFRFTVBURURfVkFMVUUiIHZhbHVlPSLlrovkvZMtMTgwMzAsMTAsdHJ1ZSxmYWxzZSx0cnVlIi8+DQoJCTx1aWZvbnQgbmFtZT0iRk9OVF9RVUlaUE9EX1FVSVpfU0NPUkVfVEFHIiB2YWx1ZT0i5a6L5L2TLTE4MDMwLDEyLHRydWUsZmFsc2UsdHJ1ZSIvPg0KCQk8dWlmb250IG5hbWU9IkZPTlRfUVVJWlBPRF9RVUlaX1NDT1JFIiB2YWx1ZT0i5a6L5L2TLTE4MDMwLDEwLGZhbHNlLGZhbHNlLHRydWUiLz4NCgkJPHVpZm9udCBuYW1lPSJGT05UX1FVSVpQT0RfUVVJWl9TQ09SRV9WQUxVRSIgdmFsdWU9IuWui+S9ky0xODAzMCwxMCx0cnVlLGZhbHNlLHRydWUiLz4NCgkJPHVpZm9udCBuYW1lPSJGT05UX1FVSVpQT0RfUVVJWl9NQVhTQ09SRSIgdmFsdWU9IuWui+S9ky0xODAzMCwxMCxmYWxzZSxmYWxzZSx0cnVlIi8+DQoJCTx1aWZvbnQgbmFtZT0iRk9OVF9RVUlaUE9EX1FVSVpfTUFYU0NPUkVfVkFMVUUiIHZhbHVlPSLlrovkvZMtMTgwMzAsMTAsdHJ1ZSxmYWxzZSx0cnVlIi8+DQoJCTx1aWZvbnQgbmFtZT0iRk9OVF9RVUlaUE9EX1FVSVpfUEFTU1NDT1JFIiB2YWx1ZT0i5a6L5L2TLTE4MDMwLDEwLGZhbHNlLGZhbHNlLHRydWUiLz4NCgkJPHVpZm9udCBuYW1lPSJGT05UX1FVSVpQT0RfUVVJWl9QQVNTU0NPUkVfVkFMVUUiIHZhbHVlPSLlrovkvZMtMTgwMzAsMTAsdHJ1ZSxmYWxzZSx0cnVlIi8+DQoJCTwhLS0gdWl0ZXh0IC0tPg0KCQk8IS0tIHN1YnN0aXR1dGlvbjogJW4gPT0gc2xpZGUgbnVtYmVyIC0tPg0KCQk8dWl0ZXh0IG5hbWU9IkFUVEFDSE1FTlRfUFJFVklFV19XQVJOSU5HTVNHX1RJVExFU1RSSU5HIiB2YWx1ZT0iQXR0YWNobWVudCBXYXJuaW5nIi8+DQoJCTx1aXRleHQgbmFtZT0iQVRUQUNITUVOVF9QUkVWSUVXX1dBUk5JTkdNU0ciIHZhbHVlPSJBdHRhY2htZW50cyBkbyBub3Qgb3BlbiBpbiBQcmV2aWV3IG1vZGUuIFBsZWFzZSB1c2UgcHVibGlzaCB0byBzZWUgdGhlIHJlc3VsdHMiLz4NCgkJPHVpdGV4dCBuYW1lPSJDT0xMQUJfTE9DQUxfUExBWUJBQ0tfTVNHIiB2YWx1ZT0iQ29udGVudCBpcyBiZWluZyBwbGF5ZWQgbG9jYWxseS5cbiBDb2xsYWJvcmF0aW9uIGRvZXMgbm90IHdvcmsgaW4gdGhpcyBtb2RlIi8+DQoJCTx1aXRleHQgbmFtZT0iQ09MTEFCX0xPQ0FMX1BMQVlCQUNLX1RJVExFIiB2YWx1ZT0iTG9jYWwgUGxheWJhY2siLz4NCgkJPHVpdGV4dCBuYW1lPSJDT0xMQUJfTE9DQUxfUExBWUJBQ0tCVE4iIHZhbHVlPSJPayIvPg0KCQk8dWl0ZXh0IG5hbWU9IlVOTkFNRURTTElERVRJVExFIiB2YWx1ZT0i5bm754Gv54mHICVuIi8+DQoJCTwhLS0gc3Vic3RpdHV0aW9uOiAlbiA9PSBzbGlkZSBudW1iZXIgLS0+DQoJCTwhLS0gc3Vic3RpdHV0aW9uOiAldCA9PSB0b3RhbCBzbGlkZSBjb3VudCAtLT4NCgkJPHVpdGV4dCBuYW1lPSJTQ1JVQkJBUlNUQVRVU19TTElERUlORk8iIHZhbHVlPSLlubvnga/niYcgJW4gLyAldCB8ICIvPg0KCQk8dWl0ZXh0IG5hbWU9IlNDUlVCQkFSU1RBVFVTX1NUT1BQRUQiIHZhbHVlPSLlt7LlgZzmraIiLz4NCgkJPHVpdGV4dCBuYW1lPSJTQ1JVQkJBUlNUQVRVU19QTEFZSU5HIiB2YWx1ZT0i5q2j5Zyo5pKt5pS+Ii8+DQoJCTx1aXRleHQgbmFtZT0iU0NSVUJCQVJTVEFUVVNfTk9BVURJTyIgdmFsdWU9IuaXoOmfs+mikSIvPg0KCQk8dWl0ZXh0IG5hbWU9IlNDUlVCQkFSU1RBVFVTX1ZJRFBMQVlJTkciIHZhbHVlPSLop4bpopHmkq3mlL4iLz4NCgkJPHVpdGV4dCBuYW1lPSJTQ1JVQkJBUlNUQVRVU19MT0FESU5HIiB2YWx1ZT0i5q2j5Zyo6L295YWlIi8+DQoJCTx1aXRleHQgbmFtZT0iU0NSVUJCQVJTVEFUVVNfQlVGRkVSSU5HIiB2YWx1ZT0i5q2j5Zyo6L+b6KGM57yT5Yay5aSE55CGIi8+DQoJCTx1aXRleHQgbmFtZT0iU0NSVUJCQVJTVEFUVVNfUVVFU1RJT04iIHZhbHVlPSLlm57nrZTpl67popgiLz4NCgkJPHVpdGV4dCBuYW1lPSJTQ1JVQkJBUlNUQVRVU19SRVZJRVdRVUlaIiB2YWx1ZT0i5q2j5Zyo5a6h6ZiF5rWL6aqMIi8+DQoJCTwhLS0gc3Vic3RpdHV0aW9uOiAlbSA9PSBtaW51dGVzIHJlbWFpbmluZyAtLT4NCgkJPCEtLSBzdWJzdGl0dXRpb246ICVzID09IHNlY29uZHMgcmVtYWluaW5nIC0tPg0KCQk8dWl0ZXh0IG5hbWU9IkVMQVBTRUQiIHZhbHVlPSLliankvZkgJW0g5YiG6ZKfICVzIOenkiIvPg0KCQk8dWl0ZXh0IG5hbWU9Ik5PVEZPVU5EIiB2YWx1ZT0i5pyq5om+5Yiw5Lu75L2V5YaF5a65Ii8+DQoJCTx1aXRleHQgbmFtZT0iQVRUQUNITUVOVFMiIHZhbHVlPSLpmYTku7YiLz4NCgkJPCEtLSBzdWJzdGl0dXRpb246ICVwID09IGN1cnJlbnQgc3BlYWtlcidzIHRpdGxlIC0tPg0KCQk8dWl0ZXh0IG5hbWU9IkJJT1dJTl9USVRMRSIgdmFsdWU9IuS4quS6uueugOS7izogJXAiLz4NCgkJPHVpdGV4dCBuYW1lPSJCSU9CVE5fVElUTEUiIHZhbHVlPSLkuKrkurrnroDku4siLz4NCgkJPHVpdGV4dCBuYW1lPSJESVZJREVSQlROX1RJVExFIiB2YWx1ZT0ifCIvPg0KCQk8dWl0ZXh0IG5hbWU9IkNPTlRBQ1RCVE5fVElUTEUiIHZhbHVlPSLogZTns7vmlrnlvI8iLz4NCgkJPHVpdGV4dCBuYW1lPSJUQUJfUVVJWiIgdmFsdWU9Iua1i+mqjCIvPg0KCQk8dWl0ZXh0IG5hbWU9IlRBQl9PVVRMSU5FIiB2YWx1ZT0i5aSn57qyIi8+DQoJCTx1aXRleHQgbmFtZT0iVEFCX1RIVU1CIiB2YWx1ZT0i57yp55Wl5Zu+Ii8+DQoJCTx1aXRleHQgbmFtZT0iVEFCX05PVEVTIiB2YWx1ZT0i5aSH5rOoIi8+DQoJCTx1aXRleHQgbmFtZT0iVEFCX1NFQVJDSCIgdmFsdWU9IuaQnOe0oiIvPg0KCQk8dWl0ZXh0IG5hbWU9IlNMSURFX0hFQURJTkciIHZhbHVlPSLlubvnga/niYfmoIfpopgiLz4NCgkJPHVpdGV4dCBuYW1lPSJEVVJBVElPTl9IRUFESU5HIiB2YWx1ZT0i5oyB57ut5pe26Ze0Ii8+DQoJCTx1aXRleHQgbmFtZT0iU0VBUkNIX0hFQURJTkciIHZhbHVlPSLmkJzntKLmlofmnKw6Ii8+DQoJCTx1aXRleHQgbmFtZT0iVEhVTUJfSEVBRElORyIgdmFsdWU9IuW5u+eBr+eJhyIvPg0KCQk8dWl0ZXh0IG5hbWU9IlRIVU1CX0lORk8iIHZhbHVlPSLlubvnga/niYfmoIfpopgv5oyB57ut5pe26Ze0Ii8+DQoJCTx1aXRleHQgbmFtZT0iQVRUQUNITkFNRV9IRUFESU5HIiB2YWx1ZT0i5paH5Lu25ZCNIi8+DQoJCTx1aXRleHQgbmFtZT0iQVRUQUNIU0laRV9IRUFESU5HIiB2YWx1ZT0i5aSn5bCPIi8+DQoJCTx1aXRleHQgbmFtZT0iU0xJREVfTk9URVMiIHZhbHVlPSLlubvnga/niYflpIfms6giLz4NCgkJPHVpdGV4dCBuYW1lPSJDT1VSU0VfU1RBVFVTIiB2YWx1ZT0iTW9kdWxlIFN0YXR1cyIvPg0KCQk8dWl0ZXh0IG5hbWU9IlBBU1NFRF9TVFJJTkciIHZhbHVlPSJQYXNzZWQiLz4NCgkJPHVpdGV4dCBuYW1lPSJGQUlMRURfU1RSSU5HIiB2YWx1ZT0iRmFpbGVkIi8+DQoJCTwhLS1xdWl6IHBvZCBhbmQgbWVzc2FnZSBib3ggdGV4dHMtLT4NCgkJPHVpdGV4dCBuYW1lPSJRVUlaUE9EX1FVSVpfQVRURU1QVCIgdmFsdWU9Iua1i+mqjOWwneivleasoeaVsDoiLz4NCgkJPHVpdGV4dCBuYW1lPSJRVUlaUE9EX1FVSVpfQVRURU1QVF9WQUxVRSIgdmFsdWU9IuesrCAlbiDmrKHvvIzlhbEgJXQg5qyhIi8+DQoJCTx1aXRleHQgbmFtZT0iUVVJWlBPRF9RVUlaX1NDT1JFIiB2YWx1ZT0i5b6X5YiGOiIvPg0KCQk8dWl0ZXh0IG5hbWU9IlFVSVpQT0RfUVVJWl9QQVNTU0NPUkUiIHZhbHVlPSLlj4rmoLzliIbmlbA6Ii8+DQoJCTx1aXRleHQgbmFtZT0iUVVJWlBPRF9RVUlaX01BWFNDT1JFIiB2YWx1ZT0i5pyA6auY5YiG5pWwOiIvPg0KCQk8dWl0ZXh0IG5hbWU9IlFVSVpQT0RfUVVFU0FUTVBUX1NUUiIgdmFsdWU9IuWwneivleasoeaVsDog56ysICVuIOasoe+8jOWFsSAldCDmrKEiLz4NCgkJPHVpdGV4dCBuYW1lPSJRVUlaUE9EX1FVRVNUWVBFX1NUUiIgdmFsdWU9Iuexu+WeizogJXMiLz4NCgkJPHVpdGV4dCBuYW1lPSJRVUlaUE9EX1FVRVNUWVBFX0dSRCIgdmFsdWU9IuivhOe6pyIvPg0KCQk8dWl0ZXh0IG5hbWU9IlFVSVpQT0RfUVVFU1RZUEVfU1ZZIiB2YWx1ZT0i6LCD5p+lIi8+DQoJCTx1aXRleHQgbmFtZT0iUVVJWlBPRF9RVUlaQVRNUFRfSU5GIiB2YWx1ZT0i5peg6ZmQIi8+DQoJCTx1aXRleHQgbmFtZT0iUVVJWlBPRF9RVUVTQVRNUFRfSU5GIiB2YWx1ZT0i5peg6ZmQIi8+DQoJCTx1aXRleHQgbmFtZT0iV0FSTklOR01TR19ZRVNTVFJJTkciIHZhbHVlPSLmmK8iLz4NCgkJPHVpdGV4dCBuYW1lPSJXQVJOSU5HTVNHX05PU1RSSU5HIiB2YWx1ZT0i5ZCmIi8+DQoJCTx1aXRleHQgbmFtZT0iV0FSTklOR01TR19USVRMRVNUUklORyIgdmFsdWU9Iua1i+mqjOWvvOiIquitpuWRiiIvPg0KCQk8dWl0ZXh0IG5hbWU9IldBUk5JTkdNU0dfTVNHU1RSSU5HIiB2YWx1ZT0i5q2k5rWL6aqM5Lit5pyJ5pyq5bCd6K+V5L2c562U55qE6Zeu6aKY44CCJiN4QTsmI3hBO+WNleWHu+KAnOaYr+KAnemAgOWHuuatpOa1i+mqjOOAguWNleWHu+KAnOWQpuKAnee7p+e7rea1i+mqjOOAgiIvPg0KCQk8dWl0ZXh0IG5hbWU9IklORk9STUFUSU9OX0gyNjRfRkxBU0hQTEFZRVIiIHZhbHVlPSLlvZPliY3lronoo4XlnKjmgqjnmoTorqHnrpfmnLrkuIrnmoQgRmxhc2ggUGxheWVyIOeJiOacrOS4jeaUr+aMgeivpeinhumikeOAguWNleWHu+inhumikeWMuuWfn+S4i+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C5Yqg6ICF5pi+56S65o+Q6KaB5qCPIi8+DQoJCTx1aXRleHQgbmFtZT0iTVVURSIgdmFsdWU9IumdmemfsyIvPg0KCQk8dWl0ZXh0IG5hbWU9IkRPQ1dSQVBfVElUTEUiIHZhbHVlPSJQcmVzZW50ZXIg5paH5Lu26ZmE5Lu2Ii8+DQoJCTx1aXRleHQgbmFtZT0iRE9DV1JBUF9NU0ciIHZhbHVlPSLkv53lrZjliLDmiJHnmoTorqHnrpfmnLoiLz4NCgkJPHVpdGV4dCBuYW1lPSJET0NXUkFQX1BST01QVCIgdmFsdWU9IuWNleWHu+S7peS4i+i9vSIvPg0KCTwvbGFuZ3VhZ2U+DQoJPGxhbmd1YWdlIGlkPSJ0ci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QVRUQUNITUVOVF9QUkVWSUVXX1dBUk5JTkdNU0dfVElUTEVTVFJJTkciIHZhbHVlPSJBdHRhY2htZW50IFdhcm5pbmciLz4NCgkJPHVpdGV4dCBuYW1lPSJBVFRBQ0hNRU5UX1BSRVZJRVdfV0FSTklOR01TRyIgdmFsdWU9IkF0dGFjaG1lbnRzIGRvIG5vdCBvcGVuIGluIFByZXZpZXcgbW9kZS4gUGxlYXNlIHVzZSBwdWJsaXNoIHRvIHNlZSB0aGUgcmVzdWx0cyIvPg0KCQk8dWl0ZXh0IG5hbWU9IkNPTExBQl9MT0NBTF9QTEFZQkFDS19NU0ciIHZhbHVlPSJDb250ZW50IGlzIGJlaW5nIHBsYXllZCBsb2NhbGx5LlxuIENvbGxhYm9yYXRpb24gZG9lcyBub3Qgd29yayBpbiB0aGlzIG1vZGUiLz4NCgkJPHVpdGV4dCBuYW1lPSJDT0xMQUJfTE9DQUxfUExBWUJBQ0tfVElUTEUiIHZhbHVlPSJMb2NhbCBQbGF5YmFjayIvPg0KCQk8dWl0ZXh0IG5hbWU9IkNPTExBQl9MT0NBTF9QTEFZQkFDS0JUTiIgdmFsdWU9Ik9rIi8+DQoJCTx1aXRleHQgbmFtZT0iVU5OQU1FRFNMSURFVElUTEUiIHZhbHVlPSJTbGF5dCAlbiIvPg0KCQk8IS0tIHN1YnN0aXR1dGlvbjogJW4gPT0gc2xpZGUgbnVtYmVyIC0tPg0KCQk8IS0tIHN1YnN0aXR1dGlvbjogJXQgPT0gdG90YWwgc2xpZGUgY291bnQgLS0+DQoJCTx1aXRleHQgbmFtZT0iU0NSVUJCQVJTVEFUVVNfU0xJREVJTkZPIiB2YWx1ZT0iU2xheXQgJW4gLyAldCB8ICIvPg0KCQk8dWl0ZXh0IG5hbWU9IlNDUlVCQkFSU1RBVFVTX1NUT1BQRUQiIHZhbHVlPSJEdXJkdXJ1bGR1Ii8+DQoJCTx1aXRleHQgbmFtZT0iU0NSVUJCQVJTVEFUVVNfUExBWUlORyIgdmFsdWU9Ik95bmF0xLFsxLF5b3IiLz4NCgkJPHVpdGV4dCBuYW1lPSJTQ1JVQkJBUlNUQVRVU19OT0FVRElPIiB2YWx1ZT0iU2VzIFlvayIvPg0KCQk8dWl0ZXh0IG5hbWU9IlNDUlVCQkFSU1RBVFVTX1ZJRFBMQVlJTkciIHZhbHVlPSJWaWRlbyBPeW5hdMSxbMSxeW9yIi8+DQoJCTx1aXRleHQgbmFtZT0iU0NSVUJCQVJTVEFUVVNfTE9BRElORyIgdmFsdWU9IlnDvGtsZW5peW9yIi8+DQoJCTx1aXRleHQgbmFtZT0iU0NSVUJCQVJTVEFUVVNfQlVGRkVSSU5HIiB2YWx1ZT0iQXJhYmVsbGXEn2UgQWzEsW7EsXlvciIvPg0KCQk8dWl0ZXh0IG5hbWU9IlNDUlVCQkFSU1RBVFVTX1FVRVNUSU9OIiB2YWx1ZT0iU29ydXl1IFlhbsSxdGxhIi8+DQoJCTx1aXRleHQgbmFtZT0iU0NSVUJCQVJTVEFUVVNfUkVWSUVXUVVJWiIgdmFsdWU9IlPEsW5hdiDEsG5jZWxlbml5b3IiLz4NCgkJPCEtLSBzdWJzdGl0dXRpb246ICVtID09IG1pbnV0ZXMgcmVtYWluaW5nIC0tPg0KCQk8IS0tIHN1YnN0aXR1dGlvbjogJXMgPT0gc2Vjb25kcyByZW1haW5pbmcgLS0+DQoJCTx1aXRleHQgbmFtZT0iRUxBUFNFRCIgdmFsdWU9IiVtIERha2lrYSAlcyBTYW5peWUgS2FsZMSxIi8+DQoJCTx1aXRleHQgbmFtZT0iTk9URk9VTkQiIHZhbHVlPSJIZXJoYW5naSBCaXIgxZ5leSBCdWx1bm1hZMSxIi8+DQoJCTx1aXRleHQgbmFtZT0iQVRUQUNITUVOVFMiIHZhbHVlPSJFa2xlciIvPg0KCQk8IS0tIHN1YnN0aXR1dGlvbjogJXAgPT0gY3VycmVudCBzcGVha2VyJ3MgdGl0bGUgLS0+DQoJCTx1aXRleHQgbmFtZT0iQklPV0lOX1RJVExFIiB2YWx1ZT0iQmlvOiAlcCIvPg0KCQk8dWl0ZXh0IG5hbWU9IkJJT0JUTl9USVRMRSIgdmFsdWU9IkJpbyIvPg0KCQk8dWl0ZXh0IG5hbWU9IkRJVklERVJCVE5fVElUTEUiIHZhbHVlPSJ8Ii8+DQoJCTx1aXRleHQgbmFtZT0iQ09OVEFDVEJUTl9USVRMRSIgdmFsdWU9IsSwcnRpYmF0Ii8+DQoJCTx1aXRleHQgbmFtZT0iVEFCX1FVSVoiIHZhbHVlPSJTxLFuYXYiLz4NCgkJPHVpdGV4dCBuYW1lPSJUQUJfT1VUTElORSIgdmFsdWU9IkFuYSBIYXQiLz4NCgkJPHVpdGV4dCBuYW1lPSJUQUJfVEhVTUIiIHZhbHVlPSJSZXNpbSIvPg0KCQk8dWl0ZXh0IG5hbWU9IlRBQl9OT1RFUyIgdmFsdWU9Ik5vdGxhciIvPg0KCQk8dWl0ZXh0IG5hbWU9IlRBQl9TRUFSQ0giIHZhbHVlPSJBcmEiLz4NCgkJPHVpdGV4dCBuYW1lPSJTTElERV9IRUFESU5HIiB2YWx1ZT0iU2xheXQgQmHFn2zEscSfxLEiLz4NCgkJPHVpdGV4dCBuYW1lPSJEVVJBVElPTl9IRUFESU5HIiB2YWx1ZT0iU8O8cmUiLz4NCgkJPHVpdGV4dCBuYW1lPSJTRUFSQ0hfSEVBRElORyIgdmFsdWU9Ik1ldG5pIGFyYToiLz4NCgkJPHVpdGV4dCBuYW1lPSJUSFVNQl9IRUFESU5HIiB2YWx1ZT0iU2xheXQiLz4NCgkJPHVpdGV4dCBuYW1lPSJUSFVNQl9JTkZPIiB2YWx1ZT0iU2xheXQgQmHFn2zEscSfxLEvU8O8cmVzaSIvPg0KCQk8dWl0ZXh0IG5hbWU9IkFUVEFDSE5BTUVfSEVBRElORyIgdmFsdWU9IkRvc3lhIEFkxLEiLz4NCgkJPHVpdGV4dCBuYW1lPSJBVFRBQ0hTSVpFX0hFQURJTkciIHZhbHVlPSJCb3l1dCIvPg0KCQk8dWl0ZXh0IG5hbWU9IlNMSURFX05PVEVTIiB2YWx1ZT0iU2xheXQgTm90bGFyxLEiLz4NCgkJPHVpdGV4dCBuYW1lPSJDT1VSU0VfU1RBVFVTIiB2YWx1ZT0iTW9kdWxlIFN0YXR1cyIvPg0KCQk8dWl0ZXh0IG5hbWU9IlBBU1NFRF9TVFJJTkciIHZhbHVlPSJQYXNzZWQiLz4NCgkJPHVpdGV4dCBuYW1lPSJGQUlMRURfU1RSSU5HIiB2YWx1ZT0iRmFpbGVkIi8+DQoJCTwhLS1xdWl6IHBvZCBhbmQgbWVzc2FnZSBib3ggdGV4dHMtLT4NCgkJPHVpdGV4dCBuYW1lPSJRVUlaUE9EX1FVSVpfQVRURU1QVCIgdmFsdWU9IlPEsW5hdiBEZW5lbWVzaToiLz4NCgkJPHVpdGV4dCBuYW1lPSJRVUlaUE9EX1FVSVpfQVRURU1QVF9WQUxVRSIgdmFsdWU9IiVuLyV0Ii8+DQoJCTx1aXRleHQgbmFtZT0iUVVJWlBPRF9RVUlaX1NDT1JFIiB2YWx1ZT0iUHVhbjoiLz4NCgkJPHVpdGV4dCBuYW1lPSJRVUlaUE9EX1FVSVpfUEFTU1NDT1JFIiB2YWx1ZT0iR2XDp21lIFB1YW7EsToiLz4NCgkJPHVpdGV4dCBuYW1lPSJRVUlaUE9EX1FVSVpfTUFYU0NPUkUiIHZhbHVlPSJNYWtzaW11bSBQdWFuOiIvPg0KCQk8dWl0ZXh0IG5hbWU9IlFVSVpQT0RfUVVFU0FUTVBUX1NUUiIgdmFsdWU9IkRlbmVtZTogJW4vJXQiLz4NCgkJPHVpdGV4dCBuYW1lPSJRVUlaUE9EX1FVRVNUWVBFX1NUUiIgdmFsdWU9IlTDvHI6ICVzIi8+DQoJCTx1aXRleHQgbmFtZT0iUVVJWlBPRF9RVUVTVFlQRV9HUkQiIHZhbHVlPSJCYXNhbWFrbMSxIi8+DQoJCTx1aXRleHQgbmFtZT0iUVVJWlBPRF9RVUVTVFlQRV9TVlkiIHZhbHVlPSJBbmtldCIvPg0KCQk8dWl0ZXh0IG5hbWU9IlFVSVpQT0RfUVVJWkFUTVBUX0lORiIgdmFsdWU9IlPEsW7EsXJzxLF6Ii8+DQoJCTx1aXRleHQgbmFtZT0iUVVJWlBPRF9RVUVTQVRNUFRfSU5GIiB2YWx1ZT0iU8SxbsSxcnPEsXoiLz4NCgkJPHVpdGV4dCBuYW1lPSJXQVJOSU5HTVNHX1lFU1NUUklORyIgdmFsdWU9IkV2ZXQiLz4NCgkJPHVpdGV4dCBuYW1lPSJXQVJOSU5HTVNHX05PU1RSSU5HIiB2YWx1ZT0iSGF5xLFyIi8+DQoJCTx1aXRleHQgbmFtZT0iV0FSTklOR01TR19USVRMRVNUUklORyIgdmFsdWU9IlPEsW5hdiBHZXppbm1lIFV5YXLEsXPEsSIvPg0KCQk8dWl0ZXh0IG5hbWU9IldBUk5JTkdNU0dfTVNHU1RSSU5HIiB2YWx1ZT0iQnUgU8SxbmF2ZGEgZGVuZW5tZW1pxZ8gc29ydWxhciB2YXIuJiN4QTsmI3hBO0V2ZXQgc2XDp2VuZcSfaW5pIHTEsWtsYXTEsXJzYW7EsXogU8SxbmF2ZGFuIMOnxLFrYWNha3PEsW7EsXouIFPEsW5hdmEgZGV2YW0gZXRtZWsgacOnaW4gSGF5xLFyIHNlw6dlbmXEn2luaSB0xLFrbGF0xLFuLiIvPg0KCQk8dWl0ZXh0IG5hbWU9IklORk9STUFUSU9OX0gyNjRfRkxBU0hQTEFZRVIiIHZhbHVlPSJCaWxnaXNheWFyxLFuxLF6YSB5w7xrbMO8IG9sYW4gZ2XDp2VybGkgRmxhc2ggUGxheWVyIHPDvHLDvG3DvCBidSB2aWRlb3l1IGRlc3Rla2xlbWl5b3IuIEVuIHNvbiBGbGFzaCBQbGF5ZXIgc8O8csO8bcO8bsO8IGluZGlybWVrIGnDp2luIHZpZGVvIGFsYW7EsW7EsSB0xLFrbGF0xLFuL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LYXTEsWzEsW1jxLFsYXJhIGtlbmFyIMOndWJ1xJ91bnUgZ8O2c3RlciIvPg0KCQk8dWl0ZXh0IG5hbWU9Ik1VVEUiIHZhbHVlPSJTZXNzaXoiLz4NCgkJPHVpdGV4dCBuYW1lPSJET0NXUkFQX1RJVExFIiB2YWx1ZT0iUHJlc2VudGVyIERvc3lhIEVraSIvPg0KCQk8dWl0ZXh0IG5hbWU9IkRPQ1dSQVBfTVNHIiB2YWx1ZT0iQmlsZ2lzYXlhcsSxbWEgS2F5ZGV0Ii8+DQoJCTx1aXRleHQgbmFtZT0iRE9DV1JBUF9QUk9NUFQiIHZhbHVlPSLEsG5kaXJtZWsgacOnaW4gVMSxa2xhdMSxbiIvPg0KCTwvbGFuZ3VhZ2U+DQoJPGxhbmd1YWdlIGlkPSJydS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QVRUQUNITUVOVF9QUkVWSUVXX1dBUk5JTkdNU0dfVElUTEVTVFJJTkciIHZhbHVlPSJBdHRhY2htZW50IFdhcm5pbmciLz4NCgkJPHVpdGV4dCBuYW1lPSJBVFRBQ0hNRU5UX1BSRVZJRVdfV0FSTklOR01TRyIgdmFsdWU9IkF0dGFjaG1lbnRzIGRvIG5vdCBvcGVuIGluIFByZXZpZXcgbW9kZS4gUGxlYXNlIHVzZSBwdWJsaXNoIHRvIHNlZSB0aGUgcmVzdWx0cyIvPg0KCQk8dWl0ZXh0IG5hbWU9IlVOTkFNRURTTElERVRJVExFIiB2YWx1ZT0i0KHQu9Cw0LnQtCAlbiIvPg0KCQk8dWl0ZXh0IG5hbWU9IkNPTExBQl9MT0NBTF9QTEFZQkFDS19NU0ciIHZhbHVlPSJDb250ZW50IGlzIGJlaW5nIHBsYXllZCBsb2NhbGx5LlxuIENvbGxhYm9yYXRpb24gZG9lcyBub3Qgd29yayBpbiB0aGlzIG1vZGUiLz4NCgkJPHVpdGV4dCBuYW1lPSJDT0xMQUJfTE9DQUxfUExBWUJBQ0tfVElUTEUiIHZhbHVlPSJMb2NhbCBQbGF5YmFjayIvPg0KCQk8dWl0ZXh0IG5hbWU9IkNPTExBQl9MT0NBTF9QTEFZQkFDS0JUTiIgdmFsdWU9Ik9rIi8+DQoJCTwhLS0gc3Vic3RpdHV0aW9uOiAlbiA9PSBzbGlkZSBudW1iZXIgLS0+DQoJCTwhLS0gc3Vic3RpdHV0aW9uOiAldCA9PSB0b3RhbCBzbGlkZSBjb3VudCAtLT4NCgkJPHVpdGV4dCBuYW1lPSJTQ1JVQkJBUlNUQVRVU19TTElERUlORk8iIHZhbHVlPSLQodC70LDQudC0ICVuIC8gJXQgfCAiLz4NCgkJPHVpdGV4dCBuYW1lPSJTQ1JVQkJBUlNUQVRVU19TVE9QUEVEIiB2YWx1ZT0i0J7RgdGC0LDQvdC+0LLQu9C10L3QviIvPg0KCQk8dWl0ZXh0IG5hbWU9IlNDUlVCQkFSU1RBVFVTX1BMQVlJTkciIHZhbHVlPSLQktC+0YHQv9GA0L7QuNC30LLQtdC00LXQvdC40LUiLz4NCgkJPHVpdGV4dCBuYW1lPSJTQ1JVQkJBUlNUQVRVU19OT0FVRElPIiB2YWx1ZT0i0J3QtdGCINCw0YPQtNC40L4iLz4NCgkJPHVpdGV4dCBuYW1lPSJTQ1JVQkJBUlNUQVRVU19WSURQTEFZSU5HIiB2YWx1ZT0i0JLQvtGB0L/RgNC+0LjQt9Cy0LXQtNC10L3QuNC1INCy0LjQtNC10L4iLz4NCgkJPHVpdGV4dCBuYW1lPSJTQ1JVQkJBUlNUQVRVU19MT0FESU5HIiB2YWx1ZT0i0JfQsNCz0YDRg9C30LrQsCIvPg0KCQk8dWl0ZXh0IG5hbWU9IlNDUlVCQkFSU1RBVFVTX0JVRkZFUklORyIgdmFsdWU9ItCR0YPRhNC10YDQuNC30LDRhtC40Y8iLz4NCgkJPHVpdGV4dCBuYW1lPSJTQ1JVQkJBUlNUQVRVU19RVUVTVElPTiIgdmFsdWU9ItCe0YLQstC10YIg0L3QsCDQstC+0L/RgNC+0YEiLz4NCgkJPHVpdGV4dCBuYW1lPSJTQ1JVQkJBUlNUQVRVU19SRVZJRVdRVUlaIiB2YWx1ZT0i0J7QsdC30L7RgCDQvtC/0YDQvtGB0LAiLz4NCgkJPCEtLSBzdWJzdGl0dXRpb246ICVtID09IG1pbnV0ZXMgcmVtYWluaW5nIC0tPg0KCQk8IS0tIHN1YnN0aXR1dGlvbjogJXMgPT0gc2Vjb25kcyByZW1haW5pbmcgLS0+DQoJCTx1aXRleHQgbmFtZT0iRUxBUFNFRCIgdmFsdWU9ItCe0YHRgtCw0LvQvtGB0YwgJW0g0LzQuNC9LiAlcyDRgSIvPg0KCQk8dWl0ZXh0IG5hbWU9Ik5PVEZPVU5EIiB2YWx1ZT0i0J3QuNGH0LXQs9C+INC90LUg0L3QsNC50LTQtdC90L4iLz4NCgkJPHVpdGV4dCBuYW1lPSJBVFRBQ0hNRU5UUyIgdmFsdWU9ItCS0LvQvtC20LXQvdC40Y8iLz4NCgkJPCEtLSBzdWJzdGl0dXRpb246ICVwID09IGN1cnJlbnQgc3BlYWtlcidzIHRpdGxlIC0tPg0KCQk8dWl0ZXh0IG5hbWU9IkJJT1dJTl9USVRMRSIgdmFsdWU9ItCR0LjQvtCz0YDQsNGE0LjRjzogJXAiLz4NCgkJPHVpdGV4dCBuYW1lPSJCSU9CVE5fVElUTEUiIHZhbHVlPSLQkdC40L7Qs9GA0LDRhNC40Y8iLz4NCgkJPHVpdGV4dCBuYW1lPSJESVZJREVSQlROX1RJVExFIiB2YWx1ZT0ifCIvPg0KCQk8dWl0ZXh0IG5hbWU9IkNPTlRBQ1RCVE5fVElUTEUiIHZhbHVlPSLQmtC+0L3RgtCw0LrRgiIvPg0KCQk8dWl0ZXh0IG5hbWU9IlRBQl9RVUlaIiB2YWx1ZT0i0J7Qv9GA0L7RgSIvPg0KCQk8dWl0ZXh0IG5hbWU9IlRBQl9PVVRMSU5FIiB2YWx1ZT0i0KHRhdC10LzQsCIvPg0KCQk8dWl0ZXh0IG5hbWU9IlRBQl9USFVNQiIgdmFsdWU9ItCR0LXQs9GD0L3QvtC6Ii8+DQoJCTx1aXRleHQgbmFtZT0iVEFCX05PVEVTIiB2YWx1ZT0i0JfQsNC80LXRgtC60LgiLz4NCgkJPHVpdGV4dCBuYW1lPSJUQUJfU0VBUkNIIiB2YWx1ZT0i0J/QvtC40YHQuiIvPg0KCQk8dWl0ZXh0IG5hbWU9IlNMSURFX0hFQURJTkciIHZhbHVlPSLQl9Cw0LPQvtC70L7QstC+0Log0YHQu9Cw0LnQtNCwIi8+DQoJCTx1aXRleHQgbmFtZT0iRFVSQVRJT05fSEVBRElORyIgdmFsdWU9ItCU0LvQuNGCLdGB0YLRjCIvPg0KCQk8dWl0ZXh0IG5hbWU9IlNFQVJDSF9IRUFESU5HIiB2YWx1ZT0i0J/QvtC40YHQuiDRgtC10LrRgdGC0LA6Ii8+DQoJCTx1aXRleHQgbmFtZT0iVEhVTUJfSEVBRElORyIgdmFsdWU9ItCh0LvQsNC50LQiLz4NCgkJPHVpdGV4dCBuYW1lPSJUSFVNQl9JTkZPIiB2YWx1ZT0i0J3QsNC30LLQsNC90LjQtS/QtNC70LjRgi3QvdC+0YHRgtGMIi8+DQoJCTx1aXRleHQgbmFtZT0iQVRUQUNITkFNRV9IRUFESU5HIiB2YWx1ZT0i0JjQvNGPINGE0LDQudC70LAiLz4NCgkJPHVpdGV4dCBuYW1lPSJBVFRBQ0hTSVpFX0hFQURJTkciIHZhbHVlPSLQoNCw0LfQvNC10YAiLz4NCgkJPHVpdGV4dCBuYW1lPSJTTElERV9OT1RFUyIgdmFsdWU9ItCX0LDQvNC10YLQutC4INC6INGB0LvQsNC50LTRgyIvPg0KCQk8dWl0ZXh0IG5hbWU9IkNPVVJTRV9TVEFUVVMiIHZhbHVlPSJNb2R1bGUgU3RhdHVzIi8+DQoJCTx1aXRleHQgbmFtZT0iUEFTU0VEX1NUUklORyIgdmFsdWU9IlBhc3NlZCIvPg0KCQk8dWl0ZXh0IG5hbWU9IkZBSUxFRF9TVFJJTkciIHZhbHVlPSJGYWlsZWQiLz4NCgkJPCEtLXF1aXogcG9kIGFuZCBtZXNzYWdlIGJveCB0ZXh0cy0tPg0KCQk8dWl0ZXh0IG5hbWU9IlFVSVpQT0RfUVVJWl9BVFRFTVBUIiB2YWx1ZT0i0J/QvtC/0YvRgtC60LAg0L/RgNC+0LnRgtC4INC+0L/RgNC+0YE6Ii8+DQoJCTx1aXRleHQgbmFtZT0iUVVJWlBPRF9RVUlaX0FUVEVNUFRfVkFMVUUiIHZhbHVlPSIlbiDQuNC3ICV0Ii8+DQoJCTx1aXRleHQgbmFtZT0iUVVJWlBPRF9RVUlaX1NDT1JFIiB2YWx1ZT0i0J3QsNCx0YDQsNC90L4g0LHQsNC70LvQvtCyOiIvPg0KCQk8dWl0ZXh0IG5hbWU9IlFVSVpQT0RfUVVJWl9QQVNTU0NPUkUiIHZhbHVlPSLQn9GA0L7RhdC+0LTQvdC+0Lkg0YDQtdC30YPQu9GM0YLQsNGCOiIvPg0KCQk8dWl0ZXh0IG5hbWU9IlFVSVpQT0RfUVVJWl9NQVhTQ09SRSIgdmFsdWU9ItCc0LDQutGB0LjQvNCw0LvRjNC90YvQuSDRgNC10LfRg9C70YzRgtCw0YI6Ii8+DQoJCTx1aXRleHQgbmFtZT0iUVVJWlBPRF9RVUVTQVRNUFRfU1RSIiB2YWx1ZT0i0J/QvtC/0YvRgtC60LA6ICVuINC40LcgJXQiLz4NCgkJPHVpdGV4dCBuYW1lPSJRVUlaUE9EX1FVRVNUWVBFX1NUUiIgdmFsdWU9ItCi0LjQvzogJXMiLz4NCgkJPHVpdGV4dCBuYW1lPSJRVUlaUE9EX1FVRVNUWVBFX0dSRCIgdmFsdWU9ItChINC+0YbQtdC90LrQvtC5Ii8+DQoJCTx1aXRleHQgbmFtZT0iUVVJWlBPRF9RVUVTVFlQRV9TVlkiIHZhbHVlPSLQntCx0LfQvtGAIi8+DQoJCTx1aXRleHQgbmFtZT0iUVVJWlBPRF9RVUlaQVRNUFRfSU5GIiB2YWx1ZT0i0JHQvtC70YzRiNC+0LUg0YfQuNGB0LvQviIvPg0KCQk8dWl0ZXh0IG5hbWU9IlFVSVpQT0RfUVVFU0FUTVBUX0lORiIgdmFsdWU9ItCR0L7Qu9GM0YjQvtC1INGH0LjRgdC70L4iLz4NCgkJPHVpdGV4dCBuYW1lPSJXQVJOSU5HTVNHX1lFU1NUUklORyIgdmFsdWU9ItCU0LAiLz4NCgkJPHVpdGV4dCBuYW1lPSJXQVJOSU5HTVNHX05PU1RSSU5HIiB2YWx1ZT0i0J3QtdGCIi8+DQoJCTx1aXRleHQgbmFtZT0iV0FSTklOR01TR19USVRMRVNUUklORyIgdmFsdWU9ItCf0YDQtdC00YPQv9GA0LXQttC00LXQvdC40LUg0L4g0L3QsNCy0LjQs9Cw0YbQuNC4INCyINC+0L/RgNC+0YHQtSIvPg0KCQk8dWl0ZXh0IG5hbWU9IldBUk5JTkdNU0dfTVNHU1RSSU5HIiB2YWx1ZT0i0JIg0L7Qv9GA0L7RgdC1INC+0YHRgtCw0LvQuNGB0Ywg0L3QtdC+0YLQstC10YfQtdC90L3Ri9C1INCy0L7Qv9GA0L7RgdGLLtCd0LDQttCw0YLQuNC1INC60L3QvtC/0LrQuCAmcXVvdDvQlNCwJnF1b3Q7INC/0YDQuNCy0LXQtNC10YIg0Log0LfQsNC60YDRi9GC0LjRjiDQvtC/0YDQvtGB0LAuINCd0LDQttCw0YLQuNC1INC60L3QvtC/0LrQuCAmcXVvdDvQndC10YImcXVvdDsg0L/RgNC+0LTQvtC70LbQuNGCINC+0L/RgNC+0YEuIi8+DQoJCTx1aXRleHQgbmFtZT0iSU5GT1JNQVRJT05fSDI2NF9GTEFTSFBMQVlFUiIgdmFsdWU9ItCi0LXQutGD0YnQsNGPINCy0LXRgNGB0LjRjyDQv9GA0L7QuNCz0YDRi9Cy0LDRgtC10LvRjyBGbGFzaCBQbGF5ZXIsINGD0YHRgtCw0L3QvtCy0LvQtdC90L3QsNGPINC90LAg0Y3RgtC+0Lwg0LrQvtC80L/RjNGO0YLQtdGA0LUsINC90LUg0L/QvtC00LTQtdGA0LbQuNCy0LDQtdGCINGN0YLQviDQstC40LTQtdC+LiDQqdC10LvQutC90LjRgtC1INCyINC+0LHQu9Cw0YHRgtC4INCy0LjQtNC10L4sINGH0YLQvtCx0Ysg0LfQsNCz0YDRg9C30LjRgtGMINC/0L7RgdC70LXQtNC90Y7RjiDQstC10YDRgdC40Y4g0L/RgNC+0LjQs9GA0YvQstCw0YLQtdC70Y8gRmxhc2ggUGxheWVyL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LQn9C+0LrQsNC30YvQstCw0YLRjCDQstGA0LXQt9C60YMg0YPRh9Cw0YHRgtC90LjQutCw0LwiLz4NCgkJPHVpdGV4dCBuYW1lPSJNVVRFIiB2YWx1ZT0i0J7RgtC60LvRjtGH0LjRgtGMINC30LLRg9C6Ii8+DQoJCTx1aXRleHQgbmFtZT0iRE9DV1JBUF9USVRMRSIgdmFsdWU9ItCS0LvQvtC20LXQvdC40LUg0LIg0YTQsNC50LsgQWRvYmUgUHJlc2VudGVyIi8+DQoJCTx1aXRleHQgbmFtZT0iRE9DV1JBUF9NU0ciIHZhbHVlPSLQodC+0YXRgNCw0L3QuNGC0Ywg0LIg0L/QsNC/0LrRgyAmcXVvdDvQnNC+0Lkg0LrQvtC80L/RjNGO0YLQtdGAJnF1b3Q7Ii8+DQoJCTx1aXRleHQgbmFtZT0iRE9DV1JBUF9QUk9NUFQiIHZhbHVlPSLQqdC10LvQutC90YPRgtGMINC00LvRjyDQt9Cw0LPRgNGD0LfQutC4Ii8+DQoJPC9sYW5ndWFnZT4NCjwvY29uZmlndXJhdGlvbj4NCg=="/>
  <p:tag name="SECTOMILLISECCONVERTED" val="1"/>
</p:tagLst>
</file>

<file path=ppt/tags/tag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xml><?xml version="1.0" encoding="utf-8"?>
<p:tagLst xmlns:a="http://schemas.openxmlformats.org/drawingml/2006/main" xmlns:r="http://schemas.openxmlformats.org/officeDocument/2006/relationships" xmlns:p="http://schemas.openxmlformats.org/presentationml/2006/main">
  <p:tag name="PRESENTER_SHAPEINFO" val="&lt;ThreeDShapeInfo&gt;&lt;uuid val=&quot;{93C8B650-B51B-471B-B1DE-E8A8797C127D}&quot;/&gt;&lt;isInvalidForFieldText val=&quot;0&quot;/&gt;&lt;Image&gt;&lt;filename val=&quot;C:\Users\GraceMcCall\AppData\Local\Temp\PR\data\asimages\{93C8B650-B51B-471B-B1DE-E8A8797C127D}_MtorLt.png&quot;/&gt;&lt;left val=&quot;0&quot;/&gt;&lt;top val=&quot;0&quot;/&gt;&lt;width val=&quot;63&quot;/&gt;&lt;height val=&quot;99&quot;/&gt;&lt;hasText val=&quot;1&quot;/&gt;&lt;/Image&gt;&lt;/ThreeDShapeInfo&gt;"/>
</p:tagLst>
</file>

<file path=ppt/tags/tag4.xml><?xml version="1.0" encoding="utf-8"?>
<p:tagLst xmlns:a="http://schemas.openxmlformats.org/drawingml/2006/main" xmlns:r="http://schemas.openxmlformats.org/officeDocument/2006/relationships" xmlns:p="http://schemas.openxmlformats.org/presentationml/2006/main">
  <p:tag name="PRESENTER_SHAPEINFO" val="&lt;ThreeDShapeInfo&gt;&lt;uuid val=&quot;{E94E39B6-0C99-4A6F-AC14-B8B889809DBA}&quot;/&gt;&lt;isInvalidForFieldText val=&quot;0&quot;/&gt;&lt;Image&gt;&lt;filename val=&quot;C:\Users\GraceMcCall\AppData\Local\Temp\PR\data\asimages\{E94E39B6-0C99-4A6F-AC14-B8B889809DBA}_MtorLt.png&quot;/&gt;&lt;left val=&quot;888&quot;/&gt;&lt;top val=&quot;444&quot;/&gt;&lt;width val=&quot;72&quot;/&gt;&lt;height val=&quot;95&quot;/&gt;&lt;hasText val=&quot;1&quot;/&gt;&lt;/Image&gt;&lt;/ThreeDShapeInfo&gt;"/>
</p:tagLst>
</file>

<file path=ppt/tags/tag5.xml><?xml version="1.0" encoding="utf-8"?>
<p:tagLst xmlns:a="http://schemas.openxmlformats.org/drawingml/2006/main" xmlns:r="http://schemas.openxmlformats.org/officeDocument/2006/relationships" xmlns:p="http://schemas.openxmlformats.org/presentationml/2006/main">
  <p:tag name="HTML_AUTOSHAPE_INFO" val="&lt;ThreeDShapeInfo&gt;&lt;uuid val=&quot;{729977A5-1DD6-4DFE-8198-80F0A878F5B7}&quot;/&gt;&lt;isInvalidForFieldText val=&quot;0&quot;/&gt;&lt;Image&gt;&lt;filename val=&quot;C:\Users\GraceMcCall\AppData\Local\Temp\PR\data\asimages\{729977A5-1DD6-4DFE-8198-80F0A878F5B7}.png&quot;/&gt;&lt;left val=&quot;757&quot;/&gt;&lt;top val=&quot;494&quot;/&gt;&lt;width val=&quot;110&quot;/&gt;&lt;height val=&quot;38&quot;/&gt;&lt;hasText val=&quot;1&quot;/&gt;&lt;/Image&gt;&lt;/ThreeDShapeInfo&gt;"/>
</p:tagLst>
</file>

<file path=ppt/tags/tag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8&quot;/&gt;&lt;/TableIndex&gt;&lt;/ShapeTextInfo&gt;"/>
</p:tagLst>
</file>

<file path=ppt/tags/tag1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1&quot;/&gt;&lt;/TableIndex&gt;&lt;/ShapeTextInfo&gt;"/>
</p:tagLst>
</file>

<file path=ppt/tags/tag1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4&quot;/&gt;&lt;/TableIndex&gt;&lt;/ShapeTextInfo&gt;"/>
</p:tagLst>
</file>

<file path=ppt/tags/tag18.xml><?xml version="1.0" encoding="utf-8"?>
<p:tagLst xmlns:a="http://schemas.openxmlformats.org/drawingml/2006/main" xmlns:r="http://schemas.openxmlformats.org/officeDocument/2006/relationships" xmlns:p="http://schemas.openxmlformats.org/presentationml/2006/main">
  <p:tag name="HTML_AUTOSHAPE_INFO" val="&lt;ThreeDShapeInfo&gt;&lt;uuid val=&quot;{8A6F002D-C3B9-41C2-8918-7F477557C45B}&quot;/&gt;&lt;isInvalidForFieldText val=&quot;0&quot;/&gt;&lt;Image&gt;&lt;filename val=&quot;C:\Users\GraceMcCall\AppData\Local\Temp\PR\data\asimages\{8A6F002D-C3B9-41C2-8918-7F477557C45B}.png&quot;/&gt;&lt;left val=&quot;608&quot;/&gt;&lt;top val=&quot;49&quot;/&gt;&lt;width val=&quot;245&quot;/&gt;&lt;height val=&quot;83&quot;/&gt;&lt;hasText val=&quot;1&quot;/&gt;&lt;/Image&gt;&lt;/ThreeDShapeInfo&gt;"/>
</p:tagLst>
</file>

<file path=ppt/tags/tag1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2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2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2&quot;/&gt;&lt;/TableIndex&gt;&lt;/ShapeTextInfo&gt;"/>
</p:tagLst>
</file>

<file path=ppt/tags/tag2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2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2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2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2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2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3&quot;/&gt;&lt;/TableIndex&gt;&lt;/ShapeTextInfo&gt;"/>
</p:tagLst>
</file>

<file path=ppt/tags/tag3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3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3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3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5.xml><?xml version="1.0" encoding="utf-8"?>
<p:tagLst xmlns:a="http://schemas.openxmlformats.org/drawingml/2006/main" xmlns:r="http://schemas.openxmlformats.org/officeDocument/2006/relationships" xmlns:p="http://schemas.openxmlformats.org/presentationml/2006/main">
  <p:tag name="HTML_AUTOSHAPE_INFO" val="&lt;ThreeDShapeInfo&gt;&lt;uuid val=&quot;{AFE6A4E7-9C98-45BC-BE7B-9D2C6865E25A}&quot;/&gt;&lt;isInvalidForFieldText val=&quot;0&quot;/&gt;&lt;Image&gt;&lt;filename val=&quot;C:\Users\GraceMcCall\AppData\Local\Temp\PR\data\asimages\{AFE6A4E7-9C98-45BC-BE7B-9D2C6865E25A}.png&quot;/&gt;&lt;left val=&quot;757&quot;/&gt;&lt;top val=&quot;494&quot;/&gt;&lt;width val=&quot;110&quot;/&gt;&lt;height val=&quot;38&quot;/&gt;&lt;hasText val=&quot;1&quot;/&gt;&lt;/Image&gt;&lt;/ThreeDShapeInfo&gt;"/>
</p:tagLst>
</file>

<file path=ppt/tags/tag36.xml><?xml version="1.0" encoding="utf-8"?>
<p:tagLst xmlns:a="http://schemas.openxmlformats.org/drawingml/2006/main" xmlns:r="http://schemas.openxmlformats.org/officeDocument/2006/relationships" xmlns:p="http://schemas.openxmlformats.org/presentationml/2006/main">
  <p:tag name="PRESENTER_SHAPEINFO" val="&lt;ThreeDShapeInfo&gt;&lt;uuid val=&quot;{91DA8E47-3107-4625-95DD-63D9B6CF0F25}&quot;/&gt;&lt;isInvalidForFieldText val=&quot;0&quot;/&gt;&lt;Image&gt;&lt;filename val=&quot;C:\Users\GraceMcCall\AppData\Local\Temp\PR\data\asimages\{91DA8E47-3107-4625-95DD-63D9B6CF0F25}_MtorLt.png&quot;/&gt;&lt;left val=&quot;888&quot;/&gt;&lt;top val=&quot;444&quot;/&gt;&lt;width val=&quot;72&quot;/&gt;&lt;height val=&quot;95&quot;/&gt;&lt;hasText val=&quot;1&quot;/&gt;&lt;/Image&gt;&lt;/ThreeDShapeInfo&gt;"/>
</p:tagLst>
</file>

<file path=ppt/tags/tag3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8.xml><?xml version="1.0" encoding="utf-8"?>
<p:tagLst xmlns:a="http://schemas.openxmlformats.org/drawingml/2006/main" xmlns:r="http://schemas.openxmlformats.org/officeDocument/2006/relationships" xmlns:p="http://schemas.openxmlformats.org/presentationml/2006/main">
  <p:tag name="PRESENTER_SHAPEINFO" val="&lt;ThreeDShapeInfo&gt;&lt;uuid val=&quot;{35C08B3D-6AED-4411-B5EB-77FC4A211AA4}&quot;/&gt;&lt;isInvalidForFieldText val=&quot;0&quot;/&gt;&lt;Image&gt;&lt;filename val=&quot;C:\Users\GraceMcCall\AppData\Local\Temp\PR\data\asimages\{35C08B3D-6AED-4411-B5EB-77FC4A211AA4}_MtorLt.png&quot;/&gt;&lt;left val=&quot;0&quot;/&gt;&lt;top val=&quot;0&quot;/&gt;&lt;width val=&quot;63&quot;/&gt;&lt;height val=&quot;99&quot;/&gt;&lt;hasText val=&quot;1&quot;/&gt;&lt;/Image&gt;&lt;/ThreeDShapeInfo&gt;"/>
</p:tagLst>
</file>

<file path=ppt/tags/tag3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4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4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4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4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4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4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4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4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4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4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1&quot;/&gt;&lt;/TableIndex&gt;&lt;/ShapeTextInfo&gt;"/>
</p:tagLst>
</file>

<file path=ppt/tags/tag5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23&quot;/&gt;&lt;lineCharCount val=&quot;28&quot;/&gt;&lt;lineCharCount val=&quot;16&quot;/&gt;&lt;lineCharCount val=&quot;13&quot;/&gt;&lt;lineCharCount val=&quot;11&quot;/&gt;&lt;/TableIndex&gt;&lt;/ShapeTextInfo&gt;"/>
</p:tagLst>
</file>

<file path=ppt/tags/tag5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23&quot;/&gt;&lt;lineCharCount val=&quot;28&quot;/&gt;&lt;lineCharCount val=&quot;16&quot;/&gt;&lt;lineCharCount val=&quot;13&quot;/&gt;&lt;lineCharCount val=&quot;11&quot;/&gt;&lt;/TableIndex&gt;&lt;/ShapeTextInfo&gt;"/>
</p:tagLst>
</file>

<file path=ppt/tags/tag5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53.xml><?xml version="1.0" encoding="utf-8"?>
<p:tagLst xmlns:a="http://schemas.openxmlformats.org/drawingml/2006/main" xmlns:r="http://schemas.openxmlformats.org/officeDocument/2006/relationships" xmlns:p="http://schemas.openxmlformats.org/presentationml/2006/main">
  <p:tag name="PRESENTER_SHAPEINFO" val="&lt;ThreeDShapeInfo&gt;&lt;uuid val=&quot;{65351720-C080-48DF-B3BE-F1C7DC84772E}&quot;/&gt;&lt;isInvalidForFieldText val=&quot;0&quot;/&gt;&lt;Image&gt;&lt;filename val=&quot;C:\Users\GraceMcCall\AppData\Local\Temp\PR\data\asimages\{65351720-C080-48DF-B3BE-F1C7DC84772E}_MtorLt.png&quot;/&gt;&lt;left val=&quot;0&quot;/&gt;&lt;top val=&quot;200&quot;/&gt;&lt;width val=&quot;663&quot;/&gt;&lt;height val=&quot;139&quot;/&gt;&lt;hasText val=&quot;1&quot;/&gt;&lt;/Image&gt;&lt;/ThreeDShapeInfo&gt;"/>
  <p:tag name="PRESENTER_SHAPETEXTINFO" val="&lt;ShapeTextInfo&gt;&lt;TableIndex row=&quot;-1&quot; col=&quot;-1&quot;&gt;&lt;linesCount val=&quot;0&quot;/&gt;&lt;/TableIndex&gt;&lt;/ShapeTextInfo&gt;"/>
</p:tagLst>
</file>

<file path=ppt/tags/tag5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16&quot;/&gt;&lt;lineCharCount val=&quot;5&quot;/&gt;&lt;/TableIndex&gt;&lt;/ShapeTextInfo&gt;"/>
</p:tagLst>
</file>

<file path=ppt/tags/tag5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6&quot;/&gt;&lt;lineCharCount val=&quot;29&quot;/&gt;&lt;/TableIndex&gt;&lt;/ShapeTextInfo&gt;"/>
</p:tagLst>
</file>

<file path=ppt/tags/tag5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8&quot;/&gt;&lt;/TableIndex&gt;&lt;/ShapeTextInfo&gt;"/>
</p:tagLst>
</file>

<file path=ppt/tags/tag57.xml><?xml version="1.0" encoding="utf-8"?>
<p:tagLst xmlns:a="http://schemas.openxmlformats.org/drawingml/2006/main" xmlns:r="http://schemas.openxmlformats.org/officeDocument/2006/relationships" xmlns:p="http://schemas.openxmlformats.org/presentationml/2006/main">
  <p:tag name="HTML_AUTOSHAPE_INFO" val="&lt;ThreeDShapeInfo&gt;&lt;uuid val=&quot;{7D7836C4-9F94-41DB-B9AA-3B576D061DBC}&quot;/&gt;&lt;isInvalidForFieldText val=&quot;0&quot;/&gt;&lt;Image&gt;&lt;filename val=&quot;C:\Users\GraceMcCall\AppData\Local\Temp\PR\data\asimages\{7D7836C4-9F94-41DB-B9AA-3B576D061DBC}.png&quot;/&gt;&lt;left val=&quot;148&quot;/&gt;&lt;top val=&quot;228&quot;/&gt;&lt;width val=&quot;245&quot;/&gt;&lt;height val=&quot;84&quot;/&gt;&lt;hasText val=&quot;1&quot;/&gt;&lt;/Image&gt;&lt;/ThreeDShapeInfo&gt;"/>
</p:tagLst>
</file>

<file path=ppt/tags/tag58.xml><?xml version="1.0" encoding="utf-8"?>
<p:tagLst xmlns:a="http://schemas.openxmlformats.org/drawingml/2006/main" xmlns:r="http://schemas.openxmlformats.org/officeDocument/2006/relationships" xmlns:p="http://schemas.openxmlformats.org/presentationml/2006/main">
  <p:tag name="HTML_AUTOSHAPE_INFO" val="&lt;ThreeDShapeInfo&gt;&lt;uuid val=&quot;{C795C647-E1E6-459E-B31F-D9C4D96D75E3}&quot;/&gt;&lt;isInvalidForFieldText val=&quot;0&quot;/&gt;&lt;Image&gt;&lt;filename val=&quot;C:\Users\GraceMcCall\AppData\Local\Temp\PR\data\asimages\{C795C647-E1E6-459E-B31F-D9C4D96D75E3}.png&quot;/&gt;&lt;left val=&quot;757&quot;/&gt;&lt;top val=&quot;494&quot;/&gt;&lt;width val=&quot;110&quot;/&gt;&lt;height val=&quot;38&quot;/&gt;&lt;hasText val=&quot;1&quot;/&gt;&lt;/Image&gt;&lt;/ThreeDShapeInfo&gt;"/>
</p:tagLst>
</file>

<file path=ppt/tags/tag59.xml><?xml version="1.0" encoding="utf-8"?>
<p:tagLst xmlns:a="http://schemas.openxmlformats.org/drawingml/2006/main" xmlns:r="http://schemas.openxmlformats.org/officeDocument/2006/relationships" xmlns:p="http://schemas.openxmlformats.org/presentationml/2006/main">
  <p:tag name="PRESENTER_SHAPEINFO" val="&lt;ThreeDShapeInfo&gt;&lt;uuid val=&quot;{A2D48D2E-55CF-496C-AEC3-496ED2EA4E8C}&quot;/&gt;&lt;isInvalidForFieldText val=&quot;0&quot;/&gt;&lt;Image&gt;&lt;filename val=&quot;C:\Users\GraceMcCall\AppData\Local\Temp\PR\data\asimages\{A2D48D2E-55CF-496C-AEC3-496ED2EA4E8C}_MtorLt.png&quot;/&gt;&lt;left val=&quot;888&quot;/&gt;&lt;top val=&quot;444&quot;/&gt;&lt;width val=&quot;72&quot;/&gt;&lt;height val=&quot;95&quot;/&gt;&lt;hasText val=&quot;1&quot;/&gt;&lt;/Image&gt;&lt;/ThreeDShapeInfo&gt;"/>
</p:tagLst>
</file>

<file path=ppt/tags/tag6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61.xml><?xml version="1.0" encoding="utf-8"?>
<p:tagLst xmlns:a="http://schemas.openxmlformats.org/drawingml/2006/main" xmlns:r="http://schemas.openxmlformats.org/officeDocument/2006/relationships" xmlns:p="http://schemas.openxmlformats.org/presentationml/2006/main">
  <p:tag name="PRESENTER_SHAPEINFO" val="&lt;ThreeDShapeInfo&gt;&lt;uuid val=&quot;{A58DDC93-4045-448B-88DC-E7BF20A9AAD7}&quot;/&gt;&lt;isInvalidForFieldText val=&quot;0&quot;/&gt;&lt;Image&gt;&lt;filename val=&quot;C:\Users\GraceMcCall\AppData\Local\Temp\PR\data\asimages\{A58DDC93-4045-448B-88DC-E7BF20A9AAD7}_MtorLt.png&quot;/&gt;&lt;left val=&quot;0&quot;/&gt;&lt;top val=&quot;0&quot;/&gt;&lt;width val=&quot;63&quot;/&gt;&lt;height val=&quot;99&quot;/&gt;&lt;hasText val=&quot;1&quot;/&gt;&lt;/Image&gt;&lt;/ThreeDShapeInfo&gt;"/>
</p:tagLst>
</file>

<file path=ppt/tags/tag6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6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6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19&quot;/&gt;&lt;lineCharCount val=&quot;9&quot;/&gt;&lt;lineCharCount val=&quot;13&quot;/&gt;&lt;lineCharCount val=&quot;6&quot;/&gt;&lt;lineCharCount val=&quot;5&quot;/&gt;&lt;/TableIndex&gt;&lt;/ShapeTextInfo&gt;"/>
</p:tagLst>
</file>

<file path=ppt/tags/tag6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6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6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6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6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7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7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7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41&quot;/&gt;&lt;/TableIndex&gt;&lt;/ShapeTextInfo&gt;"/>
</p:tagLst>
</file>

<file path=ppt/tags/tag7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4&quot;/&gt;&lt;lineCharCount val=&quot;18&quot;/&gt;&lt;lineCharCount val=&quot;17&quot;/&gt;&lt;lineCharCount val=&quot;14&quot;/&gt;&lt;lineCharCount val=&quot;11&quot;/&gt;&lt;/TableIndex&gt;&lt;/ShapeTextInfo&gt;"/>
</p:tagLst>
</file>

<file path=ppt/tags/tag7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19&quot;/&gt;&lt;lineCharCount val=&quot;9&quot;/&gt;&lt;lineCharCount val=&quot;13&quot;/&gt;&lt;lineCharCount val=&quot;6&quot;/&gt;&lt;lineCharCount val=&quot;5&quot;/&gt;&lt;/TableIndex&gt;&lt;/ShapeTextInfo&gt;"/>
</p:tagLst>
</file>

<file path=ppt/tags/tag7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76.xml><?xml version="1.0" encoding="utf-8"?>
<p:tagLst xmlns:a="http://schemas.openxmlformats.org/drawingml/2006/main" xmlns:r="http://schemas.openxmlformats.org/officeDocument/2006/relationships" xmlns:p="http://schemas.openxmlformats.org/presentationml/2006/main">
  <p:tag name="PRESENTER_SHAPEINFO" val="&lt;ThreeDShapeInfo&gt;&lt;uuid val=&quot;{C2CA4436-AFEA-48C6-8CDC-51011AD868B1}&quot;/&gt;&lt;isInvalidForFieldText val=&quot;0&quot;/&gt;&lt;Image&gt;&lt;filename val=&quot;C:\Users\GraceMcCall\AppData\Local\Temp\PR\data\asimages\{C2CA4436-AFEA-48C6-8CDC-51011AD868B1}_MtorLt.png&quot;/&gt;&lt;left val=&quot;740&quot;/&gt;&lt;top val=&quot;186&quot;/&gt;&lt;width val=&quot;151&quot;/&gt;&lt;height val=&quot;166&quot;/&gt;&lt;hasText val=&quot;1&quot;/&gt;&lt;/Image&gt;&lt;/ThreeDShapeInfo&gt;"/>
</p:tagLst>
</file>

<file path=ppt/tags/tag7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7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1&quot;/&gt;&lt;/TableIndex&gt;&lt;/ShapeTextInfo&gt;"/>
</p:tagLst>
</file>

<file path=ppt/tags/tag7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19&quot;/&gt;&lt;lineCharCount val=&quot;9&quot;/&gt;&lt;lineCharCount val=&quot;13&quot;/&gt;&lt;lineCharCount val=&quot;6&quot;/&gt;&lt;lineCharCount val=&quot;5&quot;/&gt;&lt;/TableIndex&gt;&lt;/ShapeTextInfo&gt;"/>
</p:tagLst>
</file>

<file path=ppt/tags/tag8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8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8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8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8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8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8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8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88.xml><?xml version="1.0" encoding="utf-8"?>
<p:tagLst xmlns:a="http://schemas.openxmlformats.org/drawingml/2006/main" xmlns:r="http://schemas.openxmlformats.org/officeDocument/2006/relationships" xmlns:p="http://schemas.openxmlformats.org/presentationml/2006/main">
  <p:tag name="PPSNARRATIONPROPS" val="C:\Audio Files\Audio\Final Audio\s1t2editing.wav"/>
  <p:tag name="PPSNARRATION" val="1,1965581368,C:\Audio Files\ETA Youth Services Presentation NF Final v5_pptx\Media.ppcx"/>
  <p:tag name="HTML_SHAPEINFO" val="&lt;SlideThumbPath val=&quot;Slide1.PNG&quot;/&gt;"/>
</p:tagLst>
</file>

<file path=ppt/tags/tag89.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GraceMcCall\AppData\Local\Temp\PR\data\asimages\{77D0A3BE-7953-4228-8981-AE3876F7CA21}_1.png&quot;/&gt;&lt;left val=&quot;384&quot;/&gt;&lt;top val=&quot;130&quot;/&gt;&lt;width val=&quot;562&quot;/&gt;&lt;height val=&quot;230&quot;/&gt;&lt;hasText val=&quot;1&quot;/&gt;&lt;/Image&gt;&lt;/ThreeDShapeInfo&gt;"/>
  <p:tag name="PRESENTER_SHAPETEXTINFO" val="&lt;ShapeTextInfo&gt;&lt;TableIndex row=&quot;-1&quot; col=&quot;-1&quot;&gt;&lt;linesCount val=&quot;4&quot;/&gt;&lt;lineCharCount val=&quot;11&quot;/&gt;&lt;lineCharCount val=&quot;24&quot;/&gt;&lt;lineCharCount val=&quot;15&quot;/&gt;&lt;lineCharCount val=&quot;27&quot;/&gt;&lt;/TableIndex&gt;&lt;/ShapeTextInfo&gt;"/>
</p:tagLst>
</file>

<file path=ppt/tags/tag90.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GraceMcCall\AppData\Local\Temp\PR\data\asimages\{F4A550D0-E96F-4976-9BD8-8DABE2008786}_1.png&quot;/&gt;&lt;left val=&quot;423&quot;/&gt;&lt;top val=&quot;341&quot;/&gt;&lt;width val=&quot;499&quot;/&gt;&lt;height val=&quot;108&quot;/&gt;&lt;hasText val=&quot;1&quot;/&gt;&lt;/Image&gt;&lt;/ThreeDShapeInfo&gt;"/>
  <p:tag name="PRESENTER_SHAPETEXTINFO" val="&lt;ShapeTextInfo&gt;&lt;TableIndex row=&quot;-1&quot; col=&quot;-1&quot;&gt;&lt;linesCount val=&quot;3&quot;/&gt;&lt;lineCharCount val=&quot;38&quot;/&gt;&lt;lineCharCount val=&quot;46&quot;/&gt;&lt;lineCharCount val=&quot;23&quot;/&gt;&lt;/TableIndex&gt;&lt;/ShapeTextInfo&gt;"/>
</p:tagLst>
</file>

<file path=ppt/tags/tag91.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GraceMcCall\AppData\Local\Temp\PR\data\asimages\{A937A909-4F9F-4AF9-B0B8-1F6C08B6E4DF}_1.png&quot;/&gt;&lt;left val=&quot;149&quot;/&gt;&lt;top val=&quot;456&quot;/&gt;&lt;width val=&quot;216&quot;/&gt;&lt;height val=&quot;43&quot;/&gt;&lt;hasText val=&quot;1&quot;/&gt;&lt;/Image&gt;&lt;/ThreeDShapeInfo&gt;"/>
  <p:tag name="PRESENTER_SHAPETEXTINFO" val="&lt;ShapeTextInfo&gt;&lt;TableIndex row=&quot;-1&quot; col=&quot;-1&quot;&gt;&lt;linesCount val=&quot;1&quot;/&gt;&lt;lineCharCount val=&quot;17&quot;/&gt;&lt;/TableIndex&gt;&lt;/ShapeTextInfo&gt;"/>
</p:tagLst>
</file>

<file path=ppt/tags/tag92.xml><?xml version="1.0" encoding="utf-8"?>
<p:tagLst xmlns:a="http://schemas.openxmlformats.org/drawingml/2006/main" xmlns:r="http://schemas.openxmlformats.org/officeDocument/2006/relationships" xmlns:p="http://schemas.openxmlformats.org/presentationml/2006/main">
  <p:tag name="PPSNARRATIONPROPS" val="C:\Audio Files\Audio\Final Audio\s2t2editing.wav"/>
  <p:tag name="PPSNARRATION" val="2,1965581368,C:\Audio Files\ETA Youth Services Presentation NF Final v5_pptx\Media.ppcx"/>
  <p:tag name="HTML_SHAPEINFO" val="&lt;SlideThumbPath val=&quot;Slide2.PNG&quot;/&gt;"/>
</p:tagLst>
</file>

<file path=ppt/tags/tag93.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GraceMcCall\AppData\Local\Temp\PR\data\asimages\{5D7F6E21-C5A5-485B-A343-99BB82461C0D}_2.png&quot;/&gt;&lt;left val=&quot;895&quot;/&gt;&lt;top val=&quot;499&quot;/&gt;&lt;width val=&quot;52&quot;/&gt;&lt;height val=&quot;34&quot;/&gt;&lt;hasText val=&quot;1&quot;/&gt;&lt;/Image&gt;&lt;/ThreeDShapeInfo&gt;"/>
  <p:tag name="PRESENTER_SHAPETEXTINFO" val="&lt;ShapeTextInfo&gt;&lt;TableIndex row=&quot;-1&quot; col=&quot;-1&quot;&gt;&lt;linesCount val=&quot;1&quot;/&gt;&lt;lineCharCount val=&quot;1&quot;/&gt;&lt;/TableIndex&gt;&lt;/ShapeTextInfo&gt;"/>
</p:tagLst>
</file>

<file path=ppt/tags/tag94.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GraceMcCall\AppData\Local\Temp\PR\data\asimages\{DB070E05-3EC1-432D-B96A-331C6D3EAF54}_2.png&quot;/&gt;&lt;left val=&quot;55&quot;/&gt;&lt;top val=&quot;0&quot;/&gt;&lt;width val=&quot;880&quot;/&gt;&lt;height val=&quot;76&quot;/&gt;&lt;hasText val=&quot;1&quot;/&gt;&lt;/Image&gt;&lt;/ThreeDShapeInfo&gt;"/>
  <p:tag name="PRESENTER_SHAPETEXTINFO" val="&lt;ShapeTextInfo&gt;&lt;TableIndex row=&quot;-1&quot; col=&quot;-1&quot;&gt;&lt;linesCount val=&quot;1&quot;/&gt;&lt;lineCharCount val=&quot;16&quot;/&gt;&lt;/TableIndex&gt;&lt;/ShapeTextInfo&gt;"/>
</p:tagLst>
</file>

<file path=ppt/tags/tag95.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GraceMcCall\AppData\Local\Temp\PR\data\asimages\{22DCBEF8-2796-40F9-A174-827985815654}_2.png&quot;/&gt;&lt;left val=&quot;339&quot;/&gt;&lt;top val=&quot;134&quot;/&gt;&lt;width val=&quot;581&quot;/&gt;&lt;height val=&quot;279&quot;/&gt;&lt;hasText val=&quot;1&quot;/&gt;&lt;/Image&gt;&lt;/ThreeDShapeInfo&gt;"/>
  <p:tag name="PRESENTER_SHAPETEXTINFO" val="&lt;ShapeTextInfo&gt;&lt;TableIndex row=&quot;-1&quot; col=&quot;-1&quot;&gt;&lt;linesCount val=&quot;3&quot;/&gt;&lt;lineCharCount val=&quot;17&quot;/&gt;&lt;lineCharCount val=&quot;29&quot;/&gt;&lt;lineCharCount val=&quot;31&quot;/&gt;&lt;/TableIndex&gt;&lt;/ShapeTextInfo&gt;"/>
</p:tagLst>
</file>

<file path=ppt/tags/tag96.xml><?xml version="1.0" encoding="utf-8"?>
<p:tagLst xmlns:a="http://schemas.openxmlformats.org/drawingml/2006/main" xmlns:r="http://schemas.openxmlformats.org/officeDocument/2006/relationships" xmlns:p="http://schemas.openxmlformats.org/presentationml/2006/main">
  <p:tag name="PPSNARRATIONPROPS" val="C:\Audio Files\Audio\Final Audio\s3t2editing.wav"/>
  <p:tag name="PPSNARRATION" val="3,1965581368,C:\Audio Files\ETA Youth Services Presentation NF Final v5_pptx\Media.ppcx"/>
  <p:tag name="HTML_SHAPEINFO" val="&lt;SlideThumbPath val=&quot;Slide3.PNG&quot;/&gt;"/>
</p:tagLst>
</file>

<file path=ppt/tags/tag97.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GraceMcCall\AppData\Local\Temp\PR\data\asimages\{11963D21-66AF-41FA-A19D-DB30547B01F1}_3.png&quot;/&gt;&lt;left val=&quot;895&quot;/&gt;&lt;top val=&quot;499&quot;/&gt;&lt;width val=&quot;52&quot;/&gt;&lt;height val=&quot;34&quot;/&gt;&lt;hasText val=&quot;1&quot;/&gt;&lt;/Image&gt;&lt;/ThreeDShapeInfo&gt;"/>
  <p:tag name="PRESENTER_SHAPETEXTINFO" val="&lt;ShapeTextInfo&gt;&lt;TableIndex row=&quot;-1&quot; col=&quot;-1&quot;&gt;&lt;linesCount val=&quot;1&quot;/&gt;&lt;lineCharCount val=&quot;1&quot;/&gt;&lt;/TableIndex&gt;&lt;/ShapeTextInfo&gt;"/>
</p:tagLst>
</file>

<file path=ppt/tags/tag98.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GraceMcCall\AppData\Local\Temp\PR\data\asimages\{FFCA4D94-6633-4DE9-B0B6-78143B99FEC7}_3.png&quot;/&gt;&lt;left val=&quot;56&quot;/&gt;&lt;top val=&quot;-19&quot;/&gt;&lt;width val=&quot;876&quot;/&gt;&lt;height val=&quot;107&quot;/&gt;&lt;hasText val=&quot;1&quot;/&gt;&lt;/Image&gt;&lt;/ThreeDShapeInfo&gt;"/>
  <p:tag name="PRESENTER_SHAPETEXTINFO" val="&lt;ShapeTextInfo&gt;&lt;TableIndex row=&quot;-1&quot; col=&quot;-1&quot;&gt;&lt;linesCount val=&quot;4&quot;/&gt;&lt;lineCharCount val=&quot;1&quot;/&gt;&lt;lineCharCount val=&quot;1&quot;/&gt;&lt;lineCharCount val=&quot;67&quot;/&gt;&lt;lineCharCount val=&quot;62&quot;/&gt;&lt;/TableIndex&gt;&lt;/ShapeTextInfo&gt;"/>
</p:tagLst>
</file>

<file path=ppt/tags/tag99.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GraceMcCall\AppData\Local\Temp\PR\data\asimages\{62A40CBE-F850-47F3-93F0-4E227ED96F10}_3.png&quot;/&gt;&lt;left val=&quot;59&quot;/&gt;&lt;top val=&quot;151&quot;/&gt;&lt;width val=&quot;836&quot;/&gt;&lt;height val=&quot;336&quot;/&gt;&lt;hasText val=&quot;1&quot;/&gt;&lt;/Image&gt;&lt;/ThreeDShapeInfo&gt;"/>
  <p:tag name="PRESENTER_SHAPETEXTINFO" val="&lt;ShapeTextInfo&gt;&lt;TableIndex row=&quot;-1&quot; col=&quot;-1&quot;&gt;&lt;linesCount val=&quot;5&quot;/&gt;&lt;lineCharCount val=&quot;77&quot;/&gt;&lt;lineCharCount val=&quot;82&quot;/&gt;&lt;lineCharCount val=&quot;71&quot;/&gt;&lt;lineCharCount val=&quot;82&quot;/&gt;&lt;lineCharCount val=&quot;54&quot;/&gt;&lt;/TableIndex&gt;&lt;/ShapeTextInfo&gt;"/>
</p:tagLst>
</file>

<file path=ppt/tags/tag100.xml><?xml version="1.0" encoding="utf-8"?>
<p:tagLst xmlns:a="http://schemas.openxmlformats.org/drawingml/2006/main" xmlns:r="http://schemas.openxmlformats.org/officeDocument/2006/relationships" xmlns:p="http://schemas.openxmlformats.org/presentationml/2006/main">
  <p:tag name="PPSNARRATIONPROPS" val="C:\Audio Files\Audio\Final Audio\s4t2editing.wav"/>
  <p:tag name="PPSNARRATION" val="4,1965581368,C:\Audio Files\ETA Youth Services Presentation NF Final v5_pptx\Media.ppcx"/>
  <p:tag name="HTML_SHAPEINFO" val="&lt;SlideThumbPath val=&quot;Slide4.PNG&quot;/&gt;"/>
</p:tagLst>
</file>

<file path=ppt/tags/tag101.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GraceMcCall\AppData\Local\Temp\PR\data\asimages\{E6D51EA6-18CF-47E8-8759-0849C6EB5B92}_4.png&quot;/&gt;&lt;left val=&quot;895&quot;/&gt;&lt;top val=&quot;499&quot;/&gt;&lt;width val=&quot;52&quot;/&gt;&lt;height val=&quot;34&quot;/&gt;&lt;hasText val=&quot;1&quot;/&gt;&lt;/Image&gt;&lt;/ThreeDShapeInfo&gt;"/>
  <p:tag name="PRESENTER_SHAPETEXTINFO" val="&lt;ShapeTextInfo&gt;&lt;TableIndex row=&quot;-1&quot; col=&quot;-1&quot;&gt;&lt;linesCount val=&quot;1&quot;/&gt;&lt;lineCharCount val=&quot;1&quot;/&gt;&lt;/TableIndex&gt;&lt;/ShapeTextInfo&gt;"/>
</p:tagLst>
</file>

<file path=ppt/tags/tag102.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GraceMcCall\AppData\Local\Temp\PR\data\asimages\{8EA4B500-7559-4866-93E3-BC64B5067E6A}_4.png&quot;/&gt;&lt;left val=&quot;58&quot;/&gt;&lt;top val=&quot;3&quot;/&gt;&lt;width val=&quot;878&quot;/&gt;&lt;height val=&quot;68&quot;/&gt;&lt;hasText val=&quot;1&quot;/&gt;&lt;/Image&gt;&lt;/ThreeDShapeInfo&gt;"/>
  <p:tag name="PRESENTER_SHAPETEXTINFO" val="&lt;ShapeTextInfo&gt;&lt;TableIndex row=&quot;-1&quot; col=&quot;-1&quot;&gt;&lt;linesCount val=&quot;1&quot;/&gt;&lt;lineCharCount val=&quot;54&quot;/&gt;&lt;/TableIndex&gt;&lt;/ShapeTextInfo&gt;"/>
</p:tagLst>
</file>

<file path=ppt/tags/tag103.xml><?xml version="1.0" encoding="utf-8"?>
<p:tagLst xmlns:a="http://schemas.openxmlformats.org/drawingml/2006/main" xmlns:r="http://schemas.openxmlformats.org/officeDocument/2006/relationships" xmlns:p="http://schemas.openxmlformats.org/presentationml/2006/main">
  <p:tag name="PRESENTER_SHAPEINFO" val="&lt;ThreeDShapeInfo&gt;&lt;uuid val=&quot;{3DFA81ED-20C9-4460-87B0-70F1CB80E4DF}&quot;/&gt;&lt;isInvalidForFieldText val=&quot;0&quot;/&gt;&lt;Image&gt;&lt;filename val=&quot;C:\Users\GraceMcCall\AppData\Local\Temp\PR\data\asimages\{3DFA81ED-20C9-4460-87B0-70F1CB80E4DF}_4.png&quot;/&gt;&lt;left val=&quot;63&quot;/&gt;&lt;top val=&quot;101&quot;/&gt;&lt;width val=&quot;766&quot;/&gt;&lt;height val=&quot;364&quot;/&gt;&lt;hasText val=&quot;1&quot;/&gt;&lt;/Image&gt;&lt;/ThreeDShapeInfo&gt;"/>
</p:tagLst>
</file>

<file path=ppt/tags/tag10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0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0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0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08.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GraceMcCall\AppData\Local\Temp\PR\data\asimages\{57DFF3E9-DBEC-4A48-BCDC-4A79251782BB}_4.png&quot;/&gt;&lt;left val=&quot;363&quot;/&gt;&lt;top val=&quot;467&quot;/&gt;&lt;width val=&quot;246&quot;/&gt;&lt;height val=&quot;39&quot;/&gt;&lt;hasText val=&quot;1&quot;/&gt;&lt;/Image&gt;&lt;/ThreeDShapeInfo&gt;"/>
  <p:tag name="PRESENTER_SHAPETEXTINFO" val="&lt;ShapeTextInfo&gt;&lt;TableIndex row=&quot;-1&quot; col=&quot;-1&quot;&gt;&lt;linesCount val=&quot;1&quot;/&gt;&lt;lineCharCount val=&quot;30&quot;/&gt;&lt;/TableIndex&gt;&lt;/ShapeTextInfo&gt;"/>
</p:tagLst>
</file>

<file path=ppt/tags/tag109.xml><?xml version="1.0" encoding="utf-8"?>
<p:tagLst xmlns:a="http://schemas.openxmlformats.org/drawingml/2006/main" xmlns:r="http://schemas.openxmlformats.org/officeDocument/2006/relationships" xmlns:p="http://schemas.openxmlformats.org/presentationml/2006/main">
  <p:tag name="PPSNARRATIONPROPS" val="C:\Audio Files\Audio\Final Audio\s5t2editing.wav"/>
  <p:tag name="PPSNARRATION" val="5,1965581368,C:\Audio Files\ETA Youth Services Presentation NF Final v5_pptx\Media.ppcx"/>
  <p:tag name="HTML_SHAPEINFO" val="&lt;SlideThumbPath val=&quot;Slide5.PNG&quot;/&gt;"/>
</p:tagLst>
</file>

<file path=ppt/tags/tag110.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GraceMcCall\AppData\Local\Temp\PR\data\asimages\{33FF99FB-C0D7-41CE-B585-61554EEE91F3}_5.png&quot;/&gt;&lt;left val=&quot;895&quot;/&gt;&lt;top val=&quot;499&quot;/&gt;&lt;width val=&quot;52&quot;/&gt;&lt;height val=&quot;34&quot;/&gt;&lt;hasText val=&quot;1&quot;/&gt;&lt;/Image&gt;&lt;/ThreeDShapeInfo&gt;"/>
  <p:tag name="PRESENTER_SHAPETEXTINFO" val="&lt;ShapeTextInfo&gt;&lt;TableIndex row=&quot;-1&quot; col=&quot;-1&quot;&gt;&lt;linesCount val=&quot;1&quot;/&gt;&lt;lineCharCount val=&quot;1&quot;/&gt;&lt;/TableIndex&gt;&lt;/ShapeTextInfo&gt;"/>
</p:tagLst>
</file>

<file path=ppt/tags/tag111.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GraceMcCall\AppData\Local\Temp\PR\data\asimages\{E81AE343-3C57-45FA-A9FB-6FA9D8A380EA}_5.png&quot;/&gt;&lt;left val=&quot;59&quot;/&gt;&lt;top val=&quot;3&quot;/&gt;&lt;width val=&quot;876&quot;/&gt;&lt;height val=&quot;80&quot;/&gt;&lt;hasText val=&quot;1&quot;/&gt;&lt;/Image&gt;&lt;/ThreeDShapeInfo&gt;"/>
  <p:tag name="PRESENTER_SHAPETEXTINFO" val="&lt;ShapeTextInfo&gt;&lt;TableIndex row=&quot;-1&quot; col=&quot;-1&quot;&gt;&lt;linesCount val=&quot;3&quot;/&gt;&lt;lineCharCount val=&quot;1&quot;/&gt;&lt;lineCharCount val=&quot;1&quot;/&gt;&lt;lineCharCount val=&quot;28&quot;/&gt;&lt;/TableIndex&gt;&lt;/ShapeTextInfo&gt;"/>
</p:tagLst>
</file>

<file path=ppt/tags/tag112.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GraceMcCall\AppData\Local\Temp\PR\data\asimages\{172179C8-5F61-428C-BBAF-9EFF7478DE66}_5.png&quot;/&gt;&lt;left val=&quot;80&quot;/&gt;&lt;top val=&quot;98&quot;/&gt;&lt;width val=&quot;712&quot;/&gt;&lt;height val=&quot;320&quot;/&gt;&lt;hasText val=&quot;1&quot;/&gt;&lt;/Image&gt;&lt;/ThreeDShapeInfo&gt;"/>
  <p:tag name="PRESENTER_SHAPETEXTINFO" val="&lt;ShapeTextInfo&gt;&lt;TableIndex row=&quot;-1&quot; col=&quot;-1&quot;&gt;&lt;linesCount val=&quot;13&quot;/&gt;&lt;lineCharCount val=&quot;70&quot;/&gt;&lt;lineCharCount val=&quot;13&quot;/&gt;&lt;lineCharCount val=&quot;1&quot;/&gt;&lt;lineCharCount val=&quot;71&quot;/&gt;&lt;lineCharCount val=&quot;74&quot;/&gt;&lt;lineCharCount val=&quot;68&quot;/&gt;&lt;lineCharCount val=&quot;60&quot;/&gt;&lt;lineCharCount val=&quot;1&quot;/&gt;&lt;lineCharCount val=&quot;71&quot;/&gt;&lt;lineCharCount val=&quot;69&quot;/&gt;&lt;lineCharCount val=&quot;65&quot;/&gt;&lt;lineCharCount val=&quot;60&quot;/&gt;&lt;lineCharCount val=&quot;25&quot;/&gt;&lt;/TableIndex&gt;&lt;/ShapeTextInfo&gt;"/>
</p:tagLst>
</file>

<file path=ppt/tags/tag113.xml><?xml version="1.0" encoding="utf-8"?>
<p:tagLst xmlns:a="http://schemas.openxmlformats.org/drawingml/2006/main" xmlns:r="http://schemas.openxmlformats.org/officeDocument/2006/relationships" xmlns:p="http://schemas.openxmlformats.org/presentationml/2006/main">
  <p:tag name="PPSNARRATIONPROPS" val="C:\Audio Files\Audio\Final Audio\s6t2editing.wav"/>
  <p:tag name="PPSNARRATION" val="6,1965581368,C:\Audio Files\ETA Youth Services Presentation NF Final v5_pptx\Media.ppcx"/>
  <p:tag name="HTML_SHAPEINFO" val="&lt;SlideThumbPath val=&quot;Slide6.PNG&quot;/&gt;"/>
</p:tagLst>
</file>

<file path=ppt/tags/tag114.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GraceMcCall\AppData\Local\Temp\PR\data\asimages\{1EB3B284-F3F9-475C-97A1-00902E46356C}_6.png&quot;/&gt;&lt;left val=&quot;895&quot;/&gt;&lt;top val=&quot;499&quot;/&gt;&lt;width val=&quot;52&quot;/&gt;&lt;height val=&quot;34&quot;/&gt;&lt;hasText val=&quot;1&quot;/&gt;&lt;/Image&gt;&lt;/ThreeDShapeInfo&gt;"/>
  <p:tag name="PRESENTER_SHAPETEXTINFO" val="&lt;ShapeTextInfo&gt;&lt;TableIndex row=&quot;-1&quot; col=&quot;-1&quot;&gt;&lt;linesCount val=&quot;1&quot;/&gt;&lt;lineCharCount val=&quot;1&quot;/&gt;&lt;/TableIndex&gt;&lt;/ShapeTextInfo&gt;"/>
</p:tagLst>
</file>

<file path=ppt/tags/tag115.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GraceMcCall\AppData\Local\Temp\PR\data\asimages\{25D56D89-42F7-409E-B20A-936A8AF5C219}_6.png&quot;/&gt;&lt;left val=&quot;58&quot;/&gt;&lt;top val=&quot;3&quot;/&gt;&lt;width val=&quot;878&quot;/&gt;&lt;height val=&quot;68&quot;/&gt;&lt;hasText val=&quot;1&quot;/&gt;&lt;/Image&gt;&lt;/ThreeDShapeInfo&gt;"/>
  <p:tag name="PRESENTER_SHAPETEXTINFO" val="&lt;ShapeTextInfo&gt;&lt;TableIndex row=&quot;-1&quot; col=&quot;-1&quot;&gt;&lt;linesCount val=&quot;1&quot;/&gt;&lt;lineCharCount val=&quot;30&quot;/&gt;&lt;/TableIndex&gt;&lt;/ShapeTextInfo&gt;"/>
</p:tagLst>
</file>

<file path=ppt/tags/tag116.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GraceMcCall\AppData\Local\Temp\PR\data\asimages\{66DFB1EE-86A9-42F7-B2CE-4D1A2BFAFE20}_6.png&quot;/&gt;&lt;left val=&quot;51&quot;/&gt;&lt;top val=&quot;99&quot;/&gt;&lt;width val=&quot;852&quot;/&gt;&lt;height val=&quot;390&quot;/&gt;&lt;hasText val=&quot;1&quot;/&gt;&lt;/Image&gt;&lt;/ThreeDShapeInfo&gt;"/>
  <p:tag name="PRESENTER_SHAPETEXTINFO" val="&lt;ShapeTextInfo&gt;&lt;TableIndex row=&quot;-1&quot; col=&quot;-1&quot;&gt;&lt;linesCount val=&quot;14&quot;/&gt;&lt;lineCharCount val=&quot;57&quot;/&gt;&lt;lineCharCount val=&quot;24&quot;/&gt;&lt;lineCharCount val=&quot;11&quot;/&gt;&lt;lineCharCount val=&quot;40&quot;/&gt;&lt;lineCharCount val=&quot;1&quot;/&gt;&lt;lineCharCount val=&quot;31&quot;/&gt;&lt;lineCharCount val=&quot;20&quot;/&gt;&lt;lineCharCount val=&quot;10&quot;/&gt;&lt;lineCharCount val=&quot;11&quot;/&gt;&lt;lineCharCount val=&quot;40&quot;/&gt;&lt;lineCharCount val=&quot;1&quot;/&gt;&lt;lineCharCount val=&quot;66&quot;/&gt;&lt;lineCharCount val=&quot;77&quot;/&gt;&lt;lineCharCount val=&quot;11&quot;/&gt;&lt;/TableIndex&gt;&lt;/ShapeTextInfo&gt;"/>
</p:tagLst>
</file>

<file path=ppt/tags/tag117.xml><?xml version="1.0" encoding="utf-8"?>
<p:tagLst xmlns:a="http://schemas.openxmlformats.org/drawingml/2006/main" xmlns:r="http://schemas.openxmlformats.org/officeDocument/2006/relationships" xmlns:p="http://schemas.openxmlformats.org/presentationml/2006/main">
  <p:tag name="PPSNARRATIONPROPS" val="C:\Audio Files\Audio\Final Audio\s7t2editing.wav"/>
  <p:tag name="PPSNARRATION" val="7,1965581368,C:\Audio Files\ETA Youth Services Presentation NF Final v5_pptx\Media.ppcx"/>
  <p:tag name="HTML_SHAPEINFO" val="&lt;SlideThumbPath val=&quot;Slide7.PNG&quot;/&gt;"/>
</p:tagLst>
</file>

<file path=ppt/tags/tag118.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GraceMcCall\AppData\Local\Temp\PR\data\asimages\{9868EE99-521C-4A9F-981C-9FE51FD8D3D2}_7.png&quot;/&gt;&lt;left val=&quot;895&quot;/&gt;&lt;top val=&quot;499&quot;/&gt;&lt;width val=&quot;52&quot;/&gt;&lt;height val=&quot;34&quot;/&gt;&lt;hasText val=&quot;1&quot;/&gt;&lt;/Image&gt;&lt;/ThreeDShapeInfo&gt;"/>
  <p:tag name="PRESENTER_SHAPETEXTINFO" val="&lt;ShapeTextInfo&gt;&lt;TableIndex row=&quot;-1&quot; col=&quot;-1&quot;&gt;&lt;linesCount val=&quot;1&quot;/&gt;&lt;lineCharCount val=&quot;1&quot;/&gt;&lt;/TableIndex&gt;&lt;/ShapeTextInfo&gt;"/>
</p:tagLst>
</file>

<file path=ppt/tags/tag119.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GraceMcCall\AppData\Local\Temp\PR\data\asimages\{5FCB7B84-E608-422C-B5AF-C843A2C7037B}_7.png&quot;/&gt;&lt;left val=&quot;59&quot;/&gt;&lt;top val=&quot;3&quot;/&gt;&lt;width val=&quot;876&quot;/&gt;&lt;height val=&quot;65&quot;/&gt;&lt;hasText val=&quot;1&quot;/&gt;&lt;/Image&gt;&lt;/ThreeDShapeInfo&gt;"/>
  <p:tag name="PRESENTER_SHAPETEXTINFO" val="&lt;ShapeTextInfo&gt;&lt;TableIndex row=&quot;-1&quot; col=&quot;-1&quot;&gt;&lt;linesCount val=&quot;2&quot;/&gt;&lt;lineCharCount val=&quot;1&quot;/&gt;&lt;lineCharCount val=&quot;31&quot;/&gt;&lt;/TableIndex&gt;&lt;/ShapeTextInfo&gt;"/>
</p:tagLst>
</file>

<file path=ppt/tags/tag120.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GraceMcCall\AppData\Local\Temp\PR\data\asimages\{3361B3E7-FC2C-43BA-8F63-459FAFA72475}_7.png&quot;/&gt;&lt;left val=&quot;116&quot;/&gt;&lt;top val=&quot;122&quot;/&gt;&lt;width val=&quot;613&quot;/&gt;&lt;height val=&quot;285&quot;/&gt;&lt;hasText val=&quot;1&quot;/&gt;&lt;/Image&gt;&lt;/ThreeDShapeInfo&gt;"/>
  <p:tag name="PRESENTER_SHAPETEXTINFO" val="&lt;ShapeTextInfo&gt;&lt;TableIndex row=&quot;-1&quot; col=&quot;-1&quot;&gt;&lt;linesCount val=&quot;10&quot;/&gt;&lt;lineCharCount val=&quot;26&quot;/&gt;&lt;lineCharCount val=&quot;54&quot;/&gt;&lt;lineCharCount val=&quot;50&quot;/&gt;&lt;lineCharCount val=&quot;50&quot;/&gt;&lt;lineCharCount val=&quot;1&quot;/&gt;&lt;lineCharCount val=&quot;16&quot;/&gt;&lt;lineCharCount val=&quot;53&quot;/&gt;&lt;lineCharCount val=&quot;58&quot;/&gt;&lt;lineCharCount val=&quot;52&quot;/&gt;&lt;lineCharCount val=&quot;15&quot;/&gt;&lt;/TableIndex&gt;&lt;/ShapeTextInfo&gt;"/>
</p:tagLst>
</file>

<file path=ppt/tags/tag121.xml><?xml version="1.0" encoding="utf-8"?>
<p:tagLst xmlns:a="http://schemas.openxmlformats.org/drawingml/2006/main" xmlns:r="http://schemas.openxmlformats.org/officeDocument/2006/relationships" xmlns:p="http://schemas.openxmlformats.org/presentationml/2006/main">
  <p:tag name="PPSNARRATIONPROPS" val="C:\Audio Files\Audio\Final Audio\s8t2editing.wav"/>
  <p:tag name="PPSNARRATION" val="8,1965581368,C:\Audio Files\ETA Youth Services Presentation NF Final v5_pptx\Media.ppcx"/>
  <p:tag name="HTML_SHAPEINFO" val="&lt;SlideThumbPath val=&quot;Slide8.PNG&quot;/&gt;"/>
</p:tagLst>
</file>

<file path=ppt/tags/tag122.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GraceMcCall\AppData\Local\Temp\PR\data\asimages\{91508DA0-071D-4A9D-94CD-0F4F95C21A2A}_8.png&quot;/&gt;&lt;left val=&quot;895&quot;/&gt;&lt;top val=&quot;499&quot;/&gt;&lt;width val=&quot;52&quot;/&gt;&lt;height val=&quot;34&quot;/&gt;&lt;hasText val=&quot;1&quot;/&gt;&lt;/Image&gt;&lt;/ThreeDShapeInfo&gt;"/>
  <p:tag name="PRESENTER_SHAPETEXTINFO" val="&lt;ShapeTextInfo&gt;&lt;TableIndex row=&quot;-1&quot; col=&quot;-1&quot;&gt;&lt;linesCount val=&quot;1&quot;/&gt;&lt;lineCharCount val=&quot;1&quot;/&gt;&lt;/TableIndex&gt;&lt;/ShapeTextInfo&gt;"/>
</p:tagLst>
</file>

<file path=ppt/tags/tag123.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GraceMcCall\AppData\Local\Temp\PR\data\asimages\{82AC29E6-02A2-40B8-9AED-AF2FEE5C4E00}_8.png&quot;/&gt;&lt;left val=&quot;58&quot;/&gt;&lt;top val=&quot;1&quot;/&gt;&lt;width val=&quot;878&quot;/&gt;&lt;height val=&quot;68&quot;/&gt;&lt;hasText val=&quot;1&quot;/&gt;&lt;/Image&gt;&lt;/ThreeDShapeInfo&gt;"/>
  <p:tag name="PRESENTER_SHAPETEXTINFO" val="&lt;ShapeTextInfo&gt;&lt;TableIndex row=&quot;-1&quot; col=&quot;-1&quot;&gt;&lt;linesCount val=&quot;2&quot;/&gt;&lt;lineCharCount val=&quot;1&quot;/&gt;&lt;lineCharCount val=&quot;22&quot;/&gt;&lt;/TableIndex&gt;&lt;/ShapeTextInfo&gt;"/>
</p:tagLst>
</file>

<file path=ppt/tags/tag124.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GraceMcCall\AppData\Local\Temp\PR\data\asimages\{C0966418-0B3B-4D3F-9884-91B78DB5B5BB}_8.png&quot;/&gt;&lt;left val=&quot;97&quot;/&gt;&lt;top val=&quot;134&quot;/&gt;&lt;width val=&quot;628&quot;/&gt;&lt;height val=&quot;213&quot;/&gt;&lt;hasText val=&quot;1&quot;/&gt;&lt;/Image&gt;&lt;/ThreeDShapeInfo&gt;"/>
  <p:tag name="PRESENTER_SHAPETEXTINFO" val="&lt;ShapeTextInfo&gt;&lt;TableIndex row=&quot;-1&quot; col=&quot;-1&quot;&gt;&lt;linesCount val=&quot;8&quot;/&gt;&lt;lineCharCount val=&quot;58&quot;/&gt;&lt;lineCharCount val=&quot;66&quot;/&gt;&lt;lineCharCount val=&quot;58&quot;/&gt;&lt;lineCharCount val=&quot;59&quot;/&gt;&lt;lineCharCount val=&quot;52&quot;/&gt;&lt;lineCharCount val=&quot;63&quot;/&gt;&lt;lineCharCount val=&quot;55&quot;/&gt;&lt;lineCharCount val=&quot;12&quot;/&gt;&lt;/TableIndex&gt;&lt;/ShapeTextInfo&gt;"/>
</p:tagLst>
</file>

<file path=ppt/tags/tag125.xml><?xml version="1.0" encoding="utf-8"?>
<p:tagLst xmlns:a="http://schemas.openxmlformats.org/drawingml/2006/main" xmlns:r="http://schemas.openxmlformats.org/officeDocument/2006/relationships" xmlns:p="http://schemas.openxmlformats.org/presentationml/2006/main">
  <p:tag name="PPSNARRATIONPROPS" val="C:\Audio Files\Audio\Final Audio\s9t2editing.wav"/>
  <p:tag name="PPSNARRATION" val="9,1965581368,C:\Audio Files\ETA Youth Services Presentation NF Final v5_pptx\Media.ppcx"/>
  <p:tag name="HTML_SHAPEINFO" val="&lt;SlideThumbPath val=&quot;Slide9.PNG&quot;/&gt;"/>
</p:tagLst>
</file>

<file path=ppt/tags/tag126.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GraceMcCall\AppData\Local\Temp\PR\data\asimages\{04294EAD-57D0-403B-A109-667798CAD69F}_9.png&quot;/&gt;&lt;left val=&quot;895&quot;/&gt;&lt;top val=&quot;499&quot;/&gt;&lt;width val=&quot;52&quot;/&gt;&lt;height val=&quot;34&quot;/&gt;&lt;hasText val=&quot;1&quot;/&gt;&lt;/Image&gt;&lt;/ThreeDShapeInfo&gt;"/>
  <p:tag name="PRESENTER_SHAPETEXTINFO" val="&lt;ShapeTextInfo&gt;&lt;TableIndex row=&quot;-1&quot; col=&quot;-1&quot;&gt;&lt;linesCount val=&quot;1&quot;/&gt;&lt;lineCharCount val=&quot;1&quot;/&gt;&lt;/TableIndex&gt;&lt;/ShapeTextInfo&gt;"/>
</p:tagLst>
</file>

<file path=ppt/tags/tag127.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GraceMcCall\AppData\Local\Temp\PR\data\asimages\{08917762-604A-497C-8E89-FC32FDE2A6AF}_9.png&quot;/&gt;&lt;left val=&quot;58&quot;/&gt;&lt;top val=&quot;3&quot;/&gt;&lt;width val=&quot;878&quot;/&gt;&lt;height val=&quot;70&quot;/&gt;&lt;hasText val=&quot;1&quot;/&gt;&lt;/Image&gt;&lt;/ThreeDShapeInfo&gt;"/>
  <p:tag name="PRESENTER_SHAPETEXTINFO" val="&lt;ShapeTextInfo&gt;&lt;TableIndex row=&quot;-1&quot; col=&quot;-1&quot;&gt;&lt;linesCount val=&quot;2&quot;/&gt;&lt;lineCharCount val=&quot;1&quot;/&gt;&lt;lineCharCount val=&quot;39&quot;/&gt;&lt;/TableIndex&gt;&lt;/ShapeTextInfo&gt;"/>
</p:tagLst>
</file>

<file path=ppt/tags/tag128.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GraceMcCall\AppData\Local\Temp\PR\data\asimages\{F6ED2E04-A0AA-4A29-9730-BB6ED2E1A154}_9.png&quot;/&gt;&lt;left val=&quot;114&quot;/&gt;&lt;top val=&quot;88&quot;/&gt;&lt;width val=&quot;366&quot;/&gt;&lt;height val=&quot;403&quot;/&gt;&lt;hasText val=&quot;1&quot;/&gt;&lt;/Image&gt;&lt;/ThreeDShapeInfo&gt;"/>
  <p:tag name="PRESENTER_SHAPETEXTINFO" val="&lt;ShapeTextInfo&gt;&lt;TableIndex row=&quot;-1&quot; col=&quot;-1&quot;&gt;&lt;linesCount val=&quot;15&quot;/&gt;&lt;lineCharCount val=&quot;10&quot;/&gt;&lt;lineCharCount val=&quot;39&quot;/&gt;&lt;lineCharCount val=&quot;34&quot;/&gt;&lt;lineCharCount val=&quot;11&quot;/&gt;&lt;lineCharCount val=&quot;22&quot;/&gt;&lt;lineCharCount val=&quot;26&quot;/&gt;&lt;lineCharCount val=&quot;29&quot;/&gt;&lt;lineCharCount val=&quot;13&quot;/&gt;&lt;lineCharCount val=&quot;19&quot;/&gt;&lt;lineCharCount val=&quot;21&quot;/&gt;&lt;lineCharCount val=&quot;29&quot;/&gt;&lt;lineCharCount val=&quot;36&quot;/&gt;&lt;lineCharCount val=&quot;36&quot;/&gt;&lt;lineCharCount val=&quot;38&quot;/&gt;&lt;lineCharCount val=&quot;1&quot;/&gt;&lt;/TableIndex&gt;&lt;/ShapeTextInfo&gt;"/>
</p:tagLst>
</file>

<file path=ppt/tags/tag129.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GraceMcCall\AppData\Local\Temp\PR\data\asimages\{D0A0D450-7AE8-4D7E-8D64-3C5621E033E0}_9.png&quot;/&gt;&lt;left val=&quot;485&quot;/&gt;&lt;top val=&quot;88&quot;/&gt;&lt;width val=&quot;327&quot;/&gt;&lt;height val=&quot;403&quot;/&gt;&lt;hasText val=&quot;1&quot;/&gt;&lt;/Image&gt;&lt;/ThreeDShapeInfo&gt;"/>
  <p:tag name="PRESENTER_SHAPETEXTINFO" val="&lt;ShapeTextInfo&gt;&lt;TableIndex row=&quot;-1&quot; col=&quot;-1&quot;&gt;&lt;linesCount val=&quot;12&quot;/&gt;&lt;lineCharCount val=&quot;21&quot;/&gt;&lt;lineCharCount val=&quot;11&quot;/&gt;&lt;lineCharCount val=&quot;20&quot;/&gt;&lt;lineCharCount val=&quot;27&quot;/&gt;&lt;lineCharCount val=&quot;12&quot;/&gt;&lt;lineCharCount val=&quot;30&quot;/&gt;&lt;lineCharCount val=&quot;33&quot;/&gt;&lt;lineCharCount val=&quot;35&quot;/&gt;&lt;lineCharCount val=&quot;32&quot;/&gt;&lt;lineCharCount val=&quot;28&quot;/&gt;&lt;lineCharCount val=&quot;33&quot;/&gt;&lt;lineCharCount val=&quot;1&quot;/&gt;&lt;/TableIndex&gt;&lt;/ShapeTextInfo&gt;"/>
</p:tagLst>
</file>

<file path=ppt/tags/tag130.xml><?xml version="1.0" encoding="utf-8"?>
<p:tagLst xmlns:a="http://schemas.openxmlformats.org/drawingml/2006/main" xmlns:r="http://schemas.openxmlformats.org/officeDocument/2006/relationships" xmlns:p="http://schemas.openxmlformats.org/presentationml/2006/main">
  <p:tag name="PPSNARRATIONPROPS" val="C:\Audio Files\Audio\Final Audio\s10t2editing.wav"/>
  <p:tag name="PPSNARRATION" val="10,1965581368,C:\Audio Files\ETA Youth Services Presentation NF Final v5_pptx\Media.ppcx"/>
  <p:tag name="HTML_SHAPEINFO" val="&lt;SlideThumbPath val=&quot;Slide10.PNG&quot;/&gt;"/>
</p:tagLst>
</file>

<file path=ppt/tags/tag131.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GraceMcCall\AppData\Local\Temp\PR\data\asimages\{CB8858F4-4A07-4FC9-980B-8DCC7A33038B}_10.png&quot;/&gt;&lt;left val=&quot;895&quot;/&gt;&lt;top val=&quot;499&quot;/&gt;&lt;width val=&quot;52&quot;/&gt;&lt;height val=&quot;34&quot;/&gt;&lt;hasText val=&quot;1&quot;/&gt;&lt;/Image&gt;&lt;/ThreeDShapeInfo&gt;"/>
  <p:tag name="PRESENTER_SHAPETEXTINFO" val="&lt;ShapeTextInfo&gt;&lt;TableIndex row=&quot;-1&quot; col=&quot;-1&quot;&gt;&lt;linesCount val=&quot;1&quot;/&gt;&lt;lineCharCount val=&quot;2&quot;/&gt;&lt;/TableIndex&gt;&lt;/ShapeTextInfo&gt;"/>
</p:tagLst>
</file>

<file path=ppt/tags/tag132.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GraceMcCall\AppData\Local\Temp\PR\data\asimages\{33424FB5-7E8F-4F2F-BD36-62F4CBED51F9}_10.png&quot;/&gt;&lt;left val=&quot;58&quot;/&gt;&lt;top val=&quot;3&quot;/&gt;&lt;width val=&quot;878&quot;/&gt;&lt;height val=&quot;68&quot;/&gt;&lt;hasText val=&quot;1&quot;/&gt;&lt;/Image&gt;&lt;/ThreeDShapeInfo&gt;"/>
  <p:tag name="PRESENTER_SHAPETEXTINFO" val="&lt;ShapeTextInfo&gt;&lt;TableIndex row=&quot;-1&quot; col=&quot;-1&quot;&gt;&lt;linesCount val=&quot;1&quot;/&gt;&lt;lineCharCount val=&quot;29&quot;/&gt;&lt;/TableIndex&gt;&lt;/ShapeTextInfo&gt;"/>
</p:tagLst>
</file>

<file path=ppt/tags/tag133.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GraceMcCall\AppData\Local\Temp\PR\data\asimages\{426D95E8-7D25-4548-83E1-B4A16054A1EB}_10.png&quot;/&gt;&lt;left val=&quot;78&quot;/&gt;&lt;top val=&quot;112&quot;/&gt;&lt;width val=&quot;646&quot;/&gt;&lt;height val=&quot;258&quot;/&gt;&lt;hasText val=&quot;1&quot;/&gt;&lt;/Image&gt;&lt;/ThreeDShapeInfo&gt;"/>
  <p:tag name="PRESENTER_SHAPETEXTINFO" val="&lt;ShapeTextInfo&gt;&lt;TableIndex row=&quot;-1&quot; col=&quot;-1&quot;&gt;&lt;linesCount val=&quot;9&quot;/&gt;&lt;lineCharCount val=&quot;63&quot;/&gt;&lt;lineCharCount val=&quot;52&quot;/&gt;&lt;lineCharCount val=&quot;61&quot;/&gt;&lt;lineCharCount val=&quot;1&quot;/&gt;&lt;lineCharCount val=&quot;60&quot;/&gt;&lt;lineCharCount val=&quot;64&quot;/&gt;&lt;lineCharCount val=&quot;22&quot;/&gt;&lt;lineCharCount val=&quot;60&quot;/&gt;&lt;lineCharCount val=&quot;34&quot;/&gt;&lt;/TableIndex&gt;&lt;/ShapeTextInfo&gt;"/>
</p:tagLst>
</file>

<file path=ppt/tags/tag134.xml><?xml version="1.0" encoding="utf-8"?>
<p:tagLst xmlns:a="http://schemas.openxmlformats.org/drawingml/2006/main" xmlns:r="http://schemas.openxmlformats.org/officeDocument/2006/relationships" xmlns:p="http://schemas.openxmlformats.org/presentationml/2006/main">
  <p:tag name="PPSNARRATIONPROPS" val="C:\Audio Files\Audio\Final Audio\s11t2editing.wav"/>
  <p:tag name="PPSNARRATION" val="11,1965581368,C:\Audio Files\ETA Youth Services Presentation NF Final v5_pptx\Media.ppcx"/>
  <p:tag name="HTML_SHAPEINFO" val="&lt;SlideThumbPath val=&quot;Slide11.PNG&quot;/&gt;"/>
</p:tagLst>
</file>

<file path=ppt/tags/tag135.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GraceMcCall\AppData\Local\Temp\PR\data\asimages\{394DBCCD-C8D0-49F4-A07A-D9F6AF69DDC1}_11.png&quot;/&gt;&lt;left val=&quot;895&quot;/&gt;&lt;top val=&quot;499&quot;/&gt;&lt;width val=&quot;52&quot;/&gt;&lt;height val=&quot;34&quot;/&gt;&lt;hasText val=&quot;1&quot;/&gt;&lt;/Image&gt;&lt;/ThreeDShapeInfo&gt;"/>
  <p:tag name="PRESENTER_SHAPETEXTINFO" val="&lt;ShapeTextInfo&gt;&lt;TableIndex row=&quot;-1&quot; col=&quot;-1&quot;&gt;&lt;linesCount val=&quot;1&quot;/&gt;&lt;lineCharCount val=&quot;2&quot;/&gt;&lt;/TableIndex&gt;&lt;/ShapeTextInfo&gt;"/>
</p:tagLst>
</file>

<file path=ppt/tags/tag136.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GraceMcCall\AppData\Local\Temp\PR\data\asimages\{0444E4C0-190E-4338-BB04-DBB317445FF1}_11.png&quot;/&gt;&lt;left val=&quot;58&quot;/&gt;&lt;top val=&quot;3&quot;/&gt;&lt;width val=&quot;878&quot;/&gt;&lt;height val=&quot;70&quot;/&gt;&lt;hasText val=&quot;1&quot;/&gt;&lt;/Image&gt;&lt;/ThreeDShapeInfo&gt;"/>
  <p:tag name="PRESENTER_SHAPETEXTINFO" val="&lt;ShapeTextInfo&gt;&lt;TableIndex row=&quot;-1&quot; col=&quot;-1&quot;&gt;&lt;linesCount val=&quot;2&quot;/&gt;&lt;lineCharCount val=&quot;1&quot;/&gt;&lt;lineCharCount val=&quot;58&quot;/&gt;&lt;/TableIndex&gt;&lt;/ShapeTextInfo&gt;"/>
</p:tagLst>
</file>

<file path=ppt/tags/tag137.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GraceMcCall\AppData\Local\Temp\PR\data\asimages\{FA407A12-1EE9-4DC1-B44C-585A41D4B298}_11.png&quot;/&gt;&lt;left val=&quot;88&quot;/&gt;&lt;top val=&quot;98&quot;/&gt;&lt;width val=&quot;632&quot;/&gt;&lt;height val=&quot;311&quot;/&gt;&lt;hasText val=&quot;1&quot;/&gt;&lt;/Image&gt;&lt;/ThreeDShapeInfo&gt;"/>
  <p:tag name="PRESENTER_SHAPETEXTINFO" val="&lt;ShapeTextInfo&gt;&lt;TableIndex row=&quot;-1&quot; col=&quot;-1&quot;&gt;&lt;linesCount val=&quot;11&quot;/&gt;&lt;lineCharCount val=&quot;62&quot;/&gt;&lt;lineCharCount val=&quot;37&quot;/&gt;&lt;lineCharCount val=&quot;2&quot;/&gt;&lt;lineCharCount val=&quot;59&quot;/&gt;&lt;lineCharCount val=&quot;62&quot;/&gt;&lt;lineCharCount val=&quot;62&quot;/&gt;&lt;lineCharCount val=&quot;45&quot;/&gt;&lt;lineCharCount val=&quot;2&quot;/&gt;&lt;lineCharCount val=&quot;59&quot;/&gt;&lt;lineCharCount val=&quot;59&quot;/&gt;&lt;lineCharCount val=&quot;58&quot;/&gt;&lt;/TableIndex&gt;&lt;/ShapeTextInfo&gt;"/>
</p:tagLst>
</file>

<file path=ppt/tags/tag138.xml><?xml version="1.0" encoding="utf-8"?>
<p:tagLst xmlns:a="http://schemas.openxmlformats.org/drawingml/2006/main" xmlns:r="http://schemas.openxmlformats.org/officeDocument/2006/relationships" xmlns:p="http://schemas.openxmlformats.org/presentationml/2006/main">
  <p:tag name="PPSNARRATIONPROPS" val="C:\Audio Files\Audio\Final Audio\s12t2editing.wav"/>
  <p:tag name="PPSNARRATION" val="12,1965581368,C:\Audio Files\ETA Youth Services Presentation NF Final v5_pptx\Media.ppcx"/>
  <p:tag name="HTML_SHAPEINFO" val="&lt;SlideThumbPath val=&quot;Slide12.PNG&quot;/&gt;"/>
</p:tagLst>
</file>

<file path=ppt/tags/tag139.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GraceMcCall\AppData\Local\Temp\PR\data\asimages\{3A1687AD-39A6-4CA4-B818-F0F1563E0B90}_12.png&quot;/&gt;&lt;left val=&quot;895&quot;/&gt;&lt;top val=&quot;499&quot;/&gt;&lt;width val=&quot;52&quot;/&gt;&lt;height val=&quot;34&quot;/&gt;&lt;hasText val=&quot;1&quot;/&gt;&lt;/Image&gt;&lt;/ThreeDShapeInfo&gt;"/>
  <p:tag name="PRESENTER_SHAPETEXTINFO" val="&lt;ShapeTextInfo&gt;&lt;TableIndex row=&quot;-1&quot; col=&quot;-1&quot;&gt;&lt;linesCount val=&quot;1&quot;/&gt;&lt;lineCharCount val=&quot;2&quot;/&gt;&lt;/TableIndex&gt;&lt;/ShapeTextInfo&gt;"/>
</p:tagLst>
</file>

<file path=ppt/tags/tag140.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GraceMcCall\AppData\Local\Temp\PR\data\asimages\{30AA10A4-C34B-4702-B13E-61B7A4B53AD1}_12.png&quot;/&gt;&lt;left val=&quot;58&quot;/&gt;&lt;top val=&quot;3&quot;/&gt;&lt;width val=&quot;878&quot;/&gt;&lt;height val=&quot;68&quot;/&gt;&lt;hasText val=&quot;1&quot;/&gt;&lt;/Image&gt;&lt;/ThreeDShapeInfo&gt;"/>
  <p:tag name="PRESENTER_SHAPETEXTINFO" val="&lt;ShapeTextInfo&gt;&lt;TableIndex row=&quot;-1&quot; col=&quot;-1&quot;&gt;&lt;linesCount val=&quot;1&quot;/&gt;&lt;lineCharCount val=&quot;40&quot;/&gt;&lt;/TableIndex&gt;&lt;/ShapeTextInfo&gt;"/>
</p:tagLst>
</file>

<file path=ppt/tags/tag141.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GraceMcCall\AppData\Local\Temp\PR\data\asimages\{477A7AA8-BA35-4E6D-815A-50C27B19A197}_12.png&quot;/&gt;&lt;left val=&quot;48&quot;/&gt;&lt;top val=&quot;80&quot;/&gt;&lt;width val=&quot;244&quot;/&gt;&lt;height val=&quot;360&quot;/&gt;&lt;hasText val=&quot;1&quot;/&gt;&lt;/Image&gt;&lt;/ThreeDShapeInfo&gt;"/>
  <p:tag name="PRESENTER_SHAPETEXTINFO" val="&lt;ShapeTextInfo&gt;&lt;TableIndex row=&quot;-1&quot; col=&quot;-1&quot;&gt;&lt;linesCount val=&quot;10&quot;/&gt;&lt;lineCharCount val=&quot;19&quot;/&gt;&lt;lineCharCount val=&quot;21&quot;/&gt;&lt;lineCharCount val=&quot;18&quot;/&gt;&lt;lineCharCount val=&quot;13&quot;/&gt;&lt;lineCharCount val=&quot;9&quot;/&gt;&lt;lineCharCount val=&quot;21&quot;/&gt;&lt;lineCharCount val=&quot;20&quot;/&gt;&lt;lineCharCount val=&quot;19&quot;/&gt;&lt;lineCharCount val=&quot;15&quot;/&gt;&lt;lineCharCount val=&quot;22&quot;/&gt;&lt;/TableIndex&gt;&lt;/ShapeTextInfo&gt;"/>
</p:tagLst>
</file>

<file path=ppt/tags/tag142.xml><?xml version="1.0" encoding="utf-8"?>
<p:tagLst xmlns:a="http://schemas.openxmlformats.org/drawingml/2006/main" xmlns:r="http://schemas.openxmlformats.org/officeDocument/2006/relationships" xmlns:p="http://schemas.openxmlformats.org/presentationml/2006/main">
  <p:tag name="PPSNARRATION" val="13,1965581368,C:\Audio Files\ETA Youth Services Presentation NF Final v5_pptx\Media.ppcx"/>
  <p:tag name="PPSNARRATIONPROPS" val="C:\Users\GraceMcCall\OneDrive - Maher &amp; Maher\Desktop\Audio Editing\2020\Febuary\02 13 and 21 2020\Vocational and WIOA\ETA Youth Services\Audio\Final Audio\retake s13t2editing.wav"/>
  <p:tag name="HTML_SHAPEINFO" val="&lt;SlideThumbPath val=&quot;Slide13.PNG&quot;/&gt;"/>
</p:tagLst>
</file>

<file path=ppt/tags/tag143.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GraceMcCall\AppData\Local\Temp\PR\data\asimages\{4DF8BD99-8D85-481A-8FFD-347F0A5DCFEB}_13.png&quot;/&gt;&lt;left val=&quot;895&quot;/&gt;&lt;top val=&quot;499&quot;/&gt;&lt;width val=&quot;52&quot;/&gt;&lt;height val=&quot;34&quot;/&gt;&lt;hasText val=&quot;1&quot;/&gt;&lt;/Image&gt;&lt;/ThreeDShapeInfo&gt;"/>
  <p:tag name="PRESENTER_SHAPETEXTINFO" val="&lt;ShapeTextInfo&gt;&lt;TableIndex row=&quot;-1&quot; col=&quot;-1&quot;&gt;&lt;linesCount val=&quot;1&quot;/&gt;&lt;lineCharCount val=&quot;2&quot;/&gt;&lt;/TableIndex&gt;&lt;/ShapeTextInfo&gt;"/>
</p:tagLst>
</file>

<file path=ppt/tags/tag144.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GraceMcCall\AppData\Local\Temp\PR\data\asimages\{0740DDE7-3066-465C-AFC0-8FDF4C3C90DF}_13.png&quot;/&gt;&lt;left val=&quot;58&quot;/&gt;&lt;top val=&quot;3&quot;/&gt;&lt;width val=&quot;878&quot;/&gt;&lt;height val=&quot;68&quot;/&gt;&lt;hasText val=&quot;1&quot;/&gt;&lt;/Image&gt;&lt;/ThreeDShapeInfo&gt;"/>
  <p:tag name="PRESENTER_SHAPETEXTINFO" val="&lt;ShapeTextInfo&gt;&lt;TableIndex row=&quot;-1&quot; col=&quot;-1&quot;&gt;&lt;linesCount val=&quot;1&quot;/&gt;&lt;lineCharCount val=&quot;58&quot;/&gt;&lt;/TableIndex&gt;&lt;/ShapeTextInfo&gt;"/>
</p:tagLst>
</file>

<file path=ppt/tags/tag145.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GraceMcCall\AppData\Local\Temp\PR\data\asimages\{C093DF0F-0E93-4BC7-AD81-0905611A83F2}_13.png&quot;/&gt;&lt;left val=&quot;93&quot;/&gt;&lt;top val=&quot;120&quot;/&gt;&lt;width val=&quot;627&quot;/&gt;&lt;height val=&quot;338&quot;/&gt;&lt;hasText val=&quot;1&quot;/&gt;&lt;/Image&gt;&lt;/ThreeDShapeInfo&gt;"/>
  <p:tag name="PRESENTER_SHAPETEXTINFO" val="&lt;ShapeTextInfo&gt;&lt;TableIndex row=&quot;-1&quot; col=&quot;-1&quot;&gt;&lt;linesCount val=&quot;9&quot;/&gt;&lt;lineCharCount val=&quot;39&quot;/&gt;&lt;lineCharCount val=&quot;40&quot;/&gt;&lt;lineCharCount val=&quot;38&quot;/&gt;&lt;lineCharCount val=&quot;39&quot;/&gt;&lt;lineCharCount val=&quot;38&quot;/&gt;&lt;lineCharCount val=&quot;46&quot;/&gt;&lt;lineCharCount val=&quot;28&quot;/&gt;&lt;lineCharCount val=&quot;24&quot;/&gt;&lt;lineCharCount val=&quot;35&quot;/&gt;&lt;/TableIndex&gt;&lt;/ShapeTextInfo&gt;"/>
</p:tagLst>
</file>

<file path=ppt/tags/tag146.xml><?xml version="1.0" encoding="utf-8"?>
<p:tagLst xmlns:a="http://schemas.openxmlformats.org/drawingml/2006/main" xmlns:r="http://schemas.openxmlformats.org/officeDocument/2006/relationships" xmlns:p="http://schemas.openxmlformats.org/presentationml/2006/main">
  <p:tag name="PPSNARRATIONPROPS" val="C:\Audio Files\Audio\Final Audio\s14t2editing.wav"/>
  <p:tag name="PPSNARRATION" val="14,1965581368,C:\Audio Files\ETA Youth Services Presentation NF Final v5_pptx\Media.ppcx"/>
  <p:tag name="HTML_SHAPEINFO" val="&lt;SlideThumbPath val=&quot;Slide14.PNG&quot;/&gt;"/>
</p:tagLst>
</file>

<file path=ppt/tags/tag147.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GraceMcCall\AppData\Local\Temp\PR\data\asimages\{0BF4F3BF-0223-457A-8208-2167E48EF03A}_14.png&quot;/&gt;&lt;left val=&quot;895&quot;/&gt;&lt;top val=&quot;499&quot;/&gt;&lt;width val=&quot;52&quot;/&gt;&lt;height val=&quot;34&quot;/&gt;&lt;hasText val=&quot;1&quot;/&gt;&lt;/Image&gt;&lt;/ThreeDShapeInfo&gt;"/>
  <p:tag name="PRESENTER_SHAPETEXTINFO" val="&lt;ShapeTextInfo&gt;&lt;TableIndex row=&quot;-1&quot; col=&quot;-1&quot;&gt;&lt;linesCount val=&quot;1&quot;/&gt;&lt;lineCharCount val=&quot;2&quot;/&gt;&lt;/TableIndex&gt;&lt;/ShapeTextInfo&gt;"/>
</p:tagLst>
</file>

<file path=ppt/tags/tag148.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GraceMcCall\AppData\Local\Temp\PR\data\asimages\{BBAB45A8-8E5A-486F-9493-DF560433E288}_14.png&quot;/&gt;&lt;left val=&quot;58&quot;/&gt;&lt;top val=&quot;3&quot;/&gt;&lt;width val=&quot;878&quot;/&gt;&lt;height val=&quot;68&quot;/&gt;&lt;hasText val=&quot;1&quot;/&gt;&lt;/Image&gt;&lt;/ThreeDShapeInfo&gt;"/>
  <p:tag name="PRESENTER_SHAPETEXTINFO" val="&lt;ShapeTextInfo&gt;&lt;TableIndex row=&quot;-1&quot; col=&quot;-1&quot;&gt;&lt;linesCount val=&quot;1&quot;/&gt;&lt;lineCharCount val=&quot;22&quot;/&gt;&lt;/TableIndex&gt;&lt;/ShapeTextInfo&gt;"/>
</p:tagLst>
</file>

<file path=ppt/tags/tag149.xml><?xml version="1.0" encoding="utf-8"?>
<p:tagLst xmlns:a="http://schemas.openxmlformats.org/drawingml/2006/main" xmlns:r="http://schemas.openxmlformats.org/officeDocument/2006/relationships" xmlns:p="http://schemas.openxmlformats.org/presentationml/2006/main">
  <p:tag name="PPSNARRATIONPROPS" val="C:\Audio Files\Audio\Final Audio\s15t2editing.wav"/>
  <p:tag name="PPSNARRATION" val="15,1965581368,C:\Audio Files\ETA Youth Services Presentation NF Final v5_pptx\Media.ppcx"/>
  <p:tag name="HTML_SHAPEINFO" val="&lt;SlideThumbPath val=&quot;Slide15.PNG&quot;/&gt;"/>
</p:tagLst>
</file>

<file path=ppt/tags/tag150.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GraceMcCall\AppData\Local\Temp\PR\data\asimages\{25C95129-28CB-4758-8EE1-B97DC0BB524F}_15.png&quot;/&gt;&lt;left val=&quot;895&quot;/&gt;&lt;top val=&quot;499&quot;/&gt;&lt;width val=&quot;52&quot;/&gt;&lt;height val=&quot;34&quot;/&gt;&lt;hasText val=&quot;1&quot;/&gt;&lt;/Image&gt;&lt;/ThreeDShapeInfo&gt;"/>
  <p:tag name="PRESENTER_SHAPETEXTINFO" val="&lt;ShapeTextInfo&gt;&lt;TableIndex row=&quot;-1&quot; col=&quot;-1&quot;&gt;&lt;linesCount val=&quot;1&quot;/&gt;&lt;lineCharCount val=&quot;2&quot;/&gt;&lt;/TableIndex&gt;&lt;/ShapeTextInfo&gt;"/>
</p:tagLst>
</file>

<file path=ppt/tags/tag151.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GraceMcCall\AppData\Local\Temp\PR\data\asimages\{B3B02E0D-F0FC-4229-BE73-7880CF29A259}_15.png&quot;/&gt;&lt;left val=&quot;58&quot;/&gt;&lt;top val=&quot;3&quot;/&gt;&lt;width val=&quot;878&quot;/&gt;&lt;height val=&quot;68&quot;/&gt;&lt;hasText val=&quot;1&quot;/&gt;&lt;/Image&gt;&lt;/ThreeDShapeInfo&gt;"/>
  <p:tag name="PRESENTER_SHAPETEXTINFO" val="&lt;ShapeTextInfo&gt;&lt;TableIndex row=&quot;-1&quot; col=&quot;-1&quot;&gt;&lt;linesCount val=&quot;1&quot;/&gt;&lt;lineCharCount val=&quot;36&quot;/&gt;&lt;/TableIndex&gt;&lt;/ShapeTextInfo&gt;"/>
</p:tagLst>
</file>

<file path=ppt/tags/tag152.xml><?xml version="1.0" encoding="utf-8"?>
<p:tagLst xmlns:a="http://schemas.openxmlformats.org/drawingml/2006/main" xmlns:r="http://schemas.openxmlformats.org/officeDocument/2006/relationships" xmlns:p="http://schemas.openxmlformats.org/presentationml/2006/main">
  <p:tag name="PPSNARRATIONPROPS" val="C:\Audio Files\Audio\Final Audio\s16t2editing.wav"/>
  <p:tag name="PPSNARRATION" val="16,1965581368,C:\Audio Files\ETA Youth Services Presentation NF Final v5_pptx\Media.ppcx"/>
  <p:tag name="HTML_SHAPEINFO" val="&lt;SlideThumbPath val=&quot;Slide16.PNG&quot;/&gt;"/>
</p:tagLst>
</file>

<file path=ppt/tags/tag153.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GraceMcCall\AppData\Local\Temp\PR\data\asimages\{6B9BA8DB-8356-402F-B5B1-910ADE541191}_16.png&quot;/&gt;&lt;left val=&quot;895&quot;/&gt;&lt;top val=&quot;499&quot;/&gt;&lt;width val=&quot;52&quot;/&gt;&lt;height val=&quot;34&quot;/&gt;&lt;hasText val=&quot;1&quot;/&gt;&lt;/Image&gt;&lt;/ThreeDShapeInfo&gt;"/>
  <p:tag name="PRESENTER_SHAPETEXTINFO" val="&lt;ShapeTextInfo&gt;&lt;TableIndex row=&quot;-1&quot; col=&quot;-1&quot;&gt;&lt;linesCount val=&quot;1&quot;/&gt;&lt;lineCharCount val=&quot;2&quot;/&gt;&lt;/TableIndex&gt;&lt;/ShapeTextInfo&gt;"/>
</p:tagLst>
</file>

<file path=ppt/tags/tag154.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GraceMcCall\AppData\Local\Temp\PR\data\asimages\{0E59FA08-835B-4C52-9879-0CAA0032701C}_16.png&quot;/&gt;&lt;left val=&quot;58&quot;/&gt;&lt;top val=&quot;3&quot;/&gt;&lt;width val=&quot;878&quot;/&gt;&lt;height val=&quot;68&quot;/&gt;&lt;hasText val=&quot;1&quot;/&gt;&lt;/Image&gt;&lt;/ThreeDShapeInfo&gt;"/>
  <p:tag name="PRESENTER_SHAPETEXTINFO" val="&lt;ShapeTextInfo&gt;&lt;TableIndex row=&quot;-1&quot; col=&quot;-1&quot;&gt;&lt;linesCount val=&quot;1&quot;/&gt;&lt;lineCharCount val=&quot;24&quot;/&gt;&lt;/TableIndex&gt;&lt;/ShapeTextInfo&gt;"/>
</p:tagLst>
</file>

<file path=ppt/tags/tag155.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GraceMcCall\AppData\Local\Temp\PR\data\asimages\{7EACEE9B-731E-4E20-839B-5E6C726BF2C6}_16.png&quot;/&gt;&lt;left val=&quot;117&quot;/&gt;&lt;top val=&quot;102&quot;/&gt;&lt;width val=&quot;606&quot;/&gt;&lt;height val=&quot;364&quot;/&gt;&lt;hasText val=&quot;1&quot;/&gt;&lt;/Image&gt;&lt;/ThreeDShapeInfo&gt;"/>
  <p:tag name="PRESENTER_SHAPETEXTINFO" val="&lt;ShapeTextInfo&gt;&lt;TableIndex row=&quot;-1&quot; col=&quot;-1&quot;&gt;&lt;linesCount val=&quot;13&quot;/&gt;&lt;lineCharCount val=&quot;55&quot;/&gt;&lt;lineCharCount val=&quot;64&quot;/&gt;&lt;lineCharCount val=&quot;21&quot;/&gt;&lt;lineCharCount val=&quot;1&quot;/&gt;&lt;lineCharCount val=&quot;63&quot;/&gt;&lt;lineCharCount val=&quot;64&quot;/&gt;&lt;lineCharCount val=&quot;25&quot;/&gt;&lt;lineCharCount val=&quot;1&quot;/&gt;&lt;lineCharCount val=&quot;57&quot;/&gt;&lt;lineCharCount val=&quot;23&quot;/&gt;&lt;lineCharCount val=&quot;56&quot;/&gt;&lt;lineCharCount val=&quot;54&quot;/&gt;&lt;lineCharCount val=&quot;15&quot;/&gt;&lt;/TableIndex&gt;&lt;/ShapeTextInfo&gt;"/>
</p:tagLst>
</file>

<file path=ppt/tags/tag156.xml><?xml version="1.0" encoding="utf-8"?>
<p:tagLst xmlns:a="http://schemas.openxmlformats.org/drawingml/2006/main" xmlns:r="http://schemas.openxmlformats.org/officeDocument/2006/relationships" xmlns:p="http://schemas.openxmlformats.org/presentationml/2006/main">
  <p:tag name="PPSNARRATIONPROPS" val="C:\Audio Files\Audio\Final Audio\s17t2editng.wav"/>
  <p:tag name="PPSNARRATION" val="17,1965581368,C:\Audio Files\ETA Youth Services Presentation NF Final v5_pptx\Media.ppcx"/>
  <p:tag name="HTML_SHAPEINFO" val="&lt;SlideThumbPath val=&quot;Slide17.PNG&quot;/&gt;"/>
</p:tagLst>
</file>

<file path=ppt/tags/tag157.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GraceMcCall\AppData\Local\Temp\PR\data\asimages\{1D13F501-3909-4FA1-B296-058054D01554}_17.png&quot;/&gt;&lt;left val=&quot;895&quot;/&gt;&lt;top val=&quot;499&quot;/&gt;&lt;width val=&quot;52&quot;/&gt;&lt;height val=&quot;34&quot;/&gt;&lt;hasText val=&quot;1&quot;/&gt;&lt;/Image&gt;&lt;/ThreeDShapeInfo&gt;"/>
  <p:tag name="PRESENTER_SHAPETEXTINFO" val="&lt;ShapeTextInfo&gt;&lt;TableIndex row=&quot;-1&quot; col=&quot;-1&quot;&gt;&lt;linesCount val=&quot;1&quot;/&gt;&lt;lineCharCount val=&quot;2&quot;/&gt;&lt;/TableIndex&gt;&lt;/ShapeTextInfo&gt;"/>
</p:tagLst>
</file>

<file path=ppt/tags/tag158.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GraceMcCall\AppData\Local\Temp\PR\data\asimages\{DFDDFDB4-712B-4FC6-8B9E-72D89EA9FAF0}_17.png&quot;/&gt;&lt;left val=&quot;58&quot;/&gt;&lt;top val=&quot;3&quot;/&gt;&lt;width val=&quot;878&quot;/&gt;&lt;height val=&quot;68&quot;/&gt;&lt;hasText val=&quot;1&quot;/&gt;&lt;/Image&gt;&lt;/ThreeDShapeInfo&gt;"/>
  <p:tag name="PRESENTER_SHAPETEXTINFO" val="&lt;ShapeTextInfo&gt;&lt;TableIndex row=&quot;-1&quot; col=&quot;-1&quot;&gt;&lt;linesCount val=&quot;1&quot;/&gt;&lt;lineCharCount val=&quot;42&quot;/&gt;&lt;/TableIndex&gt;&lt;/ShapeTextInfo&gt;"/>
</p:tagLst>
</file>

<file path=ppt/tags/tag159.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GraceMcCall\AppData\Local\Temp\PR\data\asimages\{86465C1D-5FC2-4E26-8436-842473CA0221}_17.png&quot;/&gt;&lt;left val=&quot;140&quot;/&gt;&lt;top val=&quot;174&quot;/&gt;&lt;width val=&quot;574&quot;/&gt;&lt;height val=&quot;99&quot;/&gt;&lt;hasText val=&quot;1&quot;/&gt;&lt;/Image&gt;&lt;/ThreeDShapeInfo&gt;"/>
  <p:tag name="PRESENTER_SHAPETEXTINFO" val="&lt;ShapeTextInfo&gt;&lt;TableIndex row=&quot;-1&quot; col=&quot;-1&quot;&gt;&lt;linesCount val=&quot;3&quot;/&gt;&lt;lineCharCount val=&quot;57&quot;/&gt;&lt;lineCharCount val=&quot;62&quot;/&gt;&lt;lineCharCount val=&quot;32&quot;/&gt;&lt;/TableIndex&gt;&lt;/ShapeTextInfo&gt;"/>
</p:tagLst>
</file>

<file path=ppt/tags/tag160.xml><?xml version="1.0" encoding="utf-8"?>
<p:tagLst xmlns:a="http://schemas.openxmlformats.org/drawingml/2006/main" xmlns:r="http://schemas.openxmlformats.org/officeDocument/2006/relationships" xmlns:p="http://schemas.openxmlformats.org/presentationml/2006/main">
  <p:tag name="PPSNARRATIONPROPS" val="C:\Audio Files\Audio\Final Audio\s18t2editing.wav"/>
  <p:tag name="PPSNARRATION" val="18,1965581368,C:\Audio Files\ETA Youth Services Presentation NF Final v5_pptx\Media.ppcx"/>
  <p:tag name="HTML_SHAPEINFO" val="&lt;SlideThumbPath val=&quot;Slide18.PNG&quot;/&gt;"/>
</p:tagLst>
</file>

<file path=ppt/tags/tag161.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GraceMcCall\AppData\Local\Temp\PR\data\asimages\{FA796F0D-EF5B-4CE4-8127-8AC9BCBBBD59}_18.png&quot;/&gt;&lt;left val=&quot;895&quot;/&gt;&lt;top val=&quot;499&quot;/&gt;&lt;width val=&quot;52&quot;/&gt;&lt;height val=&quot;34&quot;/&gt;&lt;hasText val=&quot;1&quot;/&gt;&lt;/Image&gt;&lt;/ThreeDShapeInfo&gt;"/>
  <p:tag name="PRESENTER_SHAPETEXTINFO" val="&lt;ShapeTextInfo&gt;&lt;TableIndex row=&quot;-1&quot; col=&quot;-1&quot;&gt;&lt;linesCount val=&quot;1&quot;/&gt;&lt;lineCharCount val=&quot;2&quot;/&gt;&lt;/TableIndex&gt;&lt;/ShapeTextInfo&gt;"/>
</p:tagLst>
</file>

<file path=ppt/tags/tag16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63.xml><?xml version="1.0" encoding="utf-8"?>
<p:tagLst xmlns:a="http://schemas.openxmlformats.org/drawingml/2006/main" xmlns:r="http://schemas.openxmlformats.org/officeDocument/2006/relationships" xmlns:p="http://schemas.openxmlformats.org/presentationml/2006/main">
  <p:tag name="PPSNARRATIONPROPS" val="C:\Users\GraceMcCall\OneDrive - Maher &amp; Maher\Desktop\Audio Editing\2020\Febuary\02 13 and 21 2020\Vocational and WIOA\ETA Youth Services\Audio\Final Audio\s19t2editing.wav"/>
  <p:tag name="PPSNARRATION" val="20,1965581368,C:\Audio Files\ETA Youth Services Presentation NF Final v5_pptx\Media.ppcx"/>
  <p:tag name="HTML_SHAPEINFO" val="&lt;SlideThumbPath val=&quot;Slide19.PNG&quot;/&gt;"/>
</p:tagLst>
</file>

<file path=ppt/tags/tag164.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GraceMcCall\AppData\Local\Temp\PR\data\asimages\{84A83941-E93C-43DF-8BA9-BFF27489D29B}_19.png&quot;/&gt;&lt;left val=&quot;895&quot;/&gt;&lt;top val=&quot;499&quot;/&gt;&lt;width val=&quot;52&quot;/&gt;&lt;height val=&quot;34&quot;/&gt;&lt;hasText val=&quot;1&quot;/&gt;&lt;/Image&gt;&lt;/ThreeDShapeInfo&gt;"/>
  <p:tag name="PRESENTER_SHAPETEXTINFO" val="&lt;ShapeTextInfo&gt;&lt;TableIndex row=&quot;-1&quot; col=&quot;-1&quot;&gt;&lt;linesCount val=&quot;1&quot;/&gt;&lt;lineCharCount val=&quot;2&quot;/&gt;&lt;/TableIndex&gt;&lt;/ShapeTextInfo&gt;"/>
</p:tagLst>
</file>

<file path=ppt/tags/tag165.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GraceMcCall\AppData\Local\Temp\PR\data\asimages\{10177597-5C36-4EA2-AE5D-806701DC1B89}_19.png&quot;/&gt;&lt;left val=&quot;55&quot;/&gt;&lt;top val=&quot;0&quot;/&gt;&lt;width val=&quot;880&quot;/&gt;&lt;height val=&quot;76&quot;/&gt;&lt;hasText val=&quot;1&quot;/&gt;&lt;/Image&gt;&lt;/ThreeDShapeInfo&gt;"/>
  <p:tag name="PRESENTER_SHAPETEXTINFO" val="&lt;ShapeTextInfo&gt;&lt;TableIndex row=&quot;-1&quot; col=&quot;-1&quot;&gt;&lt;linesCount val=&quot;1&quot;/&gt;&lt;lineCharCount val=&quot;10&quot;/&gt;&lt;/TableIndex&gt;&lt;/ShapeTextInfo&gt;"/>
</p:tagLst>
</file>

<file path=ppt/tags/tag166.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GraceMcCall\AppData\Local\Temp\PR\data\asimages\{C4908965-3B07-40B6-81AB-5BF308E75B5B}_19.png&quot;/&gt;&lt;left val=&quot;55&quot;/&gt;&lt;top val=&quot;87&quot;/&gt;&lt;width val=&quot;578&quot;/&gt;&lt;height val=&quot;248&quot;/&gt;&lt;hasText val=&quot;1&quot;/&gt;&lt;/Image&gt;&lt;/ThreeDShapeInfo&gt;"/>
  <p:tag name="PRESENTER_SHAPETEXTINFO" val="&lt;ShapeTextInfo&gt;&lt;TableIndex row=&quot;-1&quot; col=&quot;-1&quot;&gt;&lt;linesCount val=&quot;8&quot;/&gt;&lt;lineCharCount val=&quot;14&quot;/&gt;&lt;lineCharCount val=&quot;47&quot;/&gt;&lt;lineCharCount val=&quot;13&quot;/&gt;&lt;lineCharCount val=&quot;23&quot;/&gt;&lt;lineCharCount val=&quot;15&quot;/&gt;&lt;lineCharCount val=&quot;1&quot;/&gt;&lt;lineCharCount val=&quot;56&quot;/&gt;&lt;lineCharCount val=&quot;24&quot;/&gt;&lt;/TableIndex&gt;&lt;/ShapeTextInfo&gt;"/>
</p:tagLst>
</file>

<file path=ppt/tags/tag167.xml><?xml version="1.0" encoding="utf-8"?>
<p:tagLst xmlns:a="http://schemas.openxmlformats.org/drawingml/2006/main" xmlns:r="http://schemas.openxmlformats.org/officeDocument/2006/relationships" xmlns:p="http://schemas.openxmlformats.org/presentationml/2006/main">
  <p:tag name="PPSNARRATIONPROPS" val="C:\Users\GraceMcCall\OneDrive - Maher &amp; Maher\Desktop\Audio Editing\2020\Febuary\02 13 and 21 2020\Vocational and WIOA\ETA Youth Services\Audio\Final Audio\s20t2editing.wav"/>
  <p:tag name="PPSNARRATION" val="21,1965581368,C:\Audio Files\ETA Youth Services Presentation NF Final v5_pptx\Media.ppcx"/>
  <p:tag name="HTML_SHAPEINFO" val="&lt;SlideThumbPath val=&quot;Slide20.PNG&quot;/&gt;"/>
</p:tagLst>
</file>

<file path=ppt/tags/tag168.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GraceMcCall\AppData\Local\Temp\PR\data\asimages\{B6E7DCEE-3E65-49C1-BA9D-16B7A763C4A5}_20.png&quot;/&gt;&lt;left val=&quot;17&quot;/&gt;&lt;top val=&quot;53&quot;/&gt;&lt;width val=&quot;506&quot;/&gt;&lt;height val=&quot;120&quot;/&gt;&lt;hasText val=&quot;1&quot;/&gt;&lt;/Image&gt;&lt;/ThreeDShapeInfo&gt;"/>
  <p:tag name="PRESENTER_SHAPETEXTINFO" val="&lt;ShapeTextInfo&gt;&lt;TableIndex row=&quot;-1&quot; col=&quot;-1&quot;&gt;&lt;linesCount val=&quot;1&quot;/&gt;&lt;lineCharCount val=&quot;10&quot;/&gt;&lt;/TableIndex&gt;&lt;/ShapeTextInfo&gt;"/>
</p:tagLst>
</file>

<file path=ppt/tags/tag169.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GraceMcCall\AppData\Local\Temp\PR\data\asimages\{74D5DD09-0A8D-4D25-845B-C00D485F9B83}_20.png&quot;/&gt;&lt;left val=&quot;43&quot;/&gt;&lt;top val=&quot;469&quot;/&gt;&lt;width val=&quot;423&quot;/&gt;&lt;height val=&quot;75&quot;/&gt;&lt;hasText val=&quot;1&quot;/&gt;&lt;/Image&gt;&lt;/ThreeDShapeInfo&gt;"/>
  <p:tag name="PRESENTER_SHAPETEXTINFO" val="&lt;ShapeTextInfo&gt;&lt;TableIndex row=&quot;-1&quot; col=&quot;-1&quot;&gt;&lt;linesCount val=&quot;1&quot;/&gt;&lt;lineCharCount val=&quot;43&quot;/&gt;&lt;/TableIndex&gt;&lt;/ShapeTextInfo&gt;"/>
</p:tagLst>
</file>

<file path=ppt/theme/theme1.xml><?xml version="1.0" encoding="utf-8"?>
<a:theme xmlns:a="http://schemas.openxmlformats.org/drawingml/2006/main" name="Gener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peci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Peopl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Interactiv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Infographic Layout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PAW xmlns="http://www.net-centric.com/PAWPP">
  <Shape xmlns="" ID="RLZAEB6ZdNurhurYVXLDHvIiR50=" pdftag="_x005B_Artifact_x005D_" isBookmarkSet="no" bookmark="no"/>
  <Shape xmlns="" ID="usQImVEubLCEI7VaAFnuokKUPtU=" pdftag="H2" isBookmarkSet="no" bookmark="yes" Order="_x0032_"/>
  <Shape xmlns="" ID="OnAWrYt0quhLgNOVTUCqTaSm4F4=" pdftag="H1" isBookmarkSet="no" bookmark="yes" Order="_x0031_"/>
  <Shape xmlns="" ID="tU8LTbvXCMOPJ0aBfPgFoX5oG18=" pdftag="P" isBookmarkSet="no" bookmark="no" Order="_x0032_"/>
  <Shape xmlns="" ID="GVFZTswW6o80uGMa3+G9JbWt+Zk=" pdftag="H2" isBookmarkSet="no" bookmark="yes" Order="_x0031_"/>
  <Shape xmlns="" ID="7EPJJFWpQLEuP5xrN3A/cLfs9HU=" pdftag="" Order="_x0033_"/>
  <Shape xmlns="" ID="rxOKCJRhAmCH7K3dudDFa2rXTn4=" pdftag="P" isBookmarkSet="no" bookmark="no" Order="_x0032_"/>
  <Shape xmlns="" ID="gqPylL6ho2wS7odMpYoYIYa2EiQ=" Order="_x0033_" formula="no" inline="no" isBookmarkSet="no" bookmark="no" artifact="_x0031_" pdftag="_x005B_Artifact_x005D_" validate="no"/>
  <HyperLink xmlns="" ID="KPBWGTdtJeti1SqD66cGM5zW3v0=960207121109.2_144.6287" plainAltText="www.resource-link-here.com" language=""/>
  <Shape xmlns="" ID="dolWTbxVyO411CxLIWEhGSnICww=" pdftag="H2" isBookmarkSet="no" bookmark="yes" Order="_x0031_"/>
  <Shape xmlns="" ID="5NJ2oKvPVRPrT/Jni/5H0IhCzgg=" Order="_x0033_" pdftag="_x005B_Artifact_x005D_" isBookmarkSet="no" bookmark="no"/>
  <Shape xmlns="" ID="doa4/wsaQAY2kRHE4lb9L3WxQDs=" pdftag="P" isBookmarkSet="no" bookmark="no" Order="_x0033_"/>
  <Shape xmlns="" ID="WAXcf6yxnfNfqX8B64SEuxJsOBc=" pdftag="" Order="_x0035_" artifact="_x0031_" validate="no" formula="no" inline="no"/>
  <Shape xmlns="" ID="J3b5Z4uYPFF7klVGoAb7Ylh7lIQ=" pdftag="P" isBookmarkSet="no" bookmark="no" Order="_x0032_"/>
  <Shape xmlns="" ID="0vAyYN3BoFRXt0wJjH8tZ20n0oc=" pdftag="" Order="_x0033_" artifact="_x0031_" validate="no" formula="no" inline="no"/>
  <Shape xmlns="" ID="3nxAZ7+1+YkMjrtp9jGRD7XI02M=" pdftag="H2" isBookmarkSet="no" bookmark="yes" Order="_x0031_"/>
  <Shape xmlns="" ID="VO0T9TIWhEUR2E8vE9ADTMOYvPQ=" Order="_x0036_" pdftag="_x005B_Artifact_x005D_" isBookmarkSet="no" bookmark="no"/>
  <Shape xmlns="" ID="5na1PGEF59SIxs0ohscBTkfoFNo=" pdftag="P" isBookmarkSet="no" bookmark="no" Order="_x0034_"/>
  <Shape xmlns="" ID="zzit0oLDnOFTIKbfVyDCBN86qPA=" formula="no" inline="no" isBookmarkSet="no" bookmark="no" Order="_x0034_" validate="no" pdftag="_x005B_Artifact_x005D_" artifact="_x0031_"/>
  <Shape xmlns="" ID="gprsu1DBmAusXrSWDeQHHrJVPQI=" pdftag="P" isBookmarkSet="no" bookmark="no" Order="_x0033_"/>
  <Shape xmlns="" ID="/O63WHCg5mFCFOjL4SDmg27caTM=" formula="no" inline="no" isBookmarkSet="no" bookmark="no" Order="_x0033_" validate="no" pdftag="_x005B_Artifact_x005D_" artifact="_x0031_"/>
  <Shape xmlns="" ID="FNX/d5oQ5HbjqT54T9orswsQtGU=" pdftag="P" isBookmarkSet="no" bookmark="no" Order="_x0032_"/>
  <Shape xmlns="" ID="99mEfl0uav/ZrKLy0ZL8v/HsgXw=" formula="no" inline="no" isBookmarkSet="no" bookmark="no" Order="_x0032_" validate="no" pdftag="_x005B_Artifact_x005D_" artifact="_x0031_"/>
  <Shape xmlns="" ID="H8XQwSp/BzpWJ3/DHuiNdhmxAAU=" pdftag="H2" isBookmarkSet="no" bookmark="yes" Order="_x0031_"/>
  <Shape xmlns="" ID="Zz+V1Zub2r8w05TOof22obzymb8=" Order="_x0038_" pdftag="_x005B_Artifact_x005D_" isBookmarkSet="no" bookmark="no"/>
  <Shape xmlns="" ID="b1hQCVNjdTvx5it0oMgqQOcT1PE=" formula="no" inline="no" isBookmarkSet="no" bookmark="no" validate="no" pdftag="P" artifact="_x0030_" Order="_x0032_"/>
  <Shape xmlns="" ID="AT5Et8Kkx8y2On8bDn6oyACaK+8=" pdftag="H2" isBookmarkSet="no" bookmark="yes" Order="_x0031_"/>
  <Shape xmlns="" ID="Hminx6H7XkIX4PStfqsBLx5LUS0=" Order="_x0033_" pdftag="_x005B_Artifact_x005D_" isBookmarkSet="no" bookmark="no"/>
  <Shape xmlns="" ID="5rzPkX0UXwLh7m3v+AgM3UIU1T4=" pdftag="" Order="_x0033_" artifact="_x0031_" validate="no"/>
  <Shape xmlns="" ID="0G2RScKFpC7qL1KgS/rpVqsPHqg=" pdftag="P" isBookmarkSet="no" bookmark="no" Order="_x0032_"/>
  <Shape xmlns="" ID="7jvKBCZGJag7Pz58Z23wKCY4K0M=" pdftag="H2" isBookmarkSet="no" bookmark="yes" Order="_x0031_"/>
  <Shape xmlns="" ID="q5wyTcjrXoegY3s9wiHgpCw4elA=" Order="_x0034_" pdftag="_x005B_Artifact_x005D_" isBookmarkSet="no" bookmark="no"/>
  <Shape xmlns="" ID="YYZK/rqcw1y6FSRhMUky5hCvlBc=" formula="no" inline="no" isBookmarkSet="no" validate="no" bookmark="yes" pdftag="P" artifact="_x0030_" Order="_x0032_"/>
  <Shape xmlns="" ID="jwSUrC2q/ZOxpNQklLjFzGCePU8=" formula="no" inline="no" isBookmarkSet="no" pdftag="H2" artifact="_x0031_" validate="no" bookmark="yes" Order="_x0031_"/>
  <Shape xmlns="" ID="+wi9mXoRr0+AFsr4FgR3eBpy6vU=" Order="_x0033_" pdftag="_x005B_Artifact_x005D_" isBookmarkSet="no" bookmark="no"/>
  <Shape xmlns="" ID="hwf3zyCcplTHtXOY9Im189QrWwo=" formula="no" inline="no" isBookmarkSet="no" bookmark="no" validate="no" pdftag="P" artifact="_x0030_" Order="_x0033_"/>
  <Shape xmlns="" ID="MpKY01aTaxpQc0eLAsRLJD/MwKQ=" formula="no" inline="no" isBookmarkSet="no" bookmark="no" validate="no" pdftag="P" artifact="_x0030_" Order="_x0032_"/>
  <Shape xmlns="" ID="uyWr1sUoDFvTJDyqt6KUS0EW0Lw=" formula="no" inline="no" isBookmarkSet="no" bookmark="no" validate="no" pdftag="H2" artifact="_x0030_" Order="_x0031_"/>
  <Shape xmlns="" ID="nPtlJSRki+B+F0rcRFngxxbgE7g=" Order="_x0034_" pdftag="_x005B_Artifact_x005D_" isBookmarkSet="no" bookmark="no"/>
  <Shape xmlns="" ID="Fj7NIhtyy/JpUgNZC9l9+IPMSf4=" formula="no" inline="no" isBookmarkSet="no" bookmark="no" validate="no" pdftag="P" artifact="_x0030_" Order="_x0033_"/>
  <Shape xmlns="" ID="LHoJzOiMfM+p4HtLBzbIWd7HbCQ=" formula="no" inline="no" isBookmarkSet="no" bookmark="no" validate="no" pdftag="P" artifact="_x0030_" Order="_x0032_"/>
  <Shape xmlns="" ID="/Mrs0I4hjUA5YxESRQO8IZ7Hfgk=" formula="no" inline="no" isBookmarkSet="no" pdftag="H2" artifact="_x0031_" validate="no" bookmark="yes" Order="_x0031_"/>
  <Shape xmlns="" ID="+cohKUOpj0HrdpZk2tZ7Zgn589s=" Order="_x0034_" pdftag="_x005B_Artifact_x005D_" isBookmarkSet="no" bookmark="no"/>
  <Shape xmlns="" ID="S+125fqL22DTAIGYpA2r02jE8QY=" formula="no" inline="no" isBookmarkSet="no" bookmark="no" validate="no" pdftag="P" artifact="_x0030_" Order="_x0035_"/>
  <Shape xmlns="" ID="3YV+panle0zAYt4gWJBxeHOB544=" formula="no" inline="no" isBookmarkSet="no" pdftag="H3" artifact="_x0031_" validate="no" bookmark="yes" Order="_x0034_"/>
  <Shape xmlns="" ID="rVCvDw1qsb8Z8iynXRMi+OtvE0g=" formula="no" inline="no" isBookmarkSet="no" bookmark="no" validate="no" pdftag="P" artifact="_x0030_" Order="_x0033_"/>
  <Shape xmlns="" ID="VbDaZtGLtsE1jP9oUUv31g6DngA=" formula="no" inline="no" isBookmarkSet="no" pdftag="H3" artifact="_x0031_" validate="no" bookmark="yes" Order="_x0032_"/>
  <Shape xmlns="" ID="o2fv8p+gsaQrBpkFAcHYjVp+02k=" formula="no" inline="no" isBookmarkSet="no" pdftag="H2" artifact="_x0031_" validate="no" bookmark="yes" Order="_x0031_"/>
  <Shape xmlns="" ID="yWpDRWi7bg3ZFwAVGkelvXTebU0=" Order="_x0036_" pdftag="_x005B_Artifact_x005D_" isBookmarkSet="no" bookmark="no"/>
  <Shape xmlns="" ID="zvgCYiGZ/lf2Wnjqqgxkx4zW5m8=" formula="no" inline="no" isBookmarkSet="no" pdftag="H2" artifact="_x0031_" validate="no" bookmark="yes" Order="_x0031_"/>
  <Shape xmlns="" ID="DaII41640SDDmnQ3aP7/J+qslzk=" Order="_x0032_" pdftag="_x005B_Artifact_x005D_" isBookmarkSet="no" bookmark="no"/>
  <Shape xmlns="" ID="yhrzvkIa7er1ch3Ot2s6ZILcei4=" Order="_x0031_" pdftag="_x005B_Artifact_x005D_" isBookmarkSet="no" bookmark="no"/>
  <Shape xmlns="" ID="iKX+K45oxn+hayBeJ64dJcmRjOA=" pdftag="" Order="_x0032_" artifact="_x0031_" validate="no"/>
  <Shape xmlns="" ID="vaV70jTf/aBbamn5IhqvyYu1GY4=" pdftag="" Order="_x0033_" artifact="_x0031_" validate="no"/>
  <Shape xmlns="" ID="6JKTfDC64Q+wJxaX1GeGgKODPVs=" pdftag="" Order="_x0031_" artifact="_x0031_" validate="no"/>
  <Shape xmlns="" ID="rqzgzAjEizDeu45qqR4m1QdOd/o=" Order="_x0034_" pdftag="_x005B_Artifact_x005D_" isBookmarkSet="no" bookmark="no"/>
  <Shape xmlns="" ID="oYuwvBx49h4c/qWt3Gl3FZnp68I=" artifact="_x0031_" formula="no" inline="no" pdftag="Figure" isBookmarkSet="no" bookmark="no" validate="no" Order="_x0033_"/>
  <Shape xmlns="" ID="Hx4rxvpCWPz2O34OwcJrXGoRlHM=" formula="no" inline="no" isBookmarkSet="no" pdftag="H3" artifact="_x0031_" validate="no" bookmark="yes" Order="_x0032_"/>
  <Shape xmlns="" ID="rsSAAOGSU0w78cXhI3jMYn/ST5Y=" formula="no" inline="no" isBookmarkSet="no" pdftag="H2" artifact="_x0031_" validate="no" bookmark="yes" Order="_x0031_"/>
  <Shape xmlns="" ID="KJqBtIhCQ8rYP4WdQ03WGwx4+LU=" Order="_x0034_" pdftag="_x005B_Artifact_x005D_" isBookmarkSet="no" bookmark="no"/>
  <Shape xmlns="" ID="NiV5v76YMPyQBnvtZtT1sdqAQY8=" formula="no" inline="no" isBookmarkSet="no" bookmark="no" validate="no" pdftag="P" artifact="_x0030_" Order="_x0034_"/>
  <Shape xmlns="" ID="WJzdn5Quh20Md25SXhQKFzW0T+c=" formula="no" inline="no" isBookmarkSet="no" bookmark="no" validate="no" pdftag="P" artifact="_x0030_" Order="_x0033_"/>
  <Shape xmlns="" ID="2YDhIiKe4zgr425UN9wTzDsYLqE=" formula="no" inline="no" isBookmarkSet="no" validate="no" bookmark="no" pdftag="P" artifact="_x0030_" Order="_x0032_"/>
  <Shape xmlns="" ID="Ob7bDmLgDlHcm4Qm0gQQ4P4QcDA=" formula="no" inline="no" isBookmarkSet="no" validate="no" bookmark="no" pdftag="H2" artifact="_x0030_" Order="_x0031_"/>
  <Shape xmlns="" ID="Hd5lD65ALfvss/U9ltdEnqzf3Z8=" Order="_x0035_" pdftag="_x005B_Artifact_x005D_" isBookmarkSet="no" bookmark="no"/>
  <Shape xmlns="" ID="FwQY7YSFQYuKW2Uvsf10hAMuAPQ=" formula="no" inline="no" isBookmarkSet="no" validate="no" bookmark="no" pdftag="P" artifact="_x0030_" Order="_x0033_"/>
  <Shape xmlns="" ID="zTP/IhRt6Cs3eLMsYABxxrEspdg=" formula="no" inline="no" isBookmarkSet="no" validate="no" bookmark="no" pdftag="H2" artifact="_x0030_" Order="_x0032_"/>
  <Shape xmlns="" ID="F1ZrxBRyoKJNete1VDVItcy3388=" formula="no" inline="no" isBookmarkSet="no" validate="no" bookmark="no" pdftag="P" artifact="_x0030_" Order="_x0031_"/>
  <Shape xmlns="" ID="4pHj/2WXkoOj1YkeFdlSP44DJnI=" Order="_x0034_" pdftag="_x005B_Artifact_x005D_" isBookmarkSet="no" bookmark="no"/>
  <Shape xmlns="" ID="Y7jsqzflfSIurTFoeHcs5T0yLR0=" pdftag="P" isBookmarkSet="no" bookmark="no" Order="_x0032_"/>
  <Shape xmlns="" ID="B3/JEmurMo3XL4t6cC5Ewno1wFc=" formula="no" inline="no" isBookmarkSet="no" validate="no" bookmark="no" pdftag="P" artifact="_x0030_" Order="_x0031_"/>
  <Shape xmlns="" ID="8AG3ZfrORZqUEpsmu86U2TKzTK8=" Order="_x0033_" pdftag="_x005B_Artifact_x005D_" isBookmarkSet="no" bookmark="no"/>
  <Shape xmlns="" ID="z+E+z07tlGpEkx+dTHYI/c0MJTM=" pdftag="P" isBookmarkSet="no" bookmark="no" Order="_x0033_"/>
  <Shape xmlns="" ID="KPBWGTdtJeti1SqD66cGM5zW3v0=" pdftag="P" isBookmarkSet="no" bookmark="no" Order="_x0032_"/>
  <Shape xmlns="" ID="syyBsfrFcz5EvlL5WkYZEC7G7RA=" pdftag="H2" isBookmarkSet="no" bookmark="yes" Order="_x0031_"/>
  <Shape xmlns="" ID="YFhVUROdS74oW2sxpDAch7HB0YY=" Order="_x0034_" pdftag="_x005B_Artifact_x005D_" isBookmarkSet="no" bookmark="no"/>
  <Shape xmlns="" ID="FiIK8fZ0zMYHbU2e/l3n+kdzsHQ=" pdftag="P" isBookmarkSet="no" bookmark="no" Order="_x0033_"/>
  <Shape xmlns="" ID="2tYNTlUE1bf7QhdckUXIL4vvRFk=" pdftag="P" isBookmarkSet="no" bookmark="no" Order="_x0032_"/>
  <Shape xmlns="" ID="EbdF7GdjdcpyR1RjoogdZHYYKS4=" pdftag="P" isBookmarkSet="no" bookmark="no" Order="_x0034_"/>
  <Shape xmlns="" ID="JrYb+runwCfg5moRVOeyOsR/DQk=" pdftag="H2" isBookmarkSet="no" bookmark="yes" Order="_x0031_"/>
  <Shape xmlns="" ID="Usnelripj/UGLIUGk93oYcRU5rE=" Order="_x0035_" pdftag="_x005B_Artifact_x005D_" isBookmarkSet="no" bookmark="no"/>
  <Shape xmlns="" ID="z31fCDdAb1ATKnH741WTDvc6zKU=" pdftag="P" isBookmarkSet="no" bookmark="no" Order="_x0032_"/>
  <Shape xmlns="" ID="Wi5ojySte5TUM8kVwC1nc3vKDlo=" pdftag="H2" isBookmarkSet="no" bookmark="yes" Order="_x0031_"/>
  <Shape xmlns="" ID="RrdAFZl8TymOp5z50VWM17V4ypo=" Order="_x0033_" pdftag="_x005B_Artifact_x005D_" isBookmarkSet="no" bookmark="no"/>
  <Shape xmlns="" ID="uTC+vpMlIwvCH7AKJlYXjUfeGg8=" pdftag="P" isBookmarkSet="no" bookmark="no" Order="_x0032_"/>
  <Shape xmlns="" ID="UvreiWJfmYxhHmDj5pn+PYhiFuw=" pdftag="H2" isBookmarkSet="no" bookmark="yes" Order="_x0031_"/>
  <Shape xmlns="" ID="fVNXS4nPeT9VzUzRfeAh4ncbI1c=" Order="_x0033_" pdftag="_x005B_Artifact_x005D_" isBookmarkSet="no" bookmark="no"/>
  <Shape xmlns="" ID="QoaS/6oTAQExiTtqS2ZqIrTtXkY=" pdftag="P" isBookmarkSet="no" bookmark="no" Order="_x0032_"/>
  <Shape xmlns="" ID="J/j+XPEyCXFcOZU+E9xjRBUygEY=" pdftag="H2" isBookmarkSet="no" bookmark="yes" Order="_x0031_"/>
  <Shape xmlns="" ID="mcgtGDvWvFcCCXXiwX3ciF90gTU=" Order="_x0033_" pdftag="_x005B_Artifact_x005D_" isBookmarkSet="no" bookmark="no"/>
  <Shape xmlns="" ID="ssc7OxPv8ygkQQ+klNMKp7MRSpI=" pdftag="P" isBookmarkSet="no" bookmark="no" Order="_x0032_"/>
  <Shape xmlns="" ID="dERBdn42u/TAloA9HpkAr2xTJvA=" pdftag="H2" isBookmarkSet="no" bookmark="yes" Order="_x0031_"/>
  <Shape xmlns="" ID="sLX62fBltEIiF+g1TaRS6Z2x3es=" Order="_x0033_" pdftag="_x005B_Artifact_x005D_" isBookmarkSet="no" bookmark="no"/>
  <Shape xmlns="" ID="jvArq75eBqjxqRTU6nSXJdHJ0tI=" pdftag="P" isBookmarkSet="no" bookmark="no" Order="_x0033_"/>
  <Shape xmlns="" ID="BNgaIUd7fvOMQ8BSE8GDzCGtU5U=" formula="no" inline="no" isBookmarkSet="no" validate="no" bookmark="no" pdftag="P" artifact="_x0030_" Order="_x0032_"/>
  <Shape xmlns="" ID="hqIFM0lVN5G4n9eAxhAeGVxt4uQ=" pdftag="H2" isBookmarkSet="no" bookmark="yes" Order="_x0031_"/>
  <Shape xmlns="" ID="19GU1nuiGkS/q3or7DQTiVjgP+Q=" formula="no" inline="no" isBookmarkSet="no" validate="no" bookmark="no" pdftag="P" artifact="_x0030_" Order="_x0031_0"/>
  <Shape xmlns="" ID="2dITApOTBecGHgPu6kVp8d+GWHk=" formula="no" inline="no" isBookmarkSet="no" validate="no" bookmark="no" pdftag="P" artifact="_x0030_" Order="_x0039_"/>
  <Shape xmlns="" ID="s66vO61aXc6DjvtTXv1oMzQFsM8=" artifact="_x0031_" formula="no" inline="no" pdftag="Figure" isBookmarkSet="no" validate="no" bookmark="no" Order="_x0038_"/>
  <Shape xmlns="" ID="g8gECMnWX0hKI+ti+nQHlJ+Q/ds=" formula="no" inline="no" isBookmarkSet="no" validate="no" bookmark="no" pdftag="P" artifact="_x0030_" Order="_x0037_"/>
  <Shape xmlns="" ID="LMP7KVpzXSOh3LgFlqWjHNgvNV8=" artifact="_x0031_" formula="no" inline="no" pdftag="Figure" isBookmarkSet="no" validate="no" bookmark="no" Order="_x0036_"/>
  <Shape xmlns="" ID="htgF2r6mb03Ok/En47HKtk9o4lM=" formula="no" inline="no" isBookmarkSet="no" validate="no" bookmark="no" pdftag="P" artifact="_x0030_" Order="_x0035_"/>
  <Shape xmlns="" ID="CzqWRoiBHBXDU9qTCBxdO5Q1idE=" artifact="_x0031_" formula="no" inline="no" pdftag="Figure" isBookmarkSet="no" validate="no" bookmark="no" Order="_x0034_"/>
  <Shape xmlns="" ID="mwIHxNr8b9M5lJenRjAPk8RyAyI=" formula="no" inline="no" isBookmarkSet="no" validate="no" bookmark="no" pdftag="P" artifact="_x0030_" Order="_x0033_"/>
  <Shape xmlns="" ID="fTJXjMg19+f76EJd2lzNNv/UTdA=" artifact="_x0031_" formula="no" inline="no" pdftag="Figure" isBookmarkSet="no" validate="no" bookmark="no" Order="_x0032_"/>
  <Shape xmlns="" ID="cN3KzdXKlHoJV7lOAL+VeKIVxhw=" formula="no" inline="no" isBookmarkSet="no" validate="no" bookmark="no" pdftag="H2" artifact="_x0030_" Order="_x0031_"/>
  <Shape xmlns="" ID="bbNWuAQ9bxatOMnKWE8prGOOA6M=" Order="_x0031_1" pdftag="_x005B_Artifact_x005D_" isBookmarkSet="no" bookmark="no"/>
  <Shape xmlns="" ID="+oPPTAFK6ArQoI1UD8eBE9H/xcI=" formula="no" inline="no" isBookmarkSet="no" validate="no" bookmark="no" pdftag="P" artifact="_x0030_" Order="_x0031_0"/>
  <Shape xmlns="" ID="SYTHXZT0IcQSxmCp6FxXUhXN+Tk=" artifact="_x0031_" formula="no" inline="no" pdftag="Figure" isBookmarkSet="no" validate="no" bookmark="no" Order="_x0039_"/>
  <Shape xmlns="" ID="jVzhp4yjBoES3JoPnYT1bMjNTmc=" formula="no" inline="no" isBookmarkSet="no" validate="no" bookmark="no" pdftag="P" artifact="_x0030_" Order="_x0038_"/>
  <Shape xmlns="" ID="5SHCVqG5kTuf4tCvucF2l9LKwU8=" artifact="_x0031_" formula="no" inline="no" pdftag="Figure" isBookmarkSet="no" validate="no" bookmark="no" Order="_x0037_"/>
  <Shape xmlns="" ID="iSpEglb/fQwZMDLvRAi1tp7OV4U=" formula="no" inline="no" isBookmarkSet="no" validate="no" bookmark="no" pdftag="P" artifact="_x0030_" Order="_x0036_"/>
  <Shape xmlns="" ID="n14NIlORoFMs6r8UQGWmt6ZdqDg=" artifact="_x0031_" formula="no" inline="no" pdftag="Figure" isBookmarkSet="no" validate="no" bookmark="no" Order="_x0035_"/>
  <Shape xmlns="" ID="akQ3xEQAM+PCHFH/+7Rb0nVvVQk=" formula="no" inline="no" isBookmarkSet="no" validate="no" bookmark="no" pdftag="P" artifact="_x0030_" Order="_x0034_"/>
  <Shape xmlns="" ID="CbX2Rrw9+BGKu00EExI6jrh1bXA=" artifact="_x0031_" formula="no" inline="no" pdftag="Figure" isBookmarkSet="no" validate="no" bookmark="no" Order="_x0033_"/>
  <Shape xmlns="" ID="7UQRMexUXA+ZQgilBXa1qkU0Bkc=" formula="no" inline="no" isBookmarkSet="no" validate="no" bookmark="no" pdftag="P" artifact="_x0030_" Order="_x0032_"/>
  <Shape xmlns="" ID="p7AkvmviCeh/qV1pubDpEH8ZDv8=" formula="no" inline="no" isBookmarkSet="no" validate="no" bookmark="no" pdftag="H2" artifact="_x0030_" Order="_x0031_"/>
  <Shape xmlns="" ID="9wjHnySfXT9SLdM+f1F2QTmumDw=" Order="_x0031_1" pdftag="_x005B_Artifact_x005D_" isBookmarkSet="no" bookmark="no"/>
  <Shape xmlns="" ID="cHjfB5mBERKo0tfJgRUIyBsLpZ4=" formula="no" inline="no" isBookmarkSet="no" validate="no" bookmark="no" pdftag="P" artifact="_x0030_" Order="_x0031_1"/>
  <Shape xmlns="" ID="9pohZzMyyPSCWu9AxOP4OqXPEDY=" artifact="_x0031_" formula="no" inline="no" pdftag="Figure" isBookmarkSet="no" validate="no" bookmark="no" Order="_x0031_0"/>
  <Shape xmlns="" ID="ugNN/JWQyEyeiokvPM4oFU75+oA=" formula="no" inline="no" isBookmarkSet="no" validate="no" bookmark="no" pdftag="P" artifact="_x0030_" Order="_x0039_"/>
  <Shape xmlns="" ID="GkyGIZFAW0maSUHtxXfYH9pUVVE=" artifact="_x0031_" formula="no" inline="no" pdftag="Figure" isBookmarkSet="no" validate="no" bookmark="no" Order="_x0038_"/>
  <Shape xmlns="" ID="zTSRV7DzBedLt3bEcKJFbG/wt+o=" formula="no" inline="no" isBookmarkSet="no" validate="no" bookmark="no" pdftag="P" artifact="_x0030_" Order="_x0037_"/>
  <Shape xmlns="" ID="DyYjwnfhxSjTUkb78OB4GKFiBws=" artifact="_x0031_" formula="no" inline="no" pdftag="Figure" isBookmarkSet="no" validate="no" bookmark="no" Order="_x0036_"/>
  <Shape xmlns="" ID="kD+9HQ+kaAIVZGoBBOFXZBaDSyE=" formula="no" inline="no" isBookmarkSet="no" validate="no" bookmark="no" pdftag="P" artifact="_x0030_" Order="_x0035_"/>
  <Shape xmlns="" ID="uTqRkfpK7FLGCYJxXn0/4pqyrsE=" artifact="_x0031_" formula="no" inline="no" pdftag="Figure" isBookmarkSet="no" validate="no" bookmark="no" Order="_x0034_"/>
  <Shape xmlns="" ID="Ett5ajy8F2ZQkvBEhjJ1mh96Z6s=" formula="no" inline="no" isBookmarkSet="no" validate="no" bookmark="no" pdftag="P" artifact="_x0030_" Order="_x0033_"/>
  <Shape xmlns="" ID="LWlghF9dBGVAbMkss8TgP9VC+wk=" formula="no" inline="no" isBookmarkSet="no" Order="_x0032_" validate="no" bookmark="no" pdftag="_x005B_Artifact_x005D_" artifact="_x0031_"/>
  <Shape xmlns="" ID="/V2KfqqKtOhZUimsWgfsxzeT8XA=" formula="no" inline="no" isBookmarkSet="no" validate="no" bookmark="no" pdftag="P" artifact="_x0030_" Order="_x0032_"/>
  <Shape xmlns="" ID="OK8fDlh45cC3FQ3MCsyGt7uDaGA=" formula="no" inline="no" isBookmarkSet="no" validate="no" pdftag="H2" artifact="_x0030_" bookmark="yes" Order="_x0031_"/>
  <Shape xmlns="" ID="C1bPKuZZrVGMynXdV1NZKVeAbiU=" Order="_x0031_3" pdftag="_x005B_Artifact_x005D_" isBookmarkSet="no" bookmark="no"/>
  <Shape xmlns="" ID="B8bbTKojVBhy+xkE9KBnBbMq5WA=" formula="no" inline="no" isBookmarkSet="no" validate="no" bookmark="no" pdftag="P" artifact="_x0030_" Order="_x0039_"/>
  <Shape xmlns="" ID="d0KV4ydMWyrqe46MclLKH1MmEEo=" formula="no" inline="no" isBookmarkSet="no" validate="no" bookmark="no" pdftag="P" artifact="_x0030_" Order="_x0038_"/>
  <Shape xmlns="" ID="UsZNsMp9Xr9Gyyc6dkMCo4D2H5g=" formula="no" inline="no" isBookmarkSet="no" validate="no" bookmark="no" pdftag="P" artifact="_x0030_" Order="_x0037_"/>
  <Shape xmlns="" ID="BTJPnuhZ53YebmSrziZoXMdpS4M=" formula="no" inline="no" isBookmarkSet="no" validate="no" bookmark="no" pdftag="P" artifact="_x0030_" Order="_x0036_"/>
  <Shape xmlns="" ID="ljpiZkm/+QtJ6TtCx0/nMp1KZ8w=" formula="no" inline="no" isBookmarkSet="no" validate="no" bookmark="no" pdftag="P" artifact="_x0030_" Order="_x0035_"/>
  <Shape xmlns="" ID="kZH0Ok5ipkvN0FkAN3j6YtzWZ0o=" formula="no" inline="no" isBookmarkSet="no" validate="no" bookmark="no" pdftag="P" artifact="_x0030_" Order="_x0034_"/>
  <Shape xmlns="" ID="oYbE/k8TZfwS/ihit0l4wfpUf18=" formula="no" inline="no" isBookmarkSet="no" validate="no" bookmark="no" pdftag="P" artifact="_x0030_" Order="_x0033_"/>
  <Shape xmlns="" ID="7q7pqaj5ccuGFUB8xe8K1+9CIbs=" formula="no" inline="no" isBookmarkSet="no" validate="no" bookmark="no" pdftag="P" artifact="_x0030_" Order="_x0032_"/>
  <Shape xmlns="" ID="06fgHE22rbrWIXYLReLUpJlI2Lo=" formula="no" inline="no" isBookmarkSet="no" validate="no" pdftag="H2" artifact="_x0030_" bookmark="yes" Order="_x0031_"/>
  <Shape xmlns="" ID="gnjtE6PO3uYW1fIl6+LjiySPNw8=" Order="_x0031_0" pdftag="_x005B_Artifact_x005D_" isBookmarkSet="no" bookmark="no"/>
  <Shape xmlns="" ID="NZs7ujEul47hYVL3ryCSJ6XrrVg=" formula="no" inline="no" isBookmarkSet="no" validate="no" bookmark="no" pdftag="Figure" artifact="_x0030_" Order="_x0039_"/>
  <Shape xmlns="" ID="VZxKRv9RcZ2K+ddOgs7MbJ209Zo=" artifact="_x0031_" formula="no" inline="no" pdftag="Figure" isBookmarkSet="no" validate="no" bookmark="no" Order="_x0031_0"/>
  <Shape xmlns="" ID="P8o92jFNl+qbMwiC+4jxKRL30AY=" formula="no" inline="no" isBookmarkSet="no" validate="no" bookmark="no" pdftag="P" artifact="_x0030_" Order="_x0031_1"/>
  <Shape xmlns="" ID="sC8UtcO69jkzKmktKABqob0Rgoo=" formula="no" inline="no" isBookmarkSet="no" validate="no" bookmark="no" pdftag="P" artifact="_x0030_" Order="_x0038_"/>
  <Shape xmlns="" ID="WI2UGNvdiveVk/5DceCr1Bbt+5w=" formula="no" inline="no" isBookmarkSet="no" validate="no" bookmark="no" pdftag="P" artifact="_x0030_" Order="_x0037_"/>
  <Shape xmlns="" ID="EbH/7DZ/GaXwMPPvJcAA+fRlNKM=" formula="no" inline="no" isBookmarkSet="no" validate="no" bookmark="no" pdftag="P" artifact="_x0030_" Order="_x0036_"/>
  <Shape xmlns="" ID="Y/ldxXXlU5AN+uYb5N6FRB4JGeg=" formula="no" inline="no" isBookmarkSet="no" validate="no" bookmark="no" pdftag="P" artifact="_x0030_" Order="_x0035_"/>
  <Shape xmlns="" ID="PuZQjrBFOkFDxvBoQ+BkhpdseEQ=" formula="no" inline="no" isBookmarkSet="no" validate="no" bookmark="no" pdftag="P" artifact="_x0030_" Order="_x0034_"/>
  <Shape xmlns="" ID="k5X4i5RvYDgiARcKEkf1+aFlvAI=" formula="no" inline="no" isBookmarkSet="no" validate="no" bookmark="no" pdftag="P" artifact="_x0030_" Order="_x0033_"/>
  <Shape xmlns="" ID="Z5v8HpASDPo/Wz/0q/BGJ6ugT5U=" formula="no" inline="no" isBookmarkSet="no" validate="no" bookmark="no" pdftag="P" artifact="_x0030_" Order="_x0032_"/>
  <Shape xmlns="" ID="qg/yRKvPs8ROT+r1Jk5a31WpY/w=" formula="no" inline="no" isBookmarkSet="no" validate="no" bookmark="no" pdftag="H2" artifact="_x0030_" Order="_x0031_"/>
  <Shape xmlns="" ID="YCxz2RypFb5QpuXgkpj+yuhAraQ=" Order="_x0031_2" pdftag="_x005B_Artifact_x005D_" isBookmarkSet="no" bookmark="no"/>
  <Shape xmlns="" ID="JVaVeqwnrJXcfjyxjN23u6U6YjU=" formula="no" inline="no" isBookmarkSet="no" validate="no" bookmark="no" pdftag="P" artifact="_x0030_" Order="_x0031_1"/>
  <Shape xmlns="" ID="1VYlZJxEhUYoBZrPC1K4brZxD4o=" artifact="_x0031_" formula="no" inline="no" pdftag="Figure" isBookmarkSet="no" validate="no" bookmark="no" Order="_x0031_0"/>
  <Shape xmlns="" ID="fcLbEBweMN1jqvR6XEB80Uzn1vI=" artifact="_x0031_" formula="no" inline="no" pdftag="Figure" isBookmarkSet="no" validate="no" bookmark="no" Order="_x0039_"/>
  <Shape xmlns="" ID="gLvMFMxEiDWTy9xz23vSIMFDq7s=" formula="no" inline="no" isBookmarkSet="no" validate="no" bookmark="no" pdftag="P" artifact="_x0030_" Order="_x0038_"/>
  <Shape xmlns="" ID="OAEemmU3Tf/BYnd4sNW+SnhaUvA=" formula="no" inline="no" isBookmarkSet="no" validate="no" bookmark="no" pdftag="P" artifact="_x0030_" Order="_x0037_"/>
  <Shape xmlns="" ID="56JdV7wQqNvSBwuHfa0UR8rHwds=" formula="no" inline="no" isBookmarkSet="no" validate="no" bookmark="no" pdftag="P" artifact="_x0030_" Order="_x0036_"/>
  <Shape xmlns="" ID="+5RFGTA9WgsU+8IpV9j0zuD5b3Y=" formula="no" inline="no" isBookmarkSet="no" validate="no" bookmark="no" pdftag="P" artifact="_x0030_" Order="_x0035_"/>
  <Shape xmlns="" ID="6pTAVe1s1elbalCQHyEHhZhOka8=" formula="no" inline="no" isBookmarkSet="no" validate="no" bookmark="no" pdftag="P" artifact="_x0030_" Order="_x0034_"/>
  <Shape xmlns="" ID="HZ6wPwmBoY1xi70XpuSBjrgzi4o=" formula="no" inline="no" isBookmarkSet="no" validate="no" bookmark="no" pdftag="P" artifact="_x0030_" Order="_x0033_"/>
  <Shape xmlns="" ID="0DLg+oV8Bq9ALt7YjL8qdjZ92lY=" formula="no" inline="no" isBookmarkSet="no" validate="no" bookmark="no" pdftag="P" artifact="_x0030_" Order="_x0032_"/>
  <Shape xmlns="" ID="4Qpe+3raQyAYzBoBw0jiGi1IBRA=" formula="no" inline="no" isBookmarkSet="no" validate="no" bookmark="no" pdftag="H2" artifact="_x0030_" Order="_x0031_"/>
  <Shape xmlns="" ID="orNo5z6Ai1BHwym5+HcTkzXCzn4=" Order="_x0031_2" pdftag="_x005B_Artifact_x005D_" isBookmarkSet="no" bookmark="no"/>
  <Shape xmlns="" ID="/2+v/OfzjyBI0gyUFEsQZQmakrs=" formula="no" inline="no" isBookmarkSet="no" validate="no" bookmark="no" pdftag="P" artifact="_x0030_" Order="_x0031_1"/>
  <Shape xmlns="" ID="yRia6CFwgu5PColb2v862juIANg=" formula="no" inline="no" isBookmarkSet="no" validate="no" bookmark="no" pdftag="P" artifact="_x0030_" Order="_x0031_0"/>
  <Shape xmlns="" ID="3951gZFeWCNFfOMfr9aJS0dmigQ=" formula="no" inline="no" isBookmarkSet="no" validate="no" bookmark="no" pdftag="P" artifact="_x0030_" Order="_x0039_"/>
  <Shape xmlns="" ID="eCd0QjJtXeBNI7lqnfkbDq03nyA=" formula="no" inline="no" isBookmarkSet="no" validate="no" bookmark="no" pdftag="P" artifact="_x0030_" Order="_x0038_"/>
  <Shape xmlns="" ID="5qHzbrLSJyNopwSGa+U9giIOoU0=" formula="no" inline="no" isBookmarkSet="no" validate="no" bookmark="no" pdftag="P" artifact="_x0030_" Order="_x0037_"/>
  <Shape xmlns="" ID="93Ei1wg2lCAYEXL8hM0eglN+JZw=" formula="no" inline="no" isBookmarkSet="no" validate="no" bookmark="no" pdftag="P" artifact="_x0030_" Order="_x0036_"/>
  <Shape xmlns="" ID="hhUUUIquUZX8CXSx4RvuPtTDJr0=" formula="no" inline="no" isBookmarkSet="no" validate="no" bookmark="no" pdftag="P" artifact="_x0030_" Order="_x0035_"/>
  <Shape xmlns="" ID="PFtooTCc9Is2KZjVM+Rv59rDIF4=" formula="no" inline="no" isBookmarkSet="no" validate="no" bookmark="no" pdftag="P" artifact="_x0030_" Order="_x0034_"/>
  <Shape xmlns="" ID="bTTi1JtL2EY98xvmpEOKXfM7aqI=" formula="no" inline="no" isBookmarkSet="no" validate="no" bookmark="no" pdftag="P" artifact="_x0030_" Order="_x0033_"/>
  <Shape xmlns="" ID="HiPUN43njYDy6A8ebvKutKJeQQI=" formula="no" inline="no" isBookmarkSet="no" validate="no" bookmark="no" pdftag="P" artifact="_x0030_" Order="_x0032_"/>
  <Shape xmlns="" ID="QDWzWr8G+ZvEZ4vu2Nre5OoUAq8=" formula="no" inline="no" isBookmarkSet="no" validate="no" bookmark="no" pdftag="H2" artifact="_x0030_" Order="_x0031_"/>
  <Shape xmlns="" ID="vDRhnoKxdxlVXiqTq9epPUfWCQc=" Order="_x0031_2" pdftag="_x005B_Artifact_x005D_" isBookmarkSet="no" bookmark="no"/>
  <SubText xmlns="" ID="gqPylL6ho2wS7odMpYoYIYa2EiQ=" ActualText=""/>
  <Shape xmlns="" ID="q6QEuKcewaQk+H5NwdvXJ7JOfiU=" isBookmarkSet="no" bookmark="yes" pdftag="P" artifact="_x0030_" Order="_x0032_"/>
  <Shape xmlns="" ID="eJbFegz/OsZ8+LOsEs3W59f6SFE=" Order="_x0033_" pdftag="_x005B_Artifact_x005D_" isBookmarkSet="no" bookmark="no"/>
  <Shape xmlns="" ID="P5/P8zix130QuOoA2x8M1/anwoU=" formula="no" inline="no" isBookmarkSet="no" bookmark="no" Order="_x0034_" validate="no" pdftag="_x005B_Artifact_x005D_" artifact="_x0031_"/>
  <Shape xmlns="" ID="g38tpwtlcldDP1d4Sk0fHMlHfA8=" formula="no" inline="no" isBookmarkSet="no" bookmark="no" Order="_x0032_" validate="no" pdftag="_x005B_Artifact_x005D_" artifact="_x0031_"/>
  <Shape xmlns="" ID="/NGazWuJN+U27SgGNMvP/CBdjIY=" formula="no" inline="no" isBookmarkSet="no" bookmark="no" validate="no" pdftag="P" artifact="_x0030_" Order="_x0033_"/>
  <Shape xmlns="" ID="vHg7ht2qgKojnu0Fl6z4ZxLC0YA=" formula="no" inline="no" isBookmarkSet="no" bookmark="no" validate="no" pdftag="P" artifact="_x0030_" Order="_x0033_"/>
  <Shape xmlns="" ID="087xzxITSNs4wfiZyAhvetOzLGc=" formula="no" inline="no" isBookmarkSet="no" pdftag="H3" artifact="_x0031_" validate="no" bookmark="yes" Order="_x0032_"/>
  <Shape xmlns="" ID="pPciIK89Yvxn43UsZgxeMTQ6jjs=" formula="no" inline="no" isBookmarkSet="no" pdftag="H2" artifact="_x0031_" validate="no" bookmark="yes" Order="_x0031_"/>
  <Shape xmlns="" ID="u+bKl0f3uyLlc1fl7b0P2WS1waI=" Order="_x0033_" pdftag="_x005B_Artifact_x005D_" isBookmarkSet="no" bookmark="no"/>
  <SubText xmlns="" ID="YYZK/rqcw1y6FSRhMUky5hCvlBc=" ActualText=""/>
  <SubText xmlns="" ID="jwSUrC2q/ZOxpNQklLjFzGCePU8=" ActualText=""/>
  <SubText xmlns="" ID="/Mrs0I4hjUA5YxESRQO8IZ7Hfgk=" ActualText=""/>
  <SubText xmlns="" ID="3YV+panle0zAYt4gWJBxeHOB544=" ActualText=""/>
  <SubText xmlns="" ID="VbDaZtGLtsE1jP9oUUv31g6DngA=" ActualText=""/>
  <SubText xmlns="" ID="o2fv8p+gsaQrBpkFAcHYjVp+02k=" ActualText=""/>
  <SubText xmlns="" ID="zvgCYiGZ/lf2Wnjqqgxkx4zW5m8=" ActualText=""/>
  <SubText xmlns="" ID="087xzxITSNs4wfiZyAhvetOzLGc=" ActualText=""/>
  <SubText xmlns="" ID="pPciIK89Yvxn43UsZgxeMTQ6jjs=" ActualText=""/>
  <SubText xmlns="" ID="Hx4rxvpCWPz2O34OwcJrXGoRlHM=" ActualText=""/>
  <SubText xmlns="" ID="rsSAAOGSU0w78cXhI3jMYn/ST5Y=" ActualText=""/>
</PAW>
</file>

<file path=customXml/itemProps1.xml><?xml version="1.0" encoding="utf-8"?>
<ds:datastoreItem xmlns:ds="http://schemas.openxmlformats.org/officeDocument/2006/customXml" ds:itemID="{A870AE42-B7EF-4425-8E23-8E4BA26DAB5C}">
  <ds:schemaRefs>
    <ds:schemaRef ds:uri="http://www.net-centric.com/PAWPP"/>
    <ds:schemaRef ds:uri=""/>
  </ds:schemaRefs>
</ds:datastoreItem>
</file>

<file path=docProps/app.xml><?xml version="1.0" encoding="utf-8"?>
<Properties xmlns="http://schemas.openxmlformats.org/officeDocument/2006/extended-properties" xmlns:vt="http://schemas.openxmlformats.org/officeDocument/2006/docPropsVTypes">
  <TotalTime>2588</TotalTime>
  <Words>1078</Words>
  <Application>Microsoft Office PowerPoint</Application>
  <PresentationFormat>Widescreen</PresentationFormat>
  <Paragraphs>127</Paragraphs>
  <Slides>20</Slides>
  <Notes>0</Notes>
  <HiddenSlides>0</HiddenSlides>
  <MMClips>0</MMClips>
  <ScaleCrop>false</ScaleCrop>
  <HeadingPairs>
    <vt:vector size="6" baseType="variant">
      <vt:variant>
        <vt:lpstr>Fonts Used</vt:lpstr>
      </vt:variant>
      <vt:variant>
        <vt:i4>8</vt:i4>
      </vt:variant>
      <vt:variant>
        <vt:lpstr>Theme</vt:lpstr>
      </vt:variant>
      <vt:variant>
        <vt:i4>5</vt:i4>
      </vt:variant>
      <vt:variant>
        <vt:lpstr>Slide Titles</vt:lpstr>
      </vt:variant>
      <vt:variant>
        <vt:i4>20</vt:i4>
      </vt:variant>
    </vt:vector>
  </HeadingPairs>
  <TitlesOfParts>
    <vt:vector size="33" baseType="lpstr">
      <vt:lpstr>Arial</vt:lpstr>
      <vt:lpstr>Calibri</vt:lpstr>
      <vt:lpstr>Calibri Light</vt:lpstr>
      <vt:lpstr>Times New Roman</vt:lpstr>
      <vt:lpstr>Webdings</vt:lpstr>
      <vt:lpstr>Wingdings</vt:lpstr>
      <vt:lpstr>Wingdings 2</vt:lpstr>
      <vt:lpstr>Wingdings 3</vt:lpstr>
      <vt:lpstr>General Content</vt:lpstr>
      <vt:lpstr>Special Content</vt:lpstr>
      <vt:lpstr>People Slides</vt:lpstr>
      <vt:lpstr>Interactive Slides</vt:lpstr>
      <vt:lpstr>Infographic Layouts</vt:lpstr>
      <vt:lpstr>VOCATIONAL REHABILITATION AND WIOA YOUTH PROGRAMS Collaboration Opportunities</vt:lpstr>
      <vt:lpstr>Today’s Speaker </vt:lpstr>
      <vt:lpstr>  U.S. Department of Labor, Employment and Training Administration:  Workforce Innovation and Opportunity Act (WIOA) Youth Program </vt:lpstr>
      <vt:lpstr>Oversight and Funding of WIOA Youth Program Activities</vt:lpstr>
      <vt:lpstr>  WIOA Youth Program Overview </vt:lpstr>
      <vt:lpstr>Who WIOA Youth Program Serves </vt:lpstr>
      <vt:lpstr> WIOA Youth Program Priorities  </vt:lpstr>
      <vt:lpstr> Objective Assessment  </vt:lpstr>
      <vt:lpstr> 14  Elements WIOA Youth May Receive:   </vt:lpstr>
      <vt:lpstr>14 Program Elements Continued</vt:lpstr>
      <vt:lpstr> Individual Service Strategy (ISS) for WIOA Youth Services </vt:lpstr>
      <vt:lpstr>Individual Service Strategy (ISS) Sample</vt:lpstr>
      <vt:lpstr>Primary Youth Program Indicators of Performance Under WIOA</vt:lpstr>
      <vt:lpstr>Promoting Partnerships</vt:lpstr>
      <vt:lpstr>Core and Additional Partner Programs</vt:lpstr>
      <vt:lpstr>Benefits of Partnerships</vt:lpstr>
      <vt:lpstr>Additional WIOA Youth Program Information </vt:lpstr>
      <vt:lpstr>PowerPoint Presentation</vt:lpstr>
      <vt:lpstr>Contact Us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Cheryl Robbins</dc:creator>
  <cp:lastModifiedBy>Grace McCall</cp:lastModifiedBy>
  <cp:revision>224</cp:revision>
  <dcterms:created xsi:type="dcterms:W3CDTF">2019-06-21T16:58:05Z</dcterms:created>
  <dcterms:modified xsi:type="dcterms:W3CDTF">2020-03-05T15:48:22Z</dcterms:modified>
</cp:coreProperties>
</file>