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70" r:id="rId3"/>
    <p:sldMasterId id="2147483658" r:id="rId4"/>
    <p:sldMasterId id="2147483684" r:id="rId5"/>
    <p:sldMasterId id="2147483699" r:id="rId6"/>
  </p:sldMasterIdLst>
  <p:notesMasterIdLst>
    <p:notesMasterId r:id="rId12"/>
  </p:notesMasterIdLst>
  <p:sldIdLst>
    <p:sldId id="256" r:id="rId7"/>
    <p:sldId id="329" r:id="rId8"/>
    <p:sldId id="330" r:id="rId9"/>
    <p:sldId id="331" r:id="rId10"/>
    <p:sldId id="297" r:id="rId11"/>
  </p:sldIdLst>
  <p:sldSz cx="12192000" cy="6858000"/>
  <p:notesSz cx="6858000" cy="9144000"/>
  <p:custDataLst>
    <p:tags r:id="rId1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839C"/>
    <a:srgbClr val="F3F4F4"/>
    <a:srgbClr val="8C8C8C"/>
    <a:srgbClr val="2C52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883F3F-92B7-4B58-91C3-7F839F5A4CA3}" v="5" dt="2020-02-25T13:51:40.0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03" autoAdjust="0"/>
    <p:restoredTop sz="94660"/>
  </p:normalViewPr>
  <p:slideViewPr>
    <p:cSldViewPr snapToGrid="0">
      <p:cViewPr varScale="1">
        <p:scale>
          <a:sx n="86" d="100"/>
          <a:sy n="86" d="100"/>
        </p:scale>
        <p:origin x="874"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tags" Target="tags/tag1.xml"/><Relationship Id="rId18" Type="http://schemas.microsoft.com/office/2016/11/relationships/changesInfo" Target="changesInfos/changesInfo1.xml"/><Relationship Id="rId3" Type="http://schemas.openxmlformats.org/officeDocument/2006/relationships/slideMaster" Target="slideMasters/slideMaster2.xml"/><Relationship Id="rId7" Type="http://schemas.openxmlformats.org/officeDocument/2006/relationships/slide" Target="slides/slide1.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5.xml"/><Relationship Id="rId11" Type="http://schemas.openxmlformats.org/officeDocument/2006/relationships/slide" Target="slides/slide5.xml"/><Relationship Id="rId5" Type="http://schemas.openxmlformats.org/officeDocument/2006/relationships/slideMaster" Target="slideMasters/slideMaster4.xml"/><Relationship Id="rId15" Type="http://schemas.openxmlformats.org/officeDocument/2006/relationships/viewProps" Target="viewProps.xml"/><Relationship Id="rId10" Type="http://schemas.openxmlformats.org/officeDocument/2006/relationships/slide" Target="slides/slide4.xml"/><Relationship Id="rId19" Type="http://schemas.microsoft.com/office/2015/10/relationships/revisionInfo" Target="revisionInfo.xml"/><Relationship Id="rId4" Type="http://schemas.openxmlformats.org/officeDocument/2006/relationships/slideMaster" Target="slideMasters/slideMaster3.xml"/><Relationship Id="rId9" Type="http://schemas.openxmlformats.org/officeDocument/2006/relationships/slide" Target="slides/slide3.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ace McCall" userId="d753fc92-f75b-4810-bc07-1f277e2c166f" providerId="ADAL" clId="{0F883F3F-92B7-4B58-91C3-7F839F5A4CA3}"/>
    <pc:docChg chg="modMainMaster">
      <pc:chgData name="Grace McCall" userId="d753fc92-f75b-4810-bc07-1f277e2c166f" providerId="ADAL" clId="{0F883F3F-92B7-4B58-91C3-7F839F5A4CA3}" dt="2020-02-25T13:51:39.897" v="2"/>
      <pc:docMkLst>
        <pc:docMk/>
      </pc:docMkLst>
      <pc:sldMasterChg chg="modSp">
        <pc:chgData name="Grace McCall" userId="d753fc92-f75b-4810-bc07-1f277e2c166f" providerId="ADAL" clId="{0F883F3F-92B7-4B58-91C3-7F839F5A4CA3}" dt="2020-02-25T13:51:39.897" v="2"/>
        <pc:sldMasterMkLst>
          <pc:docMk/>
          <pc:sldMasterMk cId="864336373" sldId="2147483648"/>
        </pc:sldMasterMkLst>
        <pc:spChg chg="mod">
          <ac:chgData name="Grace McCall" userId="d753fc92-f75b-4810-bc07-1f277e2c166f" providerId="ADAL" clId="{0F883F3F-92B7-4B58-91C3-7F839F5A4CA3}" dt="2020-02-25T13:51:39.897" v="2"/>
          <ac:spMkLst>
            <pc:docMk/>
            <pc:sldMasterMk cId="864336373" sldId="2147483648"/>
            <ac:spMk id="2" creationId="{D0834ABB-946B-471F-87D5-D81FC8FF23DF}"/>
          </ac:spMkLst>
        </pc:spChg>
      </pc:sldMasterChg>
    </pc:docChg>
  </pc:docChgLst>
  <pc:docChgLst>
    <pc:chgData name="Long Dang" userId="5517167b-d78e-42a6-a7ab-368621bc5e35" providerId="ADAL" clId="{3C5F86C3-C35A-4395-962C-59E530CA1CA9}"/>
    <pc:docChg chg="modSld">
      <pc:chgData name="Long Dang" userId="5517167b-d78e-42a6-a7ab-368621bc5e35" providerId="ADAL" clId="{3C5F86C3-C35A-4395-962C-59E530CA1CA9}" dt="2019-11-25T20:32:34.474" v="8" actId="20577"/>
      <pc:docMkLst>
        <pc:docMk/>
      </pc:docMkLst>
      <pc:sldChg chg="modSp">
        <pc:chgData name="Long Dang" userId="5517167b-d78e-42a6-a7ab-368621bc5e35" providerId="ADAL" clId="{3C5F86C3-C35A-4395-962C-59E530CA1CA9}" dt="2019-11-25T20:32:34.474" v="8" actId="20577"/>
        <pc:sldMkLst>
          <pc:docMk/>
          <pc:sldMk cId="1373557105" sldId="291"/>
        </pc:sldMkLst>
        <pc:spChg chg="mod">
          <ac:chgData name="Long Dang" userId="5517167b-d78e-42a6-a7ab-368621bc5e35" providerId="ADAL" clId="{3C5F86C3-C35A-4395-962C-59E530CA1CA9}" dt="2019-11-25T20:32:34.474" v="8" actId="20577"/>
          <ac:spMkLst>
            <pc:docMk/>
            <pc:sldMk cId="1373557105" sldId="291"/>
            <ac:spMk id="5" creationId="{2D3BA267-005E-437F-9930-157D49F7721A}"/>
          </ac:spMkLst>
        </pc:spChg>
      </pc:sldChg>
    </pc:docChg>
  </pc:docChgLst>
  <pc:docChgLst>
    <pc:chgData name="Grace McCall" userId="d753fc92-f75b-4810-bc07-1f277e2c166f" providerId="ADAL" clId="{06BF70D6-A814-4417-A657-540E1016CA87}"/>
    <pc:docChg chg="modMainMaster">
      <pc:chgData name="Grace McCall" userId="d753fc92-f75b-4810-bc07-1f277e2c166f" providerId="ADAL" clId="{06BF70D6-A814-4417-A657-540E1016CA87}" dt="2020-02-13T16:01:29.200" v="2"/>
      <pc:docMkLst>
        <pc:docMk/>
      </pc:docMkLst>
      <pc:sldMasterChg chg="modSp">
        <pc:chgData name="Grace McCall" userId="d753fc92-f75b-4810-bc07-1f277e2c166f" providerId="ADAL" clId="{06BF70D6-A814-4417-A657-540E1016CA87}" dt="2020-02-13T16:01:29.200" v="2"/>
        <pc:sldMasterMkLst>
          <pc:docMk/>
          <pc:sldMasterMk cId="864336373" sldId="2147483648"/>
        </pc:sldMasterMkLst>
        <pc:spChg chg="mod">
          <ac:chgData name="Grace McCall" userId="d753fc92-f75b-4810-bc07-1f277e2c166f" providerId="ADAL" clId="{06BF70D6-A814-4417-A657-540E1016CA87}" dt="2020-02-13T16:01:29.200" v="2"/>
          <ac:spMkLst>
            <pc:docMk/>
            <pc:sldMasterMk cId="864336373" sldId="2147483648"/>
            <ac:spMk id="2" creationId="{D0834ABB-946B-471F-87D5-D81FC8FF23DF}"/>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2/25/2020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dirty="0"/>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dirty="0"/>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dirty="0"/>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dirty="0"/>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dirty="0"/>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dirty="0"/>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dirty="0"/>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dirty="0"/>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dirty="0"/>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dirty="0"/>
              <a:t>FirstName </a:t>
            </a:r>
            <a:r>
              <a:rPr lang="en-US" dirty="0" err="1"/>
              <a:t>LastName</a:t>
            </a:r>
            <a:endParaRPr lang="en-US" dirty="0"/>
          </a:p>
          <a:p>
            <a:pPr lvl="1"/>
            <a:r>
              <a:rPr lang="en-US" dirty="0"/>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dirty="0"/>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dirty="0"/>
              <a:t>FirstName LastName</a:t>
            </a:r>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dirty="0"/>
              <a:t>Event Title Here</a:t>
            </a:r>
          </a:p>
          <a:p>
            <a:pPr lvl="1"/>
            <a:r>
              <a:rPr lang="en-US" dirty="0"/>
              <a:t>Event summary goes here</a:t>
            </a:r>
          </a:p>
          <a:p>
            <a:pPr lvl="2"/>
            <a:r>
              <a:rPr lang="en-US" dirty="0"/>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Breakout Room Title</a:t>
            </a:r>
          </a:p>
          <a:p>
            <a:pPr lvl="1"/>
            <a:r>
              <a:rPr lang="en-US" dirty="0"/>
              <a:t>Breakout Room Summary / Description</a:t>
            </a:r>
          </a:p>
          <a:p>
            <a:pPr lvl="2"/>
            <a:r>
              <a:rPr lang="en-US" dirty="0"/>
              <a:t>Phone Keypad Instructions</a:t>
            </a:r>
          </a:p>
          <a:p>
            <a:pPr lvl="3"/>
            <a:r>
              <a:rPr lang="en-US" dirty="0"/>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dirty="0"/>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dirty="0"/>
              <a:t>Enter location directions</a:t>
            </a:r>
          </a:p>
          <a:p>
            <a:pPr lvl="1"/>
            <a:r>
              <a:rPr lang="en-US" dirty="0"/>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dirty="0"/>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dirty="0"/>
              <a:t>Add guidance for how to answer questions here.</a:t>
            </a:r>
          </a:p>
          <a:p>
            <a:pPr lvl="1"/>
            <a:r>
              <a:rPr lang="en-US" dirty="0"/>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1400153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36527489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1.emf"/><Relationship Id="rId4" Type="http://schemas.openxmlformats.org/officeDocument/2006/relationships/slideLayout" Target="../slideLayouts/slideLayout14.xml"/><Relationship Id="rId9"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9.xml"/><Relationship Id="rId7" Type="http://schemas.openxmlformats.org/officeDocument/2006/relationships/image" Target="../media/image2.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3.xml"/><Relationship Id="rId7" Type="http://schemas.openxmlformats.org/officeDocument/2006/relationships/image" Target="../media/image1.emf"/><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4.xml"/><Relationship Id="rId5" Type="http://schemas.openxmlformats.org/officeDocument/2006/relationships/slideLayout" Target="../slideLayouts/slideLayout25.xml"/><Relationship Id="rId4" Type="http://schemas.openxmlformats.org/officeDocument/2006/relationships/slideLayout" Target="../slideLayouts/slideLayout24.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microsoft.com/office/2007/relationships/hdphoto" Target="../media/hdphoto1.wdp"/><Relationship Id="rId5" Type="http://schemas.openxmlformats.org/officeDocument/2006/relationships/slideLayout" Target="../slideLayouts/slideLayout30.xml"/><Relationship Id="rId10" Type="http://schemas.openxmlformats.org/officeDocument/2006/relationships/image" Target="../media/image2.png"/><Relationship Id="rId4" Type="http://schemas.openxmlformats.org/officeDocument/2006/relationships/slideLayout" Target="../slideLayouts/slideLayout29.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3" cstate="hqprint">
            <a:alphaModFix amt="70000"/>
            <a:extLst>
              <a:ext uri="{BEBA8EAE-BF5A-486C-A8C5-ECC9F3942E4B}">
                <a14:imgProps xmlns:a14="http://schemas.microsoft.com/office/drawing/2010/main">
                  <a14:imgLayer r:embed="rId1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3200" b="1" i="0" u="none"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s://youth.workforcegps.org/resources/2019/08/13/16/46/~/link.aspx?_id=EF76C6ED7D344E32A8517C943C5ADC87&amp;_z=z" TargetMode="External"/><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hyperlink" Target="Support@workforceGPS.org" TargetMode="Externa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a:xfrm>
            <a:off x="5128591" y="1773141"/>
            <a:ext cx="6583759" cy="2600076"/>
          </a:xfrm>
        </p:spPr>
        <p:txBody>
          <a:bodyPr>
            <a:normAutofit fontScale="90000"/>
          </a:bodyPr>
          <a:lstStyle/>
          <a:p>
            <a:r>
              <a:rPr lang="en-US" dirty="0"/>
              <a:t>VOCATIONAL REHABILITATION AND WIOA YOUTH PROGRAMS</a:t>
            </a:r>
            <a:br>
              <a:rPr lang="en-US" dirty="0"/>
            </a:br>
            <a:r>
              <a:rPr lang="en-US" dirty="0"/>
              <a:t>Collaboration Opportunities</a:t>
            </a:r>
          </a:p>
        </p:txBody>
      </p:sp>
      <p:sp>
        <p:nvSpPr>
          <p:cNvPr id="3" name="Subtitle 1">
            <a:extLst>
              <a:ext uri="{FF2B5EF4-FFF2-40B4-BE49-F238E27FC236}">
                <a16:creationId xmlns:a16="http://schemas.microsoft.com/office/drawing/2014/main" id="{0DCE6580-02A5-4B5B-8FD9-9A15C6CEA398}"/>
              </a:ext>
            </a:extLst>
          </p:cNvPr>
          <p:cNvSpPr>
            <a:spLocks noGrp="1"/>
          </p:cNvSpPr>
          <p:nvPr>
            <p:ph type="subTitle" idx="1"/>
          </p:nvPr>
        </p:nvSpPr>
        <p:spPr>
          <a:xfrm>
            <a:off x="5494430" y="4715123"/>
            <a:ext cx="6217920" cy="647392"/>
          </a:xfrm>
        </p:spPr>
        <p:txBody>
          <a:bodyPr>
            <a:normAutofit/>
          </a:bodyPr>
          <a:lstStyle/>
          <a:p>
            <a:r>
              <a:rPr lang="en-US" sz="2600" dirty="0"/>
              <a:t>Introduction to the webcast series</a:t>
            </a:r>
          </a:p>
          <a:p>
            <a:endParaRPr lang="en-US" dirty="0"/>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p:txBody>
          <a:bodyPr/>
          <a:lstStyle/>
          <a:p>
            <a:r>
              <a:rPr lang="en-US" dirty="0"/>
              <a:t>February 13, 2020</a:t>
            </a:r>
          </a:p>
        </p:txBody>
      </p:sp>
      <p:pic>
        <p:nvPicPr>
          <p:cNvPr id="10" name="Picture 2" descr="Image result for department of education logo">
            <a:extLst>
              <a:ext uri="{FF2B5EF4-FFF2-40B4-BE49-F238E27FC236}">
                <a16:creationId xmlns:a16="http://schemas.microsoft.com/office/drawing/2014/main" id="{671EAA1F-A6B3-4A43-A16B-64F758CA9B8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89044" y="5765897"/>
            <a:ext cx="919896" cy="91989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F46B3139-23A6-4605-9F3A-22328D4553EC}"/>
              </a:ext>
            </a:extLst>
          </p:cNvPr>
          <p:cNvPicPr>
            <a:picLocks noChangeAspect="1"/>
          </p:cNvPicPr>
          <p:nvPr/>
        </p:nvPicPr>
        <p:blipFill>
          <a:blip r:embed="rId3"/>
          <a:stretch>
            <a:fillRect/>
          </a:stretch>
        </p:blipFill>
        <p:spPr>
          <a:xfrm>
            <a:off x="8667898" y="6035836"/>
            <a:ext cx="1475370" cy="487512"/>
          </a:xfrm>
          <a:prstGeom prst="rect">
            <a:avLst/>
          </a:prstGeom>
        </p:spPr>
      </p:pic>
    </p:spTree>
    <p:extLst>
      <p:ext uri="{BB962C8B-B14F-4D97-AF65-F5344CB8AC3E}">
        <p14:creationId xmlns:p14="http://schemas.microsoft.com/office/powerpoint/2010/main" val="266355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2</a:t>
            </a:fld>
            <a:endParaRPr lang="en-US"/>
          </a:p>
        </p:txBody>
      </p:sp>
      <p:sp>
        <p:nvSpPr>
          <p:cNvPr id="3" name="Title 2">
            <a:extLst>
              <a:ext uri="{FF2B5EF4-FFF2-40B4-BE49-F238E27FC236}">
                <a16:creationId xmlns:a16="http://schemas.microsoft.com/office/drawing/2014/main" id="{7D730FDF-48A3-409E-AF61-368F45FC1D25}"/>
              </a:ext>
            </a:extLst>
          </p:cNvPr>
          <p:cNvSpPr>
            <a:spLocks noGrp="1"/>
          </p:cNvSpPr>
          <p:nvPr>
            <p:ph type="title"/>
          </p:nvPr>
        </p:nvSpPr>
        <p:spPr/>
        <p:txBody>
          <a:bodyPr>
            <a:normAutofit fontScale="90000"/>
          </a:bodyPr>
          <a:lstStyle/>
          <a:p>
            <a:br>
              <a:rPr lang="en-US" dirty="0"/>
            </a:br>
            <a:br>
              <a:rPr lang="en-US" dirty="0"/>
            </a:br>
            <a:r>
              <a:rPr lang="en-US" dirty="0">
                <a:solidFill>
                  <a:schemeClr val="tx2">
                    <a:lumMod val="90000"/>
                    <a:lumOff val="10000"/>
                  </a:schemeClr>
                </a:solidFill>
              </a:rPr>
              <a:t>Federal Partners and Technical Assistance Organization</a:t>
            </a:r>
            <a:br>
              <a:rPr lang="en-US" dirty="0">
                <a:solidFill>
                  <a:schemeClr val="tx2">
                    <a:lumMod val="90000"/>
                    <a:lumOff val="10000"/>
                  </a:schemeClr>
                </a:solidFill>
              </a:rPr>
            </a:br>
            <a:br>
              <a:rPr lang="en-US" dirty="0"/>
            </a:br>
            <a:endParaRPr lang="en-US" dirty="0"/>
          </a:p>
        </p:txBody>
      </p:sp>
      <p:sp>
        <p:nvSpPr>
          <p:cNvPr id="4" name="Rectangle 3"/>
          <p:cNvSpPr/>
          <p:nvPr/>
        </p:nvSpPr>
        <p:spPr>
          <a:xfrm>
            <a:off x="1542553" y="1765955"/>
            <a:ext cx="7625301" cy="2800767"/>
          </a:xfrm>
          <a:prstGeom prst="rect">
            <a:avLst/>
          </a:prstGeom>
        </p:spPr>
        <p:txBody>
          <a:bodyPr wrap="square">
            <a:spAutoFit/>
          </a:bodyPr>
          <a:lstStyle/>
          <a:p>
            <a:pPr marL="285750" indent="-285750">
              <a:buFont typeface="Arial" panose="020B0604020202020204" pitchFamily="34" charset="0"/>
              <a:buChar char="•"/>
            </a:pPr>
            <a:r>
              <a:rPr lang="en-US" sz="2200" dirty="0"/>
              <a:t>U.S. Department of Labor, Employment and Training Administration</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U.S. Department of Education’s Rehabilitation Services Administration (RSA)</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Workforce Innovation Technical Assistance Center (WINTAC) Technical Assistance Provider </a:t>
            </a:r>
          </a:p>
        </p:txBody>
      </p:sp>
    </p:spTree>
    <p:extLst>
      <p:ext uri="{BB962C8B-B14F-4D97-AF65-F5344CB8AC3E}">
        <p14:creationId xmlns:p14="http://schemas.microsoft.com/office/powerpoint/2010/main" val="2274472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3</a:t>
            </a:fld>
            <a:endParaRPr lang="en-US"/>
          </a:p>
        </p:txBody>
      </p:sp>
      <p:sp>
        <p:nvSpPr>
          <p:cNvPr id="3" name="Title 2">
            <a:extLst>
              <a:ext uri="{FF2B5EF4-FFF2-40B4-BE49-F238E27FC236}">
                <a16:creationId xmlns:a16="http://schemas.microsoft.com/office/drawing/2014/main" id="{7D730FDF-48A3-409E-AF61-368F45FC1D25}"/>
              </a:ext>
            </a:extLst>
          </p:cNvPr>
          <p:cNvSpPr>
            <a:spLocks noGrp="1"/>
          </p:cNvSpPr>
          <p:nvPr>
            <p:ph type="title"/>
          </p:nvPr>
        </p:nvSpPr>
        <p:spPr/>
        <p:txBody>
          <a:bodyPr>
            <a:normAutofit fontScale="90000"/>
          </a:bodyPr>
          <a:lstStyle/>
          <a:p>
            <a:br>
              <a:rPr lang="en-US" dirty="0"/>
            </a:br>
            <a:br>
              <a:rPr lang="en-US" dirty="0"/>
            </a:br>
            <a:r>
              <a:rPr lang="en-US" dirty="0"/>
              <a:t>WIOA Youth Program Overview</a:t>
            </a:r>
            <a:br>
              <a:rPr lang="en-US" dirty="0"/>
            </a:br>
            <a:endParaRPr lang="en-US" dirty="0"/>
          </a:p>
        </p:txBody>
      </p:sp>
      <p:sp>
        <p:nvSpPr>
          <p:cNvPr id="2" name="Rectangle 1"/>
          <p:cNvSpPr/>
          <p:nvPr/>
        </p:nvSpPr>
        <p:spPr>
          <a:xfrm>
            <a:off x="1033669" y="1351806"/>
            <a:ext cx="8905461" cy="704937"/>
          </a:xfrm>
          <a:prstGeom prst="rect">
            <a:avLst/>
          </a:prstGeom>
        </p:spPr>
        <p:txBody>
          <a:bodyPr wrap="square">
            <a:spAutoFit/>
          </a:bodyPr>
          <a:lstStyle/>
          <a:p>
            <a:pPr marL="685800" lvl="1" indent="-228600">
              <a:lnSpc>
                <a:spcPct val="80000"/>
              </a:lnSpc>
              <a:spcBef>
                <a:spcPts val="500"/>
              </a:spcBef>
              <a:buFont typeface="Arial" panose="020B0604020202020204" pitchFamily="34" charset="0"/>
              <a:buChar char="•"/>
              <a:defRPr/>
            </a:pPr>
            <a:endParaRPr lang="en-US" sz="2200" dirty="0">
              <a:solidFill>
                <a:sysClr val="windowText" lastClr="000000"/>
              </a:solidFill>
            </a:endParaRPr>
          </a:p>
          <a:p>
            <a:pPr marL="685800" lvl="1" indent="-228600">
              <a:lnSpc>
                <a:spcPct val="80000"/>
              </a:lnSpc>
              <a:spcBef>
                <a:spcPts val="500"/>
              </a:spcBef>
              <a:buFont typeface="Arial" panose="020B0604020202020204" pitchFamily="34" charset="0"/>
              <a:buChar char="•"/>
              <a:defRPr/>
            </a:pPr>
            <a:endParaRPr lang="en-US" sz="2200" b="1" dirty="0">
              <a:solidFill>
                <a:sysClr val="windowText" lastClr="000000"/>
              </a:solidFill>
            </a:endParaRPr>
          </a:p>
        </p:txBody>
      </p:sp>
      <p:sp>
        <p:nvSpPr>
          <p:cNvPr id="4" name="Rectangle 3"/>
          <p:cNvSpPr/>
          <p:nvPr/>
        </p:nvSpPr>
        <p:spPr>
          <a:xfrm>
            <a:off x="1327868" y="2056743"/>
            <a:ext cx="7680960" cy="2026196"/>
          </a:xfrm>
          <a:prstGeom prst="rect">
            <a:avLst/>
          </a:prstGeom>
        </p:spPr>
        <p:txBody>
          <a:bodyPr wrap="square">
            <a:spAutoFit/>
          </a:bodyPr>
          <a:lstStyle/>
          <a:p>
            <a:pPr marL="274320" lvl="0" indent="-274320">
              <a:lnSpc>
                <a:spcPct val="90000"/>
              </a:lnSpc>
              <a:spcBef>
                <a:spcPts val="1800"/>
              </a:spcBef>
              <a:buClr>
                <a:srgbClr val="9E1C30"/>
              </a:buClr>
              <a:buFont typeface="Wingdings 2" panose="05020102010507070707" pitchFamily="18" charset="2"/>
              <a:buChar char="¡"/>
            </a:pPr>
            <a:r>
              <a:rPr lang="en-US" sz="2200" dirty="0">
                <a:solidFill>
                  <a:srgbClr val="242021"/>
                </a:solidFill>
              </a:rPr>
              <a:t>Four webcasts</a:t>
            </a:r>
          </a:p>
          <a:p>
            <a:pPr marL="685800" lvl="1" indent="-228600">
              <a:lnSpc>
                <a:spcPct val="90000"/>
              </a:lnSpc>
              <a:spcBef>
                <a:spcPts val="800"/>
              </a:spcBef>
              <a:buClr>
                <a:prstClr val="white">
                  <a:lumMod val="65000"/>
                </a:prstClr>
              </a:buClr>
              <a:buFont typeface="Wingdings 3" panose="05040102010807070707" pitchFamily="18" charset="2"/>
              <a:buChar char="}"/>
            </a:pPr>
            <a:r>
              <a:rPr lang="en-US" sz="2200" dirty="0">
                <a:solidFill>
                  <a:srgbClr val="303030">
                    <a:lumMod val="90000"/>
                    <a:lumOff val="10000"/>
                  </a:srgbClr>
                </a:solidFill>
              </a:rPr>
              <a:t>Overview of the VR Program</a:t>
            </a:r>
          </a:p>
          <a:p>
            <a:pPr marL="685800" lvl="1" indent="-228600">
              <a:lnSpc>
                <a:spcPct val="90000"/>
              </a:lnSpc>
              <a:spcBef>
                <a:spcPts val="800"/>
              </a:spcBef>
              <a:buClr>
                <a:prstClr val="white">
                  <a:lumMod val="65000"/>
                </a:prstClr>
              </a:buClr>
              <a:buFont typeface="Wingdings 3" panose="05040102010807070707" pitchFamily="18" charset="2"/>
              <a:buChar char="}"/>
            </a:pPr>
            <a:r>
              <a:rPr lang="en-US" sz="2200" dirty="0">
                <a:solidFill>
                  <a:srgbClr val="303030">
                    <a:lumMod val="90000"/>
                    <a:lumOff val="10000"/>
                  </a:srgbClr>
                </a:solidFill>
              </a:rPr>
              <a:t>Overview of the WIOA Youth Program</a:t>
            </a:r>
          </a:p>
          <a:p>
            <a:pPr marL="685800" lvl="1" indent="-228600">
              <a:lnSpc>
                <a:spcPct val="90000"/>
              </a:lnSpc>
              <a:spcBef>
                <a:spcPts val="800"/>
              </a:spcBef>
              <a:buClr>
                <a:prstClr val="white">
                  <a:lumMod val="65000"/>
                </a:prstClr>
              </a:buClr>
              <a:buFont typeface="Wingdings 3" panose="05040102010807070707" pitchFamily="18" charset="2"/>
              <a:buChar char="}"/>
            </a:pPr>
            <a:r>
              <a:rPr lang="en-US" sz="2200" dirty="0">
                <a:solidFill>
                  <a:srgbClr val="303030">
                    <a:lumMod val="90000"/>
                    <a:lumOff val="10000"/>
                  </a:srgbClr>
                </a:solidFill>
              </a:rPr>
              <a:t>Collaboration Opportunities between the two programs</a:t>
            </a:r>
          </a:p>
          <a:p>
            <a:pPr marL="685800" lvl="1" indent="-228600">
              <a:lnSpc>
                <a:spcPct val="90000"/>
              </a:lnSpc>
              <a:spcBef>
                <a:spcPts val="800"/>
              </a:spcBef>
              <a:buClr>
                <a:prstClr val="white">
                  <a:lumMod val="65000"/>
                </a:prstClr>
              </a:buClr>
              <a:buFont typeface="Wingdings 3" panose="05040102010807070707" pitchFamily="18" charset="2"/>
              <a:buChar char="}"/>
            </a:pPr>
            <a:r>
              <a:rPr lang="en-US" sz="2200" dirty="0">
                <a:solidFill>
                  <a:srgbClr val="303030">
                    <a:lumMod val="90000"/>
                    <a:lumOff val="10000"/>
                  </a:srgbClr>
                </a:solidFill>
              </a:rPr>
              <a:t>Examples of collaborative practices  </a:t>
            </a:r>
          </a:p>
        </p:txBody>
      </p:sp>
    </p:spTree>
    <p:extLst>
      <p:ext uri="{BB962C8B-B14F-4D97-AF65-F5344CB8AC3E}">
        <p14:creationId xmlns:p14="http://schemas.microsoft.com/office/powerpoint/2010/main" val="16740178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85EA37B3-35EB-44F9-92D3-CE25A473802D}"/>
              </a:ext>
            </a:extLst>
          </p:cNvPr>
          <p:cNvSpPr>
            <a:spLocks noGrp="1"/>
          </p:cNvSpPr>
          <p:nvPr>
            <p:ph type="sldNum" sz="quarter" idx="12"/>
          </p:nvPr>
        </p:nvSpPr>
        <p:spPr/>
        <p:txBody>
          <a:bodyPr/>
          <a:lstStyle/>
          <a:p>
            <a:fld id="{158B7785-F6D6-45F8-833E-07BD84680091}" type="slidenum">
              <a:rPr lang="en-US" smtClean="0"/>
              <a:pPr/>
              <a:t>4</a:t>
            </a:fld>
            <a:endParaRPr lang="en-US"/>
          </a:p>
        </p:txBody>
      </p:sp>
      <p:sp>
        <p:nvSpPr>
          <p:cNvPr id="3" name="Title 2">
            <a:extLst>
              <a:ext uri="{FF2B5EF4-FFF2-40B4-BE49-F238E27FC236}">
                <a16:creationId xmlns:a16="http://schemas.microsoft.com/office/drawing/2014/main" id="{7D730FDF-48A3-409E-AF61-368F45FC1D25}"/>
              </a:ext>
            </a:extLst>
          </p:cNvPr>
          <p:cNvSpPr>
            <a:spLocks noGrp="1"/>
          </p:cNvSpPr>
          <p:nvPr>
            <p:ph type="title"/>
          </p:nvPr>
        </p:nvSpPr>
        <p:spPr/>
        <p:txBody>
          <a:bodyPr>
            <a:normAutofit fontScale="90000"/>
          </a:bodyPr>
          <a:lstStyle/>
          <a:p>
            <a:br>
              <a:rPr lang="en-US" dirty="0"/>
            </a:br>
            <a:br>
              <a:rPr lang="en-US" dirty="0"/>
            </a:br>
            <a:r>
              <a:rPr lang="en-US" dirty="0"/>
              <a:t>Collaboration Resource</a:t>
            </a:r>
            <a:br>
              <a:rPr lang="en-US" dirty="0"/>
            </a:br>
            <a:br>
              <a:rPr lang="en-US" dirty="0"/>
            </a:br>
            <a:endParaRPr lang="en-US" dirty="0"/>
          </a:p>
        </p:txBody>
      </p:sp>
      <p:sp>
        <p:nvSpPr>
          <p:cNvPr id="2" name="Rectangle 1"/>
          <p:cNvSpPr/>
          <p:nvPr/>
        </p:nvSpPr>
        <p:spPr>
          <a:xfrm>
            <a:off x="1033669" y="1351806"/>
            <a:ext cx="8905461" cy="704937"/>
          </a:xfrm>
          <a:prstGeom prst="rect">
            <a:avLst/>
          </a:prstGeom>
        </p:spPr>
        <p:txBody>
          <a:bodyPr wrap="square">
            <a:spAutoFit/>
          </a:bodyPr>
          <a:lstStyle/>
          <a:p>
            <a:pPr marL="685800" lvl="1" indent="-228600">
              <a:lnSpc>
                <a:spcPct val="80000"/>
              </a:lnSpc>
              <a:spcBef>
                <a:spcPts val="500"/>
              </a:spcBef>
              <a:buFont typeface="Arial" panose="020B0604020202020204" pitchFamily="34" charset="0"/>
              <a:buChar char="•"/>
              <a:defRPr/>
            </a:pPr>
            <a:endParaRPr lang="en-US" sz="2200" dirty="0">
              <a:solidFill>
                <a:sysClr val="windowText" lastClr="000000"/>
              </a:solidFill>
            </a:endParaRPr>
          </a:p>
          <a:p>
            <a:pPr marL="685800" lvl="1" indent="-228600">
              <a:lnSpc>
                <a:spcPct val="80000"/>
              </a:lnSpc>
              <a:spcBef>
                <a:spcPts val="500"/>
              </a:spcBef>
              <a:buFont typeface="Arial" panose="020B0604020202020204" pitchFamily="34" charset="0"/>
              <a:buChar char="•"/>
              <a:defRPr/>
            </a:pPr>
            <a:endParaRPr lang="en-US" sz="2200" b="1" dirty="0">
              <a:solidFill>
                <a:sysClr val="windowText" lastClr="000000"/>
              </a:solidFill>
            </a:endParaRPr>
          </a:p>
        </p:txBody>
      </p:sp>
      <p:pic>
        <p:nvPicPr>
          <p:cNvPr id="8" name="Picture 7"/>
          <p:cNvPicPr>
            <a:picLocks noChangeAspect="1"/>
          </p:cNvPicPr>
          <p:nvPr/>
        </p:nvPicPr>
        <p:blipFill>
          <a:blip r:embed="rId2"/>
          <a:stretch>
            <a:fillRect/>
          </a:stretch>
        </p:blipFill>
        <p:spPr>
          <a:xfrm>
            <a:off x="1587259" y="1184523"/>
            <a:ext cx="7798280" cy="3895905"/>
          </a:xfrm>
          <a:prstGeom prst="rect">
            <a:avLst/>
          </a:prstGeom>
        </p:spPr>
      </p:pic>
      <p:sp>
        <p:nvSpPr>
          <p:cNvPr id="6" name="Rectangle 5"/>
          <p:cNvSpPr/>
          <p:nvPr/>
        </p:nvSpPr>
        <p:spPr>
          <a:xfrm>
            <a:off x="2438399" y="5224796"/>
            <a:ext cx="6096000" cy="923330"/>
          </a:xfrm>
          <a:prstGeom prst="rect">
            <a:avLst/>
          </a:prstGeom>
        </p:spPr>
        <p:txBody>
          <a:bodyPr>
            <a:spAutoFit/>
          </a:bodyPr>
          <a:lstStyle/>
          <a:p>
            <a:r>
              <a:rPr lang="en-US" dirty="0"/>
              <a:t>The resource is available at:  </a:t>
            </a:r>
            <a:r>
              <a:rPr lang="en-US" dirty="0">
                <a:hlinkClick r:id="rId3"/>
              </a:rPr>
              <a:t>https://youth.workforcegps.org/resources/2019/08/13/16/46/~/link.aspx?_id=EF76C6ED7D344E32A8517C943C5ADC87&amp;_z=z</a:t>
            </a:r>
            <a:r>
              <a:rPr lang="en-US" dirty="0"/>
              <a:t> </a:t>
            </a:r>
          </a:p>
        </p:txBody>
      </p:sp>
    </p:spTree>
    <p:extLst>
      <p:ext uri="{BB962C8B-B14F-4D97-AF65-F5344CB8AC3E}">
        <p14:creationId xmlns:p14="http://schemas.microsoft.com/office/powerpoint/2010/main" val="42910331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dirty="0"/>
              <a:t>Thank You!</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nvPr>
        </p:nvSpPr>
        <p:spPr/>
        <p:txBody>
          <a:bodyPr/>
          <a:lstStyle/>
          <a:p>
            <a:r>
              <a:rPr lang="en-US" dirty="0"/>
              <a:t>Need help?  Email: </a:t>
            </a:r>
            <a:r>
              <a:rPr lang="en-US" dirty="0">
                <a:hlinkClick r:id="rId2"/>
              </a:rPr>
              <a:t>Support@workforceGPS.org</a:t>
            </a:r>
            <a:endParaRPr lang="en-US" dirty="0"/>
          </a:p>
        </p:txBody>
      </p:sp>
    </p:spTree>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0"/>
  <p:tag name="MMPROD_UIDATA" val="&lt;database version=&quot;11.0&quot;&gt;&lt;object type=&quot;1&quot; unique_id=&quot;10001&quot;&gt;&lt;object type=&quot;2&quot; unique_id=&quot;10288&quot;&gt;&lt;object type=&quot;3&quot; unique_id=&quot;10290&quot;&gt;&lt;property id=&quot;20148&quot; value=&quot;5&quot;/&gt;&lt;property id=&quot;20300&quot; value=&quot;Slide 1 - &amp;quot;VOCATIONAL REHABILITATION AND WIOA YOUTH PROGRAMS Collaboration Opportunities&amp;quot;&quot;/&gt;&lt;property id=&quot;20307&quot; value=&quot;256&quot;/&gt;&lt;/object&gt;&lt;object type=&quot;3&quot; unique_id=&quot;10314&quot;&gt;&lt;property id=&quot;20148&quot; value=&quot;5&quot;/&gt;&lt;property id=&quot;20300&quot; value=&quot;Slide 5 - &amp;quot;Thank You!&amp;quot;&quot;/&gt;&lt;property id=&quot;20307&quot; value=&quot;297&quot;/&gt;&lt;/object&gt;&lt;object type=&quot;3&quot; unique_id=&quot;10357&quot;&gt;&lt;property id=&quot;20148&quot; value=&quot;5&quot;/&gt;&lt;property id=&quot;20300&quot; value=&quot;Slide 2 - &amp;quot;  Federal Partners and Technical Assistance Organization  &amp;quot;&quot;/&gt;&lt;property id=&quot;20307&quot; value=&quot;329&quot;/&gt;&lt;/object&gt;&lt;object type=&quot;3&quot; unique_id=&quot;10358&quot;&gt;&lt;property id=&quot;20148&quot; value=&quot;5&quot;/&gt;&lt;property id=&quot;20300&quot; value=&quot;Slide 3 - &amp;quot;  WIOA Youth Program Overview &amp;quot;&quot;/&gt;&lt;property id=&quot;20307&quot; value=&quot;330&quot;/&gt;&lt;/object&gt;&lt;object type=&quot;3&quot; unique_id=&quot;10359&quot;&gt;&lt;property id=&quot;20148&quot; value=&quot;5&quot;/&gt;&lt;property id=&quot;20300&quot; value=&quot;Slide 4 - &amp;quot;  Collaboration Resource  &amp;quot;&quot;/&gt;&lt;property id=&quot;20307&quot; value=&quot;331&quot;/&gt;&lt;/object&gt;&lt;/object&gt;&lt;object type=&quot;8&quot; unique_id=&quot;10356&quot;&gt;&lt;/object&gt;&lt;/object&gt;&lt;/database&gt;"/>
  <p:tag name="MMPROD_UIPERSISTENCEDATA" val="MMPROD_UIPERSISTENCEDATA"/>
  <p:tag name="SECTOMILLISECCONVERTED"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Props1.xml><?xml version="1.0" encoding="utf-8"?>
<ds:datastoreItem xmlns:ds="http://schemas.openxmlformats.org/officeDocument/2006/customXml" ds:itemID="{A870AE42-B7EF-4425-8E23-8E4BA26DAB5C}">
  <ds:schemaRefs>
    <ds:schemaRef ds:uri="http://www.net-centric.com/PAWPP"/>
    <ds:schemaRef ds:uri=""/>
  </ds:schemaRefs>
</ds:datastoreItem>
</file>

<file path=docProps/app.xml><?xml version="1.0" encoding="utf-8"?>
<Properties xmlns="http://schemas.openxmlformats.org/officeDocument/2006/extended-properties" xmlns:vt="http://schemas.openxmlformats.org/officeDocument/2006/docPropsVTypes">
  <TotalTime>2703</TotalTime>
  <Words>145</Words>
  <Application>Microsoft Office PowerPoint</Application>
  <PresentationFormat>Widescreen</PresentationFormat>
  <Paragraphs>22</Paragraphs>
  <Slides>5</Slides>
  <Notes>0</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5</vt:i4>
      </vt:variant>
    </vt:vector>
  </HeadingPairs>
  <TitlesOfParts>
    <vt:vector size="18" baseType="lpstr">
      <vt:lpstr>Arial</vt:lpstr>
      <vt:lpstr>Calibri</vt:lpstr>
      <vt:lpstr>Calibri Light</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VOCATIONAL REHABILITATION AND WIOA YOUTH PROGRAMS Collaboration Opportunities</vt:lpstr>
      <vt:lpstr>  Federal Partners and Technical Assistance Organization  </vt:lpstr>
      <vt:lpstr>  WIOA Youth Program Overview </vt:lpstr>
      <vt:lpstr>  Collaboration Resource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Grace McCall</cp:lastModifiedBy>
  <cp:revision>204</cp:revision>
  <dcterms:created xsi:type="dcterms:W3CDTF">2019-06-21T16:58:05Z</dcterms:created>
  <dcterms:modified xsi:type="dcterms:W3CDTF">2020-02-25T13:51:40Z</dcterms:modified>
</cp:coreProperties>
</file>