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handoutMasterIdLst>
    <p:handoutMasterId r:id="rId31"/>
  </p:handoutMasterIdLst>
  <p:sldIdLst>
    <p:sldId id="258" r:id="rId5"/>
    <p:sldId id="267" r:id="rId6"/>
    <p:sldId id="268" r:id="rId7"/>
    <p:sldId id="271" r:id="rId8"/>
    <p:sldId id="297" r:id="rId9"/>
    <p:sldId id="272" r:id="rId10"/>
    <p:sldId id="278" r:id="rId11"/>
    <p:sldId id="289" r:id="rId12"/>
    <p:sldId id="298" r:id="rId13"/>
    <p:sldId id="299" r:id="rId14"/>
    <p:sldId id="300" r:id="rId15"/>
    <p:sldId id="279" r:id="rId16"/>
    <p:sldId id="277" r:id="rId17"/>
    <p:sldId id="280" r:id="rId18"/>
    <p:sldId id="294" r:id="rId19"/>
    <p:sldId id="295" r:id="rId20"/>
    <p:sldId id="296" r:id="rId21"/>
    <p:sldId id="275" r:id="rId22"/>
    <p:sldId id="286" r:id="rId23"/>
    <p:sldId id="276" r:id="rId24"/>
    <p:sldId id="301" r:id="rId25"/>
    <p:sldId id="302" r:id="rId26"/>
    <p:sldId id="287"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7F482C-270F-9F5E-53A3-25985D9CBEDE}" name="Mary McRae" initials="MM" userId="S::mmcrae@youthbuild.org::95e7d41d-b158-441d-9c93-6d5cbf9b5b3e" providerId="AD"/>
  <p188:author id="{5F291283-FAE7-F799-28F1-9EBB5B2D08CC}" name="Alyssa Holland" initials="AH" userId="S::aholland@youthbuild.org::f417b52c-d359-412e-ad1f-d1026a0dba2d" providerId="AD"/>
  <p188:author id="{4FF7EA91-3457-4523-4F69-D05A5C73E7E1}" name="Kurt Von Stetten" initials="KS" userId="S::kvonstetten@youthbuild.org::1dcef9b2-71e3-4175-aaae-d98e4cd619f5" providerId="AD"/>
  <p188:author id="{17A791E1-C620-49D6-671A-364DAFEECCE1}" name="Pena, Stephanie L - ETA" initials="SP" userId="S::Pena.Stephanie.L@dol.gov::e65bb62b-4aaf-402e-82b8-3657370d78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D6A"/>
    <a:srgbClr val="50BF9E"/>
    <a:srgbClr val="1C365F"/>
    <a:srgbClr val="48599F"/>
    <a:srgbClr val="557FC0"/>
    <a:srgbClr val="485569"/>
    <a:srgbClr val="1D365F"/>
    <a:srgbClr val="FFFFFF"/>
    <a:srgbClr val="4140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3029C3-8DA7-4CE6-A505-434697A175FA}" v="268" dt="2025-06-16T14:18:37.9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97" autoAdjust="0"/>
  </p:normalViewPr>
  <p:slideViewPr>
    <p:cSldViewPr snapToGrid="0">
      <p:cViewPr varScale="1">
        <p:scale>
          <a:sx n="83" d="100"/>
          <a:sy n="83" d="100"/>
        </p:scale>
        <p:origin x="101" y="7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rt Von Stetten" userId="1dcef9b2-71e3-4175-aaae-d98e4cd619f5" providerId="ADAL" clId="{A03029C3-8DA7-4CE6-A505-434697A175FA}"/>
    <pc:docChg chg="undo custSel modSld">
      <pc:chgData name="Kurt Von Stetten" userId="1dcef9b2-71e3-4175-aaae-d98e4cd619f5" providerId="ADAL" clId="{A03029C3-8DA7-4CE6-A505-434697A175FA}" dt="2025-06-16T14:18:37.929" v="444"/>
      <pc:docMkLst>
        <pc:docMk/>
      </pc:docMkLst>
      <pc:sldChg chg="addSp delSp modSp mod modTransition modAnim modNotesTx">
        <pc:chgData name="Kurt Von Stetten" userId="1dcef9b2-71e3-4175-aaae-d98e4cd619f5" providerId="ADAL" clId="{A03029C3-8DA7-4CE6-A505-434697A175FA}" dt="2025-06-13T14:42:05.273" v="51"/>
        <pc:sldMkLst>
          <pc:docMk/>
          <pc:sldMk cId="1936802422" sldId="258"/>
        </pc:sldMkLst>
        <pc:picChg chg="add mod">
          <ac:chgData name="Kurt Von Stetten" userId="1dcef9b2-71e3-4175-aaae-d98e4cd619f5" providerId="ADAL" clId="{A03029C3-8DA7-4CE6-A505-434697A175FA}" dt="2025-06-13T14:42:05.273" v="51"/>
          <ac:picMkLst>
            <pc:docMk/>
            <pc:sldMk cId="1936802422" sldId="258"/>
            <ac:picMk id="13" creationId="{7C539C61-3F71-FFBB-441D-809F41DDD37F}"/>
          </ac:picMkLst>
        </pc:picChg>
      </pc:sldChg>
      <pc:sldChg chg="addSp delSp modSp mod modTransition">
        <pc:chgData name="Kurt Von Stetten" userId="1dcef9b2-71e3-4175-aaae-d98e4cd619f5" providerId="ADAL" clId="{A03029C3-8DA7-4CE6-A505-434697A175FA}" dt="2025-06-13T14:42:50.973" v="54"/>
        <pc:sldMkLst>
          <pc:docMk/>
          <pc:sldMk cId="3664217433" sldId="267"/>
        </pc:sldMkLst>
        <pc:picChg chg="add mod">
          <ac:chgData name="Kurt Von Stetten" userId="1dcef9b2-71e3-4175-aaae-d98e4cd619f5" providerId="ADAL" clId="{A03029C3-8DA7-4CE6-A505-434697A175FA}" dt="2025-06-13T14:42:50.973" v="54"/>
          <ac:picMkLst>
            <pc:docMk/>
            <pc:sldMk cId="3664217433" sldId="267"/>
            <ac:picMk id="6" creationId="{812254F7-F603-D1E3-FB71-F3904E83681E}"/>
          </ac:picMkLst>
        </pc:picChg>
      </pc:sldChg>
      <pc:sldChg chg="addSp delSp modSp mod modTransition">
        <pc:chgData name="Kurt Von Stetten" userId="1dcef9b2-71e3-4175-aaae-d98e4cd619f5" providerId="ADAL" clId="{A03029C3-8DA7-4CE6-A505-434697A175FA}" dt="2025-06-13T14:43:20.557" v="57"/>
        <pc:sldMkLst>
          <pc:docMk/>
          <pc:sldMk cId="68558778" sldId="268"/>
        </pc:sldMkLst>
        <pc:picChg chg="add mod">
          <ac:chgData name="Kurt Von Stetten" userId="1dcef9b2-71e3-4175-aaae-d98e4cd619f5" providerId="ADAL" clId="{A03029C3-8DA7-4CE6-A505-434697A175FA}" dt="2025-06-13T14:43:20.557" v="57"/>
          <ac:picMkLst>
            <pc:docMk/>
            <pc:sldMk cId="68558778" sldId="268"/>
            <ac:picMk id="7" creationId="{CEFF7816-6FCF-0764-BF69-A297620DDCA2}"/>
          </ac:picMkLst>
        </pc:picChg>
      </pc:sldChg>
      <pc:sldChg chg="addSp delSp modSp mod modTransition modAnim">
        <pc:chgData name="Kurt Von Stetten" userId="1dcef9b2-71e3-4175-aaae-d98e4cd619f5" providerId="ADAL" clId="{A03029C3-8DA7-4CE6-A505-434697A175FA}" dt="2025-06-13T14:44:35.735" v="66"/>
        <pc:sldMkLst>
          <pc:docMk/>
          <pc:sldMk cId="3021279091" sldId="271"/>
        </pc:sldMkLst>
        <pc:picChg chg="add mod">
          <ac:chgData name="Kurt Von Stetten" userId="1dcef9b2-71e3-4175-aaae-d98e4cd619f5" providerId="ADAL" clId="{A03029C3-8DA7-4CE6-A505-434697A175FA}" dt="2025-06-13T14:44:35.735" v="66"/>
          <ac:picMkLst>
            <pc:docMk/>
            <pc:sldMk cId="3021279091" sldId="271"/>
            <ac:picMk id="15" creationId="{62E7352D-F07F-84D7-2D57-45CF112C262D}"/>
          </ac:picMkLst>
        </pc:picChg>
      </pc:sldChg>
      <pc:sldChg chg="addSp delSp modSp mod modTransition modAnim">
        <pc:chgData name="Kurt Von Stetten" userId="1dcef9b2-71e3-4175-aaae-d98e4cd619f5" providerId="ADAL" clId="{A03029C3-8DA7-4CE6-A505-434697A175FA}" dt="2025-06-13T14:51:45.832" v="102"/>
        <pc:sldMkLst>
          <pc:docMk/>
          <pc:sldMk cId="3779196939" sldId="272"/>
        </pc:sldMkLst>
        <pc:picChg chg="add mod">
          <ac:chgData name="Kurt Von Stetten" userId="1dcef9b2-71e3-4175-aaae-d98e4cd619f5" providerId="ADAL" clId="{A03029C3-8DA7-4CE6-A505-434697A175FA}" dt="2025-06-13T14:51:45.832" v="102"/>
          <ac:picMkLst>
            <pc:docMk/>
            <pc:sldMk cId="3779196939" sldId="272"/>
            <ac:picMk id="27" creationId="{F7224EDB-8A33-46D0-3F55-F450FC1640A6}"/>
          </ac:picMkLst>
        </pc:picChg>
      </pc:sldChg>
      <pc:sldChg chg="addSp delSp modSp mod modTransition modAnim modNotesTx">
        <pc:chgData name="Kurt Von Stetten" userId="1dcef9b2-71e3-4175-aaae-d98e4cd619f5" providerId="ADAL" clId="{A03029C3-8DA7-4CE6-A505-434697A175FA}" dt="2025-06-13T17:50:03.609" v="319"/>
        <pc:sldMkLst>
          <pc:docMk/>
          <pc:sldMk cId="2746280237" sldId="275"/>
        </pc:sldMkLst>
        <pc:picChg chg="add mod">
          <ac:chgData name="Kurt Von Stetten" userId="1dcef9b2-71e3-4175-aaae-d98e4cd619f5" providerId="ADAL" clId="{A03029C3-8DA7-4CE6-A505-434697A175FA}" dt="2025-06-13T17:50:03.609" v="319"/>
          <ac:picMkLst>
            <pc:docMk/>
            <pc:sldMk cId="2746280237" sldId="275"/>
            <ac:picMk id="19" creationId="{FEE162DB-8099-A0E2-6739-7CD8E28531B0}"/>
          </ac:picMkLst>
        </pc:picChg>
      </pc:sldChg>
      <pc:sldChg chg="addSp delSp modSp mod modTransition modAnim">
        <pc:chgData name="Kurt Von Stetten" userId="1dcef9b2-71e3-4175-aaae-d98e4cd619f5" providerId="ADAL" clId="{A03029C3-8DA7-4CE6-A505-434697A175FA}" dt="2025-06-13T18:03:00.486" v="366"/>
        <pc:sldMkLst>
          <pc:docMk/>
          <pc:sldMk cId="2957368476" sldId="276"/>
        </pc:sldMkLst>
        <pc:picChg chg="add mod">
          <ac:chgData name="Kurt Von Stetten" userId="1dcef9b2-71e3-4175-aaae-d98e4cd619f5" providerId="ADAL" clId="{A03029C3-8DA7-4CE6-A505-434697A175FA}" dt="2025-06-13T17:55:50.209" v="352"/>
          <ac:picMkLst>
            <pc:docMk/>
            <pc:sldMk cId="2957368476" sldId="276"/>
            <ac:picMk id="35" creationId="{10FD5E02-C5A9-1B38-4A7A-E6F95EDF6455}"/>
          </ac:picMkLst>
        </pc:picChg>
        <pc:cxnChg chg="mod">
          <ac:chgData name="Kurt Von Stetten" userId="1dcef9b2-71e3-4175-aaae-d98e4cd619f5" providerId="ADAL" clId="{A03029C3-8DA7-4CE6-A505-434697A175FA}" dt="2025-06-13T18:02:45.402" v="365" actId="14100"/>
          <ac:cxnSpMkLst>
            <pc:docMk/>
            <pc:sldMk cId="2957368476" sldId="276"/>
            <ac:cxnSpMk id="2" creationId="{CEB5FDD2-20B4-EBEB-E3F4-EF8DDC440CFD}"/>
          </ac:cxnSpMkLst>
        </pc:cxnChg>
      </pc:sldChg>
      <pc:sldChg chg="addSp delSp modSp mod modTransition modAnim">
        <pc:chgData name="Kurt Von Stetten" userId="1dcef9b2-71e3-4175-aaae-d98e4cd619f5" providerId="ADAL" clId="{A03029C3-8DA7-4CE6-A505-434697A175FA}" dt="2025-06-13T17:39:51.396" v="245"/>
        <pc:sldMkLst>
          <pc:docMk/>
          <pc:sldMk cId="853367063" sldId="277"/>
        </pc:sldMkLst>
        <pc:picChg chg="add mod">
          <ac:chgData name="Kurt Von Stetten" userId="1dcef9b2-71e3-4175-aaae-d98e4cd619f5" providerId="ADAL" clId="{A03029C3-8DA7-4CE6-A505-434697A175FA}" dt="2025-06-13T17:39:51.396" v="245"/>
          <ac:picMkLst>
            <pc:docMk/>
            <pc:sldMk cId="853367063" sldId="277"/>
            <ac:picMk id="16" creationId="{CD0B5C68-366D-E2AC-D394-E700C89B0D49}"/>
          </ac:picMkLst>
        </pc:picChg>
      </pc:sldChg>
      <pc:sldChg chg="addSp delSp modSp mod modTransition">
        <pc:chgData name="Kurt Von Stetten" userId="1dcef9b2-71e3-4175-aaae-d98e4cd619f5" providerId="ADAL" clId="{A03029C3-8DA7-4CE6-A505-434697A175FA}" dt="2025-06-13T14:52:33.491" v="105"/>
        <pc:sldMkLst>
          <pc:docMk/>
          <pc:sldMk cId="2309904131" sldId="278"/>
        </pc:sldMkLst>
        <pc:picChg chg="add mod">
          <ac:chgData name="Kurt Von Stetten" userId="1dcef9b2-71e3-4175-aaae-d98e4cd619f5" providerId="ADAL" clId="{A03029C3-8DA7-4CE6-A505-434697A175FA}" dt="2025-06-13T14:52:33.491" v="105"/>
          <ac:picMkLst>
            <pc:docMk/>
            <pc:sldMk cId="2309904131" sldId="278"/>
            <ac:picMk id="9" creationId="{2960E1C9-0214-1BF8-1943-05CFD5169C99}"/>
          </ac:picMkLst>
        </pc:picChg>
      </pc:sldChg>
      <pc:sldChg chg="addSp delSp modSp mod modTransition delAnim modNotesTx">
        <pc:chgData name="Kurt Von Stetten" userId="1dcef9b2-71e3-4175-aaae-d98e4cd619f5" providerId="ADAL" clId="{A03029C3-8DA7-4CE6-A505-434697A175FA}" dt="2025-06-13T17:38:32.869" v="236" actId="478"/>
        <pc:sldMkLst>
          <pc:docMk/>
          <pc:sldMk cId="1332880351" sldId="279"/>
        </pc:sldMkLst>
      </pc:sldChg>
      <pc:sldChg chg="addSp delSp modSp mod modTransition modAnim">
        <pc:chgData name="Kurt Von Stetten" userId="1dcef9b2-71e3-4175-aaae-d98e4cd619f5" providerId="ADAL" clId="{A03029C3-8DA7-4CE6-A505-434697A175FA}" dt="2025-06-13T17:42:32.568" v="260"/>
        <pc:sldMkLst>
          <pc:docMk/>
          <pc:sldMk cId="2962212893" sldId="280"/>
        </pc:sldMkLst>
        <pc:picChg chg="add mod">
          <ac:chgData name="Kurt Von Stetten" userId="1dcef9b2-71e3-4175-aaae-d98e4cd619f5" providerId="ADAL" clId="{A03029C3-8DA7-4CE6-A505-434697A175FA}" dt="2025-06-13T17:42:32.568" v="260"/>
          <ac:picMkLst>
            <pc:docMk/>
            <pc:sldMk cId="2962212893" sldId="280"/>
            <ac:picMk id="24" creationId="{16F50712-D768-D11B-9B2E-6CA4DA916D1D}"/>
          </ac:picMkLst>
        </pc:picChg>
      </pc:sldChg>
      <pc:sldChg chg="addSp delSp modSp mod modTransition modAnim modNotesTx">
        <pc:chgData name="Kurt Von Stetten" userId="1dcef9b2-71e3-4175-aaae-d98e4cd619f5" providerId="ADAL" clId="{A03029C3-8DA7-4CE6-A505-434697A175FA}" dt="2025-06-13T18:36:21.677" v="407"/>
        <pc:sldMkLst>
          <pc:docMk/>
          <pc:sldMk cId="311152748" sldId="283"/>
        </pc:sldMkLst>
        <pc:picChg chg="add mod">
          <ac:chgData name="Kurt Von Stetten" userId="1dcef9b2-71e3-4175-aaae-d98e4cd619f5" providerId="ADAL" clId="{A03029C3-8DA7-4CE6-A505-434697A175FA}" dt="2025-06-13T18:36:21.677" v="407"/>
          <ac:picMkLst>
            <pc:docMk/>
            <pc:sldMk cId="311152748" sldId="283"/>
            <ac:picMk id="14" creationId="{D47F79E4-5F72-248A-C055-C918D2A29284}"/>
          </ac:picMkLst>
        </pc:picChg>
      </pc:sldChg>
      <pc:sldChg chg="addSp delSp modSp mod modTransition modAnim">
        <pc:chgData name="Kurt Von Stetten" userId="1dcef9b2-71e3-4175-aaae-d98e4cd619f5" providerId="ADAL" clId="{A03029C3-8DA7-4CE6-A505-434697A175FA}" dt="2025-06-13T17:51:51.523" v="328"/>
        <pc:sldMkLst>
          <pc:docMk/>
          <pc:sldMk cId="3924944688" sldId="286"/>
        </pc:sldMkLst>
        <pc:picChg chg="add mod">
          <ac:chgData name="Kurt Von Stetten" userId="1dcef9b2-71e3-4175-aaae-d98e4cd619f5" providerId="ADAL" clId="{A03029C3-8DA7-4CE6-A505-434697A175FA}" dt="2025-06-13T17:51:51.523" v="328"/>
          <ac:picMkLst>
            <pc:docMk/>
            <pc:sldMk cId="3924944688" sldId="286"/>
            <ac:picMk id="18" creationId="{5E2CEE20-A230-6CCE-B5D6-A4305ACE94DF}"/>
          </ac:picMkLst>
        </pc:picChg>
      </pc:sldChg>
      <pc:sldChg chg="addSp delSp modSp mod modTransition modAnim">
        <pc:chgData name="Kurt Von Stetten" userId="1dcef9b2-71e3-4175-aaae-d98e4cd619f5" providerId="ADAL" clId="{A03029C3-8DA7-4CE6-A505-434697A175FA}" dt="2025-06-13T18:35:08.630" v="398"/>
        <pc:sldMkLst>
          <pc:docMk/>
          <pc:sldMk cId="2678351163" sldId="287"/>
        </pc:sldMkLst>
        <pc:picChg chg="add mod">
          <ac:chgData name="Kurt Von Stetten" userId="1dcef9b2-71e3-4175-aaae-d98e4cd619f5" providerId="ADAL" clId="{A03029C3-8DA7-4CE6-A505-434697A175FA}" dt="2025-06-13T18:35:08.630" v="398"/>
          <ac:picMkLst>
            <pc:docMk/>
            <pc:sldMk cId="2678351163" sldId="287"/>
            <ac:picMk id="19" creationId="{3F17883D-94ED-7299-ECD9-45522E7E35A6}"/>
          </ac:picMkLst>
        </pc:picChg>
      </pc:sldChg>
      <pc:sldChg chg="addSp delSp modSp mod modTransition modAnim">
        <pc:chgData name="Kurt Von Stetten" userId="1dcef9b2-71e3-4175-aaae-d98e4cd619f5" providerId="ADAL" clId="{A03029C3-8DA7-4CE6-A505-434697A175FA}" dt="2025-06-16T14:17:11.755" v="432" actId="166"/>
        <pc:sldMkLst>
          <pc:docMk/>
          <pc:sldMk cId="2691502500" sldId="289"/>
        </pc:sldMkLst>
        <pc:spChg chg="mod">
          <ac:chgData name="Kurt Von Stetten" userId="1dcef9b2-71e3-4175-aaae-d98e4cd619f5" providerId="ADAL" clId="{A03029C3-8DA7-4CE6-A505-434697A175FA}" dt="2025-06-13T14:54:31.245" v="111" actId="164"/>
          <ac:spMkLst>
            <pc:docMk/>
            <pc:sldMk cId="2691502500" sldId="289"/>
            <ac:spMk id="4" creationId="{4F9D6A1B-9932-A178-BAE8-22D09F709F9C}"/>
          </ac:spMkLst>
        </pc:spChg>
        <pc:spChg chg="mod">
          <ac:chgData name="Kurt Von Stetten" userId="1dcef9b2-71e3-4175-aaae-d98e4cd619f5" providerId="ADAL" clId="{A03029C3-8DA7-4CE6-A505-434697A175FA}" dt="2025-06-13T18:46:47.993" v="422" actId="14100"/>
          <ac:spMkLst>
            <pc:docMk/>
            <pc:sldMk cId="2691502500" sldId="289"/>
            <ac:spMk id="12" creationId="{D5B87137-418B-8BF8-3C8F-16422D97042A}"/>
          </ac:spMkLst>
        </pc:spChg>
        <pc:spChg chg="mod">
          <ac:chgData name="Kurt Von Stetten" userId="1dcef9b2-71e3-4175-aaae-d98e4cd619f5" providerId="ADAL" clId="{A03029C3-8DA7-4CE6-A505-434697A175FA}" dt="2025-06-13T14:54:23.772" v="110" actId="164"/>
          <ac:spMkLst>
            <pc:docMk/>
            <pc:sldMk cId="2691502500" sldId="289"/>
            <ac:spMk id="26" creationId="{FF5CBC23-40A5-E871-2B01-86C23C41C779}"/>
          </ac:spMkLst>
        </pc:spChg>
        <pc:grpChg chg="add mod ord">
          <ac:chgData name="Kurt Von Stetten" userId="1dcef9b2-71e3-4175-aaae-d98e4cd619f5" providerId="ADAL" clId="{A03029C3-8DA7-4CE6-A505-434697A175FA}" dt="2025-06-16T14:17:11.755" v="432" actId="166"/>
          <ac:grpSpMkLst>
            <pc:docMk/>
            <pc:sldMk cId="2691502500" sldId="289"/>
            <ac:grpSpMk id="10" creationId="{10F713A0-1B9D-8BA8-1D60-F47EC0C5E5E2}"/>
          </ac:grpSpMkLst>
        </pc:grpChg>
        <pc:grpChg chg="add mod">
          <ac:chgData name="Kurt Von Stetten" userId="1dcef9b2-71e3-4175-aaae-d98e4cd619f5" providerId="ADAL" clId="{A03029C3-8DA7-4CE6-A505-434697A175FA}" dt="2025-06-13T14:54:31.245" v="111" actId="164"/>
          <ac:grpSpMkLst>
            <pc:docMk/>
            <pc:sldMk cId="2691502500" sldId="289"/>
            <ac:grpSpMk id="11" creationId="{00F0F6EB-0E4B-9006-5532-0CF6FF1FA832}"/>
          </ac:grpSpMkLst>
        </pc:grpChg>
        <pc:picChg chg="add mod">
          <ac:chgData name="Kurt Von Stetten" userId="1dcef9b2-71e3-4175-aaae-d98e4cd619f5" providerId="ADAL" clId="{A03029C3-8DA7-4CE6-A505-434697A175FA}" dt="2025-06-13T15:36:55.376" v="147"/>
          <ac:picMkLst>
            <pc:docMk/>
            <pc:sldMk cId="2691502500" sldId="289"/>
            <ac:picMk id="24" creationId="{BDA7F1E3-8647-5573-7B4E-00F73D1B61F1}"/>
          </ac:picMkLst>
        </pc:picChg>
        <pc:cxnChg chg="mod">
          <ac:chgData name="Kurt Von Stetten" userId="1dcef9b2-71e3-4175-aaae-d98e4cd619f5" providerId="ADAL" clId="{A03029C3-8DA7-4CE6-A505-434697A175FA}" dt="2025-06-13T14:54:23.772" v="110" actId="164"/>
          <ac:cxnSpMkLst>
            <pc:docMk/>
            <pc:sldMk cId="2691502500" sldId="289"/>
            <ac:cxnSpMk id="3" creationId="{DAA4A712-E866-4EAC-2BB2-642A1CA279AA}"/>
          </ac:cxnSpMkLst>
        </pc:cxnChg>
        <pc:cxnChg chg="mod">
          <ac:chgData name="Kurt Von Stetten" userId="1dcef9b2-71e3-4175-aaae-d98e4cd619f5" providerId="ADAL" clId="{A03029C3-8DA7-4CE6-A505-434697A175FA}" dt="2025-06-13T14:54:31.245" v="111" actId="164"/>
          <ac:cxnSpMkLst>
            <pc:docMk/>
            <pc:sldMk cId="2691502500" sldId="289"/>
            <ac:cxnSpMk id="9" creationId="{E4A36B27-B482-E180-E12F-7AE1AC344FF9}"/>
          </ac:cxnSpMkLst>
        </pc:cxnChg>
      </pc:sldChg>
      <pc:sldChg chg="addSp delSp modSp mod modTransition modAnim">
        <pc:chgData name="Kurt Von Stetten" userId="1dcef9b2-71e3-4175-aaae-d98e4cd619f5" providerId="ADAL" clId="{A03029C3-8DA7-4CE6-A505-434697A175FA}" dt="2025-06-13T17:44:46.115" v="270"/>
        <pc:sldMkLst>
          <pc:docMk/>
          <pc:sldMk cId="623825281" sldId="294"/>
        </pc:sldMkLst>
        <pc:picChg chg="add mod">
          <ac:chgData name="Kurt Von Stetten" userId="1dcef9b2-71e3-4175-aaae-d98e4cd619f5" providerId="ADAL" clId="{A03029C3-8DA7-4CE6-A505-434697A175FA}" dt="2025-06-13T17:44:46.115" v="270"/>
          <ac:picMkLst>
            <pc:docMk/>
            <pc:sldMk cId="623825281" sldId="294"/>
            <ac:picMk id="20" creationId="{73CCB9EE-A008-16FF-6A4E-553AA884ABEF}"/>
          </ac:picMkLst>
        </pc:picChg>
      </pc:sldChg>
      <pc:sldChg chg="addSp delSp modSp mod modTransition modAnim">
        <pc:chgData name="Kurt Von Stetten" userId="1dcef9b2-71e3-4175-aaae-d98e4cd619f5" providerId="ADAL" clId="{A03029C3-8DA7-4CE6-A505-434697A175FA}" dt="2025-06-13T18:45:34.119" v="419"/>
        <pc:sldMkLst>
          <pc:docMk/>
          <pc:sldMk cId="3776932517" sldId="295"/>
        </pc:sldMkLst>
        <pc:picChg chg="add mod">
          <ac:chgData name="Kurt Von Stetten" userId="1dcef9b2-71e3-4175-aaae-d98e4cd619f5" providerId="ADAL" clId="{A03029C3-8DA7-4CE6-A505-434697A175FA}" dt="2025-06-13T18:45:34.119" v="419"/>
          <ac:picMkLst>
            <pc:docMk/>
            <pc:sldMk cId="3776932517" sldId="295"/>
            <ac:picMk id="21" creationId="{C0792E7E-4A9C-9D32-1414-E9E1BEB7C0D4}"/>
          </ac:picMkLst>
        </pc:picChg>
      </pc:sldChg>
      <pc:sldChg chg="addSp delSp modSp mod modTransition modAnim">
        <pc:chgData name="Kurt Von Stetten" userId="1dcef9b2-71e3-4175-aaae-d98e4cd619f5" providerId="ADAL" clId="{A03029C3-8DA7-4CE6-A505-434697A175FA}" dt="2025-06-13T17:47:12.047" v="285"/>
        <pc:sldMkLst>
          <pc:docMk/>
          <pc:sldMk cId="2551128208" sldId="296"/>
        </pc:sldMkLst>
        <pc:picChg chg="add mod">
          <ac:chgData name="Kurt Von Stetten" userId="1dcef9b2-71e3-4175-aaae-d98e4cd619f5" providerId="ADAL" clId="{A03029C3-8DA7-4CE6-A505-434697A175FA}" dt="2025-06-13T17:47:12.047" v="285"/>
          <ac:picMkLst>
            <pc:docMk/>
            <pc:sldMk cId="2551128208" sldId="296"/>
            <ac:picMk id="17" creationId="{973B7E34-A1FE-12D6-6EB2-A563B16A36D8}"/>
          </ac:picMkLst>
        </pc:picChg>
        <pc:cxnChg chg="add mod">
          <ac:chgData name="Kurt Von Stetten" userId="1dcef9b2-71e3-4175-aaae-d98e4cd619f5" providerId="ADAL" clId="{A03029C3-8DA7-4CE6-A505-434697A175FA}" dt="2025-06-13T17:46:12.856" v="278" actId="14100"/>
          <ac:cxnSpMkLst>
            <pc:docMk/>
            <pc:sldMk cId="2551128208" sldId="296"/>
            <ac:cxnSpMk id="7" creationId="{C459B64F-7989-FEF1-B081-C6E9528E3774}"/>
          </ac:cxnSpMkLst>
        </pc:cxnChg>
        <pc:cxnChg chg="add mod">
          <ac:chgData name="Kurt Von Stetten" userId="1dcef9b2-71e3-4175-aaae-d98e4cd619f5" providerId="ADAL" clId="{A03029C3-8DA7-4CE6-A505-434697A175FA}" dt="2025-06-13T17:46:18.159" v="280" actId="14100"/>
          <ac:cxnSpMkLst>
            <pc:docMk/>
            <pc:sldMk cId="2551128208" sldId="296"/>
            <ac:cxnSpMk id="8" creationId="{288374BE-397E-FEF7-00F6-A25C55B3BC44}"/>
          </ac:cxnSpMkLst>
        </pc:cxnChg>
      </pc:sldChg>
      <pc:sldChg chg="addSp delSp modSp mod modTransition modAnim">
        <pc:chgData name="Kurt Von Stetten" userId="1dcef9b2-71e3-4175-aaae-d98e4cd619f5" providerId="ADAL" clId="{A03029C3-8DA7-4CE6-A505-434697A175FA}" dt="2025-06-13T14:47:26.101" v="81"/>
        <pc:sldMkLst>
          <pc:docMk/>
          <pc:sldMk cId="2413684834" sldId="297"/>
        </pc:sldMkLst>
        <pc:picChg chg="add mod">
          <ac:chgData name="Kurt Von Stetten" userId="1dcef9b2-71e3-4175-aaae-d98e4cd619f5" providerId="ADAL" clId="{A03029C3-8DA7-4CE6-A505-434697A175FA}" dt="2025-06-13T14:47:26.101" v="81"/>
          <ac:picMkLst>
            <pc:docMk/>
            <pc:sldMk cId="2413684834" sldId="297"/>
            <ac:picMk id="23" creationId="{FDBDA9E6-44DF-B4BF-B509-2040724ED402}"/>
          </ac:picMkLst>
        </pc:picChg>
      </pc:sldChg>
      <pc:sldChg chg="addSp delSp modSp mod modTransition modAnim">
        <pc:chgData name="Kurt Von Stetten" userId="1dcef9b2-71e3-4175-aaae-d98e4cd619f5" providerId="ADAL" clId="{A03029C3-8DA7-4CE6-A505-434697A175FA}" dt="2025-06-16T14:16:54.554" v="431" actId="171"/>
        <pc:sldMkLst>
          <pc:docMk/>
          <pc:sldMk cId="789831120" sldId="298"/>
        </pc:sldMkLst>
        <pc:spChg chg="mod">
          <ac:chgData name="Kurt Von Stetten" userId="1dcef9b2-71e3-4175-aaae-d98e4cd619f5" providerId="ADAL" clId="{A03029C3-8DA7-4CE6-A505-434697A175FA}" dt="2025-06-13T15:30:39.727" v="123" actId="164"/>
          <ac:spMkLst>
            <pc:docMk/>
            <pc:sldMk cId="789831120" sldId="298"/>
            <ac:spMk id="5" creationId="{ABCC117A-3AAF-4542-2514-A9FEC18219BF}"/>
          </ac:spMkLst>
        </pc:spChg>
        <pc:spChg chg="mod">
          <ac:chgData name="Kurt Von Stetten" userId="1dcef9b2-71e3-4175-aaae-d98e4cd619f5" providerId="ADAL" clId="{A03029C3-8DA7-4CE6-A505-434697A175FA}" dt="2025-06-13T15:30:57.209" v="126" actId="164"/>
          <ac:spMkLst>
            <pc:docMk/>
            <pc:sldMk cId="789831120" sldId="298"/>
            <ac:spMk id="8" creationId="{E8DE463E-4B15-FC0C-35AC-F306792EB29E}"/>
          </ac:spMkLst>
        </pc:spChg>
        <pc:grpChg chg="add mod">
          <ac:chgData name="Kurt Von Stetten" userId="1dcef9b2-71e3-4175-aaae-d98e4cd619f5" providerId="ADAL" clId="{A03029C3-8DA7-4CE6-A505-434697A175FA}" dt="2025-06-13T15:30:39.727" v="123" actId="164"/>
          <ac:grpSpMkLst>
            <pc:docMk/>
            <pc:sldMk cId="789831120" sldId="298"/>
            <ac:grpSpMk id="3" creationId="{18FBC136-68FE-2C4C-9155-7AF58B20D374}"/>
          </ac:grpSpMkLst>
        </pc:grpChg>
        <pc:grpChg chg="add mod">
          <ac:chgData name="Kurt Von Stetten" userId="1dcef9b2-71e3-4175-aaae-d98e4cd619f5" providerId="ADAL" clId="{A03029C3-8DA7-4CE6-A505-434697A175FA}" dt="2025-06-13T15:32:54.834" v="133" actId="1076"/>
          <ac:grpSpMkLst>
            <pc:docMk/>
            <pc:sldMk cId="789831120" sldId="298"/>
            <ac:grpSpMk id="4" creationId="{A4DBCFC8-C83D-CCC5-67E1-9730BE4C41EB}"/>
          </ac:grpSpMkLst>
        </pc:grpChg>
        <pc:picChg chg="add mod">
          <ac:chgData name="Kurt Von Stetten" userId="1dcef9b2-71e3-4175-aaae-d98e4cd619f5" providerId="ADAL" clId="{A03029C3-8DA7-4CE6-A505-434697A175FA}" dt="2025-06-13T15:39:28.201" v="156"/>
          <ac:picMkLst>
            <pc:docMk/>
            <pc:sldMk cId="789831120" sldId="298"/>
            <ac:picMk id="30" creationId="{D02A23BC-A262-1EC1-673F-26ABB251E7F7}"/>
          </ac:picMkLst>
        </pc:picChg>
        <pc:cxnChg chg="mod ord">
          <ac:chgData name="Kurt Von Stetten" userId="1dcef9b2-71e3-4175-aaae-d98e4cd619f5" providerId="ADAL" clId="{A03029C3-8DA7-4CE6-A505-434697A175FA}" dt="2025-06-16T14:16:54.554" v="431" actId="171"/>
          <ac:cxnSpMkLst>
            <pc:docMk/>
            <pc:sldMk cId="789831120" sldId="298"/>
            <ac:cxnSpMk id="7" creationId="{DA4C28ED-A602-FA76-3DDE-17D937A55033}"/>
          </ac:cxnSpMkLst>
        </pc:cxnChg>
        <pc:cxnChg chg="mod">
          <ac:chgData name="Kurt Von Stetten" userId="1dcef9b2-71e3-4175-aaae-d98e4cd619f5" providerId="ADAL" clId="{A03029C3-8DA7-4CE6-A505-434697A175FA}" dt="2025-06-13T15:33:01.372" v="134" actId="14100"/>
          <ac:cxnSpMkLst>
            <pc:docMk/>
            <pc:sldMk cId="789831120" sldId="298"/>
            <ac:cxnSpMk id="10" creationId="{EEED5555-DCD0-551B-B216-C3D527CDD31A}"/>
          </ac:cxnSpMkLst>
        </pc:cxnChg>
      </pc:sldChg>
      <pc:sldChg chg="addSp delSp modSp mod modTransition modAnim">
        <pc:chgData name="Kurt Von Stetten" userId="1dcef9b2-71e3-4175-aaae-d98e4cd619f5" providerId="ADAL" clId="{A03029C3-8DA7-4CE6-A505-434697A175FA}" dt="2025-06-16T14:17:24.572" v="434" actId="166"/>
        <pc:sldMkLst>
          <pc:docMk/>
          <pc:sldMk cId="1169925999" sldId="299"/>
        </pc:sldMkLst>
        <pc:spChg chg="mod">
          <ac:chgData name="Kurt Von Stetten" userId="1dcef9b2-71e3-4175-aaae-d98e4cd619f5" providerId="ADAL" clId="{A03029C3-8DA7-4CE6-A505-434697A175FA}" dt="2025-06-13T15:41:36.470" v="164" actId="164"/>
          <ac:spMkLst>
            <pc:docMk/>
            <pc:sldMk cId="1169925999" sldId="299"/>
            <ac:spMk id="3" creationId="{F5546236-9080-F6BC-3D05-DC0CDAA3DC17}"/>
          </ac:spMkLst>
        </pc:spChg>
        <pc:spChg chg="ord">
          <ac:chgData name="Kurt Von Stetten" userId="1dcef9b2-71e3-4175-aaae-d98e4cd619f5" providerId="ADAL" clId="{A03029C3-8DA7-4CE6-A505-434697A175FA}" dt="2025-06-16T14:17:24.572" v="434" actId="166"/>
          <ac:spMkLst>
            <pc:docMk/>
            <pc:sldMk cId="1169925999" sldId="299"/>
            <ac:spMk id="9" creationId="{1322245F-54C5-A8FC-47AD-87F0C4B0783E}"/>
          </ac:spMkLst>
        </pc:spChg>
        <pc:grpChg chg="add mod">
          <ac:chgData name="Kurt Von Stetten" userId="1dcef9b2-71e3-4175-aaae-d98e4cd619f5" providerId="ADAL" clId="{A03029C3-8DA7-4CE6-A505-434697A175FA}" dt="2025-06-13T15:41:36.470" v="164" actId="164"/>
          <ac:grpSpMkLst>
            <pc:docMk/>
            <pc:sldMk cId="1169925999" sldId="299"/>
            <ac:grpSpMk id="14" creationId="{E634B7B5-0132-B344-A0F3-CFE8ABFD1BB2}"/>
          </ac:grpSpMkLst>
        </pc:grpChg>
        <pc:picChg chg="add mod">
          <ac:chgData name="Kurt Von Stetten" userId="1dcef9b2-71e3-4175-aaae-d98e4cd619f5" providerId="ADAL" clId="{A03029C3-8DA7-4CE6-A505-434697A175FA}" dt="2025-06-13T15:44:49.986" v="181"/>
          <ac:picMkLst>
            <pc:docMk/>
            <pc:sldMk cId="1169925999" sldId="299"/>
            <ac:picMk id="36" creationId="{31A2F96F-B4CE-F7FA-8A20-A80BD81536C4}"/>
          </ac:picMkLst>
        </pc:picChg>
        <pc:cxnChg chg="mod">
          <ac:chgData name="Kurt Von Stetten" userId="1dcef9b2-71e3-4175-aaae-d98e4cd619f5" providerId="ADAL" clId="{A03029C3-8DA7-4CE6-A505-434697A175FA}" dt="2025-06-13T15:41:36.470" v="164" actId="164"/>
          <ac:cxnSpMkLst>
            <pc:docMk/>
            <pc:sldMk cId="1169925999" sldId="299"/>
            <ac:cxnSpMk id="4" creationId="{D08EDD62-0EA9-B49A-3F2B-D058AD8115C2}"/>
          </ac:cxnSpMkLst>
        </pc:cxnChg>
        <pc:cxnChg chg="mod ord">
          <ac:chgData name="Kurt Von Stetten" userId="1dcef9b2-71e3-4175-aaae-d98e4cd619f5" providerId="ADAL" clId="{A03029C3-8DA7-4CE6-A505-434697A175FA}" dt="2025-06-16T14:17:17.917" v="433" actId="166"/>
          <ac:cxnSpMkLst>
            <pc:docMk/>
            <pc:sldMk cId="1169925999" sldId="299"/>
            <ac:cxnSpMk id="7" creationId="{8C59F124-1DC0-A349-84C2-08FDE469F5ED}"/>
          </ac:cxnSpMkLst>
        </pc:cxnChg>
      </pc:sldChg>
      <pc:sldChg chg="addSp delSp modSp mod modTransition modAnim">
        <pc:chgData name="Kurt Von Stetten" userId="1dcef9b2-71e3-4175-aaae-d98e4cd619f5" providerId="ADAL" clId="{A03029C3-8DA7-4CE6-A505-434697A175FA}" dt="2025-06-16T14:18:37.929" v="444"/>
        <pc:sldMkLst>
          <pc:docMk/>
          <pc:sldMk cId="1167472829" sldId="300"/>
        </pc:sldMkLst>
        <pc:spChg chg="add del">
          <ac:chgData name="Kurt Von Stetten" userId="1dcef9b2-71e3-4175-aaae-d98e4cd619f5" providerId="ADAL" clId="{A03029C3-8DA7-4CE6-A505-434697A175FA}" dt="2025-06-13T15:50:29.963" v="204" actId="478"/>
          <ac:spMkLst>
            <pc:docMk/>
            <pc:sldMk cId="1167472829" sldId="300"/>
            <ac:spMk id="4" creationId="{132BC7DB-1BD9-6567-DD6E-54044AA517F9}"/>
          </ac:spMkLst>
        </pc:spChg>
        <pc:spChg chg="mod">
          <ac:chgData name="Kurt Von Stetten" userId="1dcef9b2-71e3-4175-aaae-d98e4cd619f5" providerId="ADAL" clId="{A03029C3-8DA7-4CE6-A505-434697A175FA}" dt="2025-06-13T15:48:00.449" v="186" actId="164"/>
          <ac:spMkLst>
            <pc:docMk/>
            <pc:sldMk cId="1167472829" sldId="300"/>
            <ac:spMk id="5" creationId="{C3EB1A3E-AFF7-A80A-766E-6243504D3E6B}"/>
          </ac:spMkLst>
        </pc:spChg>
        <pc:spChg chg="mod">
          <ac:chgData name="Kurt Von Stetten" userId="1dcef9b2-71e3-4175-aaae-d98e4cd619f5" providerId="ADAL" clId="{A03029C3-8DA7-4CE6-A505-434697A175FA}" dt="2025-06-13T15:48:07.027" v="187" actId="164"/>
          <ac:spMkLst>
            <pc:docMk/>
            <pc:sldMk cId="1167472829" sldId="300"/>
            <ac:spMk id="8" creationId="{9F7727CD-E577-CD12-93E6-7E482A761985}"/>
          </ac:spMkLst>
        </pc:spChg>
        <pc:spChg chg="mod ord">
          <ac:chgData name="Kurt Von Stetten" userId="1dcef9b2-71e3-4175-aaae-d98e4cd619f5" providerId="ADAL" clId="{A03029C3-8DA7-4CE6-A505-434697A175FA}" dt="2025-06-13T17:23:46.601" v="207" actId="164"/>
          <ac:spMkLst>
            <pc:docMk/>
            <pc:sldMk cId="1167472829" sldId="300"/>
            <ac:spMk id="25" creationId="{D63BF375-3881-F8A2-8944-99447840ACD6}"/>
          </ac:spMkLst>
        </pc:spChg>
        <pc:spChg chg="mod">
          <ac:chgData name="Kurt Von Stetten" userId="1dcef9b2-71e3-4175-aaae-d98e4cd619f5" providerId="ADAL" clId="{A03029C3-8DA7-4CE6-A505-434697A175FA}" dt="2025-06-13T17:23:46.601" v="207" actId="164"/>
          <ac:spMkLst>
            <pc:docMk/>
            <pc:sldMk cId="1167472829" sldId="300"/>
            <ac:spMk id="31" creationId="{8AFBB445-855C-3999-32A9-CF98C849DD4B}"/>
          </ac:spMkLst>
        </pc:spChg>
        <pc:spChg chg="mod">
          <ac:chgData name="Kurt Von Stetten" userId="1dcef9b2-71e3-4175-aaae-d98e4cd619f5" providerId="ADAL" clId="{A03029C3-8DA7-4CE6-A505-434697A175FA}" dt="2025-06-13T17:23:46.601" v="207" actId="164"/>
          <ac:spMkLst>
            <pc:docMk/>
            <pc:sldMk cId="1167472829" sldId="300"/>
            <ac:spMk id="32" creationId="{BDA72F54-A30E-2389-5257-5EF704B63BFC}"/>
          </ac:spMkLst>
        </pc:spChg>
        <pc:grpChg chg="add mod ord">
          <ac:chgData name="Kurt Von Stetten" userId="1dcef9b2-71e3-4175-aaae-d98e4cd619f5" providerId="ADAL" clId="{A03029C3-8DA7-4CE6-A505-434697A175FA}" dt="2025-06-13T17:37:13.358" v="231" actId="166"/>
          <ac:grpSpMkLst>
            <pc:docMk/>
            <pc:sldMk cId="1167472829" sldId="300"/>
            <ac:grpSpMk id="2" creationId="{F9643454-F025-BDE7-BAC9-35C3D98F2B51}"/>
          </ac:grpSpMkLst>
        </pc:grpChg>
        <pc:grpChg chg="add mod ord">
          <ac:chgData name="Kurt Von Stetten" userId="1dcef9b2-71e3-4175-aaae-d98e4cd619f5" providerId="ADAL" clId="{A03029C3-8DA7-4CE6-A505-434697A175FA}" dt="2025-06-13T17:35:00.404" v="216" actId="164"/>
          <ac:grpSpMkLst>
            <pc:docMk/>
            <pc:sldMk cId="1167472829" sldId="300"/>
            <ac:grpSpMk id="17" creationId="{4862ED61-0A7E-D57A-F58E-6395910A584C}"/>
          </ac:grpSpMkLst>
        </pc:grpChg>
        <pc:grpChg chg="add mod">
          <ac:chgData name="Kurt Von Stetten" userId="1dcef9b2-71e3-4175-aaae-d98e4cd619f5" providerId="ADAL" clId="{A03029C3-8DA7-4CE6-A505-434697A175FA}" dt="2025-06-13T17:35:00.404" v="216" actId="164"/>
          <ac:grpSpMkLst>
            <pc:docMk/>
            <pc:sldMk cId="1167472829" sldId="300"/>
            <ac:grpSpMk id="18" creationId="{A7C9BD64-A0EF-DAD9-E87E-6DD0B6229622}"/>
          </ac:grpSpMkLst>
        </pc:grpChg>
        <pc:grpChg chg="add mod ord">
          <ac:chgData name="Kurt Von Stetten" userId="1dcef9b2-71e3-4175-aaae-d98e4cd619f5" providerId="ADAL" clId="{A03029C3-8DA7-4CE6-A505-434697A175FA}" dt="2025-06-16T14:18:10.974" v="442" actId="166"/>
          <ac:grpSpMkLst>
            <pc:docMk/>
            <pc:sldMk cId="1167472829" sldId="300"/>
            <ac:grpSpMk id="19" creationId="{141CCD32-A1BD-2D9A-1020-F8091FA8604F}"/>
          </ac:grpSpMkLst>
        </pc:grpChg>
        <pc:picChg chg="add mod">
          <ac:chgData name="Kurt Von Stetten" userId="1dcef9b2-71e3-4175-aaae-d98e4cd619f5" providerId="ADAL" clId="{A03029C3-8DA7-4CE6-A505-434697A175FA}" dt="2025-06-13T17:36:36.960" v="229"/>
          <ac:picMkLst>
            <pc:docMk/>
            <pc:sldMk cId="1167472829" sldId="300"/>
            <ac:picMk id="36" creationId="{44523F1F-BDF6-E412-7771-9E7DE38BEE5E}"/>
          </ac:picMkLst>
        </pc:picChg>
        <pc:cxnChg chg="mod ord">
          <ac:chgData name="Kurt Von Stetten" userId="1dcef9b2-71e3-4175-aaae-d98e4cd619f5" providerId="ADAL" clId="{A03029C3-8DA7-4CE6-A505-434697A175FA}" dt="2025-06-16T14:18:06.044" v="441" actId="166"/>
          <ac:cxnSpMkLst>
            <pc:docMk/>
            <pc:sldMk cId="1167472829" sldId="300"/>
            <ac:cxnSpMk id="7" creationId="{BCC05C9F-9695-EA41-9D09-8890C5353E6D}"/>
          </ac:cxnSpMkLst>
        </pc:cxnChg>
        <pc:cxnChg chg="mod">
          <ac:chgData name="Kurt Von Stetten" userId="1dcef9b2-71e3-4175-aaae-d98e4cd619f5" providerId="ADAL" clId="{A03029C3-8DA7-4CE6-A505-434697A175FA}" dt="2025-06-13T15:51:01.254" v="206" actId="14100"/>
          <ac:cxnSpMkLst>
            <pc:docMk/>
            <pc:sldMk cId="1167472829" sldId="300"/>
            <ac:cxnSpMk id="10" creationId="{9ED09C65-13AC-F5F3-16B2-013B6EC6385D}"/>
          </ac:cxnSpMkLst>
        </pc:cxnChg>
      </pc:sldChg>
      <pc:sldChg chg="addSp delSp modSp mod modTransition modAnim">
        <pc:chgData name="Kurt Von Stetten" userId="1dcef9b2-71e3-4175-aaae-d98e4cd619f5" providerId="ADAL" clId="{A03029C3-8DA7-4CE6-A505-434697A175FA}" dt="2025-06-13T18:06:23.967" v="374"/>
        <pc:sldMkLst>
          <pc:docMk/>
          <pc:sldMk cId="2681334110" sldId="301"/>
        </pc:sldMkLst>
        <pc:spChg chg="mod">
          <ac:chgData name="Kurt Von Stetten" userId="1dcef9b2-71e3-4175-aaae-d98e4cd619f5" providerId="ADAL" clId="{A03029C3-8DA7-4CE6-A505-434697A175FA}" dt="2025-06-12T17:32:01.639" v="1" actId="14100"/>
          <ac:spMkLst>
            <pc:docMk/>
            <pc:sldMk cId="2681334110" sldId="301"/>
            <ac:spMk id="13" creationId="{EC54F074-A105-233E-2A2E-45DAE7B4D4E5}"/>
          </ac:spMkLst>
        </pc:spChg>
        <pc:spChg chg="mod">
          <ac:chgData name="Kurt Von Stetten" userId="1dcef9b2-71e3-4175-aaae-d98e4cd619f5" providerId="ADAL" clId="{A03029C3-8DA7-4CE6-A505-434697A175FA}" dt="2025-06-12T17:31:56.969" v="0" actId="14100"/>
          <ac:spMkLst>
            <pc:docMk/>
            <pc:sldMk cId="2681334110" sldId="301"/>
            <ac:spMk id="15" creationId="{0D5FE26D-E608-9744-94A6-E1C3DAD53041}"/>
          </ac:spMkLst>
        </pc:spChg>
        <pc:picChg chg="add mod">
          <ac:chgData name="Kurt Von Stetten" userId="1dcef9b2-71e3-4175-aaae-d98e4cd619f5" providerId="ADAL" clId="{A03029C3-8DA7-4CE6-A505-434697A175FA}" dt="2025-06-13T18:04:53.699" v="372"/>
          <ac:picMkLst>
            <pc:docMk/>
            <pc:sldMk cId="2681334110" sldId="301"/>
            <ac:picMk id="17" creationId="{89B9EE31-CCB7-6CED-6D31-95D8B288386B}"/>
          </ac:picMkLst>
        </pc:picChg>
      </pc:sldChg>
      <pc:sldChg chg="addSp delSp modSp mod modTransition modAnim">
        <pc:chgData name="Kurt Von Stetten" userId="1dcef9b2-71e3-4175-aaae-d98e4cd619f5" providerId="ADAL" clId="{A03029C3-8DA7-4CE6-A505-434697A175FA}" dt="2025-06-13T18:31:57.959" v="386"/>
        <pc:sldMkLst>
          <pc:docMk/>
          <pc:sldMk cId="220599957" sldId="302"/>
        </pc:sldMkLst>
        <pc:picChg chg="add mod">
          <ac:chgData name="Kurt Von Stetten" userId="1dcef9b2-71e3-4175-aaae-d98e4cd619f5" providerId="ADAL" clId="{A03029C3-8DA7-4CE6-A505-434697A175FA}" dt="2025-06-13T18:31:57.959" v="386"/>
          <ac:picMkLst>
            <pc:docMk/>
            <pc:sldMk cId="220599957" sldId="302"/>
            <ac:picMk id="16" creationId="{5675C1B4-9087-8657-3466-EAAD32FF402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FCB154-099F-B166-2BC7-0FAF271E10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CDC386-9405-7843-2463-A07BA11BD4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6A3B67-52AD-4BAB-95C6-9C087752F75A}" type="datetimeFigureOut">
              <a:rPr lang="en-US" smtClean="0"/>
              <a:t>6/16/2025</a:t>
            </a:fld>
            <a:endParaRPr lang="en-US"/>
          </a:p>
        </p:txBody>
      </p:sp>
      <p:sp>
        <p:nvSpPr>
          <p:cNvPr id="4" name="Footer Placeholder 3">
            <a:extLst>
              <a:ext uri="{FF2B5EF4-FFF2-40B4-BE49-F238E27FC236}">
                <a16:creationId xmlns:a16="http://schemas.microsoft.com/office/drawing/2014/main" id="{DE1C6691-3002-0AFE-8BFE-DB39A39162E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25F5577-0B0C-1045-EE30-F8971B6013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0F0990-91D4-46B7-BB8B-655C2DD8AF9C}" type="slidenum">
              <a:rPr lang="en-US" smtClean="0"/>
              <a:t>‹#›</a:t>
            </a:fld>
            <a:endParaRPr lang="en-US"/>
          </a:p>
        </p:txBody>
      </p:sp>
    </p:spTree>
    <p:extLst>
      <p:ext uri="{BB962C8B-B14F-4D97-AF65-F5344CB8AC3E}">
        <p14:creationId xmlns:p14="http://schemas.microsoft.com/office/powerpoint/2010/main" val="1412268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E7CB-CE74-49F7-B4EA-AB7938C3F152}" type="datetimeFigureOut">
              <a:rPr lang="en-US" smtClean="0"/>
              <a:t>6/16/2025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B540DA-5A85-49B8-BAD7-FC0B028F208D}" type="slidenum">
              <a:rPr lang="en-US" smtClean="0"/>
              <a:t>‹#›</a:t>
            </a:fld>
            <a:endParaRPr lang="en-US"/>
          </a:p>
        </p:txBody>
      </p:sp>
    </p:spTree>
    <p:extLst>
      <p:ext uri="{BB962C8B-B14F-4D97-AF65-F5344CB8AC3E}">
        <p14:creationId xmlns:p14="http://schemas.microsoft.com/office/powerpoint/2010/main" val="1844723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Welcome to this YouthBuild GPMS training video, where you will learn the basics about the Credential Attainment WIOA performance indicator and related GPMS performance reporting. </a:t>
            </a:r>
          </a:p>
        </p:txBody>
      </p:sp>
      <p:sp>
        <p:nvSpPr>
          <p:cNvPr id="4" name="Slide Number Placeholder 3"/>
          <p:cNvSpPr>
            <a:spLocks noGrp="1"/>
          </p:cNvSpPr>
          <p:nvPr>
            <p:ph type="sldNum" sz="quarter" idx="5"/>
          </p:nvPr>
        </p:nvSpPr>
        <p:spPr/>
        <p:txBody>
          <a:bodyPr/>
          <a:lstStyle/>
          <a:p>
            <a:fld id="{41B540DA-5A85-49B8-BAD7-FC0B028F208D}" type="slidenum">
              <a:rPr lang="en-US" smtClean="0"/>
              <a:t>1</a:t>
            </a:fld>
            <a:endParaRPr lang="en-US"/>
          </a:p>
        </p:txBody>
      </p:sp>
    </p:spTree>
    <p:extLst>
      <p:ext uri="{BB962C8B-B14F-4D97-AF65-F5344CB8AC3E}">
        <p14:creationId xmlns:p14="http://schemas.microsoft.com/office/powerpoint/2010/main" val="116069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On-slide text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more information and resources related to YouthBuild performance reporting, see the guidance listed on the </a:t>
            </a:r>
            <a:r>
              <a:rPr lang="en-US" sz="1200" kern="1200" dirty="0" err="1">
                <a:solidFill>
                  <a:schemeClr val="tx1"/>
                </a:solidFill>
                <a:effectLst/>
                <a:latin typeface="+mn-lt"/>
                <a:ea typeface="+mn-ea"/>
                <a:cs typeface="+mn-cs"/>
              </a:rPr>
              <a:t>WorkforceGPS</a:t>
            </a:r>
            <a:r>
              <a:rPr lang="en-US" sz="1200" kern="1200" dirty="0">
                <a:solidFill>
                  <a:schemeClr val="tx1"/>
                </a:solidFill>
                <a:effectLst/>
                <a:latin typeface="+mn-lt"/>
                <a:ea typeface="+mn-ea"/>
                <a:cs typeface="+mn-cs"/>
              </a:rPr>
              <a:t> resource page for this video. </a:t>
            </a:r>
          </a:p>
        </p:txBody>
      </p:sp>
      <p:sp>
        <p:nvSpPr>
          <p:cNvPr id="4" name="Slide Number Placeholder 3"/>
          <p:cNvSpPr>
            <a:spLocks noGrp="1"/>
          </p:cNvSpPr>
          <p:nvPr>
            <p:ph type="sldNum" sz="quarter" idx="5"/>
          </p:nvPr>
        </p:nvSpPr>
        <p:spPr/>
        <p:txBody>
          <a:bodyPr/>
          <a:lstStyle/>
          <a:p>
            <a:fld id="{41B540DA-5A85-49B8-BAD7-FC0B028F208D}" type="slidenum">
              <a:rPr lang="en-US" smtClean="0"/>
              <a:t>2</a:t>
            </a:fld>
            <a:endParaRPr lang="en-US"/>
          </a:p>
        </p:txBody>
      </p:sp>
    </p:spTree>
    <p:extLst>
      <p:ext uri="{BB962C8B-B14F-4D97-AF65-F5344CB8AC3E}">
        <p14:creationId xmlns:p14="http://schemas.microsoft.com/office/powerpoint/2010/main" val="250807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a:t>
            </a:r>
          </a:p>
        </p:txBody>
      </p:sp>
      <p:sp>
        <p:nvSpPr>
          <p:cNvPr id="4" name="Slide Number Placeholder 3"/>
          <p:cNvSpPr>
            <a:spLocks noGrp="1"/>
          </p:cNvSpPr>
          <p:nvPr>
            <p:ph type="sldNum" sz="quarter" idx="5"/>
          </p:nvPr>
        </p:nvSpPr>
        <p:spPr/>
        <p:txBody>
          <a:bodyPr/>
          <a:lstStyle/>
          <a:p>
            <a:fld id="{41B540DA-5A85-49B8-BAD7-FC0B028F208D}" type="slidenum">
              <a:rPr lang="en-US" smtClean="0"/>
              <a:t>3</a:t>
            </a:fld>
            <a:endParaRPr lang="en-US"/>
          </a:p>
        </p:txBody>
      </p:sp>
    </p:spTree>
    <p:extLst>
      <p:ext uri="{BB962C8B-B14F-4D97-AF65-F5344CB8AC3E}">
        <p14:creationId xmlns:p14="http://schemas.microsoft.com/office/powerpoint/2010/main" val="3507545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The Credential Attainment performance indicator counts participants who attain a recognized postsecondary credential or a secondary school diploma (or its recognized equivalent) during participation in or within one year after exiting from the program.</a:t>
            </a:r>
          </a:p>
        </p:txBody>
      </p:sp>
      <p:sp>
        <p:nvSpPr>
          <p:cNvPr id="4" name="Slide Number Placeholder 3"/>
          <p:cNvSpPr>
            <a:spLocks noGrp="1"/>
          </p:cNvSpPr>
          <p:nvPr>
            <p:ph type="sldNum" sz="quarter" idx="5"/>
          </p:nvPr>
        </p:nvSpPr>
        <p:spPr/>
        <p:txBody>
          <a:bodyPr/>
          <a:lstStyle/>
          <a:p>
            <a:fld id="{41B540DA-5A85-49B8-BAD7-FC0B028F208D}" type="slidenum">
              <a:rPr lang="en-US" smtClean="0"/>
              <a:t>4</a:t>
            </a:fld>
            <a:endParaRPr lang="en-US"/>
          </a:p>
        </p:txBody>
      </p:sp>
    </p:spTree>
    <p:extLst>
      <p:ext uri="{BB962C8B-B14F-4D97-AF65-F5344CB8AC3E}">
        <p14:creationId xmlns:p14="http://schemas.microsoft.com/office/powerpoint/2010/main" val="1613050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369C6-99AE-8CA5-FB19-E6DCE03AF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12E47-3F10-3AF1-C98C-7F8F997CD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8B8AA-415A-225A-F730-E5F334FD0AE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While this performance indicator includes participants who attain a recognized postsecondary credential and high school diplomas or equivalencies, participants who only attain a secondary school diploma or its recognized equivalent shall be included in the percentage (numerator) only if such participants are also placed within one year after exiting from the program.</a:t>
            </a:r>
            <a:endParaRPr lang="en-US" dirty="0"/>
          </a:p>
        </p:txBody>
      </p:sp>
      <p:sp>
        <p:nvSpPr>
          <p:cNvPr id="4" name="Slide Number Placeholder 3">
            <a:extLst>
              <a:ext uri="{FF2B5EF4-FFF2-40B4-BE49-F238E27FC236}">
                <a16:creationId xmlns:a16="http://schemas.microsoft.com/office/drawing/2014/main" id="{BBA951B1-B729-817B-60CF-20866FE01DD1}"/>
              </a:ext>
            </a:extLst>
          </p:cNvPr>
          <p:cNvSpPr>
            <a:spLocks noGrp="1"/>
          </p:cNvSpPr>
          <p:nvPr>
            <p:ph type="sldNum" sz="quarter" idx="5"/>
          </p:nvPr>
        </p:nvSpPr>
        <p:spPr/>
        <p:txBody>
          <a:bodyPr/>
          <a:lstStyle/>
          <a:p>
            <a:fld id="{41B540DA-5A85-49B8-BAD7-FC0B028F208D}" type="slidenum">
              <a:rPr lang="en-US" smtClean="0"/>
              <a:t>5</a:t>
            </a:fld>
            <a:endParaRPr lang="en-US"/>
          </a:p>
        </p:txBody>
      </p:sp>
    </p:spTree>
    <p:extLst>
      <p:ext uri="{BB962C8B-B14F-4D97-AF65-F5344CB8AC3E}">
        <p14:creationId xmlns:p14="http://schemas.microsoft.com/office/powerpoint/2010/main" val="2704041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When determining attainments that count towards this measure, it is important to follow these important guidance points: </a:t>
            </a:r>
          </a:p>
          <a:p>
            <a:pPr lvl="1" fontAlgn="base"/>
            <a:r>
              <a:rPr lang="en-US" sz="1200" kern="1200" dirty="0">
                <a:solidFill>
                  <a:schemeClr val="tx1"/>
                </a:solidFill>
                <a:effectLst/>
                <a:latin typeface="+mn-lt"/>
                <a:ea typeface="+mn-ea"/>
                <a:cs typeface="+mn-cs"/>
              </a:rPr>
              <a:t>Awarded in recognition of an individual’s attainment of measurable technical or occupational skills necessary to gain employment or advance within an occupation.</a:t>
            </a:r>
          </a:p>
          <a:p>
            <a:pPr lvl="1" fontAlgn="base"/>
            <a:r>
              <a:rPr lang="en-US" sz="1200" kern="1200" dirty="0">
                <a:solidFill>
                  <a:schemeClr val="tx1"/>
                </a:solidFill>
                <a:effectLst/>
                <a:latin typeface="+mn-lt"/>
                <a:ea typeface="+mn-ea"/>
                <a:cs typeface="+mn-cs"/>
              </a:rPr>
              <a:t>Technical/occupational skills are based on standards developed/endorsed by employers.</a:t>
            </a:r>
          </a:p>
          <a:p>
            <a:pPr lvl="1" fontAlgn="base"/>
            <a:r>
              <a:rPr lang="en-US" sz="1200" kern="1200" dirty="0">
                <a:solidFill>
                  <a:schemeClr val="tx1"/>
                </a:solidFill>
                <a:effectLst/>
                <a:latin typeface="+mn-lt"/>
                <a:ea typeface="+mn-ea"/>
                <a:cs typeface="+mn-cs"/>
              </a:rPr>
              <a:t>Certificates awarded by workforce development boards and work readiness certificates are not included or counted. </a:t>
            </a:r>
          </a:p>
        </p:txBody>
      </p:sp>
      <p:sp>
        <p:nvSpPr>
          <p:cNvPr id="4" name="Slide Number Placeholder 3"/>
          <p:cNvSpPr>
            <a:spLocks noGrp="1"/>
          </p:cNvSpPr>
          <p:nvPr>
            <p:ph type="sldNum" sz="quarter" idx="5"/>
          </p:nvPr>
        </p:nvSpPr>
        <p:spPr/>
        <p:txBody>
          <a:bodyPr/>
          <a:lstStyle/>
          <a:p>
            <a:fld id="{41B540DA-5A85-49B8-BAD7-FC0B028F208D}" type="slidenum">
              <a:rPr lang="en-US" smtClean="0"/>
              <a:t>6</a:t>
            </a:fld>
            <a:endParaRPr lang="en-US"/>
          </a:p>
        </p:txBody>
      </p:sp>
    </p:spTree>
    <p:extLst>
      <p:ext uri="{BB962C8B-B14F-4D97-AF65-F5344CB8AC3E}">
        <p14:creationId xmlns:p14="http://schemas.microsoft.com/office/powerpoint/2010/main" val="576572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let’s review an individual participant’s performance calendar and demonstrate credential attainment scenarios and how they are represented in performance reports. </a:t>
            </a:r>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7</a:t>
            </a:fld>
            <a:endParaRPr lang="en-US"/>
          </a:p>
        </p:txBody>
      </p:sp>
    </p:spTree>
    <p:extLst>
      <p:ext uri="{BB962C8B-B14F-4D97-AF65-F5344CB8AC3E}">
        <p14:creationId xmlns:p14="http://schemas.microsoft.com/office/powerpoint/2010/main" val="2420323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55D64-669B-593C-0CC2-372CC2767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17573-3618-EFB8-6DC5-098E9387A2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8DCB0-1CB1-702E-954A-C6076C079E64}"/>
              </a:ext>
            </a:extLst>
          </p:cNvPr>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In this timeline you will see the calendar year at the top and the participant timeline, including the active period through follow-up, at the bottom. In this scenario the participant enrolled in February of 2024 and exited in October of the same year. The participant attained an NCCER certification in July and a nursing CNA in January. Both of these certifications would count positively for this measure as they are recognized certifications that were attained while the participant was active or within one year after exit. </a:t>
            </a:r>
          </a:p>
        </p:txBody>
      </p:sp>
      <p:sp>
        <p:nvSpPr>
          <p:cNvPr id="4" name="Slide Number Placeholder 3">
            <a:extLst>
              <a:ext uri="{FF2B5EF4-FFF2-40B4-BE49-F238E27FC236}">
                <a16:creationId xmlns:a16="http://schemas.microsoft.com/office/drawing/2014/main" id="{0B27D55F-C803-99D7-2EE9-BD7BAD413F70}"/>
              </a:ext>
            </a:extLst>
          </p:cNvPr>
          <p:cNvSpPr>
            <a:spLocks noGrp="1"/>
          </p:cNvSpPr>
          <p:nvPr>
            <p:ph type="sldNum" sz="quarter" idx="5"/>
          </p:nvPr>
        </p:nvSpPr>
        <p:spPr/>
        <p:txBody>
          <a:bodyPr/>
          <a:lstStyle/>
          <a:p>
            <a:fld id="{41B540DA-5A85-49B8-BAD7-FC0B028F208D}" type="slidenum">
              <a:rPr lang="en-US" smtClean="0"/>
              <a:t>8</a:t>
            </a:fld>
            <a:endParaRPr lang="en-US"/>
          </a:p>
        </p:txBody>
      </p:sp>
    </p:spTree>
    <p:extLst>
      <p:ext uri="{BB962C8B-B14F-4D97-AF65-F5344CB8AC3E}">
        <p14:creationId xmlns:p14="http://schemas.microsoft.com/office/powerpoint/2010/main" val="2620669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AFA1D-EFB6-3AF1-7393-077250C88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E5B07-30B9-6279-B4FF-3B90622E8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12EDE-EA8C-4F8B-D620-1E85114B1AE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this scenario the participant enrolls and exits in the same months and attains ahigh school equivalency while active and is placed in employment in quarter 3 of the follow-up period. This equivalency will count positively for the credential attainment indicator because the participant was placed within the follow-up period. </a:t>
            </a:r>
            <a:endParaRPr lang="en-US" dirty="0"/>
          </a:p>
        </p:txBody>
      </p:sp>
      <p:sp>
        <p:nvSpPr>
          <p:cNvPr id="4" name="Slide Number Placeholder 3">
            <a:extLst>
              <a:ext uri="{FF2B5EF4-FFF2-40B4-BE49-F238E27FC236}">
                <a16:creationId xmlns:a16="http://schemas.microsoft.com/office/drawing/2014/main" id="{C0EB931B-2D5A-10B4-27B3-98B4F79C6E5F}"/>
              </a:ext>
            </a:extLst>
          </p:cNvPr>
          <p:cNvSpPr>
            <a:spLocks noGrp="1"/>
          </p:cNvSpPr>
          <p:nvPr>
            <p:ph type="sldNum" sz="quarter" idx="5"/>
          </p:nvPr>
        </p:nvSpPr>
        <p:spPr/>
        <p:txBody>
          <a:bodyPr/>
          <a:lstStyle/>
          <a:p>
            <a:fld id="{41B540DA-5A85-49B8-BAD7-FC0B028F208D}" type="slidenum">
              <a:rPr lang="en-US" smtClean="0"/>
              <a:t>9</a:t>
            </a:fld>
            <a:endParaRPr lang="en-US"/>
          </a:p>
        </p:txBody>
      </p:sp>
    </p:spTree>
    <p:extLst>
      <p:ext uri="{BB962C8B-B14F-4D97-AF65-F5344CB8AC3E}">
        <p14:creationId xmlns:p14="http://schemas.microsoft.com/office/powerpoint/2010/main" val="217632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791A-2D10-78CB-B0C9-0AA01BE54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8AFD2-A658-A8B0-087B-0683B35EF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AB974C-46A9-6289-FC79-EA858F83D7F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(scenario continued) In this same scenario, if the participant is not placed (placement graphic will disappear), the equivalency would not count positively for the credential attainment indicator. </a:t>
            </a:r>
            <a:endParaRPr lang="en-US" dirty="0"/>
          </a:p>
        </p:txBody>
      </p:sp>
      <p:sp>
        <p:nvSpPr>
          <p:cNvPr id="4" name="Slide Number Placeholder 3">
            <a:extLst>
              <a:ext uri="{FF2B5EF4-FFF2-40B4-BE49-F238E27FC236}">
                <a16:creationId xmlns:a16="http://schemas.microsoft.com/office/drawing/2014/main" id="{C3F917CD-7021-8693-A599-EA9C5E806871}"/>
              </a:ext>
            </a:extLst>
          </p:cNvPr>
          <p:cNvSpPr>
            <a:spLocks noGrp="1"/>
          </p:cNvSpPr>
          <p:nvPr>
            <p:ph type="sldNum" sz="quarter" idx="5"/>
          </p:nvPr>
        </p:nvSpPr>
        <p:spPr/>
        <p:txBody>
          <a:bodyPr/>
          <a:lstStyle/>
          <a:p>
            <a:fld id="{41B540DA-5A85-49B8-BAD7-FC0B028F208D}" type="slidenum">
              <a:rPr lang="en-US" smtClean="0"/>
              <a:t>10</a:t>
            </a:fld>
            <a:endParaRPr lang="en-US"/>
          </a:p>
        </p:txBody>
      </p:sp>
    </p:spTree>
    <p:extLst>
      <p:ext uri="{BB962C8B-B14F-4D97-AF65-F5344CB8AC3E}">
        <p14:creationId xmlns:p14="http://schemas.microsoft.com/office/powerpoint/2010/main" val="1379532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EE3D3-64F5-748F-5465-1272A32A0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05735-C90F-204E-6B55-D2A0136D8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8AC8-1B7D-BFF0-6A8D-D2C400385FC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Finally, if a participant attains both a recognized credential and an equivalency or diploma, the participant would count positively for this performance indicator based on the credential attainment alone; with or without the placement. </a:t>
            </a:r>
            <a:endParaRPr lang="en-US" dirty="0"/>
          </a:p>
        </p:txBody>
      </p:sp>
      <p:sp>
        <p:nvSpPr>
          <p:cNvPr id="4" name="Slide Number Placeholder 3">
            <a:extLst>
              <a:ext uri="{FF2B5EF4-FFF2-40B4-BE49-F238E27FC236}">
                <a16:creationId xmlns:a16="http://schemas.microsoft.com/office/drawing/2014/main" id="{0BF80022-5215-558E-22F1-F4B9771DC2FC}"/>
              </a:ext>
            </a:extLst>
          </p:cNvPr>
          <p:cNvSpPr>
            <a:spLocks noGrp="1"/>
          </p:cNvSpPr>
          <p:nvPr>
            <p:ph type="sldNum" sz="quarter" idx="5"/>
          </p:nvPr>
        </p:nvSpPr>
        <p:spPr/>
        <p:txBody>
          <a:bodyPr/>
          <a:lstStyle/>
          <a:p>
            <a:fld id="{41B540DA-5A85-49B8-BAD7-FC0B028F208D}" type="slidenum">
              <a:rPr lang="en-US" smtClean="0"/>
              <a:t>11</a:t>
            </a:fld>
            <a:endParaRPr lang="en-US"/>
          </a:p>
        </p:txBody>
      </p:sp>
    </p:spTree>
    <p:extLst>
      <p:ext uri="{BB962C8B-B14F-4D97-AF65-F5344CB8AC3E}">
        <p14:creationId xmlns:p14="http://schemas.microsoft.com/office/powerpoint/2010/main" val="216474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12</a:t>
            </a:fld>
            <a:endParaRPr lang="en-US"/>
          </a:p>
        </p:txBody>
      </p:sp>
    </p:spTree>
    <p:extLst>
      <p:ext uri="{BB962C8B-B14F-4D97-AF65-F5344CB8AC3E}">
        <p14:creationId xmlns:p14="http://schemas.microsoft.com/office/powerpoint/2010/main" val="1464059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GPMS there are many user reports which allow you to see outcomes in real time using GPMS data. For this example, we will use the Credential Attainment report. </a:t>
            </a:r>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13</a:t>
            </a:fld>
            <a:endParaRPr lang="en-US"/>
          </a:p>
        </p:txBody>
      </p:sp>
    </p:spTree>
    <p:extLst>
      <p:ext uri="{BB962C8B-B14F-4D97-AF65-F5344CB8AC3E}">
        <p14:creationId xmlns:p14="http://schemas.microsoft.com/office/powerpoint/2010/main" val="1416338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suggest starting by selecting the current program year. This will give you results for all participants that were enrolled from the beginning of the grant through the quarter-end date. After those selections are made you will see your participant data organized below.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 be clear as soon as your participants are enrolled, they will appear in this report, even if they are listed as active.</a:t>
            </a:r>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14</a:t>
            </a:fld>
            <a:endParaRPr lang="en-US"/>
          </a:p>
        </p:txBody>
      </p:sp>
    </p:spTree>
    <p:extLst>
      <p:ext uri="{BB962C8B-B14F-4D97-AF65-F5344CB8AC3E}">
        <p14:creationId xmlns:p14="http://schemas.microsoft.com/office/powerpoint/2010/main" val="590839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EE93D-2795-9BA1-6330-58F89D2F6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37690-64DD-D52D-0EE2-C7D1FABDF6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63D31-B3FE-898C-B6EA-73AEBD78247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Each line of the report will show a participant’s information related to attained credentials and if they will count positively for the credential attainment performance indicator. Here we see one for an occupational certification.</a:t>
            </a:r>
            <a:endParaRPr lang="en-US" dirty="0"/>
          </a:p>
        </p:txBody>
      </p:sp>
      <p:sp>
        <p:nvSpPr>
          <p:cNvPr id="4" name="Slide Number Placeholder 3">
            <a:extLst>
              <a:ext uri="{FF2B5EF4-FFF2-40B4-BE49-F238E27FC236}">
                <a16:creationId xmlns:a16="http://schemas.microsoft.com/office/drawing/2014/main" id="{B58FD549-C293-7962-EE0E-33F96B4F9D23}"/>
              </a:ext>
            </a:extLst>
          </p:cNvPr>
          <p:cNvSpPr>
            <a:spLocks noGrp="1"/>
          </p:cNvSpPr>
          <p:nvPr>
            <p:ph type="sldNum" sz="quarter" idx="5"/>
          </p:nvPr>
        </p:nvSpPr>
        <p:spPr/>
        <p:txBody>
          <a:bodyPr/>
          <a:lstStyle/>
          <a:p>
            <a:fld id="{41B540DA-5A85-49B8-BAD7-FC0B028F208D}" type="slidenum">
              <a:rPr lang="en-US" smtClean="0"/>
              <a:t>15</a:t>
            </a:fld>
            <a:endParaRPr lang="en-US"/>
          </a:p>
        </p:txBody>
      </p:sp>
    </p:spTree>
    <p:extLst>
      <p:ext uri="{BB962C8B-B14F-4D97-AF65-F5344CB8AC3E}">
        <p14:creationId xmlns:p14="http://schemas.microsoft.com/office/powerpoint/2010/main" val="2586987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83B92-F3B1-8748-21BA-458259AA8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24DFB-9F17-F097-36BC-CF9697827F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91986-EB51-16AF-60DD-8C5CFEB8B0CF}"/>
              </a:ext>
            </a:extLst>
          </p:cNvPr>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In this example we are seeing a high school diploma or equivalency attainment. Remember, in this scenario this attainment will only show a green check, that the attainment counts positively, if they are also placed in their follow-up period. This is because of the placement requirement for high school diploma and equivalency attainments.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118C32D-FEBB-834F-EA6B-F905CDE8F90D}"/>
              </a:ext>
            </a:extLst>
          </p:cNvPr>
          <p:cNvSpPr>
            <a:spLocks noGrp="1"/>
          </p:cNvSpPr>
          <p:nvPr>
            <p:ph type="sldNum" sz="quarter" idx="5"/>
          </p:nvPr>
        </p:nvSpPr>
        <p:spPr/>
        <p:txBody>
          <a:bodyPr/>
          <a:lstStyle/>
          <a:p>
            <a:fld id="{41B540DA-5A85-49B8-BAD7-FC0B028F208D}" type="slidenum">
              <a:rPr lang="en-US" smtClean="0"/>
              <a:t>16</a:t>
            </a:fld>
            <a:endParaRPr lang="en-US"/>
          </a:p>
        </p:txBody>
      </p:sp>
    </p:spTree>
    <p:extLst>
      <p:ext uri="{BB962C8B-B14F-4D97-AF65-F5344CB8AC3E}">
        <p14:creationId xmlns:p14="http://schemas.microsoft.com/office/powerpoint/2010/main" val="2695149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03657-F356-BEA3-8507-4B249C8E4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89BF8-5889-EFE4-E80D-1FC503B63C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FC9F3-6E3E-DDC5-9B72-BD96E3E5D7D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this example, the credential attainment rate demonstrates that 27 participants were enrolled and 6 of those participants attained a recognized credential while active or within one year after exit. </a:t>
            </a:r>
            <a:endParaRPr lang="en-US" dirty="0"/>
          </a:p>
        </p:txBody>
      </p:sp>
      <p:sp>
        <p:nvSpPr>
          <p:cNvPr id="4" name="Slide Number Placeholder 3">
            <a:extLst>
              <a:ext uri="{FF2B5EF4-FFF2-40B4-BE49-F238E27FC236}">
                <a16:creationId xmlns:a16="http://schemas.microsoft.com/office/drawing/2014/main" id="{E712456A-3C94-2494-A342-80D1C7682244}"/>
              </a:ext>
            </a:extLst>
          </p:cNvPr>
          <p:cNvSpPr>
            <a:spLocks noGrp="1"/>
          </p:cNvSpPr>
          <p:nvPr>
            <p:ph type="sldNum" sz="quarter" idx="5"/>
          </p:nvPr>
        </p:nvSpPr>
        <p:spPr/>
        <p:txBody>
          <a:bodyPr/>
          <a:lstStyle/>
          <a:p>
            <a:fld id="{41B540DA-5A85-49B8-BAD7-FC0B028F208D}" type="slidenum">
              <a:rPr lang="en-US" smtClean="0"/>
              <a:t>17</a:t>
            </a:fld>
            <a:endParaRPr lang="en-US"/>
          </a:p>
        </p:txBody>
      </p:sp>
    </p:spTree>
    <p:extLst>
      <p:ext uri="{BB962C8B-B14F-4D97-AF65-F5344CB8AC3E}">
        <p14:creationId xmlns:p14="http://schemas.microsoft.com/office/powerpoint/2010/main" val="38462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Now let’s review credential attainment in the WIPS quarterly performance report or QPR for the same program year.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WIPS QPR we see that the report is in the program to date view and that the reporting period ends in December of 2024. We suggest looking at the program to date view of the report so that the report includes all data from the beginning of the grant through the report quarter end date. </a:t>
            </a:r>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18</a:t>
            </a:fld>
            <a:endParaRPr lang="en-US"/>
          </a:p>
        </p:txBody>
      </p:sp>
    </p:spTree>
    <p:extLst>
      <p:ext uri="{BB962C8B-B14F-4D97-AF65-F5344CB8AC3E}">
        <p14:creationId xmlns:p14="http://schemas.microsoft.com/office/powerpoint/2010/main" val="2505927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937FA-D54D-DBDB-C9F5-85A4C01FD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A1692-DFAD-EC3B-0D28-A81E0B548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B6254-864D-7BEA-A821-5406255BD7F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credential rate line can be found in section D. Remember to click the show numerator/denominator link at the top of section D so that you can view the fraction. </a:t>
            </a:r>
            <a:endParaRPr lang="en-US" dirty="0"/>
          </a:p>
        </p:txBody>
      </p:sp>
      <p:sp>
        <p:nvSpPr>
          <p:cNvPr id="4" name="Slide Number Placeholder 3">
            <a:extLst>
              <a:ext uri="{FF2B5EF4-FFF2-40B4-BE49-F238E27FC236}">
                <a16:creationId xmlns:a16="http://schemas.microsoft.com/office/drawing/2014/main" id="{4428AC6C-255A-D45D-F00E-01BDDD2BF603}"/>
              </a:ext>
            </a:extLst>
          </p:cNvPr>
          <p:cNvSpPr>
            <a:spLocks noGrp="1"/>
          </p:cNvSpPr>
          <p:nvPr>
            <p:ph type="sldNum" sz="quarter" idx="5"/>
          </p:nvPr>
        </p:nvSpPr>
        <p:spPr/>
        <p:txBody>
          <a:bodyPr/>
          <a:lstStyle/>
          <a:p>
            <a:fld id="{41B540DA-5A85-49B8-BAD7-FC0B028F208D}" type="slidenum">
              <a:rPr lang="en-US" smtClean="0"/>
              <a:t>19</a:t>
            </a:fld>
            <a:endParaRPr lang="en-US"/>
          </a:p>
        </p:txBody>
      </p:sp>
    </p:spTree>
    <p:extLst>
      <p:ext uri="{BB962C8B-B14F-4D97-AF65-F5344CB8AC3E}">
        <p14:creationId xmlns:p14="http://schemas.microsoft.com/office/powerpoint/2010/main" val="3401275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understand the performance data included in sections D and E users must understand the cohort period listed next to each performance indicator. The cohort period indicates which participants will be included in each measure or line of the report. The cohort period for the credential rate, in the program to date view of the QPR, indicates that all participants that have exited by the end of the cohort period will be included. </a:t>
            </a:r>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20</a:t>
            </a:fld>
            <a:endParaRPr lang="en-US"/>
          </a:p>
        </p:txBody>
      </p:sp>
    </p:spTree>
    <p:extLst>
      <p:ext uri="{BB962C8B-B14F-4D97-AF65-F5344CB8AC3E}">
        <p14:creationId xmlns:p14="http://schemas.microsoft.com/office/powerpoint/2010/main" val="1033691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85518-64D7-6141-BE4B-CC33D89D3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F540D-FBA0-950D-B2DD-EA1F36866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C7A23-E67D-4577-56C2-BB949995684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If we compare the reporting quarter we generated the QPR for, ending in December of 2024, and the end of the cohort period, ending in June of 2023, we can see that participants need to have exited six quarters before the reporting quarter to be included in this line of the QPR. </a:t>
            </a:r>
            <a:endParaRPr lang="en-US" dirty="0"/>
          </a:p>
        </p:txBody>
      </p:sp>
      <p:sp>
        <p:nvSpPr>
          <p:cNvPr id="4" name="Slide Number Placeholder 3">
            <a:extLst>
              <a:ext uri="{FF2B5EF4-FFF2-40B4-BE49-F238E27FC236}">
                <a16:creationId xmlns:a16="http://schemas.microsoft.com/office/drawing/2014/main" id="{EA846979-C18E-3C11-38FC-D031DA82A0D2}"/>
              </a:ext>
            </a:extLst>
          </p:cNvPr>
          <p:cNvSpPr>
            <a:spLocks noGrp="1"/>
          </p:cNvSpPr>
          <p:nvPr>
            <p:ph type="sldNum" sz="quarter" idx="5"/>
          </p:nvPr>
        </p:nvSpPr>
        <p:spPr/>
        <p:txBody>
          <a:bodyPr/>
          <a:lstStyle/>
          <a:p>
            <a:fld id="{41B540DA-5A85-49B8-BAD7-FC0B028F208D}" type="slidenum">
              <a:rPr lang="en-US" smtClean="0"/>
              <a:t>21</a:t>
            </a:fld>
            <a:endParaRPr lang="en-US"/>
          </a:p>
        </p:txBody>
      </p:sp>
    </p:spTree>
    <p:extLst>
      <p:ext uri="{BB962C8B-B14F-4D97-AF65-F5344CB8AC3E}">
        <p14:creationId xmlns:p14="http://schemas.microsoft.com/office/powerpoint/2010/main" val="2987486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707B7-AED2-BD1D-85A1-2B7529F8A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E2E10-0B87-BC00-A1A2-0EB3298A3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DAC543-118C-AF42-F76D-DC4F13D887FF}"/>
              </a:ext>
            </a:extLst>
          </p:cNvPr>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To be clear, there is a 2-quarter performance delay for all performance indicators in sections D and E of WIPS QPR except for Measurable Skill gains. While credential attainment is counted through a year from exit this 2-quarter delay means that participants will not be included in this line of the QPR until they have exited and have made it to 6 quarters after exit.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delay allows for UI wage match data to be added to your reports. Although the credential attainment rate does not incorporate UI wage match data, there is a 2-quarter performance delay to be in line with other performance indicators. </a:t>
            </a:r>
          </a:p>
        </p:txBody>
      </p:sp>
      <p:sp>
        <p:nvSpPr>
          <p:cNvPr id="4" name="Slide Number Placeholder 3">
            <a:extLst>
              <a:ext uri="{FF2B5EF4-FFF2-40B4-BE49-F238E27FC236}">
                <a16:creationId xmlns:a16="http://schemas.microsoft.com/office/drawing/2014/main" id="{90F6DA66-20B2-0565-6F09-FEC9A329C513}"/>
              </a:ext>
            </a:extLst>
          </p:cNvPr>
          <p:cNvSpPr>
            <a:spLocks noGrp="1"/>
          </p:cNvSpPr>
          <p:nvPr>
            <p:ph type="sldNum" sz="quarter" idx="5"/>
          </p:nvPr>
        </p:nvSpPr>
        <p:spPr/>
        <p:txBody>
          <a:bodyPr/>
          <a:lstStyle/>
          <a:p>
            <a:fld id="{41B540DA-5A85-49B8-BAD7-FC0B028F208D}" type="slidenum">
              <a:rPr lang="en-US" smtClean="0"/>
              <a:t>22</a:t>
            </a:fld>
            <a:endParaRPr lang="en-US"/>
          </a:p>
        </p:txBody>
      </p:sp>
    </p:spTree>
    <p:extLst>
      <p:ext uri="{BB962C8B-B14F-4D97-AF65-F5344CB8AC3E}">
        <p14:creationId xmlns:p14="http://schemas.microsoft.com/office/powerpoint/2010/main" val="666332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kern="1200" dirty="0">
                <a:solidFill>
                  <a:schemeClr val="tx1"/>
                </a:solidFill>
                <a:effectLst/>
                <a:latin typeface="+mn-lt"/>
                <a:ea typeface="+mn-ea"/>
                <a:cs typeface="+mn-cs"/>
              </a:rPr>
              <a:t>In this example, this fraction demonstrates that 20 participants have exited within the cohort period and 10 of those participants have attained a recognized credential while enrolled or within one year from exit. </a:t>
            </a:r>
          </a:p>
        </p:txBody>
      </p:sp>
      <p:sp>
        <p:nvSpPr>
          <p:cNvPr id="4" name="Slide Number Placeholder 3"/>
          <p:cNvSpPr>
            <a:spLocks noGrp="1"/>
          </p:cNvSpPr>
          <p:nvPr>
            <p:ph type="sldNum" sz="quarter" idx="5"/>
          </p:nvPr>
        </p:nvSpPr>
        <p:spPr/>
        <p:txBody>
          <a:bodyPr/>
          <a:lstStyle/>
          <a:p>
            <a:fld id="{41B540DA-5A85-49B8-BAD7-FC0B028F208D}" type="slidenum">
              <a:rPr lang="en-US" smtClean="0"/>
              <a:t>23</a:t>
            </a:fld>
            <a:endParaRPr lang="en-US"/>
          </a:p>
        </p:txBody>
      </p:sp>
    </p:spTree>
    <p:extLst>
      <p:ext uri="{BB962C8B-B14F-4D97-AF65-F5344CB8AC3E}">
        <p14:creationId xmlns:p14="http://schemas.microsoft.com/office/powerpoint/2010/main" val="1376794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Please reach out to GPMS Support if you have further questions about credential attainment.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viewing this YouthBuild GPMS training video. </a:t>
            </a:r>
          </a:p>
          <a:p>
            <a:endParaRPr lang="en-US" dirty="0"/>
          </a:p>
        </p:txBody>
      </p:sp>
      <p:sp>
        <p:nvSpPr>
          <p:cNvPr id="4" name="Slide Number Placeholder 3"/>
          <p:cNvSpPr>
            <a:spLocks noGrp="1"/>
          </p:cNvSpPr>
          <p:nvPr>
            <p:ph type="sldNum" sz="quarter" idx="5"/>
          </p:nvPr>
        </p:nvSpPr>
        <p:spPr/>
        <p:txBody>
          <a:bodyPr/>
          <a:lstStyle/>
          <a:p>
            <a:fld id="{41B540DA-5A85-49B8-BAD7-FC0B028F208D}" type="slidenum">
              <a:rPr lang="en-US" smtClean="0"/>
              <a:t>24</a:t>
            </a:fld>
            <a:endParaRPr lang="en-US"/>
          </a:p>
        </p:txBody>
      </p:sp>
    </p:spTree>
    <p:extLst>
      <p:ext uri="{BB962C8B-B14F-4D97-AF65-F5344CB8AC3E}">
        <p14:creationId xmlns:p14="http://schemas.microsoft.com/office/powerpoint/2010/main" val="18469144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hot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D208E0-EF47-6583-4125-9DC69DA0935C}"/>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CBC42592-5C9C-89B7-A35E-C238A446A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AED5-D776-97C5-1CB7-4D372CE1FB22}"/>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a:extLst>
              <a:ext uri="{FF2B5EF4-FFF2-40B4-BE49-F238E27FC236}">
                <a16:creationId xmlns:a16="http://schemas.microsoft.com/office/drawing/2014/main" id="{CE964416-BA7C-4BC6-918D-B0CA340B46DD}"/>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8A3A86EF-7CC0-691A-5D67-76F69A24D504}"/>
              </a:ext>
            </a:extLst>
          </p:cNvPr>
          <p:cNvSpPr>
            <a:spLocks noGrp="1"/>
          </p:cNvSpPr>
          <p:nvPr>
            <p:ph type="ctrTitle" hasCustomPrompt="1"/>
          </p:nvPr>
        </p:nvSpPr>
        <p:spPr>
          <a:xfrm>
            <a:off x="4149969" y="3360495"/>
            <a:ext cx="7690338" cy="1633414"/>
          </a:xfrm>
        </p:spPr>
        <p:txBody>
          <a:bodyPr anchor="b">
            <a:normAutofit/>
          </a:bodyPr>
          <a:lstStyle>
            <a:lvl1pPr algn="r">
              <a:defRPr sz="4800">
                <a:solidFill>
                  <a:schemeClr val="bg1"/>
                </a:solidFill>
              </a:defRPr>
            </a:lvl1pPr>
          </a:lstStyle>
          <a:p>
            <a:r>
              <a:rPr lang="en-US"/>
              <a:t>Title Goes Here</a:t>
            </a:r>
            <a:br>
              <a:rPr lang="en-US"/>
            </a:br>
            <a:r>
              <a:rPr lang="en-US"/>
              <a:t>Title Goes Here</a:t>
            </a:r>
          </a:p>
        </p:txBody>
      </p:sp>
      <p:sp>
        <p:nvSpPr>
          <p:cNvPr id="9" name="Subtitle 2">
            <a:extLst>
              <a:ext uri="{FF2B5EF4-FFF2-40B4-BE49-F238E27FC236}">
                <a16:creationId xmlns:a16="http://schemas.microsoft.com/office/drawing/2014/main" id="{E7897228-1FBE-4E52-77A1-30F5E1D6885D}"/>
              </a:ext>
            </a:extLst>
          </p:cNvPr>
          <p:cNvSpPr>
            <a:spLocks noGrp="1"/>
          </p:cNvSpPr>
          <p:nvPr>
            <p:ph type="subTitle" idx="1" hasCustomPrompt="1"/>
          </p:nvPr>
        </p:nvSpPr>
        <p:spPr>
          <a:xfrm>
            <a:off x="7033846" y="5188500"/>
            <a:ext cx="4806461" cy="737454"/>
          </a:xfrm>
        </p:spPr>
        <p:txBody>
          <a:bodyPr/>
          <a:lstStyle>
            <a:lvl1pPr marL="0" indent="0" algn="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or subtitle here</a:t>
            </a:r>
          </a:p>
        </p:txBody>
      </p:sp>
    </p:spTree>
    <p:extLst>
      <p:ext uri="{BB962C8B-B14F-4D97-AF65-F5344CB8AC3E}">
        <p14:creationId xmlns:p14="http://schemas.microsoft.com/office/powerpoint/2010/main" val="1530009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hot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D208E0-EF47-6583-4125-9DC69DA0935C}"/>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CBC42592-5C9C-89B7-A35E-C238A446A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AED5-D776-97C5-1CB7-4D372CE1FB22}"/>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a:extLst>
              <a:ext uri="{FF2B5EF4-FFF2-40B4-BE49-F238E27FC236}">
                <a16:creationId xmlns:a16="http://schemas.microsoft.com/office/drawing/2014/main" id="{CE964416-BA7C-4BC6-918D-B0CA340B46DD}"/>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8A3A86EF-7CC0-691A-5D67-76F69A24D504}"/>
              </a:ext>
            </a:extLst>
          </p:cNvPr>
          <p:cNvSpPr>
            <a:spLocks noGrp="1"/>
          </p:cNvSpPr>
          <p:nvPr>
            <p:ph type="ctrTitle" hasCustomPrompt="1"/>
          </p:nvPr>
        </p:nvSpPr>
        <p:spPr>
          <a:xfrm>
            <a:off x="4149969" y="3360495"/>
            <a:ext cx="7690338" cy="1633414"/>
          </a:xfrm>
        </p:spPr>
        <p:txBody>
          <a:bodyPr anchor="b">
            <a:normAutofit/>
          </a:bodyPr>
          <a:lstStyle>
            <a:lvl1pPr algn="r">
              <a:defRPr sz="4800">
                <a:solidFill>
                  <a:schemeClr val="bg1"/>
                </a:solidFill>
              </a:defRPr>
            </a:lvl1pPr>
          </a:lstStyle>
          <a:p>
            <a:r>
              <a:rPr lang="en-US"/>
              <a:t>Title Goes Here</a:t>
            </a:r>
            <a:br>
              <a:rPr lang="en-US"/>
            </a:br>
            <a:r>
              <a:rPr lang="en-US"/>
              <a:t>Title Goes Here</a:t>
            </a:r>
          </a:p>
        </p:txBody>
      </p:sp>
      <p:sp>
        <p:nvSpPr>
          <p:cNvPr id="9" name="Subtitle 2">
            <a:extLst>
              <a:ext uri="{FF2B5EF4-FFF2-40B4-BE49-F238E27FC236}">
                <a16:creationId xmlns:a16="http://schemas.microsoft.com/office/drawing/2014/main" id="{E7897228-1FBE-4E52-77A1-30F5E1D6885D}"/>
              </a:ext>
            </a:extLst>
          </p:cNvPr>
          <p:cNvSpPr>
            <a:spLocks noGrp="1"/>
          </p:cNvSpPr>
          <p:nvPr>
            <p:ph type="subTitle" idx="1" hasCustomPrompt="1"/>
          </p:nvPr>
        </p:nvSpPr>
        <p:spPr>
          <a:xfrm>
            <a:off x="7033846" y="5188500"/>
            <a:ext cx="4806461" cy="737454"/>
          </a:xfrm>
        </p:spPr>
        <p:txBody>
          <a:bodyPr/>
          <a:lstStyle>
            <a:lvl1pPr marL="0" indent="0" algn="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or subtitle here</a:t>
            </a:r>
          </a:p>
        </p:txBody>
      </p:sp>
    </p:spTree>
    <p:extLst>
      <p:ext uri="{BB962C8B-B14F-4D97-AF65-F5344CB8AC3E}">
        <p14:creationId xmlns:p14="http://schemas.microsoft.com/office/powerpoint/2010/main" val="1987905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D208E0-EF47-6583-4125-9DC69DA0935C}"/>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CBC42592-5C9C-89B7-A35E-C238A446A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AED5-D776-97C5-1CB7-4D372CE1FB22}"/>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a:extLst>
              <a:ext uri="{FF2B5EF4-FFF2-40B4-BE49-F238E27FC236}">
                <a16:creationId xmlns:a16="http://schemas.microsoft.com/office/drawing/2014/main" id="{CE964416-BA7C-4BC6-918D-B0CA340B46DD}"/>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8A3A86EF-7CC0-691A-5D67-76F69A24D504}"/>
              </a:ext>
            </a:extLst>
          </p:cNvPr>
          <p:cNvSpPr>
            <a:spLocks noGrp="1"/>
          </p:cNvSpPr>
          <p:nvPr>
            <p:ph type="ctrTitle" hasCustomPrompt="1"/>
          </p:nvPr>
        </p:nvSpPr>
        <p:spPr>
          <a:xfrm>
            <a:off x="4149969" y="3360495"/>
            <a:ext cx="7690338" cy="1633414"/>
          </a:xfrm>
        </p:spPr>
        <p:txBody>
          <a:bodyPr anchor="b">
            <a:normAutofit/>
          </a:bodyPr>
          <a:lstStyle>
            <a:lvl1pPr algn="r">
              <a:defRPr sz="4800">
                <a:solidFill>
                  <a:schemeClr val="bg1"/>
                </a:solidFill>
              </a:defRPr>
            </a:lvl1pPr>
          </a:lstStyle>
          <a:p>
            <a:r>
              <a:rPr lang="en-US"/>
              <a:t>Title Goes Here</a:t>
            </a:r>
            <a:br>
              <a:rPr lang="en-US"/>
            </a:br>
            <a:r>
              <a:rPr lang="en-US"/>
              <a:t>Title Goes Here</a:t>
            </a:r>
          </a:p>
        </p:txBody>
      </p:sp>
      <p:sp>
        <p:nvSpPr>
          <p:cNvPr id="9" name="Subtitle 2">
            <a:extLst>
              <a:ext uri="{FF2B5EF4-FFF2-40B4-BE49-F238E27FC236}">
                <a16:creationId xmlns:a16="http://schemas.microsoft.com/office/drawing/2014/main" id="{E7897228-1FBE-4E52-77A1-30F5E1D6885D}"/>
              </a:ext>
            </a:extLst>
          </p:cNvPr>
          <p:cNvSpPr>
            <a:spLocks noGrp="1"/>
          </p:cNvSpPr>
          <p:nvPr>
            <p:ph type="subTitle" idx="1" hasCustomPrompt="1"/>
          </p:nvPr>
        </p:nvSpPr>
        <p:spPr>
          <a:xfrm>
            <a:off x="7033846" y="5188500"/>
            <a:ext cx="4806461" cy="737454"/>
          </a:xfrm>
        </p:spPr>
        <p:txBody>
          <a:bodyPr/>
          <a:lstStyle>
            <a:lvl1pPr marL="0" indent="0" algn="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or subtitle here</a:t>
            </a:r>
          </a:p>
        </p:txBody>
      </p:sp>
    </p:spTree>
    <p:extLst>
      <p:ext uri="{BB962C8B-B14F-4D97-AF65-F5344CB8AC3E}">
        <p14:creationId xmlns:p14="http://schemas.microsoft.com/office/powerpoint/2010/main" val="2980988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hoto 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D208E0-EF47-6583-4125-9DC69DA0935C}"/>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CBC42592-5C9C-89B7-A35E-C238A446A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AED5-D776-97C5-1CB7-4D372CE1FB22}"/>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a:extLst>
              <a:ext uri="{FF2B5EF4-FFF2-40B4-BE49-F238E27FC236}">
                <a16:creationId xmlns:a16="http://schemas.microsoft.com/office/drawing/2014/main" id="{CE964416-BA7C-4BC6-918D-B0CA340B46DD}"/>
              </a:ext>
            </a:extLst>
          </p:cNvPr>
          <p:cNvPicPr>
            <a:picLocks noChangeAspect="1"/>
          </p:cNvPicPr>
          <p:nvPr userDrawn="1"/>
        </p:nvPicPr>
        <p:blipFill>
          <a:blip r:embed="rId2"/>
          <a:srcRect/>
          <a:stretch/>
        </p:blipFill>
        <p:spPr>
          <a:xfrm>
            <a:off x="6350" y="3572"/>
            <a:ext cx="12179300" cy="6850856"/>
          </a:xfrm>
          <a:prstGeom prst="rect">
            <a:avLst/>
          </a:prstGeom>
        </p:spPr>
      </p:pic>
      <p:sp>
        <p:nvSpPr>
          <p:cNvPr id="7" name="Title 1">
            <a:extLst>
              <a:ext uri="{FF2B5EF4-FFF2-40B4-BE49-F238E27FC236}">
                <a16:creationId xmlns:a16="http://schemas.microsoft.com/office/drawing/2014/main" id="{8A3A86EF-7CC0-691A-5D67-76F69A24D504}"/>
              </a:ext>
            </a:extLst>
          </p:cNvPr>
          <p:cNvSpPr>
            <a:spLocks noGrp="1"/>
          </p:cNvSpPr>
          <p:nvPr>
            <p:ph type="ctrTitle" hasCustomPrompt="1"/>
          </p:nvPr>
        </p:nvSpPr>
        <p:spPr>
          <a:xfrm>
            <a:off x="4149969" y="3360495"/>
            <a:ext cx="7690338" cy="1633414"/>
          </a:xfrm>
        </p:spPr>
        <p:txBody>
          <a:bodyPr anchor="b">
            <a:normAutofit/>
          </a:bodyPr>
          <a:lstStyle>
            <a:lvl1pPr algn="r">
              <a:defRPr sz="4800">
                <a:solidFill>
                  <a:schemeClr val="bg1"/>
                </a:solidFill>
              </a:defRPr>
            </a:lvl1pPr>
          </a:lstStyle>
          <a:p>
            <a:r>
              <a:rPr lang="en-US"/>
              <a:t>Title Goes Here</a:t>
            </a:r>
            <a:br>
              <a:rPr lang="en-US"/>
            </a:br>
            <a:r>
              <a:rPr lang="en-US"/>
              <a:t>Title Goes Here</a:t>
            </a:r>
          </a:p>
        </p:txBody>
      </p:sp>
      <p:sp>
        <p:nvSpPr>
          <p:cNvPr id="9" name="Subtitle 2">
            <a:extLst>
              <a:ext uri="{FF2B5EF4-FFF2-40B4-BE49-F238E27FC236}">
                <a16:creationId xmlns:a16="http://schemas.microsoft.com/office/drawing/2014/main" id="{E7897228-1FBE-4E52-77A1-30F5E1D6885D}"/>
              </a:ext>
            </a:extLst>
          </p:cNvPr>
          <p:cNvSpPr>
            <a:spLocks noGrp="1"/>
          </p:cNvSpPr>
          <p:nvPr>
            <p:ph type="subTitle" idx="1" hasCustomPrompt="1"/>
          </p:nvPr>
        </p:nvSpPr>
        <p:spPr>
          <a:xfrm>
            <a:off x="7033846" y="5188500"/>
            <a:ext cx="4806461" cy="737454"/>
          </a:xfrm>
        </p:spPr>
        <p:txBody>
          <a:bodyPr/>
          <a:lstStyle>
            <a:lvl1pPr marL="0" indent="0" algn="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or subtitle here</a:t>
            </a:r>
          </a:p>
        </p:txBody>
      </p:sp>
    </p:spTree>
    <p:extLst>
      <p:ext uri="{BB962C8B-B14F-4D97-AF65-F5344CB8AC3E}">
        <p14:creationId xmlns:p14="http://schemas.microsoft.com/office/powerpoint/2010/main" val="3408939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No Phot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FD208E0-EF47-6583-4125-9DC69DA0935C}"/>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CBC42592-5C9C-89B7-A35E-C238A446A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AED5-D776-97C5-1CB7-4D372CE1FB22}"/>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a:extLst>
              <a:ext uri="{FF2B5EF4-FFF2-40B4-BE49-F238E27FC236}">
                <a16:creationId xmlns:a16="http://schemas.microsoft.com/office/drawing/2014/main" id="{CE964416-BA7C-4BC6-918D-B0CA340B46DD}"/>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8A3A86EF-7CC0-691A-5D67-76F69A24D504}"/>
              </a:ext>
            </a:extLst>
          </p:cNvPr>
          <p:cNvSpPr>
            <a:spLocks noGrp="1"/>
          </p:cNvSpPr>
          <p:nvPr>
            <p:ph type="ctrTitle" hasCustomPrompt="1"/>
          </p:nvPr>
        </p:nvSpPr>
        <p:spPr>
          <a:xfrm>
            <a:off x="4149969" y="3360495"/>
            <a:ext cx="7690338" cy="1633414"/>
          </a:xfrm>
        </p:spPr>
        <p:txBody>
          <a:bodyPr anchor="b">
            <a:normAutofit/>
          </a:bodyPr>
          <a:lstStyle>
            <a:lvl1pPr algn="r">
              <a:defRPr sz="4800">
                <a:solidFill>
                  <a:schemeClr val="bg1"/>
                </a:solidFill>
              </a:defRPr>
            </a:lvl1pPr>
          </a:lstStyle>
          <a:p>
            <a:r>
              <a:rPr lang="en-US"/>
              <a:t>Title Goes Here</a:t>
            </a:r>
            <a:br>
              <a:rPr lang="en-US"/>
            </a:br>
            <a:r>
              <a:rPr lang="en-US"/>
              <a:t>Title Goes Here</a:t>
            </a:r>
          </a:p>
        </p:txBody>
      </p:sp>
      <p:sp>
        <p:nvSpPr>
          <p:cNvPr id="9" name="Subtitle 2">
            <a:extLst>
              <a:ext uri="{FF2B5EF4-FFF2-40B4-BE49-F238E27FC236}">
                <a16:creationId xmlns:a16="http://schemas.microsoft.com/office/drawing/2014/main" id="{E7897228-1FBE-4E52-77A1-30F5E1D6885D}"/>
              </a:ext>
            </a:extLst>
          </p:cNvPr>
          <p:cNvSpPr>
            <a:spLocks noGrp="1"/>
          </p:cNvSpPr>
          <p:nvPr>
            <p:ph type="subTitle" idx="1" hasCustomPrompt="1"/>
          </p:nvPr>
        </p:nvSpPr>
        <p:spPr>
          <a:xfrm>
            <a:off x="7033846" y="5188500"/>
            <a:ext cx="4806461" cy="737454"/>
          </a:xfrm>
        </p:spPr>
        <p:txBody>
          <a:bodyPr/>
          <a:lstStyle>
            <a:lvl1pPr marL="0" indent="0" algn="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or subtitle here</a:t>
            </a:r>
          </a:p>
        </p:txBody>
      </p:sp>
    </p:spTree>
    <p:extLst>
      <p:ext uri="{BB962C8B-B14F-4D97-AF65-F5344CB8AC3E}">
        <p14:creationId xmlns:p14="http://schemas.microsoft.com/office/powerpoint/2010/main" val="977091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No Photo">
    <p:spTree>
      <p:nvGrpSpPr>
        <p:cNvPr id="1" name=""/>
        <p:cNvGrpSpPr/>
        <p:nvPr/>
      </p:nvGrpSpPr>
      <p:grpSpPr>
        <a:xfrm>
          <a:off x="0" y="0"/>
          <a:ext cx="0" cy="0"/>
          <a:chOff x="0" y="0"/>
          <a:chExt cx="0" cy="0"/>
        </a:xfrm>
      </p:grpSpPr>
      <p:pic>
        <p:nvPicPr>
          <p:cNvPr id="11" name="Picture 10" descr="Icon&#10;&#10;Description automatically generated with medium confidence">
            <a:extLst>
              <a:ext uri="{FF2B5EF4-FFF2-40B4-BE49-F238E27FC236}">
                <a16:creationId xmlns:a16="http://schemas.microsoft.com/office/drawing/2014/main" id="{86885BA1-B3D6-A9A6-0208-30B64D4F006D}"/>
              </a:ext>
            </a:extLst>
          </p:cNvPr>
          <p:cNvPicPr>
            <a:picLocks noChangeAspect="1"/>
          </p:cNvPicPr>
          <p:nvPr userDrawn="1"/>
        </p:nvPicPr>
        <p:blipFill>
          <a:blip r:embed="rId2"/>
          <a:stretch>
            <a:fillRect/>
          </a:stretch>
        </p:blipFill>
        <p:spPr>
          <a:xfrm>
            <a:off x="0" y="0"/>
            <a:ext cx="12192000" cy="6865150"/>
          </a:xfrm>
          <a:prstGeom prst="rect">
            <a:avLst/>
          </a:prstGeom>
        </p:spPr>
      </p:pic>
      <p:sp>
        <p:nvSpPr>
          <p:cNvPr id="12" name="Title 1">
            <a:extLst>
              <a:ext uri="{FF2B5EF4-FFF2-40B4-BE49-F238E27FC236}">
                <a16:creationId xmlns:a16="http://schemas.microsoft.com/office/drawing/2014/main" id="{10011C9E-B3B3-ABF4-39F3-2C184404B892}"/>
              </a:ext>
            </a:extLst>
          </p:cNvPr>
          <p:cNvSpPr>
            <a:spLocks noGrp="1"/>
          </p:cNvSpPr>
          <p:nvPr>
            <p:ph type="title" hasCustomPrompt="1"/>
          </p:nvPr>
        </p:nvSpPr>
        <p:spPr>
          <a:xfrm>
            <a:off x="8206153" y="4257186"/>
            <a:ext cx="3569677" cy="1325563"/>
          </a:xfrm>
        </p:spPr>
        <p:txBody>
          <a:bodyPr>
            <a:normAutofit/>
          </a:bodyPr>
          <a:lstStyle>
            <a:lvl1pPr algn="r">
              <a:defRPr sz="3200">
                <a:solidFill>
                  <a:srgbClr val="1D365F"/>
                </a:solidFill>
              </a:defRPr>
            </a:lvl1pPr>
          </a:lstStyle>
          <a:p>
            <a:r>
              <a:rPr lang="en-US"/>
              <a:t>Section Header </a:t>
            </a:r>
            <a:br>
              <a:rPr lang="en-US"/>
            </a:br>
            <a:r>
              <a:rPr lang="en-US"/>
              <a:t>Goes Here</a:t>
            </a:r>
          </a:p>
        </p:txBody>
      </p:sp>
      <p:sp>
        <p:nvSpPr>
          <p:cNvPr id="13" name="Title 1">
            <a:extLst>
              <a:ext uri="{FF2B5EF4-FFF2-40B4-BE49-F238E27FC236}">
                <a16:creationId xmlns:a16="http://schemas.microsoft.com/office/drawing/2014/main" id="{6DE05837-FFBF-D8BB-FE88-C788D01972BC}"/>
              </a:ext>
            </a:extLst>
          </p:cNvPr>
          <p:cNvSpPr txBox="1">
            <a:spLocks/>
          </p:cNvSpPr>
          <p:nvPr userDrawn="1"/>
        </p:nvSpPr>
        <p:spPr>
          <a:xfrm>
            <a:off x="8206152" y="5440517"/>
            <a:ext cx="3569677" cy="52228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200" kern="1200">
                <a:solidFill>
                  <a:srgbClr val="1D365F"/>
                </a:solidFill>
                <a:latin typeface="+mj-lt"/>
                <a:ea typeface="+mj-ea"/>
                <a:cs typeface="+mj-cs"/>
              </a:defRPr>
            </a:lvl1pPr>
          </a:lstStyle>
          <a:p>
            <a:endParaRPr lang="en-US" sz="2000">
              <a:latin typeface="Arial" panose="020B0604020202020204" pitchFamily="34" charset="0"/>
              <a:cs typeface="Arial" panose="020B0604020202020204" pitchFamily="34" charset="0"/>
            </a:endParaRPr>
          </a:p>
        </p:txBody>
      </p:sp>
      <p:sp>
        <p:nvSpPr>
          <p:cNvPr id="2" name="Subtitle 2">
            <a:extLst>
              <a:ext uri="{FF2B5EF4-FFF2-40B4-BE49-F238E27FC236}">
                <a16:creationId xmlns:a16="http://schemas.microsoft.com/office/drawing/2014/main" id="{AE8A6CD1-221E-652D-FDB3-0CFCFD59A5AB}"/>
              </a:ext>
            </a:extLst>
          </p:cNvPr>
          <p:cNvSpPr>
            <a:spLocks noGrp="1"/>
          </p:cNvSpPr>
          <p:nvPr>
            <p:ph type="subTitle" idx="1" hasCustomPrompt="1"/>
          </p:nvPr>
        </p:nvSpPr>
        <p:spPr>
          <a:xfrm>
            <a:off x="6969368" y="5610746"/>
            <a:ext cx="4806461" cy="737454"/>
          </a:xfrm>
        </p:spPr>
        <p:txBody>
          <a:bodyP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here</a:t>
            </a:r>
          </a:p>
        </p:txBody>
      </p:sp>
    </p:spTree>
    <p:extLst>
      <p:ext uri="{BB962C8B-B14F-4D97-AF65-F5344CB8AC3E}">
        <p14:creationId xmlns:p14="http://schemas.microsoft.com/office/powerpoint/2010/main" val="2566769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Photo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6885BA1-B3D6-A9A6-0208-30B64D4F006D}"/>
              </a:ext>
            </a:extLst>
          </p:cNvPr>
          <p:cNvPicPr>
            <a:picLocks noChangeAspect="1"/>
          </p:cNvPicPr>
          <p:nvPr userDrawn="1"/>
        </p:nvPicPr>
        <p:blipFill>
          <a:blip r:embed="rId2"/>
          <a:srcRect/>
          <a:stretch/>
        </p:blipFill>
        <p:spPr>
          <a:xfrm>
            <a:off x="1" y="0"/>
            <a:ext cx="12191997" cy="6865150"/>
          </a:xfrm>
          <a:prstGeom prst="rect">
            <a:avLst/>
          </a:prstGeom>
        </p:spPr>
      </p:pic>
      <p:sp>
        <p:nvSpPr>
          <p:cNvPr id="4" name="Title 1">
            <a:extLst>
              <a:ext uri="{FF2B5EF4-FFF2-40B4-BE49-F238E27FC236}">
                <a16:creationId xmlns:a16="http://schemas.microsoft.com/office/drawing/2014/main" id="{53FF5858-D29D-3AF9-3622-97BB7F176B67}"/>
              </a:ext>
            </a:extLst>
          </p:cNvPr>
          <p:cNvSpPr>
            <a:spLocks noGrp="1"/>
          </p:cNvSpPr>
          <p:nvPr>
            <p:ph type="title" hasCustomPrompt="1"/>
          </p:nvPr>
        </p:nvSpPr>
        <p:spPr>
          <a:xfrm>
            <a:off x="8206153" y="4257186"/>
            <a:ext cx="3569677" cy="1325563"/>
          </a:xfrm>
        </p:spPr>
        <p:txBody>
          <a:bodyPr>
            <a:normAutofit/>
          </a:bodyPr>
          <a:lstStyle>
            <a:lvl1pPr algn="r">
              <a:defRPr sz="3200">
                <a:solidFill>
                  <a:srgbClr val="1D365F"/>
                </a:solidFill>
              </a:defRPr>
            </a:lvl1pPr>
          </a:lstStyle>
          <a:p>
            <a:r>
              <a:rPr lang="en-US"/>
              <a:t>Section Header </a:t>
            </a:r>
            <a:br>
              <a:rPr lang="en-US"/>
            </a:br>
            <a:r>
              <a:rPr lang="en-US"/>
              <a:t>Goes Here</a:t>
            </a:r>
          </a:p>
        </p:txBody>
      </p:sp>
      <p:sp>
        <p:nvSpPr>
          <p:cNvPr id="3" name="Subtitle 2">
            <a:extLst>
              <a:ext uri="{FF2B5EF4-FFF2-40B4-BE49-F238E27FC236}">
                <a16:creationId xmlns:a16="http://schemas.microsoft.com/office/drawing/2014/main" id="{64E4C7E0-2F18-E0B7-4DF4-6411DE50B0D6}"/>
              </a:ext>
            </a:extLst>
          </p:cNvPr>
          <p:cNvSpPr>
            <a:spLocks noGrp="1"/>
          </p:cNvSpPr>
          <p:nvPr>
            <p:ph type="subTitle" idx="1" hasCustomPrompt="1"/>
          </p:nvPr>
        </p:nvSpPr>
        <p:spPr>
          <a:xfrm>
            <a:off x="6969368" y="5610746"/>
            <a:ext cx="4806461" cy="737454"/>
          </a:xfrm>
        </p:spPr>
        <p:txBody>
          <a:bodyP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here</a:t>
            </a:r>
          </a:p>
        </p:txBody>
      </p:sp>
    </p:spTree>
    <p:extLst>
      <p:ext uri="{BB962C8B-B14F-4D97-AF65-F5344CB8AC3E}">
        <p14:creationId xmlns:p14="http://schemas.microsoft.com/office/powerpoint/2010/main" val="4136016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hoto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6885BA1-B3D6-A9A6-0208-30B64D4F006D}"/>
              </a:ext>
            </a:extLst>
          </p:cNvPr>
          <p:cNvPicPr>
            <a:picLocks noChangeAspect="1"/>
          </p:cNvPicPr>
          <p:nvPr userDrawn="1"/>
        </p:nvPicPr>
        <p:blipFill>
          <a:blip r:embed="rId2"/>
          <a:srcRect/>
          <a:stretch/>
        </p:blipFill>
        <p:spPr>
          <a:xfrm>
            <a:off x="1" y="0"/>
            <a:ext cx="12191997" cy="6865149"/>
          </a:xfrm>
          <a:prstGeom prst="rect">
            <a:avLst/>
          </a:prstGeom>
        </p:spPr>
      </p:pic>
      <p:sp>
        <p:nvSpPr>
          <p:cNvPr id="2" name="Title 1">
            <a:extLst>
              <a:ext uri="{FF2B5EF4-FFF2-40B4-BE49-F238E27FC236}">
                <a16:creationId xmlns:a16="http://schemas.microsoft.com/office/drawing/2014/main" id="{6F349851-3543-91C9-F798-49838EA800F8}"/>
              </a:ext>
            </a:extLst>
          </p:cNvPr>
          <p:cNvSpPr>
            <a:spLocks noGrp="1"/>
          </p:cNvSpPr>
          <p:nvPr>
            <p:ph type="title" hasCustomPrompt="1"/>
          </p:nvPr>
        </p:nvSpPr>
        <p:spPr>
          <a:xfrm>
            <a:off x="8206153" y="4257186"/>
            <a:ext cx="3569677" cy="1325563"/>
          </a:xfrm>
        </p:spPr>
        <p:txBody>
          <a:bodyPr>
            <a:normAutofit/>
          </a:bodyPr>
          <a:lstStyle>
            <a:lvl1pPr algn="r">
              <a:defRPr sz="3200">
                <a:solidFill>
                  <a:srgbClr val="1D365F"/>
                </a:solidFill>
              </a:defRPr>
            </a:lvl1pPr>
          </a:lstStyle>
          <a:p>
            <a:r>
              <a:rPr lang="en-US"/>
              <a:t>Section Header </a:t>
            </a:r>
            <a:br>
              <a:rPr lang="en-US"/>
            </a:br>
            <a:r>
              <a:rPr lang="en-US"/>
              <a:t>Goes Here</a:t>
            </a:r>
          </a:p>
        </p:txBody>
      </p:sp>
      <p:sp>
        <p:nvSpPr>
          <p:cNvPr id="4" name="Subtitle 2">
            <a:extLst>
              <a:ext uri="{FF2B5EF4-FFF2-40B4-BE49-F238E27FC236}">
                <a16:creationId xmlns:a16="http://schemas.microsoft.com/office/drawing/2014/main" id="{7B410C84-6E05-E88D-C4D6-FA916E196726}"/>
              </a:ext>
            </a:extLst>
          </p:cNvPr>
          <p:cNvSpPr>
            <a:spLocks noGrp="1"/>
          </p:cNvSpPr>
          <p:nvPr>
            <p:ph type="subTitle" idx="1" hasCustomPrompt="1"/>
          </p:nvPr>
        </p:nvSpPr>
        <p:spPr>
          <a:xfrm>
            <a:off x="6969368" y="5610746"/>
            <a:ext cx="4806461" cy="737454"/>
          </a:xfrm>
        </p:spPr>
        <p:txBody>
          <a:bodyP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here</a:t>
            </a:r>
          </a:p>
        </p:txBody>
      </p:sp>
    </p:spTree>
    <p:extLst>
      <p:ext uri="{BB962C8B-B14F-4D97-AF65-F5344CB8AC3E}">
        <p14:creationId xmlns:p14="http://schemas.microsoft.com/office/powerpoint/2010/main" val="805321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per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a:spLocks/>
          </p:cNvSpPr>
          <p:nvPr userDrawn="1"/>
        </p:nvSpPr>
        <p:spPr>
          <a:xfrm>
            <a:off x="-1954"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C2E089F-A5DA-4A39-14A9-5CA304C2F336}"/>
              </a:ext>
            </a:extLst>
          </p:cNvPr>
          <p:cNvSpPr/>
          <p:nvPr userDrawn="1"/>
        </p:nvSpPr>
        <p:spPr>
          <a:xfrm>
            <a:off x="5181599" y="2506135"/>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Picture Placeholder 5">
            <a:extLst>
              <a:ext uri="{FF2B5EF4-FFF2-40B4-BE49-F238E27FC236}">
                <a16:creationId xmlns:a16="http://schemas.microsoft.com/office/drawing/2014/main" id="{B7CEEA9E-9D3F-C3E8-7EB8-D42B05935D3D}"/>
              </a:ext>
            </a:extLst>
          </p:cNvPr>
          <p:cNvSpPr>
            <a:spLocks noGrp="1"/>
          </p:cNvSpPr>
          <p:nvPr>
            <p:ph type="pic" sz="quarter" idx="11"/>
          </p:nvPr>
        </p:nvSpPr>
        <p:spPr>
          <a:xfrm>
            <a:off x="5215212" y="2531028"/>
            <a:ext cx="1897039" cy="1914475"/>
          </a:xfrm>
          <a:prstGeom prst="ellipse">
            <a:avLst/>
          </a:prstGeom>
        </p:spPr>
        <p:txBody>
          <a:bodyPr>
            <a:normAutofit/>
          </a:bodyPr>
          <a:lstStyle>
            <a:lvl1pPr marL="0" indent="0">
              <a:buNone/>
              <a:defRPr sz="1800"/>
            </a:lvl1pPr>
          </a:lstStyle>
          <a:p>
            <a:r>
              <a:rPr lang="en-US"/>
              <a:t>Click icon to add picture</a:t>
            </a:r>
          </a:p>
        </p:txBody>
      </p:sp>
      <p:sp>
        <p:nvSpPr>
          <p:cNvPr id="34" name="Text Placeholder 12">
            <a:extLst>
              <a:ext uri="{FF2B5EF4-FFF2-40B4-BE49-F238E27FC236}">
                <a16:creationId xmlns:a16="http://schemas.microsoft.com/office/drawing/2014/main" id="{47418CC1-08C3-0158-FFF8-925A922091BE}"/>
              </a:ext>
            </a:extLst>
          </p:cNvPr>
          <p:cNvSpPr>
            <a:spLocks noGrp="1"/>
          </p:cNvSpPr>
          <p:nvPr>
            <p:ph type="body" sz="quarter" idx="22" hasCustomPrompt="1"/>
          </p:nvPr>
        </p:nvSpPr>
        <p:spPr>
          <a:xfrm>
            <a:off x="4799774" y="4781672"/>
            <a:ext cx="2730458"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35" name="Text Placeholder 14">
            <a:extLst>
              <a:ext uri="{FF2B5EF4-FFF2-40B4-BE49-F238E27FC236}">
                <a16:creationId xmlns:a16="http://schemas.microsoft.com/office/drawing/2014/main" id="{C039ACBA-9B39-A4F8-B3C2-56D0A640823F}"/>
              </a:ext>
            </a:extLst>
          </p:cNvPr>
          <p:cNvSpPr>
            <a:spLocks noGrp="1"/>
          </p:cNvSpPr>
          <p:nvPr>
            <p:ph type="body" sz="quarter" idx="23" hasCustomPrompt="1"/>
          </p:nvPr>
        </p:nvSpPr>
        <p:spPr>
          <a:xfrm>
            <a:off x="4799774" y="5220797"/>
            <a:ext cx="2730458"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36" name="Text Placeholder 14">
            <a:extLst>
              <a:ext uri="{FF2B5EF4-FFF2-40B4-BE49-F238E27FC236}">
                <a16:creationId xmlns:a16="http://schemas.microsoft.com/office/drawing/2014/main" id="{D6F6D55B-6863-44CB-F485-FCAA1B223218}"/>
              </a:ext>
            </a:extLst>
          </p:cNvPr>
          <p:cNvSpPr>
            <a:spLocks noGrp="1"/>
          </p:cNvSpPr>
          <p:nvPr>
            <p:ph type="body" sz="quarter" idx="24" hasCustomPrompt="1"/>
          </p:nvPr>
        </p:nvSpPr>
        <p:spPr>
          <a:xfrm>
            <a:off x="4799773" y="5580793"/>
            <a:ext cx="2730458"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3" name="Text Placeholder 10">
            <a:extLst>
              <a:ext uri="{FF2B5EF4-FFF2-40B4-BE49-F238E27FC236}">
                <a16:creationId xmlns:a16="http://schemas.microsoft.com/office/drawing/2014/main" id="{9DBC4915-D968-AF4D-E6E5-877FE8B591F0}"/>
              </a:ext>
            </a:extLst>
          </p:cNvPr>
          <p:cNvSpPr>
            <a:spLocks noGrp="1"/>
          </p:cNvSpPr>
          <p:nvPr>
            <p:ph type="body" sz="quarter" idx="28" hasCustomPrompt="1"/>
          </p:nvPr>
        </p:nvSpPr>
        <p:spPr>
          <a:xfrm>
            <a:off x="1" y="999293"/>
            <a:ext cx="12192000" cy="914400"/>
          </a:xfrm>
        </p:spPr>
        <p:txBody>
          <a:bodyPr/>
          <a:lstStyle>
            <a:lvl1pPr marL="0" indent="0" algn="ctr">
              <a:buNone/>
              <a:defRPr sz="4400">
                <a:solidFill>
                  <a:schemeClr val="bg1"/>
                </a:solidFill>
                <a:latin typeface="+mj-lt"/>
              </a:defRPr>
            </a:lvl1pPr>
            <a:lvl2pPr marL="457200" indent="0">
              <a:buNone/>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Presenter</a:t>
            </a:r>
          </a:p>
        </p:txBody>
      </p:sp>
    </p:spTree>
    <p:extLst>
      <p:ext uri="{BB962C8B-B14F-4D97-AF65-F5344CB8AC3E}">
        <p14:creationId xmlns:p14="http://schemas.microsoft.com/office/powerpoint/2010/main" val="355727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peo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304FA78-FB34-6DBE-50A1-AC1EE0DDF1CA}"/>
              </a:ext>
            </a:extLst>
          </p:cNvPr>
          <p:cNvSpPr/>
          <p:nvPr userDrawn="1"/>
        </p:nvSpPr>
        <p:spPr>
          <a:xfrm>
            <a:off x="3731462" y="2506135"/>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C2E089F-A5DA-4A39-14A9-5CA304C2F336}"/>
              </a:ext>
            </a:extLst>
          </p:cNvPr>
          <p:cNvSpPr/>
          <p:nvPr userDrawn="1"/>
        </p:nvSpPr>
        <p:spPr>
          <a:xfrm>
            <a:off x="6493616" y="2516904"/>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9FF3644B-5DE6-1CE5-B8D3-C15A0B2EC92E}"/>
              </a:ext>
            </a:extLst>
          </p:cNvPr>
          <p:cNvSpPr>
            <a:spLocks noGrp="1"/>
          </p:cNvSpPr>
          <p:nvPr>
            <p:ph type="pic" sz="quarter" idx="10"/>
          </p:nvPr>
        </p:nvSpPr>
        <p:spPr>
          <a:xfrm>
            <a:off x="3765075" y="2531030"/>
            <a:ext cx="1897039" cy="1914475"/>
          </a:xfrm>
          <a:prstGeom prst="ellipse">
            <a:avLst/>
          </a:prstGeom>
        </p:spPr>
        <p:txBody>
          <a:bodyPr>
            <a:normAutofit/>
          </a:bodyPr>
          <a:lstStyle>
            <a:lvl1pPr marL="0" indent="0">
              <a:buNone/>
              <a:defRPr sz="1800"/>
            </a:lvl1pPr>
          </a:lstStyle>
          <a:p>
            <a:r>
              <a:rPr lang="en-US"/>
              <a:t>Click icon to add picture</a:t>
            </a:r>
          </a:p>
        </p:txBody>
      </p:sp>
      <p:sp>
        <p:nvSpPr>
          <p:cNvPr id="4" name="Picture Placeholder 5">
            <a:extLst>
              <a:ext uri="{FF2B5EF4-FFF2-40B4-BE49-F238E27FC236}">
                <a16:creationId xmlns:a16="http://schemas.microsoft.com/office/drawing/2014/main" id="{B7CEEA9E-9D3F-C3E8-7EB8-D42B05935D3D}"/>
              </a:ext>
            </a:extLst>
          </p:cNvPr>
          <p:cNvSpPr>
            <a:spLocks noGrp="1"/>
          </p:cNvSpPr>
          <p:nvPr>
            <p:ph type="pic" sz="quarter" idx="11"/>
          </p:nvPr>
        </p:nvSpPr>
        <p:spPr>
          <a:xfrm>
            <a:off x="6493616" y="2548793"/>
            <a:ext cx="1897039" cy="1914475"/>
          </a:xfrm>
          <a:prstGeom prst="ellipse">
            <a:avLst/>
          </a:prstGeom>
        </p:spPr>
        <p:txBody>
          <a:bodyPr>
            <a:normAutofit/>
          </a:bodyPr>
          <a:lstStyle>
            <a:lvl1pPr marL="0" indent="0">
              <a:buNone/>
              <a:defRPr sz="1800"/>
            </a:lvl1pPr>
          </a:lstStyle>
          <a:p>
            <a:r>
              <a:rPr lang="en-US"/>
              <a:t>Click icon to add picture</a:t>
            </a:r>
          </a:p>
        </p:txBody>
      </p:sp>
      <p:sp>
        <p:nvSpPr>
          <p:cNvPr id="8" name="Text Placeholder 12">
            <a:extLst>
              <a:ext uri="{FF2B5EF4-FFF2-40B4-BE49-F238E27FC236}">
                <a16:creationId xmlns:a16="http://schemas.microsoft.com/office/drawing/2014/main" id="{DC293E02-75D1-5AFE-5288-6EA2D4ABC6AF}"/>
              </a:ext>
            </a:extLst>
          </p:cNvPr>
          <p:cNvSpPr>
            <a:spLocks noGrp="1"/>
          </p:cNvSpPr>
          <p:nvPr>
            <p:ph type="body" sz="quarter" idx="15" hasCustomPrompt="1"/>
          </p:nvPr>
        </p:nvSpPr>
        <p:spPr>
          <a:xfrm>
            <a:off x="6118602" y="4782455"/>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9" name="Text Placeholder 14">
            <a:extLst>
              <a:ext uri="{FF2B5EF4-FFF2-40B4-BE49-F238E27FC236}">
                <a16:creationId xmlns:a16="http://schemas.microsoft.com/office/drawing/2014/main" id="{FCC922C0-1305-AC3A-4373-1116EFB1787B}"/>
              </a:ext>
            </a:extLst>
          </p:cNvPr>
          <p:cNvSpPr>
            <a:spLocks noGrp="1"/>
          </p:cNvSpPr>
          <p:nvPr>
            <p:ph type="body" sz="quarter" idx="16" hasCustomPrompt="1"/>
          </p:nvPr>
        </p:nvSpPr>
        <p:spPr>
          <a:xfrm>
            <a:off x="6118602" y="5221580"/>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10" name="Text Placeholder 14">
            <a:extLst>
              <a:ext uri="{FF2B5EF4-FFF2-40B4-BE49-F238E27FC236}">
                <a16:creationId xmlns:a16="http://schemas.microsoft.com/office/drawing/2014/main" id="{1CB527BF-DDE4-90FF-470F-07A1E909D08C}"/>
              </a:ext>
            </a:extLst>
          </p:cNvPr>
          <p:cNvSpPr>
            <a:spLocks noGrp="1"/>
          </p:cNvSpPr>
          <p:nvPr>
            <p:ph type="body" sz="quarter" idx="17" hasCustomPrompt="1"/>
          </p:nvPr>
        </p:nvSpPr>
        <p:spPr>
          <a:xfrm>
            <a:off x="6118601" y="5581576"/>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12" name="Text Placeholder 12">
            <a:extLst>
              <a:ext uri="{FF2B5EF4-FFF2-40B4-BE49-F238E27FC236}">
                <a16:creationId xmlns:a16="http://schemas.microsoft.com/office/drawing/2014/main" id="{EF4AF260-5F02-BDB0-A2B8-BBE646294820}"/>
              </a:ext>
            </a:extLst>
          </p:cNvPr>
          <p:cNvSpPr>
            <a:spLocks noGrp="1"/>
          </p:cNvSpPr>
          <p:nvPr>
            <p:ph type="body" sz="quarter" idx="19" hasCustomPrompt="1"/>
          </p:nvPr>
        </p:nvSpPr>
        <p:spPr>
          <a:xfrm>
            <a:off x="3088423" y="4782455"/>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13" name="Text Placeholder 14">
            <a:extLst>
              <a:ext uri="{FF2B5EF4-FFF2-40B4-BE49-F238E27FC236}">
                <a16:creationId xmlns:a16="http://schemas.microsoft.com/office/drawing/2014/main" id="{A6126374-4819-EADA-D3AC-2442DDB505B0}"/>
              </a:ext>
            </a:extLst>
          </p:cNvPr>
          <p:cNvSpPr>
            <a:spLocks noGrp="1"/>
          </p:cNvSpPr>
          <p:nvPr>
            <p:ph type="body" sz="quarter" idx="20" hasCustomPrompt="1"/>
          </p:nvPr>
        </p:nvSpPr>
        <p:spPr>
          <a:xfrm>
            <a:off x="3088423" y="5221580"/>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14" name="Text Placeholder 14">
            <a:extLst>
              <a:ext uri="{FF2B5EF4-FFF2-40B4-BE49-F238E27FC236}">
                <a16:creationId xmlns:a16="http://schemas.microsoft.com/office/drawing/2014/main" id="{5334D17C-E303-344E-E5DB-F9A9EB4CF798}"/>
              </a:ext>
            </a:extLst>
          </p:cNvPr>
          <p:cNvSpPr>
            <a:spLocks noGrp="1"/>
          </p:cNvSpPr>
          <p:nvPr>
            <p:ph type="body" sz="quarter" idx="21" hasCustomPrompt="1"/>
          </p:nvPr>
        </p:nvSpPr>
        <p:spPr>
          <a:xfrm>
            <a:off x="3088422" y="5581576"/>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11" name="Text Placeholder 10">
            <a:extLst>
              <a:ext uri="{FF2B5EF4-FFF2-40B4-BE49-F238E27FC236}">
                <a16:creationId xmlns:a16="http://schemas.microsoft.com/office/drawing/2014/main" id="{1172E0EC-4DFD-4206-ABF8-0439C6C16207}"/>
              </a:ext>
            </a:extLst>
          </p:cNvPr>
          <p:cNvSpPr>
            <a:spLocks noGrp="1"/>
          </p:cNvSpPr>
          <p:nvPr>
            <p:ph type="body" sz="quarter" idx="22" hasCustomPrompt="1"/>
          </p:nvPr>
        </p:nvSpPr>
        <p:spPr>
          <a:xfrm>
            <a:off x="1" y="999293"/>
            <a:ext cx="12192000" cy="914400"/>
          </a:xfrm>
        </p:spPr>
        <p:txBody>
          <a:bodyPr/>
          <a:lstStyle>
            <a:lvl1pPr marL="0" indent="0" algn="ctr">
              <a:buNone/>
              <a:defRPr sz="4400">
                <a:solidFill>
                  <a:schemeClr val="bg1"/>
                </a:solidFill>
                <a:latin typeface="+mj-lt"/>
              </a:defRPr>
            </a:lvl1pPr>
            <a:lvl2pPr marL="457200" indent="0">
              <a:buNone/>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Presenters</a:t>
            </a:r>
          </a:p>
        </p:txBody>
      </p:sp>
    </p:spTree>
    <p:extLst>
      <p:ext uri="{BB962C8B-B14F-4D97-AF65-F5344CB8AC3E}">
        <p14:creationId xmlns:p14="http://schemas.microsoft.com/office/powerpoint/2010/main" val="785069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peo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a:spLocks/>
          </p:cNvSpPr>
          <p:nvPr userDrawn="1"/>
        </p:nvSpPr>
        <p:spPr>
          <a:xfrm>
            <a:off x="-1954"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304FA78-FB34-6DBE-50A1-AC1EE0DDF1CA}"/>
              </a:ext>
            </a:extLst>
          </p:cNvPr>
          <p:cNvSpPr/>
          <p:nvPr userDrawn="1"/>
        </p:nvSpPr>
        <p:spPr>
          <a:xfrm>
            <a:off x="2421468" y="2494984"/>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C2E089F-A5DA-4A39-14A9-5CA304C2F336}"/>
              </a:ext>
            </a:extLst>
          </p:cNvPr>
          <p:cNvSpPr/>
          <p:nvPr userDrawn="1"/>
        </p:nvSpPr>
        <p:spPr>
          <a:xfrm>
            <a:off x="5181599" y="2506135"/>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FD3CE71-773A-D317-57AB-36AE33930AA0}"/>
              </a:ext>
            </a:extLst>
          </p:cNvPr>
          <p:cNvSpPr/>
          <p:nvPr userDrawn="1"/>
        </p:nvSpPr>
        <p:spPr>
          <a:xfrm>
            <a:off x="7806265" y="2506134"/>
            <a:ext cx="1964267" cy="1964267"/>
          </a:xfrm>
          <a:prstGeom prst="ellipse">
            <a:avLst/>
          </a:prstGeom>
          <a:ln w="57150">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9FF3644B-5DE6-1CE5-B8D3-C15A0B2EC92E}"/>
              </a:ext>
            </a:extLst>
          </p:cNvPr>
          <p:cNvSpPr>
            <a:spLocks noGrp="1"/>
          </p:cNvSpPr>
          <p:nvPr>
            <p:ph type="pic" sz="quarter" idx="10"/>
          </p:nvPr>
        </p:nvSpPr>
        <p:spPr>
          <a:xfrm>
            <a:off x="2455083" y="2525288"/>
            <a:ext cx="1897039" cy="1914475"/>
          </a:xfrm>
          <a:prstGeom prst="ellipse">
            <a:avLst/>
          </a:prstGeom>
        </p:spPr>
        <p:txBody>
          <a:bodyPr>
            <a:normAutofit/>
          </a:bodyPr>
          <a:lstStyle>
            <a:lvl1pPr marL="0" indent="0">
              <a:buNone/>
              <a:defRPr sz="1800"/>
            </a:lvl1pPr>
          </a:lstStyle>
          <a:p>
            <a:r>
              <a:rPr lang="en-US"/>
              <a:t>Click icon to add picture</a:t>
            </a:r>
          </a:p>
        </p:txBody>
      </p:sp>
      <p:sp>
        <p:nvSpPr>
          <p:cNvPr id="4" name="Picture Placeholder 5">
            <a:extLst>
              <a:ext uri="{FF2B5EF4-FFF2-40B4-BE49-F238E27FC236}">
                <a16:creationId xmlns:a16="http://schemas.microsoft.com/office/drawing/2014/main" id="{B7CEEA9E-9D3F-C3E8-7EB8-D42B05935D3D}"/>
              </a:ext>
            </a:extLst>
          </p:cNvPr>
          <p:cNvSpPr>
            <a:spLocks noGrp="1"/>
          </p:cNvSpPr>
          <p:nvPr>
            <p:ph type="pic" sz="quarter" idx="11"/>
          </p:nvPr>
        </p:nvSpPr>
        <p:spPr>
          <a:xfrm>
            <a:off x="5215212" y="2531028"/>
            <a:ext cx="1897039" cy="1914475"/>
          </a:xfrm>
          <a:prstGeom prst="ellipse">
            <a:avLst/>
          </a:prstGeom>
        </p:spPr>
        <p:txBody>
          <a:bodyPr>
            <a:normAutofit/>
          </a:bodyPr>
          <a:lstStyle>
            <a:lvl1pPr marL="0" indent="0">
              <a:buNone/>
              <a:defRPr sz="1800"/>
            </a:lvl1pPr>
          </a:lstStyle>
          <a:p>
            <a:r>
              <a:rPr lang="en-US"/>
              <a:t>Click icon to add picture</a:t>
            </a:r>
          </a:p>
        </p:txBody>
      </p:sp>
      <p:sp>
        <p:nvSpPr>
          <p:cNvPr id="12" name="Picture Placeholder 5">
            <a:extLst>
              <a:ext uri="{FF2B5EF4-FFF2-40B4-BE49-F238E27FC236}">
                <a16:creationId xmlns:a16="http://schemas.microsoft.com/office/drawing/2014/main" id="{4F232630-A0B6-6FEA-0517-A3FFBF9229D1}"/>
              </a:ext>
            </a:extLst>
          </p:cNvPr>
          <p:cNvSpPr>
            <a:spLocks noGrp="1"/>
          </p:cNvSpPr>
          <p:nvPr>
            <p:ph type="pic" sz="quarter" idx="10"/>
          </p:nvPr>
        </p:nvSpPr>
        <p:spPr>
          <a:xfrm>
            <a:off x="7839878" y="2531027"/>
            <a:ext cx="1897039" cy="1914475"/>
          </a:xfrm>
          <a:prstGeom prst="ellipse">
            <a:avLst/>
          </a:prstGeom>
        </p:spPr>
        <p:txBody>
          <a:bodyPr>
            <a:normAutofit/>
          </a:bodyPr>
          <a:lstStyle>
            <a:lvl1pPr marL="0" indent="0">
              <a:buNone/>
              <a:defRPr sz="1800"/>
            </a:lvl1pPr>
          </a:lstStyle>
          <a:p>
            <a:r>
              <a:rPr lang="en-US"/>
              <a:t>Click icon to add picture</a:t>
            </a:r>
          </a:p>
        </p:txBody>
      </p:sp>
      <p:sp>
        <p:nvSpPr>
          <p:cNvPr id="15" name="Text Placeholder 12">
            <a:extLst>
              <a:ext uri="{FF2B5EF4-FFF2-40B4-BE49-F238E27FC236}">
                <a16:creationId xmlns:a16="http://schemas.microsoft.com/office/drawing/2014/main" id="{D698F04F-B0CF-E288-391E-9B86136B9E9A}"/>
              </a:ext>
            </a:extLst>
          </p:cNvPr>
          <p:cNvSpPr>
            <a:spLocks noGrp="1"/>
          </p:cNvSpPr>
          <p:nvPr>
            <p:ph type="body" sz="quarter" idx="19" hasCustomPrompt="1"/>
          </p:nvPr>
        </p:nvSpPr>
        <p:spPr>
          <a:xfrm>
            <a:off x="1997184" y="4781672"/>
            <a:ext cx="2730458"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16" name="Text Placeholder 14">
            <a:extLst>
              <a:ext uri="{FF2B5EF4-FFF2-40B4-BE49-F238E27FC236}">
                <a16:creationId xmlns:a16="http://schemas.microsoft.com/office/drawing/2014/main" id="{3475638D-744A-CD1C-AA22-6B9B8417C61E}"/>
              </a:ext>
            </a:extLst>
          </p:cNvPr>
          <p:cNvSpPr>
            <a:spLocks noGrp="1"/>
          </p:cNvSpPr>
          <p:nvPr>
            <p:ph type="body" sz="quarter" idx="20" hasCustomPrompt="1"/>
          </p:nvPr>
        </p:nvSpPr>
        <p:spPr>
          <a:xfrm>
            <a:off x="1997184" y="5220797"/>
            <a:ext cx="2730458"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17" name="Text Placeholder 14">
            <a:extLst>
              <a:ext uri="{FF2B5EF4-FFF2-40B4-BE49-F238E27FC236}">
                <a16:creationId xmlns:a16="http://schemas.microsoft.com/office/drawing/2014/main" id="{97636EC4-646E-2315-BAF7-138F4D551629}"/>
              </a:ext>
            </a:extLst>
          </p:cNvPr>
          <p:cNvSpPr>
            <a:spLocks noGrp="1"/>
          </p:cNvSpPr>
          <p:nvPr>
            <p:ph type="body" sz="quarter" idx="21" hasCustomPrompt="1"/>
          </p:nvPr>
        </p:nvSpPr>
        <p:spPr>
          <a:xfrm>
            <a:off x="1997183" y="5580793"/>
            <a:ext cx="2730458"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34" name="Text Placeholder 12">
            <a:extLst>
              <a:ext uri="{FF2B5EF4-FFF2-40B4-BE49-F238E27FC236}">
                <a16:creationId xmlns:a16="http://schemas.microsoft.com/office/drawing/2014/main" id="{47418CC1-08C3-0158-FFF8-925A922091BE}"/>
              </a:ext>
            </a:extLst>
          </p:cNvPr>
          <p:cNvSpPr>
            <a:spLocks noGrp="1"/>
          </p:cNvSpPr>
          <p:nvPr>
            <p:ph type="body" sz="quarter" idx="22" hasCustomPrompt="1"/>
          </p:nvPr>
        </p:nvSpPr>
        <p:spPr>
          <a:xfrm>
            <a:off x="4799774" y="4781672"/>
            <a:ext cx="2730458"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35" name="Text Placeholder 14">
            <a:extLst>
              <a:ext uri="{FF2B5EF4-FFF2-40B4-BE49-F238E27FC236}">
                <a16:creationId xmlns:a16="http://schemas.microsoft.com/office/drawing/2014/main" id="{C039ACBA-9B39-A4F8-B3C2-56D0A640823F}"/>
              </a:ext>
            </a:extLst>
          </p:cNvPr>
          <p:cNvSpPr>
            <a:spLocks noGrp="1"/>
          </p:cNvSpPr>
          <p:nvPr>
            <p:ph type="body" sz="quarter" idx="23" hasCustomPrompt="1"/>
          </p:nvPr>
        </p:nvSpPr>
        <p:spPr>
          <a:xfrm>
            <a:off x="4799774" y="5220797"/>
            <a:ext cx="2730458"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36" name="Text Placeholder 14">
            <a:extLst>
              <a:ext uri="{FF2B5EF4-FFF2-40B4-BE49-F238E27FC236}">
                <a16:creationId xmlns:a16="http://schemas.microsoft.com/office/drawing/2014/main" id="{D6F6D55B-6863-44CB-F485-FCAA1B223218}"/>
              </a:ext>
            </a:extLst>
          </p:cNvPr>
          <p:cNvSpPr>
            <a:spLocks noGrp="1"/>
          </p:cNvSpPr>
          <p:nvPr>
            <p:ph type="body" sz="quarter" idx="24" hasCustomPrompt="1"/>
          </p:nvPr>
        </p:nvSpPr>
        <p:spPr>
          <a:xfrm>
            <a:off x="4799773" y="5580793"/>
            <a:ext cx="2730458"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37" name="Text Placeholder 12">
            <a:extLst>
              <a:ext uri="{FF2B5EF4-FFF2-40B4-BE49-F238E27FC236}">
                <a16:creationId xmlns:a16="http://schemas.microsoft.com/office/drawing/2014/main" id="{7D410B5A-0C2C-9306-60E1-1ED5FDCB5F25}"/>
              </a:ext>
            </a:extLst>
          </p:cNvPr>
          <p:cNvSpPr>
            <a:spLocks noGrp="1"/>
          </p:cNvSpPr>
          <p:nvPr>
            <p:ph type="body" sz="quarter" idx="25" hasCustomPrompt="1"/>
          </p:nvPr>
        </p:nvSpPr>
        <p:spPr>
          <a:xfrm>
            <a:off x="7602363" y="4781672"/>
            <a:ext cx="2730458"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38" name="Text Placeholder 14">
            <a:extLst>
              <a:ext uri="{FF2B5EF4-FFF2-40B4-BE49-F238E27FC236}">
                <a16:creationId xmlns:a16="http://schemas.microsoft.com/office/drawing/2014/main" id="{48FB2669-914A-2E24-3062-E03775891C34}"/>
              </a:ext>
            </a:extLst>
          </p:cNvPr>
          <p:cNvSpPr>
            <a:spLocks noGrp="1"/>
          </p:cNvSpPr>
          <p:nvPr>
            <p:ph type="body" sz="quarter" idx="26" hasCustomPrompt="1"/>
          </p:nvPr>
        </p:nvSpPr>
        <p:spPr>
          <a:xfrm>
            <a:off x="7602363" y="5220797"/>
            <a:ext cx="2730458"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39" name="Text Placeholder 14">
            <a:extLst>
              <a:ext uri="{FF2B5EF4-FFF2-40B4-BE49-F238E27FC236}">
                <a16:creationId xmlns:a16="http://schemas.microsoft.com/office/drawing/2014/main" id="{AB57C62F-2869-A7FB-83C8-63D246DC957B}"/>
              </a:ext>
            </a:extLst>
          </p:cNvPr>
          <p:cNvSpPr>
            <a:spLocks noGrp="1"/>
          </p:cNvSpPr>
          <p:nvPr>
            <p:ph type="body" sz="quarter" idx="27" hasCustomPrompt="1"/>
          </p:nvPr>
        </p:nvSpPr>
        <p:spPr>
          <a:xfrm>
            <a:off x="7602362" y="5580793"/>
            <a:ext cx="2730458"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3" name="Text Placeholder 10">
            <a:extLst>
              <a:ext uri="{FF2B5EF4-FFF2-40B4-BE49-F238E27FC236}">
                <a16:creationId xmlns:a16="http://schemas.microsoft.com/office/drawing/2014/main" id="{9DBC4915-D968-AF4D-E6E5-877FE8B591F0}"/>
              </a:ext>
            </a:extLst>
          </p:cNvPr>
          <p:cNvSpPr>
            <a:spLocks noGrp="1"/>
          </p:cNvSpPr>
          <p:nvPr>
            <p:ph type="body" sz="quarter" idx="28" hasCustomPrompt="1"/>
          </p:nvPr>
        </p:nvSpPr>
        <p:spPr>
          <a:xfrm>
            <a:off x="1" y="999293"/>
            <a:ext cx="12192000" cy="914400"/>
          </a:xfrm>
        </p:spPr>
        <p:txBody>
          <a:bodyPr/>
          <a:lstStyle>
            <a:lvl1pPr marL="0" indent="0" algn="ctr">
              <a:buNone/>
              <a:defRPr sz="4400">
                <a:solidFill>
                  <a:schemeClr val="bg1"/>
                </a:solidFill>
                <a:latin typeface="+mj-lt"/>
              </a:defRPr>
            </a:lvl1pPr>
            <a:lvl2pPr marL="457200" indent="0">
              <a:buNone/>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Presenters</a:t>
            </a:r>
          </a:p>
        </p:txBody>
      </p:sp>
    </p:spTree>
    <p:extLst>
      <p:ext uri="{BB962C8B-B14F-4D97-AF65-F5344CB8AC3E}">
        <p14:creationId xmlns:p14="http://schemas.microsoft.com/office/powerpoint/2010/main" val="1331145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Info 3 people or 1 per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CA9BDBC0-3622-05CE-CB71-A4054C9F7BC0}"/>
              </a:ext>
            </a:extLst>
          </p:cNvPr>
          <p:cNvSpPr>
            <a:spLocks noGrp="1"/>
          </p:cNvSpPr>
          <p:nvPr>
            <p:ph type="body" sz="quarter" idx="19" hasCustomPrompt="1"/>
          </p:nvPr>
        </p:nvSpPr>
        <p:spPr>
          <a:xfrm>
            <a:off x="4594100" y="3174292"/>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23" name="Text Placeholder 14">
            <a:extLst>
              <a:ext uri="{FF2B5EF4-FFF2-40B4-BE49-F238E27FC236}">
                <a16:creationId xmlns:a16="http://schemas.microsoft.com/office/drawing/2014/main" id="{4C393E58-34C4-F04A-D599-B85214E1B61B}"/>
              </a:ext>
            </a:extLst>
          </p:cNvPr>
          <p:cNvSpPr>
            <a:spLocks noGrp="1"/>
          </p:cNvSpPr>
          <p:nvPr>
            <p:ph type="body" sz="quarter" idx="20" hasCustomPrompt="1"/>
          </p:nvPr>
        </p:nvSpPr>
        <p:spPr>
          <a:xfrm>
            <a:off x="4594100" y="3613417"/>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24" name="Text Placeholder 14">
            <a:extLst>
              <a:ext uri="{FF2B5EF4-FFF2-40B4-BE49-F238E27FC236}">
                <a16:creationId xmlns:a16="http://schemas.microsoft.com/office/drawing/2014/main" id="{9CDC1B86-FA4D-97E4-102C-860BF3810180}"/>
              </a:ext>
            </a:extLst>
          </p:cNvPr>
          <p:cNvSpPr>
            <a:spLocks noGrp="1"/>
          </p:cNvSpPr>
          <p:nvPr>
            <p:ph type="body" sz="quarter" idx="21" hasCustomPrompt="1"/>
          </p:nvPr>
        </p:nvSpPr>
        <p:spPr>
          <a:xfrm>
            <a:off x="4594099" y="3973413"/>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25" name="Text Placeholder 14">
            <a:extLst>
              <a:ext uri="{FF2B5EF4-FFF2-40B4-BE49-F238E27FC236}">
                <a16:creationId xmlns:a16="http://schemas.microsoft.com/office/drawing/2014/main" id="{2737FFEA-9ABF-9D47-9303-99EEEDF56C53}"/>
              </a:ext>
            </a:extLst>
          </p:cNvPr>
          <p:cNvSpPr>
            <a:spLocks noGrp="1"/>
          </p:cNvSpPr>
          <p:nvPr>
            <p:ph type="body" sz="quarter" idx="22" hasCustomPrompt="1"/>
          </p:nvPr>
        </p:nvSpPr>
        <p:spPr>
          <a:xfrm>
            <a:off x="4594098" y="4415135"/>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26" name="TextBox 25">
            <a:extLst>
              <a:ext uri="{FF2B5EF4-FFF2-40B4-BE49-F238E27FC236}">
                <a16:creationId xmlns:a16="http://schemas.microsoft.com/office/drawing/2014/main" id="{55518133-20F3-6738-9C0A-30E99B4215FC}"/>
              </a:ext>
            </a:extLst>
          </p:cNvPr>
          <p:cNvSpPr txBox="1"/>
          <p:nvPr userDrawn="1"/>
        </p:nvSpPr>
        <p:spPr>
          <a:xfrm>
            <a:off x="1560144" y="1166294"/>
            <a:ext cx="9071712" cy="769441"/>
          </a:xfrm>
          <a:prstGeom prst="rect">
            <a:avLst/>
          </a:prstGeom>
          <a:noFill/>
        </p:spPr>
        <p:txBody>
          <a:bodyPr wrap="square" rtlCol="0">
            <a:spAutoFit/>
          </a:bodyPr>
          <a:lstStyle/>
          <a:p>
            <a:pPr algn="ctr"/>
            <a:r>
              <a:rPr lang="en-US" sz="4400">
                <a:solidFill>
                  <a:schemeClr val="bg1"/>
                </a:solidFill>
                <a:latin typeface="+mj-lt"/>
              </a:rPr>
              <a:t>Contact</a:t>
            </a:r>
          </a:p>
        </p:txBody>
      </p:sp>
    </p:spTree>
    <p:extLst>
      <p:ext uri="{BB962C8B-B14F-4D97-AF65-F5344CB8AC3E}">
        <p14:creationId xmlns:p14="http://schemas.microsoft.com/office/powerpoint/2010/main" val="353889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info 2 peo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2"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Text Placeholder 12">
            <a:extLst>
              <a:ext uri="{FF2B5EF4-FFF2-40B4-BE49-F238E27FC236}">
                <a16:creationId xmlns:a16="http://schemas.microsoft.com/office/drawing/2014/main" id="{17CD9CCC-2D9D-DCA4-0DE9-8759B044FAA4}"/>
              </a:ext>
            </a:extLst>
          </p:cNvPr>
          <p:cNvSpPr>
            <a:spLocks noGrp="1"/>
          </p:cNvSpPr>
          <p:nvPr>
            <p:ph type="body" sz="quarter" idx="15" hasCustomPrompt="1"/>
          </p:nvPr>
        </p:nvSpPr>
        <p:spPr>
          <a:xfrm>
            <a:off x="6118600" y="3163575"/>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19" name="Text Placeholder 14">
            <a:extLst>
              <a:ext uri="{FF2B5EF4-FFF2-40B4-BE49-F238E27FC236}">
                <a16:creationId xmlns:a16="http://schemas.microsoft.com/office/drawing/2014/main" id="{66721C1F-8764-D819-A70B-F59BB971996E}"/>
              </a:ext>
            </a:extLst>
          </p:cNvPr>
          <p:cNvSpPr>
            <a:spLocks noGrp="1"/>
          </p:cNvSpPr>
          <p:nvPr>
            <p:ph type="body" sz="quarter" idx="16" hasCustomPrompt="1"/>
          </p:nvPr>
        </p:nvSpPr>
        <p:spPr>
          <a:xfrm>
            <a:off x="6118600" y="3602700"/>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20" name="Text Placeholder 14">
            <a:extLst>
              <a:ext uri="{FF2B5EF4-FFF2-40B4-BE49-F238E27FC236}">
                <a16:creationId xmlns:a16="http://schemas.microsoft.com/office/drawing/2014/main" id="{ADE6FAFD-130B-4F13-47C5-CEB5060B3A2B}"/>
              </a:ext>
            </a:extLst>
          </p:cNvPr>
          <p:cNvSpPr>
            <a:spLocks noGrp="1"/>
          </p:cNvSpPr>
          <p:nvPr>
            <p:ph type="body" sz="quarter" idx="17" hasCustomPrompt="1"/>
          </p:nvPr>
        </p:nvSpPr>
        <p:spPr>
          <a:xfrm>
            <a:off x="6118599" y="3962696"/>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21" name="Text Placeholder 14">
            <a:extLst>
              <a:ext uri="{FF2B5EF4-FFF2-40B4-BE49-F238E27FC236}">
                <a16:creationId xmlns:a16="http://schemas.microsoft.com/office/drawing/2014/main" id="{B4E96AE9-20AA-FAF6-C262-1BBA888E4845}"/>
              </a:ext>
            </a:extLst>
          </p:cNvPr>
          <p:cNvSpPr>
            <a:spLocks noGrp="1"/>
          </p:cNvSpPr>
          <p:nvPr>
            <p:ph type="body" sz="quarter" idx="18" hasCustomPrompt="1"/>
          </p:nvPr>
        </p:nvSpPr>
        <p:spPr>
          <a:xfrm>
            <a:off x="6118598" y="4404418"/>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22" name="Text Placeholder 12">
            <a:extLst>
              <a:ext uri="{FF2B5EF4-FFF2-40B4-BE49-F238E27FC236}">
                <a16:creationId xmlns:a16="http://schemas.microsoft.com/office/drawing/2014/main" id="{CA9BDBC0-3622-05CE-CB71-A4054C9F7BC0}"/>
              </a:ext>
            </a:extLst>
          </p:cNvPr>
          <p:cNvSpPr>
            <a:spLocks noGrp="1"/>
          </p:cNvSpPr>
          <p:nvPr>
            <p:ph type="body" sz="quarter" idx="19" hasCustomPrompt="1"/>
          </p:nvPr>
        </p:nvSpPr>
        <p:spPr>
          <a:xfrm>
            <a:off x="3088421" y="3163575"/>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23" name="Text Placeholder 14">
            <a:extLst>
              <a:ext uri="{FF2B5EF4-FFF2-40B4-BE49-F238E27FC236}">
                <a16:creationId xmlns:a16="http://schemas.microsoft.com/office/drawing/2014/main" id="{4C393E58-34C4-F04A-D599-B85214E1B61B}"/>
              </a:ext>
            </a:extLst>
          </p:cNvPr>
          <p:cNvSpPr>
            <a:spLocks noGrp="1"/>
          </p:cNvSpPr>
          <p:nvPr>
            <p:ph type="body" sz="quarter" idx="20" hasCustomPrompt="1"/>
          </p:nvPr>
        </p:nvSpPr>
        <p:spPr>
          <a:xfrm>
            <a:off x="3088421" y="3602700"/>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24" name="Text Placeholder 14">
            <a:extLst>
              <a:ext uri="{FF2B5EF4-FFF2-40B4-BE49-F238E27FC236}">
                <a16:creationId xmlns:a16="http://schemas.microsoft.com/office/drawing/2014/main" id="{9CDC1B86-FA4D-97E4-102C-860BF3810180}"/>
              </a:ext>
            </a:extLst>
          </p:cNvPr>
          <p:cNvSpPr>
            <a:spLocks noGrp="1"/>
          </p:cNvSpPr>
          <p:nvPr>
            <p:ph type="body" sz="quarter" idx="21" hasCustomPrompt="1"/>
          </p:nvPr>
        </p:nvSpPr>
        <p:spPr>
          <a:xfrm>
            <a:off x="3088420" y="3962696"/>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25" name="Text Placeholder 14">
            <a:extLst>
              <a:ext uri="{FF2B5EF4-FFF2-40B4-BE49-F238E27FC236}">
                <a16:creationId xmlns:a16="http://schemas.microsoft.com/office/drawing/2014/main" id="{2737FFEA-9ABF-9D47-9303-99EEEDF56C53}"/>
              </a:ext>
            </a:extLst>
          </p:cNvPr>
          <p:cNvSpPr>
            <a:spLocks noGrp="1"/>
          </p:cNvSpPr>
          <p:nvPr>
            <p:ph type="body" sz="quarter" idx="22" hasCustomPrompt="1"/>
          </p:nvPr>
        </p:nvSpPr>
        <p:spPr>
          <a:xfrm>
            <a:off x="3088419" y="4404418"/>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26" name="TextBox 25">
            <a:extLst>
              <a:ext uri="{FF2B5EF4-FFF2-40B4-BE49-F238E27FC236}">
                <a16:creationId xmlns:a16="http://schemas.microsoft.com/office/drawing/2014/main" id="{55518133-20F3-6738-9C0A-30E99B4215FC}"/>
              </a:ext>
            </a:extLst>
          </p:cNvPr>
          <p:cNvSpPr txBox="1"/>
          <p:nvPr userDrawn="1"/>
        </p:nvSpPr>
        <p:spPr>
          <a:xfrm>
            <a:off x="1560144" y="1166294"/>
            <a:ext cx="9071712" cy="769441"/>
          </a:xfrm>
          <a:prstGeom prst="rect">
            <a:avLst/>
          </a:prstGeom>
          <a:noFill/>
        </p:spPr>
        <p:txBody>
          <a:bodyPr wrap="square" rtlCol="0">
            <a:spAutoFit/>
          </a:bodyPr>
          <a:lstStyle/>
          <a:p>
            <a:pPr algn="ctr"/>
            <a:r>
              <a:rPr lang="en-US" sz="4400">
                <a:solidFill>
                  <a:schemeClr val="bg1"/>
                </a:solidFill>
                <a:latin typeface="+mj-lt"/>
              </a:rPr>
              <a:t>Contact</a:t>
            </a:r>
          </a:p>
        </p:txBody>
      </p:sp>
    </p:spTree>
    <p:extLst>
      <p:ext uri="{BB962C8B-B14F-4D97-AF65-F5344CB8AC3E}">
        <p14:creationId xmlns:p14="http://schemas.microsoft.com/office/powerpoint/2010/main" val="1884277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act Info 3 people or 1 per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CABFE175-15F9-316D-7A86-5E48EF6708C2}"/>
              </a:ext>
            </a:extLst>
          </p:cNvPr>
          <p:cNvSpPr>
            <a:spLocks noGrp="1"/>
          </p:cNvSpPr>
          <p:nvPr>
            <p:ph type="body" sz="quarter" idx="11" hasCustomPrompt="1"/>
          </p:nvPr>
        </p:nvSpPr>
        <p:spPr>
          <a:xfrm>
            <a:off x="1560146" y="3174292"/>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15" name="Text Placeholder 14">
            <a:extLst>
              <a:ext uri="{FF2B5EF4-FFF2-40B4-BE49-F238E27FC236}">
                <a16:creationId xmlns:a16="http://schemas.microsoft.com/office/drawing/2014/main" id="{4611C768-9B83-34EF-35F5-4292ACC48942}"/>
              </a:ext>
            </a:extLst>
          </p:cNvPr>
          <p:cNvSpPr>
            <a:spLocks noGrp="1"/>
          </p:cNvSpPr>
          <p:nvPr>
            <p:ph type="body" sz="quarter" idx="12" hasCustomPrompt="1"/>
          </p:nvPr>
        </p:nvSpPr>
        <p:spPr>
          <a:xfrm>
            <a:off x="1560146" y="3613417"/>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16" name="Text Placeholder 14">
            <a:extLst>
              <a:ext uri="{FF2B5EF4-FFF2-40B4-BE49-F238E27FC236}">
                <a16:creationId xmlns:a16="http://schemas.microsoft.com/office/drawing/2014/main" id="{8D8E0790-B42F-2ED1-782F-06524BA83C92}"/>
              </a:ext>
            </a:extLst>
          </p:cNvPr>
          <p:cNvSpPr>
            <a:spLocks noGrp="1"/>
          </p:cNvSpPr>
          <p:nvPr>
            <p:ph type="body" sz="quarter" idx="13" hasCustomPrompt="1"/>
          </p:nvPr>
        </p:nvSpPr>
        <p:spPr>
          <a:xfrm>
            <a:off x="1560145" y="3973413"/>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17" name="Text Placeholder 14">
            <a:extLst>
              <a:ext uri="{FF2B5EF4-FFF2-40B4-BE49-F238E27FC236}">
                <a16:creationId xmlns:a16="http://schemas.microsoft.com/office/drawing/2014/main" id="{DCBB7959-A526-C776-E70C-CD7C3EABC759}"/>
              </a:ext>
            </a:extLst>
          </p:cNvPr>
          <p:cNvSpPr>
            <a:spLocks noGrp="1"/>
          </p:cNvSpPr>
          <p:nvPr>
            <p:ph type="body" sz="quarter" idx="14" hasCustomPrompt="1"/>
          </p:nvPr>
        </p:nvSpPr>
        <p:spPr>
          <a:xfrm>
            <a:off x="1560144" y="4415135"/>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18" name="Text Placeholder 12">
            <a:extLst>
              <a:ext uri="{FF2B5EF4-FFF2-40B4-BE49-F238E27FC236}">
                <a16:creationId xmlns:a16="http://schemas.microsoft.com/office/drawing/2014/main" id="{17CD9CCC-2D9D-DCA4-0DE9-8759B044FAA4}"/>
              </a:ext>
            </a:extLst>
          </p:cNvPr>
          <p:cNvSpPr>
            <a:spLocks noGrp="1"/>
          </p:cNvSpPr>
          <p:nvPr>
            <p:ph type="body" sz="quarter" idx="15" hasCustomPrompt="1"/>
          </p:nvPr>
        </p:nvSpPr>
        <p:spPr>
          <a:xfrm>
            <a:off x="7624279" y="3174292"/>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19" name="Text Placeholder 14">
            <a:extLst>
              <a:ext uri="{FF2B5EF4-FFF2-40B4-BE49-F238E27FC236}">
                <a16:creationId xmlns:a16="http://schemas.microsoft.com/office/drawing/2014/main" id="{66721C1F-8764-D819-A70B-F59BB971996E}"/>
              </a:ext>
            </a:extLst>
          </p:cNvPr>
          <p:cNvSpPr>
            <a:spLocks noGrp="1"/>
          </p:cNvSpPr>
          <p:nvPr>
            <p:ph type="body" sz="quarter" idx="16" hasCustomPrompt="1"/>
          </p:nvPr>
        </p:nvSpPr>
        <p:spPr>
          <a:xfrm>
            <a:off x="7624279" y="3613417"/>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20" name="Text Placeholder 14">
            <a:extLst>
              <a:ext uri="{FF2B5EF4-FFF2-40B4-BE49-F238E27FC236}">
                <a16:creationId xmlns:a16="http://schemas.microsoft.com/office/drawing/2014/main" id="{ADE6FAFD-130B-4F13-47C5-CEB5060B3A2B}"/>
              </a:ext>
            </a:extLst>
          </p:cNvPr>
          <p:cNvSpPr>
            <a:spLocks noGrp="1"/>
          </p:cNvSpPr>
          <p:nvPr>
            <p:ph type="body" sz="quarter" idx="17" hasCustomPrompt="1"/>
          </p:nvPr>
        </p:nvSpPr>
        <p:spPr>
          <a:xfrm>
            <a:off x="7624278" y="3973413"/>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21" name="Text Placeholder 14">
            <a:extLst>
              <a:ext uri="{FF2B5EF4-FFF2-40B4-BE49-F238E27FC236}">
                <a16:creationId xmlns:a16="http://schemas.microsoft.com/office/drawing/2014/main" id="{B4E96AE9-20AA-FAF6-C262-1BBA888E4845}"/>
              </a:ext>
            </a:extLst>
          </p:cNvPr>
          <p:cNvSpPr>
            <a:spLocks noGrp="1"/>
          </p:cNvSpPr>
          <p:nvPr>
            <p:ph type="body" sz="quarter" idx="18" hasCustomPrompt="1"/>
          </p:nvPr>
        </p:nvSpPr>
        <p:spPr>
          <a:xfrm>
            <a:off x="7624277" y="4415135"/>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22" name="Text Placeholder 12">
            <a:extLst>
              <a:ext uri="{FF2B5EF4-FFF2-40B4-BE49-F238E27FC236}">
                <a16:creationId xmlns:a16="http://schemas.microsoft.com/office/drawing/2014/main" id="{CA9BDBC0-3622-05CE-CB71-A4054C9F7BC0}"/>
              </a:ext>
            </a:extLst>
          </p:cNvPr>
          <p:cNvSpPr>
            <a:spLocks noGrp="1"/>
          </p:cNvSpPr>
          <p:nvPr>
            <p:ph type="body" sz="quarter" idx="19" hasCustomPrompt="1"/>
          </p:nvPr>
        </p:nvSpPr>
        <p:spPr>
          <a:xfrm>
            <a:off x="4594100" y="3174292"/>
            <a:ext cx="3007579" cy="359996"/>
          </a:xfrm>
        </p:spPr>
        <p:txBody>
          <a:bodyPr>
            <a:noAutofit/>
          </a:bodyPr>
          <a:lstStyle>
            <a:lvl1pPr marL="0" indent="0" algn="ctr">
              <a:buNone/>
              <a:defRPr sz="1800" b="1">
                <a:solidFill>
                  <a:schemeClr val="bg1"/>
                </a:solidFill>
                <a:latin typeface="+mj-lt"/>
              </a:defRPr>
            </a:lvl1pPr>
            <a:lvl2pPr>
              <a:defRPr sz="1800" b="1">
                <a:solidFill>
                  <a:schemeClr val="bg1"/>
                </a:solidFill>
                <a:latin typeface="+mj-lt"/>
              </a:defRPr>
            </a:lvl2pPr>
            <a:lvl3pPr>
              <a:defRPr sz="1800" b="1">
                <a:solidFill>
                  <a:schemeClr val="bg1"/>
                </a:solidFill>
                <a:latin typeface="+mj-lt"/>
              </a:defRPr>
            </a:lvl3pPr>
            <a:lvl4pPr>
              <a:defRPr sz="1800" b="1">
                <a:solidFill>
                  <a:schemeClr val="bg1"/>
                </a:solidFill>
                <a:latin typeface="+mj-lt"/>
              </a:defRPr>
            </a:lvl4pPr>
            <a:lvl5pPr>
              <a:defRPr sz="1800" b="1">
                <a:solidFill>
                  <a:schemeClr val="bg1"/>
                </a:solidFill>
                <a:latin typeface="+mj-lt"/>
              </a:defRPr>
            </a:lvl5pPr>
          </a:lstStyle>
          <a:p>
            <a:pPr lvl="0"/>
            <a:r>
              <a:rPr lang="en-US"/>
              <a:t>Click to add name</a:t>
            </a:r>
          </a:p>
        </p:txBody>
      </p:sp>
      <p:sp>
        <p:nvSpPr>
          <p:cNvPr id="23" name="Text Placeholder 14">
            <a:extLst>
              <a:ext uri="{FF2B5EF4-FFF2-40B4-BE49-F238E27FC236}">
                <a16:creationId xmlns:a16="http://schemas.microsoft.com/office/drawing/2014/main" id="{4C393E58-34C4-F04A-D599-B85214E1B61B}"/>
              </a:ext>
            </a:extLst>
          </p:cNvPr>
          <p:cNvSpPr>
            <a:spLocks noGrp="1"/>
          </p:cNvSpPr>
          <p:nvPr>
            <p:ph type="body" sz="quarter" idx="20" hasCustomPrompt="1"/>
          </p:nvPr>
        </p:nvSpPr>
        <p:spPr>
          <a:xfrm>
            <a:off x="4594100" y="3613417"/>
            <a:ext cx="3007579" cy="359996"/>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Title</a:t>
            </a:r>
          </a:p>
        </p:txBody>
      </p:sp>
      <p:sp>
        <p:nvSpPr>
          <p:cNvPr id="24" name="Text Placeholder 14">
            <a:extLst>
              <a:ext uri="{FF2B5EF4-FFF2-40B4-BE49-F238E27FC236}">
                <a16:creationId xmlns:a16="http://schemas.microsoft.com/office/drawing/2014/main" id="{9CDC1B86-FA4D-97E4-102C-860BF3810180}"/>
              </a:ext>
            </a:extLst>
          </p:cNvPr>
          <p:cNvSpPr>
            <a:spLocks noGrp="1"/>
          </p:cNvSpPr>
          <p:nvPr>
            <p:ph type="body" sz="quarter" idx="21" hasCustomPrompt="1"/>
          </p:nvPr>
        </p:nvSpPr>
        <p:spPr>
          <a:xfrm>
            <a:off x="4594099" y="3973413"/>
            <a:ext cx="3007579" cy="419391"/>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Organization</a:t>
            </a:r>
          </a:p>
        </p:txBody>
      </p:sp>
      <p:sp>
        <p:nvSpPr>
          <p:cNvPr id="25" name="Text Placeholder 14">
            <a:extLst>
              <a:ext uri="{FF2B5EF4-FFF2-40B4-BE49-F238E27FC236}">
                <a16:creationId xmlns:a16="http://schemas.microsoft.com/office/drawing/2014/main" id="{2737FFEA-9ABF-9D47-9303-99EEEDF56C53}"/>
              </a:ext>
            </a:extLst>
          </p:cNvPr>
          <p:cNvSpPr>
            <a:spLocks noGrp="1"/>
          </p:cNvSpPr>
          <p:nvPr>
            <p:ph type="body" sz="quarter" idx="22" hasCustomPrompt="1"/>
          </p:nvPr>
        </p:nvSpPr>
        <p:spPr>
          <a:xfrm>
            <a:off x="4594098" y="4415135"/>
            <a:ext cx="3007579" cy="551207"/>
          </a:xfrm>
        </p:spPr>
        <p:txBody>
          <a:bodyPr>
            <a:noAutofit/>
          </a:bodyPr>
          <a:lstStyle>
            <a:lvl1pPr marL="0" indent="0" algn="ctr">
              <a:spcBef>
                <a:spcPts val="0"/>
              </a:spcBef>
              <a:buNone/>
              <a:defRPr sz="18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a:t>Email@</a:t>
            </a:r>
          </a:p>
        </p:txBody>
      </p:sp>
      <p:sp>
        <p:nvSpPr>
          <p:cNvPr id="26" name="TextBox 25">
            <a:extLst>
              <a:ext uri="{FF2B5EF4-FFF2-40B4-BE49-F238E27FC236}">
                <a16:creationId xmlns:a16="http://schemas.microsoft.com/office/drawing/2014/main" id="{55518133-20F3-6738-9C0A-30E99B4215FC}"/>
              </a:ext>
            </a:extLst>
          </p:cNvPr>
          <p:cNvSpPr txBox="1"/>
          <p:nvPr userDrawn="1"/>
        </p:nvSpPr>
        <p:spPr>
          <a:xfrm>
            <a:off x="1560144" y="1166294"/>
            <a:ext cx="9071712" cy="769441"/>
          </a:xfrm>
          <a:prstGeom prst="rect">
            <a:avLst/>
          </a:prstGeom>
          <a:noFill/>
        </p:spPr>
        <p:txBody>
          <a:bodyPr wrap="square" rtlCol="0">
            <a:spAutoFit/>
          </a:bodyPr>
          <a:lstStyle/>
          <a:p>
            <a:pPr algn="ctr"/>
            <a:r>
              <a:rPr lang="en-US" sz="4400">
                <a:solidFill>
                  <a:schemeClr val="bg1"/>
                </a:solidFill>
                <a:latin typeface="+mj-lt"/>
              </a:rPr>
              <a:t>Contact</a:t>
            </a:r>
          </a:p>
        </p:txBody>
      </p:sp>
    </p:spTree>
    <p:extLst>
      <p:ext uri="{BB962C8B-B14F-4D97-AF65-F5344CB8AC3E}">
        <p14:creationId xmlns:p14="http://schemas.microsoft.com/office/powerpoint/2010/main" val="403713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136" name="Title 1">
            <a:extLst>
              <a:ext uri="{FF2B5EF4-FFF2-40B4-BE49-F238E27FC236}">
                <a16:creationId xmlns:a16="http://schemas.microsoft.com/office/drawing/2014/main" id="{38B93AAE-8C34-24CE-66A3-675625F167CE}"/>
              </a:ext>
            </a:extLst>
          </p:cNvPr>
          <p:cNvSpPr txBox="1">
            <a:spLocks/>
          </p:cNvSpPr>
          <p:nvPr userDrawn="1"/>
        </p:nvSpPr>
        <p:spPr>
          <a:xfrm>
            <a:off x="2340289" y="585562"/>
            <a:ext cx="9071708" cy="769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414042"/>
                </a:solidFill>
                <a:latin typeface="+mj-lt"/>
                <a:ea typeface="+mj-ea"/>
                <a:cs typeface="+mj-cs"/>
              </a:defRPr>
            </a:lvl1pPr>
          </a:lstStyle>
          <a:p>
            <a:pPr>
              <a:lnSpc>
                <a:spcPct val="100000"/>
              </a:lnSpc>
            </a:pPr>
            <a:r>
              <a:rPr lang="en-US">
                <a:solidFill>
                  <a:schemeClr val="accent3"/>
                </a:solidFill>
              </a:rPr>
              <a:t>Resources</a:t>
            </a:r>
          </a:p>
        </p:txBody>
      </p:sp>
      <p:pic>
        <p:nvPicPr>
          <p:cNvPr id="139" name="Picture 138" descr="Icon&#10;&#10;Description automatically generated">
            <a:extLst>
              <a:ext uri="{FF2B5EF4-FFF2-40B4-BE49-F238E27FC236}">
                <a16:creationId xmlns:a16="http://schemas.microsoft.com/office/drawing/2014/main" id="{4A180BAD-10C7-4472-A5EB-979E06426B27}"/>
              </a:ext>
            </a:extLst>
          </p:cNvPr>
          <p:cNvPicPr>
            <a:picLocks noChangeAspect="1"/>
          </p:cNvPicPr>
          <p:nvPr userDrawn="1"/>
        </p:nvPicPr>
        <p:blipFill>
          <a:blip r:embed="rId2"/>
          <a:stretch>
            <a:fillRect/>
          </a:stretch>
        </p:blipFill>
        <p:spPr>
          <a:xfrm>
            <a:off x="1292705" y="585562"/>
            <a:ext cx="939800" cy="914400"/>
          </a:xfrm>
          <a:prstGeom prst="rect">
            <a:avLst/>
          </a:prstGeom>
        </p:spPr>
      </p:pic>
      <p:sp>
        <p:nvSpPr>
          <p:cNvPr id="3" name="Text Placeholder 2">
            <a:extLst>
              <a:ext uri="{FF2B5EF4-FFF2-40B4-BE49-F238E27FC236}">
                <a16:creationId xmlns:a16="http://schemas.microsoft.com/office/drawing/2014/main" id="{C2A1B726-644B-72AD-D207-06BE795162F5}"/>
              </a:ext>
            </a:extLst>
          </p:cNvPr>
          <p:cNvSpPr>
            <a:spLocks noGrp="1"/>
          </p:cNvSpPr>
          <p:nvPr>
            <p:ph type="body" sz="quarter" idx="11"/>
          </p:nvPr>
        </p:nvSpPr>
        <p:spPr>
          <a:xfrm>
            <a:off x="2400300" y="1753966"/>
            <a:ext cx="7391400" cy="398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0073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vents">
    <p:spTree>
      <p:nvGrpSpPr>
        <p:cNvPr id="1" name=""/>
        <p:cNvGrpSpPr/>
        <p:nvPr/>
      </p:nvGrpSpPr>
      <p:grpSpPr>
        <a:xfrm>
          <a:off x="0" y="0"/>
          <a:ext cx="0" cy="0"/>
          <a:chOff x="0" y="0"/>
          <a:chExt cx="0" cy="0"/>
        </a:xfrm>
      </p:grpSpPr>
      <p:sp>
        <p:nvSpPr>
          <p:cNvPr id="136" name="Title 1">
            <a:extLst>
              <a:ext uri="{FF2B5EF4-FFF2-40B4-BE49-F238E27FC236}">
                <a16:creationId xmlns:a16="http://schemas.microsoft.com/office/drawing/2014/main" id="{38B93AAE-8C34-24CE-66A3-675625F167CE}"/>
              </a:ext>
            </a:extLst>
          </p:cNvPr>
          <p:cNvSpPr txBox="1">
            <a:spLocks/>
          </p:cNvSpPr>
          <p:nvPr userDrawn="1"/>
        </p:nvSpPr>
        <p:spPr>
          <a:xfrm>
            <a:off x="2340289" y="585562"/>
            <a:ext cx="9071708" cy="769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414042"/>
                </a:solidFill>
                <a:latin typeface="+mj-lt"/>
                <a:ea typeface="+mj-ea"/>
                <a:cs typeface="+mj-cs"/>
              </a:defRPr>
            </a:lvl1pPr>
          </a:lstStyle>
          <a:p>
            <a:pPr>
              <a:lnSpc>
                <a:spcPct val="100000"/>
              </a:lnSpc>
            </a:pPr>
            <a:r>
              <a:rPr lang="en-US">
                <a:solidFill>
                  <a:schemeClr val="accent3"/>
                </a:solidFill>
              </a:rPr>
              <a:t>Upcoming Events</a:t>
            </a:r>
          </a:p>
        </p:txBody>
      </p:sp>
      <p:pic>
        <p:nvPicPr>
          <p:cNvPr id="139" name="Picture 138" descr="Icon&#10;&#10;Description automatically generated">
            <a:extLst>
              <a:ext uri="{FF2B5EF4-FFF2-40B4-BE49-F238E27FC236}">
                <a16:creationId xmlns:a16="http://schemas.microsoft.com/office/drawing/2014/main" id="{4A180BAD-10C7-4472-A5EB-979E06426B27}"/>
              </a:ext>
            </a:extLst>
          </p:cNvPr>
          <p:cNvPicPr>
            <a:picLocks noChangeAspect="1"/>
          </p:cNvPicPr>
          <p:nvPr userDrawn="1"/>
        </p:nvPicPr>
        <p:blipFill>
          <a:blip r:embed="rId2"/>
          <a:stretch>
            <a:fillRect/>
          </a:stretch>
        </p:blipFill>
        <p:spPr>
          <a:xfrm>
            <a:off x="1292705" y="585562"/>
            <a:ext cx="939800" cy="914400"/>
          </a:xfrm>
          <a:prstGeom prst="rect">
            <a:avLst/>
          </a:prstGeom>
        </p:spPr>
      </p:pic>
      <p:sp>
        <p:nvSpPr>
          <p:cNvPr id="3" name="Text Placeholder 2">
            <a:extLst>
              <a:ext uri="{FF2B5EF4-FFF2-40B4-BE49-F238E27FC236}">
                <a16:creationId xmlns:a16="http://schemas.microsoft.com/office/drawing/2014/main" id="{C2A1B726-644B-72AD-D207-06BE795162F5}"/>
              </a:ext>
            </a:extLst>
          </p:cNvPr>
          <p:cNvSpPr>
            <a:spLocks noGrp="1"/>
          </p:cNvSpPr>
          <p:nvPr>
            <p:ph type="body" sz="quarter" idx="11"/>
          </p:nvPr>
        </p:nvSpPr>
        <p:spPr>
          <a:xfrm>
            <a:off x="2400300" y="1753966"/>
            <a:ext cx="7391400" cy="398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5319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2"/>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C4BBEA-3385-1A8F-0D94-15619C71CE36}"/>
              </a:ext>
            </a:extLst>
          </p:cNvPr>
          <p:cNvSpPr/>
          <p:nvPr userDrawn="1"/>
        </p:nvSpPr>
        <p:spPr>
          <a:xfrm>
            <a:off x="3348567" y="2472266"/>
            <a:ext cx="5494866" cy="1913467"/>
          </a:xfrm>
          <a:prstGeom prst="rect">
            <a:avLst/>
          </a:prstGeom>
          <a:solidFill>
            <a:schemeClr val="accent4"/>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2895600" y="2810933"/>
            <a:ext cx="6443133" cy="1107996"/>
          </a:xfrm>
          <a:prstGeom prst="rect">
            <a:avLst/>
          </a:prstGeom>
          <a:noFill/>
        </p:spPr>
        <p:txBody>
          <a:bodyPr wrap="square" rtlCol="0">
            <a:spAutoFit/>
          </a:bodyPr>
          <a:lstStyle/>
          <a:p>
            <a:pPr algn="ctr"/>
            <a:r>
              <a:rPr lang="en-US" sz="6600">
                <a:solidFill>
                  <a:schemeClr val="accent3"/>
                </a:solidFill>
              </a:rPr>
              <a:t>Break</a:t>
            </a:r>
          </a:p>
        </p:txBody>
      </p:sp>
    </p:spTree>
    <p:extLst>
      <p:ext uri="{BB962C8B-B14F-4D97-AF65-F5344CB8AC3E}">
        <p14:creationId xmlns:p14="http://schemas.microsoft.com/office/powerpoint/2010/main" val="3199102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outs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C4BBEA-3385-1A8F-0D94-15619C71CE36}"/>
              </a:ext>
            </a:extLst>
          </p:cNvPr>
          <p:cNvSpPr/>
          <p:nvPr userDrawn="1"/>
        </p:nvSpPr>
        <p:spPr>
          <a:xfrm>
            <a:off x="3348567" y="2472266"/>
            <a:ext cx="5494866" cy="1913467"/>
          </a:xfrm>
          <a:prstGeom prst="rect">
            <a:avLst/>
          </a:prstGeom>
          <a:solidFill>
            <a:schemeClr val="accent2"/>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2895600" y="2810933"/>
            <a:ext cx="6443133" cy="1107996"/>
          </a:xfrm>
          <a:prstGeom prst="rect">
            <a:avLst/>
          </a:prstGeom>
          <a:noFill/>
        </p:spPr>
        <p:txBody>
          <a:bodyPr wrap="square" rtlCol="0">
            <a:spAutoFit/>
          </a:bodyPr>
          <a:lstStyle/>
          <a:p>
            <a:pPr algn="ctr"/>
            <a:r>
              <a:rPr lang="en-US" sz="6600">
                <a:solidFill>
                  <a:schemeClr val="accent3"/>
                </a:solidFill>
              </a:rPr>
              <a:t>Breakouts</a:t>
            </a:r>
          </a:p>
        </p:txBody>
      </p:sp>
    </p:spTree>
    <p:extLst>
      <p:ext uri="{BB962C8B-B14F-4D97-AF65-F5344CB8AC3E}">
        <p14:creationId xmlns:p14="http://schemas.microsoft.com/office/powerpoint/2010/main" val="1261955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C4BBEA-3385-1A8F-0D94-15619C71CE36}"/>
              </a:ext>
            </a:extLst>
          </p:cNvPr>
          <p:cNvSpPr/>
          <p:nvPr userDrawn="1"/>
        </p:nvSpPr>
        <p:spPr>
          <a:xfrm>
            <a:off x="3348567" y="2472266"/>
            <a:ext cx="5494866" cy="1913467"/>
          </a:xfrm>
          <a:prstGeom prst="rect">
            <a:avLst/>
          </a:prstGeom>
          <a:solidFill>
            <a:schemeClr val="accent4"/>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2895600" y="2810933"/>
            <a:ext cx="6443133" cy="1107996"/>
          </a:xfrm>
          <a:prstGeom prst="rect">
            <a:avLst/>
          </a:prstGeom>
          <a:noFill/>
        </p:spPr>
        <p:txBody>
          <a:bodyPr wrap="square" rtlCol="0">
            <a:spAutoFit/>
          </a:bodyPr>
          <a:lstStyle/>
          <a:p>
            <a:pPr algn="ctr"/>
            <a:r>
              <a:rPr lang="en-US" sz="6600">
                <a:solidFill>
                  <a:schemeClr val="accent3"/>
                </a:solidFill>
              </a:rPr>
              <a:t>Thank You!</a:t>
            </a:r>
          </a:p>
        </p:txBody>
      </p:sp>
    </p:spTree>
    <p:extLst>
      <p:ext uri="{BB962C8B-B14F-4D97-AF65-F5344CB8AC3E}">
        <p14:creationId xmlns:p14="http://schemas.microsoft.com/office/powerpoint/2010/main" val="1885510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158CB-0649-6280-D678-19E64B2E5DF3}"/>
              </a:ext>
            </a:extLst>
          </p:cNvPr>
          <p:cNvSpPr/>
          <p:nvPr userDrawn="1"/>
        </p:nvSpPr>
        <p:spPr>
          <a:xfrm>
            <a:off x="0" y="0"/>
            <a:ext cx="12192000" cy="6858000"/>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C082D31-2971-C5D9-8BBF-AA39AB88571B}"/>
              </a:ext>
            </a:extLst>
          </p:cNvPr>
          <p:cNvSpPr/>
          <p:nvPr userDrawn="1"/>
        </p:nvSpPr>
        <p:spPr>
          <a:xfrm>
            <a:off x="3348567" y="2472266"/>
            <a:ext cx="5494866" cy="1913467"/>
          </a:xfrm>
          <a:prstGeom prst="rect">
            <a:avLst/>
          </a:prstGeom>
          <a:solidFill>
            <a:schemeClr val="accent3"/>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DD32F6F-6B88-9A0F-3660-8E96C4A57F83}"/>
              </a:ext>
            </a:extLst>
          </p:cNvPr>
          <p:cNvSpPr txBox="1"/>
          <p:nvPr userDrawn="1"/>
        </p:nvSpPr>
        <p:spPr>
          <a:xfrm>
            <a:off x="2874433" y="2815734"/>
            <a:ext cx="6443133" cy="1107996"/>
          </a:xfrm>
          <a:prstGeom prst="rect">
            <a:avLst/>
          </a:prstGeom>
          <a:noFill/>
        </p:spPr>
        <p:txBody>
          <a:bodyPr wrap="square" rtlCol="0">
            <a:spAutoFit/>
          </a:bodyPr>
          <a:lstStyle/>
          <a:p>
            <a:pPr algn="ctr"/>
            <a:r>
              <a:rPr lang="en-US" sz="6600">
                <a:solidFill>
                  <a:schemeClr val="bg1"/>
                </a:solidFill>
              </a:rPr>
              <a:t>Questions?</a:t>
            </a:r>
          </a:p>
        </p:txBody>
      </p:sp>
    </p:spTree>
    <p:extLst>
      <p:ext uri="{BB962C8B-B14F-4D97-AF65-F5344CB8AC3E}">
        <p14:creationId xmlns:p14="http://schemas.microsoft.com/office/powerpoint/2010/main" val="1525974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C4BBEA-3385-1A8F-0D94-15619C71CE36}"/>
              </a:ext>
            </a:extLst>
          </p:cNvPr>
          <p:cNvSpPr/>
          <p:nvPr userDrawn="1"/>
        </p:nvSpPr>
        <p:spPr>
          <a:xfrm>
            <a:off x="3348567" y="2472266"/>
            <a:ext cx="5494866" cy="1913467"/>
          </a:xfrm>
          <a:prstGeom prst="rect">
            <a:avLst/>
          </a:pr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2895600" y="2810933"/>
            <a:ext cx="6443133" cy="1107996"/>
          </a:xfrm>
          <a:prstGeom prst="rect">
            <a:avLst/>
          </a:prstGeom>
          <a:noFill/>
        </p:spPr>
        <p:txBody>
          <a:bodyPr wrap="square" rtlCol="0">
            <a:spAutoFit/>
          </a:bodyPr>
          <a:lstStyle/>
          <a:p>
            <a:pPr algn="ctr"/>
            <a:r>
              <a:rPr lang="en-US" sz="6600">
                <a:solidFill>
                  <a:schemeClr val="bg1"/>
                </a:solidFill>
              </a:rPr>
              <a:t>Chat</a:t>
            </a:r>
          </a:p>
        </p:txBody>
      </p:sp>
    </p:spTree>
    <p:extLst>
      <p:ext uri="{BB962C8B-B14F-4D97-AF65-F5344CB8AC3E}">
        <p14:creationId xmlns:p14="http://schemas.microsoft.com/office/powerpoint/2010/main" val="2415608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t with text box">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C4BBEA-3385-1A8F-0D94-15619C71CE36}"/>
              </a:ext>
            </a:extLst>
          </p:cNvPr>
          <p:cNvSpPr/>
          <p:nvPr userDrawn="1"/>
        </p:nvSpPr>
        <p:spPr>
          <a:xfrm>
            <a:off x="3348567" y="658799"/>
            <a:ext cx="5494866" cy="1242934"/>
          </a:xfrm>
          <a:prstGeom prst="rect">
            <a:avLst/>
          </a:pr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3348567" y="700126"/>
            <a:ext cx="5494866" cy="1107996"/>
          </a:xfrm>
          <a:prstGeom prst="rect">
            <a:avLst/>
          </a:prstGeom>
          <a:noFill/>
        </p:spPr>
        <p:txBody>
          <a:bodyPr wrap="square" rtlCol="0">
            <a:spAutoFit/>
          </a:bodyPr>
          <a:lstStyle/>
          <a:p>
            <a:pPr algn="ctr"/>
            <a:r>
              <a:rPr lang="en-US" sz="6600">
                <a:solidFill>
                  <a:schemeClr val="bg1"/>
                </a:solidFill>
              </a:rPr>
              <a:t>Chat</a:t>
            </a:r>
          </a:p>
        </p:txBody>
      </p:sp>
      <p:sp>
        <p:nvSpPr>
          <p:cNvPr id="7" name="Content Placeholder 2">
            <a:extLst>
              <a:ext uri="{FF2B5EF4-FFF2-40B4-BE49-F238E27FC236}">
                <a16:creationId xmlns:a16="http://schemas.microsoft.com/office/drawing/2014/main" id="{DF161BD3-3B2B-8629-1F0B-52E5F81F4F8E}"/>
              </a:ext>
            </a:extLst>
          </p:cNvPr>
          <p:cNvSpPr>
            <a:spLocks noGrp="1"/>
          </p:cNvSpPr>
          <p:nvPr>
            <p:ph idx="1" hasCustomPrompt="1"/>
          </p:nvPr>
        </p:nvSpPr>
        <p:spPr>
          <a:xfrm>
            <a:off x="3908124" y="2516698"/>
            <a:ext cx="4375751" cy="3516902"/>
          </a:xfrm>
        </p:spPr>
        <p:txBody>
          <a:bodyPr>
            <a:normAutofit/>
          </a:bodyPr>
          <a:lstStyle>
            <a:lvl1pPr marL="0" indent="0" algn="ctr">
              <a:lnSpc>
                <a:spcPct val="100000"/>
              </a:lnSpc>
              <a:buNone/>
              <a:defRPr sz="2800">
                <a:solidFill>
                  <a:schemeClr val="tx1"/>
                </a:solidFill>
                <a:latin typeface="Arial" panose="020B0604020202020204" pitchFamily="34" charset="0"/>
                <a:cs typeface="Arial" panose="020B0604020202020204" pitchFamily="34" charset="0"/>
              </a:defRPr>
            </a:lvl1pPr>
            <a:lvl2pPr>
              <a:lnSpc>
                <a:spcPct val="150000"/>
              </a:lnSpc>
              <a:defRPr>
                <a:solidFill>
                  <a:srgbClr val="414042"/>
                </a:solidFill>
                <a:latin typeface="Arial" panose="020B0604020202020204" pitchFamily="34" charset="0"/>
                <a:cs typeface="Arial" panose="020B0604020202020204" pitchFamily="34" charset="0"/>
              </a:defRPr>
            </a:lvl2pPr>
            <a:lvl3pPr>
              <a:lnSpc>
                <a:spcPct val="150000"/>
              </a:lnSpc>
              <a:defRPr>
                <a:solidFill>
                  <a:srgbClr val="414042"/>
                </a:solidFill>
                <a:latin typeface="Arial" panose="020B0604020202020204" pitchFamily="34" charset="0"/>
                <a:cs typeface="Arial" panose="020B0604020202020204" pitchFamily="34" charset="0"/>
              </a:defRPr>
            </a:lvl3pPr>
            <a:lvl4pPr>
              <a:lnSpc>
                <a:spcPct val="150000"/>
              </a:lnSpc>
              <a:defRPr>
                <a:solidFill>
                  <a:srgbClr val="414042"/>
                </a:solidFill>
                <a:latin typeface="Arial" panose="020B0604020202020204" pitchFamily="34" charset="0"/>
                <a:cs typeface="Arial" panose="020B0604020202020204" pitchFamily="34" charset="0"/>
              </a:defRPr>
            </a:lvl4pPr>
            <a:lvl5pPr marL="1828800" indent="0">
              <a:lnSpc>
                <a:spcPct val="150000"/>
              </a:lnSpc>
              <a:buNone/>
              <a:defRPr>
                <a:solidFill>
                  <a:srgbClr val="414042"/>
                </a:solidFill>
                <a:latin typeface="Arial" panose="020B0604020202020204" pitchFamily="34" charset="0"/>
                <a:cs typeface="Arial" panose="020B0604020202020204" pitchFamily="34" charset="0"/>
              </a:defRPr>
            </a:lvl5pPr>
          </a:lstStyle>
          <a:p>
            <a:pPr lvl="0"/>
            <a:r>
              <a:rPr lang="en-US"/>
              <a:t>Click to add text</a:t>
            </a:r>
          </a:p>
        </p:txBody>
      </p:sp>
    </p:spTree>
    <p:extLst>
      <p:ext uri="{BB962C8B-B14F-4D97-AF65-F5344CB8AC3E}">
        <p14:creationId xmlns:p14="http://schemas.microsoft.com/office/powerpoint/2010/main" val="749400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C4BBEA-3385-1A8F-0D94-15619C71CE36}"/>
              </a:ext>
            </a:extLst>
          </p:cNvPr>
          <p:cNvSpPr/>
          <p:nvPr userDrawn="1"/>
        </p:nvSpPr>
        <p:spPr>
          <a:xfrm>
            <a:off x="3348567" y="2472266"/>
            <a:ext cx="5494866" cy="1913467"/>
          </a:xfrm>
          <a:prstGeom prst="rect">
            <a:avLst/>
          </a:prstGeom>
          <a:solidFill>
            <a:schemeClr val="accent2"/>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2895600" y="2810933"/>
            <a:ext cx="6443133" cy="1107996"/>
          </a:xfrm>
          <a:prstGeom prst="rect">
            <a:avLst/>
          </a:prstGeom>
          <a:noFill/>
        </p:spPr>
        <p:txBody>
          <a:bodyPr wrap="square" rtlCol="0">
            <a:spAutoFit/>
          </a:bodyPr>
          <a:lstStyle/>
          <a:p>
            <a:pPr algn="ctr"/>
            <a:r>
              <a:rPr lang="en-US" sz="6600">
                <a:solidFill>
                  <a:schemeClr val="accent3"/>
                </a:solidFill>
              </a:rPr>
              <a:t>Poll</a:t>
            </a:r>
          </a:p>
        </p:txBody>
      </p:sp>
    </p:spTree>
    <p:extLst>
      <p:ext uri="{BB962C8B-B14F-4D97-AF65-F5344CB8AC3E}">
        <p14:creationId xmlns:p14="http://schemas.microsoft.com/office/powerpoint/2010/main" val="37975829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with text box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C4BBEA-3385-1A8F-0D94-15619C71CE36}"/>
              </a:ext>
            </a:extLst>
          </p:cNvPr>
          <p:cNvSpPr/>
          <p:nvPr userDrawn="1"/>
        </p:nvSpPr>
        <p:spPr>
          <a:xfrm>
            <a:off x="3348567" y="600267"/>
            <a:ext cx="5494866" cy="1242934"/>
          </a:xfrm>
          <a:prstGeom prst="rect">
            <a:avLst/>
          </a:prstGeom>
          <a:solidFill>
            <a:schemeClr val="accent2"/>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5C0FBF-1762-3A46-DC78-1BCF05A28BDE}"/>
              </a:ext>
            </a:extLst>
          </p:cNvPr>
          <p:cNvSpPr txBox="1"/>
          <p:nvPr userDrawn="1"/>
        </p:nvSpPr>
        <p:spPr>
          <a:xfrm>
            <a:off x="3348567" y="679733"/>
            <a:ext cx="5494866" cy="1107996"/>
          </a:xfrm>
          <a:prstGeom prst="rect">
            <a:avLst/>
          </a:prstGeom>
          <a:noFill/>
        </p:spPr>
        <p:txBody>
          <a:bodyPr wrap="square" rtlCol="0">
            <a:spAutoFit/>
          </a:bodyPr>
          <a:lstStyle/>
          <a:p>
            <a:pPr algn="ctr"/>
            <a:r>
              <a:rPr lang="en-US" sz="6600">
                <a:solidFill>
                  <a:schemeClr val="accent3"/>
                </a:solidFill>
              </a:rPr>
              <a:t>Poll</a:t>
            </a:r>
          </a:p>
        </p:txBody>
      </p:sp>
      <p:sp>
        <p:nvSpPr>
          <p:cNvPr id="3" name="Content Placeholder 2">
            <a:extLst>
              <a:ext uri="{FF2B5EF4-FFF2-40B4-BE49-F238E27FC236}">
                <a16:creationId xmlns:a16="http://schemas.microsoft.com/office/drawing/2014/main" id="{15B8EA27-8086-B0D4-59A9-5EFBBC9B1558}"/>
              </a:ext>
            </a:extLst>
          </p:cNvPr>
          <p:cNvSpPr>
            <a:spLocks noGrp="1"/>
          </p:cNvSpPr>
          <p:nvPr>
            <p:ph idx="1" hasCustomPrompt="1"/>
          </p:nvPr>
        </p:nvSpPr>
        <p:spPr>
          <a:xfrm>
            <a:off x="1720249" y="2401498"/>
            <a:ext cx="4375751" cy="3516902"/>
          </a:xfrm>
        </p:spPr>
        <p:txBody>
          <a:bodyPr/>
          <a:lstStyle>
            <a:lvl1pPr marL="0" indent="0">
              <a:lnSpc>
                <a:spcPct val="100000"/>
              </a:lnSpc>
              <a:buNone/>
              <a:defRPr sz="2000">
                <a:solidFill>
                  <a:srgbClr val="414042"/>
                </a:solidFill>
                <a:latin typeface="Arial" panose="020B0604020202020204" pitchFamily="34" charset="0"/>
                <a:cs typeface="Arial" panose="020B0604020202020204" pitchFamily="34" charset="0"/>
              </a:defRPr>
            </a:lvl1pPr>
            <a:lvl2pPr>
              <a:lnSpc>
                <a:spcPct val="150000"/>
              </a:lnSpc>
              <a:defRPr>
                <a:solidFill>
                  <a:srgbClr val="414042"/>
                </a:solidFill>
                <a:latin typeface="Arial" panose="020B0604020202020204" pitchFamily="34" charset="0"/>
                <a:cs typeface="Arial" panose="020B0604020202020204" pitchFamily="34" charset="0"/>
              </a:defRPr>
            </a:lvl2pPr>
            <a:lvl3pPr>
              <a:lnSpc>
                <a:spcPct val="150000"/>
              </a:lnSpc>
              <a:defRPr>
                <a:solidFill>
                  <a:srgbClr val="414042"/>
                </a:solidFill>
                <a:latin typeface="Arial" panose="020B0604020202020204" pitchFamily="34" charset="0"/>
                <a:cs typeface="Arial" panose="020B0604020202020204" pitchFamily="34" charset="0"/>
              </a:defRPr>
            </a:lvl3pPr>
            <a:lvl4pPr>
              <a:lnSpc>
                <a:spcPct val="150000"/>
              </a:lnSpc>
              <a:defRPr>
                <a:solidFill>
                  <a:srgbClr val="414042"/>
                </a:solidFill>
                <a:latin typeface="Arial" panose="020B0604020202020204" pitchFamily="34" charset="0"/>
                <a:cs typeface="Arial" panose="020B0604020202020204" pitchFamily="34" charset="0"/>
              </a:defRPr>
            </a:lvl4pPr>
            <a:lvl5pPr marL="1828800" indent="0">
              <a:lnSpc>
                <a:spcPct val="150000"/>
              </a:lnSpc>
              <a:buNone/>
              <a:defRPr>
                <a:solidFill>
                  <a:srgbClr val="414042"/>
                </a:solidFill>
                <a:latin typeface="Arial" panose="020B0604020202020204" pitchFamily="34" charset="0"/>
                <a:cs typeface="Arial" panose="020B0604020202020204" pitchFamily="34" charset="0"/>
              </a:defRPr>
            </a:lvl5pPr>
          </a:lstStyle>
          <a:p>
            <a:pPr lvl="0"/>
            <a:r>
              <a:rPr lang="en-US"/>
              <a:t>Click to add text</a:t>
            </a:r>
          </a:p>
        </p:txBody>
      </p:sp>
      <p:sp>
        <p:nvSpPr>
          <p:cNvPr id="4" name="Content Placeholder 2">
            <a:extLst>
              <a:ext uri="{FF2B5EF4-FFF2-40B4-BE49-F238E27FC236}">
                <a16:creationId xmlns:a16="http://schemas.microsoft.com/office/drawing/2014/main" id="{A9F458F7-1884-712E-8B06-7CB5B28FD8F5}"/>
              </a:ext>
            </a:extLst>
          </p:cNvPr>
          <p:cNvSpPr>
            <a:spLocks noGrp="1"/>
          </p:cNvSpPr>
          <p:nvPr>
            <p:ph idx="10" hasCustomPrompt="1"/>
          </p:nvPr>
        </p:nvSpPr>
        <p:spPr>
          <a:xfrm>
            <a:off x="6545449" y="2401498"/>
            <a:ext cx="4375751" cy="3516902"/>
          </a:xfrm>
        </p:spPr>
        <p:txBody>
          <a:bodyPr/>
          <a:lstStyle>
            <a:lvl1pPr marL="0" indent="0">
              <a:lnSpc>
                <a:spcPct val="100000"/>
              </a:lnSpc>
              <a:buNone/>
              <a:defRPr sz="2000">
                <a:solidFill>
                  <a:srgbClr val="414042"/>
                </a:solidFill>
                <a:latin typeface="Arial" panose="020B0604020202020204" pitchFamily="34" charset="0"/>
                <a:cs typeface="Arial" panose="020B0604020202020204" pitchFamily="34" charset="0"/>
              </a:defRPr>
            </a:lvl1pPr>
            <a:lvl2pPr>
              <a:lnSpc>
                <a:spcPct val="150000"/>
              </a:lnSpc>
              <a:defRPr>
                <a:solidFill>
                  <a:srgbClr val="414042"/>
                </a:solidFill>
                <a:latin typeface="Arial" panose="020B0604020202020204" pitchFamily="34" charset="0"/>
                <a:cs typeface="Arial" panose="020B0604020202020204" pitchFamily="34" charset="0"/>
              </a:defRPr>
            </a:lvl2pPr>
            <a:lvl3pPr>
              <a:lnSpc>
                <a:spcPct val="150000"/>
              </a:lnSpc>
              <a:defRPr>
                <a:solidFill>
                  <a:srgbClr val="414042"/>
                </a:solidFill>
                <a:latin typeface="Arial" panose="020B0604020202020204" pitchFamily="34" charset="0"/>
                <a:cs typeface="Arial" panose="020B0604020202020204" pitchFamily="34" charset="0"/>
              </a:defRPr>
            </a:lvl3pPr>
            <a:lvl4pPr>
              <a:lnSpc>
                <a:spcPct val="150000"/>
              </a:lnSpc>
              <a:defRPr>
                <a:solidFill>
                  <a:srgbClr val="414042"/>
                </a:solidFill>
                <a:latin typeface="Arial" panose="020B0604020202020204" pitchFamily="34" charset="0"/>
                <a:cs typeface="Arial" panose="020B0604020202020204" pitchFamily="34" charset="0"/>
              </a:defRPr>
            </a:lvl4pPr>
            <a:lvl5pPr marL="1828800" indent="0">
              <a:lnSpc>
                <a:spcPct val="150000"/>
              </a:lnSpc>
              <a:buNone/>
              <a:defRPr>
                <a:solidFill>
                  <a:srgbClr val="414042"/>
                </a:solidFill>
                <a:latin typeface="Arial" panose="020B0604020202020204" pitchFamily="34" charset="0"/>
                <a:cs typeface="Arial" panose="020B0604020202020204" pitchFamily="34" charset="0"/>
              </a:defRPr>
            </a:lvl5pPr>
          </a:lstStyle>
          <a:p>
            <a:pPr lvl="0"/>
            <a:r>
              <a:rPr lang="en-US"/>
              <a:t>Click to add text</a:t>
            </a:r>
          </a:p>
        </p:txBody>
      </p:sp>
    </p:spTree>
    <p:extLst>
      <p:ext uri="{BB962C8B-B14F-4D97-AF65-F5344CB8AC3E}">
        <p14:creationId xmlns:p14="http://schemas.microsoft.com/office/powerpoint/2010/main" val="1246352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741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with triangles">
    <p:spTree>
      <p:nvGrpSpPr>
        <p:cNvPr id="1" name=""/>
        <p:cNvGrpSpPr/>
        <p:nvPr/>
      </p:nvGrpSpPr>
      <p:grpSpPr>
        <a:xfrm>
          <a:off x="0" y="0"/>
          <a:ext cx="0" cy="0"/>
          <a:chOff x="0" y="0"/>
          <a:chExt cx="0" cy="0"/>
        </a:xfrm>
      </p:grpSpPr>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Tree>
    <p:extLst>
      <p:ext uri="{BB962C8B-B14F-4D97-AF65-F5344CB8AC3E}">
        <p14:creationId xmlns:p14="http://schemas.microsoft.com/office/powerpoint/2010/main" val="146772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avy blank triang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82FBC6-2C1B-5449-6668-F0414F740108}"/>
              </a:ext>
            </a:extLst>
          </p:cNvPr>
          <p:cNvSpPr/>
          <p:nvPr userDrawn="1"/>
        </p:nvSpPr>
        <p:spPr>
          <a:xfrm>
            <a:off x="0" y="0"/>
            <a:ext cx="12192000" cy="6858000"/>
          </a:xfrm>
          <a:prstGeom prst="rect">
            <a:avLst/>
          </a:prstGeom>
          <a:solidFill>
            <a:srgbClr val="1D36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Tree>
    <p:extLst>
      <p:ext uri="{BB962C8B-B14F-4D97-AF65-F5344CB8AC3E}">
        <p14:creationId xmlns:p14="http://schemas.microsoft.com/office/powerpoint/2010/main" val="2152857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282092" y="365125"/>
            <a:ext cx="9071708"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282090" y="1825625"/>
            <a:ext cx="9071709" cy="3848344"/>
          </a:xfrm>
        </p:spPr>
        <p:txBody>
          <a:bodyPr/>
          <a:lstStyle>
            <a:lvl1pPr>
              <a:lnSpc>
                <a:spcPct val="100000"/>
              </a:lnSpc>
              <a:spcBef>
                <a:spcPts val="1200"/>
              </a:spcBef>
              <a:defRPr sz="2600">
                <a:solidFill>
                  <a:srgbClr val="414042"/>
                </a:solidFill>
                <a:latin typeface="Arial" panose="020B0604020202020204" pitchFamily="34" charset="0"/>
                <a:cs typeface="Arial" panose="020B0604020202020204" pitchFamily="34" charset="0"/>
              </a:defRPr>
            </a:lvl1pPr>
            <a:lvl2pPr>
              <a:lnSpc>
                <a:spcPct val="100000"/>
              </a:lnSpc>
              <a:spcBef>
                <a:spcPts val="1200"/>
              </a:spcBef>
              <a:defRPr>
                <a:solidFill>
                  <a:srgbClr val="414042"/>
                </a:solidFill>
                <a:latin typeface="Arial" panose="020B0604020202020204" pitchFamily="34" charset="0"/>
                <a:cs typeface="Arial" panose="020B0604020202020204" pitchFamily="34" charset="0"/>
              </a:defRPr>
            </a:lvl2pPr>
            <a:lvl3pPr>
              <a:lnSpc>
                <a:spcPct val="100000"/>
              </a:lnSpc>
              <a:spcBef>
                <a:spcPts val="1200"/>
              </a:spcBef>
              <a:defRPr>
                <a:solidFill>
                  <a:srgbClr val="414042"/>
                </a:solidFill>
                <a:latin typeface="Arial" panose="020B0604020202020204" pitchFamily="34" charset="0"/>
                <a:cs typeface="Arial" panose="020B0604020202020204" pitchFamily="34" charset="0"/>
              </a:defRPr>
            </a:lvl3pPr>
            <a:lvl4pPr>
              <a:lnSpc>
                <a:spcPct val="100000"/>
              </a:lnSpc>
              <a:spcBef>
                <a:spcPts val="1200"/>
              </a:spcBef>
              <a:defRPr>
                <a:solidFill>
                  <a:srgbClr val="414042"/>
                </a:solidFill>
                <a:latin typeface="Arial" panose="020B0604020202020204" pitchFamily="34" charset="0"/>
                <a:cs typeface="Arial" panose="020B0604020202020204" pitchFamily="34" charset="0"/>
              </a:defRPr>
            </a:lvl4pPr>
            <a:lvl5pPr>
              <a:lnSpc>
                <a:spcPct val="100000"/>
              </a:lnSpc>
              <a:spcBef>
                <a:spcPts val="1200"/>
              </a:spcBef>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Tree>
    <p:extLst>
      <p:ext uri="{BB962C8B-B14F-4D97-AF65-F5344CB8AC3E}">
        <p14:creationId xmlns:p14="http://schemas.microsoft.com/office/powerpoint/2010/main" val="24574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hasCustomPrompt="1"/>
          </p:nvPr>
        </p:nvSpPr>
        <p:spPr>
          <a:xfrm>
            <a:off x="2282092" y="365125"/>
            <a:ext cx="9071708" cy="1325563"/>
          </a:xfrm>
        </p:spPr>
        <p:txBody>
          <a:bodyPr/>
          <a:lstStyle>
            <a:lvl1pPr>
              <a:defRPr>
                <a:solidFill>
                  <a:srgbClr val="414042"/>
                </a:solidFill>
              </a:defRPr>
            </a:lvl1pPr>
          </a:lstStyle>
          <a:p>
            <a:r>
              <a:rPr lang="en-US"/>
              <a:t>Click to edit title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282090" y="2497013"/>
            <a:ext cx="9071709" cy="3513262"/>
          </a:xfrm>
        </p:spPr>
        <p:txBody>
          <a:bodyPr/>
          <a:lstStyle>
            <a:lvl1pPr>
              <a:lnSpc>
                <a:spcPct val="100000"/>
              </a:lnSpc>
              <a:spcBef>
                <a:spcPts val="1200"/>
              </a:spcBef>
              <a:defRPr sz="2600">
                <a:solidFill>
                  <a:srgbClr val="414042"/>
                </a:solidFill>
                <a:latin typeface="Arial" panose="020B0604020202020204" pitchFamily="34" charset="0"/>
                <a:cs typeface="Arial" panose="020B0604020202020204" pitchFamily="34" charset="0"/>
              </a:defRPr>
            </a:lvl1pPr>
            <a:lvl2pPr>
              <a:lnSpc>
                <a:spcPct val="100000"/>
              </a:lnSpc>
              <a:spcBef>
                <a:spcPts val="1200"/>
              </a:spcBef>
              <a:defRPr>
                <a:solidFill>
                  <a:srgbClr val="414042"/>
                </a:solidFill>
                <a:latin typeface="Arial" panose="020B0604020202020204" pitchFamily="34" charset="0"/>
                <a:cs typeface="Arial" panose="020B0604020202020204" pitchFamily="34" charset="0"/>
              </a:defRPr>
            </a:lvl2pPr>
            <a:lvl3pPr>
              <a:lnSpc>
                <a:spcPct val="100000"/>
              </a:lnSpc>
              <a:spcBef>
                <a:spcPts val="1200"/>
              </a:spcBef>
              <a:defRPr>
                <a:solidFill>
                  <a:srgbClr val="414042"/>
                </a:solidFill>
                <a:latin typeface="Arial" panose="020B0604020202020204" pitchFamily="34" charset="0"/>
                <a:cs typeface="Arial" panose="020B0604020202020204" pitchFamily="34" charset="0"/>
              </a:defRPr>
            </a:lvl3pPr>
            <a:lvl4pPr>
              <a:lnSpc>
                <a:spcPct val="100000"/>
              </a:lnSpc>
              <a:spcBef>
                <a:spcPts val="1200"/>
              </a:spcBef>
              <a:defRPr>
                <a:solidFill>
                  <a:srgbClr val="414042"/>
                </a:solidFill>
                <a:latin typeface="Arial" panose="020B0604020202020204" pitchFamily="34" charset="0"/>
                <a:cs typeface="Arial" panose="020B0604020202020204" pitchFamily="34" charset="0"/>
              </a:defRPr>
            </a:lvl4pPr>
            <a:lvl5pPr>
              <a:lnSpc>
                <a:spcPct val="100000"/>
              </a:lnSpc>
              <a:spcBef>
                <a:spcPts val="1200"/>
              </a:spcBef>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10" name="Text Placeholder 9">
            <a:extLst>
              <a:ext uri="{FF2B5EF4-FFF2-40B4-BE49-F238E27FC236}">
                <a16:creationId xmlns:a16="http://schemas.microsoft.com/office/drawing/2014/main" id="{EC79E69F-3EA5-84D3-DD21-2242A856906A}"/>
              </a:ext>
            </a:extLst>
          </p:cNvPr>
          <p:cNvSpPr>
            <a:spLocks noGrp="1"/>
          </p:cNvSpPr>
          <p:nvPr>
            <p:ph type="body" sz="quarter" idx="13" hasCustomPrompt="1"/>
          </p:nvPr>
        </p:nvSpPr>
        <p:spPr>
          <a:xfrm>
            <a:off x="2282824" y="1644164"/>
            <a:ext cx="9070975" cy="682625"/>
          </a:xfrm>
        </p:spPr>
        <p:txBody>
          <a:bodyPr/>
          <a:lstStyle>
            <a:lvl1pPr marL="0" indent="0">
              <a:buNone/>
              <a:defRPr>
                <a:latin typeface="+mj-lt"/>
              </a:defRPr>
            </a:lvl1pPr>
            <a:lvl2pPr marL="457200" indent="0">
              <a:buNone/>
              <a:defRPr/>
            </a:lvl2pPr>
          </a:lstStyle>
          <a:p>
            <a:pPr lvl="0"/>
            <a:r>
              <a:rPr lang="en-US"/>
              <a:t>Click to edit subtitle text</a:t>
            </a:r>
          </a:p>
        </p:txBody>
      </p:sp>
    </p:spTree>
    <p:extLst>
      <p:ext uri="{BB962C8B-B14F-4D97-AF65-F5344CB8AC3E}">
        <p14:creationId xmlns:p14="http://schemas.microsoft.com/office/powerpoint/2010/main" val="32919468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wo-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hasCustomPrompt="1"/>
          </p:nvPr>
        </p:nvSpPr>
        <p:spPr>
          <a:xfrm>
            <a:off x="2282092" y="796651"/>
            <a:ext cx="8916088" cy="1325563"/>
          </a:xfrm>
        </p:spPr>
        <p:txBody>
          <a:bodyPr/>
          <a:lstStyle>
            <a:lvl1pPr>
              <a:defRPr>
                <a:solidFill>
                  <a:srgbClr val="414042"/>
                </a:solidFill>
              </a:defRPr>
            </a:lvl1pPr>
          </a:lstStyle>
          <a:p>
            <a:r>
              <a:rPr lang="en-US"/>
              <a:t>Title with 2 lines Title with 2 lines Title with 2 lines</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282090" y="2444269"/>
            <a:ext cx="9071709" cy="2939558"/>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Tree>
    <p:extLst>
      <p:ext uri="{BB962C8B-B14F-4D97-AF65-F5344CB8AC3E}">
        <p14:creationId xmlns:p14="http://schemas.microsoft.com/office/powerpoint/2010/main" val="2674926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wo Bo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282092" y="365125"/>
            <a:ext cx="9071708"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752231" y="2191364"/>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7" name="Content Placeholder 2">
            <a:extLst>
              <a:ext uri="{FF2B5EF4-FFF2-40B4-BE49-F238E27FC236}">
                <a16:creationId xmlns:a16="http://schemas.microsoft.com/office/drawing/2014/main" id="{B96BBD60-2C40-F5FC-1A95-C8FFA9A4F2A7}"/>
              </a:ext>
            </a:extLst>
          </p:cNvPr>
          <p:cNvSpPr>
            <a:spLocks noGrp="1"/>
          </p:cNvSpPr>
          <p:nvPr>
            <p:ph idx="13"/>
          </p:nvPr>
        </p:nvSpPr>
        <p:spPr>
          <a:xfrm>
            <a:off x="6516077" y="2189043"/>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A53E0D-67CF-C572-909A-0DA95EAFB69E}"/>
              </a:ext>
            </a:extLst>
          </p:cNvPr>
          <p:cNvCxnSpPr/>
          <p:nvPr userDrawn="1"/>
        </p:nvCxnSpPr>
        <p:spPr>
          <a:xfrm>
            <a:off x="6205415" y="2189043"/>
            <a:ext cx="0" cy="3848344"/>
          </a:xfrm>
          <a:prstGeom prst="line">
            <a:avLst/>
          </a:prstGeom>
          <a:ln w="28575">
            <a:solidFill>
              <a:srgbClr val="F89D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18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wo content boxes with subtitl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752231" y="2578223"/>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7" name="Content Placeholder 2">
            <a:extLst>
              <a:ext uri="{FF2B5EF4-FFF2-40B4-BE49-F238E27FC236}">
                <a16:creationId xmlns:a16="http://schemas.microsoft.com/office/drawing/2014/main" id="{B96BBD60-2C40-F5FC-1A95-C8FFA9A4F2A7}"/>
              </a:ext>
            </a:extLst>
          </p:cNvPr>
          <p:cNvSpPr>
            <a:spLocks noGrp="1"/>
          </p:cNvSpPr>
          <p:nvPr>
            <p:ph idx="13"/>
          </p:nvPr>
        </p:nvSpPr>
        <p:spPr>
          <a:xfrm>
            <a:off x="6516077" y="2575902"/>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A53E0D-67CF-C572-909A-0DA95EAFB69E}"/>
              </a:ext>
            </a:extLst>
          </p:cNvPr>
          <p:cNvCxnSpPr/>
          <p:nvPr userDrawn="1"/>
        </p:nvCxnSpPr>
        <p:spPr>
          <a:xfrm>
            <a:off x="6205415" y="2575902"/>
            <a:ext cx="0" cy="3848344"/>
          </a:xfrm>
          <a:prstGeom prst="line">
            <a:avLst/>
          </a:prstGeom>
          <a:ln w="28575">
            <a:solidFill>
              <a:srgbClr val="F89D6A"/>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F64B72D0-45F3-E321-C8B1-5ED1B1961DC0}"/>
              </a:ext>
            </a:extLst>
          </p:cNvPr>
          <p:cNvSpPr>
            <a:spLocks noGrp="1"/>
          </p:cNvSpPr>
          <p:nvPr>
            <p:ph type="title" hasCustomPrompt="1"/>
          </p:nvPr>
        </p:nvSpPr>
        <p:spPr>
          <a:xfrm>
            <a:off x="2282092" y="365125"/>
            <a:ext cx="9071708" cy="1325563"/>
          </a:xfrm>
        </p:spPr>
        <p:txBody>
          <a:bodyPr/>
          <a:lstStyle>
            <a:lvl1pPr>
              <a:defRPr>
                <a:solidFill>
                  <a:srgbClr val="414042"/>
                </a:solidFill>
              </a:defRPr>
            </a:lvl1pPr>
          </a:lstStyle>
          <a:p>
            <a:r>
              <a:rPr lang="en-US"/>
              <a:t>Click to edit title</a:t>
            </a:r>
          </a:p>
        </p:txBody>
      </p:sp>
      <p:sp>
        <p:nvSpPr>
          <p:cNvPr id="11" name="Text Placeholder 9">
            <a:extLst>
              <a:ext uri="{FF2B5EF4-FFF2-40B4-BE49-F238E27FC236}">
                <a16:creationId xmlns:a16="http://schemas.microsoft.com/office/drawing/2014/main" id="{362CC017-44DC-F136-6999-80A5683AD1FE}"/>
              </a:ext>
            </a:extLst>
          </p:cNvPr>
          <p:cNvSpPr>
            <a:spLocks noGrp="1"/>
          </p:cNvSpPr>
          <p:nvPr>
            <p:ph type="body" sz="quarter" idx="14" hasCustomPrompt="1"/>
          </p:nvPr>
        </p:nvSpPr>
        <p:spPr>
          <a:xfrm>
            <a:off x="752231" y="1790822"/>
            <a:ext cx="5343769" cy="682625"/>
          </a:xfrm>
        </p:spPr>
        <p:txBody>
          <a:bodyPr/>
          <a:lstStyle>
            <a:lvl1pPr marL="0" indent="0">
              <a:buNone/>
              <a:defRPr>
                <a:latin typeface="+mj-lt"/>
              </a:defRPr>
            </a:lvl1pPr>
            <a:lvl2pPr marL="457200" indent="0">
              <a:buNone/>
              <a:defRPr/>
            </a:lvl2pPr>
          </a:lstStyle>
          <a:p>
            <a:pPr lvl="0"/>
            <a:r>
              <a:rPr lang="en-US"/>
              <a:t>Click to edit subtitle text</a:t>
            </a:r>
          </a:p>
        </p:txBody>
      </p:sp>
      <p:sp>
        <p:nvSpPr>
          <p:cNvPr id="2" name="Text Placeholder 9">
            <a:extLst>
              <a:ext uri="{FF2B5EF4-FFF2-40B4-BE49-F238E27FC236}">
                <a16:creationId xmlns:a16="http://schemas.microsoft.com/office/drawing/2014/main" id="{2092BB84-FA2A-FCBB-9023-C6CBDBCCD41B}"/>
              </a:ext>
            </a:extLst>
          </p:cNvPr>
          <p:cNvSpPr>
            <a:spLocks noGrp="1"/>
          </p:cNvSpPr>
          <p:nvPr>
            <p:ph type="body" sz="quarter" idx="15" hasCustomPrompt="1"/>
          </p:nvPr>
        </p:nvSpPr>
        <p:spPr>
          <a:xfrm>
            <a:off x="6516077" y="1790821"/>
            <a:ext cx="5343769" cy="682625"/>
          </a:xfrm>
        </p:spPr>
        <p:txBody>
          <a:bodyPr/>
          <a:lstStyle>
            <a:lvl1pPr marL="0" indent="0">
              <a:buNone/>
              <a:defRPr>
                <a:latin typeface="+mj-lt"/>
              </a:defRPr>
            </a:lvl1pPr>
            <a:lvl2pPr marL="457200" indent="0">
              <a:buNone/>
              <a:defRPr/>
            </a:lvl2pPr>
          </a:lstStyle>
          <a:p>
            <a:pPr lvl="0"/>
            <a:r>
              <a:rPr lang="en-US"/>
              <a:t>Click to edit subtitle text</a:t>
            </a:r>
          </a:p>
        </p:txBody>
      </p:sp>
    </p:spTree>
    <p:extLst>
      <p:ext uri="{BB962C8B-B14F-4D97-AF65-F5344CB8AC3E}">
        <p14:creationId xmlns:p14="http://schemas.microsoft.com/office/powerpoint/2010/main" val="34388805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ubtitle 2 box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752231" y="2578223"/>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7" name="Content Placeholder 2">
            <a:extLst>
              <a:ext uri="{FF2B5EF4-FFF2-40B4-BE49-F238E27FC236}">
                <a16:creationId xmlns:a16="http://schemas.microsoft.com/office/drawing/2014/main" id="{B96BBD60-2C40-F5FC-1A95-C8FFA9A4F2A7}"/>
              </a:ext>
            </a:extLst>
          </p:cNvPr>
          <p:cNvSpPr>
            <a:spLocks noGrp="1"/>
          </p:cNvSpPr>
          <p:nvPr>
            <p:ph idx="13"/>
          </p:nvPr>
        </p:nvSpPr>
        <p:spPr>
          <a:xfrm>
            <a:off x="6516077" y="2575902"/>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FA53E0D-67CF-C572-909A-0DA95EAFB69E}"/>
              </a:ext>
            </a:extLst>
          </p:cNvPr>
          <p:cNvCxnSpPr/>
          <p:nvPr userDrawn="1"/>
        </p:nvCxnSpPr>
        <p:spPr>
          <a:xfrm>
            <a:off x="6205415" y="2575902"/>
            <a:ext cx="0" cy="3848344"/>
          </a:xfrm>
          <a:prstGeom prst="line">
            <a:avLst/>
          </a:prstGeom>
          <a:ln w="28575">
            <a:solidFill>
              <a:srgbClr val="F89D6A"/>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F64B72D0-45F3-E321-C8B1-5ED1B1961DC0}"/>
              </a:ext>
            </a:extLst>
          </p:cNvPr>
          <p:cNvSpPr>
            <a:spLocks noGrp="1"/>
          </p:cNvSpPr>
          <p:nvPr>
            <p:ph type="title" hasCustomPrompt="1"/>
          </p:nvPr>
        </p:nvSpPr>
        <p:spPr>
          <a:xfrm>
            <a:off x="2282092" y="365125"/>
            <a:ext cx="9071708" cy="1325563"/>
          </a:xfrm>
        </p:spPr>
        <p:txBody>
          <a:bodyPr/>
          <a:lstStyle>
            <a:lvl1pPr>
              <a:defRPr>
                <a:solidFill>
                  <a:srgbClr val="414042"/>
                </a:solidFill>
              </a:defRPr>
            </a:lvl1pPr>
          </a:lstStyle>
          <a:p>
            <a:r>
              <a:rPr lang="en-US"/>
              <a:t>Click to edit title</a:t>
            </a:r>
          </a:p>
        </p:txBody>
      </p:sp>
      <p:sp>
        <p:nvSpPr>
          <p:cNvPr id="11" name="Text Placeholder 9">
            <a:extLst>
              <a:ext uri="{FF2B5EF4-FFF2-40B4-BE49-F238E27FC236}">
                <a16:creationId xmlns:a16="http://schemas.microsoft.com/office/drawing/2014/main" id="{362CC017-44DC-F136-6999-80A5683AD1FE}"/>
              </a:ext>
            </a:extLst>
          </p:cNvPr>
          <p:cNvSpPr>
            <a:spLocks noGrp="1"/>
          </p:cNvSpPr>
          <p:nvPr>
            <p:ph type="body" sz="quarter" idx="14" hasCustomPrompt="1"/>
          </p:nvPr>
        </p:nvSpPr>
        <p:spPr>
          <a:xfrm>
            <a:off x="2282824" y="1644164"/>
            <a:ext cx="9070975" cy="682625"/>
          </a:xfrm>
        </p:spPr>
        <p:txBody>
          <a:bodyPr/>
          <a:lstStyle>
            <a:lvl1pPr marL="0" indent="0">
              <a:buNone/>
              <a:defRPr>
                <a:latin typeface="+mj-lt"/>
              </a:defRPr>
            </a:lvl1pPr>
            <a:lvl2pPr marL="457200" indent="0">
              <a:buNone/>
              <a:defRPr/>
            </a:lvl2pPr>
          </a:lstStyle>
          <a:p>
            <a:pPr lvl="0"/>
            <a:r>
              <a:rPr lang="en-US"/>
              <a:t>Click to edit subtitle text</a:t>
            </a:r>
          </a:p>
        </p:txBody>
      </p:sp>
    </p:spTree>
    <p:extLst>
      <p:ext uri="{BB962C8B-B14F-4D97-AF65-F5344CB8AC3E}">
        <p14:creationId xmlns:p14="http://schemas.microsoft.com/office/powerpoint/2010/main" val="1201449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Imag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282092" y="365125"/>
            <a:ext cx="9071708"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752231" y="2191364"/>
            <a:ext cx="5343769" cy="3848344"/>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11" name="Picture Placeholder 10">
            <a:extLst>
              <a:ext uri="{FF2B5EF4-FFF2-40B4-BE49-F238E27FC236}">
                <a16:creationId xmlns:a16="http://schemas.microsoft.com/office/drawing/2014/main" id="{85AF7116-597E-546E-2F3E-4565A4232A65}"/>
              </a:ext>
            </a:extLst>
          </p:cNvPr>
          <p:cNvSpPr>
            <a:spLocks noGrp="1"/>
          </p:cNvSpPr>
          <p:nvPr>
            <p:ph type="pic" sz="quarter" idx="13"/>
          </p:nvPr>
        </p:nvSpPr>
        <p:spPr>
          <a:xfrm>
            <a:off x="6653213" y="2191364"/>
            <a:ext cx="4910137" cy="3849688"/>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877255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Text Image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107DDA-849D-6ECE-219B-AC1A00468A61}"/>
              </a:ext>
            </a:extLst>
          </p:cNvPr>
          <p:cNvSpPr/>
          <p:nvPr userDrawn="1"/>
        </p:nvSpPr>
        <p:spPr>
          <a:xfrm>
            <a:off x="0" y="0"/>
            <a:ext cx="12192000" cy="6858000"/>
          </a:xfrm>
          <a:prstGeom prst="rect">
            <a:avLst/>
          </a:prstGeom>
          <a:solidFill>
            <a:srgbClr val="1D36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282092" y="365125"/>
            <a:ext cx="9071708"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752231" y="2191364"/>
            <a:ext cx="5343769" cy="3848344"/>
          </a:xfrm>
        </p:spPr>
        <p:txBody>
          <a:bodyPr/>
          <a:lstStyle>
            <a:lvl1pPr>
              <a:lnSpc>
                <a:spcPct val="100000"/>
              </a:lnSpc>
              <a:defRPr sz="2600">
                <a:solidFill>
                  <a:schemeClr val="bg1"/>
                </a:solidFill>
                <a:latin typeface="Arial" panose="020B0604020202020204" pitchFamily="34" charset="0"/>
                <a:cs typeface="Arial" panose="020B0604020202020204" pitchFamily="34" charset="0"/>
              </a:defRPr>
            </a:lvl1pPr>
            <a:lvl2pPr>
              <a:lnSpc>
                <a:spcPct val="100000"/>
              </a:lnSpc>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a:lnSpc>
                <a:spcPct val="100000"/>
              </a:lnSpc>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lvl1pPr>
              <a:defRPr>
                <a:solidFill>
                  <a:schemeClr val="bg1"/>
                </a:solidFill>
              </a:defRPr>
            </a:lvl1pPr>
          </a:lstStyle>
          <a:p>
            <a:fld id="{DEC5770D-78F2-5541-AC13-B3A932EDC826}" type="datetimeFigureOut">
              <a:rPr lang="en-US" smtClean="0"/>
              <a:pPr/>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lvl1pPr>
              <a:defRPr>
                <a:solidFill>
                  <a:schemeClr val="bg1"/>
                </a:solidFill>
              </a:defRPr>
            </a:lvl1pPr>
          </a:lstStyle>
          <a:p>
            <a:fld id="{FECB5849-CA1F-114C-8269-FD766186E5C6}" type="slidenum">
              <a:rPr lang="en-US" smtClean="0"/>
              <a:pPr/>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
        <p:nvSpPr>
          <p:cNvPr id="12" name="Picture Placeholder 11">
            <a:extLst>
              <a:ext uri="{FF2B5EF4-FFF2-40B4-BE49-F238E27FC236}">
                <a16:creationId xmlns:a16="http://schemas.microsoft.com/office/drawing/2014/main" id="{5DCD8DAE-48F6-2E1D-161C-B7AAE194EF05}"/>
              </a:ext>
            </a:extLst>
          </p:cNvPr>
          <p:cNvSpPr>
            <a:spLocks noGrp="1"/>
          </p:cNvSpPr>
          <p:nvPr>
            <p:ph type="pic" sz="quarter" idx="13"/>
          </p:nvPr>
        </p:nvSpPr>
        <p:spPr>
          <a:xfrm>
            <a:off x="6550782" y="2190749"/>
            <a:ext cx="4905375" cy="3848345"/>
          </a:xfrm>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960687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82FBC6-2C1B-5449-6668-F0414F740108}"/>
              </a:ext>
            </a:extLst>
          </p:cNvPr>
          <p:cNvSpPr/>
          <p:nvPr userDrawn="1"/>
        </p:nvSpPr>
        <p:spPr>
          <a:xfrm>
            <a:off x="0" y="0"/>
            <a:ext cx="12192000" cy="6858000"/>
          </a:xfrm>
          <a:prstGeom prst="rect">
            <a:avLst/>
          </a:prstGeom>
          <a:solidFill>
            <a:srgbClr val="1D36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282092" y="365125"/>
            <a:ext cx="9071708"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282090" y="1825625"/>
            <a:ext cx="9071709" cy="3848344"/>
          </a:xfrm>
        </p:spPr>
        <p:txBody>
          <a:bodyPr/>
          <a:lstStyle>
            <a:lvl1pPr>
              <a:lnSpc>
                <a:spcPct val="100000"/>
              </a:lnSpc>
              <a:defRPr sz="2600">
                <a:solidFill>
                  <a:schemeClr val="bg1"/>
                </a:solidFill>
                <a:latin typeface="Arial" panose="020B0604020202020204" pitchFamily="34" charset="0"/>
                <a:cs typeface="Arial" panose="020B0604020202020204" pitchFamily="34" charset="0"/>
              </a:defRPr>
            </a:lvl1pPr>
            <a:lvl2pPr>
              <a:lnSpc>
                <a:spcPct val="100000"/>
              </a:lnSpc>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a:lnSpc>
                <a:spcPct val="100000"/>
              </a:lnSpc>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lvl1pPr>
              <a:defRPr>
                <a:solidFill>
                  <a:schemeClr val="bg1"/>
                </a:solidFill>
              </a:defRPr>
            </a:lvl1pPr>
          </a:lstStyle>
          <a:p>
            <a:fld id="{DEC5770D-78F2-5541-AC13-B3A932EDC826}" type="datetimeFigureOut">
              <a:rPr lang="en-US" smtClean="0"/>
              <a:pPr/>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lvl1pPr>
              <a:defRPr>
                <a:solidFill>
                  <a:schemeClr val="bg1"/>
                </a:solidFill>
              </a:defRPr>
            </a:lvl1pPr>
          </a:lstStyle>
          <a:p>
            <a:fld id="{FECB5849-CA1F-114C-8269-FD766186E5C6}" type="slidenum">
              <a:rPr lang="en-US" smtClean="0"/>
              <a:pPr/>
              <a:t>‹#›</a:t>
            </a:fld>
            <a:endParaRPr lang="en-US"/>
          </a:p>
        </p:txBody>
      </p:sp>
      <p:pic>
        <p:nvPicPr>
          <p:cNvPr id="8" name="Picture 7" descr="A picture containing text, envelope, businesscard&#10;&#10;Description automatically generated">
            <a:extLst>
              <a:ext uri="{FF2B5EF4-FFF2-40B4-BE49-F238E27FC236}">
                <a16:creationId xmlns:a16="http://schemas.microsoft.com/office/drawing/2014/main" id="{2B96ABDF-392B-AEFE-6E2D-A9CE17D2593B}"/>
              </a:ext>
            </a:extLst>
          </p:cNvPr>
          <p:cNvPicPr>
            <a:picLocks noChangeAspect="1"/>
          </p:cNvPicPr>
          <p:nvPr userDrawn="1"/>
        </p:nvPicPr>
        <p:blipFill>
          <a:blip r:embed="rId2"/>
          <a:stretch>
            <a:fillRect/>
          </a:stretch>
        </p:blipFill>
        <p:spPr>
          <a:xfrm>
            <a:off x="0" y="0"/>
            <a:ext cx="2667000" cy="2743200"/>
          </a:xfrm>
          <a:prstGeom prst="rect">
            <a:avLst/>
          </a:prstGeom>
        </p:spPr>
      </p:pic>
    </p:spTree>
    <p:extLst>
      <p:ext uri="{BB962C8B-B14F-4D97-AF65-F5344CB8AC3E}">
        <p14:creationId xmlns:p14="http://schemas.microsoft.com/office/powerpoint/2010/main" val="1969229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Content O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383695" y="1016611"/>
            <a:ext cx="9071708"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383695" y="2342174"/>
            <a:ext cx="9071709" cy="3066072"/>
          </a:xfrm>
        </p:spPr>
        <p:txBody>
          <a:bodyPr/>
          <a:lstStyle>
            <a:lvl1pPr>
              <a:lnSpc>
                <a:spcPct val="100000"/>
              </a:lnSpc>
              <a:defRPr sz="2600">
                <a:solidFill>
                  <a:srgbClr val="414042"/>
                </a:solidFill>
                <a:latin typeface="Arial" panose="020B0604020202020204" pitchFamily="34" charset="0"/>
                <a:cs typeface="Arial" panose="020B0604020202020204" pitchFamily="34" charset="0"/>
              </a:defRPr>
            </a:lvl1pPr>
            <a:lvl2pPr>
              <a:lnSpc>
                <a:spcPct val="100000"/>
              </a:lnSpc>
              <a:defRPr>
                <a:solidFill>
                  <a:srgbClr val="414042"/>
                </a:solidFill>
                <a:latin typeface="Arial" panose="020B0604020202020204" pitchFamily="34" charset="0"/>
                <a:cs typeface="Arial" panose="020B0604020202020204" pitchFamily="34" charset="0"/>
              </a:defRPr>
            </a:lvl2pPr>
            <a:lvl3pPr>
              <a:lnSpc>
                <a:spcPct val="100000"/>
              </a:lnSpc>
              <a:defRPr>
                <a:solidFill>
                  <a:srgbClr val="414042"/>
                </a:solidFill>
                <a:latin typeface="Arial" panose="020B0604020202020204" pitchFamily="34" charset="0"/>
                <a:cs typeface="Arial" panose="020B0604020202020204" pitchFamily="34" charset="0"/>
              </a:defRPr>
            </a:lvl3pPr>
            <a:lvl4pPr>
              <a:lnSpc>
                <a:spcPct val="100000"/>
              </a:lnSpc>
              <a:defRPr>
                <a:solidFill>
                  <a:srgbClr val="414042"/>
                </a:solidFill>
                <a:latin typeface="Arial" panose="020B0604020202020204" pitchFamily="34" charset="0"/>
                <a:cs typeface="Arial" panose="020B0604020202020204" pitchFamily="34" charset="0"/>
              </a:defRPr>
            </a:lvl4pPr>
            <a:lvl5pPr>
              <a:lnSpc>
                <a:spcPct val="100000"/>
              </a:lnSpc>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9" name="Picture 8" descr="Icon&#10;&#10;Description automatically generated">
            <a:extLst>
              <a:ext uri="{FF2B5EF4-FFF2-40B4-BE49-F238E27FC236}">
                <a16:creationId xmlns:a16="http://schemas.microsoft.com/office/drawing/2014/main" id="{EEECCE55-3A36-90AD-7027-6D98E71ED77F}"/>
              </a:ext>
            </a:extLst>
          </p:cNvPr>
          <p:cNvPicPr>
            <a:picLocks noChangeAspect="1"/>
          </p:cNvPicPr>
          <p:nvPr userDrawn="1"/>
        </p:nvPicPr>
        <p:blipFill>
          <a:blip r:embed="rId2"/>
          <a:stretch>
            <a:fillRect/>
          </a:stretch>
        </p:blipFill>
        <p:spPr>
          <a:xfrm>
            <a:off x="1443895" y="1182076"/>
            <a:ext cx="939800" cy="914400"/>
          </a:xfrm>
          <a:prstGeom prst="rect">
            <a:avLst/>
          </a:prstGeom>
        </p:spPr>
      </p:pic>
    </p:spTree>
    <p:extLst>
      <p:ext uri="{BB962C8B-B14F-4D97-AF65-F5344CB8AC3E}">
        <p14:creationId xmlns:p14="http://schemas.microsoft.com/office/powerpoint/2010/main" val="22666362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Option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365E40-9F6B-CB51-5C64-3D6FBD23676B}"/>
              </a:ext>
            </a:extLst>
          </p:cNvPr>
          <p:cNvSpPr/>
          <p:nvPr userDrawn="1"/>
        </p:nvSpPr>
        <p:spPr>
          <a:xfrm>
            <a:off x="0" y="0"/>
            <a:ext cx="12192000" cy="6858000"/>
          </a:xfrm>
          <a:prstGeom prst="rect">
            <a:avLst/>
          </a:prstGeom>
          <a:solidFill>
            <a:srgbClr val="1D36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383695" y="1016611"/>
            <a:ext cx="9071708"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2383695" y="2342174"/>
            <a:ext cx="9071709" cy="3066072"/>
          </a:xfrm>
        </p:spPr>
        <p:txBody>
          <a:bodyPr/>
          <a:lstStyle>
            <a:lvl1pPr>
              <a:lnSpc>
                <a:spcPct val="100000"/>
              </a:lnSpc>
              <a:defRPr sz="2600">
                <a:solidFill>
                  <a:schemeClr val="bg1"/>
                </a:solidFill>
                <a:latin typeface="Arial" panose="020B0604020202020204" pitchFamily="34" charset="0"/>
                <a:cs typeface="Arial" panose="020B0604020202020204" pitchFamily="34" charset="0"/>
              </a:defRPr>
            </a:lvl1pPr>
            <a:lvl2pPr>
              <a:lnSpc>
                <a:spcPct val="100000"/>
              </a:lnSpc>
              <a:defRPr>
                <a:solidFill>
                  <a:schemeClr val="bg1"/>
                </a:solidFill>
                <a:latin typeface="Arial" panose="020B0604020202020204" pitchFamily="34" charset="0"/>
                <a:cs typeface="Arial" panose="020B0604020202020204" pitchFamily="34" charset="0"/>
              </a:defRPr>
            </a:lvl2pPr>
            <a:lvl3pPr>
              <a:lnSpc>
                <a:spcPct val="100000"/>
              </a:lnSpc>
              <a:defRPr>
                <a:solidFill>
                  <a:schemeClr val="bg1"/>
                </a:solidFill>
                <a:latin typeface="Arial" panose="020B0604020202020204" pitchFamily="34" charset="0"/>
                <a:cs typeface="Arial" panose="020B0604020202020204" pitchFamily="34" charset="0"/>
              </a:defRPr>
            </a:lvl3pPr>
            <a:lvl4pPr>
              <a:lnSpc>
                <a:spcPct val="100000"/>
              </a:lnSpc>
              <a:defRPr>
                <a:solidFill>
                  <a:schemeClr val="bg1"/>
                </a:solidFill>
                <a:latin typeface="Arial" panose="020B0604020202020204" pitchFamily="34" charset="0"/>
                <a:cs typeface="Arial" panose="020B0604020202020204" pitchFamily="34" charset="0"/>
              </a:defRPr>
            </a:lvl4pPr>
            <a:lvl5pPr>
              <a:lnSpc>
                <a:spcPct val="100000"/>
              </a:lnSpc>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lvl1pPr>
              <a:defRPr>
                <a:solidFill>
                  <a:schemeClr val="bg1"/>
                </a:solidFill>
              </a:defRPr>
            </a:lvl1pPr>
          </a:lstStyle>
          <a:p>
            <a:fld id="{DEC5770D-78F2-5541-AC13-B3A932EDC826}" type="datetimeFigureOut">
              <a:rPr lang="en-US" smtClean="0"/>
              <a:pPr/>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lvl1pPr>
              <a:defRPr>
                <a:solidFill>
                  <a:schemeClr val="bg1"/>
                </a:solidFill>
              </a:defRPr>
            </a:lvl1pPr>
          </a:lstStyle>
          <a:p>
            <a:fld id="{FECB5849-CA1F-114C-8269-FD766186E5C6}" type="slidenum">
              <a:rPr lang="en-US" smtClean="0"/>
              <a:pPr/>
              <a:t>‹#›</a:t>
            </a:fld>
            <a:endParaRPr lang="en-US"/>
          </a:p>
        </p:txBody>
      </p:sp>
      <p:pic>
        <p:nvPicPr>
          <p:cNvPr id="9" name="Picture 8" descr="Icon&#10;&#10;Description automatically generated">
            <a:extLst>
              <a:ext uri="{FF2B5EF4-FFF2-40B4-BE49-F238E27FC236}">
                <a16:creationId xmlns:a16="http://schemas.microsoft.com/office/drawing/2014/main" id="{EEECCE55-3A36-90AD-7027-6D98E71ED77F}"/>
              </a:ext>
            </a:extLst>
          </p:cNvPr>
          <p:cNvPicPr>
            <a:picLocks noChangeAspect="1"/>
          </p:cNvPicPr>
          <p:nvPr userDrawn="1"/>
        </p:nvPicPr>
        <p:blipFill>
          <a:blip r:embed="rId2"/>
          <a:stretch>
            <a:fillRect/>
          </a:stretch>
        </p:blipFill>
        <p:spPr>
          <a:xfrm>
            <a:off x="1443895" y="1182076"/>
            <a:ext cx="939800" cy="914400"/>
          </a:xfrm>
          <a:prstGeom prst="rect">
            <a:avLst/>
          </a:prstGeom>
        </p:spPr>
      </p:pic>
    </p:spTree>
    <p:extLst>
      <p:ext uri="{BB962C8B-B14F-4D97-AF65-F5344CB8AC3E}">
        <p14:creationId xmlns:p14="http://schemas.microsoft.com/office/powerpoint/2010/main" val="21636930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Image 1 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5603630" y="365125"/>
            <a:ext cx="5750169"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5603630" y="2227385"/>
            <a:ext cx="5750170" cy="3949578"/>
          </a:xfrm>
        </p:spPr>
        <p:txBody>
          <a:bodyPr/>
          <a:lstStyle>
            <a:lvl1pPr>
              <a:defRPr sz="2600">
                <a:solidFill>
                  <a:srgbClr val="414042"/>
                </a:solidFill>
                <a:latin typeface="Arial" panose="020B0604020202020204" pitchFamily="34" charset="0"/>
                <a:cs typeface="Arial" panose="020B0604020202020204" pitchFamily="34" charset="0"/>
              </a:defRPr>
            </a:lvl1pPr>
            <a:lvl2pPr>
              <a:defRPr>
                <a:solidFill>
                  <a:srgbClr val="414042"/>
                </a:solidFill>
                <a:latin typeface="Arial" panose="020B0604020202020204" pitchFamily="34" charset="0"/>
                <a:cs typeface="Arial" panose="020B0604020202020204" pitchFamily="34" charset="0"/>
              </a:defRPr>
            </a:lvl2pPr>
            <a:lvl3pPr>
              <a:defRPr>
                <a:solidFill>
                  <a:srgbClr val="414042"/>
                </a:solidFill>
                <a:latin typeface="Arial" panose="020B0604020202020204" pitchFamily="34" charset="0"/>
                <a:cs typeface="Arial" panose="020B0604020202020204" pitchFamily="34" charset="0"/>
              </a:defRPr>
            </a:lvl3pPr>
            <a:lvl4pPr>
              <a:defRPr>
                <a:solidFill>
                  <a:srgbClr val="414042"/>
                </a:solidFill>
                <a:latin typeface="Arial" panose="020B0604020202020204" pitchFamily="34" charset="0"/>
                <a:cs typeface="Arial" panose="020B0604020202020204" pitchFamily="34" charset="0"/>
              </a:defRPr>
            </a:lvl4pPr>
            <a:lvl5pPr>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pic>
        <p:nvPicPr>
          <p:cNvPr id="8" name="Picture 7" descr="Men in hard hats on a boat&#10;&#10;Description automatically generated with low confidence">
            <a:extLst>
              <a:ext uri="{FF2B5EF4-FFF2-40B4-BE49-F238E27FC236}">
                <a16:creationId xmlns:a16="http://schemas.microsoft.com/office/drawing/2014/main" id="{A727CDCF-6843-F636-8CEA-CF7437C9C359}"/>
              </a:ext>
            </a:extLst>
          </p:cNvPr>
          <p:cNvPicPr>
            <a:picLocks noChangeAspect="1"/>
          </p:cNvPicPr>
          <p:nvPr userDrawn="1"/>
        </p:nvPicPr>
        <p:blipFill>
          <a:blip r:embed="rId2"/>
          <a:stretch>
            <a:fillRect/>
          </a:stretch>
        </p:blipFill>
        <p:spPr>
          <a:xfrm>
            <a:off x="0" y="0"/>
            <a:ext cx="5146078" cy="6858000"/>
          </a:xfrm>
          <a:prstGeom prst="rect">
            <a:avLst/>
          </a:prstGeom>
        </p:spPr>
      </p:pic>
    </p:spTree>
    <p:extLst>
      <p:ext uri="{BB962C8B-B14F-4D97-AF65-F5344CB8AC3E}">
        <p14:creationId xmlns:p14="http://schemas.microsoft.com/office/powerpoint/2010/main" val="2983025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Image 2 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5603630" y="365125"/>
            <a:ext cx="5750169" cy="1325563"/>
          </a:xfrm>
        </p:spPr>
        <p:txBody>
          <a:bodyPr/>
          <a:lstStyle>
            <a:lvl1pPr>
              <a:defRPr>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p:nvPr>
        </p:nvSpPr>
        <p:spPr>
          <a:xfrm>
            <a:off x="5603630" y="2227385"/>
            <a:ext cx="5750170" cy="3949578"/>
          </a:xfrm>
        </p:spPr>
        <p:txBody>
          <a:bodyPr/>
          <a:lstStyle>
            <a:lvl1pPr>
              <a:defRPr sz="2600">
                <a:solidFill>
                  <a:srgbClr val="414042"/>
                </a:solidFill>
                <a:latin typeface="Arial" panose="020B0604020202020204" pitchFamily="34" charset="0"/>
                <a:cs typeface="Arial" panose="020B0604020202020204" pitchFamily="34" charset="0"/>
              </a:defRPr>
            </a:lvl1pPr>
            <a:lvl2pPr>
              <a:defRPr>
                <a:solidFill>
                  <a:srgbClr val="414042"/>
                </a:solidFill>
                <a:latin typeface="Arial" panose="020B0604020202020204" pitchFamily="34" charset="0"/>
                <a:cs typeface="Arial" panose="020B0604020202020204" pitchFamily="34" charset="0"/>
              </a:defRPr>
            </a:lvl2pPr>
            <a:lvl3pPr>
              <a:defRPr>
                <a:solidFill>
                  <a:srgbClr val="414042"/>
                </a:solidFill>
                <a:latin typeface="Arial" panose="020B0604020202020204" pitchFamily="34" charset="0"/>
                <a:cs typeface="Arial" panose="020B0604020202020204" pitchFamily="34" charset="0"/>
              </a:defRPr>
            </a:lvl3pPr>
            <a:lvl4pPr>
              <a:defRPr>
                <a:solidFill>
                  <a:srgbClr val="414042"/>
                </a:solidFill>
                <a:latin typeface="Arial" panose="020B0604020202020204" pitchFamily="34" charset="0"/>
                <a:cs typeface="Arial" panose="020B0604020202020204" pitchFamily="34" charset="0"/>
              </a:defRPr>
            </a:lvl4pPr>
            <a:lvl5pPr>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A727CDCF-6843-F636-8CEA-CF7437C9C359}"/>
              </a:ext>
            </a:extLst>
          </p:cNvPr>
          <p:cNvPicPr>
            <a:picLocks noChangeAspect="1"/>
          </p:cNvPicPr>
          <p:nvPr userDrawn="1"/>
        </p:nvPicPr>
        <p:blipFill>
          <a:blip r:embed="rId2"/>
          <a:srcRect/>
          <a:stretch/>
        </p:blipFill>
        <p:spPr>
          <a:xfrm>
            <a:off x="0" y="0"/>
            <a:ext cx="5059478" cy="6858000"/>
          </a:xfrm>
          <a:prstGeom prst="rect">
            <a:avLst/>
          </a:prstGeom>
        </p:spPr>
      </p:pic>
    </p:spTree>
    <p:extLst>
      <p:ext uri="{BB962C8B-B14F-4D97-AF65-F5344CB8AC3E}">
        <p14:creationId xmlns:p14="http://schemas.microsoft.com/office/powerpoint/2010/main" val="5003873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reative Two Images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A46F-0C28-342A-AF2A-504150296F16}"/>
              </a:ext>
            </a:extLst>
          </p:cNvPr>
          <p:cNvSpPr>
            <a:spLocks noGrp="1"/>
          </p:cNvSpPr>
          <p:nvPr>
            <p:ph type="title"/>
          </p:nvPr>
        </p:nvSpPr>
        <p:spPr>
          <a:xfrm>
            <a:off x="2766648" y="2501535"/>
            <a:ext cx="7330829" cy="1325563"/>
          </a:xfrm>
        </p:spPr>
        <p:txBody>
          <a:bodyPr>
            <a:normAutofit/>
          </a:bodyPr>
          <a:lstStyle>
            <a:lvl1pPr>
              <a:defRPr sz="3600">
                <a:solidFill>
                  <a:srgbClr val="41404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651AD78-01D6-F10E-208E-B975088CFD4A}"/>
              </a:ext>
            </a:extLst>
          </p:cNvPr>
          <p:cNvSpPr>
            <a:spLocks noGrp="1"/>
          </p:cNvSpPr>
          <p:nvPr>
            <p:ph idx="1" hasCustomPrompt="1"/>
          </p:nvPr>
        </p:nvSpPr>
        <p:spPr>
          <a:xfrm>
            <a:off x="2766648" y="3827098"/>
            <a:ext cx="7330829" cy="616073"/>
          </a:xfrm>
        </p:spPr>
        <p:txBody>
          <a:bodyPr/>
          <a:lstStyle>
            <a:lvl1pPr marL="0" indent="0">
              <a:lnSpc>
                <a:spcPct val="100000"/>
              </a:lnSpc>
              <a:buNone/>
              <a:defRPr sz="2000">
                <a:solidFill>
                  <a:srgbClr val="414042"/>
                </a:solidFill>
                <a:latin typeface="Arial" panose="020B0604020202020204" pitchFamily="34" charset="0"/>
                <a:cs typeface="Arial" panose="020B0604020202020204" pitchFamily="34" charset="0"/>
              </a:defRPr>
            </a:lvl1pPr>
            <a:lvl2pPr>
              <a:lnSpc>
                <a:spcPct val="150000"/>
              </a:lnSpc>
              <a:defRPr>
                <a:solidFill>
                  <a:srgbClr val="414042"/>
                </a:solidFill>
                <a:latin typeface="Arial" panose="020B0604020202020204" pitchFamily="34" charset="0"/>
                <a:cs typeface="Arial" panose="020B0604020202020204" pitchFamily="34" charset="0"/>
              </a:defRPr>
            </a:lvl2pPr>
            <a:lvl3pPr>
              <a:lnSpc>
                <a:spcPct val="150000"/>
              </a:lnSpc>
              <a:defRPr>
                <a:solidFill>
                  <a:srgbClr val="414042"/>
                </a:solidFill>
                <a:latin typeface="Arial" panose="020B0604020202020204" pitchFamily="34" charset="0"/>
                <a:cs typeface="Arial" panose="020B0604020202020204" pitchFamily="34" charset="0"/>
              </a:defRPr>
            </a:lvl3pPr>
            <a:lvl4pPr>
              <a:lnSpc>
                <a:spcPct val="150000"/>
              </a:lnSpc>
              <a:defRPr>
                <a:solidFill>
                  <a:srgbClr val="414042"/>
                </a:solidFill>
                <a:latin typeface="Arial" panose="020B0604020202020204" pitchFamily="34" charset="0"/>
                <a:cs typeface="Arial" panose="020B0604020202020204" pitchFamily="34" charset="0"/>
              </a:defRPr>
            </a:lvl4pPr>
            <a:lvl5pPr marL="1828800" indent="0">
              <a:lnSpc>
                <a:spcPct val="150000"/>
              </a:lnSpc>
              <a:buNone/>
              <a:defRPr>
                <a:solidFill>
                  <a:srgbClr val="414042"/>
                </a:solidFill>
                <a:latin typeface="Arial" panose="020B0604020202020204" pitchFamily="34" charset="0"/>
                <a:cs typeface="Arial" panose="020B0604020202020204" pitchFamily="34" charset="0"/>
              </a:defRPr>
            </a:lvl5pPr>
          </a:lstStyle>
          <a:p>
            <a:pPr lvl="0"/>
            <a:r>
              <a:rPr lang="en-US"/>
              <a:t>Click to edit Master text styles Fifth level</a:t>
            </a:r>
          </a:p>
        </p:txBody>
      </p:sp>
      <p:sp>
        <p:nvSpPr>
          <p:cNvPr id="4" name="Date Placeholder 3">
            <a:extLst>
              <a:ext uri="{FF2B5EF4-FFF2-40B4-BE49-F238E27FC236}">
                <a16:creationId xmlns:a16="http://schemas.microsoft.com/office/drawing/2014/main" id="{99162A86-A9C3-29E7-37A8-4AA4F90E1AAA}"/>
              </a:ext>
            </a:extLst>
          </p:cNvPr>
          <p:cNvSpPr>
            <a:spLocks noGrp="1"/>
          </p:cNvSpPr>
          <p:nvPr>
            <p:ph type="dt" sz="half" idx="10"/>
          </p:nvPr>
        </p:nvSpPr>
        <p:spPr/>
        <p:txBody>
          <a:body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4449183B-093D-72F7-D041-37BD68E8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9C43D-8FF7-9B2F-F2A7-F04D116EF355}"/>
              </a:ext>
            </a:extLst>
          </p:cNvPr>
          <p:cNvSpPr>
            <a:spLocks noGrp="1"/>
          </p:cNvSpPr>
          <p:nvPr>
            <p:ph type="sldNum" sz="quarter" idx="12"/>
          </p:nvPr>
        </p:nvSpPr>
        <p:spPr/>
        <p:txBody>
          <a:bodyPr/>
          <a:lstStyle/>
          <a:p>
            <a:fld id="{FECB5849-CA1F-114C-8269-FD766186E5C6}" type="slidenum">
              <a:rPr lang="en-US" smtClean="0"/>
              <a:t>‹#›</a:t>
            </a:fld>
            <a:endParaRPr lang="en-US"/>
          </a:p>
        </p:txBody>
      </p:sp>
      <p:pic>
        <p:nvPicPr>
          <p:cNvPr id="9" name="Picture 8" descr="Icon&#10;&#10;Description automatically generated">
            <a:extLst>
              <a:ext uri="{FF2B5EF4-FFF2-40B4-BE49-F238E27FC236}">
                <a16:creationId xmlns:a16="http://schemas.microsoft.com/office/drawing/2014/main" id="{EEECCE55-3A36-90AD-7027-6D98E71ED77F}"/>
              </a:ext>
            </a:extLst>
          </p:cNvPr>
          <p:cNvPicPr>
            <a:picLocks noChangeAspect="1"/>
          </p:cNvPicPr>
          <p:nvPr userDrawn="1"/>
        </p:nvPicPr>
        <p:blipFill>
          <a:blip r:embed="rId2"/>
          <a:stretch>
            <a:fillRect/>
          </a:stretch>
        </p:blipFill>
        <p:spPr>
          <a:xfrm>
            <a:off x="1826848" y="2667000"/>
            <a:ext cx="939800" cy="914400"/>
          </a:xfrm>
          <a:prstGeom prst="rect">
            <a:avLst/>
          </a:prstGeom>
        </p:spPr>
      </p:pic>
      <p:sp>
        <p:nvSpPr>
          <p:cNvPr id="13" name="Picture Placeholder 12">
            <a:extLst>
              <a:ext uri="{FF2B5EF4-FFF2-40B4-BE49-F238E27FC236}">
                <a16:creationId xmlns:a16="http://schemas.microsoft.com/office/drawing/2014/main" id="{3BE69F5A-1B89-DACC-B9B0-77A435CC3539}"/>
              </a:ext>
            </a:extLst>
          </p:cNvPr>
          <p:cNvSpPr>
            <a:spLocks noGrp="1"/>
          </p:cNvSpPr>
          <p:nvPr>
            <p:ph type="pic" sz="quarter" idx="13"/>
          </p:nvPr>
        </p:nvSpPr>
        <p:spPr>
          <a:xfrm>
            <a:off x="2822448" y="448549"/>
            <a:ext cx="3273552" cy="1810512"/>
          </a:xfrm>
        </p:spPr>
        <p:txBody>
          <a:bodyPr/>
          <a:lstStyle/>
          <a:p>
            <a:r>
              <a:rPr lang="en-US"/>
              <a:t>Click icon to add picture</a:t>
            </a:r>
          </a:p>
        </p:txBody>
      </p:sp>
      <p:sp>
        <p:nvSpPr>
          <p:cNvPr id="15" name="Picture Placeholder 12">
            <a:extLst>
              <a:ext uri="{FF2B5EF4-FFF2-40B4-BE49-F238E27FC236}">
                <a16:creationId xmlns:a16="http://schemas.microsoft.com/office/drawing/2014/main" id="{11F33CA0-E07B-0272-BE61-38C8A5E45A71}"/>
              </a:ext>
            </a:extLst>
          </p:cNvPr>
          <p:cNvSpPr>
            <a:spLocks noGrp="1"/>
          </p:cNvSpPr>
          <p:nvPr>
            <p:ph type="pic" sz="quarter" idx="14"/>
          </p:nvPr>
        </p:nvSpPr>
        <p:spPr>
          <a:xfrm>
            <a:off x="6432062" y="448549"/>
            <a:ext cx="3273552" cy="1810512"/>
          </a:xfrm>
        </p:spPr>
        <p:txBody>
          <a:bodyPr/>
          <a:lstStyle/>
          <a:p>
            <a:r>
              <a:rPr lang="en-US"/>
              <a:t>Click icon to add picture</a:t>
            </a:r>
          </a:p>
        </p:txBody>
      </p:sp>
    </p:spTree>
    <p:extLst>
      <p:ext uri="{BB962C8B-B14F-4D97-AF65-F5344CB8AC3E}">
        <p14:creationId xmlns:p14="http://schemas.microsoft.com/office/powerpoint/2010/main" val="35845440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6F460A-9E6C-B9C5-6F9D-DBBC6F1B42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7826B3-2EF2-E811-6BA6-70782F2EFC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AFA9-5ADC-08C2-274B-DBD16804A7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5770D-78F2-5541-AC13-B3A932EDC826}" type="datetimeFigureOut">
              <a:rPr lang="en-US" smtClean="0"/>
              <a:t>6/16/2025</a:t>
            </a:fld>
            <a:endParaRPr lang="en-US"/>
          </a:p>
        </p:txBody>
      </p:sp>
      <p:sp>
        <p:nvSpPr>
          <p:cNvPr id="5" name="Footer Placeholder 4">
            <a:extLst>
              <a:ext uri="{FF2B5EF4-FFF2-40B4-BE49-F238E27FC236}">
                <a16:creationId xmlns:a16="http://schemas.microsoft.com/office/drawing/2014/main" id="{E76DAE3A-9907-01E7-8E83-27DEB68E00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97C6E8-B618-C5BD-F08B-F7CBEAC81C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CB5849-CA1F-114C-8269-FD766186E5C6}" type="slidenum">
              <a:rPr lang="en-US" smtClean="0"/>
              <a:t>‹#›</a:t>
            </a:fld>
            <a:endParaRPr lang="en-US"/>
          </a:p>
        </p:txBody>
      </p:sp>
    </p:spTree>
    <p:extLst>
      <p:ext uri="{BB962C8B-B14F-4D97-AF65-F5344CB8AC3E}">
        <p14:creationId xmlns:p14="http://schemas.microsoft.com/office/powerpoint/2010/main" val="309446249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660" r:id="rId3"/>
    <p:sldLayoutId id="2147483683" r:id="rId4"/>
    <p:sldLayoutId id="2147483663" r:id="rId5"/>
    <p:sldLayoutId id="2147483649" r:id="rId6"/>
    <p:sldLayoutId id="2147483669" r:id="rId7"/>
    <p:sldLayoutId id="2147483670" r:id="rId8"/>
    <p:sldLayoutId id="2147483697" r:id="rId9"/>
    <p:sldLayoutId id="2147483685" r:id="rId10"/>
    <p:sldLayoutId id="2147483676" r:id="rId11"/>
    <p:sldLayoutId id="2147483677" r:id="rId12"/>
    <p:sldLayoutId id="2147483689" r:id="rId13"/>
    <p:sldLayoutId id="2147483698" r:id="rId14"/>
    <p:sldLayoutId id="2147483673" r:id="rId15"/>
    <p:sldLayoutId id="2147483695" r:id="rId16"/>
    <p:sldLayoutId id="2147483680" r:id="rId17"/>
    <p:sldLayoutId id="2147483681" r:id="rId18"/>
    <p:sldLayoutId id="2147483674" r:id="rId19"/>
    <p:sldLayoutId id="2147483675" r:id="rId20"/>
    <p:sldLayoutId id="2147483687" r:id="rId21"/>
    <p:sldLayoutId id="2147483688" r:id="rId22"/>
    <p:sldLayoutId id="2147483682" r:id="rId23"/>
    <p:sldLayoutId id="2147483686" r:id="rId24"/>
    <p:sldLayoutId id="2147483696" r:id="rId25"/>
    <p:sldLayoutId id="2147483690" r:id="rId26"/>
    <p:sldLayoutId id="2147483699" r:id="rId27"/>
    <p:sldLayoutId id="2147483650" r:id="rId28"/>
    <p:sldLayoutId id="2147483691" r:id="rId29"/>
    <p:sldLayoutId id="2147483672" r:id="rId30"/>
    <p:sldLayoutId id="2147483665" r:id="rId31"/>
    <p:sldLayoutId id="2147483692" r:id="rId32"/>
    <p:sldLayoutId id="2147483694" r:id="rId33"/>
    <p:sldLayoutId id="2147483666" r:id="rId34"/>
    <p:sldLayoutId id="2147483668" r:id="rId35"/>
    <p:sldLayoutId id="2147483662" r:id="rId36"/>
    <p:sldLayoutId id="2147483661" r:id="rId37"/>
    <p:sldLayoutId id="2147483664" r:id="rId38"/>
    <p:sldLayoutId id="2147483659" r:id="rId39"/>
    <p:sldLayoutId id="2147483671" r:id="rId40"/>
    <p:sldLayoutId id="2147483667" r:id="rId41"/>
  </p:sldLayoutIdLst>
  <p:txStyles>
    <p:titleStyle>
      <a:lvl1pPr algn="l" defTabSz="914400" rtl="0" eaLnBrk="1" latinLnBrk="0" hangingPunct="1">
        <a:lnSpc>
          <a:spcPct val="100000"/>
        </a:lnSpc>
        <a:spcBef>
          <a:spcPct val="0"/>
        </a:spcBef>
        <a:buNone/>
        <a:defRPr sz="4400" kern="1200">
          <a:solidFill>
            <a:srgbClr val="414042"/>
          </a:solidFill>
          <a:latin typeface="+mj-lt"/>
          <a:ea typeface="+mj-ea"/>
          <a:cs typeface="+mj-cs"/>
        </a:defRPr>
      </a:lvl1pPr>
    </p:titleStyle>
    <p:bodyStyle>
      <a:lvl1pPr marL="228600" indent="-228600" algn="l" defTabSz="914400" rtl="0" eaLnBrk="1" latinLnBrk="0" hangingPunct="1">
        <a:lnSpc>
          <a:spcPct val="100000"/>
        </a:lnSpc>
        <a:spcBef>
          <a:spcPts val="1200"/>
        </a:spcBef>
        <a:buFont typeface="Arial" panose="020B0604020202020204" pitchFamily="34" charset="0"/>
        <a:buChar char="•"/>
        <a:defRPr sz="2800" kern="1200">
          <a:solidFill>
            <a:srgbClr val="4140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1200"/>
        </a:spcBef>
        <a:buFont typeface="Arial" panose="020B0604020202020204" pitchFamily="34" charset="0"/>
        <a:buChar char="•"/>
        <a:defRPr sz="2400" kern="1200">
          <a:solidFill>
            <a:srgbClr val="4140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1200"/>
        </a:spcBef>
        <a:buFont typeface="Arial" panose="020B0604020202020204" pitchFamily="34" charset="0"/>
        <a:buChar char="•"/>
        <a:defRPr sz="2000" kern="1200">
          <a:solidFill>
            <a:srgbClr val="4140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notesSlide" Target="../notesSlides/notesSlide8.xml"/><Relationship Id="rId4"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notesSlide" Target="../notesSlides/notesSlide10.xml"/><Relationship Id="rId4"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notesSlide" Target="../notesSlides/notesSlide11.xml"/><Relationship Id="rId4"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12.m4a"/><Relationship Id="rId7" Type="http://schemas.openxmlformats.org/officeDocument/2006/relationships/image" Target="../media/image13.png"/><Relationship Id="rId2" Type="http://schemas.microsoft.com/office/2007/relationships/media" Target="../media/media12.m4a"/><Relationship Id="rId1" Type="http://schemas.openxmlformats.org/officeDocument/2006/relationships/tags" Target="../tags/tag5.xml"/><Relationship Id="rId6" Type="http://schemas.openxmlformats.org/officeDocument/2006/relationships/image" Target="../media/image12.png"/><Relationship Id="rId5" Type="http://schemas.openxmlformats.org/officeDocument/2006/relationships/notesSlide" Target="../notesSlides/notesSlide13.xml"/><Relationship Id="rId4"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11.png"/><Relationship Id="rId2" Type="http://schemas.microsoft.com/office/2007/relationships/media" Target="../media/media13.m4a"/><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notesSlide" Target="../notesSlides/notesSlide14.xml"/><Relationship Id="rId4"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audio" Target="../media/media14.m4a"/><Relationship Id="rId7" Type="http://schemas.microsoft.com/office/2007/relationships/hdphoto" Target="../media/hdphoto1.wdp"/><Relationship Id="rId2" Type="http://schemas.microsoft.com/office/2007/relationships/media" Target="../media/media14.m4a"/><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notesSlide" Target="../notesSlides/notesSlide15.xml"/><Relationship Id="rId4" Type="http://schemas.openxmlformats.org/officeDocument/2006/relationships/slideLayout" Target="../slideLayouts/slideLayout28.xml"/><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15.m4a"/><Relationship Id="rId7" Type="http://schemas.microsoft.com/office/2007/relationships/hdphoto" Target="../media/hdphoto1.wdp"/><Relationship Id="rId2" Type="http://schemas.microsoft.com/office/2007/relationships/media" Target="../media/media15.m4a"/><Relationship Id="rId1" Type="http://schemas.openxmlformats.org/officeDocument/2006/relationships/tags" Target="../tags/tag8.xml"/><Relationship Id="rId6" Type="http://schemas.openxmlformats.org/officeDocument/2006/relationships/image" Target="../media/image15.png"/><Relationship Id="rId5" Type="http://schemas.openxmlformats.org/officeDocument/2006/relationships/notesSlide" Target="../notesSlides/notesSlide16.xml"/><Relationship Id="rId4" Type="http://schemas.openxmlformats.org/officeDocument/2006/relationships/slideLayout" Target="../slideLayouts/slideLayout28.xml"/><Relationship Id="rId9"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audio" Target="../media/media16.m4a"/><Relationship Id="rId7" Type="http://schemas.microsoft.com/office/2007/relationships/hdphoto" Target="../media/hdphoto1.wdp"/><Relationship Id="rId2" Type="http://schemas.microsoft.com/office/2007/relationships/media" Target="../media/media16.m4a"/><Relationship Id="rId1" Type="http://schemas.openxmlformats.org/officeDocument/2006/relationships/tags" Target="../tags/tag9.xml"/><Relationship Id="rId6" Type="http://schemas.openxmlformats.org/officeDocument/2006/relationships/image" Target="../media/image15.png"/><Relationship Id="rId5" Type="http://schemas.openxmlformats.org/officeDocument/2006/relationships/notesSlide" Target="../notesSlides/notesSlide17.xml"/><Relationship Id="rId4" Type="http://schemas.openxmlformats.org/officeDocument/2006/relationships/slideLayout" Target="../slideLayouts/slideLayout28.xml"/><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11.png"/><Relationship Id="rId2" Type="http://schemas.microsoft.com/office/2007/relationships/media" Target="../media/media17.m4a"/><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notesSlide" Target="../notesSlides/notesSlide18.xml"/><Relationship Id="rId4"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18.m4a"/><Relationship Id="rId7" Type="http://schemas.openxmlformats.org/officeDocument/2006/relationships/image" Target="../media/image21.png"/><Relationship Id="rId2" Type="http://schemas.microsoft.com/office/2007/relationships/media" Target="../media/media18.m4a"/><Relationship Id="rId1" Type="http://schemas.openxmlformats.org/officeDocument/2006/relationships/tags" Target="../tags/tag11.xml"/><Relationship Id="rId6" Type="http://schemas.openxmlformats.org/officeDocument/2006/relationships/image" Target="../media/image20.png"/><Relationship Id="rId5" Type="http://schemas.openxmlformats.org/officeDocument/2006/relationships/notesSlide" Target="../notesSlides/notesSlide19.xml"/><Relationship Id="rId4"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media19.m4a"/><Relationship Id="rId7" Type="http://schemas.openxmlformats.org/officeDocument/2006/relationships/image" Target="../media/image21.png"/><Relationship Id="rId2" Type="http://schemas.microsoft.com/office/2007/relationships/media" Target="../media/media19.m4a"/><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notesSlide" Target="../notesSlides/notesSlide20.xml"/><Relationship Id="rId4" Type="http://schemas.openxmlformats.org/officeDocument/2006/relationships/slideLayout" Target="../slideLayouts/slideLayout28.xml"/><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20.m4a"/><Relationship Id="rId7" Type="http://schemas.openxmlformats.org/officeDocument/2006/relationships/image" Target="../media/image19.png"/><Relationship Id="rId2" Type="http://schemas.microsoft.com/office/2007/relationships/media" Target="../media/media20.m4a"/><Relationship Id="rId1" Type="http://schemas.openxmlformats.org/officeDocument/2006/relationships/tags" Target="../tags/tag13.xml"/><Relationship Id="rId6" Type="http://schemas.openxmlformats.org/officeDocument/2006/relationships/image" Target="../media/image22.png"/><Relationship Id="rId5" Type="http://schemas.openxmlformats.org/officeDocument/2006/relationships/notesSlide" Target="../notesSlides/notesSlide21.xml"/><Relationship Id="rId4"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4.xml"/><Relationship Id="rId6" Type="http://schemas.openxmlformats.org/officeDocument/2006/relationships/image" Target="../media/image11.png"/><Relationship Id="rId5" Type="http://schemas.openxmlformats.org/officeDocument/2006/relationships/notesSlide" Target="../notesSlides/notesSlide22.xml"/><Relationship Id="rId4"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media22.m4a"/><Relationship Id="rId7" Type="http://schemas.openxmlformats.org/officeDocument/2006/relationships/image" Target="../media/image20.png"/><Relationship Id="rId2" Type="http://schemas.microsoft.com/office/2007/relationships/media" Target="../media/media22.m4a"/><Relationship Id="rId1" Type="http://schemas.openxmlformats.org/officeDocument/2006/relationships/tags" Target="../tags/tag15.xml"/><Relationship Id="rId6" Type="http://schemas.openxmlformats.org/officeDocument/2006/relationships/image" Target="../media/image21.png"/><Relationship Id="rId5" Type="http://schemas.openxmlformats.org/officeDocument/2006/relationships/notesSlide" Target="../notesSlides/notesSlide23.xml"/><Relationship Id="rId4" Type="http://schemas.openxmlformats.org/officeDocument/2006/relationships/slideLayout" Target="../slideLayouts/slideLayout28.xml"/><Relationship Id="rId9"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A147B-0D4C-9231-71FD-C19B7A548493}"/>
              </a:ext>
            </a:extLst>
          </p:cNvPr>
          <p:cNvSpPr>
            <a:spLocks noGrp="1"/>
          </p:cNvSpPr>
          <p:nvPr>
            <p:ph type="ctrTitle"/>
          </p:nvPr>
        </p:nvSpPr>
        <p:spPr>
          <a:xfrm>
            <a:off x="2996120" y="2587559"/>
            <a:ext cx="8844188" cy="2523083"/>
          </a:xfrm>
        </p:spPr>
        <p:txBody>
          <a:bodyPr>
            <a:noAutofit/>
          </a:bodyPr>
          <a:lstStyle/>
          <a:p>
            <a:r>
              <a:rPr lang="en-US" sz="4000"/>
              <a:t>YouthBuild Grantee Performance Management System (GPMS)</a:t>
            </a:r>
            <a:br>
              <a:rPr lang="en-US" sz="4000"/>
            </a:br>
            <a:r>
              <a:rPr lang="en-US" sz="4000"/>
              <a:t>Data Entry Video Series</a:t>
            </a:r>
          </a:p>
        </p:txBody>
      </p:sp>
      <p:sp>
        <p:nvSpPr>
          <p:cNvPr id="3" name="Subtitle 2">
            <a:extLst>
              <a:ext uri="{FF2B5EF4-FFF2-40B4-BE49-F238E27FC236}">
                <a16:creationId xmlns:a16="http://schemas.microsoft.com/office/drawing/2014/main" id="{A5F94E47-061C-8B78-DC60-38E3520DA14E}"/>
              </a:ext>
            </a:extLst>
          </p:cNvPr>
          <p:cNvSpPr>
            <a:spLocks noGrp="1"/>
          </p:cNvSpPr>
          <p:nvPr>
            <p:ph type="subTitle" idx="1"/>
          </p:nvPr>
        </p:nvSpPr>
        <p:spPr/>
        <p:txBody>
          <a:bodyPr/>
          <a:lstStyle/>
          <a:p>
            <a:r>
              <a:rPr lang="en-US" dirty="0"/>
              <a:t>Credential Attainment</a:t>
            </a:r>
          </a:p>
        </p:txBody>
      </p:sp>
      <p:pic>
        <p:nvPicPr>
          <p:cNvPr id="13" name="Audio 12">
            <a:hlinkClick r:id="" action="ppaction://media"/>
            <a:extLst>
              <a:ext uri="{FF2B5EF4-FFF2-40B4-BE49-F238E27FC236}">
                <a16:creationId xmlns:a16="http://schemas.microsoft.com/office/drawing/2014/main" id="{7C539C61-3F71-FFBB-441D-809F41DDD37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36802422"/>
      </p:ext>
    </p:extLst>
  </p:cSld>
  <p:clrMapOvr>
    <a:masterClrMapping/>
  </p:clrMapOvr>
  <mc:AlternateContent xmlns:mc="http://schemas.openxmlformats.org/markup-compatibility/2006" xmlns:p14="http://schemas.microsoft.com/office/powerpoint/2010/main">
    <mc:Choice Requires="p14">
      <p:transition spd="med" p14:dur="700" advTm="11283">
        <p:fade/>
      </p:transition>
    </mc:Choice>
    <mc:Fallback xmlns="">
      <p:transition spd="med" advTm="112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B6F8CA-3ECF-E812-2602-EF09CAF59EE8}"/>
              </a:ext>
            </a:extLst>
          </p:cNvPr>
          <p:cNvSpPr>
            <a:spLocks noGrp="1"/>
          </p:cNvSpPr>
          <p:nvPr>
            <p:ph idx="1"/>
          </p:nvPr>
        </p:nvSpPr>
        <p:spPr/>
        <p:txBody>
          <a:bodyPr>
            <a:normAutofit/>
          </a:bodyPr>
          <a:lstStyle/>
          <a:p>
            <a:pPr marL="0" indent="0">
              <a:buNone/>
            </a:pPr>
            <a:r>
              <a:rPr lang="en-US" sz="3600"/>
              <a:t>For more information and resources related to YouthBuild performance reporting, see the guidance listed on the </a:t>
            </a:r>
            <a:r>
              <a:rPr lang="en-US" sz="3600" b="1"/>
              <a:t>WorkforceGPS resource page</a:t>
            </a:r>
            <a:r>
              <a:rPr lang="en-US" sz="3600"/>
              <a:t> for this video. </a:t>
            </a:r>
          </a:p>
        </p:txBody>
      </p:sp>
      <p:pic>
        <p:nvPicPr>
          <p:cNvPr id="6" name="Audio 5">
            <a:hlinkClick r:id="" action="ppaction://media"/>
            <a:extLst>
              <a:ext uri="{FF2B5EF4-FFF2-40B4-BE49-F238E27FC236}">
                <a16:creationId xmlns:a16="http://schemas.microsoft.com/office/drawing/2014/main" id="{812254F7-F603-D1E3-FB71-F3904E83681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64217433"/>
      </p:ext>
    </p:extLst>
  </p:cSld>
  <p:clrMapOvr>
    <a:masterClrMapping/>
  </p:clrMapOvr>
  <mc:AlternateContent xmlns:mc="http://schemas.openxmlformats.org/markup-compatibility/2006" xmlns:p14="http://schemas.microsoft.com/office/powerpoint/2010/main">
    <mc:Choice Requires="p14">
      <p:transition spd="med" p14:dur="700" advTm="9042">
        <p:fade/>
      </p:transition>
    </mc:Choice>
    <mc:Fallback xmlns="">
      <p:transition spd="med" advTm="90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49F9F7-7C7D-04C9-979A-D8E19EC2B79E}"/>
              </a:ext>
            </a:extLst>
          </p:cNvPr>
          <p:cNvSpPr>
            <a:spLocks noGrp="1"/>
          </p:cNvSpPr>
          <p:nvPr>
            <p:ph type="title"/>
          </p:nvPr>
        </p:nvSpPr>
        <p:spPr>
          <a:xfrm>
            <a:off x="7010401" y="4782118"/>
            <a:ext cx="4765430" cy="1325563"/>
          </a:xfrm>
        </p:spPr>
        <p:txBody>
          <a:bodyPr/>
          <a:lstStyle/>
          <a:p>
            <a:r>
              <a:rPr lang="en-US" dirty="0"/>
              <a:t>Credential Attainment</a:t>
            </a:r>
          </a:p>
        </p:txBody>
      </p:sp>
      <p:pic>
        <p:nvPicPr>
          <p:cNvPr id="7" name="Audio 6">
            <a:hlinkClick r:id="" action="ppaction://media"/>
            <a:extLst>
              <a:ext uri="{FF2B5EF4-FFF2-40B4-BE49-F238E27FC236}">
                <a16:creationId xmlns:a16="http://schemas.microsoft.com/office/drawing/2014/main" id="{CEFF7816-6FCF-0764-BF69-A297620DDCA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8558778"/>
      </p:ext>
    </p:extLst>
  </p:cSld>
  <p:clrMapOvr>
    <a:masterClrMapping/>
  </p:clrMapOvr>
  <mc:AlternateContent xmlns:mc="http://schemas.openxmlformats.org/markup-compatibility/2006" xmlns:p14="http://schemas.microsoft.com/office/powerpoint/2010/main">
    <mc:Choice Requires="p14">
      <p:transition spd="med" p14:dur="700" advTm="2212">
        <p:fade/>
      </p:transition>
    </mc:Choice>
    <mc:Fallback xmlns="">
      <p:transition spd="med" advTm="22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B80A-CBBF-53BA-13B7-C40D54C270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461D686-E7D0-6DCB-4592-CCE99EFB917A}"/>
              </a:ext>
            </a:extLst>
          </p:cNvPr>
          <p:cNvSpPr>
            <a:spLocks noGrp="1"/>
          </p:cNvSpPr>
          <p:nvPr>
            <p:ph type="title"/>
          </p:nvPr>
        </p:nvSpPr>
        <p:spPr>
          <a:xfrm>
            <a:off x="2282092" y="365125"/>
            <a:ext cx="9071708" cy="1325563"/>
          </a:xfrm>
        </p:spPr>
        <p:txBody>
          <a:bodyPr>
            <a:normAutofit/>
          </a:bodyPr>
          <a:lstStyle/>
          <a:p>
            <a:r>
              <a:rPr lang="en-US" dirty="0"/>
              <a:t>Credential Attainment	</a:t>
            </a:r>
            <a:br>
              <a:rPr lang="en-US" dirty="0"/>
            </a:br>
            <a:r>
              <a:rPr lang="en-US" sz="2700" dirty="0"/>
              <a:t>Definition</a:t>
            </a:r>
          </a:p>
        </p:txBody>
      </p:sp>
      <p:sp>
        <p:nvSpPr>
          <p:cNvPr id="8" name="Content Placeholder 2">
            <a:extLst>
              <a:ext uri="{FF2B5EF4-FFF2-40B4-BE49-F238E27FC236}">
                <a16:creationId xmlns:a16="http://schemas.microsoft.com/office/drawing/2014/main" id="{1B899AD8-CF45-4FF3-E46A-0A70B70FFA13}"/>
              </a:ext>
            </a:extLst>
          </p:cNvPr>
          <p:cNvSpPr>
            <a:spLocks noGrp="1"/>
          </p:cNvSpPr>
          <p:nvPr>
            <p:ph idx="1"/>
          </p:nvPr>
        </p:nvSpPr>
        <p:spPr>
          <a:xfrm>
            <a:off x="469927" y="2123822"/>
            <a:ext cx="11401232" cy="4802187"/>
          </a:xfrm>
        </p:spPr>
        <p:txBody>
          <a:bodyPr vert="horz" lIns="91440" tIns="45720" rIns="91440" bIns="45720" rtlCol="0" anchor="t">
            <a:noAutofit/>
          </a:bodyPr>
          <a:lstStyle/>
          <a:p>
            <a:pPr marL="0" lvl="1" indent="0">
              <a:lnSpc>
                <a:spcPct val="120000"/>
              </a:lnSpc>
              <a:buClrTx/>
              <a:buNone/>
            </a:pPr>
            <a:r>
              <a:rPr lang="en-US" sz="2800" dirty="0">
                <a:solidFill>
                  <a:schemeClr val="tx1"/>
                </a:solidFill>
              </a:rPr>
              <a:t>The percentage of program participants who attain a recognized postsecondary credential or a secondary school diploma (or its recognized equivalent) during participation in or within one year after exiting from the program.</a:t>
            </a:r>
          </a:p>
          <a:p>
            <a:pPr marL="0" lvl="1" indent="0">
              <a:lnSpc>
                <a:spcPct val="120000"/>
              </a:lnSpc>
              <a:buClrTx/>
              <a:buNone/>
            </a:pPr>
            <a:endParaRPr lang="en-US" sz="2800" dirty="0">
              <a:solidFill>
                <a:schemeClr val="tx1"/>
              </a:solidFill>
            </a:endParaRPr>
          </a:p>
        </p:txBody>
      </p:sp>
      <p:pic>
        <p:nvPicPr>
          <p:cNvPr id="15" name="Audio 14">
            <a:hlinkClick r:id="" action="ppaction://media"/>
            <a:extLst>
              <a:ext uri="{FF2B5EF4-FFF2-40B4-BE49-F238E27FC236}">
                <a16:creationId xmlns:a16="http://schemas.microsoft.com/office/drawing/2014/main" id="{62E7352D-F07F-84D7-2D57-45CF112C262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21279091"/>
      </p:ext>
    </p:extLst>
  </p:cSld>
  <p:clrMapOvr>
    <a:masterClrMapping/>
  </p:clrMapOvr>
  <mc:AlternateContent xmlns:mc="http://schemas.openxmlformats.org/markup-compatibility/2006" xmlns:p14="http://schemas.microsoft.com/office/powerpoint/2010/main">
    <mc:Choice Requires="p14">
      <p:transition spd="med" p14:dur="700" advTm="15382">
        <p:fade/>
      </p:transition>
    </mc:Choice>
    <mc:Fallback xmlns="">
      <p:transition spd="med" advTm="153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6C60-6976-0957-655B-4BBDB6CE278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CAD41BF-7053-DD72-D454-000927B2B426}"/>
              </a:ext>
            </a:extLst>
          </p:cNvPr>
          <p:cNvSpPr>
            <a:spLocks noGrp="1"/>
          </p:cNvSpPr>
          <p:nvPr>
            <p:ph type="title"/>
          </p:nvPr>
        </p:nvSpPr>
        <p:spPr>
          <a:xfrm>
            <a:off x="2282092" y="365125"/>
            <a:ext cx="9071708" cy="1325563"/>
          </a:xfrm>
        </p:spPr>
        <p:txBody>
          <a:bodyPr>
            <a:normAutofit/>
          </a:bodyPr>
          <a:lstStyle/>
          <a:p>
            <a:r>
              <a:rPr lang="en-US" dirty="0"/>
              <a:t>Credential Attainment	</a:t>
            </a:r>
            <a:br>
              <a:rPr lang="en-US" dirty="0"/>
            </a:br>
            <a:r>
              <a:rPr lang="en-US" sz="2700" dirty="0"/>
              <a:t>Secondary School Diplomas and Equivalencies </a:t>
            </a:r>
          </a:p>
        </p:txBody>
      </p:sp>
      <p:sp>
        <p:nvSpPr>
          <p:cNvPr id="8" name="Content Placeholder 2">
            <a:extLst>
              <a:ext uri="{FF2B5EF4-FFF2-40B4-BE49-F238E27FC236}">
                <a16:creationId xmlns:a16="http://schemas.microsoft.com/office/drawing/2014/main" id="{EF702AFD-1DEF-6CC1-A721-BCED7C262503}"/>
              </a:ext>
            </a:extLst>
          </p:cNvPr>
          <p:cNvSpPr>
            <a:spLocks noGrp="1"/>
          </p:cNvSpPr>
          <p:nvPr>
            <p:ph idx="1"/>
          </p:nvPr>
        </p:nvSpPr>
        <p:spPr>
          <a:xfrm>
            <a:off x="469927" y="2123822"/>
            <a:ext cx="11401232" cy="4802187"/>
          </a:xfrm>
        </p:spPr>
        <p:txBody>
          <a:bodyPr vert="horz" lIns="91440" tIns="45720" rIns="91440" bIns="45720" rtlCol="0" anchor="t">
            <a:noAutofit/>
          </a:bodyPr>
          <a:lstStyle/>
          <a:p>
            <a:pPr marL="0" lvl="1" indent="0">
              <a:lnSpc>
                <a:spcPct val="120000"/>
              </a:lnSpc>
              <a:buNone/>
            </a:pPr>
            <a:r>
              <a:rPr lang="en-US" sz="2800" dirty="0">
                <a:solidFill>
                  <a:schemeClr val="tx1"/>
                </a:solidFill>
              </a:rPr>
              <a:t>Program participants who attain a secondary school diploma or its recognized equivalent shall be included in the percentage (numerator) only if such participants are also placed within one year after exiting from the program.</a:t>
            </a:r>
          </a:p>
          <a:p>
            <a:pPr marL="0" lvl="1" indent="0">
              <a:lnSpc>
                <a:spcPct val="120000"/>
              </a:lnSpc>
              <a:buClrTx/>
              <a:buNone/>
            </a:pPr>
            <a:endParaRPr lang="en-US" sz="2800" dirty="0">
              <a:solidFill>
                <a:schemeClr val="tx1"/>
              </a:solidFill>
            </a:endParaRPr>
          </a:p>
        </p:txBody>
      </p:sp>
      <p:pic>
        <p:nvPicPr>
          <p:cNvPr id="23" name="Audio 22">
            <a:hlinkClick r:id="" action="ppaction://media"/>
            <a:extLst>
              <a:ext uri="{FF2B5EF4-FFF2-40B4-BE49-F238E27FC236}">
                <a16:creationId xmlns:a16="http://schemas.microsoft.com/office/drawing/2014/main" id="{FDBDA9E6-44DF-B4BF-B509-2040724ED40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13684834"/>
      </p:ext>
    </p:extLst>
  </p:cSld>
  <p:clrMapOvr>
    <a:masterClrMapping/>
  </p:clrMapOvr>
  <mc:AlternateContent xmlns:mc="http://schemas.openxmlformats.org/markup-compatibility/2006" xmlns:p14="http://schemas.microsoft.com/office/powerpoint/2010/main">
    <mc:Choice Requires="p14">
      <p:transition spd="med" p14:dur="700" advTm="21538">
        <p:fade/>
      </p:transition>
    </mc:Choice>
    <mc:Fallback xmlns="">
      <p:transition spd="med" advTm="215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CE092-153C-EA1D-A959-96015578153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916D700-4EFC-37B2-844B-17DCF1B9F38A}"/>
              </a:ext>
            </a:extLst>
          </p:cNvPr>
          <p:cNvSpPr>
            <a:spLocks noGrp="1"/>
          </p:cNvSpPr>
          <p:nvPr>
            <p:ph type="title"/>
          </p:nvPr>
        </p:nvSpPr>
        <p:spPr>
          <a:xfrm>
            <a:off x="2282092" y="365125"/>
            <a:ext cx="9071708" cy="1325563"/>
          </a:xfrm>
        </p:spPr>
        <p:txBody>
          <a:bodyPr>
            <a:normAutofit/>
          </a:bodyPr>
          <a:lstStyle/>
          <a:p>
            <a:r>
              <a:rPr lang="en-US" dirty="0"/>
              <a:t>Credential Attainment	</a:t>
            </a:r>
            <a:br>
              <a:rPr lang="en-US" dirty="0"/>
            </a:br>
            <a:r>
              <a:rPr lang="en-US" sz="2700" dirty="0"/>
              <a:t>Additional Guidance</a:t>
            </a:r>
          </a:p>
        </p:txBody>
      </p:sp>
      <p:sp>
        <p:nvSpPr>
          <p:cNvPr id="8" name="Content Placeholder 2">
            <a:extLst>
              <a:ext uri="{FF2B5EF4-FFF2-40B4-BE49-F238E27FC236}">
                <a16:creationId xmlns:a16="http://schemas.microsoft.com/office/drawing/2014/main" id="{FF8C9728-6593-7D4F-05E4-1894E858BFDE}"/>
              </a:ext>
            </a:extLst>
          </p:cNvPr>
          <p:cNvSpPr>
            <a:spLocks noGrp="1"/>
          </p:cNvSpPr>
          <p:nvPr>
            <p:ph idx="1"/>
          </p:nvPr>
        </p:nvSpPr>
        <p:spPr>
          <a:xfrm>
            <a:off x="583660" y="1974715"/>
            <a:ext cx="11108987" cy="4518160"/>
          </a:xfrm>
        </p:spPr>
        <p:txBody>
          <a:bodyPr vert="horz" lIns="91440" tIns="45720" rIns="91440" bIns="45720" rtlCol="0" anchor="t">
            <a:noAutofit/>
          </a:bodyPr>
          <a:lstStyle/>
          <a:p>
            <a:pPr>
              <a:lnSpc>
                <a:spcPct val="120000"/>
              </a:lnSpc>
              <a:spcBef>
                <a:spcPts val="0"/>
              </a:spcBef>
              <a:spcAft>
                <a:spcPts val="600"/>
              </a:spcAft>
            </a:pPr>
            <a:r>
              <a:rPr lang="en-US" dirty="0">
                <a:solidFill>
                  <a:schemeClr val="tx1"/>
                </a:solidFill>
              </a:rPr>
              <a:t>Awarded in recognition of an individual’s attainment of measurable technical or occupational skills necessary to gain employment or advance within an occupation.</a:t>
            </a:r>
          </a:p>
          <a:p>
            <a:pPr>
              <a:lnSpc>
                <a:spcPct val="120000"/>
              </a:lnSpc>
              <a:spcBef>
                <a:spcPts val="0"/>
              </a:spcBef>
              <a:spcAft>
                <a:spcPts val="600"/>
              </a:spcAft>
            </a:pPr>
            <a:r>
              <a:rPr lang="en-US" dirty="0">
                <a:solidFill>
                  <a:schemeClr val="tx1"/>
                </a:solidFill>
              </a:rPr>
              <a:t>Technical/occupational skills are based on standards developed/endorsed by employers.</a:t>
            </a:r>
          </a:p>
          <a:p>
            <a:pPr>
              <a:lnSpc>
                <a:spcPct val="120000"/>
              </a:lnSpc>
              <a:spcBef>
                <a:spcPts val="0"/>
              </a:spcBef>
              <a:spcAft>
                <a:spcPts val="600"/>
              </a:spcAft>
            </a:pPr>
            <a:r>
              <a:rPr lang="en-US" dirty="0">
                <a:solidFill>
                  <a:schemeClr val="tx1"/>
                </a:solidFill>
              </a:rPr>
              <a:t>Certificates awarded by workforce development boards and work readiness certificates are not included.</a:t>
            </a:r>
          </a:p>
        </p:txBody>
      </p:sp>
      <p:pic>
        <p:nvPicPr>
          <p:cNvPr id="27" name="Audio 26">
            <a:hlinkClick r:id="" action="ppaction://media"/>
            <a:extLst>
              <a:ext uri="{FF2B5EF4-FFF2-40B4-BE49-F238E27FC236}">
                <a16:creationId xmlns:a16="http://schemas.microsoft.com/office/drawing/2014/main" id="{F7224EDB-8A33-46D0-3F55-F450FC1640A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79196939"/>
      </p:ext>
    </p:extLst>
  </p:cSld>
  <p:clrMapOvr>
    <a:masterClrMapping/>
  </p:clrMapOvr>
  <mc:AlternateContent xmlns:mc="http://schemas.openxmlformats.org/markup-compatibility/2006" xmlns:p14="http://schemas.microsoft.com/office/powerpoint/2010/main">
    <mc:Choice Requires="p14">
      <p:transition spd="med" p14:dur="700" advTm="29123">
        <p:fade/>
      </p:transition>
    </mc:Choice>
    <mc:Fallback xmlns="">
      <p:transition spd="med" advTm="291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C145A-64BF-AF79-F170-AF0F00AC66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4D650B-7ACE-67E4-7166-8FD02092A36D}"/>
              </a:ext>
            </a:extLst>
          </p:cNvPr>
          <p:cNvSpPr>
            <a:spLocks noGrp="1"/>
          </p:cNvSpPr>
          <p:nvPr>
            <p:ph type="title"/>
          </p:nvPr>
        </p:nvSpPr>
        <p:spPr>
          <a:xfrm>
            <a:off x="7010401" y="4782118"/>
            <a:ext cx="4765430" cy="1325563"/>
          </a:xfrm>
        </p:spPr>
        <p:txBody>
          <a:bodyPr/>
          <a:lstStyle/>
          <a:p>
            <a:r>
              <a:rPr lang="en-US" dirty="0"/>
              <a:t>Credential Attainment</a:t>
            </a:r>
            <a:br>
              <a:rPr lang="en-US" dirty="0"/>
            </a:br>
            <a:r>
              <a:rPr lang="en-US" dirty="0"/>
              <a:t>Participant Scenarios</a:t>
            </a:r>
          </a:p>
        </p:txBody>
      </p:sp>
      <p:pic>
        <p:nvPicPr>
          <p:cNvPr id="9" name="Audio 8">
            <a:hlinkClick r:id="" action="ppaction://media"/>
            <a:extLst>
              <a:ext uri="{FF2B5EF4-FFF2-40B4-BE49-F238E27FC236}">
                <a16:creationId xmlns:a16="http://schemas.microsoft.com/office/drawing/2014/main" id="{2960E1C9-0214-1BF8-1943-05CFD5169C9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09904131"/>
      </p:ext>
    </p:extLst>
  </p:cSld>
  <p:clrMapOvr>
    <a:masterClrMapping/>
  </p:clrMapOvr>
  <mc:AlternateContent xmlns:mc="http://schemas.openxmlformats.org/markup-compatibility/2006" xmlns:p14="http://schemas.microsoft.com/office/powerpoint/2010/main">
    <mc:Choice Requires="p14">
      <p:transition spd="med" p14:dur="700" advTm="10083">
        <p:fade/>
      </p:transition>
    </mc:Choice>
    <mc:Fallback xmlns="">
      <p:transition spd="med" advTm="100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B4A53-8890-AB97-D662-C0A0007F08E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22DF71C-36C8-E8FD-AEE9-97F36E34B2D7}"/>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Participant Performance Calendar</a:t>
            </a:r>
          </a:p>
        </p:txBody>
      </p:sp>
      <p:graphicFrame>
        <p:nvGraphicFramePr>
          <p:cNvPr id="22" name="Table 21">
            <a:extLst>
              <a:ext uri="{FF2B5EF4-FFF2-40B4-BE49-F238E27FC236}">
                <a16:creationId xmlns:a16="http://schemas.microsoft.com/office/drawing/2014/main" id="{00E773A7-A1BF-DF40-021B-14A6D92A69B0}"/>
              </a:ext>
            </a:extLst>
          </p:cNvPr>
          <p:cNvGraphicFramePr>
            <a:graphicFrameLocks noGrp="1"/>
          </p:cNvGraphicFramePr>
          <p:nvPr>
            <p:extLst>
              <p:ext uri="{D42A27DB-BD31-4B8C-83A1-F6EECF244321}">
                <p14:modId xmlns:p14="http://schemas.microsoft.com/office/powerpoint/2010/main" val="3943943014"/>
              </p:ext>
            </p:extLst>
          </p:nvPr>
        </p:nvGraphicFramePr>
        <p:xfrm>
          <a:off x="0" y="1839953"/>
          <a:ext cx="12195989" cy="5053908"/>
        </p:xfrm>
        <a:graphic>
          <a:graphicData uri="http://schemas.openxmlformats.org/drawingml/2006/table">
            <a:tbl>
              <a:tblPr firstRow="1" bandRow="1">
                <a:tableStyleId>{5C22544A-7EE6-4342-B048-85BDC9FD1C3A}</a:tableStyleId>
              </a:tblPr>
              <a:tblGrid>
                <a:gridCol w="1612194">
                  <a:extLst>
                    <a:ext uri="{9D8B030D-6E8A-4147-A177-3AD203B41FA5}">
                      <a16:colId xmlns:a16="http://schemas.microsoft.com/office/drawing/2014/main" val="1520580655"/>
                    </a:ext>
                  </a:extLst>
                </a:gridCol>
                <a:gridCol w="1543308">
                  <a:extLst>
                    <a:ext uri="{9D8B030D-6E8A-4147-A177-3AD203B41FA5}">
                      <a16:colId xmlns:a16="http://schemas.microsoft.com/office/drawing/2014/main" val="1052868374"/>
                    </a:ext>
                  </a:extLst>
                </a:gridCol>
                <a:gridCol w="1560614">
                  <a:extLst>
                    <a:ext uri="{9D8B030D-6E8A-4147-A177-3AD203B41FA5}">
                      <a16:colId xmlns:a16="http://schemas.microsoft.com/office/drawing/2014/main" val="2422800442"/>
                    </a:ext>
                  </a:extLst>
                </a:gridCol>
                <a:gridCol w="1462742">
                  <a:extLst>
                    <a:ext uri="{9D8B030D-6E8A-4147-A177-3AD203B41FA5}">
                      <a16:colId xmlns:a16="http://schemas.microsoft.com/office/drawing/2014/main" val="3288741862"/>
                    </a:ext>
                  </a:extLst>
                </a:gridCol>
                <a:gridCol w="1554847">
                  <a:extLst>
                    <a:ext uri="{9D8B030D-6E8A-4147-A177-3AD203B41FA5}">
                      <a16:colId xmlns:a16="http://schemas.microsoft.com/office/drawing/2014/main" val="3302392603"/>
                    </a:ext>
                  </a:extLst>
                </a:gridCol>
                <a:gridCol w="1493172">
                  <a:extLst>
                    <a:ext uri="{9D8B030D-6E8A-4147-A177-3AD203B41FA5}">
                      <a16:colId xmlns:a16="http://schemas.microsoft.com/office/drawing/2014/main" val="3835922832"/>
                    </a:ext>
                  </a:extLst>
                </a:gridCol>
                <a:gridCol w="1515764">
                  <a:extLst>
                    <a:ext uri="{9D8B030D-6E8A-4147-A177-3AD203B41FA5}">
                      <a16:colId xmlns:a16="http://schemas.microsoft.com/office/drawing/2014/main" val="3573989072"/>
                    </a:ext>
                  </a:extLst>
                </a:gridCol>
                <a:gridCol w="1453348">
                  <a:extLst>
                    <a:ext uri="{9D8B030D-6E8A-4147-A177-3AD203B41FA5}">
                      <a16:colId xmlns:a16="http://schemas.microsoft.com/office/drawing/2014/main" val="295267749"/>
                    </a:ext>
                  </a:extLst>
                </a:gridCol>
              </a:tblGrid>
              <a:tr h="604312">
                <a:tc gridSpan="4">
                  <a:txBody>
                    <a:bodyPr/>
                    <a:lstStyle/>
                    <a:p>
                      <a:pPr algn="ctr"/>
                      <a:r>
                        <a:rPr lang="en-US" sz="2000" dirty="0"/>
                        <a:t>Calendar Year 2024</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2000" dirty="0"/>
                        <a:t>Calendar Year 2025</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5525967"/>
                  </a:ext>
                </a:extLst>
              </a:tr>
              <a:tr h="604312">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extLst>
                  <a:ext uri="{0D108BD9-81ED-4DB2-BD59-A6C34878D82A}">
                    <a16:rowId xmlns:a16="http://schemas.microsoft.com/office/drawing/2014/main" val="138782820"/>
                  </a:ext>
                </a:extLst>
              </a:tr>
              <a:tr h="250710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19069131"/>
                  </a:ext>
                </a:extLst>
              </a:tr>
              <a:tr h="1338178">
                <a:tc gridSpan="3">
                  <a:txBody>
                    <a:bodyPr/>
                    <a:lstStyle/>
                    <a:p>
                      <a:pPr algn="ctr"/>
                      <a:r>
                        <a:rPr lang="en-US" sz="2400" b="1" kern="1200" dirty="0">
                          <a:solidFill>
                            <a:schemeClr val="bg1"/>
                          </a:solidFill>
                          <a:latin typeface="+mn-lt"/>
                          <a:ea typeface="+mn-ea"/>
                          <a:cs typeface="+mn-cs"/>
                        </a:rPr>
                        <a:t>Active</a:t>
                      </a:r>
                    </a:p>
                  </a:txBody>
                  <a:tcPr anchor="ctr">
                    <a:solidFill>
                      <a:srgbClr val="557FC0"/>
                    </a:solidFill>
                  </a:tcPr>
                </a:tc>
                <a:tc hMerge="1">
                  <a:txBody>
                    <a:bodyPr/>
                    <a:lstStyle/>
                    <a:p>
                      <a:endParaRPr lang="en-US" dirty="0"/>
                    </a:p>
                  </a:txBody>
                  <a:tcPr anchor="ctr">
                    <a:solidFill>
                      <a:srgbClr val="557FC0"/>
                    </a:solidFill>
                  </a:tcPr>
                </a:tc>
                <a:tc hMerge="1">
                  <a:txBody>
                    <a:bodyPr/>
                    <a:lstStyle/>
                    <a:p>
                      <a:endParaRPr lang="en-US" dirty="0"/>
                    </a:p>
                  </a:txBody>
                  <a:tcPr anchor="ctr">
                    <a:solidFill>
                      <a:srgbClr val="557FC0"/>
                    </a:solidFill>
                  </a:tcPr>
                </a:tc>
                <a:tc>
                  <a:txBody>
                    <a:bodyPr/>
                    <a:lstStyle/>
                    <a:p>
                      <a:pPr algn="ctr"/>
                      <a:r>
                        <a:rPr lang="en-US" sz="2400" b="1" dirty="0">
                          <a:solidFill>
                            <a:schemeClr val="bg1"/>
                          </a:solidFill>
                        </a:rPr>
                        <a:t>Exit-Q</a:t>
                      </a:r>
                    </a:p>
                  </a:txBody>
                  <a:tcPr anchor="ctr">
                    <a:solidFill>
                      <a:srgbClr val="1C365F"/>
                    </a:solidFill>
                  </a:tcPr>
                </a:tc>
                <a:tc>
                  <a:txBody>
                    <a:bodyPr/>
                    <a:lstStyle/>
                    <a:p>
                      <a:pPr algn="ctr"/>
                      <a:r>
                        <a:rPr lang="en-US" sz="2800" b="1" dirty="0">
                          <a:solidFill>
                            <a:schemeClr val="bg1"/>
                          </a:solidFill>
                        </a:rPr>
                        <a:t>Q1</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Q2</a:t>
                      </a:r>
                      <a:endParaRPr lang="en-US" b="1" dirty="0">
                        <a:solidFill>
                          <a:schemeClr val="bg1"/>
                        </a:solidFill>
                      </a:endParaRP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Q3</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Q4</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extLst>
                  <a:ext uri="{0D108BD9-81ED-4DB2-BD59-A6C34878D82A}">
                    <a16:rowId xmlns:a16="http://schemas.microsoft.com/office/drawing/2014/main" val="1735173082"/>
                  </a:ext>
                </a:extLst>
              </a:tr>
            </a:tbl>
          </a:graphicData>
        </a:graphic>
      </p:graphicFrame>
      <p:sp>
        <p:nvSpPr>
          <p:cNvPr id="35" name="Flowchart: Process 34">
            <a:extLst>
              <a:ext uri="{FF2B5EF4-FFF2-40B4-BE49-F238E27FC236}">
                <a16:creationId xmlns:a16="http://schemas.microsoft.com/office/drawing/2014/main" id="{36B172C8-C0B3-B324-ED9B-5A1E0603CD9C}"/>
              </a:ext>
            </a:extLst>
          </p:cNvPr>
          <p:cNvSpPr/>
          <p:nvPr/>
        </p:nvSpPr>
        <p:spPr>
          <a:xfrm>
            <a:off x="535389" y="3017133"/>
            <a:ext cx="4862234" cy="2532229"/>
          </a:xfrm>
          <a:prstGeom prst="flowChartProcess">
            <a:avLst/>
          </a:prstGeom>
          <a:solidFill>
            <a:srgbClr val="50BF9E">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8" name="Flowchart: Process 37">
            <a:extLst>
              <a:ext uri="{FF2B5EF4-FFF2-40B4-BE49-F238E27FC236}">
                <a16:creationId xmlns:a16="http://schemas.microsoft.com/office/drawing/2014/main" id="{1C811924-113A-F0A3-E0B9-62FC8AA74B59}"/>
              </a:ext>
            </a:extLst>
          </p:cNvPr>
          <p:cNvSpPr/>
          <p:nvPr/>
        </p:nvSpPr>
        <p:spPr>
          <a:xfrm>
            <a:off x="5413196" y="3017132"/>
            <a:ext cx="5940599" cy="2532229"/>
          </a:xfrm>
          <a:prstGeom prst="flowChartProcess">
            <a:avLst/>
          </a:prstGeom>
          <a:solidFill>
            <a:srgbClr val="F89D6A">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grpSp>
        <p:nvGrpSpPr>
          <p:cNvPr id="11" name="Group 10">
            <a:extLst>
              <a:ext uri="{FF2B5EF4-FFF2-40B4-BE49-F238E27FC236}">
                <a16:creationId xmlns:a16="http://schemas.microsoft.com/office/drawing/2014/main" id="{00F0F6EB-0E4B-9006-5532-0CF6FF1FA832}"/>
              </a:ext>
            </a:extLst>
          </p:cNvPr>
          <p:cNvGrpSpPr/>
          <p:nvPr/>
        </p:nvGrpSpPr>
        <p:grpSpPr>
          <a:xfrm>
            <a:off x="6214648" y="3017133"/>
            <a:ext cx="1296541" cy="2532230"/>
            <a:chOff x="6214648" y="3017133"/>
            <a:chExt cx="1296541" cy="2532230"/>
          </a:xfrm>
        </p:grpSpPr>
        <p:sp>
          <p:nvSpPr>
            <p:cNvPr id="4" name="Flowchart: Process 3">
              <a:extLst>
                <a:ext uri="{FF2B5EF4-FFF2-40B4-BE49-F238E27FC236}">
                  <a16:creationId xmlns:a16="http://schemas.microsoft.com/office/drawing/2014/main" id="{4F9D6A1B-9932-A178-BAE8-22D09F709F9C}"/>
                </a:ext>
              </a:extLst>
            </p:cNvPr>
            <p:cNvSpPr/>
            <p:nvPr/>
          </p:nvSpPr>
          <p:spPr>
            <a:xfrm>
              <a:off x="6214648" y="4881150"/>
              <a:ext cx="1296541" cy="668213"/>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CNA</a:t>
              </a:r>
            </a:p>
          </p:txBody>
        </p:sp>
        <p:cxnSp>
          <p:nvCxnSpPr>
            <p:cNvPr id="9" name="Straight Connector 8">
              <a:extLst>
                <a:ext uri="{FF2B5EF4-FFF2-40B4-BE49-F238E27FC236}">
                  <a16:creationId xmlns:a16="http://schemas.microsoft.com/office/drawing/2014/main" id="{E4A36B27-B482-E180-E12F-7AE1AC344FF9}"/>
                </a:ext>
              </a:extLst>
            </p:cNvPr>
            <p:cNvCxnSpPr>
              <a:cxnSpLocks/>
            </p:cNvCxnSpPr>
            <p:nvPr/>
          </p:nvCxnSpPr>
          <p:spPr>
            <a:xfrm flipV="1">
              <a:off x="6469020" y="3017133"/>
              <a:ext cx="0" cy="19300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Arrow: Right 24">
            <a:extLst>
              <a:ext uri="{FF2B5EF4-FFF2-40B4-BE49-F238E27FC236}">
                <a16:creationId xmlns:a16="http://schemas.microsoft.com/office/drawing/2014/main" id="{C174E28B-9292-8704-2BE0-8C9316F077FF}"/>
              </a:ext>
            </a:extLst>
          </p:cNvPr>
          <p:cNvSpPr/>
          <p:nvPr/>
        </p:nvSpPr>
        <p:spPr>
          <a:xfrm>
            <a:off x="535389" y="3146733"/>
            <a:ext cx="4862234" cy="1339939"/>
          </a:xfrm>
          <a:prstGeom prst="rightArrow">
            <a:avLst/>
          </a:prstGeom>
          <a:solidFill>
            <a:srgbClr val="50B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a:p>
        </p:txBody>
      </p:sp>
      <p:sp>
        <p:nvSpPr>
          <p:cNvPr id="31" name="TextBox 30">
            <a:extLst>
              <a:ext uri="{FF2B5EF4-FFF2-40B4-BE49-F238E27FC236}">
                <a16:creationId xmlns:a16="http://schemas.microsoft.com/office/drawing/2014/main" id="{2D2DB61B-37A0-BAA2-DC86-647AAB799103}"/>
              </a:ext>
            </a:extLst>
          </p:cNvPr>
          <p:cNvSpPr txBox="1"/>
          <p:nvPr/>
        </p:nvSpPr>
        <p:spPr>
          <a:xfrm>
            <a:off x="561826" y="3576287"/>
            <a:ext cx="1818214" cy="461665"/>
          </a:xfrm>
          <a:prstGeom prst="rect">
            <a:avLst/>
          </a:prstGeom>
          <a:noFill/>
        </p:spPr>
        <p:txBody>
          <a:bodyPr wrap="square" rtlCol="0">
            <a:spAutoFit/>
          </a:bodyPr>
          <a:lstStyle/>
          <a:p>
            <a:r>
              <a:rPr lang="en-US" sz="2400" b="1" dirty="0">
                <a:solidFill>
                  <a:schemeClr val="bg1"/>
                </a:solidFill>
              </a:rPr>
              <a:t>Enrolled</a:t>
            </a:r>
          </a:p>
        </p:txBody>
      </p:sp>
      <p:sp>
        <p:nvSpPr>
          <p:cNvPr id="32" name="TextBox 31">
            <a:extLst>
              <a:ext uri="{FF2B5EF4-FFF2-40B4-BE49-F238E27FC236}">
                <a16:creationId xmlns:a16="http://schemas.microsoft.com/office/drawing/2014/main" id="{0F738893-4BD2-BF6B-5CE4-A50A7C55C748}"/>
              </a:ext>
            </a:extLst>
          </p:cNvPr>
          <p:cNvSpPr txBox="1"/>
          <p:nvPr/>
        </p:nvSpPr>
        <p:spPr>
          <a:xfrm>
            <a:off x="4449622" y="3578042"/>
            <a:ext cx="690662" cy="461665"/>
          </a:xfrm>
          <a:prstGeom prst="rect">
            <a:avLst/>
          </a:prstGeom>
          <a:noFill/>
        </p:spPr>
        <p:txBody>
          <a:bodyPr wrap="square" rtlCol="0">
            <a:spAutoFit/>
          </a:bodyPr>
          <a:lstStyle/>
          <a:p>
            <a:r>
              <a:rPr lang="en-US" sz="2400" b="1" dirty="0">
                <a:solidFill>
                  <a:schemeClr val="bg1"/>
                </a:solidFill>
              </a:rPr>
              <a:t>Exit</a:t>
            </a:r>
          </a:p>
        </p:txBody>
      </p:sp>
      <p:sp>
        <p:nvSpPr>
          <p:cNvPr id="2" name="Rectangle 1">
            <a:extLst>
              <a:ext uri="{FF2B5EF4-FFF2-40B4-BE49-F238E27FC236}">
                <a16:creationId xmlns:a16="http://schemas.microsoft.com/office/drawing/2014/main" id="{B1005257-5B8C-21AB-2060-5AA80C33EDCE}"/>
              </a:ext>
            </a:extLst>
          </p:cNvPr>
          <p:cNvSpPr/>
          <p:nvPr/>
        </p:nvSpPr>
        <p:spPr>
          <a:xfrm>
            <a:off x="0" y="1859617"/>
            <a:ext cx="12188009" cy="115751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B87137-418B-8BF8-3C8F-16422D97042A}"/>
              </a:ext>
            </a:extLst>
          </p:cNvPr>
          <p:cNvSpPr/>
          <p:nvPr/>
        </p:nvSpPr>
        <p:spPr>
          <a:xfrm>
            <a:off x="0" y="5549363"/>
            <a:ext cx="12188009" cy="13086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Audio 23">
            <a:hlinkClick r:id="" action="ppaction://media"/>
            <a:extLst>
              <a:ext uri="{FF2B5EF4-FFF2-40B4-BE49-F238E27FC236}">
                <a16:creationId xmlns:a16="http://schemas.microsoft.com/office/drawing/2014/main" id="{BDA7F1E3-8647-5573-7B4E-00F73D1B61F1}"/>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grpSp>
        <p:nvGrpSpPr>
          <p:cNvPr id="10" name="Group 9">
            <a:extLst>
              <a:ext uri="{FF2B5EF4-FFF2-40B4-BE49-F238E27FC236}">
                <a16:creationId xmlns:a16="http://schemas.microsoft.com/office/drawing/2014/main" id="{10F713A0-1B9D-8BA8-1D60-F47EC0C5E5E2}"/>
              </a:ext>
            </a:extLst>
          </p:cNvPr>
          <p:cNvGrpSpPr/>
          <p:nvPr/>
        </p:nvGrpSpPr>
        <p:grpSpPr>
          <a:xfrm>
            <a:off x="3146786" y="3017133"/>
            <a:ext cx="1296541" cy="2534230"/>
            <a:chOff x="3146786" y="3017133"/>
            <a:chExt cx="1296541" cy="2534230"/>
          </a:xfrm>
        </p:grpSpPr>
        <p:sp>
          <p:nvSpPr>
            <p:cNvPr id="26" name="Flowchart: Process 25">
              <a:extLst>
                <a:ext uri="{FF2B5EF4-FFF2-40B4-BE49-F238E27FC236}">
                  <a16:creationId xmlns:a16="http://schemas.microsoft.com/office/drawing/2014/main" id="{FF5CBC23-40A5-E871-2B01-86C23C41C779}"/>
                </a:ext>
              </a:extLst>
            </p:cNvPr>
            <p:cNvSpPr/>
            <p:nvPr/>
          </p:nvSpPr>
          <p:spPr>
            <a:xfrm>
              <a:off x="3146786" y="4883150"/>
              <a:ext cx="1296541" cy="668213"/>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NCCER</a:t>
              </a:r>
            </a:p>
          </p:txBody>
        </p:sp>
        <p:cxnSp>
          <p:nvCxnSpPr>
            <p:cNvPr id="3" name="Straight Connector 2">
              <a:extLst>
                <a:ext uri="{FF2B5EF4-FFF2-40B4-BE49-F238E27FC236}">
                  <a16:creationId xmlns:a16="http://schemas.microsoft.com/office/drawing/2014/main" id="{DAA4A712-E866-4EAC-2BB2-642A1CA279AA}"/>
                </a:ext>
              </a:extLst>
            </p:cNvPr>
            <p:cNvCxnSpPr>
              <a:cxnSpLocks/>
            </p:cNvCxnSpPr>
            <p:nvPr/>
          </p:nvCxnSpPr>
          <p:spPr>
            <a:xfrm flipV="1">
              <a:off x="3401158" y="3017133"/>
              <a:ext cx="0" cy="19300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691502500"/>
      </p:ext>
    </p:extLst>
  </p:cSld>
  <p:clrMapOvr>
    <a:masterClrMapping/>
  </p:clrMapOvr>
  <mc:AlternateContent xmlns:mc="http://schemas.openxmlformats.org/markup-compatibility/2006" xmlns:p14="http://schemas.microsoft.com/office/powerpoint/2010/main">
    <mc:Choice Requires="p14">
      <p:transition spd="med" p14:dur="700" advTm="35534">
        <p:fade/>
      </p:transition>
    </mc:Choice>
    <mc:Fallback xmlns="">
      <p:transition spd="med" advTm="355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left)">
                                      <p:cBhvr>
                                        <p:cTn id="21" dur="500"/>
                                        <p:tgtEl>
                                          <p:spTgt spid="25"/>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up)">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up)">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up)">
                                      <p:cBhvr>
                                        <p:cTn id="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0" fill="hold" display="0">
                  <p:stCondLst>
                    <p:cond delay="indefinite"/>
                  </p:stCondLst>
                  <p:endCondLst>
                    <p:cond evt="onStopAudio" delay="0">
                      <p:tgtEl>
                        <p:sldTgt/>
                      </p:tgtEl>
                    </p:cond>
                  </p:endCondLst>
                </p:cTn>
                <p:tgtEl>
                  <p:spTgt spid="24"/>
                </p:tgtEl>
              </p:cMediaNode>
            </p:audio>
          </p:childTnLst>
        </p:cTn>
      </p:par>
    </p:tnLst>
    <p:bldLst>
      <p:bldP spid="35" grpId="0" animBg="1"/>
      <p:bldP spid="38" grpId="0" animBg="1"/>
      <p:bldP spid="25" grpId="0" animBg="1"/>
      <p:bldP spid="31" grpId="0"/>
      <p:bldP spid="32" grpId="0"/>
      <p:bldP spid="2"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6E2FB-2AB4-FF76-1E99-804AD1438DF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64A6D66-2EAA-A12A-B8B4-25DE03F39F16}"/>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Participant Performance Calendar</a:t>
            </a:r>
          </a:p>
        </p:txBody>
      </p:sp>
      <p:graphicFrame>
        <p:nvGraphicFramePr>
          <p:cNvPr id="22" name="Table 21">
            <a:extLst>
              <a:ext uri="{FF2B5EF4-FFF2-40B4-BE49-F238E27FC236}">
                <a16:creationId xmlns:a16="http://schemas.microsoft.com/office/drawing/2014/main" id="{0CB77BE8-AB81-0636-0E3D-E055F585FAC7}"/>
              </a:ext>
            </a:extLst>
          </p:cNvPr>
          <p:cNvGraphicFramePr>
            <a:graphicFrameLocks noGrp="1"/>
          </p:cNvGraphicFramePr>
          <p:nvPr/>
        </p:nvGraphicFramePr>
        <p:xfrm>
          <a:off x="0" y="1839953"/>
          <a:ext cx="12195989" cy="5053908"/>
        </p:xfrm>
        <a:graphic>
          <a:graphicData uri="http://schemas.openxmlformats.org/drawingml/2006/table">
            <a:tbl>
              <a:tblPr firstRow="1" bandRow="1">
                <a:tableStyleId>{5C22544A-7EE6-4342-B048-85BDC9FD1C3A}</a:tableStyleId>
              </a:tblPr>
              <a:tblGrid>
                <a:gridCol w="1612194">
                  <a:extLst>
                    <a:ext uri="{9D8B030D-6E8A-4147-A177-3AD203B41FA5}">
                      <a16:colId xmlns:a16="http://schemas.microsoft.com/office/drawing/2014/main" val="1520580655"/>
                    </a:ext>
                  </a:extLst>
                </a:gridCol>
                <a:gridCol w="1543308">
                  <a:extLst>
                    <a:ext uri="{9D8B030D-6E8A-4147-A177-3AD203B41FA5}">
                      <a16:colId xmlns:a16="http://schemas.microsoft.com/office/drawing/2014/main" val="1052868374"/>
                    </a:ext>
                  </a:extLst>
                </a:gridCol>
                <a:gridCol w="1560614">
                  <a:extLst>
                    <a:ext uri="{9D8B030D-6E8A-4147-A177-3AD203B41FA5}">
                      <a16:colId xmlns:a16="http://schemas.microsoft.com/office/drawing/2014/main" val="2422800442"/>
                    </a:ext>
                  </a:extLst>
                </a:gridCol>
                <a:gridCol w="1462742">
                  <a:extLst>
                    <a:ext uri="{9D8B030D-6E8A-4147-A177-3AD203B41FA5}">
                      <a16:colId xmlns:a16="http://schemas.microsoft.com/office/drawing/2014/main" val="3288741862"/>
                    </a:ext>
                  </a:extLst>
                </a:gridCol>
                <a:gridCol w="1554847">
                  <a:extLst>
                    <a:ext uri="{9D8B030D-6E8A-4147-A177-3AD203B41FA5}">
                      <a16:colId xmlns:a16="http://schemas.microsoft.com/office/drawing/2014/main" val="3302392603"/>
                    </a:ext>
                  </a:extLst>
                </a:gridCol>
                <a:gridCol w="1493172">
                  <a:extLst>
                    <a:ext uri="{9D8B030D-6E8A-4147-A177-3AD203B41FA5}">
                      <a16:colId xmlns:a16="http://schemas.microsoft.com/office/drawing/2014/main" val="3835922832"/>
                    </a:ext>
                  </a:extLst>
                </a:gridCol>
                <a:gridCol w="1515764">
                  <a:extLst>
                    <a:ext uri="{9D8B030D-6E8A-4147-A177-3AD203B41FA5}">
                      <a16:colId xmlns:a16="http://schemas.microsoft.com/office/drawing/2014/main" val="3573989072"/>
                    </a:ext>
                  </a:extLst>
                </a:gridCol>
                <a:gridCol w="1453348">
                  <a:extLst>
                    <a:ext uri="{9D8B030D-6E8A-4147-A177-3AD203B41FA5}">
                      <a16:colId xmlns:a16="http://schemas.microsoft.com/office/drawing/2014/main" val="295267749"/>
                    </a:ext>
                  </a:extLst>
                </a:gridCol>
              </a:tblGrid>
              <a:tr h="604312">
                <a:tc gridSpan="4">
                  <a:txBody>
                    <a:bodyPr/>
                    <a:lstStyle/>
                    <a:p>
                      <a:pPr algn="ctr"/>
                      <a:r>
                        <a:rPr lang="en-US" sz="2000" dirty="0"/>
                        <a:t>Calendar Year 2024</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2000" dirty="0"/>
                        <a:t>Calendar Year 2025</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5525967"/>
                  </a:ext>
                </a:extLst>
              </a:tr>
              <a:tr h="604312">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extLst>
                  <a:ext uri="{0D108BD9-81ED-4DB2-BD59-A6C34878D82A}">
                    <a16:rowId xmlns:a16="http://schemas.microsoft.com/office/drawing/2014/main" val="138782820"/>
                  </a:ext>
                </a:extLst>
              </a:tr>
              <a:tr h="250710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19069131"/>
                  </a:ext>
                </a:extLst>
              </a:tr>
              <a:tr h="1338178">
                <a:tc gridSpan="3">
                  <a:txBody>
                    <a:bodyPr/>
                    <a:lstStyle/>
                    <a:p>
                      <a:pPr algn="ctr"/>
                      <a:r>
                        <a:rPr lang="en-US" sz="2400" b="1" kern="1200" dirty="0">
                          <a:solidFill>
                            <a:schemeClr val="bg1"/>
                          </a:solidFill>
                          <a:latin typeface="+mn-lt"/>
                          <a:ea typeface="+mn-ea"/>
                          <a:cs typeface="+mn-cs"/>
                        </a:rPr>
                        <a:t>Active</a:t>
                      </a:r>
                    </a:p>
                  </a:txBody>
                  <a:tcPr anchor="ctr">
                    <a:solidFill>
                      <a:srgbClr val="557FC0"/>
                    </a:solidFill>
                  </a:tcPr>
                </a:tc>
                <a:tc hMerge="1">
                  <a:txBody>
                    <a:bodyPr/>
                    <a:lstStyle/>
                    <a:p>
                      <a:endParaRPr lang="en-US" dirty="0"/>
                    </a:p>
                  </a:txBody>
                  <a:tcPr anchor="ctr">
                    <a:solidFill>
                      <a:srgbClr val="557FC0"/>
                    </a:solidFill>
                  </a:tcPr>
                </a:tc>
                <a:tc hMerge="1">
                  <a:txBody>
                    <a:bodyPr/>
                    <a:lstStyle/>
                    <a:p>
                      <a:endParaRPr lang="en-US" dirty="0"/>
                    </a:p>
                  </a:txBody>
                  <a:tcPr anchor="ctr">
                    <a:solidFill>
                      <a:srgbClr val="557FC0"/>
                    </a:solidFill>
                  </a:tcPr>
                </a:tc>
                <a:tc>
                  <a:txBody>
                    <a:bodyPr/>
                    <a:lstStyle/>
                    <a:p>
                      <a:pPr algn="ctr"/>
                      <a:r>
                        <a:rPr lang="en-US" sz="2400" b="1" dirty="0">
                          <a:solidFill>
                            <a:schemeClr val="bg1"/>
                          </a:solidFill>
                        </a:rPr>
                        <a:t>Exit-Q</a:t>
                      </a:r>
                    </a:p>
                  </a:txBody>
                  <a:tcPr anchor="ctr">
                    <a:solidFill>
                      <a:srgbClr val="1C365F"/>
                    </a:solidFill>
                  </a:tcPr>
                </a:tc>
                <a:tc>
                  <a:txBody>
                    <a:bodyPr/>
                    <a:lstStyle/>
                    <a:p>
                      <a:pPr algn="ctr"/>
                      <a:r>
                        <a:rPr lang="en-US" sz="2800" b="1" dirty="0">
                          <a:solidFill>
                            <a:schemeClr val="bg1"/>
                          </a:solidFill>
                        </a:rPr>
                        <a:t>Q1</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Q2</a:t>
                      </a:r>
                      <a:endParaRPr lang="en-US" b="1" dirty="0">
                        <a:solidFill>
                          <a:schemeClr val="bg1"/>
                        </a:solidFill>
                      </a:endParaRP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Q3</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Q4</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extLst>
                  <a:ext uri="{0D108BD9-81ED-4DB2-BD59-A6C34878D82A}">
                    <a16:rowId xmlns:a16="http://schemas.microsoft.com/office/drawing/2014/main" val="1735173082"/>
                  </a:ext>
                </a:extLst>
              </a:tr>
            </a:tbl>
          </a:graphicData>
        </a:graphic>
      </p:graphicFrame>
      <p:sp>
        <p:nvSpPr>
          <p:cNvPr id="38" name="Flowchart: Process 37">
            <a:extLst>
              <a:ext uri="{FF2B5EF4-FFF2-40B4-BE49-F238E27FC236}">
                <a16:creationId xmlns:a16="http://schemas.microsoft.com/office/drawing/2014/main" id="{6D9C644D-2B63-B32E-F81B-837438EAC231}"/>
              </a:ext>
            </a:extLst>
          </p:cNvPr>
          <p:cNvSpPr/>
          <p:nvPr/>
        </p:nvSpPr>
        <p:spPr>
          <a:xfrm>
            <a:off x="6164826" y="3017132"/>
            <a:ext cx="6023181" cy="2532229"/>
          </a:xfrm>
          <a:prstGeom prst="flowChartProcess">
            <a:avLst/>
          </a:prstGeom>
          <a:solidFill>
            <a:srgbClr val="F89D6A">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5" name="Arrow: Right 24">
            <a:extLst>
              <a:ext uri="{FF2B5EF4-FFF2-40B4-BE49-F238E27FC236}">
                <a16:creationId xmlns:a16="http://schemas.microsoft.com/office/drawing/2014/main" id="{0FC9BA43-8623-1726-B82C-94217AD6BC81}"/>
              </a:ext>
            </a:extLst>
          </p:cNvPr>
          <p:cNvSpPr/>
          <p:nvPr/>
        </p:nvSpPr>
        <p:spPr>
          <a:xfrm>
            <a:off x="535389" y="3146733"/>
            <a:ext cx="4862234" cy="1339939"/>
          </a:xfrm>
          <a:prstGeom prst="rightArrow">
            <a:avLst/>
          </a:prstGeom>
          <a:solidFill>
            <a:srgbClr val="50B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a:p>
        </p:txBody>
      </p:sp>
      <p:sp>
        <p:nvSpPr>
          <p:cNvPr id="31" name="TextBox 30">
            <a:extLst>
              <a:ext uri="{FF2B5EF4-FFF2-40B4-BE49-F238E27FC236}">
                <a16:creationId xmlns:a16="http://schemas.microsoft.com/office/drawing/2014/main" id="{91587313-A43D-B93A-518A-4E5AED685848}"/>
              </a:ext>
            </a:extLst>
          </p:cNvPr>
          <p:cNvSpPr txBox="1"/>
          <p:nvPr/>
        </p:nvSpPr>
        <p:spPr>
          <a:xfrm>
            <a:off x="561826" y="3576287"/>
            <a:ext cx="1818214" cy="461665"/>
          </a:xfrm>
          <a:prstGeom prst="rect">
            <a:avLst/>
          </a:prstGeom>
          <a:noFill/>
        </p:spPr>
        <p:txBody>
          <a:bodyPr wrap="square" rtlCol="0">
            <a:spAutoFit/>
          </a:bodyPr>
          <a:lstStyle/>
          <a:p>
            <a:r>
              <a:rPr lang="en-US" sz="2400" b="1" dirty="0">
                <a:solidFill>
                  <a:schemeClr val="bg1"/>
                </a:solidFill>
              </a:rPr>
              <a:t>Enrolled</a:t>
            </a:r>
          </a:p>
        </p:txBody>
      </p:sp>
      <p:sp>
        <p:nvSpPr>
          <p:cNvPr id="32" name="TextBox 31">
            <a:extLst>
              <a:ext uri="{FF2B5EF4-FFF2-40B4-BE49-F238E27FC236}">
                <a16:creationId xmlns:a16="http://schemas.microsoft.com/office/drawing/2014/main" id="{9662FE14-5785-385D-76DC-06388841C5F7}"/>
              </a:ext>
            </a:extLst>
          </p:cNvPr>
          <p:cNvSpPr txBox="1"/>
          <p:nvPr/>
        </p:nvSpPr>
        <p:spPr>
          <a:xfrm>
            <a:off x="4449622" y="3578042"/>
            <a:ext cx="690662" cy="461665"/>
          </a:xfrm>
          <a:prstGeom prst="rect">
            <a:avLst/>
          </a:prstGeom>
          <a:noFill/>
        </p:spPr>
        <p:txBody>
          <a:bodyPr wrap="square" rtlCol="0">
            <a:spAutoFit/>
          </a:bodyPr>
          <a:lstStyle/>
          <a:p>
            <a:r>
              <a:rPr lang="en-US" sz="2400" b="1" dirty="0">
                <a:solidFill>
                  <a:schemeClr val="bg1"/>
                </a:solidFill>
              </a:rPr>
              <a:t>Exit</a:t>
            </a:r>
          </a:p>
        </p:txBody>
      </p:sp>
      <p:sp>
        <p:nvSpPr>
          <p:cNvPr id="12" name="Rectangle 11">
            <a:extLst>
              <a:ext uri="{FF2B5EF4-FFF2-40B4-BE49-F238E27FC236}">
                <a16:creationId xmlns:a16="http://schemas.microsoft.com/office/drawing/2014/main" id="{F436D0FB-2392-142D-860C-1EB662F0BD88}"/>
              </a:ext>
            </a:extLst>
          </p:cNvPr>
          <p:cNvSpPr/>
          <p:nvPr/>
        </p:nvSpPr>
        <p:spPr>
          <a:xfrm>
            <a:off x="6164826" y="5584724"/>
            <a:ext cx="6023183" cy="12698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18FBC136-68FE-2C4C-9155-7AF58B20D374}"/>
              </a:ext>
            </a:extLst>
          </p:cNvPr>
          <p:cNvGrpSpPr/>
          <p:nvPr/>
        </p:nvGrpSpPr>
        <p:grpSpPr>
          <a:xfrm>
            <a:off x="3146786" y="3048000"/>
            <a:ext cx="1296541" cy="2456153"/>
            <a:chOff x="3146786" y="3048000"/>
            <a:chExt cx="1296541" cy="2456153"/>
          </a:xfrm>
        </p:grpSpPr>
        <p:cxnSp>
          <p:nvCxnSpPr>
            <p:cNvPr id="7" name="Straight Connector 6">
              <a:extLst>
                <a:ext uri="{FF2B5EF4-FFF2-40B4-BE49-F238E27FC236}">
                  <a16:creationId xmlns:a16="http://schemas.microsoft.com/office/drawing/2014/main" id="{DA4C28ED-A602-FA76-3DDE-17D937A55033}"/>
                </a:ext>
              </a:extLst>
            </p:cNvPr>
            <p:cNvCxnSpPr>
              <a:cxnSpLocks/>
            </p:cNvCxnSpPr>
            <p:nvPr/>
          </p:nvCxnSpPr>
          <p:spPr>
            <a:xfrm flipV="1">
              <a:off x="3455235" y="3048000"/>
              <a:ext cx="0" cy="16386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Flowchart: Process 4">
              <a:extLst>
                <a:ext uri="{FF2B5EF4-FFF2-40B4-BE49-F238E27FC236}">
                  <a16:creationId xmlns:a16="http://schemas.microsoft.com/office/drawing/2014/main" id="{ABCC117A-3AAF-4542-2514-A9FEC18219BF}"/>
                </a:ext>
              </a:extLst>
            </p:cNvPr>
            <p:cNvSpPr/>
            <p:nvPr/>
          </p:nvSpPr>
          <p:spPr>
            <a:xfrm>
              <a:off x="3146786" y="4686676"/>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HSE</a:t>
              </a:r>
            </a:p>
          </p:txBody>
        </p:sp>
      </p:grpSp>
      <p:grpSp>
        <p:nvGrpSpPr>
          <p:cNvPr id="4" name="Group 3">
            <a:extLst>
              <a:ext uri="{FF2B5EF4-FFF2-40B4-BE49-F238E27FC236}">
                <a16:creationId xmlns:a16="http://schemas.microsoft.com/office/drawing/2014/main" id="{A4DBCFC8-C83D-CCC5-67E1-9730BE4C41EB}"/>
              </a:ext>
            </a:extLst>
          </p:cNvPr>
          <p:cNvGrpSpPr/>
          <p:nvPr/>
        </p:nvGrpSpPr>
        <p:grpSpPr>
          <a:xfrm>
            <a:off x="9297215" y="3048000"/>
            <a:ext cx="1296541" cy="2465388"/>
            <a:chOff x="9297215" y="3048000"/>
            <a:chExt cx="1296541" cy="2465388"/>
          </a:xfrm>
        </p:grpSpPr>
        <p:sp>
          <p:nvSpPr>
            <p:cNvPr id="8" name="Flowchart: Process 7">
              <a:extLst>
                <a:ext uri="{FF2B5EF4-FFF2-40B4-BE49-F238E27FC236}">
                  <a16:creationId xmlns:a16="http://schemas.microsoft.com/office/drawing/2014/main" id="{E8DE463E-4B15-FC0C-35AC-F306792EB29E}"/>
                </a:ext>
              </a:extLst>
            </p:cNvPr>
            <p:cNvSpPr/>
            <p:nvPr/>
          </p:nvSpPr>
          <p:spPr>
            <a:xfrm>
              <a:off x="9297215" y="4695911"/>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Job</a:t>
              </a:r>
            </a:p>
          </p:txBody>
        </p:sp>
        <p:cxnSp>
          <p:nvCxnSpPr>
            <p:cNvPr id="10" name="Straight Connector 9">
              <a:extLst>
                <a:ext uri="{FF2B5EF4-FFF2-40B4-BE49-F238E27FC236}">
                  <a16:creationId xmlns:a16="http://schemas.microsoft.com/office/drawing/2014/main" id="{EEED5555-DCD0-551B-B216-C3D527CDD31A}"/>
                </a:ext>
              </a:extLst>
            </p:cNvPr>
            <p:cNvCxnSpPr>
              <a:cxnSpLocks/>
            </p:cNvCxnSpPr>
            <p:nvPr/>
          </p:nvCxnSpPr>
          <p:spPr>
            <a:xfrm flipV="1">
              <a:off x="9581182" y="3048000"/>
              <a:ext cx="0" cy="16479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0" name="Audio 29">
            <a:hlinkClick r:id="" action="ppaction://media"/>
            <a:extLst>
              <a:ext uri="{FF2B5EF4-FFF2-40B4-BE49-F238E27FC236}">
                <a16:creationId xmlns:a16="http://schemas.microsoft.com/office/drawing/2014/main" id="{D02A23BC-A262-1EC1-673F-26ABB251E7F7}"/>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789831120"/>
      </p:ext>
    </p:extLst>
  </p:cSld>
  <p:clrMapOvr>
    <a:masterClrMapping/>
  </p:clrMapOvr>
  <mc:AlternateContent xmlns:mc="http://schemas.openxmlformats.org/markup-compatibility/2006" xmlns:p14="http://schemas.microsoft.com/office/powerpoint/2010/main">
    <mc:Choice Requires="p14">
      <p:transition spd="med" p14:dur="700" advTm="20576">
        <p:fade/>
      </p:transition>
    </mc:Choice>
    <mc:Fallback xmlns="">
      <p:transition spd="med" advTm="205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up)">
                                      <p:cBhvr>
                                        <p:cTn id="14" dur="5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500"/>
                            </p:stCondLst>
                            <p:childTnLst>
                              <p:par>
                                <p:cTn id="21" presetID="22" presetClass="entr" presetSubtype="1" fill="hold" grpId="0" nodeType="afterEffect">
                                  <p:stCondLst>
                                    <p:cond delay="100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30"/>
                </p:tgtEl>
              </p:cMediaNode>
            </p:audio>
          </p:childTnLst>
        </p:cTn>
      </p:par>
    </p:tnLst>
    <p:bldLst>
      <p:bldP spid="38" grpId="0" animBg="1"/>
      <p:bldP spid="25" grpId="0" animBg="1"/>
      <p:bldP spid="31" grpId="0"/>
      <p:bldP spid="32"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51955-CB42-D1C3-18E2-578F506AF62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A7F041-4A31-F466-9F30-DB943A687D31}"/>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Participant Performance Calendar</a:t>
            </a:r>
          </a:p>
        </p:txBody>
      </p:sp>
      <p:graphicFrame>
        <p:nvGraphicFramePr>
          <p:cNvPr id="22" name="Table 21">
            <a:extLst>
              <a:ext uri="{FF2B5EF4-FFF2-40B4-BE49-F238E27FC236}">
                <a16:creationId xmlns:a16="http://schemas.microsoft.com/office/drawing/2014/main" id="{850BBEDC-13FD-020C-EF8B-9FDFDC3299A2}"/>
              </a:ext>
            </a:extLst>
          </p:cNvPr>
          <p:cNvGraphicFramePr>
            <a:graphicFrameLocks noGrp="1"/>
          </p:cNvGraphicFramePr>
          <p:nvPr/>
        </p:nvGraphicFramePr>
        <p:xfrm>
          <a:off x="0" y="1839953"/>
          <a:ext cx="12195989" cy="5053908"/>
        </p:xfrm>
        <a:graphic>
          <a:graphicData uri="http://schemas.openxmlformats.org/drawingml/2006/table">
            <a:tbl>
              <a:tblPr firstRow="1" bandRow="1">
                <a:tableStyleId>{5C22544A-7EE6-4342-B048-85BDC9FD1C3A}</a:tableStyleId>
              </a:tblPr>
              <a:tblGrid>
                <a:gridCol w="1612194">
                  <a:extLst>
                    <a:ext uri="{9D8B030D-6E8A-4147-A177-3AD203B41FA5}">
                      <a16:colId xmlns:a16="http://schemas.microsoft.com/office/drawing/2014/main" val="1520580655"/>
                    </a:ext>
                  </a:extLst>
                </a:gridCol>
                <a:gridCol w="1543308">
                  <a:extLst>
                    <a:ext uri="{9D8B030D-6E8A-4147-A177-3AD203B41FA5}">
                      <a16:colId xmlns:a16="http://schemas.microsoft.com/office/drawing/2014/main" val="1052868374"/>
                    </a:ext>
                  </a:extLst>
                </a:gridCol>
                <a:gridCol w="1560614">
                  <a:extLst>
                    <a:ext uri="{9D8B030D-6E8A-4147-A177-3AD203B41FA5}">
                      <a16:colId xmlns:a16="http://schemas.microsoft.com/office/drawing/2014/main" val="2422800442"/>
                    </a:ext>
                  </a:extLst>
                </a:gridCol>
                <a:gridCol w="1462742">
                  <a:extLst>
                    <a:ext uri="{9D8B030D-6E8A-4147-A177-3AD203B41FA5}">
                      <a16:colId xmlns:a16="http://schemas.microsoft.com/office/drawing/2014/main" val="3288741862"/>
                    </a:ext>
                  </a:extLst>
                </a:gridCol>
                <a:gridCol w="1554847">
                  <a:extLst>
                    <a:ext uri="{9D8B030D-6E8A-4147-A177-3AD203B41FA5}">
                      <a16:colId xmlns:a16="http://schemas.microsoft.com/office/drawing/2014/main" val="3302392603"/>
                    </a:ext>
                  </a:extLst>
                </a:gridCol>
                <a:gridCol w="1493172">
                  <a:extLst>
                    <a:ext uri="{9D8B030D-6E8A-4147-A177-3AD203B41FA5}">
                      <a16:colId xmlns:a16="http://schemas.microsoft.com/office/drawing/2014/main" val="3835922832"/>
                    </a:ext>
                  </a:extLst>
                </a:gridCol>
                <a:gridCol w="1515764">
                  <a:extLst>
                    <a:ext uri="{9D8B030D-6E8A-4147-A177-3AD203B41FA5}">
                      <a16:colId xmlns:a16="http://schemas.microsoft.com/office/drawing/2014/main" val="3573989072"/>
                    </a:ext>
                  </a:extLst>
                </a:gridCol>
                <a:gridCol w="1453348">
                  <a:extLst>
                    <a:ext uri="{9D8B030D-6E8A-4147-A177-3AD203B41FA5}">
                      <a16:colId xmlns:a16="http://schemas.microsoft.com/office/drawing/2014/main" val="295267749"/>
                    </a:ext>
                  </a:extLst>
                </a:gridCol>
              </a:tblGrid>
              <a:tr h="604312">
                <a:tc gridSpan="4">
                  <a:txBody>
                    <a:bodyPr/>
                    <a:lstStyle/>
                    <a:p>
                      <a:pPr algn="ctr"/>
                      <a:r>
                        <a:rPr lang="en-US" sz="2000" dirty="0"/>
                        <a:t>Calendar Year 2024</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2000" dirty="0"/>
                        <a:t>Calendar Year 2025</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5525967"/>
                  </a:ext>
                </a:extLst>
              </a:tr>
              <a:tr h="604312">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extLst>
                  <a:ext uri="{0D108BD9-81ED-4DB2-BD59-A6C34878D82A}">
                    <a16:rowId xmlns:a16="http://schemas.microsoft.com/office/drawing/2014/main" val="138782820"/>
                  </a:ext>
                </a:extLst>
              </a:tr>
              <a:tr h="250710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19069131"/>
                  </a:ext>
                </a:extLst>
              </a:tr>
              <a:tr h="1338178">
                <a:tc gridSpan="3">
                  <a:txBody>
                    <a:bodyPr/>
                    <a:lstStyle/>
                    <a:p>
                      <a:pPr algn="ctr"/>
                      <a:r>
                        <a:rPr lang="en-US" sz="2400" b="1" kern="1200" dirty="0">
                          <a:solidFill>
                            <a:schemeClr val="bg1"/>
                          </a:solidFill>
                          <a:latin typeface="+mn-lt"/>
                          <a:ea typeface="+mn-ea"/>
                          <a:cs typeface="+mn-cs"/>
                        </a:rPr>
                        <a:t>Active</a:t>
                      </a:r>
                    </a:p>
                  </a:txBody>
                  <a:tcPr anchor="ctr">
                    <a:solidFill>
                      <a:srgbClr val="557FC0"/>
                    </a:solidFill>
                  </a:tcPr>
                </a:tc>
                <a:tc hMerge="1">
                  <a:txBody>
                    <a:bodyPr/>
                    <a:lstStyle/>
                    <a:p>
                      <a:endParaRPr lang="en-US" dirty="0"/>
                    </a:p>
                  </a:txBody>
                  <a:tcPr anchor="ctr">
                    <a:solidFill>
                      <a:srgbClr val="557FC0"/>
                    </a:solidFill>
                  </a:tcPr>
                </a:tc>
                <a:tc hMerge="1">
                  <a:txBody>
                    <a:bodyPr/>
                    <a:lstStyle/>
                    <a:p>
                      <a:endParaRPr lang="en-US" dirty="0"/>
                    </a:p>
                  </a:txBody>
                  <a:tcPr anchor="ctr">
                    <a:solidFill>
                      <a:srgbClr val="557FC0"/>
                    </a:solidFill>
                  </a:tcPr>
                </a:tc>
                <a:tc>
                  <a:txBody>
                    <a:bodyPr/>
                    <a:lstStyle/>
                    <a:p>
                      <a:pPr algn="ctr"/>
                      <a:r>
                        <a:rPr lang="en-US" sz="2400" b="1" dirty="0">
                          <a:solidFill>
                            <a:schemeClr val="bg1"/>
                          </a:solidFill>
                        </a:rPr>
                        <a:t>Exit-Q</a:t>
                      </a:r>
                    </a:p>
                  </a:txBody>
                  <a:tcPr anchor="ctr">
                    <a:solidFill>
                      <a:srgbClr val="1C365F"/>
                    </a:solidFill>
                  </a:tcPr>
                </a:tc>
                <a:tc>
                  <a:txBody>
                    <a:bodyPr/>
                    <a:lstStyle/>
                    <a:p>
                      <a:pPr algn="ctr"/>
                      <a:r>
                        <a:rPr lang="en-US" sz="2800" b="1" dirty="0">
                          <a:solidFill>
                            <a:schemeClr val="bg1"/>
                          </a:solidFill>
                        </a:rPr>
                        <a:t>Q1</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Q2</a:t>
                      </a:r>
                      <a:endParaRPr lang="en-US" b="1" dirty="0">
                        <a:solidFill>
                          <a:schemeClr val="bg1"/>
                        </a:solidFill>
                      </a:endParaRP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Q3</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Q4</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extLst>
                  <a:ext uri="{0D108BD9-81ED-4DB2-BD59-A6C34878D82A}">
                    <a16:rowId xmlns:a16="http://schemas.microsoft.com/office/drawing/2014/main" val="1735173082"/>
                  </a:ext>
                </a:extLst>
              </a:tr>
            </a:tbl>
          </a:graphicData>
        </a:graphic>
      </p:graphicFrame>
      <p:sp>
        <p:nvSpPr>
          <p:cNvPr id="38" name="Flowchart: Process 37">
            <a:extLst>
              <a:ext uri="{FF2B5EF4-FFF2-40B4-BE49-F238E27FC236}">
                <a16:creationId xmlns:a16="http://schemas.microsoft.com/office/drawing/2014/main" id="{A0A285EA-99B5-1956-78B7-4BD40F83F26E}"/>
              </a:ext>
            </a:extLst>
          </p:cNvPr>
          <p:cNvSpPr/>
          <p:nvPr/>
        </p:nvSpPr>
        <p:spPr>
          <a:xfrm>
            <a:off x="6164826" y="3017132"/>
            <a:ext cx="6023181" cy="2532229"/>
          </a:xfrm>
          <a:prstGeom prst="flowChartProcess">
            <a:avLst/>
          </a:prstGeom>
          <a:solidFill>
            <a:srgbClr val="F89D6A">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5" name="Arrow: Right 24">
            <a:extLst>
              <a:ext uri="{FF2B5EF4-FFF2-40B4-BE49-F238E27FC236}">
                <a16:creationId xmlns:a16="http://schemas.microsoft.com/office/drawing/2014/main" id="{4AD508EA-D7C7-7B9A-87EE-C54DD6808AB0}"/>
              </a:ext>
            </a:extLst>
          </p:cNvPr>
          <p:cNvSpPr/>
          <p:nvPr/>
        </p:nvSpPr>
        <p:spPr>
          <a:xfrm>
            <a:off x="535389" y="3146733"/>
            <a:ext cx="4862234" cy="1339939"/>
          </a:xfrm>
          <a:prstGeom prst="rightArrow">
            <a:avLst/>
          </a:prstGeom>
          <a:solidFill>
            <a:srgbClr val="50B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a:p>
        </p:txBody>
      </p:sp>
      <p:sp>
        <p:nvSpPr>
          <p:cNvPr id="31" name="TextBox 30">
            <a:extLst>
              <a:ext uri="{FF2B5EF4-FFF2-40B4-BE49-F238E27FC236}">
                <a16:creationId xmlns:a16="http://schemas.microsoft.com/office/drawing/2014/main" id="{7BC32E53-6D18-1DDF-872B-3215D697CE6D}"/>
              </a:ext>
            </a:extLst>
          </p:cNvPr>
          <p:cNvSpPr txBox="1"/>
          <p:nvPr/>
        </p:nvSpPr>
        <p:spPr>
          <a:xfrm>
            <a:off x="561826" y="3576287"/>
            <a:ext cx="1818214" cy="461665"/>
          </a:xfrm>
          <a:prstGeom prst="rect">
            <a:avLst/>
          </a:prstGeom>
          <a:noFill/>
        </p:spPr>
        <p:txBody>
          <a:bodyPr wrap="square" rtlCol="0">
            <a:spAutoFit/>
          </a:bodyPr>
          <a:lstStyle/>
          <a:p>
            <a:r>
              <a:rPr lang="en-US" sz="2400" b="1" dirty="0">
                <a:solidFill>
                  <a:schemeClr val="bg1"/>
                </a:solidFill>
              </a:rPr>
              <a:t>Enrolled</a:t>
            </a:r>
          </a:p>
        </p:txBody>
      </p:sp>
      <p:sp>
        <p:nvSpPr>
          <p:cNvPr id="32" name="TextBox 31">
            <a:extLst>
              <a:ext uri="{FF2B5EF4-FFF2-40B4-BE49-F238E27FC236}">
                <a16:creationId xmlns:a16="http://schemas.microsoft.com/office/drawing/2014/main" id="{A6449692-FA0A-16A4-9F88-E8B7DE1F7574}"/>
              </a:ext>
            </a:extLst>
          </p:cNvPr>
          <p:cNvSpPr txBox="1"/>
          <p:nvPr/>
        </p:nvSpPr>
        <p:spPr>
          <a:xfrm>
            <a:off x="4449622" y="3578042"/>
            <a:ext cx="690662" cy="461665"/>
          </a:xfrm>
          <a:prstGeom prst="rect">
            <a:avLst/>
          </a:prstGeom>
          <a:noFill/>
        </p:spPr>
        <p:txBody>
          <a:bodyPr wrap="square" rtlCol="0">
            <a:spAutoFit/>
          </a:bodyPr>
          <a:lstStyle/>
          <a:p>
            <a:r>
              <a:rPr lang="en-US" sz="2400" b="1" dirty="0">
                <a:solidFill>
                  <a:schemeClr val="bg1"/>
                </a:solidFill>
              </a:rPr>
              <a:t>Exit</a:t>
            </a:r>
          </a:p>
        </p:txBody>
      </p:sp>
      <p:sp>
        <p:nvSpPr>
          <p:cNvPr id="12" name="Rectangle 11">
            <a:extLst>
              <a:ext uri="{FF2B5EF4-FFF2-40B4-BE49-F238E27FC236}">
                <a16:creationId xmlns:a16="http://schemas.microsoft.com/office/drawing/2014/main" id="{E9171DE2-41B2-1993-5A57-011A6B2B9E7C}"/>
              </a:ext>
            </a:extLst>
          </p:cNvPr>
          <p:cNvSpPr/>
          <p:nvPr/>
        </p:nvSpPr>
        <p:spPr>
          <a:xfrm>
            <a:off x="6164826" y="5584724"/>
            <a:ext cx="6023183" cy="12698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Process 4">
            <a:extLst>
              <a:ext uri="{FF2B5EF4-FFF2-40B4-BE49-F238E27FC236}">
                <a16:creationId xmlns:a16="http://schemas.microsoft.com/office/drawing/2014/main" id="{3A464170-EB68-E2E0-AB9D-D1E779473FDF}"/>
              </a:ext>
            </a:extLst>
          </p:cNvPr>
          <p:cNvSpPr/>
          <p:nvPr/>
        </p:nvSpPr>
        <p:spPr>
          <a:xfrm>
            <a:off x="3146786" y="4686676"/>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HSE</a:t>
            </a:r>
          </a:p>
        </p:txBody>
      </p:sp>
      <p:grpSp>
        <p:nvGrpSpPr>
          <p:cNvPr id="14" name="Group 13">
            <a:extLst>
              <a:ext uri="{FF2B5EF4-FFF2-40B4-BE49-F238E27FC236}">
                <a16:creationId xmlns:a16="http://schemas.microsoft.com/office/drawing/2014/main" id="{E634B7B5-0132-B344-A0F3-CFE8ABFD1BB2}"/>
              </a:ext>
            </a:extLst>
          </p:cNvPr>
          <p:cNvGrpSpPr/>
          <p:nvPr/>
        </p:nvGrpSpPr>
        <p:grpSpPr>
          <a:xfrm>
            <a:off x="9297215" y="3063052"/>
            <a:ext cx="1296541" cy="2450336"/>
            <a:chOff x="9297215" y="3063052"/>
            <a:chExt cx="1296541" cy="2450336"/>
          </a:xfrm>
        </p:grpSpPr>
        <p:sp>
          <p:nvSpPr>
            <p:cNvPr id="3" name="Flowchart: Process 2">
              <a:extLst>
                <a:ext uri="{FF2B5EF4-FFF2-40B4-BE49-F238E27FC236}">
                  <a16:creationId xmlns:a16="http://schemas.microsoft.com/office/drawing/2014/main" id="{F5546236-9080-F6BC-3D05-DC0CDAA3DC17}"/>
                </a:ext>
              </a:extLst>
            </p:cNvPr>
            <p:cNvSpPr/>
            <p:nvPr/>
          </p:nvSpPr>
          <p:spPr>
            <a:xfrm>
              <a:off x="9297215" y="4695911"/>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Job</a:t>
              </a:r>
            </a:p>
          </p:txBody>
        </p:sp>
        <p:cxnSp>
          <p:nvCxnSpPr>
            <p:cNvPr id="4" name="Straight Connector 3">
              <a:extLst>
                <a:ext uri="{FF2B5EF4-FFF2-40B4-BE49-F238E27FC236}">
                  <a16:creationId xmlns:a16="http://schemas.microsoft.com/office/drawing/2014/main" id="{D08EDD62-0EA9-B49A-3F2B-D058AD8115C2}"/>
                </a:ext>
              </a:extLst>
            </p:cNvPr>
            <p:cNvCxnSpPr>
              <a:cxnSpLocks/>
            </p:cNvCxnSpPr>
            <p:nvPr/>
          </p:nvCxnSpPr>
          <p:spPr>
            <a:xfrm flipV="1">
              <a:off x="9581182" y="3063052"/>
              <a:ext cx="0" cy="163285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6" name="Audio 35">
            <a:hlinkClick r:id="" action="ppaction://media"/>
            <a:extLst>
              <a:ext uri="{FF2B5EF4-FFF2-40B4-BE49-F238E27FC236}">
                <a16:creationId xmlns:a16="http://schemas.microsoft.com/office/drawing/2014/main" id="{31A2F96F-B4CE-F7FA-8A20-A80BD81536C4}"/>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cxnSp>
        <p:nvCxnSpPr>
          <p:cNvPr id="7" name="Straight Connector 6">
            <a:extLst>
              <a:ext uri="{FF2B5EF4-FFF2-40B4-BE49-F238E27FC236}">
                <a16:creationId xmlns:a16="http://schemas.microsoft.com/office/drawing/2014/main" id="{8C59F124-1DC0-A349-84C2-08FDE469F5ED}"/>
              </a:ext>
            </a:extLst>
          </p:cNvPr>
          <p:cNvCxnSpPr>
            <a:cxnSpLocks/>
          </p:cNvCxnSpPr>
          <p:nvPr/>
        </p:nvCxnSpPr>
        <p:spPr>
          <a:xfrm flipV="1">
            <a:off x="3455235" y="3063052"/>
            <a:ext cx="0" cy="162362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Multiplication Sign 8">
            <a:extLst>
              <a:ext uri="{FF2B5EF4-FFF2-40B4-BE49-F238E27FC236}">
                <a16:creationId xmlns:a16="http://schemas.microsoft.com/office/drawing/2014/main" id="{1322245F-54C5-A8FC-47AD-87F0C4B0783E}"/>
              </a:ext>
            </a:extLst>
          </p:cNvPr>
          <p:cNvSpPr/>
          <p:nvPr/>
        </p:nvSpPr>
        <p:spPr>
          <a:xfrm>
            <a:off x="3053195" y="4364572"/>
            <a:ext cx="1459149" cy="148968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69925999"/>
      </p:ext>
    </p:extLst>
  </p:cSld>
  <p:clrMapOvr>
    <a:masterClrMapping/>
  </p:clrMapOvr>
  <mc:AlternateContent xmlns:mc="http://schemas.openxmlformats.org/markup-compatibility/2006" xmlns:p14="http://schemas.microsoft.com/office/powerpoint/2010/main">
    <mc:Choice Requires="p14">
      <p:transition spd="med" p14:dur="700" advTm="9267">
        <p:fade/>
      </p:transition>
    </mc:Choice>
    <mc:Fallback xmlns="">
      <p:transition spd="med" advTm="92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36"/>
                </p:tgtEl>
              </p:cMediaNode>
            </p:audio>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5D553-9475-24DD-216A-9A2D8CDE335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A3C65E1-04AD-26F8-4FC2-2FCD8FBF8F99}"/>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Participant Performance Calendar</a:t>
            </a:r>
          </a:p>
        </p:txBody>
      </p:sp>
      <p:graphicFrame>
        <p:nvGraphicFramePr>
          <p:cNvPr id="22" name="Table 21">
            <a:extLst>
              <a:ext uri="{FF2B5EF4-FFF2-40B4-BE49-F238E27FC236}">
                <a16:creationId xmlns:a16="http://schemas.microsoft.com/office/drawing/2014/main" id="{C0960ABB-FE40-7E54-EFEA-37AA75362D20}"/>
              </a:ext>
            </a:extLst>
          </p:cNvPr>
          <p:cNvGraphicFramePr>
            <a:graphicFrameLocks noGrp="1"/>
          </p:cNvGraphicFramePr>
          <p:nvPr/>
        </p:nvGraphicFramePr>
        <p:xfrm>
          <a:off x="0" y="1839953"/>
          <a:ext cx="12195989" cy="5053908"/>
        </p:xfrm>
        <a:graphic>
          <a:graphicData uri="http://schemas.openxmlformats.org/drawingml/2006/table">
            <a:tbl>
              <a:tblPr firstRow="1" bandRow="1">
                <a:tableStyleId>{5C22544A-7EE6-4342-B048-85BDC9FD1C3A}</a:tableStyleId>
              </a:tblPr>
              <a:tblGrid>
                <a:gridCol w="1612194">
                  <a:extLst>
                    <a:ext uri="{9D8B030D-6E8A-4147-A177-3AD203B41FA5}">
                      <a16:colId xmlns:a16="http://schemas.microsoft.com/office/drawing/2014/main" val="1520580655"/>
                    </a:ext>
                  </a:extLst>
                </a:gridCol>
                <a:gridCol w="1543308">
                  <a:extLst>
                    <a:ext uri="{9D8B030D-6E8A-4147-A177-3AD203B41FA5}">
                      <a16:colId xmlns:a16="http://schemas.microsoft.com/office/drawing/2014/main" val="1052868374"/>
                    </a:ext>
                  </a:extLst>
                </a:gridCol>
                <a:gridCol w="1560614">
                  <a:extLst>
                    <a:ext uri="{9D8B030D-6E8A-4147-A177-3AD203B41FA5}">
                      <a16:colId xmlns:a16="http://schemas.microsoft.com/office/drawing/2014/main" val="2422800442"/>
                    </a:ext>
                  </a:extLst>
                </a:gridCol>
                <a:gridCol w="1462742">
                  <a:extLst>
                    <a:ext uri="{9D8B030D-6E8A-4147-A177-3AD203B41FA5}">
                      <a16:colId xmlns:a16="http://schemas.microsoft.com/office/drawing/2014/main" val="3288741862"/>
                    </a:ext>
                  </a:extLst>
                </a:gridCol>
                <a:gridCol w="1554847">
                  <a:extLst>
                    <a:ext uri="{9D8B030D-6E8A-4147-A177-3AD203B41FA5}">
                      <a16:colId xmlns:a16="http://schemas.microsoft.com/office/drawing/2014/main" val="3302392603"/>
                    </a:ext>
                  </a:extLst>
                </a:gridCol>
                <a:gridCol w="1493172">
                  <a:extLst>
                    <a:ext uri="{9D8B030D-6E8A-4147-A177-3AD203B41FA5}">
                      <a16:colId xmlns:a16="http://schemas.microsoft.com/office/drawing/2014/main" val="3835922832"/>
                    </a:ext>
                  </a:extLst>
                </a:gridCol>
                <a:gridCol w="1515764">
                  <a:extLst>
                    <a:ext uri="{9D8B030D-6E8A-4147-A177-3AD203B41FA5}">
                      <a16:colId xmlns:a16="http://schemas.microsoft.com/office/drawing/2014/main" val="3573989072"/>
                    </a:ext>
                  </a:extLst>
                </a:gridCol>
                <a:gridCol w="1453348">
                  <a:extLst>
                    <a:ext uri="{9D8B030D-6E8A-4147-A177-3AD203B41FA5}">
                      <a16:colId xmlns:a16="http://schemas.microsoft.com/office/drawing/2014/main" val="295267749"/>
                    </a:ext>
                  </a:extLst>
                </a:gridCol>
              </a:tblGrid>
              <a:tr h="604312">
                <a:tc gridSpan="4">
                  <a:txBody>
                    <a:bodyPr/>
                    <a:lstStyle/>
                    <a:p>
                      <a:pPr algn="ctr"/>
                      <a:r>
                        <a:rPr lang="en-US" sz="2000" dirty="0"/>
                        <a:t>Calendar Year 2024</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sz="2000" dirty="0"/>
                        <a:t>Calendar Year 2025</a:t>
                      </a:r>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5525967"/>
                  </a:ext>
                </a:extLst>
              </a:tr>
              <a:tr h="604312">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tc>
                  <a:txBody>
                    <a:bodyPr/>
                    <a:lstStyle/>
                    <a:p>
                      <a:pPr algn="ctr"/>
                      <a:r>
                        <a:rPr lang="en-US" sz="2000" b="1" dirty="0"/>
                        <a:t>Jan-Mar</a:t>
                      </a:r>
                    </a:p>
                  </a:txBody>
                  <a:tcPr anchor="ctr"/>
                </a:tc>
                <a:tc>
                  <a:txBody>
                    <a:bodyPr/>
                    <a:lstStyle/>
                    <a:p>
                      <a:pPr algn="ctr"/>
                      <a:r>
                        <a:rPr lang="en-US" sz="2000" b="1" dirty="0"/>
                        <a:t>Apr-Jun</a:t>
                      </a:r>
                      <a:endParaRPr lang="en-US" dirty="0"/>
                    </a:p>
                  </a:txBody>
                  <a:tcPr anchor="ctr"/>
                </a:tc>
                <a:tc>
                  <a:txBody>
                    <a:bodyPr/>
                    <a:lstStyle/>
                    <a:p>
                      <a:pPr algn="ctr"/>
                      <a:r>
                        <a:rPr lang="en-US" sz="2000" b="1" dirty="0"/>
                        <a:t>Jul-Sep</a:t>
                      </a:r>
                      <a:endParaRPr lang="en-US" dirty="0"/>
                    </a:p>
                  </a:txBody>
                  <a:tcPr anchor="ctr"/>
                </a:tc>
                <a:tc>
                  <a:txBody>
                    <a:bodyPr/>
                    <a:lstStyle/>
                    <a:p>
                      <a:pPr algn="ctr"/>
                      <a:r>
                        <a:rPr lang="en-US" sz="2000" b="1" dirty="0"/>
                        <a:t>Oct-Dec</a:t>
                      </a:r>
                      <a:endParaRPr lang="en-US" dirty="0"/>
                    </a:p>
                  </a:txBody>
                  <a:tcPr anchor="ctr"/>
                </a:tc>
                <a:extLst>
                  <a:ext uri="{0D108BD9-81ED-4DB2-BD59-A6C34878D82A}">
                    <a16:rowId xmlns:a16="http://schemas.microsoft.com/office/drawing/2014/main" val="138782820"/>
                  </a:ext>
                </a:extLst>
              </a:tr>
              <a:tr h="250710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519069131"/>
                  </a:ext>
                </a:extLst>
              </a:tr>
              <a:tr h="1338178">
                <a:tc gridSpan="3">
                  <a:txBody>
                    <a:bodyPr/>
                    <a:lstStyle/>
                    <a:p>
                      <a:pPr algn="ctr"/>
                      <a:r>
                        <a:rPr lang="en-US" sz="2400" b="1" kern="1200" dirty="0">
                          <a:solidFill>
                            <a:schemeClr val="bg1"/>
                          </a:solidFill>
                          <a:latin typeface="+mn-lt"/>
                          <a:ea typeface="+mn-ea"/>
                          <a:cs typeface="+mn-cs"/>
                        </a:rPr>
                        <a:t>Active</a:t>
                      </a:r>
                    </a:p>
                  </a:txBody>
                  <a:tcPr anchor="ctr">
                    <a:solidFill>
                      <a:srgbClr val="557FC0"/>
                    </a:solidFill>
                  </a:tcPr>
                </a:tc>
                <a:tc hMerge="1">
                  <a:txBody>
                    <a:bodyPr/>
                    <a:lstStyle/>
                    <a:p>
                      <a:endParaRPr lang="en-US" dirty="0"/>
                    </a:p>
                  </a:txBody>
                  <a:tcPr anchor="ctr">
                    <a:solidFill>
                      <a:srgbClr val="557FC0"/>
                    </a:solidFill>
                  </a:tcPr>
                </a:tc>
                <a:tc hMerge="1">
                  <a:txBody>
                    <a:bodyPr/>
                    <a:lstStyle/>
                    <a:p>
                      <a:endParaRPr lang="en-US" dirty="0"/>
                    </a:p>
                  </a:txBody>
                  <a:tcPr anchor="ctr">
                    <a:solidFill>
                      <a:srgbClr val="557FC0"/>
                    </a:solidFill>
                  </a:tcPr>
                </a:tc>
                <a:tc>
                  <a:txBody>
                    <a:bodyPr/>
                    <a:lstStyle/>
                    <a:p>
                      <a:pPr algn="ctr"/>
                      <a:r>
                        <a:rPr lang="en-US" sz="2400" b="1" dirty="0">
                          <a:solidFill>
                            <a:schemeClr val="bg1"/>
                          </a:solidFill>
                        </a:rPr>
                        <a:t>Exit-Q</a:t>
                      </a:r>
                    </a:p>
                  </a:txBody>
                  <a:tcPr anchor="ctr">
                    <a:solidFill>
                      <a:srgbClr val="1C365F"/>
                    </a:solidFill>
                  </a:tcPr>
                </a:tc>
                <a:tc>
                  <a:txBody>
                    <a:bodyPr/>
                    <a:lstStyle/>
                    <a:p>
                      <a:pPr algn="ctr"/>
                      <a:r>
                        <a:rPr lang="en-US" sz="2800" b="1" dirty="0">
                          <a:solidFill>
                            <a:schemeClr val="bg1"/>
                          </a:solidFill>
                        </a:rPr>
                        <a:t>Q1</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Q2</a:t>
                      </a:r>
                      <a:endParaRPr lang="en-US" b="1" dirty="0">
                        <a:solidFill>
                          <a:schemeClr val="bg1"/>
                        </a:solidFill>
                      </a:endParaRP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Q3</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tc>
                  <a:txBody>
                    <a:bodyPr/>
                    <a:lstStyle/>
                    <a:p>
                      <a:pPr algn="ctr"/>
                      <a:r>
                        <a:rPr lang="en-US" sz="2800" b="1" dirty="0">
                          <a:solidFill>
                            <a:schemeClr val="bg1"/>
                          </a:solidFill>
                        </a:rPr>
                        <a:t>Q4</a:t>
                      </a:r>
                      <a:r>
                        <a:rPr lang="en-US" b="1" dirty="0">
                          <a:solidFill>
                            <a:schemeClr val="bg1"/>
                          </a:solidFill>
                        </a:rPr>
                        <a:t> </a:t>
                      </a:r>
                    </a:p>
                    <a:p>
                      <a:pPr algn="ctr"/>
                      <a:r>
                        <a:rPr lang="en-US" b="1" dirty="0">
                          <a:solidFill>
                            <a:schemeClr val="bg1"/>
                          </a:solidFill>
                        </a:rPr>
                        <a:t>Follow-up</a:t>
                      </a:r>
                      <a:endParaRPr lang="en-US" dirty="0"/>
                    </a:p>
                  </a:txBody>
                  <a:tcPr anchor="ctr">
                    <a:solidFill>
                      <a:srgbClr val="F89D6A"/>
                    </a:solidFill>
                  </a:tcPr>
                </a:tc>
                <a:extLst>
                  <a:ext uri="{0D108BD9-81ED-4DB2-BD59-A6C34878D82A}">
                    <a16:rowId xmlns:a16="http://schemas.microsoft.com/office/drawing/2014/main" val="1735173082"/>
                  </a:ext>
                </a:extLst>
              </a:tr>
            </a:tbl>
          </a:graphicData>
        </a:graphic>
      </p:graphicFrame>
      <p:sp>
        <p:nvSpPr>
          <p:cNvPr id="12" name="Rectangle 11">
            <a:extLst>
              <a:ext uri="{FF2B5EF4-FFF2-40B4-BE49-F238E27FC236}">
                <a16:creationId xmlns:a16="http://schemas.microsoft.com/office/drawing/2014/main" id="{11C6E2E8-BAD4-3894-5AE4-C883F6BC9D2F}"/>
              </a:ext>
            </a:extLst>
          </p:cNvPr>
          <p:cNvSpPr/>
          <p:nvPr/>
        </p:nvSpPr>
        <p:spPr>
          <a:xfrm>
            <a:off x="6164826" y="5584724"/>
            <a:ext cx="6023183" cy="12698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Process 3">
            <a:extLst>
              <a:ext uri="{FF2B5EF4-FFF2-40B4-BE49-F238E27FC236}">
                <a16:creationId xmlns:a16="http://schemas.microsoft.com/office/drawing/2014/main" id="{132BC7DB-1BD9-6567-DD6E-54044AA517F9}"/>
              </a:ext>
            </a:extLst>
          </p:cNvPr>
          <p:cNvSpPr/>
          <p:nvPr/>
        </p:nvSpPr>
        <p:spPr>
          <a:xfrm>
            <a:off x="5383260" y="3053708"/>
            <a:ext cx="6023181" cy="2532229"/>
          </a:xfrm>
          <a:prstGeom prst="flowChartProcess">
            <a:avLst/>
          </a:prstGeom>
          <a:solidFill>
            <a:srgbClr val="F89D6A">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36" name="Audio 35">
            <a:hlinkClick r:id="" action="ppaction://media"/>
            <a:extLst>
              <a:ext uri="{FF2B5EF4-FFF2-40B4-BE49-F238E27FC236}">
                <a16:creationId xmlns:a16="http://schemas.microsoft.com/office/drawing/2014/main" id="{44523F1F-BDF6-E412-7771-9E7DE38BEE5E}"/>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grpSp>
        <p:nvGrpSpPr>
          <p:cNvPr id="2" name="Group 1">
            <a:extLst>
              <a:ext uri="{FF2B5EF4-FFF2-40B4-BE49-F238E27FC236}">
                <a16:creationId xmlns:a16="http://schemas.microsoft.com/office/drawing/2014/main" id="{F9643454-F025-BDE7-BAC9-35C3D98F2B51}"/>
              </a:ext>
            </a:extLst>
          </p:cNvPr>
          <p:cNvGrpSpPr/>
          <p:nvPr/>
        </p:nvGrpSpPr>
        <p:grpSpPr>
          <a:xfrm>
            <a:off x="535389" y="3146733"/>
            <a:ext cx="4862234" cy="1339939"/>
            <a:chOff x="535389" y="3146733"/>
            <a:chExt cx="4862234" cy="1339939"/>
          </a:xfrm>
        </p:grpSpPr>
        <p:sp>
          <p:nvSpPr>
            <p:cNvPr id="25" name="Arrow: Right 24">
              <a:extLst>
                <a:ext uri="{FF2B5EF4-FFF2-40B4-BE49-F238E27FC236}">
                  <a16:creationId xmlns:a16="http://schemas.microsoft.com/office/drawing/2014/main" id="{D63BF375-3881-F8A2-8944-99447840ACD6}"/>
                </a:ext>
              </a:extLst>
            </p:cNvPr>
            <p:cNvSpPr/>
            <p:nvPr/>
          </p:nvSpPr>
          <p:spPr>
            <a:xfrm>
              <a:off x="535389" y="3146733"/>
              <a:ext cx="4862234" cy="1339939"/>
            </a:xfrm>
            <a:prstGeom prst="rightArrow">
              <a:avLst/>
            </a:prstGeom>
            <a:solidFill>
              <a:srgbClr val="50B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a:p>
          </p:txBody>
        </p:sp>
        <p:sp>
          <p:nvSpPr>
            <p:cNvPr id="31" name="TextBox 30">
              <a:extLst>
                <a:ext uri="{FF2B5EF4-FFF2-40B4-BE49-F238E27FC236}">
                  <a16:creationId xmlns:a16="http://schemas.microsoft.com/office/drawing/2014/main" id="{8AFBB445-855C-3999-32A9-CF98C849DD4B}"/>
                </a:ext>
              </a:extLst>
            </p:cNvPr>
            <p:cNvSpPr txBox="1"/>
            <p:nvPr/>
          </p:nvSpPr>
          <p:spPr>
            <a:xfrm>
              <a:off x="561826" y="3576287"/>
              <a:ext cx="1818214" cy="461665"/>
            </a:xfrm>
            <a:prstGeom prst="rect">
              <a:avLst/>
            </a:prstGeom>
            <a:noFill/>
          </p:spPr>
          <p:txBody>
            <a:bodyPr wrap="square" rtlCol="0">
              <a:spAutoFit/>
            </a:bodyPr>
            <a:lstStyle/>
            <a:p>
              <a:r>
                <a:rPr lang="en-US" sz="2400" b="1" dirty="0">
                  <a:solidFill>
                    <a:schemeClr val="bg1"/>
                  </a:solidFill>
                </a:rPr>
                <a:t>Enrolled</a:t>
              </a:r>
            </a:p>
          </p:txBody>
        </p:sp>
        <p:sp>
          <p:nvSpPr>
            <p:cNvPr id="32" name="TextBox 31">
              <a:extLst>
                <a:ext uri="{FF2B5EF4-FFF2-40B4-BE49-F238E27FC236}">
                  <a16:creationId xmlns:a16="http://schemas.microsoft.com/office/drawing/2014/main" id="{BDA72F54-A30E-2389-5257-5EF704B63BFC}"/>
                </a:ext>
              </a:extLst>
            </p:cNvPr>
            <p:cNvSpPr txBox="1"/>
            <p:nvPr/>
          </p:nvSpPr>
          <p:spPr>
            <a:xfrm>
              <a:off x="4449622" y="3578042"/>
              <a:ext cx="690662" cy="461665"/>
            </a:xfrm>
            <a:prstGeom prst="rect">
              <a:avLst/>
            </a:prstGeom>
            <a:noFill/>
          </p:spPr>
          <p:txBody>
            <a:bodyPr wrap="square" rtlCol="0">
              <a:spAutoFit/>
            </a:bodyPr>
            <a:lstStyle/>
            <a:p>
              <a:r>
                <a:rPr lang="en-US" sz="2400" b="1" dirty="0">
                  <a:solidFill>
                    <a:schemeClr val="bg1"/>
                  </a:solidFill>
                </a:rPr>
                <a:t>Exit</a:t>
              </a:r>
            </a:p>
          </p:txBody>
        </p:sp>
      </p:grpSp>
      <p:grpSp>
        <p:nvGrpSpPr>
          <p:cNvPr id="19" name="Group 18">
            <a:extLst>
              <a:ext uri="{FF2B5EF4-FFF2-40B4-BE49-F238E27FC236}">
                <a16:creationId xmlns:a16="http://schemas.microsoft.com/office/drawing/2014/main" id="{141CCD32-A1BD-2D9A-1020-F8091FA8604F}"/>
              </a:ext>
            </a:extLst>
          </p:cNvPr>
          <p:cNvGrpSpPr/>
          <p:nvPr/>
        </p:nvGrpSpPr>
        <p:grpSpPr>
          <a:xfrm>
            <a:off x="3146786" y="3053708"/>
            <a:ext cx="5935162" cy="2496256"/>
            <a:chOff x="3146786" y="3053708"/>
            <a:chExt cx="5935162" cy="2496256"/>
          </a:xfrm>
        </p:grpSpPr>
        <p:grpSp>
          <p:nvGrpSpPr>
            <p:cNvPr id="17" name="Group 16">
              <a:extLst>
                <a:ext uri="{FF2B5EF4-FFF2-40B4-BE49-F238E27FC236}">
                  <a16:creationId xmlns:a16="http://schemas.microsoft.com/office/drawing/2014/main" id="{4862ED61-0A7E-D57A-F58E-6395910A584C}"/>
                </a:ext>
              </a:extLst>
            </p:cNvPr>
            <p:cNvGrpSpPr/>
            <p:nvPr/>
          </p:nvGrpSpPr>
          <p:grpSpPr>
            <a:xfrm>
              <a:off x="3146786" y="3053708"/>
              <a:ext cx="1296541" cy="2487021"/>
              <a:chOff x="3146786" y="3053708"/>
              <a:chExt cx="1296541" cy="2487021"/>
            </a:xfrm>
          </p:grpSpPr>
          <p:sp>
            <p:nvSpPr>
              <p:cNvPr id="5" name="Flowchart: Process 4">
                <a:extLst>
                  <a:ext uri="{FF2B5EF4-FFF2-40B4-BE49-F238E27FC236}">
                    <a16:creationId xmlns:a16="http://schemas.microsoft.com/office/drawing/2014/main" id="{C3EB1A3E-AFF7-A80A-766E-6243504D3E6B}"/>
                  </a:ext>
                </a:extLst>
              </p:cNvPr>
              <p:cNvSpPr/>
              <p:nvPr/>
            </p:nvSpPr>
            <p:spPr>
              <a:xfrm>
                <a:off x="3146786" y="4723252"/>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HSE</a:t>
                </a:r>
              </a:p>
            </p:txBody>
          </p:sp>
          <p:cxnSp>
            <p:nvCxnSpPr>
              <p:cNvPr id="7" name="Straight Connector 6">
                <a:extLst>
                  <a:ext uri="{FF2B5EF4-FFF2-40B4-BE49-F238E27FC236}">
                    <a16:creationId xmlns:a16="http://schemas.microsoft.com/office/drawing/2014/main" id="{BCC05C9F-9695-EA41-9D09-8890C5353E6D}"/>
                  </a:ext>
                </a:extLst>
              </p:cNvPr>
              <p:cNvCxnSpPr>
                <a:cxnSpLocks/>
              </p:cNvCxnSpPr>
              <p:nvPr/>
            </p:nvCxnSpPr>
            <p:spPr>
              <a:xfrm flipV="1">
                <a:off x="3455235" y="3053708"/>
                <a:ext cx="0" cy="167877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A7C9BD64-A0EF-DAD9-E87E-6DD0B6229622}"/>
                </a:ext>
              </a:extLst>
            </p:cNvPr>
            <p:cNvGrpSpPr/>
            <p:nvPr/>
          </p:nvGrpSpPr>
          <p:grpSpPr>
            <a:xfrm>
              <a:off x="7785407" y="3053708"/>
              <a:ext cx="1296541" cy="2496256"/>
              <a:chOff x="7785407" y="3053708"/>
              <a:chExt cx="1296541" cy="2496256"/>
            </a:xfrm>
          </p:grpSpPr>
          <p:sp>
            <p:nvSpPr>
              <p:cNvPr id="8" name="Flowchart: Process 7">
                <a:extLst>
                  <a:ext uri="{FF2B5EF4-FFF2-40B4-BE49-F238E27FC236}">
                    <a16:creationId xmlns:a16="http://schemas.microsoft.com/office/drawing/2014/main" id="{9F7727CD-E577-CD12-93E6-7E482A761985}"/>
                  </a:ext>
                </a:extLst>
              </p:cNvPr>
              <p:cNvSpPr/>
              <p:nvPr/>
            </p:nvSpPr>
            <p:spPr>
              <a:xfrm>
                <a:off x="7785407" y="4732487"/>
                <a:ext cx="1296541" cy="817477"/>
              </a:xfrm>
              <a:prstGeom prst="flowChartProces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CNA</a:t>
                </a:r>
              </a:p>
            </p:txBody>
          </p:sp>
          <p:cxnSp>
            <p:nvCxnSpPr>
              <p:cNvPr id="10" name="Straight Connector 9">
                <a:extLst>
                  <a:ext uri="{FF2B5EF4-FFF2-40B4-BE49-F238E27FC236}">
                    <a16:creationId xmlns:a16="http://schemas.microsoft.com/office/drawing/2014/main" id="{9ED09C65-13AC-F5F3-16B2-013B6EC6385D}"/>
                  </a:ext>
                </a:extLst>
              </p:cNvPr>
              <p:cNvCxnSpPr>
                <a:cxnSpLocks/>
              </p:cNvCxnSpPr>
              <p:nvPr/>
            </p:nvCxnSpPr>
            <p:spPr>
              <a:xfrm flipV="1">
                <a:off x="8069374" y="3053708"/>
                <a:ext cx="0" cy="167877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spTree>
    <p:custDataLst>
      <p:tags r:id="rId1"/>
    </p:custDataLst>
    <p:extLst>
      <p:ext uri="{BB962C8B-B14F-4D97-AF65-F5344CB8AC3E}">
        <p14:creationId xmlns:p14="http://schemas.microsoft.com/office/powerpoint/2010/main" val="1167472829"/>
      </p:ext>
    </p:extLst>
  </p:cSld>
  <p:clrMapOvr>
    <a:masterClrMapping/>
  </p:clrMapOvr>
  <mc:AlternateContent xmlns:mc="http://schemas.openxmlformats.org/markup-compatibility/2006" xmlns:p14="http://schemas.microsoft.com/office/powerpoint/2010/main">
    <mc:Choice Requires="p14">
      <p:transition spd="med" p14:dur="700" advTm="13999">
        <p:fade/>
      </p:transition>
    </mc:Choice>
    <mc:Fallback xmlns="">
      <p:transition spd="med" advTm="139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36"/>
                </p:tgtEl>
              </p:cMediaNode>
            </p:audio>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B5550-16FA-5B85-839B-23CC29FD3E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09AC24-02C7-8DE4-6F3D-C1BEF3C14D82}"/>
              </a:ext>
            </a:extLst>
          </p:cNvPr>
          <p:cNvSpPr>
            <a:spLocks noGrp="1"/>
          </p:cNvSpPr>
          <p:nvPr>
            <p:ph type="title"/>
          </p:nvPr>
        </p:nvSpPr>
        <p:spPr>
          <a:xfrm>
            <a:off x="7010401" y="4782118"/>
            <a:ext cx="4765430" cy="1325563"/>
          </a:xfrm>
        </p:spPr>
        <p:txBody>
          <a:bodyPr/>
          <a:lstStyle/>
          <a:p>
            <a:r>
              <a:rPr lang="en-US" dirty="0"/>
              <a:t>Credential Attainment</a:t>
            </a:r>
            <a:br>
              <a:rPr lang="en-US" dirty="0"/>
            </a:br>
            <a:r>
              <a:rPr lang="en-US" dirty="0"/>
              <a:t>Report Data</a:t>
            </a:r>
          </a:p>
        </p:txBody>
      </p:sp>
    </p:spTree>
    <p:extLst>
      <p:ext uri="{BB962C8B-B14F-4D97-AF65-F5344CB8AC3E}">
        <p14:creationId xmlns:p14="http://schemas.microsoft.com/office/powerpoint/2010/main" val="1332880351"/>
      </p:ext>
    </p:extLst>
  </p:cSld>
  <p:clrMapOvr>
    <a:masterClrMapping/>
  </p:clrMapOvr>
  <mc:AlternateContent xmlns:mc="http://schemas.openxmlformats.org/markup-compatibility/2006" xmlns:p14="http://schemas.microsoft.com/office/powerpoint/2010/main">
    <mc:Choice Requires="p14">
      <p:transition spd="med" p14:dur="700" advTm="4956">
        <p:fade/>
      </p:transition>
    </mc:Choice>
    <mc:Fallback xmlns="">
      <p:transition spd="med" advTm="4956">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3DE53-03F9-7CA1-9160-C32B6BAC2F9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04AECEC-B9FF-8659-FB1D-611AB3BC1C50}"/>
              </a:ext>
            </a:extLst>
          </p:cNvPr>
          <p:cNvPicPr>
            <a:picLocks noChangeAspect="1"/>
          </p:cNvPicPr>
          <p:nvPr/>
        </p:nvPicPr>
        <p:blipFill>
          <a:blip r:embed="rId6"/>
          <a:srcRect b="13846"/>
          <a:stretch/>
        </p:blipFill>
        <p:spPr>
          <a:xfrm>
            <a:off x="0" y="0"/>
            <a:ext cx="12192000" cy="7063552"/>
          </a:xfrm>
          <a:prstGeom prst="rect">
            <a:avLst/>
          </a:prstGeom>
        </p:spPr>
      </p:pic>
      <p:sp>
        <p:nvSpPr>
          <p:cNvPr id="7" name="Rectangle 6">
            <a:extLst>
              <a:ext uri="{FF2B5EF4-FFF2-40B4-BE49-F238E27FC236}">
                <a16:creationId xmlns:a16="http://schemas.microsoft.com/office/drawing/2014/main" id="{7923BFC7-FD0D-2F9A-5191-538655279B8B}"/>
              </a:ext>
            </a:extLst>
          </p:cNvPr>
          <p:cNvSpPr/>
          <p:nvPr/>
        </p:nvSpPr>
        <p:spPr>
          <a:xfrm>
            <a:off x="7604254" y="2059912"/>
            <a:ext cx="3186456" cy="4823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8CBBCAF-9CFA-358B-260B-2E8FA4E1BE88}"/>
              </a:ext>
            </a:extLst>
          </p:cNvPr>
          <p:cNvSpPr/>
          <p:nvPr/>
        </p:nvSpPr>
        <p:spPr>
          <a:xfrm>
            <a:off x="3427033" y="21771"/>
            <a:ext cx="1245451" cy="7218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D660414-3765-3381-2BBE-8C840B724740}"/>
              </a:ext>
            </a:extLst>
          </p:cNvPr>
          <p:cNvPicPr>
            <a:picLocks noChangeAspect="1"/>
          </p:cNvPicPr>
          <p:nvPr/>
        </p:nvPicPr>
        <p:blipFill>
          <a:blip r:embed="rId7"/>
          <a:stretch>
            <a:fillRect/>
          </a:stretch>
        </p:blipFill>
        <p:spPr>
          <a:xfrm>
            <a:off x="4974980" y="21771"/>
            <a:ext cx="1257300" cy="651469"/>
          </a:xfrm>
          <a:prstGeom prst="rect">
            <a:avLst/>
          </a:prstGeom>
        </p:spPr>
      </p:pic>
      <p:pic>
        <p:nvPicPr>
          <p:cNvPr id="16" name="Audio 15">
            <a:hlinkClick r:id="" action="ppaction://media"/>
            <a:extLst>
              <a:ext uri="{FF2B5EF4-FFF2-40B4-BE49-F238E27FC236}">
                <a16:creationId xmlns:a16="http://schemas.microsoft.com/office/drawing/2014/main" id="{CD0B5C68-366D-E2AC-D394-E700C89B0D49}"/>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853367063"/>
      </p:ext>
    </p:extLst>
  </p:cSld>
  <p:clrMapOvr>
    <a:masterClrMapping/>
  </p:clrMapOvr>
  <mc:AlternateContent xmlns:mc="http://schemas.openxmlformats.org/markup-compatibility/2006" xmlns:p14="http://schemas.microsoft.com/office/powerpoint/2010/main">
    <mc:Choice Requires="p14">
      <p:transition spd="med" p14:dur="700" advTm="11176">
        <p:fade/>
      </p:transition>
    </mc:Choice>
    <mc:Fallback xmlns="">
      <p:transition spd="med" advTm="111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6"/>
                </p:tgtEl>
              </p:cMediaNode>
            </p:audio>
          </p:childTnLst>
        </p:cTn>
      </p:par>
    </p:tnLst>
    <p:bldLst>
      <p:bldP spid="7"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D6019-EB17-F09D-5732-CD7D39BF7EF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4C9AC9C-2218-6DB6-69F8-9AF8E05FA22B}"/>
              </a:ext>
            </a:extLst>
          </p:cNvPr>
          <p:cNvPicPr>
            <a:picLocks noChangeAspect="1"/>
          </p:cNvPicPr>
          <p:nvPr/>
        </p:nvPicPr>
        <p:blipFill>
          <a:blip r:embed="rId6"/>
          <a:stretch>
            <a:fillRect/>
          </a:stretch>
        </p:blipFill>
        <p:spPr>
          <a:xfrm>
            <a:off x="0" y="1385007"/>
            <a:ext cx="12192000" cy="5436481"/>
          </a:xfrm>
          <a:prstGeom prst="rect">
            <a:avLst/>
          </a:prstGeom>
        </p:spPr>
      </p:pic>
      <p:sp>
        <p:nvSpPr>
          <p:cNvPr id="2" name="Rectangle 1">
            <a:extLst>
              <a:ext uri="{FF2B5EF4-FFF2-40B4-BE49-F238E27FC236}">
                <a16:creationId xmlns:a16="http://schemas.microsoft.com/office/drawing/2014/main" id="{F39449B2-AA0B-CB23-35E7-2F884E7320F9}"/>
              </a:ext>
            </a:extLst>
          </p:cNvPr>
          <p:cNvSpPr/>
          <p:nvPr/>
        </p:nvSpPr>
        <p:spPr>
          <a:xfrm>
            <a:off x="4641275" y="2129385"/>
            <a:ext cx="4632289" cy="7911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7554245-D8A2-A2DC-6826-A0C552E3D6A5}"/>
              </a:ext>
            </a:extLst>
          </p:cNvPr>
          <p:cNvSpPr/>
          <p:nvPr/>
        </p:nvSpPr>
        <p:spPr>
          <a:xfrm>
            <a:off x="76344" y="2129385"/>
            <a:ext cx="4555946" cy="7911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A12B47-7190-5171-CE86-DD45861A71DE}"/>
              </a:ext>
            </a:extLst>
          </p:cNvPr>
          <p:cNvSpPr/>
          <p:nvPr/>
        </p:nvSpPr>
        <p:spPr>
          <a:xfrm>
            <a:off x="76344" y="4156365"/>
            <a:ext cx="12051001" cy="26385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9FD38FE-D08D-BD5D-CDFB-80B3B0564AEF}"/>
              </a:ext>
            </a:extLst>
          </p:cNvPr>
          <p:cNvSpPr>
            <a:spLocks noGrp="1"/>
          </p:cNvSpPr>
          <p:nvPr>
            <p:ph type="title"/>
          </p:nvPr>
        </p:nvSpPr>
        <p:spPr>
          <a:xfrm>
            <a:off x="2421565" y="0"/>
            <a:ext cx="9071708" cy="1325563"/>
          </a:xfrm>
        </p:spPr>
        <p:txBody>
          <a:bodyPr>
            <a:normAutofit/>
          </a:bodyPr>
          <a:lstStyle/>
          <a:p>
            <a:r>
              <a:rPr lang="en-US" dirty="0"/>
              <a:t>Credential Attainment</a:t>
            </a:r>
            <a:br>
              <a:rPr lang="en-US" dirty="0"/>
            </a:br>
            <a:r>
              <a:rPr lang="en-US" sz="2700" dirty="0"/>
              <a:t>User Report</a:t>
            </a:r>
          </a:p>
        </p:txBody>
      </p:sp>
      <p:pic>
        <p:nvPicPr>
          <p:cNvPr id="24" name="Audio 23">
            <a:hlinkClick r:id="" action="ppaction://media"/>
            <a:extLst>
              <a:ext uri="{FF2B5EF4-FFF2-40B4-BE49-F238E27FC236}">
                <a16:creationId xmlns:a16="http://schemas.microsoft.com/office/drawing/2014/main" id="{16F50712-D768-D11B-9B2E-6CA4DA916D1D}"/>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962212893"/>
      </p:ext>
    </p:extLst>
  </p:cSld>
  <p:clrMapOvr>
    <a:masterClrMapping/>
  </p:clrMapOvr>
  <mc:AlternateContent xmlns:mc="http://schemas.openxmlformats.org/markup-compatibility/2006" xmlns:p14="http://schemas.microsoft.com/office/powerpoint/2010/main">
    <mc:Choice Requires="p14">
      <p:transition spd="med" p14:dur="700" advTm="21884">
        <p:fade/>
      </p:transition>
    </mc:Choice>
    <mc:Fallback xmlns="">
      <p:transition spd="med" advTm="218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24"/>
                </p:tgtEl>
              </p:cMediaNode>
            </p:audio>
          </p:childTnLst>
        </p:cTn>
      </p:par>
    </p:tnLst>
    <p:bldLst>
      <p:bldP spid="2" grpId="0" animBg="1"/>
      <p:bldP spid="7"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5DF98-C1C7-2D06-1B06-803CAD6A28D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5BA353B-D768-CA87-72DC-18DA0DEF4F1D}"/>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9000"/>
                    </a14:imgEffect>
                  </a14:imgLayer>
                </a14:imgProps>
              </a:ext>
            </a:extLst>
          </a:blip>
          <a:stretch>
            <a:fillRect/>
          </a:stretch>
        </p:blipFill>
        <p:spPr>
          <a:xfrm>
            <a:off x="0" y="1385007"/>
            <a:ext cx="12192000" cy="5436481"/>
          </a:xfrm>
          <a:prstGeom prst="rect">
            <a:avLst/>
          </a:prstGeom>
        </p:spPr>
      </p:pic>
      <p:sp>
        <p:nvSpPr>
          <p:cNvPr id="11" name="Title 1">
            <a:extLst>
              <a:ext uri="{FF2B5EF4-FFF2-40B4-BE49-F238E27FC236}">
                <a16:creationId xmlns:a16="http://schemas.microsoft.com/office/drawing/2014/main" id="{AEEDA7B8-D0CE-8E13-DE17-74A266A4F804}"/>
              </a:ext>
            </a:extLst>
          </p:cNvPr>
          <p:cNvSpPr>
            <a:spLocks noGrp="1"/>
          </p:cNvSpPr>
          <p:nvPr>
            <p:ph type="title"/>
          </p:nvPr>
        </p:nvSpPr>
        <p:spPr>
          <a:xfrm>
            <a:off x="2421565" y="0"/>
            <a:ext cx="9071708" cy="1325563"/>
          </a:xfrm>
        </p:spPr>
        <p:txBody>
          <a:bodyPr>
            <a:normAutofit/>
          </a:bodyPr>
          <a:lstStyle/>
          <a:p>
            <a:r>
              <a:rPr lang="en-US" dirty="0"/>
              <a:t>Credential Attainment</a:t>
            </a:r>
            <a:br>
              <a:rPr lang="en-US" dirty="0"/>
            </a:br>
            <a:r>
              <a:rPr lang="en-US" sz="2700" dirty="0"/>
              <a:t>User Report</a:t>
            </a:r>
          </a:p>
        </p:txBody>
      </p:sp>
      <p:pic>
        <p:nvPicPr>
          <p:cNvPr id="8" name="Picture 7">
            <a:extLst>
              <a:ext uri="{FF2B5EF4-FFF2-40B4-BE49-F238E27FC236}">
                <a16:creationId xmlns:a16="http://schemas.microsoft.com/office/drawing/2014/main" id="{4E09477A-9EA3-87BC-9B80-78C4A52B4819}"/>
              </a:ext>
            </a:extLst>
          </p:cNvPr>
          <p:cNvPicPr>
            <a:picLocks noChangeAspect="1"/>
          </p:cNvPicPr>
          <p:nvPr/>
        </p:nvPicPr>
        <p:blipFill>
          <a:blip r:embed="rId8"/>
          <a:stretch>
            <a:fillRect/>
          </a:stretch>
        </p:blipFill>
        <p:spPr>
          <a:xfrm>
            <a:off x="0" y="3804378"/>
            <a:ext cx="12192000" cy="1484440"/>
          </a:xfrm>
          <a:prstGeom prst="rect">
            <a:avLst/>
          </a:prstGeom>
        </p:spPr>
      </p:pic>
      <p:sp>
        <p:nvSpPr>
          <p:cNvPr id="9" name="Rectangle 8">
            <a:extLst>
              <a:ext uri="{FF2B5EF4-FFF2-40B4-BE49-F238E27FC236}">
                <a16:creationId xmlns:a16="http://schemas.microsoft.com/office/drawing/2014/main" id="{2BDA165C-450B-AFB9-271B-4389BE2FD3F2}"/>
              </a:ext>
            </a:extLst>
          </p:cNvPr>
          <p:cNvSpPr/>
          <p:nvPr/>
        </p:nvSpPr>
        <p:spPr>
          <a:xfrm>
            <a:off x="2921178" y="3804378"/>
            <a:ext cx="2140349" cy="14844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AC38D4-3DFC-A11B-D81F-9FD0CE9E98BC}"/>
              </a:ext>
            </a:extLst>
          </p:cNvPr>
          <p:cNvSpPr/>
          <p:nvPr/>
        </p:nvSpPr>
        <p:spPr>
          <a:xfrm>
            <a:off x="9612924" y="3813614"/>
            <a:ext cx="2569840" cy="14844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Audio 19">
            <a:hlinkClick r:id="" action="ppaction://media"/>
            <a:extLst>
              <a:ext uri="{FF2B5EF4-FFF2-40B4-BE49-F238E27FC236}">
                <a16:creationId xmlns:a16="http://schemas.microsoft.com/office/drawing/2014/main" id="{73CCB9EE-A008-16FF-6A4E-553AA884ABEF}"/>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23825281"/>
      </p:ext>
    </p:extLst>
  </p:cSld>
  <p:clrMapOvr>
    <a:masterClrMapping/>
  </p:clrMapOvr>
  <mc:AlternateContent xmlns:mc="http://schemas.openxmlformats.org/markup-compatibility/2006" xmlns:p14="http://schemas.microsoft.com/office/powerpoint/2010/main">
    <mc:Choice Requires="p14">
      <p:transition spd="med" p14:dur="700" advTm="12935">
        <p:fade/>
      </p:transition>
    </mc:Choice>
    <mc:Fallback xmlns="">
      <p:transition spd="med" advTm="129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0"/>
                </p:tgtEl>
              </p:cMediaNode>
            </p:audio>
          </p:childTnLst>
        </p:cTn>
      </p:par>
    </p:tnLst>
    <p:bldLst>
      <p:bldP spid="9"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05BFC-443E-0507-806E-1F3AA67EFCA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2659DAA-C104-19EA-19C0-AE526C215A6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9000"/>
                    </a14:imgEffect>
                  </a14:imgLayer>
                </a14:imgProps>
              </a:ext>
            </a:extLst>
          </a:blip>
          <a:stretch>
            <a:fillRect/>
          </a:stretch>
        </p:blipFill>
        <p:spPr>
          <a:xfrm>
            <a:off x="0" y="1385007"/>
            <a:ext cx="12192000" cy="5436481"/>
          </a:xfrm>
          <a:prstGeom prst="rect">
            <a:avLst/>
          </a:prstGeom>
        </p:spPr>
      </p:pic>
      <p:sp>
        <p:nvSpPr>
          <p:cNvPr id="11" name="Title 1">
            <a:extLst>
              <a:ext uri="{FF2B5EF4-FFF2-40B4-BE49-F238E27FC236}">
                <a16:creationId xmlns:a16="http://schemas.microsoft.com/office/drawing/2014/main" id="{50BED063-E819-B664-743D-F5DE51D26F86}"/>
              </a:ext>
            </a:extLst>
          </p:cNvPr>
          <p:cNvSpPr>
            <a:spLocks noGrp="1"/>
          </p:cNvSpPr>
          <p:nvPr>
            <p:ph type="title"/>
          </p:nvPr>
        </p:nvSpPr>
        <p:spPr>
          <a:xfrm>
            <a:off x="2421565" y="0"/>
            <a:ext cx="9071708" cy="1325563"/>
          </a:xfrm>
        </p:spPr>
        <p:txBody>
          <a:bodyPr>
            <a:normAutofit/>
          </a:bodyPr>
          <a:lstStyle/>
          <a:p>
            <a:r>
              <a:rPr lang="en-US" dirty="0"/>
              <a:t>Credential Attainment</a:t>
            </a:r>
            <a:br>
              <a:rPr lang="en-US" dirty="0"/>
            </a:br>
            <a:r>
              <a:rPr lang="en-US" sz="2700" dirty="0"/>
              <a:t>User Report</a:t>
            </a:r>
          </a:p>
        </p:txBody>
      </p:sp>
      <p:pic>
        <p:nvPicPr>
          <p:cNvPr id="3" name="Picture 2">
            <a:extLst>
              <a:ext uri="{FF2B5EF4-FFF2-40B4-BE49-F238E27FC236}">
                <a16:creationId xmlns:a16="http://schemas.microsoft.com/office/drawing/2014/main" id="{FFC0D6BD-61BC-8251-030E-4D7EF0E762A3}"/>
              </a:ext>
            </a:extLst>
          </p:cNvPr>
          <p:cNvPicPr>
            <a:picLocks noChangeAspect="1"/>
          </p:cNvPicPr>
          <p:nvPr/>
        </p:nvPicPr>
        <p:blipFill>
          <a:blip r:embed="rId8"/>
          <a:stretch>
            <a:fillRect/>
          </a:stretch>
        </p:blipFill>
        <p:spPr>
          <a:xfrm>
            <a:off x="0" y="3857456"/>
            <a:ext cx="12192000" cy="1378290"/>
          </a:xfrm>
          <a:prstGeom prst="rect">
            <a:avLst/>
          </a:prstGeom>
        </p:spPr>
      </p:pic>
      <p:sp>
        <p:nvSpPr>
          <p:cNvPr id="9" name="Rectangle 8">
            <a:extLst>
              <a:ext uri="{FF2B5EF4-FFF2-40B4-BE49-F238E27FC236}">
                <a16:creationId xmlns:a16="http://schemas.microsoft.com/office/drawing/2014/main" id="{78C023F3-AA63-B79F-A91D-3341A5FB46F7}"/>
              </a:ext>
            </a:extLst>
          </p:cNvPr>
          <p:cNvSpPr/>
          <p:nvPr/>
        </p:nvSpPr>
        <p:spPr>
          <a:xfrm>
            <a:off x="2743200" y="3857456"/>
            <a:ext cx="2419927" cy="137829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2EF114-A106-18E6-2110-C81F3F715504}"/>
              </a:ext>
            </a:extLst>
          </p:cNvPr>
          <p:cNvSpPr/>
          <p:nvPr/>
        </p:nvSpPr>
        <p:spPr>
          <a:xfrm>
            <a:off x="9762836" y="3857456"/>
            <a:ext cx="1145309" cy="137829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Audio 20">
            <a:hlinkClick r:id="" action="ppaction://media"/>
            <a:extLst>
              <a:ext uri="{FF2B5EF4-FFF2-40B4-BE49-F238E27FC236}">
                <a16:creationId xmlns:a16="http://schemas.microsoft.com/office/drawing/2014/main" id="{C0792E7E-4A9C-9D32-1414-E9E1BEB7C0D4}"/>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76932517"/>
      </p:ext>
    </p:extLst>
  </p:cSld>
  <p:clrMapOvr>
    <a:masterClrMapping/>
  </p:clrMapOvr>
  <mc:AlternateContent xmlns:mc="http://schemas.openxmlformats.org/markup-compatibility/2006" xmlns:p14="http://schemas.microsoft.com/office/powerpoint/2010/main">
    <mc:Choice Requires="p14">
      <p:transition spd="med" p14:dur="700" advTm="19879">
        <p:fade/>
      </p:transition>
    </mc:Choice>
    <mc:Fallback xmlns="">
      <p:transition spd="med" advTm="198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1"/>
                </p:tgtEl>
              </p:cMediaNode>
            </p:audio>
          </p:childTnLst>
        </p:cTn>
      </p:par>
    </p:tnLst>
    <p:bldLst>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84EF3-39A5-3F52-7918-90B26666D0C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EB3D138-62A1-76D2-352E-69159330E5E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9000"/>
                    </a14:imgEffect>
                  </a14:imgLayer>
                </a14:imgProps>
              </a:ext>
            </a:extLst>
          </a:blip>
          <a:stretch>
            <a:fillRect/>
          </a:stretch>
        </p:blipFill>
        <p:spPr>
          <a:xfrm>
            <a:off x="0" y="1385007"/>
            <a:ext cx="12192000" cy="5436481"/>
          </a:xfrm>
          <a:prstGeom prst="rect">
            <a:avLst/>
          </a:prstGeom>
        </p:spPr>
      </p:pic>
      <p:sp>
        <p:nvSpPr>
          <p:cNvPr id="11" name="Title 1">
            <a:extLst>
              <a:ext uri="{FF2B5EF4-FFF2-40B4-BE49-F238E27FC236}">
                <a16:creationId xmlns:a16="http://schemas.microsoft.com/office/drawing/2014/main" id="{47BBA2ED-BAFC-04AA-47B7-CCD834FA5061}"/>
              </a:ext>
            </a:extLst>
          </p:cNvPr>
          <p:cNvSpPr>
            <a:spLocks noGrp="1"/>
          </p:cNvSpPr>
          <p:nvPr>
            <p:ph type="title"/>
          </p:nvPr>
        </p:nvSpPr>
        <p:spPr>
          <a:xfrm>
            <a:off x="2421565" y="0"/>
            <a:ext cx="9071708" cy="1325563"/>
          </a:xfrm>
        </p:spPr>
        <p:txBody>
          <a:bodyPr>
            <a:normAutofit/>
          </a:bodyPr>
          <a:lstStyle/>
          <a:p>
            <a:r>
              <a:rPr lang="en-US" dirty="0"/>
              <a:t>Credential Attainment</a:t>
            </a:r>
            <a:br>
              <a:rPr lang="en-US" dirty="0"/>
            </a:br>
            <a:r>
              <a:rPr lang="en-US" sz="2700" dirty="0"/>
              <a:t>User Report</a:t>
            </a:r>
          </a:p>
        </p:txBody>
      </p:sp>
      <p:pic>
        <p:nvPicPr>
          <p:cNvPr id="3" name="Picture 2">
            <a:extLst>
              <a:ext uri="{FF2B5EF4-FFF2-40B4-BE49-F238E27FC236}">
                <a16:creationId xmlns:a16="http://schemas.microsoft.com/office/drawing/2014/main" id="{2043C672-8898-9985-81D6-D6221798DC96}"/>
              </a:ext>
            </a:extLst>
          </p:cNvPr>
          <p:cNvPicPr>
            <a:picLocks noChangeAspect="1"/>
          </p:cNvPicPr>
          <p:nvPr/>
        </p:nvPicPr>
        <p:blipFill>
          <a:blip r:embed="rId8"/>
          <a:stretch>
            <a:fillRect/>
          </a:stretch>
        </p:blipFill>
        <p:spPr>
          <a:xfrm>
            <a:off x="841230" y="3953164"/>
            <a:ext cx="10732418" cy="1042410"/>
          </a:xfrm>
          <a:prstGeom prst="rect">
            <a:avLst/>
          </a:prstGeom>
        </p:spPr>
      </p:pic>
      <p:sp>
        <p:nvSpPr>
          <p:cNvPr id="12" name="Rectangle 11">
            <a:extLst>
              <a:ext uri="{FF2B5EF4-FFF2-40B4-BE49-F238E27FC236}">
                <a16:creationId xmlns:a16="http://schemas.microsoft.com/office/drawing/2014/main" id="{BD02BEBD-D9C6-0186-CD81-7BC1D3580C29}"/>
              </a:ext>
            </a:extLst>
          </p:cNvPr>
          <p:cNvSpPr/>
          <p:nvPr/>
        </p:nvSpPr>
        <p:spPr>
          <a:xfrm>
            <a:off x="7703126" y="4098626"/>
            <a:ext cx="3749964" cy="7412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Audio 16">
            <a:hlinkClick r:id="" action="ppaction://media"/>
            <a:extLst>
              <a:ext uri="{FF2B5EF4-FFF2-40B4-BE49-F238E27FC236}">
                <a16:creationId xmlns:a16="http://schemas.microsoft.com/office/drawing/2014/main" id="{973B7E34-A1FE-12D6-6EB2-A563B16A36D8}"/>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cxnSp>
        <p:nvCxnSpPr>
          <p:cNvPr id="7" name="Straight Connector 6">
            <a:extLst>
              <a:ext uri="{FF2B5EF4-FFF2-40B4-BE49-F238E27FC236}">
                <a16:creationId xmlns:a16="http://schemas.microsoft.com/office/drawing/2014/main" id="{C459B64F-7989-FEF1-B081-C6E9528E3774}"/>
              </a:ext>
            </a:extLst>
          </p:cNvPr>
          <p:cNvCxnSpPr>
            <a:cxnSpLocks/>
          </p:cNvCxnSpPr>
          <p:nvPr/>
        </p:nvCxnSpPr>
        <p:spPr>
          <a:xfrm>
            <a:off x="8493919" y="4716134"/>
            <a:ext cx="406156"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8" name="Straight Connector 7">
            <a:extLst>
              <a:ext uri="{FF2B5EF4-FFF2-40B4-BE49-F238E27FC236}">
                <a16:creationId xmlns:a16="http://schemas.microsoft.com/office/drawing/2014/main" id="{288374BE-397E-FEF7-00F6-A25C55B3BC44}"/>
              </a:ext>
            </a:extLst>
          </p:cNvPr>
          <p:cNvCxnSpPr>
            <a:cxnSpLocks/>
          </p:cNvCxnSpPr>
          <p:nvPr/>
        </p:nvCxnSpPr>
        <p:spPr>
          <a:xfrm>
            <a:off x="8008144" y="4716134"/>
            <a:ext cx="214312"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spTree>
    <p:custDataLst>
      <p:tags r:id="rId1"/>
    </p:custDataLst>
    <p:extLst>
      <p:ext uri="{BB962C8B-B14F-4D97-AF65-F5344CB8AC3E}">
        <p14:creationId xmlns:p14="http://schemas.microsoft.com/office/powerpoint/2010/main" val="2551128208"/>
      </p:ext>
    </p:extLst>
  </p:cSld>
  <p:clrMapOvr>
    <a:masterClrMapping/>
  </p:clrMapOvr>
  <mc:AlternateContent xmlns:mc="http://schemas.openxmlformats.org/markup-compatibility/2006" xmlns:p14="http://schemas.microsoft.com/office/powerpoint/2010/main">
    <mc:Choice Requires="p14">
      <p:transition spd="med" p14:dur="700" advTm="13646">
        <p:fade/>
      </p:transition>
    </mc:Choice>
    <mc:Fallback xmlns="">
      <p:transition spd="med" advTm="136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17"/>
                </p:tgtEl>
              </p:cMediaNode>
            </p:audio>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C6FCA-AD65-7FDE-FE6E-9CFB370D649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37731C8-2D94-CC5A-632C-C625DB936957}"/>
              </a:ext>
            </a:extLst>
          </p:cNvPr>
          <p:cNvPicPr>
            <a:picLocks noChangeAspect="1"/>
          </p:cNvPicPr>
          <p:nvPr/>
        </p:nvPicPr>
        <p:blipFill>
          <a:blip r:embed="rId6"/>
          <a:srcRect t="1133" r="10340" b="21355"/>
          <a:stretch/>
        </p:blipFill>
        <p:spPr>
          <a:xfrm>
            <a:off x="1" y="1272618"/>
            <a:ext cx="12192000" cy="5585382"/>
          </a:xfrm>
          <a:prstGeom prst="rect">
            <a:avLst/>
          </a:prstGeom>
        </p:spPr>
      </p:pic>
      <p:sp>
        <p:nvSpPr>
          <p:cNvPr id="6" name="Title 1">
            <a:extLst>
              <a:ext uri="{FF2B5EF4-FFF2-40B4-BE49-F238E27FC236}">
                <a16:creationId xmlns:a16="http://schemas.microsoft.com/office/drawing/2014/main" id="{16130FDA-8FE6-793E-97B3-C6B96529B1E7}"/>
              </a:ext>
            </a:extLst>
          </p:cNvPr>
          <p:cNvSpPr>
            <a:spLocks noGrp="1"/>
          </p:cNvSpPr>
          <p:nvPr>
            <p:ph type="title"/>
          </p:nvPr>
        </p:nvSpPr>
        <p:spPr>
          <a:xfrm>
            <a:off x="3019074" y="-57957"/>
            <a:ext cx="6561656" cy="1325563"/>
          </a:xfrm>
        </p:spPr>
        <p:txBody>
          <a:bodyPr>
            <a:normAutofit/>
          </a:bodyPr>
          <a:lstStyle/>
          <a:p>
            <a:r>
              <a:rPr lang="en-US" dirty="0"/>
              <a:t>Credential Attainment</a:t>
            </a:r>
            <a:br>
              <a:rPr lang="en-US" dirty="0"/>
            </a:br>
            <a:r>
              <a:rPr lang="en-US" sz="2700" dirty="0"/>
              <a:t>WIPS Quarterly Performance Report</a:t>
            </a:r>
          </a:p>
        </p:txBody>
      </p:sp>
      <p:sp>
        <p:nvSpPr>
          <p:cNvPr id="2" name="Rectangle 1">
            <a:extLst>
              <a:ext uri="{FF2B5EF4-FFF2-40B4-BE49-F238E27FC236}">
                <a16:creationId xmlns:a16="http://schemas.microsoft.com/office/drawing/2014/main" id="{A5694A1C-DBDD-C331-14DA-0AFDBBCAF02F}"/>
              </a:ext>
            </a:extLst>
          </p:cNvPr>
          <p:cNvSpPr/>
          <p:nvPr/>
        </p:nvSpPr>
        <p:spPr>
          <a:xfrm>
            <a:off x="741293" y="3680471"/>
            <a:ext cx="4104084" cy="6181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6EAE0F-8A17-DA08-3949-F27E30293BF5}"/>
              </a:ext>
            </a:extLst>
          </p:cNvPr>
          <p:cNvSpPr/>
          <p:nvPr/>
        </p:nvSpPr>
        <p:spPr>
          <a:xfrm>
            <a:off x="1985682" y="4298622"/>
            <a:ext cx="1841600" cy="3297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Audio 18">
            <a:hlinkClick r:id="" action="ppaction://media"/>
            <a:extLst>
              <a:ext uri="{FF2B5EF4-FFF2-40B4-BE49-F238E27FC236}">
                <a16:creationId xmlns:a16="http://schemas.microsoft.com/office/drawing/2014/main" id="{FEE162DB-8099-A0E2-6739-7CD8E28531B0}"/>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746280237"/>
      </p:ext>
    </p:extLst>
  </p:cSld>
  <p:clrMapOvr>
    <a:masterClrMapping/>
  </p:clrMapOvr>
  <mc:AlternateContent xmlns:mc="http://schemas.openxmlformats.org/markup-compatibility/2006" xmlns:p14="http://schemas.microsoft.com/office/powerpoint/2010/main">
    <mc:Choice Requires="p14">
      <p:transition spd="med" p14:dur="700" advTm="24221">
        <p:fade/>
      </p:transition>
    </mc:Choice>
    <mc:Fallback xmlns="">
      <p:transition spd="med" advTm="242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9"/>
                </p:tgtEl>
              </p:cMediaNode>
            </p:audio>
          </p:childTnLst>
        </p:cTn>
      </p:par>
    </p:tnLst>
    <p:bldLst>
      <p:bldP spid="2"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C61AF-9BE2-AB10-EBED-6FA0565481A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E666B3F-DA8D-66F2-1EB1-30BE7BCCF210}"/>
              </a:ext>
            </a:extLst>
          </p:cNvPr>
          <p:cNvPicPr>
            <a:picLocks noChangeAspect="1"/>
          </p:cNvPicPr>
          <p:nvPr/>
        </p:nvPicPr>
        <p:blipFill>
          <a:blip r:embed="rId6"/>
          <a:stretch>
            <a:fillRect/>
          </a:stretch>
        </p:blipFill>
        <p:spPr>
          <a:xfrm>
            <a:off x="8050866" y="2040572"/>
            <a:ext cx="3943350" cy="704850"/>
          </a:xfrm>
          <a:prstGeom prst="rect">
            <a:avLst/>
          </a:prstGeom>
        </p:spPr>
      </p:pic>
      <p:pic>
        <p:nvPicPr>
          <p:cNvPr id="5" name="Picture 4">
            <a:extLst>
              <a:ext uri="{FF2B5EF4-FFF2-40B4-BE49-F238E27FC236}">
                <a16:creationId xmlns:a16="http://schemas.microsoft.com/office/drawing/2014/main" id="{E6BDA0AE-BC24-A87B-5C34-6CE2E3C8217A}"/>
              </a:ext>
            </a:extLst>
          </p:cNvPr>
          <p:cNvPicPr>
            <a:picLocks noChangeAspect="1"/>
          </p:cNvPicPr>
          <p:nvPr/>
        </p:nvPicPr>
        <p:blipFill>
          <a:blip r:embed="rId7"/>
          <a:stretch>
            <a:fillRect/>
          </a:stretch>
        </p:blipFill>
        <p:spPr>
          <a:xfrm>
            <a:off x="66430" y="2758869"/>
            <a:ext cx="12088830" cy="3630208"/>
          </a:xfrm>
          <a:prstGeom prst="rect">
            <a:avLst/>
          </a:prstGeom>
        </p:spPr>
      </p:pic>
      <p:sp>
        <p:nvSpPr>
          <p:cNvPr id="6" name="Title 1">
            <a:extLst>
              <a:ext uri="{FF2B5EF4-FFF2-40B4-BE49-F238E27FC236}">
                <a16:creationId xmlns:a16="http://schemas.microsoft.com/office/drawing/2014/main" id="{B0CA7AE0-82AF-8363-FB3B-D1261E9FB50B}"/>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Section D: WIPS Quarterly Performance Report</a:t>
            </a:r>
          </a:p>
        </p:txBody>
      </p:sp>
      <p:sp>
        <p:nvSpPr>
          <p:cNvPr id="10" name="Rectangle 9">
            <a:extLst>
              <a:ext uri="{FF2B5EF4-FFF2-40B4-BE49-F238E27FC236}">
                <a16:creationId xmlns:a16="http://schemas.microsoft.com/office/drawing/2014/main" id="{459DC9DB-A437-C0CA-6867-AE0562C870E7}"/>
              </a:ext>
            </a:extLst>
          </p:cNvPr>
          <p:cNvSpPr/>
          <p:nvPr/>
        </p:nvSpPr>
        <p:spPr>
          <a:xfrm>
            <a:off x="8015006" y="2040573"/>
            <a:ext cx="3979210" cy="7048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38A9D79-193F-0A40-F8B5-654533832C46}"/>
              </a:ext>
            </a:extLst>
          </p:cNvPr>
          <p:cNvSpPr/>
          <p:nvPr/>
        </p:nvSpPr>
        <p:spPr>
          <a:xfrm>
            <a:off x="218344" y="3979089"/>
            <a:ext cx="11701729" cy="115634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Audio 17">
            <a:hlinkClick r:id="" action="ppaction://media"/>
            <a:extLst>
              <a:ext uri="{FF2B5EF4-FFF2-40B4-BE49-F238E27FC236}">
                <a16:creationId xmlns:a16="http://schemas.microsoft.com/office/drawing/2014/main" id="{5E2CEE20-A230-6CCE-B5D6-A4305ACE94DF}"/>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924944688"/>
      </p:ext>
    </p:extLst>
  </p:cSld>
  <p:clrMapOvr>
    <a:masterClrMapping/>
  </p:clrMapOvr>
  <mc:AlternateContent xmlns:mc="http://schemas.openxmlformats.org/markup-compatibility/2006" xmlns:p14="http://schemas.microsoft.com/office/powerpoint/2010/main">
    <mc:Choice Requires="p14">
      <p:transition spd="med" p14:dur="700" advTm="10098">
        <p:fade/>
      </p:transition>
    </mc:Choice>
    <mc:Fallback xmlns="">
      <p:transition spd="med" advTm="100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8"/>
                </p:tgtEl>
              </p:cMediaNode>
            </p:audio>
          </p:childTnLst>
        </p:cTn>
      </p:par>
    </p:tnLst>
    <p:bldLst>
      <p:bldP spid="10"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8051-1BC3-40AD-824E-85A566388F0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E028351-B8FE-6DA7-B8D0-95110E9CA5DD}"/>
              </a:ext>
            </a:extLst>
          </p:cNvPr>
          <p:cNvPicPr>
            <a:picLocks noChangeAspect="1"/>
          </p:cNvPicPr>
          <p:nvPr/>
        </p:nvPicPr>
        <p:blipFill>
          <a:blip r:embed="rId6"/>
          <a:stretch>
            <a:fillRect/>
          </a:stretch>
        </p:blipFill>
        <p:spPr>
          <a:xfrm>
            <a:off x="8050866" y="2040572"/>
            <a:ext cx="3943350" cy="704850"/>
          </a:xfrm>
          <a:prstGeom prst="rect">
            <a:avLst/>
          </a:prstGeom>
        </p:spPr>
      </p:pic>
      <p:pic>
        <p:nvPicPr>
          <p:cNvPr id="5" name="Picture 4">
            <a:extLst>
              <a:ext uri="{FF2B5EF4-FFF2-40B4-BE49-F238E27FC236}">
                <a16:creationId xmlns:a16="http://schemas.microsoft.com/office/drawing/2014/main" id="{9EBBAC5C-1EB8-9DCD-E417-BB51E50FFD63}"/>
              </a:ext>
            </a:extLst>
          </p:cNvPr>
          <p:cNvPicPr>
            <a:picLocks noChangeAspect="1"/>
          </p:cNvPicPr>
          <p:nvPr/>
        </p:nvPicPr>
        <p:blipFill>
          <a:blip r:embed="rId7"/>
          <a:stretch>
            <a:fillRect/>
          </a:stretch>
        </p:blipFill>
        <p:spPr>
          <a:xfrm>
            <a:off x="66430" y="2758869"/>
            <a:ext cx="12088830" cy="3630208"/>
          </a:xfrm>
          <a:prstGeom prst="rect">
            <a:avLst/>
          </a:prstGeom>
        </p:spPr>
      </p:pic>
      <p:sp>
        <p:nvSpPr>
          <p:cNvPr id="4" name="Rectangle 3">
            <a:extLst>
              <a:ext uri="{FF2B5EF4-FFF2-40B4-BE49-F238E27FC236}">
                <a16:creationId xmlns:a16="http://schemas.microsoft.com/office/drawing/2014/main" id="{838EAAB2-529F-AF5A-72E6-D35C071B1790}"/>
              </a:ext>
            </a:extLst>
          </p:cNvPr>
          <p:cNvSpPr/>
          <p:nvPr/>
        </p:nvSpPr>
        <p:spPr>
          <a:xfrm>
            <a:off x="0" y="9248"/>
            <a:ext cx="12192000" cy="6858000"/>
          </a:xfrm>
          <a:prstGeom prst="rect">
            <a:avLst/>
          </a:prstGeom>
          <a:solidFill>
            <a:schemeClr val="tx1">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4ADD9F00-3F66-5333-E243-EC167DBFFF3D}"/>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Section D: WIPS Quarterly Performance Report</a:t>
            </a:r>
          </a:p>
        </p:txBody>
      </p:sp>
      <p:pic>
        <p:nvPicPr>
          <p:cNvPr id="14" name="Picture 13">
            <a:extLst>
              <a:ext uri="{FF2B5EF4-FFF2-40B4-BE49-F238E27FC236}">
                <a16:creationId xmlns:a16="http://schemas.microsoft.com/office/drawing/2014/main" id="{164188A7-BE0C-DFA6-8BF0-27864D77434C}"/>
              </a:ext>
            </a:extLst>
          </p:cNvPr>
          <p:cNvPicPr>
            <a:picLocks noChangeAspect="1"/>
          </p:cNvPicPr>
          <p:nvPr/>
        </p:nvPicPr>
        <p:blipFill>
          <a:blip r:embed="rId8"/>
          <a:stretch>
            <a:fillRect/>
          </a:stretch>
        </p:blipFill>
        <p:spPr>
          <a:xfrm>
            <a:off x="147211" y="3113778"/>
            <a:ext cx="11908504" cy="1325562"/>
          </a:xfrm>
          <a:prstGeom prst="rect">
            <a:avLst/>
          </a:prstGeom>
        </p:spPr>
      </p:pic>
      <p:sp>
        <p:nvSpPr>
          <p:cNvPr id="11" name="Rectangle 10">
            <a:extLst>
              <a:ext uri="{FF2B5EF4-FFF2-40B4-BE49-F238E27FC236}">
                <a16:creationId xmlns:a16="http://schemas.microsoft.com/office/drawing/2014/main" id="{4416CAC3-A04E-8F3D-CBEE-7F8B29AC0F3A}"/>
              </a:ext>
            </a:extLst>
          </p:cNvPr>
          <p:cNvSpPr/>
          <p:nvPr/>
        </p:nvSpPr>
        <p:spPr>
          <a:xfrm>
            <a:off x="286327" y="3429000"/>
            <a:ext cx="7573818" cy="73297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CEB5FDD2-20B4-EBEB-E3F4-EF8DDC440CFD}"/>
              </a:ext>
            </a:extLst>
          </p:cNvPr>
          <p:cNvCxnSpPr>
            <a:cxnSpLocks/>
          </p:cNvCxnSpPr>
          <p:nvPr/>
        </p:nvCxnSpPr>
        <p:spPr>
          <a:xfrm>
            <a:off x="2992582" y="4031374"/>
            <a:ext cx="1857210"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8" name="Straight Connector 7">
            <a:extLst>
              <a:ext uri="{FF2B5EF4-FFF2-40B4-BE49-F238E27FC236}">
                <a16:creationId xmlns:a16="http://schemas.microsoft.com/office/drawing/2014/main" id="{CCF44148-BAE2-2601-A59D-65C85F5557AB}"/>
              </a:ext>
            </a:extLst>
          </p:cNvPr>
          <p:cNvCxnSpPr>
            <a:cxnSpLocks/>
          </p:cNvCxnSpPr>
          <p:nvPr/>
        </p:nvCxnSpPr>
        <p:spPr>
          <a:xfrm>
            <a:off x="6288505" y="4031374"/>
            <a:ext cx="131518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pic>
        <p:nvPicPr>
          <p:cNvPr id="35" name="Audio 34">
            <a:hlinkClick r:id="" action="ppaction://media"/>
            <a:extLst>
              <a:ext uri="{FF2B5EF4-FFF2-40B4-BE49-F238E27FC236}">
                <a16:creationId xmlns:a16="http://schemas.microsoft.com/office/drawing/2014/main" id="{10FD5E02-C5A9-1B38-4A7A-E6F95EDF6455}"/>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957368476"/>
      </p:ext>
    </p:extLst>
  </p:cSld>
  <p:clrMapOvr>
    <a:masterClrMapping/>
  </p:clrMapOvr>
  <mc:AlternateContent xmlns:mc="http://schemas.openxmlformats.org/markup-compatibility/2006" xmlns:p14="http://schemas.microsoft.com/office/powerpoint/2010/main">
    <mc:Choice Requires="p14">
      <p:transition spd="med" p14:dur="700" advTm="24440">
        <p:fade/>
      </p:transition>
    </mc:Choice>
    <mc:Fallback xmlns="">
      <p:transition spd="med" advTm="244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5"/>
                                        </p:tgtEl>
                                      </p:cBhvr>
                                    </p:cmd>
                                  </p:childTnLst>
                                </p:cTn>
                              </p:par>
                              <p:par>
                                <p:cTn id="7" presetID="22" presetClass="entr" presetSubtype="8" fill="hold" nodeType="withEffect">
                                  <p:stCondLst>
                                    <p:cond delay="600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500"/>
                                        <p:tgtEl>
                                          <p:spTgt spid="2"/>
                                        </p:tgtEl>
                                      </p:cBhvr>
                                    </p:animEffect>
                                  </p:childTnLst>
                                </p:cTn>
                              </p:par>
                              <p:par>
                                <p:cTn id="10" presetID="22" presetClass="entr" presetSubtype="8" fill="hold" nodeType="withEffect">
                                  <p:stCondLst>
                                    <p:cond delay="200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0FBD-DA45-A8EF-A067-2E450595A4A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464C209-79AE-89AB-3FB5-3230E1928E87}"/>
              </a:ext>
            </a:extLst>
          </p:cNvPr>
          <p:cNvSpPr>
            <a:spLocks noGrp="1"/>
          </p:cNvSpPr>
          <p:nvPr>
            <p:ph type="title"/>
          </p:nvPr>
        </p:nvSpPr>
        <p:spPr>
          <a:xfrm>
            <a:off x="2282092" y="365125"/>
            <a:ext cx="9071708" cy="1325563"/>
          </a:xfrm>
        </p:spPr>
        <p:txBody>
          <a:bodyPr>
            <a:normAutofit fontScale="90000"/>
          </a:bodyPr>
          <a:lstStyle/>
          <a:p>
            <a:r>
              <a:rPr lang="en-US" sz="4400" dirty="0"/>
              <a:t>WIPS Quarterly Performance Report</a:t>
            </a:r>
            <a:br>
              <a:rPr lang="en-US" dirty="0"/>
            </a:br>
            <a:r>
              <a:rPr lang="en-US" sz="2700" dirty="0"/>
              <a:t>Cohort Period</a:t>
            </a:r>
          </a:p>
        </p:txBody>
      </p:sp>
      <p:pic>
        <p:nvPicPr>
          <p:cNvPr id="14" name="Picture 13">
            <a:extLst>
              <a:ext uri="{FF2B5EF4-FFF2-40B4-BE49-F238E27FC236}">
                <a16:creationId xmlns:a16="http://schemas.microsoft.com/office/drawing/2014/main" id="{30487E16-BAE0-C034-E467-13BE063BCD56}"/>
              </a:ext>
            </a:extLst>
          </p:cNvPr>
          <p:cNvPicPr>
            <a:picLocks noChangeAspect="1"/>
          </p:cNvPicPr>
          <p:nvPr/>
        </p:nvPicPr>
        <p:blipFill>
          <a:blip r:embed="rId6"/>
          <a:srcRect r="10760"/>
          <a:stretch/>
        </p:blipFill>
        <p:spPr>
          <a:xfrm>
            <a:off x="179228" y="4683471"/>
            <a:ext cx="11801459" cy="1472048"/>
          </a:xfrm>
          <a:prstGeom prst="rect">
            <a:avLst/>
          </a:prstGeom>
          <a:ln w="38100">
            <a:solidFill>
              <a:srgbClr val="FF0000"/>
            </a:solidFill>
          </a:ln>
          <a:effectLst>
            <a:outerShdw blurRad="63500" dist="76200" dir="2700000" algn="tl" rotWithShape="0">
              <a:prstClr val="black">
                <a:alpha val="40000"/>
              </a:prstClr>
            </a:outerShdw>
          </a:effectLst>
        </p:spPr>
      </p:pic>
      <p:pic>
        <p:nvPicPr>
          <p:cNvPr id="3" name="Picture 2">
            <a:extLst>
              <a:ext uri="{FF2B5EF4-FFF2-40B4-BE49-F238E27FC236}">
                <a16:creationId xmlns:a16="http://schemas.microsoft.com/office/drawing/2014/main" id="{9570AA1C-93F8-370E-B6F3-F5F53656A612}"/>
              </a:ext>
            </a:extLst>
          </p:cNvPr>
          <p:cNvPicPr>
            <a:picLocks noChangeAspect="1"/>
          </p:cNvPicPr>
          <p:nvPr/>
        </p:nvPicPr>
        <p:blipFill>
          <a:blip r:embed="rId7"/>
          <a:srcRect t="33448" r="58001" b="49211"/>
          <a:stretch/>
        </p:blipFill>
        <p:spPr>
          <a:xfrm>
            <a:off x="974967" y="2117558"/>
            <a:ext cx="10627076" cy="2325283"/>
          </a:xfrm>
          <a:prstGeom prst="rect">
            <a:avLst/>
          </a:prstGeom>
          <a:ln w="38100">
            <a:solidFill>
              <a:srgbClr val="FF0000"/>
            </a:solidFill>
          </a:ln>
          <a:effectLst>
            <a:outerShdw blurRad="63500" dist="76200" dir="2700000" algn="tl" rotWithShape="0">
              <a:prstClr val="black">
                <a:alpha val="40000"/>
              </a:prstClr>
            </a:outerShdw>
          </a:effectLst>
        </p:spPr>
      </p:pic>
      <p:sp>
        <p:nvSpPr>
          <p:cNvPr id="13" name="Rectangle 12">
            <a:extLst>
              <a:ext uri="{FF2B5EF4-FFF2-40B4-BE49-F238E27FC236}">
                <a16:creationId xmlns:a16="http://schemas.microsoft.com/office/drawing/2014/main" id="{EC54F074-A105-233E-2A2E-45DAE7B4D4E5}"/>
              </a:ext>
            </a:extLst>
          </p:cNvPr>
          <p:cNvSpPr/>
          <p:nvPr/>
        </p:nvSpPr>
        <p:spPr>
          <a:xfrm>
            <a:off x="4716379" y="3461085"/>
            <a:ext cx="3416967" cy="69853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D5FE26D-E608-9744-94A6-E1C3DAD53041}"/>
              </a:ext>
            </a:extLst>
          </p:cNvPr>
          <p:cNvSpPr/>
          <p:nvPr/>
        </p:nvSpPr>
        <p:spPr>
          <a:xfrm>
            <a:off x="5422232" y="5181506"/>
            <a:ext cx="3272593" cy="6993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C7D658BB-D318-D8F5-9F0B-143933088579}"/>
              </a:ext>
            </a:extLst>
          </p:cNvPr>
          <p:cNvCxnSpPr>
            <a:cxnSpLocks/>
          </p:cNvCxnSpPr>
          <p:nvPr/>
        </p:nvCxnSpPr>
        <p:spPr>
          <a:xfrm>
            <a:off x="6561221" y="3978443"/>
            <a:ext cx="131518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4" name="Straight Connector 3">
            <a:extLst>
              <a:ext uri="{FF2B5EF4-FFF2-40B4-BE49-F238E27FC236}">
                <a16:creationId xmlns:a16="http://schemas.microsoft.com/office/drawing/2014/main" id="{BADE4ED4-6F41-DDEC-684D-A01F96BA75E7}"/>
              </a:ext>
            </a:extLst>
          </p:cNvPr>
          <p:cNvCxnSpPr>
            <a:cxnSpLocks/>
          </p:cNvCxnSpPr>
          <p:nvPr/>
        </p:nvCxnSpPr>
        <p:spPr>
          <a:xfrm>
            <a:off x="7058521" y="5715794"/>
            <a:ext cx="131518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pic>
        <p:nvPicPr>
          <p:cNvPr id="17" name="Audio 16">
            <a:hlinkClick r:id="" action="ppaction://media"/>
            <a:extLst>
              <a:ext uri="{FF2B5EF4-FFF2-40B4-BE49-F238E27FC236}">
                <a16:creationId xmlns:a16="http://schemas.microsoft.com/office/drawing/2014/main" id="{89B9EE31-CCB7-6CED-6D31-95D8B288386B}"/>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81334110"/>
      </p:ext>
    </p:extLst>
  </p:cSld>
  <p:clrMapOvr>
    <a:masterClrMapping/>
  </p:clrMapOvr>
  <mc:AlternateContent xmlns:mc="http://schemas.openxmlformats.org/markup-compatibility/2006" xmlns:p14="http://schemas.microsoft.com/office/powerpoint/2010/main">
    <mc:Choice Requires="p14">
      <p:transition spd="med" p14:dur="700" advTm="18457">
        <p:fade/>
      </p:transition>
    </mc:Choice>
    <mc:Fallback xmlns="">
      <p:transition spd="med" advTm="184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500"/>
                            </p:stCondLst>
                            <p:childTnLst>
                              <p:par>
                                <p:cTn id="18" presetID="22" presetClass="entr" presetSubtype="8" fill="hold" nodeType="afterEffect">
                                  <p:stCondLst>
                                    <p:cond delay="60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nodeType="withEffect">
                                  <p:stCondLst>
                                    <p:cond delay="600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17"/>
                </p:tgtEl>
              </p:cMediaNode>
            </p:audio>
          </p:childTnLst>
        </p:cTn>
      </p:par>
    </p:tnLst>
    <p:bldLst>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0E8D4-402E-61BC-55A7-399FB0185B5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E327629-5CCA-71B8-95AA-68D40A0029E0}"/>
              </a:ext>
            </a:extLst>
          </p:cNvPr>
          <p:cNvSpPr>
            <a:spLocks noGrp="1"/>
          </p:cNvSpPr>
          <p:nvPr>
            <p:ph type="title"/>
          </p:nvPr>
        </p:nvSpPr>
        <p:spPr>
          <a:xfrm>
            <a:off x="2282092" y="365125"/>
            <a:ext cx="9071708" cy="1325563"/>
          </a:xfrm>
        </p:spPr>
        <p:txBody>
          <a:bodyPr>
            <a:normAutofit fontScale="90000"/>
          </a:bodyPr>
          <a:lstStyle/>
          <a:p>
            <a:r>
              <a:rPr lang="en-US" sz="4400" dirty="0"/>
              <a:t>WIPS Quarterly Performance Report</a:t>
            </a:r>
            <a:br>
              <a:rPr lang="en-US" dirty="0"/>
            </a:br>
            <a:r>
              <a:rPr lang="en-US" sz="2700" dirty="0"/>
              <a:t>Cohort Period and 2-Quarter Performance Delay</a:t>
            </a:r>
          </a:p>
        </p:txBody>
      </p:sp>
      <p:sp>
        <p:nvSpPr>
          <p:cNvPr id="5" name="Content Placeholder 2">
            <a:extLst>
              <a:ext uri="{FF2B5EF4-FFF2-40B4-BE49-F238E27FC236}">
                <a16:creationId xmlns:a16="http://schemas.microsoft.com/office/drawing/2014/main" id="{D1BE35AB-C96A-2028-0173-BC1B374D6A5C}"/>
              </a:ext>
            </a:extLst>
          </p:cNvPr>
          <p:cNvSpPr>
            <a:spLocks noGrp="1"/>
          </p:cNvSpPr>
          <p:nvPr>
            <p:ph idx="1"/>
          </p:nvPr>
        </p:nvSpPr>
        <p:spPr>
          <a:xfrm>
            <a:off x="469927" y="2123822"/>
            <a:ext cx="11401232" cy="3843841"/>
          </a:xfrm>
        </p:spPr>
        <p:txBody>
          <a:bodyPr vert="horz" lIns="91440" tIns="45720" rIns="91440" bIns="45720" rtlCol="0" anchor="t">
            <a:noAutofit/>
          </a:bodyPr>
          <a:lstStyle/>
          <a:p>
            <a:pPr marL="0" lvl="1" indent="0">
              <a:lnSpc>
                <a:spcPct val="120000"/>
              </a:lnSpc>
              <a:buClrTx/>
              <a:buNone/>
            </a:pPr>
            <a:r>
              <a:rPr lang="en-US" sz="2800" dirty="0">
                <a:solidFill>
                  <a:schemeClr val="tx1"/>
                </a:solidFill>
              </a:rPr>
              <a:t>There is a 2-quarter performance delay for all performance indicators in sections D and E except Measurable Skill Gains. </a:t>
            </a:r>
          </a:p>
          <a:p>
            <a:pPr marL="0" lvl="1" indent="0">
              <a:lnSpc>
                <a:spcPct val="120000"/>
              </a:lnSpc>
              <a:buClrTx/>
              <a:buNone/>
            </a:pPr>
            <a:r>
              <a:rPr lang="en-US" sz="2800" dirty="0">
                <a:solidFill>
                  <a:schemeClr val="tx1"/>
                </a:solidFill>
              </a:rPr>
              <a:t>This delay allows for UI wage match data to be added to your reports. </a:t>
            </a:r>
          </a:p>
          <a:p>
            <a:pPr marL="0" lvl="1" indent="0">
              <a:lnSpc>
                <a:spcPct val="120000"/>
              </a:lnSpc>
              <a:buClrTx/>
              <a:buNone/>
            </a:pPr>
            <a:r>
              <a:rPr lang="en-US" sz="2800" dirty="0">
                <a:solidFill>
                  <a:schemeClr val="tx1"/>
                </a:solidFill>
              </a:rPr>
              <a:t>Although the credential attainment rate does not incorporate UI wage match data, there is a 2-quarter performance delay to be in line with other performance indicators. </a:t>
            </a:r>
          </a:p>
          <a:p>
            <a:pPr marL="0" lvl="1" indent="0">
              <a:lnSpc>
                <a:spcPct val="120000"/>
              </a:lnSpc>
              <a:buClrTx/>
              <a:buNone/>
            </a:pPr>
            <a:endParaRPr lang="en-US" sz="2800" dirty="0">
              <a:solidFill>
                <a:schemeClr val="tx1"/>
              </a:solidFill>
            </a:endParaRPr>
          </a:p>
        </p:txBody>
      </p:sp>
      <p:pic>
        <p:nvPicPr>
          <p:cNvPr id="16" name="Audio 15">
            <a:hlinkClick r:id="" action="ppaction://media"/>
            <a:extLst>
              <a:ext uri="{FF2B5EF4-FFF2-40B4-BE49-F238E27FC236}">
                <a16:creationId xmlns:a16="http://schemas.microsoft.com/office/drawing/2014/main" id="{5675C1B4-9087-8657-3466-EAAD32FF4026}"/>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20599957"/>
      </p:ext>
    </p:extLst>
  </p:cSld>
  <p:clrMapOvr>
    <a:masterClrMapping/>
  </p:clrMapOvr>
  <mc:AlternateContent xmlns:mc="http://schemas.openxmlformats.org/markup-compatibility/2006" xmlns:p14="http://schemas.microsoft.com/office/powerpoint/2010/main">
    <mc:Choice Requires="p14">
      <p:transition spd="med" p14:dur="700" advTm="37555">
        <p:fade/>
      </p:transition>
    </mc:Choice>
    <mc:Fallback xmlns="">
      <p:transition spd="med" advTm="375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8051-1BC3-40AD-824E-85A566388F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EBBAC5C-1EB8-9DCD-E417-BB51E50FFD63}"/>
              </a:ext>
            </a:extLst>
          </p:cNvPr>
          <p:cNvPicPr>
            <a:picLocks noChangeAspect="1"/>
          </p:cNvPicPr>
          <p:nvPr/>
        </p:nvPicPr>
        <p:blipFill>
          <a:blip r:embed="rId6"/>
          <a:stretch>
            <a:fillRect/>
          </a:stretch>
        </p:blipFill>
        <p:spPr>
          <a:xfrm>
            <a:off x="66430" y="2758869"/>
            <a:ext cx="12088830" cy="3630208"/>
          </a:xfrm>
          <a:prstGeom prst="rect">
            <a:avLst/>
          </a:prstGeom>
        </p:spPr>
      </p:pic>
      <p:pic>
        <p:nvPicPr>
          <p:cNvPr id="9" name="Picture 8">
            <a:extLst>
              <a:ext uri="{FF2B5EF4-FFF2-40B4-BE49-F238E27FC236}">
                <a16:creationId xmlns:a16="http://schemas.microsoft.com/office/drawing/2014/main" id="{7E028351-B8FE-6DA7-B8D0-95110E9CA5DD}"/>
              </a:ext>
            </a:extLst>
          </p:cNvPr>
          <p:cNvPicPr>
            <a:picLocks noChangeAspect="1"/>
          </p:cNvPicPr>
          <p:nvPr/>
        </p:nvPicPr>
        <p:blipFill>
          <a:blip r:embed="rId7"/>
          <a:stretch>
            <a:fillRect/>
          </a:stretch>
        </p:blipFill>
        <p:spPr>
          <a:xfrm>
            <a:off x="8050866" y="2040572"/>
            <a:ext cx="3943350" cy="704850"/>
          </a:xfrm>
          <a:prstGeom prst="rect">
            <a:avLst/>
          </a:prstGeom>
        </p:spPr>
      </p:pic>
      <p:sp>
        <p:nvSpPr>
          <p:cNvPr id="10" name="Rectangle 9">
            <a:extLst>
              <a:ext uri="{FF2B5EF4-FFF2-40B4-BE49-F238E27FC236}">
                <a16:creationId xmlns:a16="http://schemas.microsoft.com/office/drawing/2014/main" id="{38BA0C09-3DA7-89E4-BD7D-9AD04B1C1544}"/>
              </a:ext>
            </a:extLst>
          </p:cNvPr>
          <p:cNvSpPr/>
          <p:nvPr/>
        </p:nvSpPr>
        <p:spPr>
          <a:xfrm>
            <a:off x="0" y="9248"/>
            <a:ext cx="12192000" cy="6858000"/>
          </a:xfrm>
          <a:prstGeom prst="rect">
            <a:avLst/>
          </a:prstGeom>
          <a:solidFill>
            <a:schemeClr val="tx1">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4ADD9F00-3F66-5333-E243-EC167DBFFF3D}"/>
              </a:ext>
            </a:extLst>
          </p:cNvPr>
          <p:cNvSpPr>
            <a:spLocks noGrp="1"/>
          </p:cNvSpPr>
          <p:nvPr>
            <p:ph type="title"/>
          </p:nvPr>
        </p:nvSpPr>
        <p:spPr>
          <a:xfrm>
            <a:off x="2282092" y="365125"/>
            <a:ext cx="9071708" cy="1325563"/>
          </a:xfrm>
        </p:spPr>
        <p:txBody>
          <a:bodyPr>
            <a:normAutofit/>
          </a:bodyPr>
          <a:lstStyle/>
          <a:p>
            <a:r>
              <a:rPr lang="en-US" dirty="0"/>
              <a:t>Credential Attainment</a:t>
            </a:r>
            <a:br>
              <a:rPr lang="en-US" dirty="0"/>
            </a:br>
            <a:r>
              <a:rPr lang="en-US" sz="2700" dirty="0"/>
              <a:t>Section D: WIPS Quarterly Performance Report</a:t>
            </a:r>
          </a:p>
        </p:txBody>
      </p:sp>
      <p:pic>
        <p:nvPicPr>
          <p:cNvPr id="2" name="Picture 1">
            <a:extLst>
              <a:ext uri="{FF2B5EF4-FFF2-40B4-BE49-F238E27FC236}">
                <a16:creationId xmlns:a16="http://schemas.microsoft.com/office/drawing/2014/main" id="{AEDA4A02-9277-3D11-090B-4F454524AA43}"/>
              </a:ext>
            </a:extLst>
          </p:cNvPr>
          <p:cNvPicPr>
            <a:picLocks noChangeAspect="1"/>
          </p:cNvPicPr>
          <p:nvPr/>
        </p:nvPicPr>
        <p:blipFill>
          <a:blip r:embed="rId8"/>
          <a:srcRect t="30495" r="33597" b="27670"/>
          <a:stretch/>
        </p:blipFill>
        <p:spPr>
          <a:xfrm>
            <a:off x="815357" y="2872109"/>
            <a:ext cx="10309038" cy="722956"/>
          </a:xfrm>
          <a:prstGeom prst="rect">
            <a:avLst/>
          </a:prstGeom>
        </p:spPr>
      </p:pic>
      <p:cxnSp>
        <p:nvCxnSpPr>
          <p:cNvPr id="23" name="Straight Connector 22">
            <a:extLst>
              <a:ext uri="{FF2B5EF4-FFF2-40B4-BE49-F238E27FC236}">
                <a16:creationId xmlns:a16="http://schemas.microsoft.com/office/drawing/2014/main" id="{738725BB-C060-06B9-AD3B-348E4139C517}"/>
              </a:ext>
            </a:extLst>
          </p:cNvPr>
          <p:cNvCxnSpPr/>
          <p:nvPr/>
        </p:nvCxnSpPr>
        <p:spPr>
          <a:xfrm>
            <a:off x="5969876" y="5423338"/>
            <a:ext cx="54653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496EBC39-7CB6-4992-02F0-AB2EDD6495D0}"/>
              </a:ext>
            </a:extLst>
          </p:cNvPr>
          <p:cNvCxnSpPr/>
          <p:nvPr/>
        </p:nvCxnSpPr>
        <p:spPr>
          <a:xfrm>
            <a:off x="5260431" y="5418083"/>
            <a:ext cx="54653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pic>
        <p:nvPicPr>
          <p:cNvPr id="8" name="Picture 7">
            <a:extLst>
              <a:ext uri="{FF2B5EF4-FFF2-40B4-BE49-F238E27FC236}">
                <a16:creationId xmlns:a16="http://schemas.microsoft.com/office/drawing/2014/main" id="{C714E1AA-2A58-EF6D-38AE-140E2671D821}"/>
              </a:ext>
            </a:extLst>
          </p:cNvPr>
          <p:cNvPicPr>
            <a:picLocks noChangeAspect="1"/>
          </p:cNvPicPr>
          <p:nvPr/>
        </p:nvPicPr>
        <p:blipFill>
          <a:blip r:embed="rId8"/>
          <a:srcRect l="69220" r="4952"/>
          <a:stretch/>
        </p:blipFill>
        <p:spPr>
          <a:xfrm>
            <a:off x="3928206" y="4059598"/>
            <a:ext cx="3833090" cy="1651977"/>
          </a:xfrm>
          <a:prstGeom prst="rect">
            <a:avLst/>
          </a:prstGeom>
        </p:spPr>
      </p:pic>
      <p:sp>
        <p:nvSpPr>
          <p:cNvPr id="11" name="Rectangle 10">
            <a:extLst>
              <a:ext uri="{FF2B5EF4-FFF2-40B4-BE49-F238E27FC236}">
                <a16:creationId xmlns:a16="http://schemas.microsoft.com/office/drawing/2014/main" id="{4416CAC3-A04E-8F3D-CBEE-7F8B29AC0F3A}"/>
              </a:ext>
            </a:extLst>
          </p:cNvPr>
          <p:cNvSpPr/>
          <p:nvPr/>
        </p:nvSpPr>
        <p:spPr>
          <a:xfrm>
            <a:off x="4322619" y="2913271"/>
            <a:ext cx="6428510" cy="6420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9EAF65-E5AD-5B25-AD80-7370ACD7752E}"/>
              </a:ext>
            </a:extLst>
          </p:cNvPr>
          <p:cNvSpPr/>
          <p:nvPr/>
        </p:nvSpPr>
        <p:spPr>
          <a:xfrm>
            <a:off x="3919000" y="4073236"/>
            <a:ext cx="3833090" cy="16198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210F920-607A-A4B3-7442-49C145B66A5F}"/>
              </a:ext>
            </a:extLst>
          </p:cNvPr>
          <p:cNvCxnSpPr>
            <a:cxnSpLocks/>
          </p:cNvCxnSpPr>
          <p:nvPr/>
        </p:nvCxnSpPr>
        <p:spPr>
          <a:xfrm>
            <a:off x="5260431" y="5434126"/>
            <a:ext cx="54653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FD0D6711-3DD1-067A-AD81-FDC6B547C6C4}"/>
              </a:ext>
            </a:extLst>
          </p:cNvPr>
          <p:cNvCxnSpPr>
            <a:cxnSpLocks/>
          </p:cNvCxnSpPr>
          <p:nvPr/>
        </p:nvCxnSpPr>
        <p:spPr>
          <a:xfrm>
            <a:off x="5948540" y="5434126"/>
            <a:ext cx="546538" cy="0"/>
          </a:xfrm>
          <a:prstGeom prst="lin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pic>
        <p:nvPicPr>
          <p:cNvPr id="19" name="Audio 18">
            <a:hlinkClick r:id="" action="ppaction://media"/>
            <a:extLst>
              <a:ext uri="{FF2B5EF4-FFF2-40B4-BE49-F238E27FC236}">
                <a16:creationId xmlns:a16="http://schemas.microsoft.com/office/drawing/2014/main" id="{3F17883D-94ED-7299-ECD9-45522E7E35A6}"/>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78351163"/>
      </p:ext>
    </p:extLst>
  </p:cSld>
  <p:clrMapOvr>
    <a:masterClrMapping/>
  </p:clrMapOvr>
  <mc:AlternateContent xmlns:mc="http://schemas.openxmlformats.org/markup-compatibility/2006" xmlns:p14="http://schemas.microsoft.com/office/powerpoint/2010/main">
    <mc:Choice Requires="p14">
      <p:transition spd="med" p14:dur="700" advTm="13248">
        <p:fade/>
      </p:transition>
    </mc:Choice>
    <mc:Fallback xmlns="">
      <p:transition spd="med" advTm="132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par>
                                <p:cTn id="7" presetID="22" presetClass="entr" presetSubtype="8" fill="hold" nodeType="withEffect">
                                  <p:stCondLst>
                                    <p:cond delay="3000"/>
                                  </p:stCondLst>
                                  <p:childTnLst>
                                    <p:set>
                                      <p:cBhvr>
                                        <p:cTn id="8" dur="1" fill="hold">
                                          <p:stCondLst>
                                            <p:cond delay="0"/>
                                          </p:stCondLst>
                                        </p:cTn>
                                        <p:tgtEl>
                                          <p:spTgt spid="23"/>
                                        </p:tgtEl>
                                        <p:attrNameLst>
                                          <p:attrName>style.visibility</p:attrName>
                                        </p:attrNameLst>
                                      </p:cBhvr>
                                      <p:to>
                                        <p:strVal val="visible"/>
                                      </p:to>
                                    </p:set>
                                    <p:animEffect transition="in" filter="wipe(left)">
                                      <p:cBhvr>
                                        <p:cTn id="9" dur="500"/>
                                        <p:tgtEl>
                                          <p:spTgt spid="23"/>
                                        </p:tgtEl>
                                      </p:cBhvr>
                                    </p:animEffect>
                                  </p:childTnLst>
                                </p:cTn>
                              </p:par>
                              <p:par>
                                <p:cTn id="10" presetID="22" presetClass="entr" presetSubtype="8" fill="hold" nodeType="withEffect">
                                  <p:stCondLst>
                                    <p:cond delay="300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5BC581E-DE02-269A-F9B6-91C288C8D68F}"/>
              </a:ext>
            </a:extLst>
          </p:cNvPr>
          <p:cNvSpPr txBox="1">
            <a:spLocks/>
          </p:cNvSpPr>
          <p:nvPr/>
        </p:nvSpPr>
        <p:spPr>
          <a:xfrm>
            <a:off x="0" y="3875243"/>
            <a:ext cx="12192000" cy="706485"/>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2800" kern="1200">
                <a:solidFill>
                  <a:srgbClr val="4140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1200"/>
              </a:spcBef>
              <a:buFont typeface="Arial" panose="020B0604020202020204" pitchFamily="34" charset="0"/>
              <a:buChar char="•"/>
              <a:defRPr sz="2400" kern="1200">
                <a:solidFill>
                  <a:srgbClr val="4140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1200"/>
              </a:spcBef>
              <a:buFont typeface="Arial" panose="020B0604020202020204" pitchFamily="34" charset="0"/>
              <a:buChar char="•"/>
              <a:defRPr sz="2000" kern="1200">
                <a:solidFill>
                  <a:srgbClr val="4140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a:solidFill>
                  <a:schemeClr val="bg1"/>
                </a:solidFill>
                <a:latin typeface="+mj-lt"/>
              </a:rPr>
              <a:t>GPMSSupport@youthbuild.org</a:t>
            </a:r>
          </a:p>
        </p:txBody>
      </p:sp>
      <p:sp>
        <p:nvSpPr>
          <p:cNvPr id="5" name="Title 1">
            <a:extLst>
              <a:ext uri="{FF2B5EF4-FFF2-40B4-BE49-F238E27FC236}">
                <a16:creationId xmlns:a16="http://schemas.microsoft.com/office/drawing/2014/main" id="{EA7868F7-3BDF-1E61-C494-2F6054AFAC1F}"/>
              </a:ext>
            </a:extLst>
          </p:cNvPr>
          <p:cNvSpPr txBox="1">
            <a:spLocks/>
          </p:cNvSpPr>
          <p:nvPr/>
        </p:nvSpPr>
        <p:spPr>
          <a:xfrm>
            <a:off x="1" y="2086562"/>
            <a:ext cx="12192000" cy="1325563"/>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kern="1200">
                <a:solidFill>
                  <a:schemeClr val="bg1"/>
                </a:solidFill>
                <a:latin typeface="+mj-lt"/>
                <a:ea typeface="+mj-ea"/>
                <a:cs typeface="+mj-cs"/>
              </a:defRPr>
            </a:lvl1pPr>
          </a:lstStyle>
          <a:p>
            <a:pPr algn="ctr"/>
            <a:r>
              <a:rPr lang="en-US" sz="4000" dirty="0"/>
              <a:t>Thank you for viewing </a:t>
            </a:r>
            <a:br>
              <a:rPr lang="en-US" sz="4000" dirty="0"/>
            </a:br>
            <a:r>
              <a:rPr lang="en-US" sz="4000" dirty="0"/>
              <a:t>this YouthBuild GPMS data entry video!</a:t>
            </a:r>
            <a:endParaRPr lang="en-US" dirty="0"/>
          </a:p>
        </p:txBody>
      </p:sp>
      <p:pic>
        <p:nvPicPr>
          <p:cNvPr id="14" name="Audio 13">
            <a:hlinkClick r:id="" action="ppaction://media"/>
            <a:extLst>
              <a:ext uri="{FF2B5EF4-FFF2-40B4-BE49-F238E27FC236}">
                <a16:creationId xmlns:a16="http://schemas.microsoft.com/office/drawing/2014/main" id="{D47F79E4-5F72-248A-C055-C918D2A292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1152748"/>
      </p:ext>
    </p:extLst>
  </p:cSld>
  <p:clrMapOvr>
    <a:masterClrMapping/>
  </p:clrMapOvr>
  <mc:AlternateContent xmlns:mc="http://schemas.openxmlformats.org/markup-compatibility/2006" xmlns:p14="http://schemas.microsoft.com/office/powerpoint/2010/main">
    <mc:Choice Requires="p14">
      <p:transition spd="slow" p14:dur="2000" advTm="9382"/>
    </mc:Choice>
    <mc:Fallback xmlns="">
      <p:transition spd="slow" advTm="9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DF52-78F9-BA76-C59D-C03BC5FDA032}"/>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C1E619B-9CEB-06FC-54ED-E80E60EC7483}"/>
              </a:ext>
            </a:extLst>
          </p:cNvPr>
          <p:cNvSpPr txBox="1">
            <a:spLocks/>
          </p:cNvSpPr>
          <p:nvPr/>
        </p:nvSpPr>
        <p:spPr>
          <a:xfrm>
            <a:off x="0" y="3875243"/>
            <a:ext cx="12192000" cy="706485"/>
          </a:xfrm>
          <a:prstGeom prst="rect">
            <a:avLst/>
          </a:prstGeom>
        </p:spPr>
        <p:txBody>
          <a:bodyPr>
            <a:noAutofit/>
          </a:bodyPr>
          <a:lstStyle>
            <a:lvl1pPr marL="228600" indent="-228600" algn="l" defTabSz="914400" rtl="0" eaLnBrk="1" latinLnBrk="0" hangingPunct="1">
              <a:lnSpc>
                <a:spcPct val="100000"/>
              </a:lnSpc>
              <a:spcBef>
                <a:spcPts val="1200"/>
              </a:spcBef>
              <a:buFont typeface="Arial" panose="020B0604020202020204" pitchFamily="34" charset="0"/>
              <a:buChar char="•"/>
              <a:defRPr sz="2800" kern="1200">
                <a:solidFill>
                  <a:srgbClr val="41404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1200"/>
              </a:spcBef>
              <a:buFont typeface="Arial" panose="020B0604020202020204" pitchFamily="34" charset="0"/>
              <a:buChar char="•"/>
              <a:defRPr sz="2400" kern="1200">
                <a:solidFill>
                  <a:srgbClr val="41404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1200"/>
              </a:spcBef>
              <a:buFont typeface="Arial" panose="020B0604020202020204" pitchFamily="34" charset="0"/>
              <a:buChar char="•"/>
              <a:defRPr sz="2000" kern="1200">
                <a:solidFill>
                  <a:srgbClr val="41404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1200"/>
              </a:spcBef>
              <a:buFont typeface="Arial" panose="020B0604020202020204" pitchFamily="34" charset="0"/>
              <a:buChar char="•"/>
              <a:defRPr sz="1800" kern="1200">
                <a:solidFill>
                  <a:srgbClr val="41404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a:solidFill>
                  <a:schemeClr val="bg1"/>
                </a:solidFill>
                <a:latin typeface="+mj-lt"/>
              </a:rPr>
              <a:t>GPMSSupport@youthbuild.org</a:t>
            </a:r>
          </a:p>
        </p:txBody>
      </p:sp>
      <p:sp>
        <p:nvSpPr>
          <p:cNvPr id="5" name="Title 1">
            <a:extLst>
              <a:ext uri="{FF2B5EF4-FFF2-40B4-BE49-F238E27FC236}">
                <a16:creationId xmlns:a16="http://schemas.microsoft.com/office/drawing/2014/main" id="{3FAE31B1-16F5-6BA5-79C5-0D3A4D39497F}"/>
              </a:ext>
            </a:extLst>
          </p:cNvPr>
          <p:cNvSpPr txBox="1">
            <a:spLocks/>
          </p:cNvSpPr>
          <p:nvPr/>
        </p:nvSpPr>
        <p:spPr>
          <a:xfrm>
            <a:off x="1" y="2086562"/>
            <a:ext cx="12192000" cy="1325563"/>
          </a:xfrm>
          <a:prstGeom prst="rect">
            <a:avLst/>
          </a:prstGeom>
        </p:spPr>
        <p:txBody>
          <a:bodyPr vert="horz" lIns="91440" tIns="45720" rIns="91440" bIns="45720" rtlCol="0" anchor="ctr">
            <a:normAutofit fontScale="97500"/>
          </a:bodyPr>
          <a:lstStyle>
            <a:lvl1pPr algn="l" defTabSz="914400" rtl="0" eaLnBrk="1" latinLnBrk="0" hangingPunct="1">
              <a:lnSpc>
                <a:spcPct val="100000"/>
              </a:lnSpc>
              <a:spcBef>
                <a:spcPct val="0"/>
              </a:spcBef>
              <a:buNone/>
              <a:defRPr sz="4400" kern="1200">
                <a:solidFill>
                  <a:schemeClr val="bg1"/>
                </a:solidFill>
                <a:latin typeface="+mj-lt"/>
                <a:ea typeface="+mj-ea"/>
                <a:cs typeface="+mj-cs"/>
              </a:defRPr>
            </a:lvl1pPr>
          </a:lstStyle>
          <a:p>
            <a:pPr algn="ctr"/>
            <a:r>
              <a:rPr lang="en-US" sz="4000"/>
              <a:t>Thank you for viewing </a:t>
            </a:r>
            <a:br>
              <a:rPr lang="en-US" sz="4000"/>
            </a:br>
            <a:r>
              <a:rPr lang="en-US" sz="4000"/>
              <a:t>this GPMS data entry video!</a:t>
            </a:r>
            <a:endParaRPr lang="en-US"/>
          </a:p>
        </p:txBody>
      </p:sp>
      <p:sp>
        <p:nvSpPr>
          <p:cNvPr id="2" name="Rectangle 1">
            <a:extLst>
              <a:ext uri="{FF2B5EF4-FFF2-40B4-BE49-F238E27FC236}">
                <a16:creationId xmlns:a16="http://schemas.microsoft.com/office/drawing/2014/main" id="{39E19B11-2B50-BE15-5081-1212DC9C5AD5}"/>
              </a:ext>
            </a:extLst>
          </p:cNvPr>
          <p:cNvSpPr/>
          <p:nvPr/>
        </p:nvSpPr>
        <p:spPr>
          <a:xfrm>
            <a:off x="0" y="0"/>
            <a:ext cx="12191999" cy="6858000"/>
          </a:xfrm>
          <a:prstGeom prst="rect">
            <a:avLst/>
          </a:prstGeom>
          <a:solidFill>
            <a:schemeClr val="tx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060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8|2.1|6.4|3|4.2|2.6|10.1|2.4"/>
</p:tagLst>
</file>

<file path=ppt/tags/tag2.xml><?xml version="1.0" encoding="utf-8"?>
<p:tagLst xmlns:a="http://schemas.openxmlformats.org/drawingml/2006/main" xmlns:r="http://schemas.openxmlformats.org/officeDocument/2006/relationships" xmlns:p="http://schemas.openxmlformats.org/presentationml/2006/main">
  <p:tag name="TIMING" val="|1|0.5|4.6|2.6|8.4"/>
</p:tagLst>
</file>

<file path=ppt/tags/tag3.xml><?xml version="1.0" encoding="utf-8"?>
<p:tagLst xmlns:a="http://schemas.openxmlformats.org/drawingml/2006/main" xmlns:r="http://schemas.openxmlformats.org/officeDocument/2006/relationships" xmlns:p="http://schemas.openxmlformats.org/presentationml/2006/main">
  <p:tag name="TIMING" val="|3.3|3.5"/>
</p:tagLst>
</file>

<file path=ppt/tags/tag4.xml><?xml version="1.0" encoding="utf-8"?>
<p:tagLst xmlns:a="http://schemas.openxmlformats.org/drawingml/2006/main" xmlns:r="http://schemas.openxmlformats.org/officeDocument/2006/relationships" xmlns:p="http://schemas.openxmlformats.org/presentationml/2006/main">
  <p:tag name="TIMING" val="|0.4|4.2"/>
</p:tagLst>
</file>

<file path=ppt/tags/tag5.xml><?xml version="1.0" encoding="utf-8"?>
<p:tagLst xmlns:a="http://schemas.openxmlformats.org/drawingml/2006/main" xmlns:r="http://schemas.openxmlformats.org/officeDocument/2006/relationships" xmlns:p="http://schemas.openxmlformats.org/presentationml/2006/main">
  <p:tag name="TIMING" val="|7.8"/>
</p:tagLst>
</file>

<file path=ppt/tags/tag6.xml><?xml version="1.0" encoding="utf-8"?>
<p:tagLst xmlns:a="http://schemas.openxmlformats.org/drawingml/2006/main" xmlns:r="http://schemas.openxmlformats.org/officeDocument/2006/relationships" xmlns:p="http://schemas.openxmlformats.org/presentationml/2006/main">
  <p:tag name="TIMING" val="|1.5|0.7|9.6"/>
</p:tagLst>
</file>

<file path=ppt/tags/tag7.xml><?xml version="1.0" encoding="utf-8"?>
<p:tagLst xmlns:a="http://schemas.openxmlformats.org/drawingml/2006/main" xmlns:r="http://schemas.openxmlformats.org/officeDocument/2006/relationships" xmlns:p="http://schemas.openxmlformats.org/presentationml/2006/main">
  <p:tag name="TIMING" val="|5.4|3.7"/>
</p:tagLst>
</file>

<file path=ppt/tags/tag8.xml><?xml version="1.0" encoding="utf-8"?>
<p:tagLst xmlns:a="http://schemas.openxmlformats.org/drawingml/2006/main" xmlns:r="http://schemas.openxmlformats.org/officeDocument/2006/relationships" xmlns:p="http://schemas.openxmlformats.org/presentationml/2006/main">
  <p:tag name="TIMING" val="|1.8|7.6"/>
</p:tagLst>
</file>

<file path=ppt/tags/tag9.xml><?xml version="1.0" encoding="utf-8"?>
<p:tagLst xmlns:a="http://schemas.openxmlformats.org/drawingml/2006/main" xmlns:r="http://schemas.openxmlformats.org/officeDocument/2006/relationships" xmlns:p="http://schemas.openxmlformats.org/presentationml/2006/main">
  <p:tag name="TIMING" val="|3.1|1.5|1.9"/>
</p:tagLst>
</file>

<file path=ppt/tags/tag10.xml><?xml version="1.0" encoding="utf-8"?>
<p:tagLst xmlns:a="http://schemas.openxmlformats.org/drawingml/2006/main" xmlns:r="http://schemas.openxmlformats.org/officeDocument/2006/relationships" xmlns:p="http://schemas.openxmlformats.org/presentationml/2006/main">
  <p:tag name="TIMING" val="|9.1|3.6"/>
</p:tagLst>
</file>

<file path=ppt/tags/tag11.xml><?xml version="1.0" encoding="utf-8"?>
<p:tagLst xmlns:a="http://schemas.openxmlformats.org/drawingml/2006/main" xmlns:r="http://schemas.openxmlformats.org/officeDocument/2006/relationships" xmlns:p="http://schemas.openxmlformats.org/presentationml/2006/main">
  <p:tag name="TIMING" val="|4.1"/>
</p:tagLst>
</file>

<file path=ppt/tags/tag12.xml><?xml version="1.0" encoding="utf-8"?>
<p:tagLst xmlns:a="http://schemas.openxmlformats.org/drawingml/2006/main" xmlns:r="http://schemas.openxmlformats.org/officeDocument/2006/relationships" xmlns:p="http://schemas.openxmlformats.org/presentationml/2006/main">
  <p:tag name="TIMING" val="|43.5"/>
</p:tagLst>
</file>

<file path=ppt/tags/tag13.xml><?xml version="1.0" encoding="utf-8"?>
<p:tagLst xmlns:a="http://schemas.openxmlformats.org/drawingml/2006/main" xmlns:r="http://schemas.openxmlformats.org/officeDocument/2006/relationships" xmlns:p="http://schemas.openxmlformats.org/presentationml/2006/main">
  <p:tag name="TIMING" val="|1.8|4.8"/>
</p:tagLst>
</file>

<file path=ppt/tags/tag14.xml><?xml version="1.0" encoding="utf-8"?>
<p:tagLst xmlns:a="http://schemas.openxmlformats.org/drawingml/2006/main" xmlns:r="http://schemas.openxmlformats.org/officeDocument/2006/relationships" xmlns:p="http://schemas.openxmlformats.org/presentationml/2006/main">
  <p:tag name="TIMING" val="|43.5"/>
</p:tagLst>
</file>

<file path=ppt/tags/tag15.xml><?xml version="1.0" encoding="utf-8"?>
<p:tagLst xmlns:a="http://schemas.openxmlformats.org/drawingml/2006/main" xmlns:r="http://schemas.openxmlformats.org/officeDocument/2006/relationships" xmlns:p="http://schemas.openxmlformats.org/presentationml/2006/main">
  <p:tag name="TIMING" val="|3.2|3.1"/>
</p:tagLst>
</file>

<file path=ppt/theme/theme1.xml><?xml version="1.0" encoding="utf-8"?>
<a:theme xmlns:a="http://schemas.openxmlformats.org/drawingml/2006/main" name="Office Theme">
  <a:themeElements>
    <a:clrScheme name="DOLYB YouthBuild 2023">
      <a:dk1>
        <a:srgbClr val="414042"/>
      </a:dk1>
      <a:lt1>
        <a:sysClr val="window" lastClr="FFFFFF"/>
      </a:lt1>
      <a:dk2>
        <a:srgbClr val="1C355E"/>
      </a:dk2>
      <a:lt2>
        <a:srgbClr val="E7E6E6"/>
      </a:lt2>
      <a:accent1>
        <a:srgbClr val="557FC0"/>
      </a:accent1>
      <a:accent2>
        <a:srgbClr val="F89D6A"/>
      </a:accent2>
      <a:accent3>
        <a:srgbClr val="1C355E"/>
      </a:accent3>
      <a:accent4>
        <a:srgbClr val="50BF9E"/>
      </a:accent4>
      <a:accent5>
        <a:srgbClr val="FFFFFF"/>
      </a:accent5>
      <a:accent6>
        <a:srgbClr val="FFFFFF"/>
      </a:accent6>
      <a:hlink>
        <a:srgbClr val="557FC0"/>
      </a:hlink>
      <a:folHlink>
        <a:srgbClr val="557FC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LYB Master PPT February 2023" id="{6B5785CA-16FC-6040-B567-1721CC7AF691}" vid="{2D88F3FE-8C58-F047-A90F-7DEFA037AE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88835C01AA88348B22017D4F79D3528" ma:contentTypeVersion="18" ma:contentTypeDescription="Create a new document." ma:contentTypeScope="" ma:versionID="afa3073279873f6568badefbd8de990d">
  <xsd:schema xmlns:xsd="http://www.w3.org/2001/XMLSchema" xmlns:xs="http://www.w3.org/2001/XMLSchema" xmlns:p="http://schemas.microsoft.com/office/2006/metadata/properties" xmlns:ns2="eeafe537-e3c2-4a34-b8ef-12f18d164522" xmlns:ns3="342ca045-3a9c-4547-9935-99f9fb63956d" targetNamespace="http://schemas.microsoft.com/office/2006/metadata/properties" ma:root="true" ma:fieldsID="29e385d7858bb8d65ce88d5b2abad2e6" ns2:_="" ns3:_="">
    <xsd:import namespace="eeafe537-e3c2-4a34-b8ef-12f18d164522"/>
    <xsd:import namespace="342ca045-3a9c-4547-9935-99f9fb63956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fe537-e3c2-4a34-b8ef-12f18d1645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ed9791d-e110-4799-a662-26f21481015d" ma:termSetId="09814cd3-568e-fe90-9814-8d621ff8fb84" ma:anchorId="fba54fb3-c3e1-fe81-a776-ca4b69148c4d" ma:open="true" ma:isKeyword="false">
      <xsd:complexType>
        <xsd:sequence>
          <xsd:element ref="pc:Terms" minOccurs="0" maxOccurs="1"/>
        </xsd:sequence>
      </xsd:complex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2ca045-3a9c-4547-9935-99f9fb63956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101c84b-89bc-453d-b078-b3840c3cb2c9}" ma:internalName="TaxCatchAll" ma:showField="CatchAllData" ma:web="342ca045-3a9c-4547-9935-99f9fb639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afe537-e3c2-4a34-b8ef-12f18d164522">
      <Terms xmlns="http://schemas.microsoft.com/office/infopath/2007/PartnerControls"/>
    </lcf76f155ced4ddcb4097134ff3c332f>
    <TaxCatchAll xmlns="342ca045-3a9c-4547-9935-99f9fb63956d" xsi:nil="true"/>
  </documentManagement>
</p:properties>
</file>

<file path=customXml/itemProps1.xml><?xml version="1.0" encoding="utf-8"?>
<ds:datastoreItem xmlns:ds="http://schemas.openxmlformats.org/officeDocument/2006/customXml" ds:itemID="{940A5D2C-384E-48CE-BB66-4A96C2F74CFD}">
  <ds:schemaRefs>
    <ds:schemaRef ds:uri="http://schemas.microsoft.com/sharepoint/v3/contenttype/forms"/>
  </ds:schemaRefs>
</ds:datastoreItem>
</file>

<file path=customXml/itemProps2.xml><?xml version="1.0" encoding="utf-8"?>
<ds:datastoreItem xmlns:ds="http://schemas.openxmlformats.org/officeDocument/2006/customXml" ds:itemID="{CD477ED1-251C-4192-9C4D-036F4EBF0066}"/>
</file>

<file path=customXml/itemProps3.xml><?xml version="1.0" encoding="utf-8"?>
<ds:datastoreItem xmlns:ds="http://schemas.openxmlformats.org/officeDocument/2006/customXml" ds:itemID="{D794DCF5-F283-47F9-93E4-710031AAE8F8}">
  <ds:schemaRefs>
    <ds:schemaRef ds:uri="http://www.w3.org/XML/1998/namespace"/>
    <ds:schemaRef ds:uri="http://schemas.microsoft.com/office/infopath/2007/PartnerControls"/>
    <ds:schemaRef ds:uri="http://purl.org/dc/terms/"/>
    <ds:schemaRef ds:uri="http://purl.org/dc/elements/1.1/"/>
    <ds:schemaRef ds:uri="http://schemas.openxmlformats.org/package/2006/metadata/core-properties"/>
    <ds:schemaRef ds:uri="http://schemas.microsoft.com/office/2006/documentManagement/types"/>
    <ds:schemaRef ds:uri="06b3155c-15ce-4148-b05d-995c16985bca"/>
    <ds:schemaRef ds:uri="61c9bd80-a33c-42bd-8868-2bf360eb401f"/>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DOLYB Master PPT February 2023_HR</Template>
  <TotalTime>6260</TotalTime>
  <Words>1639</Words>
  <Application>Microsoft Office PowerPoint</Application>
  <PresentationFormat>Widescreen</PresentationFormat>
  <Paragraphs>183</Paragraphs>
  <Slides>25</Slides>
  <Notes>24</Notes>
  <HiddenSlides>0</HiddenSlides>
  <MMClips>23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Century Gothic</vt:lpstr>
      <vt:lpstr>Office Theme</vt:lpstr>
      <vt:lpstr>YouthBuild Grantee Performance Management System (GPMS) Data Entry Video Series</vt:lpstr>
      <vt:lpstr>PowerPoint Presentation</vt:lpstr>
      <vt:lpstr>Credential Attainment</vt:lpstr>
      <vt:lpstr>Credential Attainment  Definition</vt:lpstr>
      <vt:lpstr>Credential Attainment  Secondary School Diplomas and Equivalencies </vt:lpstr>
      <vt:lpstr>Credential Attainment  Additional Guidance</vt:lpstr>
      <vt:lpstr>Credential Attainment Participant Scenarios</vt:lpstr>
      <vt:lpstr>Credential Attainment Participant Performance Calendar</vt:lpstr>
      <vt:lpstr>Credential Attainment Participant Performance Calendar</vt:lpstr>
      <vt:lpstr>Credential Attainment Participant Performance Calendar</vt:lpstr>
      <vt:lpstr>Credential Attainment Participant Performance Calendar</vt:lpstr>
      <vt:lpstr>Credential Attainment Report Data</vt:lpstr>
      <vt:lpstr>PowerPoint Presentation</vt:lpstr>
      <vt:lpstr>Credential Attainment User Report</vt:lpstr>
      <vt:lpstr>Credential Attainment User Report</vt:lpstr>
      <vt:lpstr>Credential Attainment User Report</vt:lpstr>
      <vt:lpstr>Credential Attainment User Report</vt:lpstr>
      <vt:lpstr>Credential Attainment WIPS Quarterly Performance Report</vt:lpstr>
      <vt:lpstr>Credential Attainment Section D: WIPS Quarterly Performance Report</vt:lpstr>
      <vt:lpstr>Credential Attainment Section D: WIPS Quarterly Performance Report</vt:lpstr>
      <vt:lpstr>WIPS Quarterly Performance Report Cohort Period</vt:lpstr>
      <vt:lpstr>WIPS Quarterly Performance Report Cohort Period and 2-Quarter Performance Delay</vt:lpstr>
      <vt:lpstr>Credential Attainment Section D: WIPS Quarterly Performance Report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Gordon</dc:creator>
  <cp:lastModifiedBy>Kurt Von Stetten</cp:lastModifiedBy>
  <cp:revision>28</cp:revision>
  <dcterms:created xsi:type="dcterms:W3CDTF">2023-02-10T17:58:47Z</dcterms:created>
  <dcterms:modified xsi:type="dcterms:W3CDTF">2025-06-16T14:18:46Z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0x010100B88835C01AA88348B22017D4F79D3528</vt:lpwstr>
  </property>
</Properties>
</file>