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1.xml" ContentType="application/vnd.openxmlformats-officedocument.presentationml.tags+xml"/>
  <Override PartName="/ppt/tags/tag2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0" r:id="rId5"/>
  </p:sldMasterIdLst>
  <p:notesMasterIdLst>
    <p:notesMasterId r:id="rId23"/>
  </p:notesMasterIdLst>
  <p:sldIdLst>
    <p:sldId id="968" r:id="rId6"/>
    <p:sldId id="1013" r:id="rId7"/>
    <p:sldId id="971" r:id="rId8"/>
    <p:sldId id="972" r:id="rId9"/>
    <p:sldId id="973" r:id="rId10"/>
    <p:sldId id="974" r:id="rId11"/>
    <p:sldId id="975" r:id="rId12"/>
    <p:sldId id="976" r:id="rId13"/>
    <p:sldId id="977" r:id="rId14"/>
    <p:sldId id="978" r:id="rId15"/>
    <p:sldId id="979" r:id="rId16"/>
    <p:sldId id="980" r:id="rId17"/>
    <p:sldId id="981" r:id="rId18"/>
    <p:sldId id="982" r:id="rId19"/>
    <p:sldId id="983" r:id="rId20"/>
    <p:sldId id="984" r:id="rId21"/>
    <p:sldId id="98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712" autoAdjust="0"/>
  </p:normalViewPr>
  <p:slideViewPr>
    <p:cSldViewPr snapToGrid="0">
      <p:cViewPr varScale="1">
        <p:scale>
          <a:sx n="108" d="100"/>
          <a:sy n="108" d="100"/>
        </p:scale>
        <p:origin x="7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ca Melville" userId="beb78149-d83e-47c9-88a4-88854b4c52f2" providerId="ADAL" clId="{C562C96B-8EFE-490F-8561-506198F5ACFE}"/>
    <pc:docChg chg="delSld modSld">
      <pc:chgData name="Monica Melville" userId="beb78149-d83e-47c9-88a4-88854b4c52f2" providerId="ADAL" clId="{C562C96B-8EFE-490F-8561-506198F5ACFE}" dt="2019-07-09T19:58:35.494" v="87" actId="962"/>
      <pc:docMkLst>
        <pc:docMk/>
      </pc:docMkLst>
      <pc:sldChg chg="modSp">
        <pc:chgData name="Monica Melville" userId="beb78149-d83e-47c9-88a4-88854b4c52f2" providerId="ADAL" clId="{C562C96B-8EFE-490F-8561-506198F5ACFE}" dt="2019-07-09T19:56:51.025" v="2" actId="20577"/>
        <pc:sldMkLst>
          <pc:docMk/>
          <pc:sldMk cId="2018205966" sldId="968"/>
        </pc:sldMkLst>
        <pc:spChg chg="mod">
          <ac:chgData name="Monica Melville" userId="beb78149-d83e-47c9-88a4-88854b4c52f2" providerId="ADAL" clId="{C562C96B-8EFE-490F-8561-506198F5ACFE}" dt="2019-07-09T19:56:51.025" v="2" actId="20577"/>
          <ac:spMkLst>
            <pc:docMk/>
            <pc:sldMk cId="2018205966" sldId="968"/>
            <ac:spMk id="3" creationId="{6A14F009-65EA-482C-9906-3954D98FA37A}"/>
          </ac:spMkLst>
        </pc:spChg>
      </pc:sldChg>
      <pc:sldChg chg="del">
        <pc:chgData name="Monica Melville" userId="beb78149-d83e-47c9-88a4-88854b4c52f2" providerId="ADAL" clId="{C562C96B-8EFE-490F-8561-506198F5ACFE}" dt="2019-07-09T19:56:41.385" v="0" actId="2696"/>
        <pc:sldMkLst>
          <pc:docMk/>
          <pc:sldMk cId="821771515" sldId="969"/>
        </pc:sldMkLst>
      </pc:sldChg>
      <pc:sldChg chg="del">
        <pc:chgData name="Monica Melville" userId="beb78149-d83e-47c9-88a4-88854b4c52f2" providerId="ADAL" clId="{C562C96B-8EFE-490F-8561-506198F5ACFE}" dt="2019-07-09T19:58:23.104" v="81" actId="2696"/>
        <pc:sldMkLst>
          <pc:docMk/>
          <pc:sldMk cId="2333253644" sldId="970"/>
        </pc:sldMkLst>
      </pc:sldChg>
      <pc:sldChg chg="modSp">
        <pc:chgData name="Monica Melville" userId="beb78149-d83e-47c9-88a4-88854b4c52f2" providerId="ADAL" clId="{C562C96B-8EFE-490F-8561-506198F5ACFE}" dt="2019-07-09T19:58:35.494" v="87" actId="962"/>
        <pc:sldMkLst>
          <pc:docMk/>
          <pc:sldMk cId="3191528023" sldId="1013"/>
        </pc:sldMkLst>
        <pc:picChg chg="mod">
          <ac:chgData name="Monica Melville" userId="beb78149-d83e-47c9-88a4-88854b4c52f2" providerId="ADAL" clId="{C562C96B-8EFE-490F-8561-506198F5ACFE}" dt="2019-07-09T19:58:35.494" v="87" actId="962"/>
          <ac:picMkLst>
            <pc:docMk/>
            <pc:sldMk cId="3191528023" sldId="1013"/>
            <ac:picMk id="4"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8B5957-5A4C-42C1-A9D0-DF5EAB8FC830}" type="datetimeFigureOut">
              <a:rPr lang="en-US" smtClean="0"/>
              <a:t>7/9/2019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461CC3-3C3B-4D53-97F9-4418E901C37B}" type="slidenum">
              <a:rPr lang="en-US" smtClean="0"/>
              <a:t>‹#›</a:t>
            </a:fld>
            <a:endParaRPr lang="en-US"/>
          </a:p>
        </p:txBody>
      </p:sp>
    </p:spTree>
    <p:extLst>
      <p:ext uri="{BB962C8B-B14F-4D97-AF65-F5344CB8AC3E}">
        <p14:creationId xmlns:p14="http://schemas.microsoft.com/office/powerpoint/2010/main" val="3890602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p:txBody>
          <a:bodyPr/>
          <a:lstStyle/>
          <a:p>
            <a:pPr marL="0" marR="0" lvl="0" indent="0" algn="r" defTabSz="963942" rtl="0" eaLnBrk="1" fontAlgn="base" latinLnBrk="0" hangingPunct="1">
              <a:lnSpc>
                <a:spcPct val="100000"/>
              </a:lnSpc>
              <a:spcBef>
                <a:spcPct val="0"/>
              </a:spcBef>
              <a:spcAft>
                <a:spcPct val="0"/>
              </a:spcAft>
              <a:buClrTx/>
              <a:buSzTx/>
              <a:buFontTx/>
              <a:buNone/>
              <a:tabLst/>
              <a:defRPr/>
            </a:pPr>
            <a:fld id="{B111A640-93D4-4FEF-8A08-9C5B741DB276}"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3942"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483" name="Rectangle 2050"/>
          <p:cNvSpPr>
            <a:spLocks noGrp="1" noRot="1" noChangeAspect="1" noChangeArrowheads="1" noTextEdit="1"/>
          </p:cNvSpPr>
          <p:nvPr>
            <p:ph type="sldImg"/>
          </p:nvPr>
        </p:nvSpPr>
        <p:spPr>
          <a:xfrm>
            <a:off x="3211513" y="476250"/>
            <a:ext cx="4216400" cy="2371725"/>
          </a:xfrm>
          <a:ln/>
        </p:spPr>
      </p:sp>
      <p:sp>
        <p:nvSpPr>
          <p:cNvPr id="20484" name="Rectangle 2051"/>
          <p:cNvSpPr>
            <a:spLocks noGrp="1" noChangeArrowheads="1"/>
          </p:cNvSpPr>
          <p:nvPr>
            <p:ph type="body" idx="1"/>
          </p:nvPr>
        </p:nvSpPr>
        <p:spPr>
          <a:xfrm>
            <a:off x="732191" y="2942098"/>
            <a:ext cx="5852495" cy="50091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100000"/>
              </a:spcBef>
              <a:buFont typeface="Wingdings" pitchFamily="2" charset="2"/>
              <a:buNone/>
            </a:pPr>
            <a:endParaRPr lang="en-US"/>
          </a:p>
        </p:txBody>
      </p:sp>
      <p:sp>
        <p:nvSpPr>
          <p:cNvPr id="20485" name="Text Box 2052"/>
          <p:cNvSpPr txBox="1">
            <a:spLocks noChangeArrowheads="1"/>
          </p:cNvSpPr>
          <p:nvPr/>
        </p:nvSpPr>
        <p:spPr bwMode="auto">
          <a:xfrm>
            <a:off x="810763" y="637017"/>
            <a:ext cx="2684692" cy="238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1" tIns="47399" rIns="94801" bIns="47399"/>
          <a:lstStyle>
            <a:lvl1pPr defTabSz="922338" eaLnBrk="0" hangingPunct="0">
              <a:defRPr>
                <a:solidFill>
                  <a:schemeClr val="tx1"/>
                </a:solidFill>
                <a:latin typeface="Tahoma" pitchFamily="34" charset="0"/>
                <a:cs typeface="Arial" charset="0"/>
              </a:defRPr>
            </a:lvl1pPr>
            <a:lvl2pPr marL="742950" indent="-285750" defTabSz="922338" eaLnBrk="0" hangingPunct="0">
              <a:defRPr>
                <a:solidFill>
                  <a:schemeClr val="tx1"/>
                </a:solidFill>
                <a:latin typeface="Tahoma" pitchFamily="34" charset="0"/>
                <a:cs typeface="Arial" charset="0"/>
              </a:defRPr>
            </a:lvl2pPr>
            <a:lvl3pPr marL="1143000" indent="-228600" defTabSz="922338" eaLnBrk="0" hangingPunct="0">
              <a:defRPr>
                <a:solidFill>
                  <a:schemeClr val="tx1"/>
                </a:solidFill>
                <a:latin typeface="Tahoma" pitchFamily="34" charset="0"/>
                <a:cs typeface="Arial" charset="0"/>
              </a:defRPr>
            </a:lvl3pPr>
            <a:lvl4pPr marL="1600200" indent="-228600" defTabSz="922338" eaLnBrk="0" hangingPunct="0">
              <a:defRPr>
                <a:solidFill>
                  <a:schemeClr val="tx1"/>
                </a:solidFill>
                <a:latin typeface="Tahoma" pitchFamily="34" charset="0"/>
                <a:cs typeface="Arial" charset="0"/>
              </a:defRPr>
            </a:lvl4pPr>
            <a:lvl5pPr marL="2057400" indent="-228600" defTabSz="922338" eaLnBrk="0" hangingPunct="0">
              <a:defRPr>
                <a:solidFill>
                  <a:schemeClr val="tx1"/>
                </a:solidFill>
                <a:latin typeface="Tahoma" pitchFamily="34" charset="0"/>
                <a:cs typeface="Arial" charset="0"/>
              </a:defRPr>
            </a:lvl5pPr>
            <a:lvl6pPr marL="2514600" indent="-228600" defTabSz="922338" eaLnBrk="0" fontAlgn="base" hangingPunct="0">
              <a:spcBef>
                <a:spcPct val="0"/>
              </a:spcBef>
              <a:spcAft>
                <a:spcPct val="0"/>
              </a:spcAft>
              <a:defRPr>
                <a:solidFill>
                  <a:schemeClr val="tx1"/>
                </a:solidFill>
                <a:latin typeface="Tahoma" pitchFamily="34" charset="0"/>
                <a:cs typeface="Arial" charset="0"/>
              </a:defRPr>
            </a:lvl6pPr>
            <a:lvl7pPr marL="2971800" indent="-228600" defTabSz="922338" eaLnBrk="0" fontAlgn="base" hangingPunct="0">
              <a:spcBef>
                <a:spcPct val="0"/>
              </a:spcBef>
              <a:spcAft>
                <a:spcPct val="0"/>
              </a:spcAft>
              <a:defRPr>
                <a:solidFill>
                  <a:schemeClr val="tx1"/>
                </a:solidFill>
                <a:latin typeface="Tahoma" pitchFamily="34" charset="0"/>
                <a:cs typeface="Arial" charset="0"/>
              </a:defRPr>
            </a:lvl7pPr>
            <a:lvl8pPr marL="3429000" indent="-228600" defTabSz="922338" eaLnBrk="0" fontAlgn="base" hangingPunct="0">
              <a:spcBef>
                <a:spcPct val="0"/>
              </a:spcBef>
              <a:spcAft>
                <a:spcPct val="0"/>
              </a:spcAft>
              <a:defRPr>
                <a:solidFill>
                  <a:schemeClr val="tx1"/>
                </a:solidFill>
                <a:latin typeface="Tahoma" pitchFamily="34" charset="0"/>
                <a:cs typeface="Arial" charset="0"/>
              </a:defRPr>
            </a:lvl8pPr>
            <a:lvl9pPr marL="3886200" indent="-228600" defTabSz="922338" eaLnBrk="0" fontAlgn="base" hangingPunct="0">
              <a:spcBef>
                <a:spcPct val="0"/>
              </a:spcBef>
              <a:spcAft>
                <a:spcPct val="0"/>
              </a:spcAft>
              <a:defRPr>
                <a:solidFill>
                  <a:schemeClr val="tx1"/>
                </a:solidFill>
                <a:latin typeface="Tahoma" pitchFamily="34" charset="0"/>
                <a:cs typeface="Arial" charset="0"/>
              </a:defRPr>
            </a:lvl9pPr>
          </a:lstStyle>
          <a:p>
            <a:pPr marL="0" marR="0" lvl="0" indent="0" algn="l" defTabSz="922338"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Why Common Measures?</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 </a:t>
            </a: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Let’s look at the way things are now. We have program measures, which we are going to  refer to as “silos”. That fits. If you’ve traveled around Texas, you’ve probably seen lots of silos. They are tall cylinder structures which are used to store a variety of dry goods. To keep them dry and </a:t>
            </a: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SEPARATED</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a:t>
            </a:r>
          </a:p>
        </p:txBody>
      </p:sp>
    </p:spTree>
    <p:extLst>
      <p:ext uri="{BB962C8B-B14F-4D97-AF65-F5344CB8AC3E}">
        <p14:creationId xmlns:p14="http://schemas.microsoft.com/office/powerpoint/2010/main" val="3208537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p:txBody>
          <a:bodyPr/>
          <a:lstStyle/>
          <a:p>
            <a:pPr marL="0" marR="0" lvl="0" indent="0" algn="r" defTabSz="963942" rtl="0" eaLnBrk="1" fontAlgn="base" latinLnBrk="0" hangingPunct="1">
              <a:lnSpc>
                <a:spcPct val="100000"/>
              </a:lnSpc>
              <a:spcBef>
                <a:spcPct val="0"/>
              </a:spcBef>
              <a:spcAft>
                <a:spcPct val="0"/>
              </a:spcAft>
              <a:buClrTx/>
              <a:buSzTx/>
              <a:buFontTx/>
              <a:buNone/>
              <a:tabLst/>
              <a:defRPr/>
            </a:pPr>
            <a:fld id="{B111A640-93D4-4FEF-8A08-9C5B741DB276}"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3942"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483" name="Rectangle 2050"/>
          <p:cNvSpPr>
            <a:spLocks noGrp="1" noRot="1" noChangeAspect="1" noChangeArrowheads="1" noTextEdit="1"/>
          </p:cNvSpPr>
          <p:nvPr>
            <p:ph type="sldImg"/>
          </p:nvPr>
        </p:nvSpPr>
        <p:spPr>
          <a:xfrm>
            <a:off x="3211513" y="476250"/>
            <a:ext cx="4216400" cy="2371725"/>
          </a:xfrm>
          <a:ln/>
        </p:spPr>
      </p:sp>
      <p:sp>
        <p:nvSpPr>
          <p:cNvPr id="20484" name="Rectangle 2051"/>
          <p:cNvSpPr>
            <a:spLocks noGrp="1" noChangeArrowheads="1"/>
          </p:cNvSpPr>
          <p:nvPr>
            <p:ph type="body" idx="1"/>
          </p:nvPr>
        </p:nvSpPr>
        <p:spPr>
          <a:xfrm>
            <a:off x="732191" y="2942098"/>
            <a:ext cx="5852495" cy="50091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100000"/>
              </a:spcBef>
              <a:buFont typeface="Wingdings" pitchFamily="2" charset="2"/>
              <a:buNone/>
            </a:pPr>
            <a:endParaRPr lang="en-US"/>
          </a:p>
        </p:txBody>
      </p:sp>
      <p:sp>
        <p:nvSpPr>
          <p:cNvPr id="20485" name="Text Box 2052"/>
          <p:cNvSpPr txBox="1">
            <a:spLocks noChangeArrowheads="1"/>
          </p:cNvSpPr>
          <p:nvPr/>
        </p:nvSpPr>
        <p:spPr bwMode="auto">
          <a:xfrm>
            <a:off x="810763" y="637017"/>
            <a:ext cx="2684692" cy="238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1" tIns="47399" rIns="94801" bIns="47399"/>
          <a:lstStyle>
            <a:lvl1pPr defTabSz="922338" eaLnBrk="0" hangingPunct="0">
              <a:defRPr>
                <a:solidFill>
                  <a:schemeClr val="tx1"/>
                </a:solidFill>
                <a:latin typeface="Tahoma" pitchFamily="34" charset="0"/>
                <a:cs typeface="Arial" charset="0"/>
              </a:defRPr>
            </a:lvl1pPr>
            <a:lvl2pPr marL="742950" indent="-285750" defTabSz="922338" eaLnBrk="0" hangingPunct="0">
              <a:defRPr>
                <a:solidFill>
                  <a:schemeClr val="tx1"/>
                </a:solidFill>
                <a:latin typeface="Tahoma" pitchFamily="34" charset="0"/>
                <a:cs typeface="Arial" charset="0"/>
              </a:defRPr>
            </a:lvl2pPr>
            <a:lvl3pPr marL="1143000" indent="-228600" defTabSz="922338" eaLnBrk="0" hangingPunct="0">
              <a:defRPr>
                <a:solidFill>
                  <a:schemeClr val="tx1"/>
                </a:solidFill>
                <a:latin typeface="Tahoma" pitchFamily="34" charset="0"/>
                <a:cs typeface="Arial" charset="0"/>
              </a:defRPr>
            </a:lvl3pPr>
            <a:lvl4pPr marL="1600200" indent="-228600" defTabSz="922338" eaLnBrk="0" hangingPunct="0">
              <a:defRPr>
                <a:solidFill>
                  <a:schemeClr val="tx1"/>
                </a:solidFill>
                <a:latin typeface="Tahoma" pitchFamily="34" charset="0"/>
                <a:cs typeface="Arial" charset="0"/>
              </a:defRPr>
            </a:lvl4pPr>
            <a:lvl5pPr marL="2057400" indent="-228600" defTabSz="922338" eaLnBrk="0" hangingPunct="0">
              <a:defRPr>
                <a:solidFill>
                  <a:schemeClr val="tx1"/>
                </a:solidFill>
                <a:latin typeface="Tahoma" pitchFamily="34" charset="0"/>
                <a:cs typeface="Arial" charset="0"/>
              </a:defRPr>
            </a:lvl5pPr>
            <a:lvl6pPr marL="2514600" indent="-228600" defTabSz="922338" eaLnBrk="0" fontAlgn="base" hangingPunct="0">
              <a:spcBef>
                <a:spcPct val="0"/>
              </a:spcBef>
              <a:spcAft>
                <a:spcPct val="0"/>
              </a:spcAft>
              <a:defRPr>
                <a:solidFill>
                  <a:schemeClr val="tx1"/>
                </a:solidFill>
                <a:latin typeface="Tahoma" pitchFamily="34" charset="0"/>
                <a:cs typeface="Arial" charset="0"/>
              </a:defRPr>
            </a:lvl6pPr>
            <a:lvl7pPr marL="2971800" indent="-228600" defTabSz="922338" eaLnBrk="0" fontAlgn="base" hangingPunct="0">
              <a:spcBef>
                <a:spcPct val="0"/>
              </a:spcBef>
              <a:spcAft>
                <a:spcPct val="0"/>
              </a:spcAft>
              <a:defRPr>
                <a:solidFill>
                  <a:schemeClr val="tx1"/>
                </a:solidFill>
                <a:latin typeface="Tahoma" pitchFamily="34" charset="0"/>
                <a:cs typeface="Arial" charset="0"/>
              </a:defRPr>
            </a:lvl7pPr>
            <a:lvl8pPr marL="3429000" indent="-228600" defTabSz="922338" eaLnBrk="0" fontAlgn="base" hangingPunct="0">
              <a:spcBef>
                <a:spcPct val="0"/>
              </a:spcBef>
              <a:spcAft>
                <a:spcPct val="0"/>
              </a:spcAft>
              <a:defRPr>
                <a:solidFill>
                  <a:schemeClr val="tx1"/>
                </a:solidFill>
                <a:latin typeface="Tahoma" pitchFamily="34" charset="0"/>
                <a:cs typeface="Arial" charset="0"/>
              </a:defRPr>
            </a:lvl8pPr>
            <a:lvl9pPr marL="3886200" indent="-228600" defTabSz="922338" eaLnBrk="0" fontAlgn="base" hangingPunct="0">
              <a:spcBef>
                <a:spcPct val="0"/>
              </a:spcBef>
              <a:spcAft>
                <a:spcPct val="0"/>
              </a:spcAft>
              <a:defRPr>
                <a:solidFill>
                  <a:schemeClr val="tx1"/>
                </a:solidFill>
                <a:latin typeface="Tahoma" pitchFamily="34" charset="0"/>
                <a:cs typeface="Arial" charset="0"/>
              </a:defRPr>
            </a:lvl9pPr>
          </a:lstStyle>
          <a:p>
            <a:pPr marL="0" marR="0" lvl="0" indent="0" algn="l" defTabSz="922338"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Why Common Measures?</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 </a:t>
            </a: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Let’s look at the way things are now. We have program measures, which we are going to  refer to as “silos”. That fits. If you’ve traveled around Texas, you’ve probably seen lots of silos. They are tall cylinder structures which are used to store a variety of dry goods. To keep them dry and </a:t>
            </a: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SEPARATED</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a:t>
            </a:r>
          </a:p>
        </p:txBody>
      </p:sp>
    </p:spTree>
    <p:extLst>
      <p:ext uri="{BB962C8B-B14F-4D97-AF65-F5344CB8AC3E}">
        <p14:creationId xmlns:p14="http://schemas.microsoft.com/office/powerpoint/2010/main" val="2972307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p:txBody>
          <a:bodyPr/>
          <a:lstStyle/>
          <a:p>
            <a:pPr marL="0" marR="0" lvl="0" indent="0" algn="r" defTabSz="963942" rtl="0" eaLnBrk="1" fontAlgn="base" latinLnBrk="0" hangingPunct="1">
              <a:lnSpc>
                <a:spcPct val="100000"/>
              </a:lnSpc>
              <a:spcBef>
                <a:spcPct val="0"/>
              </a:spcBef>
              <a:spcAft>
                <a:spcPct val="0"/>
              </a:spcAft>
              <a:buClrTx/>
              <a:buSzTx/>
              <a:buFontTx/>
              <a:buNone/>
              <a:tabLst/>
              <a:defRPr/>
            </a:pPr>
            <a:fld id="{B111A640-93D4-4FEF-8A08-9C5B741DB276}"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3942"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483" name="Rectangle 2050"/>
          <p:cNvSpPr>
            <a:spLocks noGrp="1" noRot="1" noChangeAspect="1" noChangeArrowheads="1" noTextEdit="1"/>
          </p:cNvSpPr>
          <p:nvPr>
            <p:ph type="sldImg"/>
          </p:nvPr>
        </p:nvSpPr>
        <p:spPr>
          <a:xfrm>
            <a:off x="3211513" y="476250"/>
            <a:ext cx="4216400" cy="2371725"/>
          </a:xfrm>
          <a:ln/>
        </p:spPr>
      </p:sp>
      <p:sp>
        <p:nvSpPr>
          <p:cNvPr id="20484" name="Rectangle 2051"/>
          <p:cNvSpPr>
            <a:spLocks noGrp="1" noChangeArrowheads="1"/>
          </p:cNvSpPr>
          <p:nvPr>
            <p:ph type="body" idx="1"/>
          </p:nvPr>
        </p:nvSpPr>
        <p:spPr>
          <a:xfrm>
            <a:off x="732191" y="2942098"/>
            <a:ext cx="5852495" cy="50091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100000"/>
              </a:spcBef>
              <a:buFont typeface="Wingdings" pitchFamily="2" charset="2"/>
              <a:buNone/>
            </a:pPr>
            <a:endParaRPr lang="en-US"/>
          </a:p>
        </p:txBody>
      </p:sp>
      <p:sp>
        <p:nvSpPr>
          <p:cNvPr id="20485" name="Text Box 2052"/>
          <p:cNvSpPr txBox="1">
            <a:spLocks noChangeArrowheads="1"/>
          </p:cNvSpPr>
          <p:nvPr/>
        </p:nvSpPr>
        <p:spPr bwMode="auto">
          <a:xfrm>
            <a:off x="810763" y="637017"/>
            <a:ext cx="2684692" cy="238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1" tIns="47399" rIns="94801" bIns="47399"/>
          <a:lstStyle>
            <a:lvl1pPr defTabSz="922338" eaLnBrk="0" hangingPunct="0">
              <a:defRPr>
                <a:solidFill>
                  <a:schemeClr val="tx1"/>
                </a:solidFill>
                <a:latin typeface="Tahoma" pitchFamily="34" charset="0"/>
                <a:cs typeface="Arial" charset="0"/>
              </a:defRPr>
            </a:lvl1pPr>
            <a:lvl2pPr marL="742950" indent="-285750" defTabSz="922338" eaLnBrk="0" hangingPunct="0">
              <a:defRPr>
                <a:solidFill>
                  <a:schemeClr val="tx1"/>
                </a:solidFill>
                <a:latin typeface="Tahoma" pitchFamily="34" charset="0"/>
                <a:cs typeface="Arial" charset="0"/>
              </a:defRPr>
            </a:lvl2pPr>
            <a:lvl3pPr marL="1143000" indent="-228600" defTabSz="922338" eaLnBrk="0" hangingPunct="0">
              <a:defRPr>
                <a:solidFill>
                  <a:schemeClr val="tx1"/>
                </a:solidFill>
                <a:latin typeface="Tahoma" pitchFamily="34" charset="0"/>
                <a:cs typeface="Arial" charset="0"/>
              </a:defRPr>
            </a:lvl3pPr>
            <a:lvl4pPr marL="1600200" indent="-228600" defTabSz="922338" eaLnBrk="0" hangingPunct="0">
              <a:defRPr>
                <a:solidFill>
                  <a:schemeClr val="tx1"/>
                </a:solidFill>
                <a:latin typeface="Tahoma" pitchFamily="34" charset="0"/>
                <a:cs typeface="Arial" charset="0"/>
              </a:defRPr>
            </a:lvl4pPr>
            <a:lvl5pPr marL="2057400" indent="-228600" defTabSz="922338" eaLnBrk="0" hangingPunct="0">
              <a:defRPr>
                <a:solidFill>
                  <a:schemeClr val="tx1"/>
                </a:solidFill>
                <a:latin typeface="Tahoma" pitchFamily="34" charset="0"/>
                <a:cs typeface="Arial" charset="0"/>
              </a:defRPr>
            </a:lvl5pPr>
            <a:lvl6pPr marL="2514600" indent="-228600" defTabSz="922338" eaLnBrk="0" fontAlgn="base" hangingPunct="0">
              <a:spcBef>
                <a:spcPct val="0"/>
              </a:spcBef>
              <a:spcAft>
                <a:spcPct val="0"/>
              </a:spcAft>
              <a:defRPr>
                <a:solidFill>
                  <a:schemeClr val="tx1"/>
                </a:solidFill>
                <a:latin typeface="Tahoma" pitchFamily="34" charset="0"/>
                <a:cs typeface="Arial" charset="0"/>
              </a:defRPr>
            </a:lvl6pPr>
            <a:lvl7pPr marL="2971800" indent="-228600" defTabSz="922338" eaLnBrk="0" fontAlgn="base" hangingPunct="0">
              <a:spcBef>
                <a:spcPct val="0"/>
              </a:spcBef>
              <a:spcAft>
                <a:spcPct val="0"/>
              </a:spcAft>
              <a:defRPr>
                <a:solidFill>
                  <a:schemeClr val="tx1"/>
                </a:solidFill>
                <a:latin typeface="Tahoma" pitchFamily="34" charset="0"/>
                <a:cs typeface="Arial" charset="0"/>
              </a:defRPr>
            </a:lvl7pPr>
            <a:lvl8pPr marL="3429000" indent="-228600" defTabSz="922338" eaLnBrk="0" fontAlgn="base" hangingPunct="0">
              <a:spcBef>
                <a:spcPct val="0"/>
              </a:spcBef>
              <a:spcAft>
                <a:spcPct val="0"/>
              </a:spcAft>
              <a:defRPr>
                <a:solidFill>
                  <a:schemeClr val="tx1"/>
                </a:solidFill>
                <a:latin typeface="Tahoma" pitchFamily="34" charset="0"/>
                <a:cs typeface="Arial" charset="0"/>
              </a:defRPr>
            </a:lvl8pPr>
            <a:lvl9pPr marL="3886200" indent="-228600" defTabSz="922338" eaLnBrk="0" fontAlgn="base" hangingPunct="0">
              <a:spcBef>
                <a:spcPct val="0"/>
              </a:spcBef>
              <a:spcAft>
                <a:spcPct val="0"/>
              </a:spcAft>
              <a:defRPr>
                <a:solidFill>
                  <a:schemeClr val="tx1"/>
                </a:solidFill>
                <a:latin typeface="Tahoma" pitchFamily="34" charset="0"/>
                <a:cs typeface="Arial" charset="0"/>
              </a:defRPr>
            </a:lvl9pPr>
          </a:lstStyle>
          <a:p>
            <a:pPr marL="0" marR="0" lvl="0" indent="0" algn="l" defTabSz="922338"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Why Common Measures?</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 </a:t>
            </a: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Let’s look at the way things are now. We have program measures, which we are going to  refer to as “silos”. That fits. If you’ve traveled around Texas, you’ve probably seen lots of silos. They are tall cylinder structures which are used to store a variety of dry goods. To keep them dry and </a:t>
            </a: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SEPARATED</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a:t>
            </a:r>
          </a:p>
        </p:txBody>
      </p:sp>
    </p:spTree>
    <p:extLst>
      <p:ext uri="{BB962C8B-B14F-4D97-AF65-F5344CB8AC3E}">
        <p14:creationId xmlns:p14="http://schemas.microsoft.com/office/powerpoint/2010/main" val="2111779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p:txBody>
          <a:bodyPr/>
          <a:lstStyle/>
          <a:p>
            <a:pPr marL="0" marR="0" lvl="0" indent="0" algn="r" defTabSz="963942" rtl="0" eaLnBrk="1" fontAlgn="base" latinLnBrk="0" hangingPunct="1">
              <a:lnSpc>
                <a:spcPct val="100000"/>
              </a:lnSpc>
              <a:spcBef>
                <a:spcPct val="0"/>
              </a:spcBef>
              <a:spcAft>
                <a:spcPct val="0"/>
              </a:spcAft>
              <a:buClrTx/>
              <a:buSzTx/>
              <a:buFontTx/>
              <a:buNone/>
              <a:tabLst/>
              <a:defRPr/>
            </a:pPr>
            <a:fld id="{B111A640-93D4-4FEF-8A08-9C5B741DB276}"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3942"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483" name="Rectangle 2050"/>
          <p:cNvSpPr>
            <a:spLocks noGrp="1" noRot="1" noChangeAspect="1" noChangeArrowheads="1" noTextEdit="1"/>
          </p:cNvSpPr>
          <p:nvPr>
            <p:ph type="sldImg"/>
          </p:nvPr>
        </p:nvSpPr>
        <p:spPr>
          <a:xfrm>
            <a:off x="3211513" y="476250"/>
            <a:ext cx="4216400" cy="2371725"/>
          </a:xfrm>
          <a:ln/>
        </p:spPr>
      </p:sp>
      <p:sp>
        <p:nvSpPr>
          <p:cNvPr id="20484" name="Rectangle 2051"/>
          <p:cNvSpPr>
            <a:spLocks noGrp="1" noChangeArrowheads="1"/>
          </p:cNvSpPr>
          <p:nvPr>
            <p:ph type="body" idx="1"/>
          </p:nvPr>
        </p:nvSpPr>
        <p:spPr>
          <a:xfrm>
            <a:off x="732191" y="2942098"/>
            <a:ext cx="5852495" cy="50091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100000"/>
              </a:spcBef>
              <a:buFont typeface="Wingdings" pitchFamily="2" charset="2"/>
              <a:buNone/>
            </a:pPr>
            <a:endParaRPr lang="en-US"/>
          </a:p>
        </p:txBody>
      </p:sp>
      <p:sp>
        <p:nvSpPr>
          <p:cNvPr id="20485" name="Text Box 2052"/>
          <p:cNvSpPr txBox="1">
            <a:spLocks noChangeArrowheads="1"/>
          </p:cNvSpPr>
          <p:nvPr/>
        </p:nvSpPr>
        <p:spPr bwMode="auto">
          <a:xfrm>
            <a:off x="810763" y="637017"/>
            <a:ext cx="2684692" cy="238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1" tIns="47399" rIns="94801" bIns="47399"/>
          <a:lstStyle>
            <a:lvl1pPr defTabSz="922338" eaLnBrk="0" hangingPunct="0">
              <a:defRPr>
                <a:solidFill>
                  <a:schemeClr val="tx1"/>
                </a:solidFill>
                <a:latin typeface="Tahoma" pitchFamily="34" charset="0"/>
                <a:cs typeface="Arial" charset="0"/>
              </a:defRPr>
            </a:lvl1pPr>
            <a:lvl2pPr marL="742950" indent="-285750" defTabSz="922338" eaLnBrk="0" hangingPunct="0">
              <a:defRPr>
                <a:solidFill>
                  <a:schemeClr val="tx1"/>
                </a:solidFill>
                <a:latin typeface="Tahoma" pitchFamily="34" charset="0"/>
                <a:cs typeface="Arial" charset="0"/>
              </a:defRPr>
            </a:lvl2pPr>
            <a:lvl3pPr marL="1143000" indent="-228600" defTabSz="922338" eaLnBrk="0" hangingPunct="0">
              <a:defRPr>
                <a:solidFill>
                  <a:schemeClr val="tx1"/>
                </a:solidFill>
                <a:latin typeface="Tahoma" pitchFamily="34" charset="0"/>
                <a:cs typeface="Arial" charset="0"/>
              </a:defRPr>
            </a:lvl3pPr>
            <a:lvl4pPr marL="1600200" indent="-228600" defTabSz="922338" eaLnBrk="0" hangingPunct="0">
              <a:defRPr>
                <a:solidFill>
                  <a:schemeClr val="tx1"/>
                </a:solidFill>
                <a:latin typeface="Tahoma" pitchFamily="34" charset="0"/>
                <a:cs typeface="Arial" charset="0"/>
              </a:defRPr>
            </a:lvl4pPr>
            <a:lvl5pPr marL="2057400" indent="-228600" defTabSz="922338" eaLnBrk="0" hangingPunct="0">
              <a:defRPr>
                <a:solidFill>
                  <a:schemeClr val="tx1"/>
                </a:solidFill>
                <a:latin typeface="Tahoma" pitchFamily="34" charset="0"/>
                <a:cs typeface="Arial" charset="0"/>
              </a:defRPr>
            </a:lvl5pPr>
            <a:lvl6pPr marL="2514600" indent="-228600" defTabSz="922338" eaLnBrk="0" fontAlgn="base" hangingPunct="0">
              <a:spcBef>
                <a:spcPct val="0"/>
              </a:spcBef>
              <a:spcAft>
                <a:spcPct val="0"/>
              </a:spcAft>
              <a:defRPr>
                <a:solidFill>
                  <a:schemeClr val="tx1"/>
                </a:solidFill>
                <a:latin typeface="Tahoma" pitchFamily="34" charset="0"/>
                <a:cs typeface="Arial" charset="0"/>
              </a:defRPr>
            </a:lvl6pPr>
            <a:lvl7pPr marL="2971800" indent="-228600" defTabSz="922338" eaLnBrk="0" fontAlgn="base" hangingPunct="0">
              <a:spcBef>
                <a:spcPct val="0"/>
              </a:spcBef>
              <a:spcAft>
                <a:spcPct val="0"/>
              </a:spcAft>
              <a:defRPr>
                <a:solidFill>
                  <a:schemeClr val="tx1"/>
                </a:solidFill>
                <a:latin typeface="Tahoma" pitchFamily="34" charset="0"/>
                <a:cs typeface="Arial" charset="0"/>
              </a:defRPr>
            </a:lvl7pPr>
            <a:lvl8pPr marL="3429000" indent="-228600" defTabSz="922338" eaLnBrk="0" fontAlgn="base" hangingPunct="0">
              <a:spcBef>
                <a:spcPct val="0"/>
              </a:spcBef>
              <a:spcAft>
                <a:spcPct val="0"/>
              </a:spcAft>
              <a:defRPr>
                <a:solidFill>
                  <a:schemeClr val="tx1"/>
                </a:solidFill>
                <a:latin typeface="Tahoma" pitchFamily="34" charset="0"/>
                <a:cs typeface="Arial" charset="0"/>
              </a:defRPr>
            </a:lvl8pPr>
            <a:lvl9pPr marL="3886200" indent="-228600" defTabSz="922338" eaLnBrk="0" fontAlgn="base" hangingPunct="0">
              <a:spcBef>
                <a:spcPct val="0"/>
              </a:spcBef>
              <a:spcAft>
                <a:spcPct val="0"/>
              </a:spcAft>
              <a:defRPr>
                <a:solidFill>
                  <a:schemeClr val="tx1"/>
                </a:solidFill>
                <a:latin typeface="Tahoma" pitchFamily="34" charset="0"/>
                <a:cs typeface="Arial" charset="0"/>
              </a:defRPr>
            </a:lvl9pPr>
          </a:lstStyle>
          <a:p>
            <a:pPr marL="0" marR="0" lvl="0" indent="0" algn="l" defTabSz="922338"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Why Common Measures?</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 </a:t>
            </a: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Let’s look at the way things are now. We have program measures, which we are going to  refer to as “silos”. That fits. If you’ve traveled around Texas, you’ve probably seen lots of silos. They are tall cylinder structures which are used to store a variety of dry goods. To keep them dry and </a:t>
            </a: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SEPARATED</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a:t>
            </a:r>
          </a:p>
        </p:txBody>
      </p:sp>
    </p:spTree>
    <p:extLst>
      <p:ext uri="{BB962C8B-B14F-4D97-AF65-F5344CB8AC3E}">
        <p14:creationId xmlns:p14="http://schemas.microsoft.com/office/powerpoint/2010/main" val="3903836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p:txBody>
          <a:bodyPr/>
          <a:lstStyle/>
          <a:p>
            <a:pPr marL="0" marR="0" lvl="0" indent="0" algn="r" defTabSz="963942" rtl="0" eaLnBrk="1" fontAlgn="base" latinLnBrk="0" hangingPunct="1">
              <a:lnSpc>
                <a:spcPct val="100000"/>
              </a:lnSpc>
              <a:spcBef>
                <a:spcPct val="0"/>
              </a:spcBef>
              <a:spcAft>
                <a:spcPct val="0"/>
              </a:spcAft>
              <a:buClrTx/>
              <a:buSzTx/>
              <a:buFontTx/>
              <a:buNone/>
              <a:tabLst/>
              <a:defRPr/>
            </a:pPr>
            <a:fld id="{B111A640-93D4-4FEF-8A08-9C5B741DB276}"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3942"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483" name="Rectangle 2050"/>
          <p:cNvSpPr>
            <a:spLocks noGrp="1" noRot="1" noChangeAspect="1" noChangeArrowheads="1" noTextEdit="1"/>
          </p:cNvSpPr>
          <p:nvPr>
            <p:ph type="sldImg"/>
          </p:nvPr>
        </p:nvSpPr>
        <p:spPr>
          <a:xfrm>
            <a:off x="3211513" y="476250"/>
            <a:ext cx="4216400" cy="2371725"/>
          </a:xfrm>
          <a:ln/>
        </p:spPr>
      </p:sp>
      <p:sp>
        <p:nvSpPr>
          <p:cNvPr id="20484" name="Rectangle 2051"/>
          <p:cNvSpPr>
            <a:spLocks noGrp="1" noChangeArrowheads="1"/>
          </p:cNvSpPr>
          <p:nvPr>
            <p:ph type="body" idx="1"/>
          </p:nvPr>
        </p:nvSpPr>
        <p:spPr>
          <a:xfrm>
            <a:off x="732191" y="2942098"/>
            <a:ext cx="5852495" cy="50091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100000"/>
              </a:spcBef>
              <a:buFont typeface="Wingdings" pitchFamily="2" charset="2"/>
              <a:buNone/>
            </a:pPr>
            <a:endParaRPr lang="en-US"/>
          </a:p>
        </p:txBody>
      </p:sp>
      <p:sp>
        <p:nvSpPr>
          <p:cNvPr id="20485" name="Text Box 2052"/>
          <p:cNvSpPr txBox="1">
            <a:spLocks noChangeArrowheads="1"/>
          </p:cNvSpPr>
          <p:nvPr/>
        </p:nvSpPr>
        <p:spPr bwMode="auto">
          <a:xfrm>
            <a:off x="810763" y="637017"/>
            <a:ext cx="2684692" cy="238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1" tIns="47399" rIns="94801" bIns="47399"/>
          <a:lstStyle>
            <a:lvl1pPr defTabSz="922338" eaLnBrk="0" hangingPunct="0">
              <a:defRPr>
                <a:solidFill>
                  <a:schemeClr val="tx1"/>
                </a:solidFill>
                <a:latin typeface="Tahoma" pitchFamily="34" charset="0"/>
                <a:cs typeface="Arial" charset="0"/>
              </a:defRPr>
            </a:lvl1pPr>
            <a:lvl2pPr marL="742950" indent="-285750" defTabSz="922338" eaLnBrk="0" hangingPunct="0">
              <a:defRPr>
                <a:solidFill>
                  <a:schemeClr val="tx1"/>
                </a:solidFill>
                <a:latin typeface="Tahoma" pitchFamily="34" charset="0"/>
                <a:cs typeface="Arial" charset="0"/>
              </a:defRPr>
            </a:lvl2pPr>
            <a:lvl3pPr marL="1143000" indent="-228600" defTabSz="922338" eaLnBrk="0" hangingPunct="0">
              <a:defRPr>
                <a:solidFill>
                  <a:schemeClr val="tx1"/>
                </a:solidFill>
                <a:latin typeface="Tahoma" pitchFamily="34" charset="0"/>
                <a:cs typeface="Arial" charset="0"/>
              </a:defRPr>
            </a:lvl3pPr>
            <a:lvl4pPr marL="1600200" indent="-228600" defTabSz="922338" eaLnBrk="0" hangingPunct="0">
              <a:defRPr>
                <a:solidFill>
                  <a:schemeClr val="tx1"/>
                </a:solidFill>
                <a:latin typeface="Tahoma" pitchFamily="34" charset="0"/>
                <a:cs typeface="Arial" charset="0"/>
              </a:defRPr>
            </a:lvl4pPr>
            <a:lvl5pPr marL="2057400" indent="-228600" defTabSz="922338" eaLnBrk="0" hangingPunct="0">
              <a:defRPr>
                <a:solidFill>
                  <a:schemeClr val="tx1"/>
                </a:solidFill>
                <a:latin typeface="Tahoma" pitchFamily="34" charset="0"/>
                <a:cs typeface="Arial" charset="0"/>
              </a:defRPr>
            </a:lvl5pPr>
            <a:lvl6pPr marL="2514600" indent="-228600" defTabSz="922338" eaLnBrk="0" fontAlgn="base" hangingPunct="0">
              <a:spcBef>
                <a:spcPct val="0"/>
              </a:spcBef>
              <a:spcAft>
                <a:spcPct val="0"/>
              </a:spcAft>
              <a:defRPr>
                <a:solidFill>
                  <a:schemeClr val="tx1"/>
                </a:solidFill>
                <a:latin typeface="Tahoma" pitchFamily="34" charset="0"/>
                <a:cs typeface="Arial" charset="0"/>
              </a:defRPr>
            </a:lvl6pPr>
            <a:lvl7pPr marL="2971800" indent="-228600" defTabSz="922338" eaLnBrk="0" fontAlgn="base" hangingPunct="0">
              <a:spcBef>
                <a:spcPct val="0"/>
              </a:spcBef>
              <a:spcAft>
                <a:spcPct val="0"/>
              </a:spcAft>
              <a:defRPr>
                <a:solidFill>
                  <a:schemeClr val="tx1"/>
                </a:solidFill>
                <a:latin typeface="Tahoma" pitchFamily="34" charset="0"/>
                <a:cs typeface="Arial" charset="0"/>
              </a:defRPr>
            </a:lvl7pPr>
            <a:lvl8pPr marL="3429000" indent="-228600" defTabSz="922338" eaLnBrk="0" fontAlgn="base" hangingPunct="0">
              <a:spcBef>
                <a:spcPct val="0"/>
              </a:spcBef>
              <a:spcAft>
                <a:spcPct val="0"/>
              </a:spcAft>
              <a:defRPr>
                <a:solidFill>
                  <a:schemeClr val="tx1"/>
                </a:solidFill>
                <a:latin typeface="Tahoma" pitchFamily="34" charset="0"/>
                <a:cs typeface="Arial" charset="0"/>
              </a:defRPr>
            </a:lvl8pPr>
            <a:lvl9pPr marL="3886200" indent="-228600" defTabSz="922338" eaLnBrk="0" fontAlgn="base" hangingPunct="0">
              <a:spcBef>
                <a:spcPct val="0"/>
              </a:spcBef>
              <a:spcAft>
                <a:spcPct val="0"/>
              </a:spcAft>
              <a:defRPr>
                <a:solidFill>
                  <a:schemeClr val="tx1"/>
                </a:solidFill>
                <a:latin typeface="Tahoma" pitchFamily="34" charset="0"/>
                <a:cs typeface="Arial" charset="0"/>
              </a:defRPr>
            </a:lvl9pPr>
          </a:lstStyle>
          <a:p>
            <a:pPr marL="0" marR="0" lvl="0" indent="0" algn="l" defTabSz="922338"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Why Common Measures?</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 </a:t>
            </a: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Let’s look at the way things are now. We have program measures, which we are going to  refer to as “silos”. That fits. If you’ve traveled around Texas, you’ve probably seen lots of silos. They are tall cylinder structures which are used to store a variety of dry goods. To keep them dry and </a:t>
            </a: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SEPARATED</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a:t>
            </a:r>
          </a:p>
        </p:txBody>
      </p:sp>
    </p:spTree>
    <p:extLst>
      <p:ext uri="{BB962C8B-B14F-4D97-AF65-F5344CB8AC3E}">
        <p14:creationId xmlns:p14="http://schemas.microsoft.com/office/powerpoint/2010/main" val="2935457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p:txBody>
          <a:bodyPr/>
          <a:lstStyle/>
          <a:p>
            <a:pPr marL="0" marR="0" lvl="0" indent="0" algn="r" defTabSz="963942" rtl="0" eaLnBrk="1" fontAlgn="base" latinLnBrk="0" hangingPunct="1">
              <a:lnSpc>
                <a:spcPct val="100000"/>
              </a:lnSpc>
              <a:spcBef>
                <a:spcPct val="0"/>
              </a:spcBef>
              <a:spcAft>
                <a:spcPct val="0"/>
              </a:spcAft>
              <a:buClrTx/>
              <a:buSzTx/>
              <a:buFontTx/>
              <a:buNone/>
              <a:tabLst/>
              <a:defRPr/>
            </a:pPr>
            <a:fld id="{B111A640-93D4-4FEF-8A08-9C5B741DB276}"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3942"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483" name="Rectangle 2050"/>
          <p:cNvSpPr>
            <a:spLocks noGrp="1" noRot="1" noChangeAspect="1" noChangeArrowheads="1" noTextEdit="1"/>
          </p:cNvSpPr>
          <p:nvPr>
            <p:ph type="sldImg"/>
          </p:nvPr>
        </p:nvSpPr>
        <p:spPr>
          <a:xfrm>
            <a:off x="3211513" y="476250"/>
            <a:ext cx="4216400" cy="2371725"/>
          </a:xfrm>
          <a:ln/>
        </p:spPr>
      </p:sp>
      <p:sp>
        <p:nvSpPr>
          <p:cNvPr id="20484" name="Rectangle 2051"/>
          <p:cNvSpPr>
            <a:spLocks noGrp="1" noChangeArrowheads="1"/>
          </p:cNvSpPr>
          <p:nvPr>
            <p:ph type="body" idx="1"/>
          </p:nvPr>
        </p:nvSpPr>
        <p:spPr>
          <a:xfrm>
            <a:off x="732191" y="2942098"/>
            <a:ext cx="5852495" cy="50091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100000"/>
              </a:spcBef>
              <a:buFont typeface="Wingdings" pitchFamily="2" charset="2"/>
              <a:buNone/>
            </a:pPr>
            <a:endParaRPr lang="en-US"/>
          </a:p>
        </p:txBody>
      </p:sp>
      <p:sp>
        <p:nvSpPr>
          <p:cNvPr id="20485" name="Text Box 2052"/>
          <p:cNvSpPr txBox="1">
            <a:spLocks noChangeArrowheads="1"/>
          </p:cNvSpPr>
          <p:nvPr/>
        </p:nvSpPr>
        <p:spPr bwMode="auto">
          <a:xfrm>
            <a:off x="810763" y="637017"/>
            <a:ext cx="2684692" cy="238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1" tIns="47399" rIns="94801" bIns="47399"/>
          <a:lstStyle>
            <a:lvl1pPr defTabSz="922338" eaLnBrk="0" hangingPunct="0">
              <a:defRPr>
                <a:solidFill>
                  <a:schemeClr val="tx1"/>
                </a:solidFill>
                <a:latin typeface="Tahoma" pitchFamily="34" charset="0"/>
                <a:cs typeface="Arial" charset="0"/>
              </a:defRPr>
            </a:lvl1pPr>
            <a:lvl2pPr marL="742950" indent="-285750" defTabSz="922338" eaLnBrk="0" hangingPunct="0">
              <a:defRPr>
                <a:solidFill>
                  <a:schemeClr val="tx1"/>
                </a:solidFill>
                <a:latin typeface="Tahoma" pitchFamily="34" charset="0"/>
                <a:cs typeface="Arial" charset="0"/>
              </a:defRPr>
            </a:lvl2pPr>
            <a:lvl3pPr marL="1143000" indent="-228600" defTabSz="922338" eaLnBrk="0" hangingPunct="0">
              <a:defRPr>
                <a:solidFill>
                  <a:schemeClr val="tx1"/>
                </a:solidFill>
                <a:latin typeface="Tahoma" pitchFamily="34" charset="0"/>
                <a:cs typeface="Arial" charset="0"/>
              </a:defRPr>
            </a:lvl3pPr>
            <a:lvl4pPr marL="1600200" indent="-228600" defTabSz="922338" eaLnBrk="0" hangingPunct="0">
              <a:defRPr>
                <a:solidFill>
                  <a:schemeClr val="tx1"/>
                </a:solidFill>
                <a:latin typeface="Tahoma" pitchFamily="34" charset="0"/>
                <a:cs typeface="Arial" charset="0"/>
              </a:defRPr>
            </a:lvl4pPr>
            <a:lvl5pPr marL="2057400" indent="-228600" defTabSz="922338" eaLnBrk="0" hangingPunct="0">
              <a:defRPr>
                <a:solidFill>
                  <a:schemeClr val="tx1"/>
                </a:solidFill>
                <a:latin typeface="Tahoma" pitchFamily="34" charset="0"/>
                <a:cs typeface="Arial" charset="0"/>
              </a:defRPr>
            </a:lvl5pPr>
            <a:lvl6pPr marL="2514600" indent="-228600" defTabSz="922338" eaLnBrk="0" fontAlgn="base" hangingPunct="0">
              <a:spcBef>
                <a:spcPct val="0"/>
              </a:spcBef>
              <a:spcAft>
                <a:spcPct val="0"/>
              </a:spcAft>
              <a:defRPr>
                <a:solidFill>
                  <a:schemeClr val="tx1"/>
                </a:solidFill>
                <a:latin typeface="Tahoma" pitchFamily="34" charset="0"/>
                <a:cs typeface="Arial" charset="0"/>
              </a:defRPr>
            </a:lvl6pPr>
            <a:lvl7pPr marL="2971800" indent="-228600" defTabSz="922338" eaLnBrk="0" fontAlgn="base" hangingPunct="0">
              <a:spcBef>
                <a:spcPct val="0"/>
              </a:spcBef>
              <a:spcAft>
                <a:spcPct val="0"/>
              </a:spcAft>
              <a:defRPr>
                <a:solidFill>
                  <a:schemeClr val="tx1"/>
                </a:solidFill>
                <a:latin typeface="Tahoma" pitchFamily="34" charset="0"/>
                <a:cs typeface="Arial" charset="0"/>
              </a:defRPr>
            </a:lvl7pPr>
            <a:lvl8pPr marL="3429000" indent="-228600" defTabSz="922338" eaLnBrk="0" fontAlgn="base" hangingPunct="0">
              <a:spcBef>
                <a:spcPct val="0"/>
              </a:spcBef>
              <a:spcAft>
                <a:spcPct val="0"/>
              </a:spcAft>
              <a:defRPr>
                <a:solidFill>
                  <a:schemeClr val="tx1"/>
                </a:solidFill>
                <a:latin typeface="Tahoma" pitchFamily="34" charset="0"/>
                <a:cs typeface="Arial" charset="0"/>
              </a:defRPr>
            </a:lvl8pPr>
            <a:lvl9pPr marL="3886200" indent="-228600" defTabSz="922338" eaLnBrk="0" fontAlgn="base" hangingPunct="0">
              <a:spcBef>
                <a:spcPct val="0"/>
              </a:spcBef>
              <a:spcAft>
                <a:spcPct val="0"/>
              </a:spcAft>
              <a:defRPr>
                <a:solidFill>
                  <a:schemeClr val="tx1"/>
                </a:solidFill>
                <a:latin typeface="Tahoma" pitchFamily="34" charset="0"/>
                <a:cs typeface="Arial" charset="0"/>
              </a:defRPr>
            </a:lvl9pPr>
          </a:lstStyle>
          <a:p>
            <a:pPr marL="0" marR="0" lvl="0" indent="0" algn="l" defTabSz="922338"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Why Common Measures?</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 </a:t>
            </a: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Let’s look at the way things are now. We have program measures, which we are going to  refer to as “silos”. That fits. If you’ve traveled around Texas, you’ve probably seen lots of silos. They are tall cylinder structures which are used to store a variety of dry goods. To keep them dry and </a:t>
            </a: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SEPARATED</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a:t>
            </a:r>
          </a:p>
        </p:txBody>
      </p:sp>
    </p:spTree>
    <p:extLst>
      <p:ext uri="{BB962C8B-B14F-4D97-AF65-F5344CB8AC3E}">
        <p14:creationId xmlns:p14="http://schemas.microsoft.com/office/powerpoint/2010/main" val="3221026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p:txBody>
          <a:bodyPr/>
          <a:lstStyle/>
          <a:p>
            <a:pPr marL="0" marR="0" lvl="0" indent="0" algn="r" defTabSz="963942" rtl="0" eaLnBrk="1" fontAlgn="base" latinLnBrk="0" hangingPunct="1">
              <a:lnSpc>
                <a:spcPct val="100000"/>
              </a:lnSpc>
              <a:spcBef>
                <a:spcPct val="0"/>
              </a:spcBef>
              <a:spcAft>
                <a:spcPct val="0"/>
              </a:spcAft>
              <a:buClrTx/>
              <a:buSzTx/>
              <a:buFontTx/>
              <a:buNone/>
              <a:tabLst/>
              <a:defRPr/>
            </a:pPr>
            <a:fld id="{B111A640-93D4-4FEF-8A08-9C5B741DB276}"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3942"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483" name="Rectangle 2050"/>
          <p:cNvSpPr>
            <a:spLocks noGrp="1" noRot="1" noChangeAspect="1" noChangeArrowheads="1" noTextEdit="1"/>
          </p:cNvSpPr>
          <p:nvPr>
            <p:ph type="sldImg"/>
          </p:nvPr>
        </p:nvSpPr>
        <p:spPr>
          <a:xfrm>
            <a:off x="3211513" y="476250"/>
            <a:ext cx="4216400" cy="2371725"/>
          </a:xfrm>
          <a:ln/>
        </p:spPr>
      </p:sp>
      <p:sp>
        <p:nvSpPr>
          <p:cNvPr id="20484" name="Rectangle 2051"/>
          <p:cNvSpPr>
            <a:spLocks noGrp="1" noChangeArrowheads="1"/>
          </p:cNvSpPr>
          <p:nvPr>
            <p:ph type="body" idx="1"/>
          </p:nvPr>
        </p:nvSpPr>
        <p:spPr>
          <a:xfrm>
            <a:off x="732191" y="2942098"/>
            <a:ext cx="5852495" cy="50091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100000"/>
              </a:spcBef>
              <a:buFont typeface="Wingdings" pitchFamily="2" charset="2"/>
              <a:buNone/>
            </a:pPr>
            <a:endParaRPr lang="en-US"/>
          </a:p>
        </p:txBody>
      </p:sp>
      <p:sp>
        <p:nvSpPr>
          <p:cNvPr id="20485" name="Text Box 2052"/>
          <p:cNvSpPr txBox="1">
            <a:spLocks noChangeArrowheads="1"/>
          </p:cNvSpPr>
          <p:nvPr/>
        </p:nvSpPr>
        <p:spPr bwMode="auto">
          <a:xfrm>
            <a:off x="810763" y="637017"/>
            <a:ext cx="2684692" cy="238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1" tIns="47399" rIns="94801" bIns="47399"/>
          <a:lstStyle>
            <a:lvl1pPr defTabSz="922338" eaLnBrk="0" hangingPunct="0">
              <a:defRPr>
                <a:solidFill>
                  <a:schemeClr val="tx1"/>
                </a:solidFill>
                <a:latin typeface="Tahoma" pitchFamily="34" charset="0"/>
                <a:cs typeface="Arial" charset="0"/>
              </a:defRPr>
            </a:lvl1pPr>
            <a:lvl2pPr marL="742950" indent="-285750" defTabSz="922338" eaLnBrk="0" hangingPunct="0">
              <a:defRPr>
                <a:solidFill>
                  <a:schemeClr val="tx1"/>
                </a:solidFill>
                <a:latin typeface="Tahoma" pitchFamily="34" charset="0"/>
                <a:cs typeface="Arial" charset="0"/>
              </a:defRPr>
            </a:lvl2pPr>
            <a:lvl3pPr marL="1143000" indent="-228600" defTabSz="922338" eaLnBrk="0" hangingPunct="0">
              <a:defRPr>
                <a:solidFill>
                  <a:schemeClr val="tx1"/>
                </a:solidFill>
                <a:latin typeface="Tahoma" pitchFamily="34" charset="0"/>
                <a:cs typeface="Arial" charset="0"/>
              </a:defRPr>
            </a:lvl3pPr>
            <a:lvl4pPr marL="1600200" indent="-228600" defTabSz="922338" eaLnBrk="0" hangingPunct="0">
              <a:defRPr>
                <a:solidFill>
                  <a:schemeClr val="tx1"/>
                </a:solidFill>
                <a:latin typeface="Tahoma" pitchFamily="34" charset="0"/>
                <a:cs typeface="Arial" charset="0"/>
              </a:defRPr>
            </a:lvl4pPr>
            <a:lvl5pPr marL="2057400" indent="-228600" defTabSz="922338" eaLnBrk="0" hangingPunct="0">
              <a:defRPr>
                <a:solidFill>
                  <a:schemeClr val="tx1"/>
                </a:solidFill>
                <a:latin typeface="Tahoma" pitchFamily="34" charset="0"/>
                <a:cs typeface="Arial" charset="0"/>
              </a:defRPr>
            </a:lvl5pPr>
            <a:lvl6pPr marL="2514600" indent="-228600" defTabSz="922338" eaLnBrk="0" fontAlgn="base" hangingPunct="0">
              <a:spcBef>
                <a:spcPct val="0"/>
              </a:spcBef>
              <a:spcAft>
                <a:spcPct val="0"/>
              </a:spcAft>
              <a:defRPr>
                <a:solidFill>
                  <a:schemeClr val="tx1"/>
                </a:solidFill>
                <a:latin typeface="Tahoma" pitchFamily="34" charset="0"/>
                <a:cs typeface="Arial" charset="0"/>
              </a:defRPr>
            </a:lvl6pPr>
            <a:lvl7pPr marL="2971800" indent="-228600" defTabSz="922338" eaLnBrk="0" fontAlgn="base" hangingPunct="0">
              <a:spcBef>
                <a:spcPct val="0"/>
              </a:spcBef>
              <a:spcAft>
                <a:spcPct val="0"/>
              </a:spcAft>
              <a:defRPr>
                <a:solidFill>
                  <a:schemeClr val="tx1"/>
                </a:solidFill>
                <a:latin typeface="Tahoma" pitchFamily="34" charset="0"/>
                <a:cs typeface="Arial" charset="0"/>
              </a:defRPr>
            </a:lvl7pPr>
            <a:lvl8pPr marL="3429000" indent="-228600" defTabSz="922338" eaLnBrk="0" fontAlgn="base" hangingPunct="0">
              <a:spcBef>
                <a:spcPct val="0"/>
              </a:spcBef>
              <a:spcAft>
                <a:spcPct val="0"/>
              </a:spcAft>
              <a:defRPr>
                <a:solidFill>
                  <a:schemeClr val="tx1"/>
                </a:solidFill>
                <a:latin typeface="Tahoma" pitchFamily="34" charset="0"/>
                <a:cs typeface="Arial" charset="0"/>
              </a:defRPr>
            </a:lvl8pPr>
            <a:lvl9pPr marL="3886200" indent="-228600" defTabSz="922338" eaLnBrk="0" fontAlgn="base" hangingPunct="0">
              <a:spcBef>
                <a:spcPct val="0"/>
              </a:spcBef>
              <a:spcAft>
                <a:spcPct val="0"/>
              </a:spcAft>
              <a:defRPr>
                <a:solidFill>
                  <a:schemeClr val="tx1"/>
                </a:solidFill>
                <a:latin typeface="Tahoma" pitchFamily="34" charset="0"/>
                <a:cs typeface="Arial" charset="0"/>
              </a:defRPr>
            </a:lvl9pPr>
          </a:lstStyle>
          <a:p>
            <a:pPr marL="0" marR="0" lvl="0" indent="0" algn="l" defTabSz="922338"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Why Common Measures?</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 </a:t>
            </a: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Let’s look at the way things are now. We have program measures, which we are going to  refer to as “silos”. That fits. If you’ve traveled around Texas, you’ve probably seen lots of silos. They are tall cylinder structures which are used to store a variety of dry goods. To keep them dry and </a:t>
            </a: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SEPARATED</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a:t>
            </a:r>
          </a:p>
        </p:txBody>
      </p:sp>
    </p:spTree>
    <p:extLst>
      <p:ext uri="{BB962C8B-B14F-4D97-AF65-F5344CB8AC3E}">
        <p14:creationId xmlns:p14="http://schemas.microsoft.com/office/powerpoint/2010/main" val="2323284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p:txBody>
          <a:bodyPr/>
          <a:lstStyle/>
          <a:p>
            <a:pPr marL="0" marR="0" lvl="0" indent="0" algn="r" defTabSz="963942" rtl="0" eaLnBrk="1" fontAlgn="base" latinLnBrk="0" hangingPunct="1">
              <a:lnSpc>
                <a:spcPct val="100000"/>
              </a:lnSpc>
              <a:spcBef>
                <a:spcPct val="0"/>
              </a:spcBef>
              <a:spcAft>
                <a:spcPct val="0"/>
              </a:spcAft>
              <a:buClrTx/>
              <a:buSzTx/>
              <a:buFontTx/>
              <a:buNone/>
              <a:tabLst/>
              <a:defRPr/>
            </a:pPr>
            <a:fld id="{B111A640-93D4-4FEF-8A08-9C5B741DB276}"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3942"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483" name="Rectangle 2050"/>
          <p:cNvSpPr>
            <a:spLocks noGrp="1" noRot="1" noChangeAspect="1" noChangeArrowheads="1" noTextEdit="1"/>
          </p:cNvSpPr>
          <p:nvPr>
            <p:ph type="sldImg"/>
          </p:nvPr>
        </p:nvSpPr>
        <p:spPr>
          <a:xfrm>
            <a:off x="3211513" y="476250"/>
            <a:ext cx="4216400" cy="2371725"/>
          </a:xfrm>
          <a:ln/>
        </p:spPr>
      </p:sp>
      <p:sp>
        <p:nvSpPr>
          <p:cNvPr id="20484" name="Rectangle 2051"/>
          <p:cNvSpPr>
            <a:spLocks noGrp="1" noChangeArrowheads="1"/>
          </p:cNvSpPr>
          <p:nvPr>
            <p:ph type="body" idx="1"/>
          </p:nvPr>
        </p:nvSpPr>
        <p:spPr>
          <a:xfrm>
            <a:off x="732191" y="2942098"/>
            <a:ext cx="5852495" cy="50091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100000"/>
              </a:spcBef>
              <a:buFont typeface="Wingdings" pitchFamily="2" charset="2"/>
              <a:buNone/>
            </a:pPr>
            <a:endParaRPr lang="en-US"/>
          </a:p>
        </p:txBody>
      </p:sp>
      <p:sp>
        <p:nvSpPr>
          <p:cNvPr id="20485" name="Text Box 2052"/>
          <p:cNvSpPr txBox="1">
            <a:spLocks noChangeArrowheads="1"/>
          </p:cNvSpPr>
          <p:nvPr/>
        </p:nvSpPr>
        <p:spPr bwMode="auto">
          <a:xfrm>
            <a:off x="810763" y="637017"/>
            <a:ext cx="2684692" cy="238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1" tIns="47399" rIns="94801" bIns="47399"/>
          <a:lstStyle>
            <a:lvl1pPr defTabSz="922338" eaLnBrk="0" hangingPunct="0">
              <a:defRPr>
                <a:solidFill>
                  <a:schemeClr val="tx1"/>
                </a:solidFill>
                <a:latin typeface="Tahoma" pitchFamily="34" charset="0"/>
                <a:cs typeface="Arial" charset="0"/>
              </a:defRPr>
            </a:lvl1pPr>
            <a:lvl2pPr marL="742950" indent="-285750" defTabSz="922338" eaLnBrk="0" hangingPunct="0">
              <a:defRPr>
                <a:solidFill>
                  <a:schemeClr val="tx1"/>
                </a:solidFill>
                <a:latin typeface="Tahoma" pitchFamily="34" charset="0"/>
                <a:cs typeface="Arial" charset="0"/>
              </a:defRPr>
            </a:lvl2pPr>
            <a:lvl3pPr marL="1143000" indent="-228600" defTabSz="922338" eaLnBrk="0" hangingPunct="0">
              <a:defRPr>
                <a:solidFill>
                  <a:schemeClr val="tx1"/>
                </a:solidFill>
                <a:latin typeface="Tahoma" pitchFamily="34" charset="0"/>
                <a:cs typeface="Arial" charset="0"/>
              </a:defRPr>
            </a:lvl3pPr>
            <a:lvl4pPr marL="1600200" indent="-228600" defTabSz="922338" eaLnBrk="0" hangingPunct="0">
              <a:defRPr>
                <a:solidFill>
                  <a:schemeClr val="tx1"/>
                </a:solidFill>
                <a:latin typeface="Tahoma" pitchFamily="34" charset="0"/>
                <a:cs typeface="Arial" charset="0"/>
              </a:defRPr>
            </a:lvl4pPr>
            <a:lvl5pPr marL="2057400" indent="-228600" defTabSz="922338" eaLnBrk="0" hangingPunct="0">
              <a:defRPr>
                <a:solidFill>
                  <a:schemeClr val="tx1"/>
                </a:solidFill>
                <a:latin typeface="Tahoma" pitchFamily="34" charset="0"/>
                <a:cs typeface="Arial" charset="0"/>
              </a:defRPr>
            </a:lvl5pPr>
            <a:lvl6pPr marL="2514600" indent="-228600" defTabSz="922338" eaLnBrk="0" fontAlgn="base" hangingPunct="0">
              <a:spcBef>
                <a:spcPct val="0"/>
              </a:spcBef>
              <a:spcAft>
                <a:spcPct val="0"/>
              </a:spcAft>
              <a:defRPr>
                <a:solidFill>
                  <a:schemeClr val="tx1"/>
                </a:solidFill>
                <a:latin typeface="Tahoma" pitchFamily="34" charset="0"/>
                <a:cs typeface="Arial" charset="0"/>
              </a:defRPr>
            </a:lvl6pPr>
            <a:lvl7pPr marL="2971800" indent="-228600" defTabSz="922338" eaLnBrk="0" fontAlgn="base" hangingPunct="0">
              <a:spcBef>
                <a:spcPct val="0"/>
              </a:spcBef>
              <a:spcAft>
                <a:spcPct val="0"/>
              </a:spcAft>
              <a:defRPr>
                <a:solidFill>
                  <a:schemeClr val="tx1"/>
                </a:solidFill>
                <a:latin typeface="Tahoma" pitchFamily="34" charset="0"/>
                <a:cs typeface="Arial" charset="0"/>
              </a:defRPr>
            </a:lvl7pPr>
            <a:lvl8pPr marL="3429000" indent="-228600" defTabSz="922338" eaLnBrk="0" fontAlgn="base" hangingPunct="0">
              <a:spcBef>
                <a:spcPct val="0"/>
              </a:spcBef>
              <a:spcAft>
                <a:spcPct val="0"/>
              </a:spcAft>
              <a:defRPr>
                <a:solidFill>
                  <a:schemeClr val="tx1"/>
                </a:solidFill>
                <a:latin typeface="Tahoma" pitchFamily="34" charset="0"/>
                <a:cs typeface="Arial" charset="0"/>
              </a:defRPr>
            </a:lvl8pPr>
            <a:lvl9pPr marL="3886200" indent="-228600" defTabSz="922338" eaLnBrk="0" fontAlgn="base" hangingPunct="0">
              <a:spcBef>
                <a:spcPct val="0"/>
              </a:spcBef>
              <a:spcAft>
                <a:spcPct val="0"/>
              </a:spcAft>
              <a:defRPr>
                <a:solidFill>
                  <a:schemeClr val="tx1"/>
                </a:solidFill>
                <a:latin typeface="Tahoma" pitchFamily="34" charset="0"/>
                <a:cs typeface="Arial" charset="0"/>
              </a:defRPr>
            </a:lvl9pPr>
          </a:lstStyle>
          <a:p>
            <a:pPr marL="0" marR="0" lvl="0" indent="0" algn="l" defTabSz="922338"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Why Common Measures?</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 </a:t>
            </a: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Let’s look at the way things are now. We have program measures, which we are going to  refer to as “silos”. That fits. If you’ve traveled around Texas, you’ve probably seen lots of silos. They are tall cylinder structures which are used to store a variety of dry goods. To keep them dry and </a:t>
            </a: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SEPARATED</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a:t>
            </a:r>
          </a:p>
        </p:txBody>
      </p:sp>
    </p:spTree>
    <p:extLst>
      <p:ext uri="{BB962C8B-B14F-4D97-AF65-F5344CB8AC3E}">
        <p14:creationId xmlns:p14="http://schemas.microsoft.com/office/powerpoint/2010/main" val="167730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p:txBody>
          <a:bodyPr/>
          <a:lstStyle/>
          <a:p>
            <a:pPr marL="0" marR="0" lvl="0" indent="0" algn="r" defTabSz="963942" rtl="0" eaLnBrk="1" fontAlgn="base" latinLnBrk="0" hangingPunct="1">
              <a:lnSpc>
                <a:spcPct val="100000"/>
              </a:lnSpc>
              <a:spcBef>
                <a:spcPct val="0"/>
              </a:spcBef>
              <a:spcAft>
                <a:spcPct val="0"/>
              </a:spcAft>
              <a:buClrTx/>
              <a:buSzTx/>
              <a:buFontTx/>
              <a:buNone/>
              <a:tabLst/>
              <a:defRPr/>
            </a:pPr>
            <a:fld id="{B111A640-93D4-4FEF-8A08-9C5B741DB276}"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3942"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483" name="Rectangle 2050"/>
          <p:cNvSpPr>
            <a:spLocks noGrp="1" noRot="1" noChangeAspect="1" noChangeArrowheads="1" noTextEdit="1"/>
          </p:cNvSpPr>
          <p:nvPr>
            <p:ph type="sldImg"/>
          </p:nvPr>
        </p:nvSpPr>
        <p:spPr>
          <a:xfrm>
            <a:off x="3211513" y="476250"/>
            <a:ext cx="4216400" cy="2371725"/>
          </a:xfrm>
          <a:ln/>
        </p:spPr>
      </p:sp>
      <p:sp>
        <p:nvSpPr>
          <p:cNvPr id="20484" name="Rectangle 2051"/>
          <p:cNvSpPr>
            <a:spLocks noGrp="1" noChangeArrowheads="1"/>
          </p:cNvSpPr>
          <p:nvPr>
            <p:ph type="body" idx="1"/>
          </p:nvPr>
        </p:nvSpPr>
        <p:spPr>
          <a:xfrm>
            <a:off x="732191" y="2942098"/>
            <a:ext cx="5852495" cy="50091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100000"/>
              </a:spcBef>
              <a:buFont typeface="Wingdings" pitchFamily="2" charset="2"/>
              <a:buNone/>
            </a:pPr>
            <a:endParaRPr lang="en-US"/>
          </a:p>
        </p:txBody>
      </p:sp>
      <p:sp>
        <p:nvSpPr>
          <p:cNvPr id="20485" name="Text Box 2052"/>
          <p:cNvSpPr txBox="1">
            <a:spLocks noChangeArrowheads="1"/>
          </p:cNvSpPr>
          <p:nvPr/>
        </p:nvSpPr>
        <p:spPr bwMode="auto">
          <a:xfrm>
            <a:off x="810763" y="637017"/>
            <a:ext cx="2684692" cy="238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1" tIns="47399" rIns="94801" bIns="47399"/>
          <a:lstStyle>
            <a:lvl1pPr defTabSz="922338" eaLnBrk="0" hangingPunct="0">
              <a:defRPr>
                <a:solidFill>
                  <a:schemeClr val="tx1"/>
                </a:solidFill>
                <a:latin typeface="Tahoma" pitchFamily="34" charset="0"/>
                <a:cs typeface="Arial" charset="0"/>
              </a:defRPr>
            </a:lvl1pPr>
            <a:lvl2pPr marL="742950" indent="-285750" defTabSz="922338" eaLnBrk="0" hangingPunct="0">
              <a:defRPr>
                <a:solidFill>
                  <a:schemeClr val="tx1"/>
                </a:solidFill>
                <a:latin typeface="Tahoma" pitchFamily="34" charset="0"/>
                <a:cs typeface="Arial" charset="0"/>
              </a:defRPr>
            </a:lvl2pPr>
            <a:lvl3pPr marL="1143000" indent="-228600" defTabSz="922338" eaLnBrk="0" hangingPunct="0">
              <a:defRPr>
                <a:solidFill>
                  <a:schemeClr val="tx1"/>
                </a:solidFill>
                <a:latin typeface="Tahoma" pitchFamily="34" charset="0"/>
                <a:cs typeface="Arial" charset="0"/>
              </a:defRPr>
            </a:lvl3pPr>
            <a:lvl4pPr marL="1600200" indent="-228600" defTabSz="922338" eaLnBrk="0" hangingPunct="0">
              <a:defRPr>
                <a:solidFill>
                  <a:schemeClr val="tx1"/>
                </a:solidFill>
                <a:latin typeface="Tahoma" pitchFamily="34" charset="0"/>
                <a:cs typeface="Arial" charset="0"/>
              </a:defRPr>
            </a:lvl4pPr>
            <a:lvl5pPr marL="2057400" indent="-228600" defTabSz="922338" eaLnBrk="0" hangingPunct="0">
              <a:defRPr>
                <a:solidFill>
                  <a:schemeClr val="tx1"/>
                </a:solidFill>
                <a:latin typeface="Tahoma" pitchFamily="34" charset="0"/>
                <a:cs typeface="Arial" charset="0"/>
              </a:defRPr>
            </a:lvl5pPr>
            <a:lvl6pPr marL="2514600" indent="-228600" defTabSz="922338" eaLnBrk="0" fontAlgn="base" hangingPunct="0">
              <a:spcBef>
                <a:spcPct val="0"/>
              </a:spcBef>
              <a:spcAft>
                <a:spcPct val="0"/>
              </a:spcAft>
              <a:defRPr>
                <a:solidFill>
                  <a:schemeClr val="tx1"/>
                </a:solidFill>
                <a:latin typeface="Tahoma" pitchFamily="34" charset="0"/>
                <a:cs typeface="Arial" charset="0"/>
              </a:defRPr>
            </a:lvl6pPr>
            <a:lvl7pPr marL="2971800" indent="-228600" defTabSz="922338" eaLnBrk="0" fontAlgn="base" hangingPunct="0">
              <a:spcBef>
                <a:spcPct val="0"/>
              </a:spcBef>
              <a:spcAft>
                <a:spcPct val="0"/>
              </a:spcAft>
              <a:defRPr>
                <a:solidFill>
                  <a:schemeClr val="tx1"/>
                </a:solidFill>
                <a:latin typeface="Tahoma" pitchFamily="34" charset="0"/>
                <a:cs typeface="Arial" charset="0"/>
              </a:defRPr>
            </a:lvl7pPr>
            <a:lvl8pPr marL="3429000" indent="-228600" defTabSz="922338" eaLnBrk="0" fontAlgn="base" hangingPunct="0">
              <a:spcBef>
                <a:spcPct val="0"/>
              </a:spcBef>
              <a:spcAft>
                <a:spcPct val="0"/>
              </a:spcAft>
              <a:defRPr>
                <a:solidFill>
                  <a:schemeClr val="tx1"/>
                </a:solidFill>
                <a:latin typeface="Tahoma" pitchFamily="34" charset="0"/>
                <a:cs typeface="Arial" charset="0"/>
              </a:defRPr>
            </a:lvl8pPr>
            <a:lvl9pPr marL="3886200" indent="-228600" defTabSz="922338" eaLnBrk="0" fontAlgn="base" hangingPunct="0">
              <a:spcBef>
                <a:spcPct val="0"/>
              </a:spcBef>
              <a:spcAft>
                <a:spcPct val="0"/>
              </a:spcAft>
              <a:defRPr>
                <a:solidFill>
                  <a:schemeClr val="tx1"/>
                </a:solidFill>
                <a:latin typeface="Tahoma" pitchFamily="34" charset="0"/>
                <a:cs typeface="Arial" charset="0"/>
              </a:defRPr>
            </a:lvl9pPr>
          </a:lstStyle>
          <a:p>
            <a:pPr marL="0" marR="0" lvl="0" indent="0" algn="l" defTabSz="922338"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Why Common Measures?</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 </a:t>
            </a: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Let’s look at the way things are now. We have program measures, which we are going to  refer to as “silos”. That fits. If you’ve traveled around Texas, you’ve probably seen lots of silos. They are tall cylinder structures which are used to store a variety of dry goods. To keep them dry and </a:t>
            </a: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SEPARATED</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a:t>
            </a:r>
          </a:p>
        </p:txBody>
      </p:sp>
    </p:spTree>
    <p:extLst>
      <p:ext uri="{BB962C8B-B14F-4D97-AF65-F5344CB8AC3E}">
        <p14:creationId xmlns:p14="http://schemas.microsoft.com/office/powerpoint/2010/main" val="972772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p:txBody>
          <a:bodyPr/>
          <a:lstStyle/>
          <a:p>
            <a:pPr marL="0" marR="0" lvl="0" indent="0" algn="r" defTabSz="963942" rtl="0" eaLnBrk="1" fontAlgn="base" latinLnBrk="0" hangingPunct="1">
              <a:lnSpc>
                <a:spcPct val="100000"/>
              </a:lnSpc>
              <a:spcBef>
                <a:spcPct val="0"/>
              </a:spcBef>
              <a:spcAft>
                <a:spcPct val="0"/>
              </a:spcAft>
              <a:buClrTx/>
              <a:buSzTx/>
              <a:buFontTx/>
              <a:buNone/>
              <a:tabLst/>
              <a:defRPr/>
            </a:pPr>
            <a:fld id="{B111A640-93D4-4FEF-8A08-9C5B741DB276}"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3942"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483" name="Rectangle 2050"/>
          <p:cNvSpPr>
            <a:spLocks noGrp="1" noRot="1" noChangeAspect="1" noChangeArrowheads="1" noTextEdit="1"/>
          </p:cNvSpPr>
          <p:nvPr>
            <p:ph type="sldImg"/>
          </p:nvPr>
        </p:nvSpPr>
        <p:spPr>
          <a:xfrm>
            <a:off x="3211513" y="476250"/>
            <a:ext cx="4216400" cy="2371725"/>
          </a:xfrm>
          <a:ln/>
        </p:spPr>
      </p:sp>
      <p:sp>
        <p:nvSpPr>
          <p:cNvPr id="20484" name="Rectangle 2051"/>
          <p:cNvSpPr>
            <a:spLocks noGrp="1" noChangeArrowheads="1"/>
          </p:cNvSpPr>
          <p:nvPr>
            <p:ph type="body" idx="1"/>
          </p:nvPr>
        </p:nvSpPr>
        <p:spPr>
          <a:xfrm>
            <a:off x="732191" y="2942098"/>
            <a:ext cx="5852495" cy="50091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100000"/>
              </a:spcBef>
              <a:buFont typeface="Wingdings" pitchFamily="2" charset="2"/>
              <a:buNone/>
            </a:pPr>
            <a:endParaRPr lang="en-US"/>
          </a:p>
        </p:txBody>
      </p:sp>
      <p:sp>
        <p:nvSpPr>
          <p:cNvPr id="20485" name="Text Box 2052"/>
          <p:cNvSpPr txBox="1">
            <a:spLocks noChangeArrowheads="1"/>
          </p:cNvSpPr>
          <p:nvPr/>
        </p:nvSpPr>
        <p:spPr bwMode="auto">
          <a:xfrm>
            <a:off x="810763" y="637017"/>
            <a:ext cx="2684692" cy="238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1" tIns="47399" rIns="94801" bIns="47399"/>
          <a:lstStyle>
            <a:lvl1pPr defTabSz="922338" eaLnBrk="0" hangingPunct="0">
              <a:defRPr>
                <a:solidFill>
                  <a:schemeClr val="tx1"/>
                </a:solidFill>
                <a:latin typeface="Tahoma" pitchFamily="34" charset="0"/>
                <a:cs typeface="Arial" charset="0"/>
              </a:defRPr>
            </a:lvl1pPr>
            <a:lvl2pPr marL="742950" indent="-285750" defTabSz="922338" eaLnBrk="0" hangingPunct="0">
              <a:defRPr>
                <a:solidFill>
                  <a:schemeClr val="tx1"/>
                </a:solidFill>
                <a:latin typeface="Tahoma" pitchFamily="34" charset="0"/>
                <a:cs typeface="Arial" charset="0"/>
              </a:defRPr>
            </a:lvl2pPr>
            <a:lvl3pPr marL="1143000" indent="-228600" defTabSz="922338" eaLnBrk="0" hangingPunct="0">
              <a:defRPr>
                <a:solidFill>
                  <a:schemeClr val="tx1"/>
                </a:solidFill>
                <a:latin typeface="Tahoma" pitchFamily="34" charset="0"/>
                <a:cs typeface="Arial" charset="0"/>
              </a:defRPr>
            </a:lvl3pPr>
            <a:lvl4pPr marL="1600200" indent="-228600" defTabSz="922338" eaLnBrk="0" hangingPunct="0">
              <a:defRPr>
                <a:solidFill>
                  <a:schemeClr val="tx1"/>
                </a:solidFill>
                <a:latin typeface="Tahoma" pitchFamily="34" charset="0"/>
                <a:cs typeface="Arial" charset="0"/>
              </a:defRPr>
            </a:lvl4pPr>
            <a:lvl5pPr marL="2057400" indent="-228600" defTabSz="922338" eaLnBrk="0" hangingPunct="0">
              <a:defRPr>
                <a:solidFill>
                  <a:schemeClr val="tx1"/>
                </a:solidFill>
                <a:latin typeface="Tahoma" pitchFamily="34" charset="0"/>
                <a:cs typeface="Arial" charset="0"/>
              </a:defRPr>
            </a:lvl5pPr>
            <a:lvl6pPr marL="2514600" indent="-228600" defTabSz="922338" eaLnBrk="0" fontAlgn="base" hangingPunct="0">
              <a:spcBef>
                <a:spcPct val="0"/>
              </a:spcBef>
              <a:spcAft>
                <a:spcPct val="0"/>
              </a:spcAft>
              <a:defRPr>
                <a:solidFill>
                  <a:schemeClr val="tx1"/>
                </a:solidFill>
                <a:latin typeface="Tahoma" pitchFamily="34" charset="0"/>
                <a:cs typeface="Arial" charset="0"/>
              </a:defRPr>
            </a:lvl6pPr>
            <a:lvl7pPr marL="2971800" indent="-228600" defTabSz="922338" eaLnBrk="0" fontAlgn="base" hangingPunct="0">
              <a:spcBef>
                <a:spcPct val="0"/>
              </a:spcBef>
              <a:spcAft>
                <a:spcPct val="0"/>
              </a:spcAft>
              <a:defRPr>
                <a:solidFill>
                  <a:schemeClr val="tx1"/>
                </a:solidFill>
                <a:latin typeface="Tahoma" pitchFamily="34" charset="0"/>
                <a:cs typeface="Arial" charset="0"/>
              </a:defRPr>
            </a:lvl7pPr>
            <a:lvl8pPr marL="3429000" indent="-228600" defTabSz="922338" eaLnBrk="0" fontAlgn="base" hangingPunct="0">
              <a:spcBef>
                <a:spcPct val="0"/>
              </a:spcBef>
              <a:spcAft>
                <a:spcPct val="0"/>
              </a:spcAft>
              <a:defRPr>
                <a:solidFill>
                  <a:schemeClr val="tx1"/>
                </a:solidFill>
                <a:latin typeface="Tahoma" pitchFamily="34" charset="0"/>
                <a:cs typeface="Arial" charset="0"/>
              </a:defRPr>
            </a:lvl8pPr>
            <a:lvl9pPr marL="3886200" indent="-228600" defTabSz="922338" eaLnBrk="0" fontAlgn="base" hangingPunct="0">
              <a:spcBef>
                <a:spcPct val="0"/>
              </a:spcBef>
              <a:spcAft>
                <a:spcPct val="0"/>
              </a:spcAft>
              <a:defRPr>
                <a:solidFill>
                  <a:schemeClr val="tx1"/>
                </a:solidFill>
                <a:latin typeface="Tahoma" pitchFamily="34" charset="0"/>
                <a:cs typeface="Arial" charset="0"/>
              </a:defRPr>
            </a:lvl9pPr>
          </a:lstStyle>
          <a:p>
            <a:pPr marL="0" marR="0" lvl="0" indent="0" algn="l" defTabSz="922338"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Why Common Measures?</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 </a:t>
            </a: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Let’s look at the way things are now. We have program measures, which we are going to  refer to as “silos”. That fits. If you’ve traveled around Texas, you’ve probably seen lots of silos. They are tall cylinder structures which are used to store a variety of dry goods. To keep them dry and </a:t>
            </a: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SEPARATED</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a:t>
            </a:r>
          </a:p>
        </p:txBody>
      </p:sp>
    </p:spTree>
    <p:extLst>
      <p:ext uri="{BB962C8B-B14F-4D97-AF65-F5344CB8AC3E}">
        <p14:creationId xmlns:p14="http://schemas.microsoft.com/office/powerpoint/2010/main" val="4101397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p:txBody>
          <a:bodyPr/>
          <a:lstStyle/>
          <a:p>
            <a:pPr marL="0" marR="0" lvl="0" indent="0" algn="r" defTabSz="963942" rtl="0" eaLnBrk="1" fontAlgn="base" latinLnBrk="0" hangingPunct="1">
              <a:lnSpc>
                <a:spcPct val="100000"/>
              </a:lnSpc>
              <a:spcBef>
                <a:spcPct val="0"/>
              </a:spcBef>
              <a:spcAft>
                <a:spcPct val="0"/>
              </a:spcAft>
              <a:buClrTx/>
              <a:buSzTx/>
              <a:buFontTx/>
              <a:buNone/>
              <a:tabLst/>
              <a:defRPr/>
            </a:pPr>
            <a:fld id="{B111A640-93D4-4FEF-8A08-9C5B741DB276}"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3942"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483" name="Rectangle 2050"/>
          <p:cNvSpPr>
            <a:spLocks noGrp="1" noRot="1" noChangeAspect="1" noChangeArrowheads="1" noTextEdit="1"/>
          </p:cNvSpPr>
          <p:nvPr>
            <p:ph type="sldImg"/>
          </p:nvPr>
        </p:nvSpPr>
        <p:spPr>
          <a:xfrm>
            <a:off x="3211513" y="476250"/>
            <a:ext cx="4216400" cy="2371725"/>
          </a:xfrm>
          <a:ln/>
        </p:spPr>
      </p:sp>
      <p:sp>
        <p:nvSpPr>
          <p:cNvPr id="20484" name="Rectangle 2051"/>
          <p:cNvSpPr>
            <a:spLocks noGrp="1" noChangeArrowheads="1"/>
          </p:cNvSpPr>
          <p:nvPr>
            <p:ph type="body" idx="1"/>
          </p:nvPr>
        </p:nvSpPr>
        <p:spPr>
          <a:xfrm>
            <a:off x="732191" y="2942098"/>
            <a:ext cx="5852495" cy="50091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100000"/>
              </a:spcBef>
              <a:buFont typeface="Wingdings" pitchFamily="2" charset="2"/>
              <a:buNone/>
            </a:pPr>
            <a:endParaRPr lang="en-US"/>
          </a:p>
        </p:txBody>
      </p:sp>
      <p:sp>
        <p:nvSpPr>
          <p:cNvPr id="20485" name="Text Box 2052"/>
          <p:cNvSpPr txBox="1">
            <a:spLocks noChangeArrowheads="1"/>
          </p:cNvSpPr>
          <p:nvPr/>
        </p:nvSpPr>
        <p:spPr bwMode="auto">
          <a:xfrm>
            <a:off x="810763" y="637017"/>
            <a:ext cx="2684692" cy="238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1" tIns="47399" rIns="94801" bIns="47399"/>
          <a:lstStyle>
            <a:lvl1pPr defTabSz="922338" eaLnBrk="0" hangingPunct="0">
              <a:defRPr>
                <a:solidFill>
                  <a:schemeClr val="tx1"/>
                </a:solidFill>
                <a:latin typeface="Tahoma" pitchFamily="34" charset="0"/>
                <a:cs typeface="Arial" charset="0"/>
              </a:defRPr>
            </a:lvl1pPr>
            <a:lvl2pPr marL="742950" indent="-285750" defTabSz="922338" eaLnBrk="0" hangingPunct="0">
              <a:defRPr>
                <a:solidFill>
                  <a:schemeClr val="tx1"/>
                </a:solidFill>
                <a:latin typeface="Tahoma" pitchFamily="34" charset="0"/>
                <a:cs typeface="Arial" charset="0"/>
              </a:defRPr>
            </a:lvl2pPr>
            <a:lvl3pPr marL="1143000" indent="-228600" defTabSz="922338" eaLnBrk="0" hangingPunct="0">
              <a:defRPr>
                <a:solidFill>
                  <a:schemeClr val="tx1"/>
                </a:solidFill>
                <a:latin typeface="Tahoma" pitchFamily="34" charset="0"/>
                <a:cs typeface="Arial" charset="0"/>
              </a:defRPr>
            </a:lvl3pPr>
            <a:lvl4pPr marL="1600200" indent="-228600" defTabSz="922338" eaLnBrk="0" hangingPunct="0">
              <a:defRPr>
                <a:solidFill>
                  <a:schemeClr val="tx1"/>
                </a:solidFill>
                <a:latin typeface="Tahoma" pitchFamily="34" charset="0"/>
                <a:cs typeface="Arial" charset="0"/>
              </a:defRPr>
            </a:lvl4pPr>
            <a:lvl5pPr marL="2057400" indent="-228600" defTabSz="922338" eaLnBrk="0" hangingPunct="0">
              <a:defRPr>
                <a:solidFill>
                  <a:schemeClr val="tx1"/>
                </a:solidFill>
                <a:latin typeface="Tahoma" pitchFamily="34" charset="0"/>
                <a:cs typeface="Arial" charset="0"/>
              </a:defRPr>
            </a:lvl5pPr>
            <a:lvl6pPr marL="2514600" indent="-228600" defTabSz="922338" eaLnBrk="0" fontAlgn="base" hangingPunct="0">
              <a:spcBef>
                <a:spcPct val="0"/>
              </a:spcBef>
              <a:spcAft>
                <a:spcPct val="0"/>
              </a:spcAft>
              <a:defRPr>
                <a:solidFill>
                  <a:schemeClr val="tx1"/>
                </a:solidFill>
                <a:latin typeface="Tahoma" pitchFamily="34" charset="0"/>
                <a:cs typeface="Arial" charset="0"/>
              </a:defRPr>
            </a:lvl6pPr>
            <a:lvl7pPr marL="2971800" indent="-228600" defTabSz="922338" eaLnBrk="0" fontAlgn="base" hangingPunct="0">
              <a:spcBef>
                <a:spcPct val="0"/>
              </a:spcBef>
              <a:spcAft>
                <a:spcPct val="0"/>
              </a:spcAft>
              <a:defRPr>
                <a:solidFill>
                  <a:schemeClr val="tx1"/>
                </a:solidFill>
                <a:latin typeface="Tahoma" pitchFamily="34" charset="0"/>
                <a:cs typeface="Arial" charset="0"/>
              </a:defRPr>
            </a:lvl7pPr>
            <a:lvl8pPr marL="3429000" indent="-228600" defTabSz="922338" eaLnBrk="0" fontAlgn="base" hangingPunct="0">
              <a:spcBef>
                <a:spcPct val="0"/>
              </a:spcBef>
              <a:spcAft>
                <a:spcPct val="0"/>
              </a:spcAft>
              <a:defRPr>
                <a:solidFill>
                  <a:schemeClr val="tx1"/>
                </a:solidFill>
                <a:latin typeface="Tahoma" pitchFamily="34" charset="0"/>
                <a:cs typeface="Arial" charset="0"/>
              </a:defRPr>
            </a:lvl8pPr>
            <a:lvl9pPr marL="3886200" indent="-228600" defTabSz="922338" eaLnBrk="0" fontAlgn="base" hangingPunct="0">
              <a:spcBef>
                <a:spcPct val="0"/>
              </a:spcBef>
              <a:spcAft>
                <a:spcPct val="0"/>
              </a:spcAft>
              <a:defRPr>
                <a:solidFill>
                  <a:schemeClr val="tx1"/>
                </a:solidFill>
                <a:latin typeface="Tahoma" pitchFamily="34" charset="0"/>
                <a:cs typeface="Arial" charset="0"/>
              </a:defRPr>
            </a:lvl9pPr>
          </a:lstStyle>
          <a:p>
            <a:pPr marL="0" marR="0" lvl="0" indent="0" algn="l" defTabSz="922338"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Why Common Measures?</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 </a:t>
            </a: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Let’s look at the way things are now. We have program measures, which we are going to  refer to as “silos”. That fits. If you’ve traveled around Texas, you’ve probably seen lots of silos. They are tall cylinder structures which are used to store a variety of dry goods. To keep them dry and </a:t>
            </a: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SEPARATED</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a:t>
            </a:r>
          </a:p>
        </p:txBody>
      </p:sp>
    </p:spTree>
    <p:extLst>
      <p:ext uri="{BB962C8B-B14F-4D97-AF65-F5344CB8AC3E}">
        <p14:creationId xmlns:p14="http://schemas.microsoft.com/office/powerpoint/2010/main" val="42352021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p:txBody>
          <a:bodyPr/>
          <a:lstStyle/>
          <a:p>
            <a:pPr marL="0" marR="0" lvl="0" indent="0" algn="r" defTabSz="963942" rtl="0" eaLnBrk="1" fontAlgn="base" latinLnBrk="0" hangingPunct="1">
              <a:lnSpc>
                <a:spcPct val="100000"/>
              </a:lnSpc>
              <a:spcBef>
                <a:spcPct val="0"/>
              </a:spcBef>
              <a:spcAft>
                <a:spcPct val="0"/>
              </a:spcAft>
              <a:buClrTx/>
              <a:buSzTx/>
              <a:buFontTx/>
              <a:buNone/>
              <a:tabLst/>
              <a:defRPr/>
            </a:pPr>
            <a:fld id="{B111A640-93D4-4FEF-8A08-9C5B741DB276}"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3942"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483" name="Rectangle 2050"/>
          <p:cNvSpPr>
            <a:spLocks noGrp="1" noRot="1" noChangeAspect="1" noChangeArrowheads="1" noTextEdit="1"/>
          </p:cNvSpPr>
          <p:nvPr>
            <p:ph type="sldImg"/>
          </p:nvPr>
        </p:nvSpPr>
        <p:spPr>
          <a:xfrm>
            <a:off x="3211513" y="476250"/>
            <a:ext cx="4216400" cy="2371725"/>
          </a:xfrm>
          <a:ln/>
        </p:spPr>
      </p:sp>
      <p:sp>
        <p:nvSpPr>
          <p:cNvPr id="20484" name="Rectangle 2051"/>
          <p:cNvSpPr>
            <a:spLocks noGrp="1" noChangeArrowheads="1"/>
          </p:cNvSpPr>
          <p:nvPr>
            <p:ph type="body" idx="1"/>
          </p:nvPr>
        </p:nvSpPr>
        <p:spPr>
          <a:xfrm>
            <a:off x="732191" y="2942098"/>
            <a:ext cx="5852495" cy="50091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100000"/>
              </a:spcBef>
              <a:buFont typeface="Wingdings" pitchFamily="2" charset="2"/>
              <a:buNone/>
            </a:pPr>
            <a:endParaRPr lang="en-US"/>
          </a:p>
        </p:txBody>
      </p:sp>
      <p:sp>
        <p:nvSpPr>
          <p:cNvPr id="20485" name="Text Box 2052"/>
          <p:cNvSpPr txBox="1">
            <a:spLocks noChangeArrowheads="1"/>
          </p:cNvSpPr>
          <p:nvPr/>
        </p:nvSpPr>
        <p:spPr bwMode="auto">
          <a:xfrm>
            <a:off x="810763" y="637017"/>
            <a:ext cx="2684692" cy="238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1" tIns="47399" rIns="94801" bIns="47399"/>
          <a:lstStyle>
            <a:lvl1pPr defTabSz="922338" eaLnBrk="0" hangingPunct="0">
              <a:defRPr>
                <a:solidFill>
                  <a:schemeClr val="tx1"/>
                </a:solidFill>
                <a:latin typeface="Tahoma" pitchFamily="34" charset="0"/>
                <a:cs typeface="Arial" charset="0"/>
              </a:defRPr>
            </a:lvl1pPr>
            <a:lvl2pPr marL="742950" indent="-285750" defTabSz="922338" eaLnBrk="0" hangingPunct="0">
              <a:defRPr>
                <a:solidFill>
                  <a:schemeClr val="tx1"/>
                </a:solidFill>
                <a:latin typeface="Tahoma" pitchFamily="34" charset="0"/>
                <a:cs typeface="Arial" charset="0"/>
              </a:defRPr>
            </a:lvl2pPr>
            <a:lvl3pPr marL="1143000" indent="-228600" defTabSz="922338" eaLnBrk="0" hangingPunct="0">
              <a:defRPr>
                <a:solidFill>
                  <a:schemeClr val="tx1"/>
                </a:solidFill>
                <a:latin typeface="Tahoma" pitchFamily="34" charset="0"/>
                <a:cs typeface="Arial" charset="0"/>
              </a:defRPr>
            </a:lvl3pPr>
            <a:lvl4pPr marL="1600200" indent="-228600" defTabSz="922338" eaLnBrk="0" hangingPunct="0">
              <a:defRPr>
                <a:solidFill>
                  <a:schemeClr val="tx1"/>
                </a:solidFill>
                <a:latin typeface="Tahoma" pitchFamily="34" charset="0"/>
                <a:cs typeface="Arial" charset="0"/>
              </a:defRPr>
            </a:lvl4pPr>
            <a:lvl5pPr marL="2057400" indent="-228600" defTabSz="922338" eaLnBrk="0" hangingPunct="0">
              <a:defRPr>
                <a:solidFill>
                  <a:schemeClr val="tx1"/>
                </a:solidFill>
                <a:latin typeface="Tahoma" pitchFamily="34" charset="0"/>
                <a:cs typeface="Arial" charset="0"/>
              </a:defRPr>
            </a:lvl5pPr>
            <a:lvl6pPr marL="2514600" indent="-228600" defTabSz="922338" eaLnBrk="0" fontAlgn="base" hangingPunct="0">
              <a:spcBef>
                <a:spcPct val="0"/>
              </a:spcBef>
              <a:spcAft>
                <a:spcPct val="0"/>
              </a:spcAft>
              <a:defRPr>
                <a:solidFill>
                  <a:schemeClr val="tx1"/>
                </a:solidFill>
                <a:latin typeface="Tahoma" pitchFamily="34" charset="0"/>
                <a:cs typeface="Arial" charset="0"/>
              </a:defRPr>
            </a:lvl6pPr>
            <a:lvl7pPr marL="2971800" indent="-228600" defTabSz="922338" eaLnBrk="0" fontAlgn="base" hangingPunct="0">
              <a:spcBef>
                <a:spcPct val="0"/>
              </a:spcBef>
              <a:spcAft>
                <a:spcPct val="0"/>
              </a:spcAft>
              <a:defRPr>
                <a:solidFill>
                  <a:schemeClr val="tx1"/>
                </a:solidFill>
                <a:latin typeface="Tahoma" pitchFamily="34" charset="0"/>
                <a:cs typeface="Arial" charset="0"/>
              </a:defRPr>
            </a:lvl7pPr>
            <a:lvl8pPr marL="3429000" indent="-228600" defTabSz="922338" eaLnBrk="0" fontAlgn="base" hangingPunct="0">
              <a:spcBef>
                <a:spcPct val="0"/>
              </a:spcBef>
              <a:spcAft>
                <a:spcPct val="0"/>
              </a:spcAft>
              <a:defRPr>
                <a:solidFill>
                  <a:schemeClr val="tx1"/>
                </a:solidFill>
                <a:latin typeface="Tahoma" pitchFamily="34" charset="0"/>
                <a:cs typeface="Arial" charset="0"/>
              </a:defRPr>
            </a:lvl8pPr>
            <a:lvl9pPr marL="3886200" indent="-228600" defTabSz="922338" eaLnBrk="0" fontAlgn="base" hangingPunct="0">
              <a:spcBef>
                <a:spcPct val="0"/>
              </a:spcBef>
              <a:spcAft>
                <a:spcPct val="0"/>
              </a:spcAft>
              <a:defRPr>
                <a:solidFill>
                  <a:schemeClr val="tx1"/>
                </a:solidFill>
                <a:latin typeface="Tahoma" pitchFamily="34" charset="0"/>
                <a:cs typeface="Arial" charset="0"/>
              </a:defRPr>
            </a:lvl9pPr>
          </a:lstStyle>
          <a:p>
            <a:pPr marL="0" marR="0" lvl="0" indent="0" algn="l" defTabSz="922338"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Why Common Measures?</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 </a:t>
            </a: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Let’s look at the way things are now. We have program measures, which we are going to  refer to as “silos”. That fits. If you’ve traveled around Texas, you’ve probably seen lots of silos. They are tall cylinder structures which are used to store a variety of dry goods. To keep them dry and </a:t>
            </a: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SEPARATED</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a:t>
            </a:r>
          </a:p>
        </p:txBody>
      </p:sp>
    </p:spTree>
    <p:extLst>
      <p:ext uri="{BB962C8B-B14F-4D97-AF65-F5344CB8AC3E}">
        <p14:creationId xmlns:p14="http://schemas.microsoft.com/office/powerpoint/2010/main" val="2604686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p:txBody>
          <a:bodyPr/>
          <a:lstStyle/>
          <a:p>
            <a:pPr marL="0" marR="0" lvl="0" indent="0" algn="r" defTabSz="963942" rtl="0" eaLnBrk="1" fontAlgn="base" latinLnBrk="0" hangingPunct="1">
              <a:lnSpc>
                <a:spcPct val="100000"/>
              </a:lnSpc>
              <a:spcBef>
                <a:spcPct val="0"/>
              </a:spcBef>
              <a:spcAft>
                <a:spcPct val="0"/>
              </a:spcAft>
              <a:buClrTx/>
              <a:buSzTx/>
              <a:buFontTx/>
              <a:buNone/>
              <a:tabLst/>
              <a:defRPr/>
            </a:pPr>
            <a:fld id="{B111A640-93D4-4FEF-8A08-9C5B741DB276}"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3942"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483" name="Rectangle 2050"/>
          <p:cNvSpPr>
            <a:spLocks noGrp="1" noRot="1" noChangeAspect="1" noChangeArrowheads="1" noTextEdit="1"/>
          </p:cNvSpPr>
          <p:nvPr>
            <p:ph type="sldImg"/>
          </p:nvPr>
        </p:nvSpPr>
        <p:spPr>
          <a:xfrm>
            <a:off x="3211513" y="476250"/>
            <a:ext cx="4216400" cy="2371725"/>
          </a:xfrm>
          <a:ln/>
        </p:spPr>
      </p:sp>
      <p:sp>
        <p:nvSpPr>
          <p:cNvPr id="20484" name="Rectangle 2051"/>
          <p:cNvSpPr>
            <a:spLocks noGrp="1" noChangeArrowheads="1"/>
          </p:cNvSpPr>
          <p:nvPr>
            <p:ph type="body" idx="1"/>
          </p:nvPr>
        </p:nvSpPr>
        <p:spPr>
          <a:xfrm>
            <a:off x="732191" y="2942098"/>
            <a:ext cx="5852495" cy="50091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100000"/>
              </a:spcBef>
              <a:buFont typeface="Wingdings" pitchFamily="2" charset="2"/>
              <a:buNone/>
            </a:pPr>
            <a:endParaRPr lang="en-US"/>
          </a:p>
        </p:txBody>
      </p:sp>
      <p:sp>
        <p:nvSpPr>
          <p:cNvPr id="20485" name="Text Box 2052"/>
          <p:cNvSpPr txBox="1">
            <a:spLocks noChangeArrowheads="1"/>
          </p:cNvSpPr>
          <p:nvPr/>
        </p:nvSpPr>
        <p:spPr bwMode="auto">
          <a:xfrm>
            <a:off x="810763" y="637017"/>
            <a:ext cx="2684692" cy="238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1" tIns="47399" rIns="94801" bIns="47399"/>
          <a:lstStyle>
            <a:lvl1pPr defTabSz="922338" eaLnBrk="0" hangingPunct="0">
              <a:defRPr>
                <a:solidFill>
                  <a:schemeClr val="tx1"/>
                </a:solidFill>
                <a:latin typeface="Tahoma" pitchFamily="34" charset="0"/>
                <a:cs typeface="Arial" charset="0"/>
              </a:defRPr>
            </a:lvl1pPr>
            <a:lvl2pPr marL="742950" indent="-285750" defTabSz="922338" eaLnBrk="0" hangingPunct="0">
              <a:defRPr>
                <a:solidFill>
                  <a:schemeClr val="tx1"/>
                </a:solidFill>
                <a:latin typeface="Tahoma" pitchFamily="34" charset="0"/>
                <a:cs typeface="Arial" charset="0"/>
              </a:defRPr>
            </a:lvl2pPr>
            <a:lvl3pPr marL="1143000" indent="-228600" defTabSz="922338" eaLnBrk="0" hangingPunct="0">
              <a:defRPr>
                <a:solidFill>
                  <a:schemeClr val="tx1"/>
                </a:solidFill>
                <a:latin typeface="Tahoma" pitchFamily="34" charset="0"/>
                <a:cs typeface="Arial" charset="0"/>
              </a:defRPr>
            </a:lvl3pPr>
            <a:lvl4pPr marL="1600200" indent="-228600" defTabSz="922338" eaLnBrk="0" hangingPunct="0">
              <a:defRPr>
                <a:solidFill>
                  <a:schemeClr val="tx1"/>
                </a:solidFill>
                <a:latin typeface="Tahoma" pitchFamily="34" charset="0"/>
                <a:cs typeface="Arial" charset="0"/>
              </a:defRPr>
            </a:lvl4pPr>
            <a:lvl5pPr marL="2057400" indent="-228600" defTabSz="922338" eaLnBrk="0" hangingPunct="0">
              <a:defRPr>
                <a:solidFill>
                  <a:schemeClr val="tx1"/>
                </a:solidFill>
                <a:latin typeface="Tahoma" pitchFamily="34" charset="0"/>
                <a:cs typeface="Arial" charset="0"/>
              </a:defRPr>
            </a:lvl5pPr>
            <a:lvl6pPr marL="2514600" indent="-228600" defTabSz="922338" eaLnBrk="0" fontAlgn="base" hangingPunct="0">
              <a:spcBef>
                <a:spcPct val="0"/>
              </a:spcBef>
              <a:spcAft>
                <a:spcPct val="0"/>
              </a:spcAft>
              <a:defRPr>
                <a:solidFill>
                  <a:schemeClr val="tx1"/>
                </a:solidFill>
                <a:latin typeface="Tahoma" pitchFamily="34" charset="0"/>
                <a:cs typeface="Arial" charset="0"/>
              </a:defRPr>
            </a:lvl6pPr>
            <a:lvl7pPr marL="2971800" indent="-228600" defTabSz="922338" eaLnBrk="0" fontAlgn="base" hangingPunct="0">
              <a:spcBef>
                <a:spcPct val="0"/>
              </a:spcBef>
              <a:spcAft>
                <a:spcPct val="0"/>
              </a:spcAft>
              <a:defRPr>
                <a:solidFill>
                  <a:schemeClr val="tx1"/>
                </a:solidFill>
                <a:latin typeface="Tahoma" pitchFamily="34" charset="0"/>
                <a:cs typeface="Arial" charset="0"/>
              </a:defRPr>
            </a:lvl7pPr>
            <a:lvl8pPr marL="3429000" indent="-228600" defTabSz="922338" eaLnBrk="0" fontAlgn="base" hangingPunct="0">
              <a:spcBef>
                <a:spcPct val="0"/>
              </a:spcBef>
              <a:spcAft>
                <a:spcPct val="0"/>
              </a:spcAft>
              <a:defRPr>
                <a:solidFill>
                  <a:schemeClr val="tx1"/>
                </a:solidFill>
                <a:latin typeface="Tahoma" pitchFamily="34" charset="0"/>
                <a:cs typeface="Arial" charset="0"/>
              </a:defRPr>
            </a:lvl8pPr>
            <a:lvl9pPr marL="3886200" indent="-228600" defTabSz="922338" eaLnBrk="0" fontAlgn="base" hangingPunct="0">
              <a:spcBef>
                <a:spcPct val="0"/>
              </a:spcBef>
              <a:spcAft>
                <a:spcPct val="0"/>
              </a:spcAft>
              <a:defRPr>
                <a:solidFill>
                  <a:schemeClr val="tx1"/>
                </a:solidFill>
                <a:latin typeface="Tahoma" pitchFamily="34" charset="0"/>
                <a:cs typeface="Arial" charset="0"/>
              </a:defRPr>
            </a:lvl9pPr>
          </a:lstStyle>
          <a:p>
            <a:pPr marL="0" marR="0" lvl="0" indent="0" algn="l" defTabSz="922338"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Why Common Measures?</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 </a:t>
            </a: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Let’s look at the way things are now. We have program measures, which we are going to  refer to as “silos”. That fits. If you’ve traveled around Texas, you’ve probably seen lots of silos. They are tall cylinder structures which are used to store a variety of dry goods. To keep them dry and </a:t>
            </a: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SEPARATED</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a:t>
            </a:r>
          </a:p>
        </p:txBody>
      </p:sp>
    </p:spTree>
    <p:extLst>
      <p:ext uri="{BB962C8B-B14F-4D97-AF65-F5344CB8AC3E}">
        <p14:creationId xmlns:p14="http://schemas.microsoft.com/office/powerpoint/2010/main" val="2486862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p:txBody>
          <a:bodyPr/>
          <a:lstStyle/>
          <a:p>
            <a:pPr marL="0" marR="0" lvl="0" indent="0" algn="r" defTabSz="963942" rtl="0" eaLnBrk="1" fontAlgn="base" latinLnBrk="0" hangingPunct="1">
              <a:lnSpc>
                <a:spcPct val="100000"/>
              </a:lnSpc>
              <a:spcBef>
                <a:spcPct val="0"/>
              </a:spcBef>
              <a:spcAft>
                <a:spcPct val="0"/>
              </a:spcAft>
              <a:buClrTx/>
              <a:buSzTx/>
              <a:buFontTx/>
              <a:buNone/>
              <a:tabLst/>
              <a:defRPr/>
            </a:pPr>
            <a:fld id="{B111A640-93D4-4FEF-8A08-9C5B741DB276}"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3942"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483" name="Rectangle 2050"/>
          <p:cNvSpPr>
            <a:spLocks noGrp="1" noRot="1" noChangeAspect="1" noChangeArrowheads="1" noTextEdit="1"/>
          </p:cNvSpPr>
          <p:nvPr>
            <p:ph type="sldImg"/>
          </p:nvPr>
        </p:nvSpPr>
        <p:spPr>
          <a:xfrm>
            <a:off x="3211513" y="476250"/>
            <a:ext cx="4216400" cy="2371725"/>
          </a:xfrm>
          <a:ln/>
        </p:spPr>
      </p:sp>
      <p:sp>
        <p:nvSpPr>
          <p:cNvPr id="20484" name="Rectangle 2051"/>
          <p:cNvSpPr>
            <a:spLocks noGrp="1" noChangeArrowheads="1"/>
          </p:cNvSpPr>
          <p:nvPr>
            <p:ph type="body" idx="1"/>
          </p:nvPr>
        </p:nvSpPr>
        <p:spPr>
          <a:xfrm>
            <a:off x="732191" y="2942098"/>
            <a:ext cx="5852495" cy="50091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100000"/>
              </a:spcBef>
              <a:buFont typeface="Wingdings" pitchFamily="2" charset="2"/>
              <a:buNone/>
            </a:pPr>
            <a:endParaRPr lang="en-US"/>
          </a:p>
        </p:txBody>
      </p:sp>
      <p:sp>
        <p:nvSpPr>
          <p:cNvPr id="20485" name="Text Box 2052"/>
          <p:cNvSpPr txBox="1">
            <a:spLocks noChangeArrowheads="1"/>
          </p:cNvSpPr>
          <p:nvPr/>
        </p:nvSpPr>
        <p:spPr bwMode="auto">
          <a:xfrm>
            <a:off x="810763" y="637017"/>
            <a:ext cx="2684692" cy="238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1" tIns="47399" rIns="94801" bIns="47399"/>
          <a:lstStyle>
            <a:lvl1pPr defTabSz="922338" eaLnBrk="0" hangingPunct="0">
              <a:defRPr>
                <a:solidFill>
                  <a:schemeClr val="tx1"/>
                </a:solidFill>
                <a:latin typeface="Tahoma" pitchFamily="34" charset="0"/>
                <a:cs typeface="Arial" charset="0"/>
              </a:defRPr>
            </a:lvl1pPr>
            <a:lvl2pPr marL="742950" indent="-285750" defTabSz="922338" eaLnBrk="0" hangingPunct="0">
              <a:defRPr>
                <a:solidFill>
                  <a:schemeClr val="tx1"/>
                </a:solidFill>
                <a:latin typeface="Tahoma" pitchFamily="34" charset="0"/>
                <a:cs typeface="Arial" charset="0"/>
              </a:defRPr>
            </a:lvl2pPr>
            <a:lvl3pPr marL="1143000" indent="-228600" defTabSz="922338" eaLnBrk="0" hangingPunct="0">
              <a:defRPr>
                <a:solidFill>
                  <a:schemeClr val="tx1"/>
                </a:solidFill>
                <a:latin typeface="Tahoma" pitchFamily="34" charset="0"/>
                <a:cs typeface="Arial" charset="0"/>
              </a:defRPr>
            </a:lvl3pPr>
            <a:lvl4pPr marL="1600200" indent="-228600" defTabSz="922338" eaLnBrk="0" hangingPunct="0">
              <a:defRPr>
                <a:solidFill>
                  <a:schemeClr val="tx1"/>
                </a:solidFill>
                <a:latin typeface="Tahoma" pitchFamily="34" charset="0"/>
                <a:cs typeface="Arial" charset="0"/>
              </a:defRPr>
            </a:lvl4pPr>
            <a:lvl5pPr marL="2057400" indent="-228600" defTabSz="922338" eaLnBrk="0" hangingPunct="0">
              <a:defRPr>
                <a:solidFill>
                  <a:schemeClr val="tx1"/>
                </a:solidFill>
                <a:latin typeface="Tahoma" pitchFamily="34" charset="0"/>
                <a:cs typeface="Arial" charset="0"/>
              </a:defRPr>
            </a:lvl5pPr>
            <a:lvl6pPr marL="2514600" indent="-228600" defTabSz="922338" eaLnBrk="0" fontAlgn="base" hangingPunct="0">
              <a:spcBef>
                <a:spcPct val="0"/>
              </a:spcBef>
              <a:spcAft>
                <a:spcPct val="0"/>
              </a:spcAft>
              <a:defRPr>
                <a:solidFill>
                  <a:schemeClr val="tx1"/>
                </a:solidFill>
                <a:latin typeface="Tahoma" pitchFamily="34" charset="0"/>
                <a:cs typeface="Arial" charset="0"/>
              </a:defRPr>
            </a:lvl6pPr>
            <a:lvl7pPr marL="2971800" indent="-228600" defTabSz="922338" eaLnBrk="0" fontAlgn="base" hangingPunct="0">
              <a:spcBef>
                <a:spcPct val="0"/>
              </a:spcBef>
              <a:spcAft>
                <a:spcPct val="0"/>
              </a:spcAft>
              <a:defRPr>
                <a:solidFill>
                  <a:schemeClr val="tx1"/>
                </a:solidFill>
                <a:latin typeface="Tahoma" pitchFamily="34" charset="0"/>
                <a:cs typeface="Arial" charset="0"/>
              </a:defRPr>
            </a:lvl7pPr>
            <a:lvl8pPr marL="3429000" indent="-228600" defTabSz="922338" eaLnBrk="0" fontAlgn="base" hangingPunct="0">
              <a:spcBef>
                <a:spcPct val="0"/>
              </a:spcBef>
              <a:spcAft>
                <a:spcPct val="0"/>
              </a:spcAft>
              <a:defRPr>
                <a:solidFill>
                  <a:schemeClr val="tx1"/>
                </a:solidFill>
                <a:latin typeface="Tahoma" pitchFamily="34" charset="0"/>
                <a:cs typeface="Arial" charset="0"/>
              </a:defRPr>
            </a:lvl8pPr>
            <a:lvl9pPr marL="3886200" indent="-228600" defTabSz="922338" eaLnBrk="0" fontAlgn="base" hangingPunct="0">
              <a:spcBef>
                <a:spcPct val="0"/>
              </a:spcBef>
              <a:spcAft>
                <a:spcPct val="0"/>
              </a:spcAft>
              <a:defRPr>
                <a:solidFill>
                  <a:schemeClr val="tx1"/>
                </a:solidFill>
                <a:latin typeface="Tahoma" pitchFamily="34" charset="0"/>
                <a:cs typeface="Arial" charset="0"/>
              </a:defRPr>
            </a:lvl9pPr>
          </a:lstStyle>
          <a:p>
            <a:pPr marL="0" marR="0" lvl="0" indent="0" algn="l" defTabSz="922338"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Why Common Measures?</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 </a:t>
            </a: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Let’s look at the way things are now. We have program measures, which we are going to  refer to as “silos”. That fits. If you’ve traveled around Texas, you’ve probably seen lots of silos. They are tall cylinder structures which are used to store a variety of dry goods. To keep them dry and </a:t>
            </a: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SEPARATED</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a:t>
            </a:r>
          </a:p>
        </p:txBody>
      </p:sp>
    </p:spTree>
    <p:extLst>
      <p:ext uri="{BB962C8B-B14F-4D97-AF65-F5344CB8AC3E}">
        <p14:creationId xmlns:p14="http://schemas.microsoft.com/office/powerpoint/2010/main" val="27443999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p:txBody>
          <a:bodyPr/>
          <a:lstStyle/>
          <a:p>
            <a:pPr marL="0" marR="0" lvl="0" indent="0" algn="r" defTabSz="963942" rtl="0" eaLnBrk="1" fontAlgn="base" latinLnBrk="0" hangingPunct="1">
              <a:lnSpc>
                <a:spcPct val="100000"/>
              </a:lnSpc>
              <a:spcBef>
                <a:spcPct val="0"/>
              </a:spcBef>
              <a:spcAft>
                <a:spcPct val="0"/>
              </a:spcAft>
              <a:buClrTx/>
              <a:buSzTx/>
              <a:buFontTx/>
              <a:buNone/>
              <a:tabLst/>
              <a:defRPr/>
            </a:pPr>
            <a:fld id="{B111A640-93D4-4FEF-8A08-9C5B741DB276}"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3942"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0483" name="Rectangle 2050"/>
          <p:cNvSpPr>
            <a:spLocks noGrp="1" noRot="1" noChangeAspect="1" noChangeArrowheads="1" noTextEdit="1"/>
          </p:cNvSpPr>
          <p:nvPr>
            <p:ph type="sldImg"/>
          </p:nvPr>
        </p:nvSpPr>
        <p:spPr>
          <a:xfrm>
            <a:off x="3211513" y="476250"/>
            <a:ext cx="4216400" cy="2371725"/>
          </a:xfrm>
          <a:ln/>
        </p:spPr>
      </p:sp>
      <p:sp>
        <p:nvSpPr>
          <p:cNvPr id="20484" name="Rectangle 2051"/>
          <p:cNvSpPr>
            <a:spLocks noGrp="1" noChangeArrowheads="1"/>
          </p:cNvSpPr>
          <p:nvPr>
            <p:ph type="body" idx="1"/>
          </p:nvPr>
        </p:nvSpPr>
        <p:spPr>
          <a:xfrm>
            <a:off x="732191" y="2942098"/>
            <a:ext cx="5852495" cy="500910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100000"/>
              </a:spcBef>
              <a:buFont typeface="Wingdings" pitchFamily="2" charset="2"/>
              <a:buNone/>
            </a:pPr>
            <a:endParaRPr lang="en-US" dirty="0"/>
          </a:p>
        </p:txBody>
      </p:sp>
      <p:sp>
        <p:nvSpPr>
          <p:cNvPr id="20485" name="Text Box 2052"/>
          <p:cNvSpPr txBox="1">
            <a:spLocks noChangeArrowheads="1"/>
          </p:cNvSpPr>
          <p:nvPr/>
        </p:nvSpPr>
        <p:spPr bwMode="auto">
          <a:xfrm>
            <a:off x="810763" y="637017"/>
            <a:ext cx="2684692" cy="238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01" tIns="47399" rIns="94801" bIns="47399"/>
          <a:lstStyle>
            <a:lvl1pPr defTabSz="922338" eaLnBrk="0" hangingPunct="0">
              <a:defRPr>
                <a:solidFill>
                  <a:schemeClr val="tx1"/>
                </a:solidFill>
                <a:latin typeface="Tahoma" pitchFamily="34" charset="0"/>
                <a:cs typeface="Arial" charset="0"/>
              </a:defRPr>
            </a:lvl1pPr>
            <a:lvl2pPr marL="742950" indent="-285750" defTabSz="922338" eaLnBrk="0" hangingPunct="0">
              <a:defRPr>
                <a:solidFill>
                  <a:schemeClr val="tx1"/>
                </a:solidFill>
                <a:latin typeface="Tahoma" pitchFamily="34" charset="0"/>
                <a:cs typeface="Arial" charset="0"/>
              </a:defRPr>
            </a:lvl2pPr>
            <a:lvl3pPr marL="1143000" indent="-228600" defTabSz="922338" eaLnBrk="0" hangingPunct="0">
              <a:defRPr>
                <a:solidFill>
                  <a:schemeClr val="tx1"/>
                </a:solidFill>
                <a:latin typeface="Tahoma" pitchFamily="34" charset="0"/>
                <a:cs typeface="Arial" charset="0"/>
              </a:defRPr>
            </a:lvl3pPr>
            <a:lvl4pPr marL="1600200" indent="-228600" defTabSz="922338" eaLnBrk="0" hangingPunct="0">
              <a:defRPr>
                <a:solidFill>
                  <a:schemeClr val="tx1"/>
                </a:solidFill>
                <a:latin typeface="Tahoma" pitchFamily="34" charset="0"/>
                <a:cs typeface="Arial" charset="0"/>
              </a:defRPr>
            </a:lvl4pPr>
            <a:lvl5pPr marL="2057400" indent="-228600" defTabSz="922338" eaLnBrk="0" hangingPunct="0">
              <a:defRPr>
                <a:solidFill>
                  <a:schemeClr val="tx1"/>
                </a:solidFill>
                <a:latin typeface="Tahoma" pitchFamily="34" charset="0"/>
                <a:cs typeface="Arial" charset="0"/>
              </a:defRPr>
            </a:lvl5pPr>
            <a:lvl6pPr marL="2514600" indent="-228600" defTabSz="922338" eaLnBrk="0" fontAlgn="base" hangingPunct="0">
              <a:spcBef>
                <a:spcPct val="0"/>
              </a:spcBef>
              <a:spcAft>
                <a:spcPct val="0"/>
              </a:spcAft>
              <a:defRPr>
                <a:solidFill>
                  <a:schemeClr val="tx1"/>
                </a:solidFill>
                <a:latin typeface="Tahoma" pitchFamily="34" charset="0"/>
                <a:cs typeface="Arial" charset="0"/>
              </a:defRPr>
            </a:lvl6pPr>
            <a:lvl7pPr marL="2971800" indent="-228600" defTabSz="922338" eaLnBrk="0" fontAlgn="base" hangingPunct="0">
              <a:spcBef>
                <a:spcPct val="0"/>
              </a:spcBef>
              <a:spcAft>
                <a:spcPct val="0"/>
              </a:spcAft>
              <a:defRPr>
                <a:solidFill>
                  <a:schemeClr val="tx1"/>
                </a:solidFill>
                <a:latin typeface="Tahoma" pitchFamily="34" charset="0"/>
                <a:cs typeface="Arial" charset="0"/>
              </a:defRPr>
            </a:lvl7pPr>
            <a:lvl8pPr marL="3429000" indent="-228600" defTabSz="922338" eaLnBrk="0" fontAlgn="base" hangingPunct="0">
              <a:spcBef>
                <a:spcPct val="0"/>
              </a:spcBef>
              <a:spcAft>
                <a:spcPct val="0"/>
              </a:spcAft>
              <a:defRPr>
                <a:solidFill>
                  <a:schemeClr val="tx1"/>
                </a:solidFill>
                <a:latin typeface="Tahoma" pitchFamily="34" charset="0"/>
                <a:cs typeface="Arial" charset="0"/>
              </a:defRPr>
            </a:lvl8pPr>
            <a:lvl9pPr marL="3886200" indent="-228600" defTabSz="922338" eaLnBrk="0" fontAlgn="base" hangingPunct="0">
              <a:spcBef>
                <a:spcPct val="0"/>
              </a:spcBef>
              <a:spcAft>
                <a:spcPct val="0"/>
              </a:spcAft>
              <a:defRPr>
                <a:solidFill>
                  <a:schemeClr val="tx1"/>
                </a:solidFill>
                <a:latin typeface="Tahoma" pitchFamily="34" charset="0"/>
                <a:cs typeface="Arial" charset="0"/>
              </a:defRPr>
            </a:lvl9pPr>
          </a:lstStyle>
          <a:p>
            <a:pPr marL="0" marR="0" lvl="0" indent="0" algn="l" defTabSz="922338"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Why Common Measures?</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 </a:t>
            </a: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a:p>
            <a:pPr marL="0" marR="0" lvl="0" indent="0" algn="l" defTabSz="922338" rtl="0" eaLnBrk="1" fontAlgn="base" latinLnBrk="0" hangingPunct="1">
              <a:lnSpc>
                <a:spcPct val="100000"/>
              </a:lnSpc>
              <a:spcBef>
                <a:spcPct val="0"/>
              </a:spcBef>
              <a:spcAft>
                <a:spcPct val="0"/>
              </a:spcAft>
              <a:buClrTx/>
              <a:buSzTx/>
              <a:buFont typeface="Wingdings" pitchFamily="2" charset="2"/>
              <a:buNone/>
              <a:tabLst/>
              <a:defRPr/>
            </a:pP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Let’s look at the way things are now. We have program measures, which we are going to  refer to as “silos”. That fits. If you’ve traveled around Texas, you’ve probably seen lots of silos. They are tall cylinder structures which are used to store a variety of dry goods. To keep them dry and </a:t>
            </a:r>
            <a:r>
              <a:rPr kumimoji="0" lang="en-US" sz="1200" b="1" i="0" u="none" strike="noStrike" kern="1200" cap="none" spc="0" normalizeH="0" baseline="0" noProof="0">
                <a:ln>
                  <a:noFill/>
                </a:ln>
                <a:solidFill>
                  <a:srgbClr val="000000"/>
                </a:solidFill>
                <a:effectLst/>
                <a:uLnTx/>
                <a:uFillTx/>
                <a:latin typeface="Tahoma" pitchFamily="34" charset="0"/>
                <a:ea typeface="+mn-ea"/>
                <a:cs typeface="Arial" charset="0"/>
              </a:rPr>
              <a:t>SEPARATED</a:t>
            </a:r>
            <a:r>
              <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rPr>
              <a:t>.</a:t>
            </a:r>
          </a:p>
        </p:txBody>
      </p:sp>
    </p:spTree>
    <p:extLst>
      <p:ext uri="{BB962C8B-B14F-4D97-AF65-F5344CB8AC3E}">
        <p14:creationId xmlns:p14="http://schemas.microsoft.com/office/powerpoint/2010/main" val="13113723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3.xml"/><Relationship Id="rId4" Type="http://schemas.microsoft.com/office/2007/relationships/hdphoto" Target="../media/hdphoto2.wdp"/></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CF19BF-F4F2-4236-856B-4BED9ACCF56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266515"/>
            <a:ext cx="12192000" cy="2188463"/>
          </a:xfrm>
          <a:prstGeom prst="rect">
            <a:avLst/>
          </a:prstGeom>
        </p:spPr>
      </p:pic>
      <p:sp>
        <p:nvSpPr>
          <p:cNvPr id="2" name="Title 1"/>
          <p:cNvSpPr>
            <a:spLocks noGrp="1"/>
          </p:cNvSpPr>
          <p:nvPr>
            <p:ph type="ctrTitle" hasCustomPrompt="1"/>
          </p:nvPr>
        </p:nvSpPr>
        <p:spPr>
          <a:xfrm>
            <a:off x="1524000" y="1327782"/>
            <a:ext cx="9753600" cy="2051919"/>
          </a:xfrm>
        </p:spPr>
        <p:txBody>
          <a:bodyPr anchor="ctr">
            <a:normAutofit/>
          </a:bodyPr>
          <a:lstStyle>
            <a:lvl1pPr algn="l">
              <a:defRPr sz="4400"/>
            </a:lvl1pPr>
          </a:lstStyle>
          <a:p>
            <a:r>
              <a:rPr lang="en-US"/>
              <a:t>Click to edit Title</a:t>
            </a:r>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rgbClr val="1532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Tree>
    <p:custDataLst>
      <p:tags r:id="rId1"/>
    </p:custDataLst>
    <p:extLst>
      <p:ext uri="{BB962C8B-B14F-4D97-AF65-F5344CB8AC3E}">
        <p14:creationId xmlns:p14="http://schemas.microsoft.com/office/powerpoint/2010/main" val="2196964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4148084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F56630B-DC67-40E5-A102-A4616E8C683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63319"/>
            <a:ext cx="12192000" cy="2188463"/>
          </a:xfrm>
          <a:prstGeom prst="rect">
            <a:avLst/>
          </a:prstGeom>
        </p:spPr>
      </p:pic>
      <p:sp>
        <p:nvSpPr>
          <p:cNvPr id="2" name="Title 1"/>
          <p:cNvSpPr>
            <a:spLocks noGrp="1"/>
          </p:cNvSpPr>
          <p:nvPr>
            <p:ph type="title" hasCustomPrompt="1"/>
          </p:nvPr>
        </p:nvSpPr>
        <p:spPr>
          <a:xfrm>
            <a:off x="1548384" y="875169"/>
            <a:ext cx="10070592" cy="2144938"/>
          </a:xfrm>
        </p:spPr>
        <p:txBody>
          <a:bodyPr anchor="ctr">
            <a:normAutofit/>
          </a:bodyPr>
          <a:lstStyle>
            <a:lvl1pPr>
              <a:defRPr sz="4400"/>
            </a:lvl1pPr>
          </a:lstStyle>
          <a:p>
            <a:r>
              <a:rPr lang="en-US"/>
              <a:t>Click to edit Section title</a:t>
            </a:r>
          </a:p>
        </p:txBody>
      </p:sp>
      <p:sp>
        <p:nvSpPr>
          <p:cNvPr id="3" name="Text Placeholder 2"/>
          <p:cNvSpPr>
            <a:spLocks noGrp="1"/>
          </p:cNvSpPr>
          <p:nvPr>
            <p:ph type="body" idx="1"/>
          </p:nvPr>
        </p:nvSpPr>
        <p:spPr>
          <a:xfrm>
            <a:off x="1548384" y="3545577"/>
            <a:ext cx="9805416"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2764310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4541760" y="2481668"/>
            <a:ext cx="6812040" cy="2381476"/>
          </a:xfrm>
        </p:spPr>
        <p:txBody>
          <a:bodyPr anchor="ctr">
            <a:noAutofit/>
          </a:bodyPr>
          <a:lstStyle>
            <a:lvl1pPr marL="0" indent="0">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rgbClr val="1C4489"/>
              </a:buClr>
              <a:buFont typeface="Wingdings" panose="05000000000000000000" pitchFamily="2" charset="2"/>
              <a:buChar char=""/>
              <a:defRPr>
                <a:solidFill>
                  <a:schemeClr val="accent5"/>
                </a:solidFill>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362528" y="2483686"/>
            <a:ext cx="2377440" cy="237744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3785841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ers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21207" y="3911828"/>
            <a:ext cx="5394960" cy="2059314"/>
          </a:xfrm>
        </p:spPr>
        <p:txBody>
          <a:bodyPr anchor="t">
            <a:noAutofit/>
          </a:bodyPr>
          <a:lstStyle>
            <a:lvl1pPr marL="0" indent="0" algn="ctr">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2304287" y="1875159"/>
            <a:ext cx="1828800" cy="18288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8" name="Content Placeholder 2">
            <a:extLst>
              <a:ext uri="{FF2B5EF4-FFF2-40B4-BE49-F238E27FC236}">
                <a16:creationId xmlns:a16="http://schemas.microsoft.com/office/drawing/2014/main" id="{EAC87CBE-6F5B-4FDC-9999-676B9F667948}"/>
              </a:ext>
            </a:extLst>
          </p:cNvPr>
          <p:cNvSpPr>
            <a:spLocks noGrp="1"/>
          </p:cNvSpPr>
          <p:nvPr>
            <p:ph idx="14" hasCustomPrompt="1"/>
          </p:nvPr>
        </p:nvSpPr>
        <p:spPr>
          <a:xfrm>
            <a:off x="6306071" y="3911828"/>
            <a:ext cx="5394960" cy="2059314"/>
          </a:xfrm>
        </p:spPr>
        <p:txBody>
          <a:bodyPr anchor="t">
            <a:noAutofit/>
          </a:bodyPr>
          <a:lstStyle>
            <a:lvl1pPr marL="0" indent="0" algn="ctr">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9" name="Picture Placeholder 6">
            <a:extLst>
              <a:ext uri="{FF2B5EF4-FFF2-40B4-BE49-F238E27FC236}">
                <a16:creationId xmlns:a16="http://schemas.microsoft.com/office/drawing/2014/main" id="{BD641F4D-5F35-4F7D-9487-696C26F0CA2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8089151" y="1875159"/>
            <a:ext cx="1828800" cy="18288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3113720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ers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264285"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1407285"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13" name="Content Placeholder 2">
            <a:extLst>
              <a:ext uri="{FF2B5EF4-FFF2-40B4-BE49-F238E27FC236}">
                <a16:creationId xmlns:a16="http://schemas.microsoft.com/office/drawing/2014/main" id="{E3379908-6ECB-4772-B71A-34E3F132F84B}"/>
              </a:ext>
            </a:extLst>
          </p:cNvPr>
          <p:cNvSpPr>
            <a:spLocks noGrp="1"/>
          </p:cNvSpPr>
          <p:nvPr>
            <p:ph idx="14" hasCustomPrompt="1"/>
          </p:nvPr>
        </p:nvSpPr>
        <p:spPr>
          <a:xfrm>
            <a:off x="4267200"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4" name="Picture Placeholder 6">
            <a:extLst>
              <a:ext uri="{FF2B5EF4-FFF2-40B4-BE49-F238E27FC236}">
                <a16:creationId xmlns:a16="http://schemas.microsoft.com/office/drawing/2014/main" id="{E6A44FAA-6F4D-4D84-AB6F-9086CFF938CC}"/>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410200"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15" name="Content Placeholder 2">
            <a:extLst>
              <a:ext uri="{FF2B5EF4-FFF2-40B4-BE49-F238E27FC236}">
                <a16:creationId xmlns:a16="http://schemas.microsoft.com/office/drawing/2014/main" id="{0FFB5D02-87CE-4A9A-A437-6D61B264F923}"/>
              </a:ext>
            </a:extLst>
          </p:cNvPr>
          <p:cNvSpPr>
            <a:spLocks noGrp="1"/>
          </p:cNvSpPr>
          <p:nvPr>
            <p:ph idx="16" hasCustomPrompt="1"/>
          </p:nvPr>
        </p:nvSpPr>
        <p:spPr>
          <a:xfrm>
            <a:off x="8274350"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16" name="Picture Placeholder 6">
            <a:extLst>
              <a:ext uri="{FF2B5EF4-FFF2-40B4-BE49-F238E27FC236}">
                <a16:creationId xmlns:a16="http://schemas.microsoft.com/office/drawing/2014/main" id="{0A6DECEC-A0A9-4D13-8B70-6A8A34377746}"/>
              </a:ext>
              <a:ext uri="{C183D7F6-B498-43B3-948B-1728B52AA6E4}">
                <adec:decorative xmlns:adec="http://schemas.microsoft.com/office/drawing/2017/decorative" val="1"/>
              </a:ext>
            </a:extLst>
          </p:cNvPr>
          <p:cNvSpPr>
            <a:spLocks noGrp="1" noChangeAspect="1"/>
          </p:cNvSpPr>
          <p:nvPr>
            <p:ph type="pic" sz="quarter" idx="17" hasCustomPrompt="1"/>
          </p:nvPr>
        </p:nvSpPr>
        <p:spPr>
          <a:xfrm>
            <a:off x="9417350"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563157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Agenda slide title</a:t>
            </a:r>
          </a:p>
        </p:txBody>
      </p:sp>
      <p:sp>
        <p:nvSpPr>
          <p:cNvPr id="3" name="Content Placeholder 2"/>
          <p:cNvSpPr>
            <a:spLocks noGrp="1"/>
          </p:cNvSpPr>
          <p:nvPr>
            <p:ph idx="1"/>
          </p:nvPr>
        </p:nvSpPr>
        <p:spPr>
          <a:xfrm>
            <a:off x="518160" y="1419224"/>
            <a:ext cx="11155680" cy="4767263"/>
          </a:xfrm>
        </p:spPr>
        <p:txBody>
          <a:bodyPr/>
          <a:lstStyle>
            <a:lvl1pPr marL="365760" indent="-365760">
              <a:buClr>
                <a:schemeClr val="accent2"/>
              </a:buClr>
              <a:buFont typeface="+mj-lt"/>
              <a:buAutoNum type="arabicPeriod"/>
              <a:defRPr sz="2600"/>
            </a:lvl1pPr>
            <a:lvl2pPr>
              <a:spcBef>
                <a:spcPts val="200"/>
              </a:spcBef>
              <a:defRPr sz="2200"/>
            </a:lvl2pPr>
            <a:lvl3pPr>
              <a:spcBef>
                <a:spcPts val="200"/>
              </a:spcBef>
              <a:defRPr/>
            </a:lvl3pPr>
            <a:lvl4pPr>
              <a:spcBef>
                <a:spcPts val="200"/>
              </a:spcBef>
              <a:defRPr/>
            </a:lvl4pPr>
            <a:lvl5pPr>
              <a:spcBef>
                <a:spcPts val="2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
        <p:nvSpPr>
          <p:cNvPr id="7" name="Oval 6" descr="SMART icon">
            <a:extLst>
              <a:ext uri="{FF2B5EF4-FFF2-40B4-BE49-F238E27FC236}">
                <a16:creationId xmlns:a16="http://schemas.microsoft.com/office/drawing/2014/main" id="{82D5D7F0-7145-4827-83A2-5CF434C5CFBA}"/>
              </a:ext>
            </a:extLst>
          </p:cNvPr>
          <p:cNvSpPr/>
          <p:nvPr userDrawn="1"/>
        </p:nvSpPr>
        <p:spPr>
          <a:xfrm>
            <a:off x="10144369" y="461419"/>
            <a:ext cx="1556595" cy="1556595"/>
          </a:xfrm>
          <a:prstGeom prst="ellipse">
            <a:avLst/>
          </a:prstGeom>
          <a:blipFill dpi="0" rotWithShape="1">
            <a:blip r:embed="rId3" cstate="hqprint">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3873508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12858B7-2840-4B86-82BC-C15B58B6316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10221" y="4086790"/>
            <a:ext cx="2585710" cy="1898747"/>
          </a:xfrm>
          <a:prstGeom prst="rect">
            <a:avLst/>
          </a:prstGeom>
        </p:spPr>
      </p:pic>
      <p:sp>
        <p:nvSpPr>
          <p:cNvPr id="2" name="Title 1"/>
          <p:cNvSpPr>
            <a:spLocks noGrp="1"/>
          </p:cNvSpPr>
          <p:nvPr>
            <p:ph type="title" hasCustomPrompt="1"/>
          </p:nvPr>
        </p:nvSpPr>
        <p:spPr/>
        <p:txBody>
          <a:bodyPr/>
          <a:lstStyle>
            <a:lvl1pPr>
              <a:defRPr/>
            </a:lvl1pPr>
          </a:lstStyle>
          <a:p>
            <a:r>
              <a:rPr lang="en-US"/>
              <a:t>Click to edit Objectives slide title</a:t>
            </a:r>
          </a:p>
        </p:txBody>
      </p:sp>
      <p:sp>
        <p:nvSpPr>
          <p:cNvPr id="3" name="Content Placeholder 2"/>
          <p:cNvSpPr>
            <a:spLocks noGrp="1"/>
          </p:cNvSpPr>
          <p:nvPr>
            <p:ph idx="1"/>
          </p:nvPr>
        </p:nvSpPr>
        <p:spPr>
          <a:xfrm>
            <a:off x="518160" y="1431471"/>
            <a:ext cx="11155680" cy="4754880"/>
          </a:xfrm>
        </p:spPr>
        <p:txBody>
          <a:bodyPr/>
          <a:lstStyle>
            <a:lvl1pPr marL="365760" indent="-365760">
              <a:buClr>
                <a:schemeClr val="accent2"/>
              </a:buClr>
              <a:buFont typeface="Wingdings" panose="05000000000000000000" pitchFamily="2" charset="2"/>
              <a:buChar char="ü"/>
              <a:defRPr sz="2600"/>
            </a:lvl1pPr>
            <a:lvl2pPr>
              <a:spcBef>
                <a:spcPts val="200"/>
              </a:spcBef>
              <a:defRPr sz="2200"/>
            </a:lvl2pPr>
            <a:lvl3pPr>
              <a:spcBef>
                <a:spcPts val="200"/>
              </a:spcBef>
              <a:defRPr/>
            </a:lvl3pPr>
            <a:lvl4pPr>
              <a:spcBef>
                <a:spcPts val="200"/>
              </a:spcBef>
              <a:defRPr/>
            </a:lvl4pPr>
            <a:lvl5pPr>
              <a:spcBef>
                <a:spcPts val="2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1261754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5FB0512-0D03-43C2-9663-06FDBDB95EB9}"/>
              </a:ext>
              <a:ext uri="{C183D7F6-B498-43B3-948B-1728B52AA6E4}">
                <adec:decorative xmlns:adec="http://schemas.microsoft.com/office/drawing/2017/decorative" val="1"/>
              </a:ext>
            </a:extLst>
          </p:cNvPr>
          <p:cNvGrpSpPr/>
          <p:nvPr userDrawn="1"/>
        </p:nvGrpSpPr>
        <p:grpSpPr>
          <a:xfrm>
            <a:off x="0" y="4787668"/>
            <a:ext cx="12190992" cy="1545565"/>
            <a:chOff x="0" y="4787661"/>
            <a:chExt cx="9143244" cy="1545565"/>
          </a:xfrm>
        </p:grpSpPr>
        <p:pic>
          <p:nvPicPr>
            <p:cNvPr id="12" name="Picture 11">
              <a:extLst>
                <a:ext uri="{FF2B5EF4-FFF2-40B4-BE49-F238E27FC236}">
                  <a16:creationId xmlns:a16="http://schemas.microsoft.com/office/drawing/2014/main" id="{E1656AEE-D6EA-459B-9879-FB6489B32125}"/>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5528621"/>
              <a:ext cx="9143244" cy="804605"/>
            </a:xfrm>
            <a:prstGeom prst="rect">
              <a:avLst/>
            </a:prstGeom>
          </p:spPr>
        </p:pic>
        <p:pic>
          <p:nvPicPr>
            <p:cNvPr id="13" name="Picture 12">
              <a:extLst>
                <a:ext uri="{FF2B5EF4-FFF2-40B4-BE49-F238E27FC236}">
                  <a16:creationId xmlns:a16="http://schemas.microsoft.com/office/drawing/2014/main" id="{B23EC7A2-7A9D-4065-9C18-8DAAC4C66AE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87661"/>
              <a:ext cx="9143244" cy="804605"/>
            </a:xfrm>
            <a:prstGeom prst="rect">
              <a:avLst/>
            </a:prstGeom>
          </p:spPr>
        </p:pic>
      </p:grpSp>
      <p:pic>
        <p:nvPicPr>
          <p:cNvPr id="10" name="Picture 9">
            <a:extLst>
              <a:ext uri="{FF2B5EF4-FFF2-40B4-BE49-F238E27FC236}">
                <a16:creationId xmlns:a16="http://schemas.microsoft.com/office/drawing/2014/main" id="{A461F356-3A60-4677-A90A-C2EA3A663BB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504" y="7"/>
            <a:ext cx="12190992" cy="804605"/>
          </a:xfrm>
          <a:prstGeom prst="rect">
            <a:avLst/>
          </a:prstGeom>
        </p:spPr>
      </p:pic>
      <p:sp>
        <p:nvSpPr>
          <p:cNvPr id="3" name="Content Placeholder 2"/>
          <p:cNvSpPr>
            <a:spLocks noGrp="1"/>
          </p:cNvSpPr>
          <p:nvPr>
            <p:ph idx="1" hasCustomPrompt="1"/>
          </p:nvPr>
        </p:nvSpPr>
        <p:spPr>
          <a:xfrm>
            <a:off x="1002709" y="667944"/>
            <a:ext cx="10186587" cy="4084009"/>
          </a:xfrm>
        </p:spPr>
        <p:txBody>
          <a:bodyPr anchor="ctr"/>
          <a:lstStyle>
            <a:lvl1pPr marL="0" indent="0">
              <a:buNone/>
              <a:defRPr sz="3200"/>
            </a:lvl1pPr>
          </a:lstStyle>
          <a:p>
            <a:pPr lvl="0"/>
            <a:r>
              <a:rPr lang="en-US"/>
              <a:t>Type quote here.</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AEF1280C-1E94-430E-A516-D051ECA45720}" type="slidenum">
              <a:rPr lang="en-US" smtClean="0"/>
              <a:pPr/>
              <a:t>‹#›</a:t>
            </a:fld>
            <a:endParaRPr lang="en-US" dirty="0"/>
          </a:p>
        </p:txBody>
      </p:sp>
      <p:pic>
        <p:nvPicPr>
          <p:cNvPr id="8" name="Picture 7">
            <a:extLst>
              <a:ext uri="{FF2B5EF4-FFF2-40B4-BE49-F238E27FC236}">
                <a16:creationId xmlns:a16="http://schemas.microsoft.com/office/drawing/2014/main" id="{7D48EDC6-D49E-4B52-B448-420C09B981FF}"/>
              </a:ext>
              <a:ext uri="{C183D7F6-B498-43B3-948B-1728B52AA6E4}">
                <adec:decorative xmlns:adec="http://schemas.microsoft.com/office/drawing/2017/decorative" val="1"/>
              </a:ext>
            </a:extLst>
          </p:cNvPr>
          <p:cNvPicPr>
            <a:picLocks noChangeAspect="1"/>
          </p:cNvPicPr>
          <p:nvPr userDrawn="1"/>
        </p:nvPicPr>
        <p:blipFill>
          <a:blip r:embed="rId4">
            <a:lum bright="70000" contrast="-70000"/>
            <a:extLst>
              <a:ext uri="{28A0092B-C50C-407E-A947-70E740481C1C}">
                <a14:useLocalDpi xmlns:a14="http://schemas.microsoft.com/office/drawing/2010/main" val="0"/>
              </a:ext>
            </a:extLst>
          </a:blip>
          <a:stretch>
            <a:fillRect/>
          </a:stretch>
        </p:blipFill>
        <p:spPr>
          <a:xfrm>
            <a:off x="216653" y="118262"/>
            <a:ext cx="609550" cy="475449"/>
          </a:xfrm>
          <a:prstGeom prst="rect">
            <a:avLst/>
          </a:prstGeom>
        </p:spPr>
      </p:pic>
      <p:pic>
        <p:nvPicPr>
          <p:cNvPr id="9" name="Picture 8">
            <a:extLst>
              <a:ext uri="{FF2B5EF4-FFF2-40B4-BE49-F238E27FC236}">
                <a16:creationId xmlns:a16="http://schemas.microsoft.com/office/drawing/2014/main" id="{2C5D1391-4ECB-425D-8329-DA5705FD2A44}"/>
              </a:ext>
              <a:ext uri="{C183D7F6-B498-43B3-948B-1728B52AA6E4}">
                <adec:decorative xmlns:adec="http://schemas.microsoft.com/office/drawing/2017/decorative" val="1"/>
              </a:ext>
            </a:extLst>
          </p:cNvPr>
          <p:cNvPicPr>
            <a:picLocks noChangeAspect="1"/>
          </p:cNvPicPr>
          <p:nvPr userDrawn="1"/>
        </p:nvPicPr>
        <p:blipFill>
          <a:blip r:embed="rId4">
            <a:lum bright="70000" contrast="-70000"/>
            <a:extLst>
              <a:ext uri="{28A0092B-C50C-407E-A947-70E740481C1C}">
                <a14:useLocalDpi xmlns:a14="http://schemas.microsoft.com/office/drawing/2010/main" val="0"/>
              </a:ext>
            </a:extLst>
          </a:blip>
          <a:stretch>
            <a:fillRect/>
          </a:stretch>
        </p:blipFill>
        <p:spPr>
          <a:xfrm rot="10800000">
            <a:off x="11365797" y="4992003"/>
            <a:ext cx="609550" cy="475449"/>
          </a:xfrm>
          <a:prstGeom prst="rect">
            <a:avLst/>
          </a:prstGeom>
        </p:spPr>
      </p:pic>
      <p:sp>
        <p:nvSpPr>
          <p:cNvPr id="11" name="Text Placeholder 10">
            <a:extLst>
              <a:ext uri="{FF2B5EF4-FFF2-40B4-BE49-F238E27FC236}">
                <a16:creationId xmlns:a16="http://schemas.microsoft.com/office/drawing/2014/main" id="{C7FA847A-2E10-460B-9C1D-C7735616A565}"/>
              </a:ext>
            </a:extLst>
          </p:cNvPr>
          <p:cNvSpPr>
            <a:spLocks noGrp="1"/>
          </p:cNvSpPr>
          <p:nvPr userDrawn="1">
            <p:ph type="body" sz="quarter" idx="13" hasCustomPrompt="1"/>
          </p:nvPr>
        </p:nvSpPr>
        <p:spPr>
          <a:xfrm>
            <a:off x="1002712" y="5032861"/>
            <a:ext cx="10185993" cy="991520"/>
          </a:xfrm>
        </p:spPr>
        <p:txBody>
          <a:bodyPr anchor="ctr">
            <a:normAutofit/>
          </a:bodyPr>
          <a:lstStyle>
            <a:lvl1pPr marL="228600" indent="-228600">
              <a:buFont typeface="Arial" panose="020B0604020202020204" pitchFamily="34" charset="0"/>
              <a:buChar char="~"/>
              <a:defRPr sz="2800" b="1">
                <a:solidFill>
                  <a:schemeClr val="bg1"/>
                </a:solidFill>
              </a:defRPr>
            </a:lvl1pPr>
            <a:lvl2pPr marL="228600" indent="0">
              <a:buNone/>
              <a:defRPr sz="2000" i="1">
                <a:solidFill>
                  <a:schemeClr val="accent4">
                    <a:lumMod val="20000"/>
                    <a:lumOff val="80000"/>
                  </a:schemeClr>
                </a:solidFill>
              </a:defRPr>
            </a:lvl2pPr>
          </a:lstStyle>
          <a:p>
            <a:pPr lvl="0"/>
            <a:r>
              <a:rPr lang="en-US"/>
              <a:t>FirstName </a:t>
            </a:r>
            <a:r>
              <a:rPr lang="en-US" err="1"/>
              <a:t>LastName</a:t>
            </a:r>
            <a:endParaRPr lang="en-US"/>
          </a:p>
          <a:p>
            <a:pPr lvl="1"/>
            <a:r>
              <a:rPr lang="en-US"/>
              <a:t>Additional info if applicable</a:t>
            </a:r>
          </a:p>
        </p:txBody>
      </p:sp>
    </p:spTree>
    <p:custDataLst>
      <p:tags r:id="rId1"/>
    </p:custDataLst>
    <p:extLst>
      <p:ext uri="{BB962C8B-B14F-4D97-AF65-F5344CB8AC3E}">
        <p14:creationId xmlns:p14="http://schemas.microsoft.com/office/powerpoint/2010/main" val="4274362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Questi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Insert Title of Question Slide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pic>
        <p:nvPicPr>
          <p:cNvPr id="7" name="Picture 6">
            <a:extLst>
              <a:ext uri="{FF2B5EF4-FFF2-40B4-BE49-F238E27FC236}">
                <a16:creationId xmlns:a16="http://schemas.microsoft.com/office/drawing/2014/main" id="{ABE711A4-D827-41FB-9FEE-8B61DC815C81}"/>
              </a:ext>
              <a:ext uri="{C183D7F6-B498-43B3-948B-1728B52AA6E4}">
                <adec:decorative xmlns:adec="http://schemas.microsoft.com/office/drawing/2017/decorative" val="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4653562" y="1747615"/>
            <a:ext cx="2884877" cy="3863675"/>
          </a:xfrm>
          <a:prstGeom prst="rect">
            <a:avLst/>
          </a:prstGeom>
        </p:spPr>
      </p:pic>
    </p:spTree>
    <p:custDataLst>
      <p:tags r:id="rId1"/>
    </p:custDataLst>
    <p:extLst>
      <p:ext uri="{BB962C8B-B14F-4D97-AF65-F5344CB8AC3E}">
        <p14:creationId xmlns:p14="http://schemas.microsoft.com/office/powerpoint/2010/main" val="305229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Resources slide title</a:t>
            </a:r>
          </a:p>
        </p:txBody>
      </p:sp>
      <p:sp>
        <p:nvSpPr>
          <p:cNvPr id="3" name="Content Placeholder 2"/>
          <p:cNvSpPr>
            <a:spLocks noGrp="1"/>
          </p:cNvSpPr>
          <p:nvPr>
            <p:ph sz="half" idx="1" hasCustomPrompt="1"/>
          </p:nvPr>
        </p:nvSpPr>
        <p:spPr>
          <a:xfrm>
            <a:off x="380999" y="1407886"/>
            <a:ext cx="5486400" cy="4672878"/>
          </a:xfrm>
        </p:spPr>
        <p:txBody>
          <a:bodyPr>
            <a:noAutofit/>
          </a:bodyPr>
          <a:lstStyle>
            <a:lvl1pPr marL="342900" indent="-280988">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324601" y="1407886"/>
            <a:ext cx="5486400" cy="4672878"/>
          </a:xfrm>
        </p:spPr>
        <p:txBody>
          <a:bodyPr>
            <a:noAutofit/>
          </a:bodyPr>
          <a:lstStyle>
            <a:lvl1pPr>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ð"/>
              <a:defRPr sz="1800" u="sng">
                <a:solidFill>
                  <a:schemeClr val="accent5"/>
                </a:solidFill>
              </a:defRPr>
            </a:lvl3pPr>
            <a:lvl4pPr>
              <a:lnSpc>
                <a:spcPct val="90000"/>
              </a:lnSpc>
              <a:defRPr/>
            </a:lvl4pPr>
            <a:lvl5pPr>
              <a:lnSpc>
                <a:spcPct val="90000"/>
              </a:lnSpc>
              <a:defRPr/>
            </a:lvl5pPr>
          </a:lstStyle>
          <a:p>
            <a:pPr lvl="0"/>
            <a:r>
              <a:rPr lang="en-US"/>
              <a:t>Insert Name of Resource</a:t>
            </a:r>
          </a:p>
          <a:p>
            <a:pPr lvl="1"/>
            <a:r>
              <a:rPr lang="en-US"/>
              <a:t>Include details about resource here</a:t>
            </a:r>
          </a:p>
          <a:p>
            <a:pPr lvl="2"/>
            <a:r>
              <a:rPr lang="en-US"/>
              <a:t>Web Address here</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2684135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5016892" y="1291771"/>
            <a:ext cx="7091440" cy="4845260"/>
          </a:xfrm>
        </p:spPr>
        <p:txBody>
          <a:bodyPr anchor="ctr">
            <a:noAutofit/>
          </a:bodyPr>
          <a:lstStyle>
            <a:lvl1pPr marL="0" indent="0">
              <a:buNone/>
              <a:defRPr sz="2400" b="1"/>
            </a:lvl1pPr>
            <a:lvl2pPr marL="457200" indent="0">
              <a:lnSpc>
                <a:spcPct val="90000"/>
              </a:lnSpc>
              <a:spcBef>
                <a:spcPts val="600"/>
              </a:spcBef>
              <a:buNone/>
              <a:defRPr sz="2000" i="1">
                <a:solidFill>
                  <a:schemeClr val="accent1"/>
                </a:solidFill>
              </a:defRPr>
            </a:lvl2pPr>
            <a:lvl3pPr marL="457200" indent="0">
              <a:lnSpc>
                <a:spcPct val="90000"/>
              </a:lnSpc>
              <a:spcBef>
                <a:spcPts val="0"/>
              </a:spcBef>
              <a:buNone/>
              <a:defRPr sz="2000">
                <a:solidFill>
                  <a:schemeClr val="tx1">
                    <a:lumMod val="75000"/>
                    <a:lumOff val="25000"/>
                  </a:schemeClr>
                </a:solidFill>
              </a:defRPr>
            </a:lvl3pPr>
            <a:lvl4pPr marL="777240" indent="-320040">
              <a:lnSpc>
                <a:spcPct val="90000"/>
              </a:lnSpc>
              <a:spcBef>
                <a:spcPts val="800"/>
              </a:spcBef>
              <a:buClr>
                <a:schemeClr val="accent5"/>
              </a:buClr>
              <a:buFont typeface="Wingdings" panose="05000000000000000000" pitchFamily="2" charset="2"/>
              <a:buChar char=""/>
              <a:defRPr lang="en-US" sz="1800" kern="1200" dirty="0">
                <a:solidFill>
                  <a:srgbClr val="1C4489"/>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a:t>FirstName </a:t>
            </a:r>
            <a:r>
              <a:rPr lang="en-US" err="1"/>
              <a:t>LastName</a:t>
            </a:r>
            <a:endParaRPr lang="en-US"/>
          </a:p>
          <a:p>
            <a:pPr lvl="1"/>
            <a:r>
              <a:rPr lang="en-US"/>
              <a:t>Occupation/Title</a:t>
            </a:r>
          </a:p>
          <a:p>
            <a:pPr lvl="2"/>
            <a:r>
              <a:rPr lang="en-US"/>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a:t>Email</a:t>
            </a:r>
          </a:p>
          <a:p>
            <a:pPr lvl="4"/>
            <a:r>
              <a:rPr lang="en-US"/>
              <a:t>Phone</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dirty="0"/>
          </a:p>
        </p:txBody>
      </p:sp>
      <p:pic>
        <p:nvPicPr>
          <p:cNvPr id="8" name="Picture 7">
            <a:extLst>
              <a:ext uri="{FF2B5EF4-FFF2-40B4-BE49-F238E27FC236}">
                <a16:creationId xmlns:a16="http://schemas.microsoft.com/office/drawing/2014/main" id="{79937C6E-C4E1-4098-AAA7-12A05E027DDA}"/>
              </a:ext>
              <a:ext uri="{C183D7F6-B498-43B3-948B-1728B52AA6E4}">
                <adec:decorative xmlns:adec="http://schemas.microsoft.com/office/drawing/2017/decorative" val="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392498" y="2471299"/>
            <a:ext cx="2250838" cy="2207248"/>
          </a:xfrm>
          <a:prstGeom prst="rect">
            <a:avLst/>
          </a:prstGeom>
        </p:spPr>
      </p:pic>
    </p:spTree>
    <p:custDataLst>
      <p:tags r:id="rId1"/>
    </p:custDataLst>
    <p:extLst>
      <p:ext uri="{BB962C8B-B14F-4D97-AF65-F5344CB8AC3E}">
        <p14:creationId xmlns:p14="http://schemas.microsoft.com/office/powerpoint/2010/main" val="1519769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Insert Title of Gratitude Slide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pic>
        <p:nvPicPr>
          <p:cNvPr id="6" name="Picture 5">
            <a:extLst>
              <a:ext uri="{FF2B5EF4-FFF2-40B4-BE49-F238E27FC236}">
                <a16:creationId xmlns:a16="http://schemas.microsoft.com/office/drawing/2014/main" id="{5E27705F-8551-43B5-958F-AC08272762D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13576" y="1550738"/>
            <a:ext cx="6564849" cy="4279038"/>
          </a:xfrm>
          <a:prstGeom prst="rect">
            <a:avLst/>
          </a:prstGeom>
        </p:spPr>
      </p:pic>
    </p:spTree>
    <p:custDataLst>
      <p:tags r:id="rId1"/>
    </p:custDataLst>
    <p:extLst>
      <p:ext uri="{BB962C8B-B14F-4D97-AF65-F5344CB8AC3E}">
        <p14:creationId xmlns:p14="http://schemas.microsoft.com/office/powerpoint/2010/main" val="1808402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1628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65943"/>
            <a:ext cx="5303520" cy="4711020"/>
          </a:xfrm>
        </p:spPr>
        <p:txBody>
          <a:bodyPr>
            <a:noAutofit/>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3271010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49626" y="67831"/>
            <a:ext cx="11356848" cy="1106424"/>
          </a:xfrm>
        </p:spPr>
        <p:txBody>
          <a:bodyPr/>
          <a:lstStyle/>
          <a:p>
            <a:r>
              <a:rPr lang="en-US"/>
              <a:t>Click to edit Master title style</a:t>
            </a:r>
          </a:p>
        </p:txBody>
      </p:sp>
      <p:sp>
        <p:nvSpPr>
          <p:cNvPr id="3" name="Text Placeholder 2"/>
          <p:cNvSpPr>
            <a:spLocks noGrp="1"/>
          </p:cNvSpPr>
          <p:nvPr>
            <p:ph type="body" idx="1"/>
          </p:nvPr>
        </p:nvSpPr>
        <p:spPr>
          <a:xfrm>
            <a:off x="839789" y="1342571"/>
            <a:ext cx="5157787" cy="822960"/>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242457"/>
            <a:ext cx="5157787" cy="3947206"/>
          </a:xfrm>
        </p:spPr>
        <p:txBody>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342571"/>
            <a:ext cx="5183188" cy="822960"/>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3" y="2242457"/>
            <a:ext cx="5183188" cy="3947206"/>
          </a:xfrm>
        </p:spPr>
        <p:txBody>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15892107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dirty="0"/>
          </a:p>
        </p:txBody>
      </p:sp>
    </p:spTree>
    <p:custDataLst>
      <p:tags r:id="rId1"/>
    </p:custDataLst>
    <p:extLst>
      <p:ext uri="{BB962C8B-B14F-4D97-AF65-F5344CB8AC3E}">
        <p14:creationId xmlns:p14="http://schemas.microsoft.com/office/powerpoint/2010/main" val="5785658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C0572E-8CD7-474C-8E2C-4992A8831EB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4" y="6053402"/>
            <a:ext cx="12190992" cy="804605"/>
          </a:xfrm>
          <a:prstGeom prst="rect">
            <a:avLst/>
          </a:prstGeom>
        </p:spPr>
      </p:pic>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dirty="0"/>
          </a:p>
        </p:txBody>
      </p:sp>
      <p:pic>
        <p:nvPicPr>
          <p:cNvPr id="8" name="Picture 7">
            <a:extLst>
              <a:ext uri="{FF2B5EF4-FFF2-40B4-BE49-F238E27FC236}">
                <a16:creationId xmlns:a16="http://schemas.microsoft.com/office/drawing/2014/main" id="{792C1B5B-A779-4783-9B6E-F71CC1C1DE21}"/>
              </a:ext>
              <a:ext uri="{C183D7F6-B498-43B3-948B-1728B52AA6E4}">
                <adec:decorative xmlns:adec="http://schemas.microsoft.com/office/drawing/2017/decorative" val="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40723"/>
          <a:stretch/>
        </p:blipFill>
        <p:spPr>
          <a:xfrm rot="10800000">
            <a:off x="0" y="0"/>
            <a:ext cx="12190992" cy="476946"/>
          </a:xfrm>
          <a:prstGeom prst="rect">
            <a:avLst/>
          </a:prstGeom>
        </p:spPr>
      </p:pic>
    </p:spTree>
    <p:custDataLst>
      <p:tags r:id="rId1"/>
    </p:custDataLst>
    <p:extLst>
      <p:ext uri="{BB962C8B-B14F-4D97-AF65-F5344CB8AC3E}">
        <p14:creationId xmlns:p14="http://schemas.microsoft.com/office/powerpoint/2010/main" val="8910933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18D104E-42F0-40AE-9CDD-8F904482EFB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5028784" cy="2176092"/>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457207"/>
            <a:ext cx="6172200" cy="5403851"/>
          </a:xfrm>
        </p:spPr>
        <p:txBody>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203451"/>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233396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762CF06-6557-4C5C-81C4-370A2853EC2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5028784" cy="2176092"/>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457207"/>
            <a:ext cx="6172200" cy="5403851"/>
          </a:xfrm>
          <a:ln w="25400">
            <a:solidFill>
              <a:schemeClr val="accent1"/>
            </a:solid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203451"/>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23784450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3099" indent="0" algn="ctr">
              <a:buNone/>
              <a:defRPr>
                <a:solidFill>
                  <a:schemeClr val="tx1">
                    <a:tint val="75000"/>
                  </a:schemeClr>
                </a:solidFill>
              </a:defRPr>
            </a:lvl2pPr>
            <a:lvl3pPr marL="906199" indent="0" algn="ctr">
              <a:buNone/>
              <a:defRPr>
                <a:solidFill>
                  <a:schemeClr val="tx1">
                    <a:tint val="75000"/>
                  </a:schemeClr>
                </a:solidFill>
              </a:defRPr>
            </a:lvl3pPr>
            <a:lvl4pPr marL="1359298" indent="0" algn="ctr">
              <a:buNone/>
              <a:defRPr>
                <a:solidFill>
                  <a:schemeClr val="tx1">
                    <a:tint val="75000"/>
                  </a:schemeClr>
                </a:solidFill>
              </a:defRPr>
            </a:lvl4pPr>
            <a:lvl5pPr marL="1812398" indent="0" algn="ctr">
              <a:buNone/>
              <a:defRPr>
                <a:solidFill>
                  <a:schemeClr val="tx1">
                    <a:tint val="75000"/>
                  </a:schemeClr>
                </a:solidFill>
              </a:defRPr>
            </a:lvl5pPr>
            <a:lvl6pPr marL="2265498" indent="0" algn="ctr">
              <a:buNone/>
              <a:defRPr>
                <a:solidFill>
                  <a:schemeClr val="tx1">
                    <a:tint val="75000"/>
                  </a:schemeClr>
                </a:solidFill>
              </a:defRPr>
            </a:lvl6pPr>
            <a:lvl7pPr marL="2718597" indent="0" algn="ctr">
              <a:buNone/>
              <a:defRPr>
                <a:solidFill>
                  <a:schemeClr val="tx1">
                    <a:tint val="75000"/>
                  </a:schemeClr>
                </a:solidFill>
              </a:defRPr>
            </a:lvl7pPr>
            <a:lvl8pPr marL="3171697" indent="0" algn="ctr">
              <a:buNone/>
              <a:defRPr>
                <a:solidFill>
                  <a:schemeClr val="tx1">
                    <a:tint val="75000"/>
                  </a:schemeClr>
                </a:solidFill>
              </a:defRPr>
            </a:lvl8pPr>
            <a:lvl9pPr marL="362479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D4796109-D9F8-4ABE-9D13-B21033151DBF}" type="datetime1">
              <a:rPr lang="en-US" smtClean="0">
                <a:solidFill>
                  <a:prstClr val="black">
                    <a:tint val="75000"/>
                  </a:prstClr>
                </a:solidFill>
              </a:rPr>
              <a:t>7/9/2019</a:t>
            </a:fld>
            <a:endParaRPr lang="en-US">
              <a:solidFill>
                <a:prstClr val="black">
                  <a:tint val="75000"/>
                </a:prstClr>
              </a:solidFill>
            </a:endParaRPr>
          </a:p>
        </p:txBody>
      </p:sp>
      <p:sp>
        <p:nvSpPr>
          <p:cNvPr id="5" name="Footer Placeholder 4"/>
          <p:cNvSpPr>
            <a:spLocks noGrp="1"/>
          </p:cNvSpPr>
          <p:nvPr>
            <p:ph type="ftr" sz="quarter" idx="11"/>
          </p:nvPr>
        </p:nvSpPr>
        <p:spPr>
          <a:xfrm>
            <a:off x="4165601" y="6356352"/>
            <a:ext cx="3860800" cy="365125"/>
          </a:xfrm>
          <a:prstGeom prst="rect">
            <a:avLst/>
          </a:prstGeom>
        </p:spPr>
        <p:txBody>
          <a:bodyPr/>
          <a:lstStyle>
            <a:lvl1pPr>
              <a:defRPr/>
            </a:lvl1pPr>
          </a:lstStyle>
          <a:p>
            <a:pPr>
              <a:defRPr/>
            </a:pPr>
            <a:r>
              <a:rPr lang="en-US">
                <a:solidFill>
                  <a:prstClr val="black">
                    <a:tint val="75000"/>
                  </a:prstClr>
                </a:solidFill>
              </a:rPr>
              <a:t>DRAFT CONCEPTS &amp; SEMI-APPROXIMATE/GUESSTIMATE #S</a:t>
            </a:r>
          </a:p>
        </p:txBody>
      </p:sp>
      <p:sp>
        <p:nvSpPr>
          <p:cNvPr id="6" name="Slide Number Placeholder 5"/>
          <p:cNvSpPr>
            <a:spLocks noGrp="1"/>
          </p:cNvSpPr>
          <p:nvPr>
            <p:ph type="sldNum" sz="quarter" idx="12"/>
          </p:nvPr>
        </p:nvSpPr>
        <p:spPr>
          <a:xfrm>
            <a:off x="9278268" y="6356352"/>
            <a:ext cx="2844800" cy="365125"/>
          </a:xfrm>
        </p:spPr>
        <p:txBody>
          <a:bodyPr/>
          <a:lstStyle>
            <a:lvl1pPr>
              <a:defRPr sz="1969"/>
            </a:lvl1pPr>
          </a:lstStyle>
          <a:p>
            <a:pPr>
              <a:defRPr/>
            </a:pPr>
            <a:fld id="{9F45679E-D941-419B-A161-DF921F7D278F}"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627815044"/>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75B7C7E8-AB79-4F62-A706-CE19854F3D73}" type="datetime1">
              <a:rPr lang="en-US" smtClean="0">
                <a:solidFill>
                  <a:prstClr val="black">
                    <a:tint val="75000"/>
                  </a:prstClr>
                </a:solidFill>
              </a:rPr>
              <a:t>7/9/2019</a:t>
            </a:fld>
            <a:endParaRPr lang="en-US">
              <a:solidFill>
                <a:prstClr val="black">
                  <a:tint val="75000"/>
                </a:prstClr>
              </a:solidFill>
            </a:endParaRPr>
          </a:p>
        </p:txBody>
      </p:sp>
      <p:sp>
        <p:nvSpPr>
          <p:cNvPr id="5" name="Footer Placeholder 4"/>
          <p:cNvSpPr>
            <a:spLocks noGrp="1"/>
          </p:cNvSpPr>
          <p:nvPr>
            <p:ph type="ftr" sz="quarter" idx="11"/>
          </p:nvPr>
        </p:nvSpPr>
        <p:spPr>
          <a:xfrm>
            <a:off x="474555" y="6475617"/>
            <a:ext cx="8319841" cy="365125"/>
          </a:xfrm>
          <a:prstGeom prst="rect">
            <a:avLst/>
          </a:prstGeom>
        </p:spPr>
        <p:txBody>
          <a:bodyPr/>
          <a:lstStyle>
            <a:lvl1pPr>
              <a:defRPr/>
            </a:lvl1pPr>
          </a:lstStyle>
          <a:p>
            <a:pPr>
              <a:defRPr/>
            </a:pPr>
            <a:r>
              <a:rPr lang="en-US" dirty="0">
                <a:solidFill>
                  <a:prstClr val="black">
                    <a:tint val="75000"/>
                  </a:prstClr>
                </a:solidFill>
              </a:rPr>
              <a:t>DRAFT CONCEPTS &amp; SEMI-APPROXIMATE/GUESSTIMATE #S</a:t>
            </a:r>
          </a:p>
        </p:txBody>
      </p:sp>
      <p:sp>
        <p:nvSpPr>
          <p:cNvPr id="6" name="Slide Number Placeholder 5"/>
          <p:cNvSpPr>
            <a:spLocks noGrp="1"/>
          </p:cNvSpPr>
          <p:nvPr>
            <p:ph type="sldNum" sz="quarter" idx="12"/>
          </p:nvPr>
        </p:nvSpPr>
        <p:spPr>
          <a:xfrm>
            <a:off x="9257066" y="6475617"/>
            <a:ext cx="2844800" cy="365125"/>
          </a:xfrm>
        </p:spPr>
        <p:txBody>
          <a:bodyPr/>
          <a:lstStyle>
            <a:lvl1pPr>
              <a:defRPr sz="1781"/>
            </a:lvl1pPr>
          </a:lstStyle>
          <a:p>
            <a:pPr>
              <a:defRPr/>
            </a:pPr>
            <a:fld id="{924C1D12-ECF9-475F-A353-6257AD2A7440}"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85986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3938" b="1" cap="all"/>
            </a:lvl1pPr>
          </a:lstStyle>
          <a:p>
            <a:r>
              <a:rPr lang="en-US"/>
              <a:t>Click to edit Master title style</a:t>
            </a:r>
          </a:p>
        </p:txBody>
      </p:sp>
      <p:sp>
        <p:nvSpPr>
          <p:cNvPr id="3" name="Text Placeholder 2"/>
          <p:cNvSpPr>
            <a:spLocks noGrp="1"/>
          </p:cNvSpPr>
          <p:nvPr>
            <p:ph type="body" idx="1"/>
          </p:nvPr>
        </p:nvSpPr>
        <p:spPr>
          <a:xfrm>
            <a:off x="963084" y="2906714"/>
            <a:ext cx="10363200" cy="1500187"/>
          </a:xfrm>
        </p:spPr>
        <p:txBody>
          <a:bodyPr anchor="b"/>
          <a:lstStyle>
            <a:lvl1pPr marL="0" indent="0">
              <a:buNone/>
              <a:defRPr sz="1969">
                <a:solidFill>
                  <a:schemeClr val="tx1">
                    <a:tint val="75000"/>
                  </a:schemeClr>
                </a:solidFill>
              </a:defRPr>
            </a:lvl1pPr>
            <a:lvl2pPr marL="453099" indent="0">
              <a:buNone/>
              <a:defRPr sz="1781">
                <a:solidFill>
                  <a:schemeClr val="tx1">
                    <a:tint val="75000"/>
                  </a:schemeClr>
                </a:solidFill>
              </a:defRPr>
            </a:lvl2pPr>
            <a:lvl3pPr marL="906199" indent="0">
              <a:buNone/>
              <a:defRPr sz="1594">
                <a:solidFill>
                  <a:schemeClr val="tx1">
                    <a:tint val="75000"/>
                  </a:schemeClr>
                </a:solidFill>
              </a:defRPr>
            </a:lvl3pPr>
            <a:lvl4pPr marL="1359298" indent="0">
              <a:buNone/>
              <a:defRPr sz="1406">
                <a:solidFill>
                  <a:schemeClr val="tx1">
                    <a:tint val="75000"/>
                  </a:schemeClr>
                </a:solidFill>
              </a:defRPr>
            </a:lvl4pPr>
            <a:lvl5pPr marL="1812398" indent="0">
              <a:buNone/>
              <a:defRPr sz="1406">
                <a:solidFill>
                  <a:schemeClr val="tx1">
                    <a:tint val="75000"/>
                  </a:schemeClr>
                </a:solidFill>
              </a:defRPr>
            </a:lvl5pPr>
            <a:lvl6pPr marL="2265498" indent="0">
              <a:buNone/>
              <a:defRPr sz="1406">
                <a:solidFill>
                  <a:schemeClr val="tx1">
                    <a:tint val="75000"/>
                  </a:schemeClr>
                </a:solidFill>
              </a:defRPr>
            </a:lvl6pPr>
            <a:lvl7pPr marL="2718597" indent="0">
              <a:buNone/>
              <a:defRPr sz="1406">
                <a:solidFill>
                  <a:schemeClr val="tx1">
                    <a:tint val="75000"/>
                  </a:schemeClr>
                </a:solidFill>
              </a:defRPr>
            </a:lvl7pPr>
            <a:lvl8pPr marL="3171697" indent="0">
              <a:buNone/>
              <a:defRPr sz="1406">
                <a:solidFill>
                  <a:schemeClr val="tx1">
                    <a:tint val="75000"/>
                  </a:schemeClr>
                </a:solidFill>
              </a:defRPr>
            </a:lvl8pPr>
            <a:lvl9pPr marL="3624796" indent="0">
              <a:buNone/>
              <a:defRPr sz="140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4475414-9893-4670-9C2F-F7BD4684ADE8}" type="datetime1">
              <a:rPr lang="en-US" smtClean="0">
                <a:solidFill>
                  <a:prstClr val="black">
                    <a:tint val="75000"/>
                  </a:prstClr>
                </a:solidFill>
              </a:rPr>
              <a:t>7/9/2019</a:t>
            </a:fld>
            <a:endParaRPr lang="en-US">
              <a:solidFill>
                <a:prstClr val="black">
                  <a:tint val="75000"/>
                </a:prstClr>
              </a:solidFill>
            </a:endParaRPr>
          </a:p>
        </p:txBody>
      </p:sp>
      <p:sp>
        <p:nvSpPr>
          <p:cNvPr id="5" name="Footer Placeholder 4"/>
          <p:cNvSpPr>
            <a:spLocks noGrp="1"/>
          </p:cNvSpPr>
          <p:nvPr>
            <p:ph type="ftr" sz="quarter" idx="11"/>
          </p:nvPr>
        </p:nvSpPr>
        <p:spPr>
          <a:xfrm>
            <a:off x="4165601" y="6356352"/>
            <a:ext cx="3860800" cy="365125"/>
          </a:xfrm>
          <a:prstGeom prst="rect">
            <a:avLst/>
          </a:prstGeom>
        </p:spPr>
        <p:txBody>
          <a:bodyPr/>
          <a:lstStyle>
            <a:lvl1pPr>
              <a:defRPr/>
            </a:lvl1pPr>
          </a:lstStyle>
          <a:p>
            <a:pPr>
              <a:defRPr/>
            </a:pPr>
            <a:r>
              <a:rPr lang="en-US">
                <a:solidFill>
                  <a:prstClr val="black">
                    <a:tint val="75000"/>
                  </a:prstClr>
                </a:solidFill>
              </a:rPr>
              <a:t>DRAFT CONCEPTS &amp; SEMI-APPROXIMATE/GUESSTIMATE #S</a:t>
            </a:r>
          </a:p>
        </p:txBody>
      </p:sp>
      <p:sp>
        <p:nvSpPr>
          <p:cNvPr id="6" name="Slide Number Placeholder 5"/>
          <p:cNvSpPr>
            <a:spLocks noGrp="1"/>
          </p:cNvSpPr>
          <p:nvPr>
            <p:ph type="sldNum" sz="quarter" idx="12"/>
          </p:nvPr>
        </p:nvSpPr>
        <p:spPr>
          <a:xfrm>
            <a:off x="9246464" y="6356352"/>
            <a:ext cx="2844800" cy="365125"/>
          </a:xfrm>
        </p:spPr>
        <p:txBody>
          <a:bodyPr/>
          <a:lstStyle>
            <a:lvl1pPr>
              <a:defRPr sz="1781"/>
            </a:lvl1pPr>
          </a:lstStyle>
          <a:p>
            <a:pPr>
              <a:defRPr/>
            </a:pPr>
            <a:fld id="{2DA689C4-BDDF-4196-BE9B-A3C1CFE6E0C9}"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04924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1" y="1600200"/>
            <a:ext cx="5384800" cy="4525963"/>
          </a:xfrm>
        </p:spPr>
        <p:txBody>
          <a:bodyPr/>
          <a:lstStyle>
            <a:lvl1pPr>
              <a:defRPr sz="2813"/>
            </a:lvl1pPr>
            <a:lvl2pPr>
              <a:defRPr sz="2344"/>
            </a:lvl2pPr>
            <a:lvl3pPr>
              <a:defRPr sz="1969"/>
            </a:lvl3pPr>
            <a:lvl4pPr>
              <a:defRPr sz="1781"/>
            </a:lvl4pPr>
            <a:lvl5pPr>
              <a:defRPr sz="1781"/>
            </a:lvl5pPr>
            <a:lvl6pPr>
              <a:defRPr sz="1781"/>
            </a:lvl6pPr>
            <a:lvl7pPr>
              <a:defRPr sz="1781"/>
            </a:lvl7pPr>
            <a:lvl8pPr>
              <a:defRPr sz="1781"/>
            </a:lvl8pPr>
            <a:lvl9pPr>
              <a:defRPr sz="17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525963"/>
          </a:xfrm>
        </p:spPr>
        <p:txBody>
          <a:bodyPr/>
          <a:lstStyle>
            <a:lvl1pPr>
              <a:defRPr sz="2813"/>
            </a:lvl1pPr>
            <a:lvl2pPr>
              <a:defRPr sz="2344"/>
            </a:lvl2pPr>
            <a:lvl3pPr>
              <a:defRPr sz="1969"/>
            </a:lvl3pPr>
            <a:lvl4pPr>
              <a:defRPr sz="1781"/>
            </a:lvl4pPr>
            <a:lvl5pPr>
              <a:defRPr sz="1781"/>
            </a:lvl5pPr>
            <a:lvl6pPr>
              <a:defRPr sz="1781"/>
            </a:lvl6pPr>
            <a:lvl7pPr>
              <a:defRPr sz="1781"/>
            </a:lvl7pPr>
            <a:lvl8pPr>
              <a:defRPr sz="1781"/>
            </a:lvl8pPr>
            <a:lvl9pPr>
              <a:defRPr sz="17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6ADF64E-402C-4604-8F67-F2BBD9620DAD}" type="datetime1">
              <a:rPr lang="en-US" smtClean="0">
                <a:solidFill>
                  <a:prstClr val="black">
                    <a:tint val="75000"/>
                  </a:prstClr>
                </a:solidFill>
              </a:rPr>
              <a:t>7/9/2019</a:t>
            </a:fld>
            <a:endParaRPr lang="en-US">
              <a:solidFill>
                <a:prstClr val="black">
                  <a:tint val="75000"/>
                </a:prstClr>
              </a:solidFill>
            </a:endParaRPr>
          </a:p>
        </p:txBody>
      </p:sp>
      <p:sp>
        <p:nvSpPr>
          <p:cNvPr id="6" name="Footer Placeholder 4"/>
          <p:cNvSpPr>
            <a:spLocks noGrp="1"/>
          </p:cNvSpPr>
          <p:nvPr>
            <p:ph type="ftr" sz="quarter" idx="11"/>
          </p:nvPr>
        </p:nvSpPr>
        <p:spPr>
          <a:xfrm>
            <a:off x="4165601" y="6356352"/>
            <a:ext cx="3860800" cy="365125"/>
          </a:xfrm>
          <a:prstGeom prst="rect">
            <a:avLst/>
          </a:prstGeom>
        </p:spPr>
        <p:txBody>
          <a:bodyPr/>
          <a:lstStyle>
            <a:lvl1pPr>
              <a:defRPr/>
            </a:lvl1pPr>
          </a:lstStyle>
          <a:p>
            <a:pPr>
              <a:defRPr/>
            </a:pPr>
            <a:r>
              <a:rPr lang="en-US">
                <a:solidFill>
                  <a:prstClr val="black">
                    <a:tint val="75000"/>
                  </a:prstClr>
                </a:solidFill>
              </a:rPr>
              <a:t>DRAFT CONCEPTS &amp; SEMI-APPROXIMATE/GUESSTIMATE #S</a:t>
            </a:r>
          </a:p>
        </p:txBody>
      </p:sp>
      <p:sp>
        <p:nvSpPr>
          <p:cNvPr id="7" name="Slide Number Placeholder 5"/>
          <p:cNvSpPr>
            <a:spLocks noGrp="1"/>
          </p:cNvSpPr>
          <p:nvPr>
            <p:ph type="sldNum" sz="quarter" idx="12"/>
          </p:nvPr>
        </p:nvSpPr>
        <p:spPr>
          <a:xfrm>
            <a:off x="9246464" y="6356352"/>
            <a:ext cx="2844800" cy="365125"/>
          </a:xfrm>
        </p:spPr>
        <p:txBody>
          <a:bodyPr/>
          <a:lstStyle>
            <a:lvl1pPr>
              <a:defRPr sz="1781"/>
            </a:lvl1pPr>
          </a:lstStyle>
          <a:p>
            <a:pPr>
              <a:defRPr/>
            </a:pPr>
            <a:fld id="{64FB6B3A-DF81-4310-8CE1-3730C1558FC6}"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5265516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5"/>
            <a:ext cx="5386917" cy="639762"/>
          </a:xfrm>
        </p:spPr>
        <p:txBody>
          <a:bodyPr anchor="b"/>
          <a:lstStyle>
            <a:lvl1pPr marL="0" indent="0">
              <a:buNone/>
              <a:defRPr sz="2344" b="1"/>
            </a:lvl1pPr>
            <a:lvl2pPr marL="453099" indent="0">
              <a:buNone/>
              <a:defRPr sz="1969" b="1"/>
            </a:lvl2pPr>
            <a:lvl3pPr marL="906199" indent="0">
              <a:buNone/>
              <a:defRPr sz="1781" b="1"/>
            </a:lvl3pPr>
            <a:lvl4pPr marL="1359298" indent="0">
              <a:buNone/>
              <a:defRPr sz="1594" b="1"/>
            </a:lvl4pPr>
            <a:lvl5pPr marL="1812398" indent="0">
              <a:buNone/>
              <a:defRPr sz="1594" b="1"/>
            </a:lvl5pPr>
            <a:lvl6pPr marL="2265498" indent="0">
              <a:buNone/>
              <a:defRPr sz="1594" b="1"/>
            </a:lvl6pPr>
            <a:lvl7pPr marL="2718597" indent="0">
              <a:buNone/>
              <a:defRPr sz="1594" b="1"/>
            </a:lvl7pPr>
            <a:lvl8pPr marL="3171697" indent="0">
              <a:buNone/>
              <a:defRPr sz="1594" b="1"/>
            </a:lvl8pPr>
            <a:lvl9pPr marL="3624796" indent="0">
              <a:buNone/>
              <a:defRPr sz="1594" b="1"/>
            </a:lvl9pPr>
          </a:lstStyle>
          <a:p>
            <a:pPr lvl="0"/>
            <a:r>
              <a:rPr lang="en-US"/>
              <a:t>Click to edit Master text styles</a:t>
            </a:r>
          </a:p>
        </p:txBody>
      </p:sp>
      <p:sp>
        <p:nvSpPr>
          <p:cNvPr id="4" name="Content Placeholder 3"/>
          <p:cNvSpPr>
            <a:spLocks noGrp="1"/>
          </p:cNvSpPr>
          <p:nvPr>
            <p:ph sz="half" idx="2"/>
          </p:nvPr>
        </p:nvSpPr>
        <p:spPr>
          <a:xfrm>
            <a:off x="609601" y="2174877"/>
            <a:ext cx="5386917" cy="3951288"/>
          </a:xfrm>
        </p:spPr>
        <p:txBody>
          <a:bodyPr/>
          <a:lstStyle>
            <a:lvl1pPr>
              <a:defRPr sz="2344"/>
            </a:lvl1pPr>
            <a:lvl2pPr>
              <a:defRPr sz="1969"/>
            </a:lvl2pPr>
            <a:lvl3pPr>
              <a:defRPr sz="1781"/>
            </a:lvl3pPr>
            <a:lvl4pPr>
              <a:defRPr sz="1594"/>
            </a:lvl4pPr>
            <a:lvl5pPr>
              <a:defRPr sz="1594"/>
            </a:lvl5pPr>
            <a:lvl6pPr>
              <a:defRPr sz="1594"/>
            </a:lvl6pPr>
            <a:lvl7pPr>
              <a:defRPr sz="1594"/>
            </a:lvl7pPr>
            <a:lvl8pPr>
              <a:defRPr sz="1594"/>
            </a:lvl8pPr>
            <a:lvl9pPr>
              <a:defRPr sz="159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5"/>
            <a:ext cx="5389034" cy="639762"/>
          </a:xfrm>
        </p:spPr>
        <p:txBody>
          <a:bodyPr anchor="b"/>
          <a:lstStyle>
            <a:lvl1pPr marL="0" indent="0">
              <a:buNone/>
              <a:defRPr sz="2344" b="1"/>
            </a:lvl1pPr>
            <a:lvl2pPr marL="453099" indent="0">
              <a:buNone/>
              <a:defRPr sz="1969" b="1"/>
            </a:lvl2pPr>
            <a:lvl3pPr marL="906199" indent="0">
              <a:buNone/>
              <a:defRPr sz="1781" b="1"/>
            </a:lvl3pPr>
            <a:lvl4pPr marL="1359298" indent="0">
              <a:buNone/>
              <a:defRPr sz="1594" b="1"/>
            </a:lvl4pPr>
            <a:lvl5pPr marL="1812398" indent="0">
              <a:buNone/>
              <a:defRPr sz="1594" b="1"/>
            </a:lvl5pPr>
            <a:lvl6pPr marL="2265498" indent="0">
              <a:buNone/>
              <a:defRPr sz="1594" b="1"/>
            </a:lvl6pPr>
            <a:lvl7pPr marL="2718597" indent="0">
              <a:buNone/>
              <a:defRPr sz="1594" b="1"/>
            </a:lvl7pPr>
            <a:lvl8pPr marL="3171697" indent="0">
              <a:buNone/>
              <a:defRPr sz="1594" b="1"/>
            </a:lvl8pPr>
            <a:lvl9pPr marL="3624796" indent="0">
              <a:buNone/>
              <a:defRPr sz="1594" b="1"/>
            </a:lvl9pPr>
          </a:lstStyle>
          <a:p>
            <a:pPr lvl="0"/>
            <a:r>
              <a:rPr lang="en-US"/>
              <a:t>Click to edit Master text styles</a:t>
            </a:r>
          </a:p>
        </p:txBody>
      </p:sp>
      <p:sp>
        <p:nvSpPr>
          <p:cNvPr id="6" name="Content Placeholder 5"/>
          <p:cNvSpPr>
            <a:spLocks noGrp="1"/>
          </p:cNvSpPr>
          <p:nvPr>
            <p:ph sz="quarter" idx="4"/>
          </p:nvPr>
        </p:nvSpPr>
        <p:spPr>
          <a:xfrm>
            <a:off x="6193368" y="2174877"/>
            <a:ext cx="5389034" cy="3951288"/>
          </a:xfrm>
        </p:spPr>
        <p:txBody>
          <a:bodyPr/>
          <a:lstStyle>
            <a:lvl1pPr>
              <a:defRPr sz="2344"/>
            </a:lvl1pPr>
            <a:lvl2pPr>
              <a:defRPr sz="1969"/>
            </a:lvl2pPr>
            <a:lvl3pPr>
              <a:defRPr sz="1781"/>
            </a:lvl3pPr>
            <a:lvl4pPr>
              <a:defRPr sz="1594"/>
            </a:lvl4pPr>
            <a:lvl5pPr>
              <a:defRPr sz="1594"/>
            </a:lvl5pPr>
            <a:lvl6pPr>
              <a:defRPr sz="1594"/>
            </a:lvl6pPr>
            <a:lvl7pPr>
              <a:defRPr sz="1594"/>
            </a:lvl7pPr>
            <a:lvl8pPr>
              <a:defRPr sz="1594"/>
            </a:lvl8pPr>
            <a:lvl9pPr>
              <a:defRPr sz="159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CD201FE-1B0C-4DD0-89FA-07567F4DDBC9}" type="datetime1">
              <a:rPr lang="en-US" smtClean="0">
                <a:solidFill>
                  <a:prstClr val="black">
                    <a:tint val="75000"/>
                  </a:prstClr>
                </a:solidFill>
              </a:rPr>
              <a:t>7/9/2019</a:t>
            </a:fld>
            <a:endParaRPr lang="en-US">
              <a:solidFill>
                <a:prstClr val="black">
                  <a:tint val="75000"/>
                </a:prstClr>
              </a:solidFill>
            </a:endParaRPr>
          </a:p>
        </p:txBody>
      </p:sp>
      <p:sp>
        <p:nvSpPr>
          <p:cNvPr id="8" name="Footer Placeholder 4"/>
          <p:cNvSpPr>
            <a:spLocks noGrp="1"/>
          </p:cNvSpPr>
          <p:nvPr>
            <p:ph type="ftr" sz="quarter" idx="11"/>
          </p:nvPr>
        </p:nvSpPr>
        <p:spPr>
          <a:xfrm>
            <a:off x="4165601" y="6356352"/>
            <a:ext cx="3860800" cy="365125"/>
          </a:xfrm>
          <a:prstGeom prst="rect">
            <a:avLst/>
          </a:prstGeom>
        </p:spPr>
        <p:txBody>
          <a:bodyPr/>
          <a:lstStyle>
            <a:lvl1pPr>
              <a:defRPr/>
            </a:lvl1pPr>
          </a:lstStyle>
          <a:p>
            <a:pPr>
              <a:defRPr/>
            </a:pPr>
            <a:r>
              <a:rPr lang="en-US">
                <a:solidFill>
                  <a:prstClr val="black">
                    <a:tint val="75000"/>
                  </a:prstClr>
                </a:solidFill>
              </a:rPr>
              <a:t>DRAFT CONCEPTS &amp; SEMI-APPROXIMATE/GUESSTIMATE #S</a:t>
            </a:r>
          </a:p>
        </p:txBody>
      </p:sp>
      <p:sp>
        <p:nvSpPr>
          <p:cNvPr id="9" name="Slide Number Placeholder 5"/>
          <p:cNvSpPr>
            <a:spLocks noGrp="1"/>
          </p:cNvSpPr>
          <p:nvPr>
            <p:ph type="sldNum" sz="quarter" idx="12"/>
          </p:nvPr>
        </p:nvSpPr>
        <p:spPr>
          <a:xfrm>
            <a:off x="9299471" y="6356352"/>
            <a:ext cx="2844800" cy="365125"/>
          </a:xfrm>
        </p:spPr>
        <p:txBody>
          <a:bodyPr/>
          <a:lstStyle>
            <a:lvl1pPr>
              <a:defRPr sz="1781"/>
            </a:lvl1pPr>
          </a:lstStyle>
          <a:p>
            <a:pPr>
              <a:defRPr/>
            </a:pPr>
            <a:fld id="{DC3AF01E-2A37-4A85-AA9A-8AFD1AD50285}"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691293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05BA85C-F8B5-490C-B1E4-823199845FFF}" type="datetime1">
              <a:rPr lang="en-US" smtClean="0">
                <a:solidFill>
                  <a:prstClr val="black">
                    <a:tint val="75000"/>
                  </a:prstClr>
                </a:solidFill>
              </a:rPr>
              <a:t>7/9/2019</a:t>
            </a:fld>
            <a:endParaRPr lang="en-US">
              <a:solidFill>
                <a:prstClr val="black">
                  <a:tint val="75000"/>
                </a:prstClr>
              </a:solidFill>
            </a:endParaRPr>
          </a:p>
        </p:txBody>
      </p:sp>
      <p:sp>
        <p:nvSpPr>
          <p:cNvPr id="4" name="Footer Placeholder 4"/>
          <p:cNvSpPr>
            <a:spLocks noGrp="1"/>
          </p:cNvSpPr>
          <p:nvPr>
            <p:ph type="ftr" sz="quarter" idx="11"/>
          </p:nvPr>
        </p:nvSpPr>
        <p:spPr>
          <a:xfrm>
            <a:off x="4165601" y="6356352"/>
            <a:ext cx="3860800" cy="365125"/>
          </a:xfrm>
          <a:prstGeom prst="rect">
            <a:avLst/>
          </a:prstGeom>
        </p:spPr>
        <p:txBody>
          <a:bodyPr/>
          <a:lstStyle>
            <a:lvl1pPr>
              <a:defRPr/>
            </a:lvl1pPr>
          </a:lstStyle>
          <a:p>
            <a:pPr>
              <a:defRPr/>
            </a:pPr>
            <a:r>
              <a:rPr lang="en-US">
                <a:solidFill>
                  <a:prstClr val="black">
                    <a:tint val="75000"/>
                  </a:prstClr>
                </a:solidFill>
              </a:rPr>
              <a:t>DRAFT CONCEPTS &amp; SEMI-APPROXIMATE/GUESSTIMATE #S</a:t>
            </a:r>
          </a:p>
        </p:txBody>
      </p:sp>
      <p:sp>
        <p:nvSpPr>
          <p:cNvPr id="5" name="Slide Number Placeholder 5"/>
          <p:cNvSpPr>
            <a:spLocks noGrp="1"/>
          </p:cNvSpPr>
          <p:nvPr>
            <p:ph type="sldNum" sz="quarter" idx="12"/>
          </p:nvPr>
        </p:nvSpPr>
        <p:spPr>
          <a:xfrm>
            <a:off x="9246464" y="6356352"/>
            <a:ext cx="2844800" cy="365125"/>
          </a:xfrm>
        </p:spPr>
        <p:txBody>
          <a:bodyPr/>
          <a:lstStyle>
            <a:lvl1pPr>
              <a:defRPr sz="1781"/>
            </a:lvl1pPr>
          </a:lstStyle>
          <a:p>
            <a:pPr>
              <a:defRPr/>
            </a:pPr>
            <a:fld id="{CC11B576-2C94-4C09-8578-CF984E9CC8F5}"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699783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FAEAD60-AAE7-4B6C-96E6-A45806320D57}" type="datetime1">
              <a:rPr lang="en-US" smtClean="0">
                <a:solidFill>
                  <a:prstClr val="black">
                    <a:tint val="75000"/>
                  </a:prstClr>
                </a:solidFill>
              </a:rPr>
              <a:t>7/9/2019</a:t>
            </a:fld>
            <a:endParaRPr lang="en-US">
              <a:solidFill>
                <a:prstClr val="black">
                  <a:tint val="75000"/>
                </a:prstClr>
              </a:solidFill>
            </a:endParaRPr>
          </a:p>
        </p:txBody>
      </p:sp>
      <p:sp>
        <p:nvSpPr>
          <p:cNvPr id="3" name="Footer Placeholder 4"/>
          <p:cNvSpPr>
            <a:spLocks noGrp="1"/>
          </p:cNvSpPr>
          <p:nvPr>
            <p:ph type="ftr" sz="quarter" idx="11"/>
          </p:nvPr>
        </p:nvSpPr>
        <p:spPr>
          <a:xfrm>
            <a:off x="4165601" y="6356352"/>
            <a:ext cx="3860800" cy="365125"/>
          </a:xfrm>
          <a:prstGeom prst="rect">
            <a:avLst/>
          </a:prstGeom>
        </p:spPr>
        <p:txBody>
          <a:bodyPr/>
          <a:lstStyle>
            <a:lvl1pPr>
              <a:defRPr/>
            </a:lvl1pPr>
          </a:lstStyle>
          <a:p>
            <a:pPr>
              <a:defRPr/>
            </a:pPr>
            <a:r>
              <a:rPr lang="en-US">
                <a:solidFill>
                  <a:prstClr val="black">
                    <a:tint val="75000"/>
                  </a:prstClr>
                </a:solidFill>
              </a:rPr>
              <a:t>DRAFT CONCEPTS &amp; SEMI-APPROXIMATE/GUESSTIMATE #S</a:t>
            </a:r>
          </a:p>
        </p:txBody>
      </p:sp>
      <p:sp>
        <p:nvSpPr>
          <p:cNvPr id="4" name="Slide Number Placeholder 5"/>
          <p:cNvSpPr>
            <a:spLocks noGrp="1"/>
          </p:cNvSpPr>
          <p:nvPr>
            <p:ph type="sldNum" sz="quarter" idx="12"/>
          </p:nvPr>
        </p:nvSpPr>
        <p:spPr>
          <a:xfrm>
            <a:off x="9235863" y="6356352"/>
            <a:ext cx="2844800" cy="365125"/>
          </a:xfrm>
        </p:spPr>
        <p:txBody>
          <a:bodyPr/>
          <a:lstStyle>
            <a:lvl1pPr>
              <a:defRPr sz="1781"/>
            </a:lvl1pPr>
          </a:lstStyle>
          <a:p>
            <a:pPr>
              <a:defRPr/>
            </a:pPr>
            <a:fld id="{1CC56430-70C5-4CB9-B81B-86A725FB20F0}"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98457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1969"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188"/>
            </a:lvl1pPr>
            <a:lvl2pPr>
              <a:defRPr sz="2813"/>
            </a:lvl2pPr>
            <a:lvl3pPr>
              <a:defRPr sz="2344"/>
            </a:lvl3pPr>
            <a:lvl4pPr>
              <a:defRPr sz="1969"/>
            </a:lvl4pPr>
            <a:lvl5pPr>
              <a:defRPr sz="1969"/>
            </a:lvl5pPr>
            <a:lvl6pPr>
              <a:defRPr sz="1969"/>
            </a:lvl6pPr>
            <a:lvl7pPr>
              <a:defRPr sz="1969"/>
            </a:lvl7pPr>
            <a:lvl8pPr>
              <a:defRPr sz="1969"/>
            </a:lvl8pPr>
            <a:lvl9pPr>
              <a:defRPr sz="196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2"/>
            <a:ext cx="4011084" cy="4691063"/>
          </a:xfrm>
        </p:spPr>
        <p:txBody>
          <a:bodyPr/>
          <a:lstStyle>
            <a:lvl1pPr marL="0" indent="0">
              <a:buNone/>
              <a:defRPr sz="1406"/>
            </a:lvl1pPr>
            <a:lvl2pPr marL="453099" indent="0">
              <a:buNone/>
              <a:defRPr sz="1219"/>
            </a:lvl2pPr>
            <a:lvl3pPr marL="906199" indent="0">
              <a:buNone/>
              <a:defRPr sz="1031"/>
            </a:lvl3pPr>
            <a:lvl4pPr marL="1359298" indent="0">
              <a:buNone/>
              <a:defRPr sz="938"/>
            </a:lvl4pPr>
            <a:lvl5pPr marL="1812398" indent="0">
              <a:buNone/>
              <a:defRPr sz="938"/>
            </a:lvl5pPr>
            <a:lvl6pPr marL="2265498" indent="0">
              <a:buNone/>
              <a:defRPr sz="938"/>
            </a:lvl6pPr>
            <a:lvl7pPr marL="2718597" indent="0">
              <a:buNone/>
              <a:defRPr sz="938"/>
            </a:lvl7pPr>
            <a:lvl8pPr marL="3171697" indent="0">
              <a:buNone/>
              <a:defRPr sz="938"/>
            </a:lvl8pPr>
            <a:lvl9pPr marL="3624796" indent="0">
              <a:buNone/>
              <a:defRPr sz="938"/>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3655108-66DD-4BC8-9CE7-CC8E0A5AAC84}" type="datetime1">
              <a:rPr lang="en-US" smtClean="0">
                <a:solidFill>
                  <a:prstClr val="black">
                    <a:tint val="75000"/>
                  </a:prstClr>
                </a:solidFill>
              </a:rPr>
              <a:t>7/9/2019</a:t>
            </a:fld>
            <a:endParaRPr lang="en-US">
              <a:solidFill>
                <a:prstClr val="black">
                  <a:tint val="75000"/>
                </a:prstClr>
              </a:solidFill>
            </a:endParaRPr>
          </a:p>
        </p:txBody>
      </p:sp>
      <p:sp>
        <p:nvSpPr>
          <p:cNvPr id="6" name="Footer Placeholder 4"/>
          <p:cNvSpPr>
            <a:spLocks noGrp="1"/>
          </p:cNvSpPr>
          <p:nvPr>
            <p:ph type="ftr" sz="quarter" idx="11"/>
          </p:nvPr>
        </p:nvSpPr>
        <p:spPr>
          <a:xfrm>
            <a:off x="4165601" y="6356352"/>
            <a:ext cx="3860800" cy="365125"/>
          </a:xfrm>
          <a:prstGeom prst="rect">
            <a:avLst/>
          </a:prstGeom>
        </p:spPr>
        <p:txBody>
          <a:bodyPr/>
          <a:lstStyle>
            <a:lvl1pPr>
              <a:defRPr/>
            </a:lvl1pPr>
          </a:lstStyle>
          <a:p>
            <a:pPr>
              <a:defRPr/>
            </a:pPr>
            <a:r>
              <a:rPr lang="en-US">
                <a:solidFill>
                  <a:prstClr val="black">
                    <a:tint val="75000"/>
                  </a:prstClr>
                </a:solidFill>
              </a:rPr>
              <a:t>DRAFT CONCEPTS &amp; SEMI-APPROXIMATE/GUESSTIMATE #S</a:t>
            </a:r>
          </a:p>
        </p:txBody>
      </p:sp>
      <p:sp>
        <p:nvSpPr>
          <p:cNvPr id="7" name="Slide Number Placeholder 5"/>
          <p:cNvSpPr>
            <a:spLocks noGrp="1"/>
          </p:cNvSpPr>
          <p:nvPr>
            <p:ph type="sldNum" sz="quarter" idx="12"/>
          </p:nvPr>
        </p:nvSpPr>
        <p:spPr>
          <a:xfrm>
            <a:off x="9267668" y="6356352"/>
            <a:ext cx="2844800" cy="365125"/>
          </a:xfrm>
        </p:spPr>
        <p:txBody>
          <a:bodyPr/>
          <a:lstStyle>
            <a:lvl1pPr>
              <a:defRPr sz="1781"/>
            </a:lvl1pPr>
          </a:lstStyle>
          <a:p>
            <a:pPr>
              <a:defRPr/>
            </a:pPr>
            <a:fld id="{2B3C06AB-0309-4263-8403-FEF7B484D3CF}"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55851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2"/>
            <a:ext cx="7315200" cy="566738"/>
          </a:xfrm>
        </p:spPr>
        <p:txBody>
          <a:bodyPr anchor="b"/>
          <a:lstStyle>
            <a:lvl1pPr algn="l">
              <a:defRPr sz="1969"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188"/>
            </a:lvl1pPr>
            <a:lvl2pPr marL="453099" indent="0">
              <a:buNone/>
              <a:defRPr sz="2813"/>
            </a:lvl2pPr>
            <a:lvl3pPr marL="906199" indent="0">
              <a:buNone/>
              <a:defRPr sz="2344"/>
            </a:lvl3pPr>
            <a:lvl4pPr marL="1359298" indent="0">
              <a:buNone/>
              <a:defRPr sz="1969"/>
            </a:lvl4pPr>
            <a:lvl5pPr marL="1812398" indent="0">
              <a:buNone/>
              <a:defRPr sz="1969"/>
            </a:lvl5pPr>
            <a:lvl6pPr marL="2265498" indent="0">
              <a:buNone/>
              <a:defRPr sz="1969"/>
            </a:lvl6pPr>
            <a:lvl7pPr marL="2718597" indent="0">
              <a:buNone/>
              <a:defRPr sz="1969"/>
            </a:lvl7pPr>
            <a:lvl8pPr marL="3171697" indent="0">
              <a:buNone/>
              <a:defRPr sz="1969"/>
            </a:lvl8pPr>
            <a:lvl9pPr marL="3624796" indent="0">
              <a:buNone/>
              <a:defRPr sz="1969"/>
            </a:lvl9pPr>
          </a:lstStyle>
          <a:p>
            <a:pPr lvl="0"/>
            <a:endParaRPr lang="en-US" noProof="0"/>
          </a:p>
        </p:txBody>
      </p:sp>
      <p:sp>
        <p:nvSpPr>
          <p:cNvPr id="4" name="Text Placeholder 3"/>
          <p:cNvSpPr>
            <a:spLocks noGrp="1"/>
          </p:cNvSpPr>
          <p:nvPr>
            <p:ph type="body" sz="half" idx="2"/>
          </p:nvPr>
        </p:nvSpPr>
        <p:spPr>
          <a:xfrm>
            <a:off x="2389717" y="5367340"/>
            <a:ext cx="7315200" cy="804862"/>
          </a:xfrm>
        </p:spPr>
        <p:txBody>
          <a:bodyPr/>
          <a:lstStyle>
            <a:lvl1pPr marL="0" indent="0">
              <a:buNone/>
              <a:defRPr sz="1406"/>
            </a:lvl1pPr>
            <a:lvl2pPr marL="453099" indent="0">
              <a:buNone/>
              <a:defRPr sz="1219"/>
            </a:lvl2pPr>
            <a:lvl3pPr marL="906199" indent="0">
              <a:buNone/>
              <a:defRPr sz="1031"/>
            </a:lvl3pPr>
            <a:lvl4pPr marL="1359298" indent="0">
              <a:buNone/>
              <a:defRPr sz="938"/>
            </a:lvl4pPr>
            <a:lvl5pPr marL="1812398" indent="0">
              <a:buNone/>
              <a:defRPr sz="938"/>
            </a:lvl5pPr>
            <a:lvl6pPr marL="2265498" indent="0">
              <a:buNone/>
              <a:defRPr sz="938"/>
            </a:lvl6pPr>
            <a:lvl7pPr marL="2718597" indent="0">
              <a:buNone/>
              <a:defRPr sz="938"/>
            </a:lvl7pPr>
            <a:lvl8pPr marL="3171697" indent="0">
              <a:buNone/>
              <a:defRPr sz="938"/>
            </a:lvl8pPr>
            <a:lvl9pPr marL="3624796" indent="0">
              <a:buNone/>
              <a:defRPr sz="938"/>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7D98279-5F39-40D8-BF9A-63F0464DD966}" type="datetime1">
              <a:rPr lang="en-US" smtClean="0">
                <a:solidFill>
                  <a:prstClr val="black">
                    <a:tint val="75000"/>
                  </a:prstClr>
                </a:solidFill>
              </a:rPr>
              <a:t>7/9/2019</a:t>
            </a:fld>
            <a:endParaRPr lang="en-US">
              <a:solidFill>
                <a:prstClr val="black">
                  <a:tint val="75000"/>
                </a:prstClr>
              </a:solidFill>
            </a:endParaRPr>
          </a:p>
        </p:txBody>
      </p:sp>
      <p:sp>
        <p:nvSpPr>
          <p:cNvPr id="6" name="Footer Placeholder 4"/>
          <p:cNvSpPr>
            <a:spLocks noGrp="1"/>
          </p:cNvSpPr>
          <p:nvPr>
            <p:ph type="ftr" sz="quarter" idx="11"/>
          </p:nvPr>
        </p:nvSpPr>
        <p:spPr>
          <a:xfrm>
            <a:off x="4165601" y="6356352"/>
            <a:ext cx="3860800" cy="365125"/>
          </a:xfrm>
          <a:prstGeom prst="rect">
            <a:avLst/>
          </a:prstGeom>
        </p:spPr>
        <p:txBody>
          <a:bodyPr/>
          <a:lstStyle>
            <a:lvl1pPr>
              <a:defRPr/>
            </a:lvl1pPr>
          </a:lstStyle>
          <a:p>
            <a:pPr>
              <a:defRPr/>
            </a:pPr>
            <a:r>
              <a:rPr lang="en-US">
                <a:solidFill>
                  <a:prstClr val="black">
                    <a:tint val="75000"/>
                  </a:prstClr>
                </a:solidFill>
              </a:rPr>
              <a:t>DRAFT CONCEPTS &amp; SEMI-APPROXIMATE/GUESSTIMATE #S</a:t>
            </a:r>
          </a:p>
        </p:txBody>
      </p:sp>
      <p:sp>
        <p:nvSpPr>
          <p:cNvPr id="7" name="Slide Number Placeholder 5"/>
          <p:cNvSpPr>
            <a:spLocks noGrp="1"/>
          </p:cNvSpPr>
          <p:nvPr>
            <p:ph type="sldNum" sz="quarter" idx="12"/>
          </p:nvPr>
        </p:nvSpPr>
        <p:spPr>
          <a:xfrm>
            <a:off x="9278268" y="6356352"/>
            <a:ext cx="2844800" cy="365125"/>
          </a:xfrm>
        </p:spPr>
        <p:txBody>
          <a:bodyPr/>
          <a:lstStyle>
            <a:lvl1pPr>
              <a:defRPr sz="1781"/>
            </a:lvl1pPr>
          </a:lstStyle>
          <a:p>
            <a:pPr>
              <a:defRPr/>
            </a:pPr>
            <a:fld id="{0765D42F-8CB8-4AC6-9134-AC73BF03A226}"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7578691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5121334-FDDE-469E-A82F-C8930C3DA086}" type="datetime1">
              <a:rPr lang="en-US" smtClean="0">
                <a:solidFill>
                  <a:prstClr val="black">
                    <a:tint val="75000"/>
                  </a:prstClr>
                </a:solidFill>
              </a:rPr>
              <a:t>7/9/2019</a:t>
            </a:fld>
            <a:endParaRPr lang="en-US">
              <a:solidFill>
                <a:prstClr val="black">
                  <a:tint val="75000"/>
                </a:prstClr>
              </a:solidFill>
            </a:endParaRPr>
          </a:p>
        </p:txBody>
      </p:sp>
      <p:sp>
        <p:nvSpPr>
          <p:cNvPr id="5" name="Footer Placeholder 4"/>
          <p:cNvSpPr>
            <a:spLocks noGrp="1"/>
          </p:cNvSpPr>
          <p:nvPr>
            <p:ph type="ftr" sz="quarter" idx="11"/>
          </p:nvPr>
        </p:nvSpPr>
        <p:spPr>
          <a:xfrm>
            <a:off x="4165601" y="6356352"/>
            <a:ext cx="3860800" cy="365125"/>
          </a:xfrm>
          <a:prstGeom prst="rect">
            <a:avLst/>
          </a:prstGeom>
        </p:spPr>
        <p:txBody>
          <a:bodyPr/>
          <a:lstStyle>
            <a:lvl1pPr>
              <a:defRPr/>
            </a:lvl1pPr>
          </a:lstStyle>
          <a:p>
            <a:pPr>
              <a:defRPr/>
            </a:pPr>
            <a:r>
              <a:rPr lang="en-US">
                <a:solidFill>
                  <a:prstClr val="black">
                    <a:tint val="75000"/>
                  </a:prstClr>
                </a:solidFill>
              </a:rPr>
              <a:t>DRAFT CONCEPTS &amp; SEMI-APPROXIMATE/GUESSTIMATE #S</a:t>
            </a:r>
          </a:p>
        </p:txBody>
      </p:sp>
      <p:sp>
        <p:nvSpPr>
          <p:cNvPr id="6" name="Slide Number Placeholder 5"/>
          <p:cNvSpPr>
            <a:spLocks noGrp="1"/>
          </p:cNvSpPr>
          <p:nvPr>
            <p:ph type="sldNum" sz="quarter" idx="12"/>
          </p:nvPr>
        </p:nvSpPr>
        <p:spPr>
          <a:xfrm>
            <a:off x="9267668" y="6356352"/>
            <a:ext cx="2844800" cy="365125"/>
          </a:xfrm>
        </p:spPr>
        <p:txBody>
          <a:bodyPr/>
          <a:lstStyle>
            <a:lvl1pPr>
              <a:defRPr sz="1781"/>
            </a:lvl1pPr>
          </a:lstStyle>
          <a:p>
            <a:pPr>
              <a:defRPr/>
            </a:pPr>
            <a:fld id="{206172CF-47A5-4E71-82C0-34DC08E92BFB}"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86685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EE40211-B72E-420A-9646-F8F23B97DCA4}" type="datetime1">
              <a:rPr lang="en-US" smtClean="0">
                <a:solidFill>
                  <a:prstClr val="black">
                    <a:tint val="75000"/>
                  </a:prstClr>
                </a:solidFill>
              </a:rPr>
              <a:t>7/9/2019</a:t>
            </a:fld>
            <a:endParaRPr lang="en-US">
              <a:solidFill>
                <a:prstClr val="black">
                  <a:tint val="75000"/>
                </a:prstClr>
              </a:solidFill>
            </a:endParaRPr>
          </a:p>
        </p:txBody>
      </p:sp>
      <p:sp>
        <p:nvSpPr>
          <p:cNvPr id="5" name="Footer Placeholder 4"/>
          <p:cNvSpPr>
            <a:spLocks noGrp="1"/>
          </p:cNvSpPr>
          <p:nvPr>
            <p:ph type="ftr" sz="quarter" idx="11"/>
          </p:nvPr>
        </p:nvSpPr>
        <p:spPr>
          <a:xfrm>
            <a:off x="4165601" y="6356352"/>
            <a:ext cx="3860800" cy="365125"/>
          </a:xfrm>
          <a:prstGeom prst="rect">
            <a:avLst/>
          </a:prstGeom>
        </p:spPr>
        <p:txBody>
          <a:bodyPr/>
          <a:lstStyle>
            <a:lvl1pPr>
              <a:defRPr/>
            </a:lvl1pPr>
          </a:lstStyle>
          <a:p>
            <a:pPr>
              <a:defRPr/>
            </a:pPr>
            <a:r>
              <a:rPr lang="en-US">
                <a:solidFill>
                  <a:prstClr val="black">
                    <a:tint val="75000"/>
                  </a:prstClr>
                </a:solidFill>
              </a:rPr>
              <a:t>DRAFT CONCEPTS &amp; SEMI-APPROXIMATE/GUESSTIMATE #S</a:t>
            </a:r>
          </a:p>
        </p:txBody>
      </p:sp>
      <p:sp>
        <p:nvSpPr>
          <p:cNvPr id="6" name="Slide Number Placeholder 5"/>
          <p:cNvSpPr>
            <a:spLocks noGrp="1"/>
          </p:cNvSpPr>
          <p:nvPr>
            <p:ph type="sldNum" sz="quarter" idx="12"/>
          </p:nvPr>
        </p:nvSpPr>
        <p:spPr>
          <a:xfrm>
            <a:off x="9267668" y="6356352"/>
            <a:ext cx="2844800" cy="365125"/>
          </a:xfrm>
        </p:spPr>
        <p:txBody>
          <a:bodyPr/>
          <a:lstStyle>
            <a:lvl1pPr>
              <a:defRPr sz="1781"/>
            </a:lvl1pPr>
          </a:lstStyle>
          <a:p>
            <a:pPr>
              <a:defRPr/>
            </a:pPr>
            <a:fld id="{7F90B875-2207-4426-A2AC-50836AA844A6}"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570820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06401" y="228600"/>
            <a:ext cx="9550400" cy="10668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914400" y="1676400"/>
            <a:ext cx="10363200" cy="4724400"/>
          </a:xfrm>
          <a:prstGeom prst="rect">
            <a:avLst/>
          </a:prstGeom>
        </p:spPr>
        <p:txBody>
          <a:bodyPr/>
          <a:lstStyle/>
          <a:p>
            <a:pPr lvl="0"/>
            <a:endParaRPr lang="en-US" noProof="0"/>
          </a:p>
        </p:txBody>
      </p:sp>
    </p:spTree>
    <p:extLst>
      <p:ext uri="{BB962C8B-B14F-4D97-AF65-F5344CB8AC3E}">
        <p14:creationId xmlns:p14="http://schemas.microsoft.com/office/powerpoint/2010/main" val="181736376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9FFAE19-A8F9-4243-9882-1FA70D6AF6EA}"/>
              </a:ext>
              <a:ext uri="{C183D7F6-B498-43B3-948B-1728B52AA6E4}">
                <adec:decorative xmlns:adec="http://schemas.microsoft.com/office/drawing/2017/decorative" val="1"/>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504" y="6053402"/>
            <a:ext cx="12190992" cy="804605"/>
          </a:xfrm>
          <a:prstGeom prst="rect">
            <a:avLst/>
          </a:prstGeom>
        </p:spPr>
      </p:pic>
      <p:pic>
        <p:nvPicPr>
          <p:cNvPr id="10" name="Picture 9">
            <a:extLst>
              <a:ext uri="{FF2B5EF4-FFF2-40B4-BE49-F238E27FC236}">
                <a16:creationId xmlns:a16="http://schemas.microsoft.com/office/drawing/2014/main" id="{749EC62E-065B-4290-8FBC-F8DC4E4F2A77}"/>
              </a:ext>
              <a:ext uri="{C183D7F6-B498-43B3-948B-1728B52AA6E4}">
                <adec:decorative xmlns:adec="http://schemas.microsoft.com/office/drawing/2017/decorative" val="1"/>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0"/>
            <a:ext cx="12190992" cy="1353200"/>
          </a:xfrm>
          <a:prstGeom prst="rect">
            <a:avLst/>
          </a:prstGeom>
        </p:spPr>
      </p:pic>
      <p:sp>
        <p:nvSpPr>
          <p:cNvPr id="2" name="Title Placeholder 1"/>
          <p:cNvSpPr>
            <a:spLocks noGrp="1"/>
          </p:cNvSpPr>
          <p:nvPr>
            <p:ph type="title"/>
          </p:nvPr>
        </p:nvSpPr>
        <p:spPr>
          <a:xfrm>
            <a:off x="749300" y="67579"/>
            <a:ext cx="11359032" cy="11080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18160" y="1420779"/>
            <a:ext cx="11155680" cy="47561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7411" y="6425302"/>
            <a:ext cx="7979228" cy="365125"/>
          </a:xfrm>
          <a:prstGeom prst="rect">
            <a:avLst/>
          </a:prstGeom>
        </p:spPr>
        <p:txBody>
          <a:bodyPr vert="horz" lIns="91440" tIns="45720" rIns="91440" bIns="45720" rtlCol="0" anchor="ctr"/>
          <a:lstStyle>
            <a:lvl1pPr algn="l">
              <a:defRPr sz="1200" i="1">
                <a:solidFill>
                  <a:schemeClr val="bg1"/>
                </a:solidFill>
              </a:defRPr>
            </a:lvl1pPr>
          </a:lstStyle>
          <a:p>
            <a:endParaRPr lang="en-US" dirty="0"/>
          </a:p>
        </p:txBody>
      </p:sp>
      <p:sp>
        <p:nvSpPr>
          <p:cNvPr id="6" name="Slide Number Placeholder 5"/>
          <p:cNvSpPr>
            <a:spLocks noGrp="1"/>
          </p:cNvSpPr>
          <p:nvPr>
            <p:ph type="sldNum" sz="quarter" idx="4"/>
          </p:nvPr>
        </p:nvSpPr>
        <p:spPr>
          <a:xfrm>
            <a:off x="9229876" y="6404664"/>
            <a:ext cx="2743200" cy="365125"/>
          </a:xfrm>
          <a:prstGeom prst="rect">
            <a:avLst/>
          </a:prstGeom>
        </p:spPr>
        <p:txBody>
          <a:bodyPr vert="horz" lIns="91440" tIns="45720" rIns="91440" bIns="45720" rtlCol="0" anchor="ctr"/>
          <a:lstStyle>
            <a:lvl1pPr algn="r">
              <a:defRPr sz="1200">
                <a:solidFill>
                  <a:schemeClr val="bg1"/>
                </a:solidFill>
              </a:defRPr>
            </a:lvl1pPr>
          </a:lstStyle>
          <a:p>
            <a:fld id="{AEF1280C-1E94-430E-A516-D051ECA45720}" type="slidenum">
              <a:rPr lang="en-US" smtClean="0"/>
              <a:pPr/>
              <a:t>‹#›</a:t>
            </a:fld>
            <a:endParaRPr lang="en-US" dirty="0"/>
          </a:p>
        </p:txBody>
      </p:sp>
    </p:spTree>
    <p:custDataLst>
      <p:tags r:id="rId21"/>
    </p:custDataLst>
    <p:extLst>
      <p:ext uri="{BB962C8B-B14F-4D97-AF65-F5344CB8AC3E}">
        <p14:creationId xmlns:p14="http://schemas.microsoft.com/office/powerpoint/2010/main" val="1516855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ftr="0" dt="0"/>
  <p:txStyles>
    <p:titleStyle>
      <a:lvl1pPr algn="l" defTabSz="914400" rtl="0" eaLnBrk="1" latinLnBrk="0" hangingPunct="1">
        <a:lnSpc>
          <a:spcPct val="90000"/>
        </a:lnSpc>
        <a:spcBef>
          <a:spcPct val="0"/>
        </a:spcBef>
        <a:buNone/>
        <a:defRPr sz="3200" b="0" kern="1200">
          <a:solidFill>
            <a:schemeClr val="bg1"/>
          </a:solidFill>
          <a:effectLst>
            <a:outerShdw blurRad="50800" dist="254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lnSpc>
          <a:spcPct val="95000"/>
        </a:lnSpc>
        <a:spcBef>
          <a:spcPts val="1800"/>
        </a:spcBef>
        <a:buClr>
          <a:schemeClr val="accent2"/>
        </a:buClr>
        <a:buFont typeface="Wingdings" panose="05000000000000000000" pitchFamily="2" charset="2"/>
        <a:buChar char="ü"/>
        <a:defRPr sz="2800" kern="1200">
          <a:solidFill>
            <a:schemeClr val="tx1"/>
          </a:solidFill>
          <a:latin typeface="+mn-lt"/>
          <a:ea typeface="+mn-ea"/>
          <a:cs typeface="+mn-cs"/>
        </a:defRPr>
      </a:lvl1pPr>
      <a:lvl2pPr marL="747713" indent="-290513" algn="l" defTabSz="914400" rtl="0" eaLnBrk="1" latinLnBrk="0" hangingPunct="1">
        <a:lnSpc>
          <a:spcPct val="95000"/>
        </a:lnSpc>
        <a:spcBef>
          <a:spcPts val="500"/>
        </a:spcBef>
        <a:buClr>
          <a:schemeClr val="accent1">
            <a:lumMod val="75000"/>
          </a:schemeClr>
        </a:buClr>
        <a:buSzPct val="80000"/>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5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5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5000"/>
        </a:lnSpc>
        <a:spcBef>
          <a:spcPts val="500"/>
        </a:spcBef>
        <a:buFont typeface="Courier New" panose="02070309020205020404" pitchFamily="49" charset="0"/>
        <a:buChar char="o"/>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AutoShape 8"/>
          <p:cNvSpPr>
            <a:spLocks noChangeArrowheads="1"/>
          </p:cNvSpPr>
          <p:nvPr/>
        </p:nvSpPr>
        <p:spPr bwMode="auto">
          <a:xfrm>
            <a:off x="0" y="1031689"/>
            <a:ext cx="12192000" cy="173904"/>
          </a:xfrm>
          <a:prstGeom prst="roundRect">
            <a:avLst>
              <a:gd name="adj" fmla="val 0"/>
            </a:avLst>
          </a:prstGeom>
          <a:gradFill rotWithShape="1">
            <a:gsLst>
              <a:gs pos="0">
                <a:schemeClr val="tx1"/>
              </a:gs>
              <a:gs pos="50000">
                <a:srgbClr val="EFC1AF">
                  <a:alpha val="47000"/>
                </a:srgbClr>
              </a:gs>
              <a:gs pos="100000">
                <a:schemeClr val="tx1"/>
              </a:gs>
            </a:gsLst>
            <a:lin ang="5400000" scaled="1"/>
          </a:gradFill>
          <a:ln>
            <a:noFill/>
          </a:ln>
        </p:spPr>
        <p:txBody>
          <a:bodyPr wrap="none" lIns="90620" tIns="45310" rIns="90620" bIns="45310" anchor="ctr"/>
          <a:lstStyle/>
          <a:p>
            <a:pPr>
              <a:buFontTx/>
              <a:buChar char="•"/>
            </a:pPr>
            <a:endParaRPr lang="en-US" sz="1688"/>
          </a:p>
        </p:txBody>
      </p:sp>
      <p:sp>
        <p:nvSpPr>
          <p:cNvPr id="7" name="Freeform 6"/>
          <p:cNvSpPr/>
          <p:nvPr userDrawn="1"/>
        </p:nvSpPr>
        <p:spPr>
          <a:xfrm rot="5400000">
            <a:off x="2658888" y="-2658890"/>
            <a:ext cx="6880571" cy="12198347"/>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7275 h 2007275"/>
              <a:gd name="connsiteX1" fmla="*/ 2836585 w 3352800"/>
              <a:gd name="connsiteY1" fmla="*/ 4374 h 2007275"/>
              <a:gd name="connsiteX2" fmla="*/ 2837982 w 3352800"/>
              <a:gd name="connsiteY2" fmla="*/ 0 h 2007275"/>
              <a:gd name="connsiteX3" fmla="*/ 3352800 w 3352800"/>
              <a:gd name="connsiteY3" fmla="*/ 2007275 h 2007275"/>
              <a:gd name="connsiteX4" fmla="*/ 0 w 3352800"/>
              <a:gd name="connsiteY4" fmla="*/ 2007275 h 2007275"/>
              <a:gd name="connsiteX0" fmla="*/ 0 w 2840446"/>
              <a:gd name="connsiteY0" fmla="*/ 2007275 h 2007275"/>
              <a:gd name="connsiteX1" fmla="*/ 2836585 w 2840446"/>
              <a:gd name="connsiteY1" fmla="*/ 4374 h 2007275"/>
              <a:gd name="connsiteX2" fmla="*/ 2837982 w 2840446"/>
              <a:gd name="connsiteY2" fmla="*/ 0 h 2007275"/>
              <a:gd name="connsiteX3" fmla="*/ 2840446 w 2840446"/>
              <a:gd name="connsiteY3" fmla="*/ 2007275 h 2007275"/>
              <a:gd name="connsiteX4" fmla="*/ 0 w 2840446"/>
              <a:gd name="connsiteY4" fmla="*/ 2007275 h 2007275"/>
              <a:gd name="connsiteX0" fmla="*/ 0 w 2837983"/>
              <a:gd name="connsiteY0" fmla="*/ 2007275 h 2007275"/>
              <a:gd name="connsiteX1" fmla="*/ 2836585 w 2837983"/>
              <a:gd name="connsiteY1" fmla="*/ 4374 h 2007275"/>
              <a:gd name="connsiteX2" fmla="*/ 2837982 w 2837983"/>
              <a:gd name="connsiteY2" fmla="*/ 0 h 2007275"/>
              <a:gd name="connsiteX3" fmla="*/ 2433462 w 2837983"/>
              <a:gd name="connsiteY3" fmla="*/ 2007275 h 2007275"/>
              <a:gd name="connsiteX4" fmla="*/ 0 w 2837983"/>
              <a:gd name="connsiteY4" fmla="*/ 2007275 h 2007275"/>
              <a:gd name="connsiteX0" fmla="*/ 0 w 2836585"/>
              <a:gd name="connsiteY0" fmla="*/ 2292336 h 2292336"/>
              <a:gd name="connsiteX1" fmla="*/ 2836585 w 2836585"/>
              <a:gd name="connsiteY1" fmla="*/ 289435 h 2292336"/>
              <a:gd name="connsiteX2" fmla="*/ 2438534 w 2836585"/>
              <a:gd name="connsiteY2" fmla="*/ 0 h 2292336"/>
              <a:gd name="connsiteX3" fmla="*/ 2433462 w 2836585"/>
              <a:gd name="connsiteY3" fmla="*/ 2292336 h 2292336"/>
              <a:gd name="connsiteX4" fmla="*/ 0 w 2836585"/>
              <a:gd name="connsiteY4" fmla="*/ 2292336 h 2292336"/>
              <a:gd name="connsiteX0" fmla="*/ 0 w 2438603"/>
              <a:gd name="connsiteY0" fmla="*/ 2292336 h 2292336"/>
              <a:gd name="connsiteX1" fmla="*/ 2146972 w 2438603"/>
              <a:gd name="connsiteY1" fmla="*/ 270786 h 2292336"/>
              <a:gd name="connsiteX2" fmla="*/ 2438534 w 2438603"/>
              <a:gd name="connsiteY2" fmla="*/ 0 h 2292336"/>
              <a:gd name="connsiteX3" fmla="*/ 2433462 w 2438603"/>
              <a:gd name="connsiteY3" fmla="*/ 2292336 h 2292336"/>
              <a:gd name="connsiteX4" fmla="*/ 0 w 2438603"/>
              <a:gd name="connsiteY4" fmla="*/ 2292336 h 2292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603" h="2292336">
                <a:moveTo>
                  <a:pt x="0" y="2292336"/>
                </a:moveTo>
                <a:lnTo>
                  <a:pt x="2146972" y="270786"/>
                </a:lnTo>
                <a:lnTo>
                  <a:pt x="2438534" y="0"/>
                </a:lnTo>
                <a:cubicBezTo>
                  <a:pt x="2439355" y="669092"/>
                  <a:pt x="2432641" y="1623244"/>
                  <a:pt x="2433462" y="2292336"/>
                </a:cubicBezTo>
                <a:lnTo>
                  <a:pt x="0" y="2292336"/>
                </a:lnTo>
                <a:close/>
              </a:path>
            </a:pathLst>
          </a:custGeom>
          <a:gradFill flip="none" rotWithShape="1">
            <a:gsLst>
              <a:gs pos="0">
                <a:schemeClr val="bg1"/>
              </a:gs>
              <a:gs pos="100000">
                <a:srgbClr val="DEA3A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1027" name="Text Placeholder 2"/>
          <p:cNvSpPr>
            <a:spLocks noGrp="1"/>
          </p:cNvSpPr>
          <p:nvPr>
            <p:ph type="body" idx="1"/>
          </p:nvPr>
        </p:nvSpPr>
        <p:spPr bwMode="auto">
          <a:xfrm>
            <a:off x="9144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61" tIns="48331" rIns="96661" bIns="48331"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599" y="6356352"/>
            <a:ext cx="4913401" cy="365125"/>
          </a:xfrm>
          <a:prstGeom prst="rect">
            <a:avLst/>
          </a:prstGeom>
        </p:spPr>
        <p:txBody>
          <a:bodyPr vert="horz" lIns="96661" tIns="48331" rIns="96661" bIns="48331" rtlCol="0" anchor="ctr"/>
          <a:lstStyle>
            <a:lvl1pPr algn="l">
              <a:defRPr sz="1219">
                <a:solidFill>
                  <a:schemeClr val="tx1">
                    <a:tint val="75000"/>
                  </a:schemeClr>
                </a:solidFill>
              </a:defRPr>
            </a:lvl1pPr>
          </a:lstStyle>
          <a:p>
            <a:pPr>
              <a:defRPr/>
            </a:pPr>
            <a:fld id="{9D779055-BD07-4241-B13A-7398400FAA7B}" type="datetime1">
              <a:rPr lang="en-US" smtClean="0">
                <a:solidFill>
                  <a:prstClr val="black">
                    <a:tint val="75000"/>
                  </a:prstClr>
                </a:solidFill>
                <a:latin typeface="Arial" charset="0"/>
              </a:rPr>
              <a:t>7/9/2019</a:t>
            </a:fld>
            <a:endParaRPr lang="en-US" dirty="0">
              <a:solidFill>
                <a:prstClr val="black">
                  <a:tint val="75000"/>
                </a:prstClr>
              </a:solidFill>
              <a:latin typeface="Arial" charset="0"/>
            </a:endParaRPr>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96661" tIns="48331" rIns="96661" bIns="48331" rtlCol="0" anchor="ctr"/>
          <a:lstStyle>
            <a:lvl1pPr algn="r">
              <a:defRPr sz="1219">
                <a:solidFill>
                  <a:schemeClr val="tx1">
                    <a:tint val="75000"/>
                  </a:schemeClr>
                </a:solidFill>
              </a:defRPr>
            </a:lvl1pPr>
          </a:lstStyle>
          <a:p>
            <a:pPr>
              <a:defRPr/>
            </a:pPr>
            <a:fld id="{C510738D-F9F5-4887-B661-27478E6C3562}" type="slidenum">
              <a:rPr lang="en-US" b="0">
                <a:solidFill>
                  <a:prstClr val="black">
                    <a:tint val="75000"/>
                  </a:prstClr>
                </a:solidFill>
                <a:latin typeface="Arial" charset="0"/>
              </a:rPr>
              <a:pPr>
                <a:defRPr/>
              </a:pPr>
              <a:t>‹#›</a:t>
            </a:fld>
            <a:endParaRPr lang="en-US" b="0">
              <a:solidFill>
                <a:prstClr val="black">
                  <a:tint val="75000"/>
                </a:prstClr>
              </a:solidFill>
              <a:latin typeface="Arial" charset="0"/>
            </a:endParaRPr>
          </a:p>
        </p:txBody>
      </p:sp>
      <p:sp>
        <p:nvSpPr>
          <p:cNvPr id="8" name="Right Triangle 7"/>
          <p:cNvSpPr/>
          <p:nvPr userDrawn="1"/>
        </p:nvSpPr>
        <p:spPr>
          <a:xfrm rot="5400000">
            <a:off x="393097" y="-407205"/>
            <a:ext cx="2506673" cy="3305040"/>
          </a:xfrm>
          <a:custGeom>
            <a:avLst/>
            <a:gdLst>
              <a:gd name="connsiteX0" fmla="*/ 0 w 3571875"/>
              <a:gd name="connsiteY0" fmla="*/ 4742525 h 4742525"/>
              <a:gd name="connsiteX1" fmla="*/ 0 w 3571875"/>
              <a:gd name="connsiteY1" fmla="*/ 0 h 4742525"/>
              <a:gd name="connsiteX2" fmla="*/ 3571875 w 3571875"/>
              <a:gd name="connsiteY2" fmla="*/ 4742525 h 4742525"/>
              <a:gd name="connsiteX3" fmla="*/ 0 w 3571875"/>
              <a:gd name="connsiteY3" fmla="*/ 4742525 h 4742525"/>
              <a:gd name="connsiteX0" fmla="*/ 0 w 3182261"/>
              <a:gd name="connsiteY0" fmla="*/ 4742525 h 4742525"/>
              <a:gd name="connsiteX1" fmla="*/ 0 w 3182261"/>
              <a:gd name="connsiteY1" fmla="*/ 0 h 4742525"/>
              <a:gd name="connsiteX2" fmla="*/ 3182261 w 3182261"/>
              <a:gd name="connsiteY2" fmla="*/ 4233642 h 4742525"/>
              <a:gd name="connsiteX3" fmla="*/ 0 w 3182261"/>
              <a:gd name="connsiteY3" fmla="*/ 4742525 h 4742525"/>
              <a:gd name="connsiteX0" fmla="*/ 0 w 3182261"/>
              <a:gd name="connsiteY0" fmla="*/ 4249544 h 4249544"/>
              <a:gd name="connsiteX1" fmla="*/ 0 w 3182261"/>
              <a:gd name="connsiteY1" fmla="*/ 0 h 4249544"/>
              <a:gd name="connsiteX2" fmla="*/ 3182261 w 3182261"/>
              <a:gd name="connsiteY2" fmla="*/ 4233642 h 4249544"/>
              <a:gd name="connsiteX3" fmla="*/ 0 w 3182261"/>
              <a:gd name="connsiteY3" fmla="*/ 4249544 h 4249544"/>
              <a:gd name="connsiteX0" fmla="*/ 0 w 3182261"/>
              <a:gd name="connsiteY0" fmla="*/ 4230494 h 4233642"/>
              <a:gd name="connsiteX1" fmla="*/ 0 w 3182261"/>
              <a:gd name="connsiteY1" fmla="*/ 0 h 4233642"/>
              <a:gd name="connsiteX2" fmla="*/ 3182261 w 3182261"/>
              <a:gd name="connsiteY2" fmla="*/ 4233642 h 4233642"/>
              <a:gd name="connsiteX3" fmla="*/ 0 w 3182261"/>
              <a:gd name="connsiteY3" fmla="*/ 4230494 h 4233642"/>
              <a:gd name="connsiteX0" fmla="*/ 0 w 3182261"/>
              <a:gd name="connsiteY0" fmla="*/ 3113668 h 3116816"/>
              <a:gd name="connsiteX1" fmla="*/ 13498 w 3182261"/>
              <a:gd name="connsiteY1" fmla="*/ 0 h 3116816"/>
              <a:gd name="connsiteX2" fmla="*/ 3182261 w 3182261"/>
              <a:gd name="connsiteY2" fmla="*/ 3116816 h 3116816"/>
              <a:gd name="connsiteX3" fmla="*/ 0 w 3182261"/>
              <a:gd name="connsiteY3" fmla="*/ 3113668 h 3116816"/>
              <a:gd name="connsiteX0" fmla="*/ 0 w 3182261"/>
              <a:gd name="connsiteY0" fmla="*/ 3133799 h 3136947"/>
              <a:gd name="connsiteX1" fmla="*/ 13495 w 3182261"/>
              <a:gd name="connsiteY1" fmla="*/ 1 h 3136947"/>
              <a:gd name="connsiteX2" fmla="*/ 3182261 w 3182261"/>
              <a:gd name="connsiteY2" fmla="*/ 3136947 h 3136947"/>
              <a:gd name="connsiteX3" fmla="*/ 0 w 3182261"/>
              <a:gd name="connsiteY3" fmla="*/ 3133799 h 3136947"/>
              <a:gd name="connsiteX0" fmla="*/ 81 w 3182342"/>
              <a:gd name="connsiteY0" fmla="*/ 3133798 h 3136946"/>
              <a:gd name="connsiteX1" fmla="*/ 1484 w 3182342"/>
              <a:gd name="connsiteY1" fmla="*/ 0 h 3136946"/>
              <a:gd name="connsiteX2" fmla="*/ 3182342 w 3182342"/>
              <a:gd name="connsiteY2" fmla="*/ 3136946 h 3136946"/>
              <a:gd name="connsiteX3" fmla="*/ 81 w 3182342"/>
              <a:gd name="connsiteY3" fmla="*/ 3133798 h 3136946"/>
            </a:gdLst>
            <a:ahLst/>
            <a:cxnLst>
              <a:cxn ang="0">
                <a:pos x="connsiteX0" y="connsiteY0"/>
              </a:cxn>
              <a:cxn ang="0">
                <a:pos x="connsiteX1" y="connsiteY1"/>
              </a:cxn>
              <a:cxn ang="0">
                <a:pos x="connsiteX2" y="connsiteY2"/>
              </a:cxn>
              <a:cxn ang="0">
                <a:pos x="connsiteX3" y="connsiteY3"/>
              </a:cxn>
            </a:cxnLst>
            <a:rect l="l" t="t" r="r" b="b"/>
            <a:pathLst>
              <a:path w="3182342" h="3136946">
                <a:moveTo>
                  <a:pt x="81" y="3133798"/>
                </a:moveTo>
                <a:cubicBezTo>
                  <a:pt x="4580" y="2095909"/>
                  <a:pt x="-3015" y="1037889"/>
                  <a:pt x="1484" y="0"/>
                </a:cubicBezTo>
                <a:lnTo>
                  <a:pt x="3182342" y="3136946"/>
                </a:lnTo>
                <a:lnTo>
                  <a:pt x="81" y="3133798"/>
                </a:lnTo>
                <a:close/>
              </a:path>
            </a:pathLst>
          </a:custGeom>
          <a:gradFill>
            <a:gsLst>
              <a:gs pos="0">
                <a:srgbClr val="3366FF"/>
              </a:gs>
              <a:gs pos="100000">
                <a:srgbClr val="00009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9" name="5-Point Star 8"/>
          <p:cNvSpPr/>
          <p:nvPr userDrawn="1"/>
        </p:nvSpPr>
        <p:spPr>
          <a:xfrm rot="2139461">
            <a:off x="244488" y="94369"/>
            <a:ext cx="1579332" cy="1052739"/>
          </a:xfrm>
          <a:prstGeom prst="star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0620" tIns="45310" rIns="90620" bIns="45310" rtlCol="0" anchor="ctr"/>
          <a:lstStyle/>
          <a:p>
            <a:pPr algn="ctr"/>
            <a:endParaRPr lang="en-US" sz="1688"/>
          </a:p>
        </p:txBody>
      </p:sp>
      <p:sp>
        <p:nvSpPr>
          <p:cNvPr id="1026" name="Title Placeholder 1"/>
          <p:cNvSpPr>
            <a:spLocks noGrp="1"/>
          </p:cNvSpPr>
          <p:nvPr>
            <p:ph type="title"/>
          </p:nvPr>
        </p:nvSpPr>
        <p:spPr bwMode="auto">
          <a:xfrm>
            <a:off x="947727" y="274639"/>
            <a:ext cx="109728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661" tIns="48331" rIns="96661" bIns="48331"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32153877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dt="0"/>
  <p:txStyles>
    <p:titleStyle>
      <a:lvl1pPr algn="ctr" rtl="0" eaLnBrk="0" fontAlgn="base" hangingPunct="0">
        <a:spcBef>
          <a:spcPct val="0"/>
        </a:spcBef>
        <a:spcAft>
          <a:spcPct val="0"/>
        </a:spcAft>
        <a:defRPr sz="4406" kern="1200">
          <a:solidFill>
            <a:schemeClr val="tx1"/>
          </a:solidFill>
          <a:latin typeface="+mj-lt"/>
          <a:ea typeface="+mj-ea"/>
          <a:cs typeface="+mj-cs"/>
        </a:defRPr>
      </a:lvl1pPr>
      <a:lvl2pPr algn="ctr" rtl="0" eaLnBrk="0" fontAlgn="base" hangingPunct="0">
        <a:spcBef>
          <a:spcPct val="0"/>
        </a:spcBef>
        <a:spcAft>
          <a:spcPct val="0"/>
        </a:spcAft>
        <a:defRPr sz="4406">
          <a:solidFill>
            <a:schemeClr val="tx1"/>
          </a:solidFill>
          <a:latin typeface="Calibri" pitchFamily="34" charset="0"/>
        </a:defRPr>
      </a:lvl2pPr>
      <a:lvl3pPr algn="ctr" rtl="0" eaLnBrk="0" fontAlgn="base" hangingPunct="0">
        <a:spcBef>
          <a:spcPct val="0"/>
        </a:spcBef>
        <a:spcAft>
          <a:spcPct val="0"/>
        </a:spcAft>
        <a:defRPr sz="4406">
          <a:solidFill>
            <a:schemeClr val="tx1"/>
          </a:solidFill>
          <a:latin typeface="Calibri" pitchFamily="34" charset="0"/>
        </a:defRPr>
      </a:lvl3pPr>
      <a:lvl4pPr algn="ctr" rtl="0" eaLnBrk="0" fontAlgn="base" hangingPunct="0">
        <a:spcBef>
          <a:spcPct val="0"/>
        </a:spcBef>
        <a:spcAft>
          <a:spcPct val="0"/>
        </a:spcAft>
        <a:defRPr sz="4406">
          <a:solidFill>
            <a:schemeClr val="tx1"/>
          </a:solidFill>
          <a:latin typeface="Calibri" pitchFamily="34" charset="0"/>
        </a:defRPr>
      </a:lvl4pPr>
      <a:lvl5pPr algn="ctr" rtl="0" eaLnBrk="0" fontAlgn="base" hangingPunct="0">
        <a:spcBef>
          <a:spcPct val="0"/>
        </a:spcBef>
        <a:spcAft>
          <a:spcPct val="0"/>
        </a:spcAft>
        <a:defRPr sz="4406">
          <a:solidFill>
            <a:schemeClr val="tx1"/>
          </a:solidFill>
          <a:latin typeface="Calibri" pitchFamily="34" charset="0"/>
        </a:defRPr>
      </a:lvl5pPr>
      <a:lvl6pPr marL="453099" algn="ctr" rtl="0" fontAlgn="base">
        <a:spcBef>
          <a:spcPct val="0"/>
        </a:spcBef>
        <a:spcAft>
          <a:spcPct val="0"/>
        </a:spcAft>
        <a:defRPr sz="4406">
          <a:solidFill>
            <a:schemeClr val="tx1"/>
          </a:solidFill>
          <a:latin typeface="Calibri" pitchFamily="34" charset="0"/>
        </a:defRPr>
      </a:lvl6pPr>
      <a:lvl7pPr marL="906199" algn="ctr" rtl="0" fontAlgn="base">
        <a:spcBef>
          <a:spcPct val="0"/>
        </a:spcBef>
        <a:spcAft>
          <a:spcPct val="0"/>
        </a:spcAft>
        <a:defRPr sz="4406">
          <a:solidFill>
            <a:schemeClr val="tx1"/>
          </a:solidFill>
          <a:latin typeface="Calibri" pitchFamily="34" charset="0"/>
        </a:defRPr>
      </a:lvl7pPr>
      <a:lvl8pPr marL="1359298" algn="ctr" rtl="0" fontAlgn="base">
        <a:spcBef>
          <a:spcPct val="0"/>
        </a:spcBef>
        <a:spcAft>
          <a:spcPct val="0"/>
        </a:spcAft>
        <a:defRPr sz="4406">
          <a:solidFill>
            <a:schemeClr val="tx1"/>
          </a:solidFill>
          <a:latin typeface="Calibri" pitchFamily="34" charset="0"/>
        </a:defRPr>
      </a:lvl8pPr>
      <a:lvl9pPr marL="1812398" algn="ctr" rtl="0" fontAlgn="base">
        <a:spcBef>
          <a:spcPct val="0"/>
        </a:spcBef>
        <a:spcAft>
          <a:spcPct val="0"/>
        </a:spcAft>
        <a:defRPr sz="4406">
          <a:solidFill>
            <a:schemeClr val="tx1"/>
          </a:solidFill>
          <a:latin typeface="Calibri" pitchFamily="34" charset="0"/>
        </a:defRPr>
      </a:lvl9pPr>
    </p:titleStyle>
    <p:bodyStyle>
      <a:lvl1pPr marL="339825" indent="-339825" algn="l" rtl="0" eaLnBrk="0" fontAlgn="base" hangingPunct="0">
        <a:spcBef>
          <a:spcPct val="20000"/>
        </a:spcBef>
        <a:spcAft>
          <a:spcPct val="0"/>
        </a:spcAft>
        <a:buFont typeface="Arial" charset="0"/>
        <a:buChar char="•"/>
        <a:defRPr sz="3188" kern="1200">
          <a:solidFill>
            <a:schemeClr val="tx1"/>
          </a:solidFill>
          <a:latin typeface="+mn-lt"/>
          <a:ea typeface="+mn-ea"/>
          <a:cs typeface="+mn-cs"/>
        </a:defRPr>
      </a:lvl1pPr>
      <a:lvl2pPr marL="736286" indent="-283187" algn="l" rtl="0" eaLnBrk="0" fontAlgn="base" hangingPunct="0">
        <a:spcBef>
          <a:spcPct val="20000"/>
        </a:spcBef>
        <a:spcAft>
          <a:spcPct val="0"/>
        </a:spcAft>
        <a:buFont typeface="Wingdings" pitchFamily="2" charset="2"/>
        <a:buChar char="Ø"/>
        <a:defRPr sz="2813" kern="1200">
          <a:solidFill>
            <a:schemeClr val="tx1"/>
          </a:solidFill>
          <a:latin typeface="+mn-lt"/>
          <a:ea typeface="+mn-ea"/>
          <a:cs typeface="+mn-cs"/>
        </a:defRPr>
      </a:lvl2pPr>
      <a:lvl3pPr marL="1132748" indent="-226550" algn="l" rtl="0" eaLnBrk="0" fontAlgn="base" hangingPunct="0">
        <a:spcBef>
          <a:spcPct val="20000"/>
        </a:spcBef>
        <a:spcAft>
          <a:spcPct val="0"/>
        </a:spcAft>
        <a:buFont typeface="Courier New" pitchFamily="49" charset="0"/>
        <a:buChar char="o"/>
        <a:defRPr sz="2344" kern="1200">
          <a:solidFill>
            <a:schemeClr val="tx1"/>
          </a:solidFill>
          <a:latin typeface="+mn-lt"/>
          <a:ea typeface="+mn-ea"/>
          <a:cs typeface="+mn-cs"/>
        </a:defRPr>
      </a:lvl3pPr>
      <a:lvl4pPr marL="1585848" indent="-226550" algn="l" rtl="0" eaLnBrk="0" fontAlgn="base" hangingPunct="0">
        <a:spcBef>
          <a:spcPct val="20000"/>
        </a:spcBef>
        <a:spcAft>
          <a:spcPct val="0"/>
        </a:spcAft>
        <a:buFont typeface="Arial" charset="0"/>
        <a:buChar char="–"/>
        <a:defRPr sz="1969" kern="1200">
          <a:solidFill>
            <a:schemeClr val="tx1"/>
          </a:solidFill>
          <a:latin typeface="+mn-lt"/>
          <a:ea typeface="+mn-ea"/>
          <a:cs typeface="+mn-cs"/>
        </a:defRPr>
      </a:lvl4pPr>
      <a:lvl5pPr marL="2038948" indent="-226550" algn="l" rtl="0" eaLnBrk="0" fontAlgn="base" hangingPunct="0">
        <a:spcBef>
          <a:spcPct val="20000"/>
        </a:spcBef>
        <a:spcAft>
          <a:spcPct val="0"/>
        </a:spcAft>
        <a:buFont typeface="Arial" charset="0"/>
        <a:buChar char="»"/>
        <a:defRPr sz="1969" kern="1200">
          <a:solidFill>
            <a:schemeClr val="tx1"/>
          </a:solidFill>
          <a:latin typeface="+mn-lt"/>
          <a:ea typeface="+mn-ea"/>
          <a:cs typeface="+mn-cs"/>
        </a:defRPr>
      </a:lvl5pPr>
      <a:lvl6pPr marL="2492048" indent="-226550" algn="l" defTabSz="906199" rtl="0" eaLnBrk="1" latinLnBrk="0" hangingPunct="1">
        <a:spcBef>
          <a:spcPct val="20000"/>
        </a:spcBef>
        <a:buFont typeface="Arial" pitchFamily="34" charset="0"/>
        <a:buChar char="•"/>
        <a:defRPr sz="1969" kern="1200">
          <a:solidFill>
            <a:schemeClr val="tx1"/>
          </a:solidFill>
          <a:latin typeface="+mn-lt"/>
          <a:ea typeface="+mn-ea"/>
          <a:cs typeface="+mn-cs"/>
        </a:defRPr>
      </a:lvl6pPr>
      <a:lvl7pPr marL="2945147" indent="-226550" algn="l" defTabSz="906199" rtl="0" eaLnBrk="1" latinLnBrk="0" hangingPunct="1">
        <a:spcBef>
          <a:spcPct val="20000"/>
        </a:spcBef>
        <a:buFont typeface="Arial" pitchFamily="34" charset="0"/>
        <a:buChar char="•"/>
        <a:defRPr sz="1969" kern="1200">
          <a:solidFill>
            <a:schemeClr val="tx1"/>
          </a:solidFill>
          <a:latin typeface="+mn-lt"/>
          <a:ea typeface="+mn-ea"/>
          <a:cs typeface="+mn-cs"/>
        </a:defRPr>
      </a:lvl7pPr>
      <a:lvl8pPr marL="3398246" indent="-226550" algn="l" defTabSz="906199" rtl="0" eaLnBrk="1" latinLnBrk="0" hangingPunct="1">
        <a:spcBef>
          <a:spcPct val="20000"/>
        </a:spcBef>
        <a:buFont typeface="Arial" pitchFamily="34" charset="0"/>
        <a:buChar char="•"/>
        <a:defRPr sz="1969" kern="1200">
          <a:solidFill>
            <a:schemeClr val="tx1"/>
          </a:solidFill>
          <a:latin typeface="+mn-lt"/>
          <a:ea typeface="+mn-ea"/>
          <a:cs typeface="+mn-cs"/>
        </a:defRPr>
      </a:lvl8pPr>
      <a:lvl9pPr marL="3851346" indent="-226550" algn="l" defTabSz="906199" rtl="0" eaLnBrk="1" latinLnBrk="0" hangingPunct="1">
        <a:spcBef>
          <a:spcPct val="20000"/>
        </a:spcBef>
        <a:buFont typeface="Arial" pitchFamily="34" charset="0"/>
        <a:buChar char="•"/>
        <a:defRPr sz="1969" kern="1200">
          <a:solidFill>
            <a:schemeClr val="tx1"/>
          </a:solidFill>
          <a:latin typeface="+mn-lt"/>
          <a:ea typeface="+mn-ea"/>
          <a:cs typeface="+mn-cs"/>
        </a:defRPr>
      </a:lvl9pPr>
    </p:bodyStyle>
    <p:otherStyle>
      <a:defPPr>
        <a:defRPr lang="en-US"/>
      </a:defPPr>
      <a:lvl1pPr marL="0" algn="l" defTabSz="906199" rtl="0" eaLnBrk="1" latinLnBrk="0" hangingPunct="1">
        <a:defRPr sz="1781" kern="1200">
          <a:solidFill>
            <a:schemeClr val="tx1"/>
          </a:solidFill>
          <a:latin typeface="+mn-lt"/>
          <a:ea typeface="+mn-ea"/>
          <a:cs typeface="+mn-cs"/>
        </a:defRPr>
      </a:lvl1pPr>
      <a:lvl2pPr marL="453099" algn="l" defTabSz="906199" rtl="0" eaLnBrk="1" latinLnBrk="0" hangingPunct="1">
        <a:defRPr sz="1781" kern="1200">
          <a:solidFill>
            <a:schemeClr val="tx1"/>
          </a:solidFill>
          <a:latin typeface="+mn-lt"/>
          <a:ea typeface="+mn-ea"/>
          <a:cs typeface="+mn-cs"/>
        </a:defRPr>
      </a:lvl2pPr>
      <a:lvl3pPr marL="906199" algn="l" defTabSz="906199" rtl="0" eaLnBrk="1" latinLnBrk="0" hangingPunct="1">
        <a:defRPr sz="1781" kern="1200">
          <a:solidFill>
            <a:schemeClr val="tx1"/>
          </a:solidFill>
          <a:latin typeface="+mn-lt"/>
          <a:ea typeface="+mn-ea"/>
          <a:cs typeface="+mn-cs"/>
        </a:defRPr>
      </a:lvl3pPr>
      <a:lvl4pPr marL="1359298" algn="l" defTabSz="906199" rtl="0" eaLnBrk="1" latinLnBrk="0" hangingPunct="1">
        <a:defRPr sz="1781" kern="1200">
          <a:solidFill>
            <a:schemeClr val="tx1"/>
          </a:solidFill>
          <a:latin typeface="+mn-lt"/>
          <a:ea typeface="+mn-ea"/>
          <a:cs typeface="+mn-cs"/>
        </a:defRPr>
      </a:lvl4pPr>
      <a:lvl5pPr marL="1812398" algn="l" defTabSz="906199" rtl="0" eaLnBrk="1" latinLnBrk="0" hangingPunct="1">
        <a:defRPr sz="1781" kern="1200">
          <a:solidFill>
            <a:schemeClr val="tx1"/>
          </a:solidFill>
          <a:latin typeface="+mn-lt"/>
          <a:ea typeface="+mn-ea"/>
          <a:cs typeface="+mn-cs"/>
        </a:defRPr>
      </a:lvl5pPr>
      <a:lvl6pPr marL="2265498" algn="l" defTabSz="906199" rtl="0" eaLnBrk="1" latinLnBrk="0" hangingPunct="1">
        <a:defRPr sz="1781" kern="1200">
          <a:solidFill>
            <a:schemeClr val="tx1"/>
          </a:solidFill>
          <a:latin typeface="+mn-lt"/>
          <a:ea typeface="+mn-ea"/>
          <a:cs typeface="+mn-cs"/>
        </a:defRPr>
      </a:lvl6pPr>
      <a:lvl7pPr marL="2718597" algn="l" defTabSz="906199" rtl="0" eaLnBrk="1" latinLnBrk="0" hangingPunct="1">
        <a:defRPr sz="1781" kern="1200">
          <a:solidFill>
            <a:schemeClr val="tx1"/>
          </a:solidFill>
          <a:latin typeface="+mn-lt"/>
          <a:ea typeface="+mn-ea"/>
          <a:cs typeface="+mn-cs"/>
        </a:defRPr>
      </a:lvl7pPr>
      <a:lvl8pPr marL="3171697" algn="l" defTabSz="906199" rtl="0" eaLnBrk="1" latinLnBrk="0" hangingPunct="1">
        <a:defRPr sz="1781" kern="1200">
          <a:solidFill>
            <a:schemeClr val="tx1"/>
          </a:solidFill>
          <a:latin typeface="+mn-lt"/>
          <a:ea typeface="+mn-ea"/>
          <a:cs typeface="+mn-cs"/>
        </a:defRPr>
      </a:lvl8pPr>
      <a:lvl9pPr marL="3624796" algn="l" defTabSz="906199" rtl="0" eaLnBrk="1" latinLnBrk="0" hangingPunct="1">
        <a:defRPr sz="178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Layout" Target="../slideLayouts/slideLayout14.xml"/><Relationship Id="rId1" Type="http://schemas.openxmlformats.org/officeDocument/2006/relationships/tags" Target="../tags/tag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7425-8373-44FE-992C-78381B8466F9}"/>
              </a:ext>
            </a:extLst>
          </p:cNvPr>
          <p:cNvSpPr>
            <a:spLocks noGrp="1"/>
          </p:cNvSpPr>
          <p:nvPr>
            <p:ph type="ctrTitle"/>
          </p:nvPr>
        </p:nvSpPr>
        <p:spPr/>
        <p:txBody>
          <a:bodyPr/>
          <a:lstStyle/>
          <a:p>
            <a:r>
              <a:rPr lang="en-US" dirty="0"/>
              <a:t>Adaptation of DOL Regression Model for Local Negotiations</a:t>
            </a:r>
          </a:p>
        </p:txBody>
      </p:sp>
      <p:sp>
        <p:nvSpPr>
          <p:cNvPr id="3" name="Subtitle 2">
            <a:extLst>
              <a:ext uri="{FF2B5EF4-FFF2-40B4-BE49-F238E27FC236}">
                <a16:creationId xmlns:a16="http://schemas.microsoft.com/office/drawing/2014/main" id="{6A14F009-65EA-482C-9906-3954D98FA37A}"/>
              </a:ext>
            </a:extLst>
          </p:cNvPr>
          <p:cNvSpPr>
            <a:spLocks noGrp="1"/>
          </p:cNvSpPr>
          <p:nvPr>
            <p:ph type="subTitle" idx="1"/>
          </p:nvPr>
        </p:nvSpPr>
        <p:spPr/>
        <p:txBody>
          <a:bodyPr>
            <a:noAutofit/>
          </a:bodyPr>
          <a:lstStyle/>
          <a:p>
            <a:r>
              <a:rPr lang="en-US" dirty="0"/>
              <a:t>Module 12</a:t>
            </a:r>
          </a:p>
          <a:p>
            <a:r>
              <a:rPr lang="en-US" sz="2200" dirty="0"/>
              <a:t>2019 WIOA National Performance Training</a:t>
            </a:r>
          </a:p>
          <a:p>
            <a:pPr>
              <a:spcBef>
                <a:spcPts val="0"/>
              </a:spcBef>
            </a:pPr>
            <a:endParaRPr lang="en-US" sz="1800" dirty="0"/>
          </a:p>
          <a:p>
            <a:pPr>
              <a:spcBef>
                <a:spcPts val="0"/>
              </a:spcBef>
            </a:pPr>
            <a:r>
              <a:rPr lang="en-US" sz="1800" dirty="0"/>
              <a:t>U.S. Department of Labor</a:t>
            </a:r>
          </a:p>
          <a:p>
            <a:pPr>
              <a:spcBef>
                <a:spcPts val="0"/>
              </a:spcBef>
            </a:pPr>
            <a:r>
              <a:rPr lang="en-US" sz="1800" dirty="0"/>
              <a:t>Employment and Training Administration</a:t>
            </a:r>
          </a:p>
          <a:p>
            <a:endParaRPr lang="en-US" dirty="0"/>
          </a:p>
        </p:txBody>
      </p:sp>
    </p:spTree>
    <p:custDataLst>
      <p:tags r:id="rId1"/>
    </p:custDataLst>
    <p:extLst>
      <p:ext uri="{BB962C8B-B14F-4D97-AF65-F5344CB8AC3E}">
        <p14:creationId xmlns:p14="http://schemas.microsoft.com/office/powerpoint/2010/main" val="2018205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73C1B21-9F47-4D92-8974-EA6941710C44}"/>
              </a:ext>
            </a:extLst>
          </p:cNvPr>
          <p:cNvSpPr>
            <a:spLocks noGrp="1"/>
          </p:cNvSpPr>
          <p:nvPr>
            <p:ph sz="half" idx="2"/>
          </p:nvPr>
        </p:nvSpPr>
        <p:spPr>
          <a:xfrm>
            <a:off x="6356928" y="1504359"/>
            <a:ext cx="5303520" cy="4711020"/>
          </a:xfrm>
        </p:spPr>
        <p:txBody>
          <a:bodyPr/>
          <a:lstStyle/>
          <a:p>
            <a:endParaRPr lang="en-US" dirty="0"/>
          </a:p>
          <a:p>
            <a:r>
              <a:rPr lang="en-US" dirty="0"/>
              <a:t>Handout – Module 12 – Adapting the DOL Regression Module to Local Negotiations in Texas</a:t>
            </a:r>
          </a:p>
          <a:p>
            <a:r>
              <a:rPr lang="en-US" dirty="0"/>
              <a:t>Excel WIOA Regression Tool</a:t>
            </a:r>
          </a:p>
        </p:txBody>
      </p:sp>
      <p:sp>
        <p:nvSpPr>
          <p:cNvPr id="5" name="Slide Number Placeholder 4">
            <a:extLst>
              <a:ext uri="{FF2B5EF4-FFF2-40B4-BE49-F238E27FC236}">
                <a16:creationId xmlns:a16="http://schemas.microsoft.com/office/drawing/2014/main" id="{FF1AC9E4-4B64-4AA6-AAE9-274AAA7D361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F1280C-1E94-430E-A516-D051ECA45720}"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AB369137-8B93-4090-B07A-4AA128525F2C}"/>
              </a:ext>
            </a:extLst>
          </p:cNvPr>
          <p:cNvSpPr>
            <a:spLocks noGrp="1"/>
          </p:cNvSpPr>
          <p:nvPr>
            <p:ph type="title"/>
          </p:nvPr>
        </p:nvSpPr>
        <p:spPr>
          <a:xfrm>
            <a:off x="1058857" y="165093"/>
            <a:ext cx="10070592" cy="952507"/>
          </a:xfrm>
        </p:spPr>
        <p:txBody>
          <a:bodyPr/>
          <a:lstStyle/>
          <a:p>
            <a:r>
              <a:rPr lang="en-US" dirty="0"/>
              <a:t>What You Will Need For Module 12</a:t>
            </a:r>
          </a:p>
        </p:txBody>
      </p:sp>
      <p:pic>
        <p:nvPicPr>
          <p:cNvPr id="4" name="Content Placeholder 3" descr="A close up of a keyboard with a full toolbox sitting on it"/>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15961" y="1948873"/>
            <a:ext cx="5456239" cy="3821993"/>
          </a:xfrm>
        </p:spPr>
      </p:pic>
    </p:spTree>
    <p:custDataLst>
      <p:tags r:id="rId1"/>
    </p:custDataLst>
    <p:extLst>
      <p:ext uri="{BB962C8B-B14F-4D97-AF65-F5344CB8AC3E}">
        <p14:creationId xmlns:p14="http://schemas.microsoft.com/office/powerpoint/2010/main" val="3191528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28962" y="266700"/>
            <a:ext cx="8192592" cy="762000"/>
          </a:xfrm>
        </p:spPr>
        <p:txBody>
          <a:bodyPr/>
          <a:lstStyle/>
          <a:p>
            <a:pPr algn="ctr" eaLnBrk="1" hangingPunct="1"/>
            <a:r>
              <a:rPr lang="en-US" sz="3563" dirty="0">
                <a:solidFill>
                  <a:srgbClr val="000099"/>
                </a:solidFill>
              </a:rPr>
              <a:t>WIOA Negotiations</a:t>
            </a:r>
          </a:p>
        </p:txBody>
      </p:sp>
      <p:sp>
        <p:nvSpPr>
          <p:cNvPr id="7172" name="Rectangle 5"/>
          <p:cNvSpPr>
            <a:spLocks noGrp="1" noChangeArrowheads="1"/>
          </p:cNvSpPr>
          <p:nvPr>
            <p:ph idx="1"/>
          </p:nvPr>
        </p:nvSpPr>
        <p:spPr>
          <a:xfrm>
            <a:off x="2401355" y="1277977"/>
            <a:ext cx="7796143" cy="5471635"/>
          </a:xfrm>
        </p:spPr>
        <p:txBody>
          <a:bodyPr/>
          <a:lstStyle/>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Factors to be Considered in State Negotiations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Characteristics of those Served (</a:t>
            </a:r>
            <a:r>
              <a:rPr lang="en-US" sz="2250" dirty="0" err="1">
                <a:solidFill>
                  <a:srgbClr val="000099"/>
                </a:solidFill>
              </a:rPr>
              <a:t>Casemix</a:t>
            </a:r>
            <a:r>
              <a:rPr lang="en-US" sz="2250" dirty="0">
                <a:solidFill>
                  <a:srgbClr val="000099"/>
                </a:solidFill>
              </a:rPr>
              <a:t>)</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Economic Conditions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National Targets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Continuous Improvement / Return on Investment</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Targets of Other States</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Local Factors: Casemix &amp; Economic Conditions</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Casemix &amp; Economic Conditions to Be Addressed Thru Statistical Model</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Statistical Models require LOTS OF DATA to create</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Historic results under the new Measures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Participant </a:t>
            </a:r>
            <a:r>
              <a:rPr lang="en-US" sz="2250" dirty="0" err="1">
                <a:solidFill>
                  <a:srgbClr val="000099"/>
                </a:solidFill>
              </a:rPr>
              <a:t>Casemix</a:t>
            </a:r>
            <a:r>
              <a:rPr lang="en-US" sz="2250" dirty="0">
                <a:solidFill>
                  <a:srgbClr val="000099"/>
                </a:solidFill>
              </a:rPr>
              <a:t> of those included in results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Economic Conditions relevant to the results</a:t>
            </a:r>
          </a:p>
        </p:txBody>
      </p:sp>
      <p:sp>
        <p:nvSpPr>
          <p:cNvPr id="6" name="Slide Number Placeholder 5"/>
          <p:cNvSpPr>
            <a:spLocks noGrp="1"/>
          </p:cNvSpPr>
          <p:nvPr>
            <p:ph type="sldNum" sz="quarter" idx="12"/>
          </p:nvPr>
        </p:nvSpPr>
        <p:spPr>
          <a:xfrm>
            <a:off x="10197498" y="6475617"/>
            <a:ext cx="332520" cy="365125"/>
          </a:xfrm>
        </p:spPr>
        <p:txBody>
          <a:bodyPr/>
          <a:lstStyle/>
          <a:p>
            <a:pPr marL="0" marR="0" lvl="0" indent="0" algn="r" defTabSz="857250" rtl="0" eaLnBrk="1" fontAlgn="base" latinLnBrk="0" hangingPunct="1">
              <a:lnSpc>
                <a:spcPct val="100000"/>
              </a:lnSpc>
              <a:spcBef>
                <a:spcPct val="0"/>
              </a:spcBef>
              <a:spcAft>
                <a:spcPct val="0"/>
              </a:spcAft>
              <a:buClrTx/>
              <a:buSzTx/>
              <a:buFontTx/>
              <a:buNone/>
              <a:tabLst/>
              <a:defRPr/>
            </a:pPr>
            <a:fld id="{AA001234-DE2B-4556-890D-1DA0E8BF0FBE}" type="slidenum">
              <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rPr>
              <a:pPr marL="0" marR="0" lvl="0" indent="0" algn="r" defTabSz="857250" rtl="0" eaLnBrk="1" fontAlgn="base" latinLnBrk="0" hangingPunct="1">
                <a:lnSpc>
                  <a:spcPct val="100000"/>
                </a:lnSpc>
                <a:spcBef>
                  <a:spcPct val="0"/>
                </a:spcBef>
                <a:spcAft>
                  <a:spcPct val="0"/>
                </a:spcAft>
                <a:buClrTx/>
                <a:buSzTx/>
                <a:buFontTx/>
                <a:buNone/>
                <a:tabLst/>
                <a:defRPr/>
              </a:pPr>
              <a:t>3</a:t>
            </a:fld>
            <a:endPar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3925899813"/>
      </p:ext>
    </p:extLst>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28962" y="266700"/>
            <a:ext cx="8192592" cy="762000"/>
          </a:xfrm>
        </p:spPr>
        <p:txBody>
          <a:bodyPr/>
          <a:lstStyle/>
          <a:p>
            <a:pPr algn="ctr" eaLnBrk="1" hangingPunct="1"/>
            <a:r>
              <a:rPr lang="en-US" sz="3563" dirty="0">
                <a:solidFill>
                  <a:srgbClr val="000099"/>
                </a:solidFill>
              </a:rPr>
              <a:t>WIA vs WIOA</a:t>
            </a:r>
          </a:p>
        </p:txBody>
      </p:sp>
      <p:sp>
        <p:nvSpPr>
          <p:cNvPr id="7172" name="Rectangle 5"/>
          <p:cNvSpPr>
            <a:spLocks noGrp="1" noChangeArrowheads="1"/>
          </p:cNvSpPr>
          <p:nvPr>
            <p:ph idx="1"/>
          </p:nvPr>
        </p:nvSpPr>
        <p:spPr>
          <a:xfrm>
            <a:off x="2401355" y="1277976"/>
            <a:ext cx="7796143" cy="5562765"/>
          </a:xfrm>
        </p:spPr>
        <p:txBody>
          <a:bodyPr/>
          <a:lstStyle/>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In some ways, WIA &amp; WIOA are very similar regarding Accountability:</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Measures for Employment &amp; Earnings &amp; Credentials</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Similar is not the Same</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Entered Employment not the same as Employed Q2</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Unemployed at Date of Participation vs All Exiters</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Q1 vs Q2</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Retention not the same as Employed Q4</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Q2-3 only mattered if Employed Q1</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Periods of Participation Extended by Self-Service</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What was purpose of capturing Demographics under WIA?  Did Boards really understand it?</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Why does this matter? MODELING</a:t>
            </a:r>
          </a:p>
        </p:txBody>
      </p:sp>
      <p:sp>
        <p:nvSpPr>
          <p:cNvPr id="6" name="Slide Number Placeholder 5"/>
          <p:cNvSpPr>
            <a:spLocks noGrp="1"/>
          </p:cNvSpPr>
          <p:nvPr>
            <p:ph type="sldNum" sz="quarter" idx="12"/>
          </p:nvPr>
        </p:nvSpPr>
        <p:spPr>
          <a:xfrm>
            <a:off x="10197498" y="6475617"/>
            <a:ext cx="332520" cy="365125"/>
          </a:xfrm>
        </p:spPr>
        <p:txBody>
          <a:bodyPr/>
          <a:lstStyle/>
          <a:p>
            <a:pPr marL="0" marR="0" lvl="0" indent="0" algn="r" defTabSz="857250" rtl="0" eaLnBrk="1" fontAlgn="base" latinLnBrk="0" hangingPunct="1">
              <a:lnSpc>
                <a:spcPct val="100000"/>
              </a:lnSpc>
              <a:spcBef>
                <a:spcPct val="0"/>
              </a:spcBef>
              <a:spcAft>
                <a:spcPct val="0"/>
              </a:spcAft>
              <a:buClrTx/>
              <a:buSzTx/>
              <a:buFontTx/>
              <a:buNone/>
              <a:tabLst/>
              <a:defRPr/>
            </a:pPr>
            <a:fld id="{AA001234-DE2B-4556-890D-1DA0E8BF0FBE}" type="slidenum">
              <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rPr>
              <a:pPr marL="0" marR="0" lvl="0" indent="0" algn="r" defTabSz="857250" rtl="0" eaLnBrk="1" fontAlgn="base" latinLnBrk="0" hangingPunct="1">
                <a:lnSpc>
                  <a:spcPct val="100000"/>
                </a:lnSpc>
                <a:spcBef>
                  <a:spcPct val="0"/>
                </a:spcBef>
                <a:spcAft>
                  <a:spcPct val="0"/>
                </a:spcAft>
                <a:buClrTx/>
                <a:buSzTx/>
                <a:buFontTx/>
                <a:buNone/>
                <a:tabLst/>
                <a:defRPr/>
              </a:pPr>
              <a:t>4</a:t>
            </a:fld>
            <a:endPar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1599049911"/>
      </p:ext>
    </p:extLst>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78143" y="266700"/>
            <a:ext cx="8143410" cy="762000"/>
          </a:xfrm>
        </p:spPr>
        <p:txBody>
          <a:bodyPr/>
          <a:lstStyle/>
          <a:p>
            <a:pPr algn="ctr" eaLnBrk="1" hangingPunct="1"/>
            <a:r>
              <a:rPr lang="en-US" sz="3563" dirty="0">
                <a:solidFill>
                  <a:srgbClr val="000099"/>
                </a:solidFill>
              </a:rPr>
              <a:t>   Model Development &amp; Strengths</a:t>
            </a:r>
          </a:p>
        </p:txBody>
      </p:sp>
      <p:sp>
        <p:nvSpPr>
          <p:cNvPr id="7172" name="Rectangle 5"/>
          <p:cNvSpPr>
            <a:spLocks noGrp="1" noChangeArrowheads="1"/>
          </p:cNvSpPr>
          <p:nvPr>
            <p:ph idx="1"/>
          </p:nvPr>
        </p:nvSpPr>
        <p:spPr>
          <a:xfrm>
            <a:off x="2350087" y="1232086"/>
            <a:ext cx="8173225" cy="5525849"/>
          </a:xfrm>
        </p:spPr>
        <p:txBody>
          <a:bodyPr/>
          <a:lstStyle/>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DOL had 10+ years of Title I Adult/DW/Youth Data</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Able to develop usable models except for</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Median Earnings Q2 Post-Exit (Youth)</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Measurable Skills Gains (Adult &amp; DW &amp; Youth)</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Great Statistical Technique</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Tons of Data Elements that went WAY beyond model attempts under WIA</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Recognition that Regression Models estimate “Average Effects” but that there are differences they can’t account for</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Drop in Movie Ticket Sales hurts California more than Texas</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Rise in Oil Prices helps North Dakota more than Maine</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ESL has lesser impact in Texas than Michigan</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Fixed Effects Model provided 2 predictions</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Target (what an “Average State” should achieve)</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Predicted (what “Your State” should achieve)</a:t>
            </a:r>
          </a:p>
          <a:p>
            <a:pPr marL="566375" eaLnBrk="1" hangingPunct="1">
              <a:lnSpc>
                <a:spcPct val="90000"/>
              </a:lnSpc>
              <a:spcBef>
                <a:spcPts val="281"/>
              </a:spcBef>
              <a:spcAft>
                <a:spcPts val="281"/>
              </a:spcAft>
              <a:buSzPct val="65000"/>
              <a:buFont typeface="Wingdings" pitchFamily="2" charset="2"/>
              <a:buChar char="l"/>
              <a:defRPr/>
            </a:pPr>
            <a:endParaRPr lang="en-US" sz="2625" dirty="0">
              <a:solidFill>
                <a:srgbClr val="000099"/>
              </a:solidFill>
            </a:endParaRPr>
          </a:p>
        </p:txBody>
      </p:sp>
      <p:sp>
        <p:nvSpPr>
          <p:cNvPr id="6" name="Slide Number Placeholder 5"/>
          <p:cNvSpPr>
            <a:spLocks noGrp="1"/>
          </p:cNvSpPr>
          <p:nvPr>
            <p:ph type="sldNum" sz="quarter" idx="12"/>
          </p:nvPr>
        </p:nvSpPr>
        <p:spPr/>
        <p:txBody>
          <a:bodyPr/>
          <a:lstStyle/>
          <a:p>
            <a:pPr marL="0" marR="0" lvl="0" indent="0" algn="r" defTabSz="857250" rtl="0" eaLnBrk="1" fontAlgn="base" latinLnBrk="0" hangingPunct="1">
              <a:lnSpc>
                <a:spcPct val="100000"/>
              </a:lnSpc>
              <a:spcBef>
                <a:spcPct val="0"/>
              </a:spcBef>
              <a:spcAft>
                <a:spcPct val="0"/>
              </a:spcAft>
              <a:buClrTx/>
              <a:buSzTx/>
              <a:buFontTx/>
              <a:buNone/>
              <a:tabLst/>
              <a:defRPr/>
            </a:pPr>
            <a:fld id="{AA001234-DE2B-4556-890D-1DA0E8BF0FBE}" type="slidenum">
              <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rPr>
              <a:pPr marL="0" marR="0" lvl="0" indent="0" algn="r" defTabSz="857250" rtl="0" eaLnBrk="1" fontAlgn="base" latinLnBrk="0" hangingPunct="1">
                <a:lnSpc>
                  <a:spcPct val="100000"/>
                </a:lnSpc>
                <a:spcBef>
                  <a:spcPct val="0"/>
                </a:spcBef>
                <a:spcAft>
                  <a:spcPct val="0"/>
                </a:spcAft>
                <a:buClrTx/>
                <a:buSzTx/>
                <a:buFontTx/>
                <a:buNone/>
                <a:tabLst/>
                <a:defRPr/>
              </a:pPr>
              <a:t>5</a:t>
            </a:fld>
            <a:endPar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1554026099"/>
      </p:ext>
    </p:extLst>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78143" y="266700"/>
            <a:ext cx="8143410" cy="762000"/>
          </a:xfrm>
        </p:spPr>
        <p:txBody>
          <a:bodyPr/>
          <a:lstStyle/>
          <a:p>
            <a:pPr algn="ctr" eaLnBrk="1" hangingPunct="1"/>
            <a:r>
              <a:rPr lang="en-US" sz="3563" dirty="0">
                <a:solidFill>
                  <a:srgbClr val="000099"/>
                </a:solidFill>
              </a:rPr>
              <a:t>         Model Development &amp; Weaknesses</a:t>
            </a:r>
          </a:p>
        </p:txBody>
      </p:sp>
      <p:sp>
        <p:nvSpPr>
          <p:cNvPr id="7172" name="Rectangle 5"/>
          <p:cNvSpPr>
            <a:spLocks noGrp="1" noChangeArrowheads="1"/>
          </p:cNvSpPr>
          <p:nvPr>
            <p:ph idx="1"/>
          </p:nvPr>
        </p:nvSpPr>
        <p:spPr>
          <a:xfrm>
            <a:off x="2350087" y="1232085"/>
            <a:ext cx="8173225" cy="5608656"/>
          </a:xfrm>
        </p:spPr>
        <p:txBody>
          <a:bodyPr/>
          <a:lstStyle/>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Great Statistical Technique but some limitations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Credential Definition Changed after Models were Developed</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Historic Data based Exit on ANY Qualifying Service</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If Self-Service extended Exit into next Quarter, WIASRD didn’t focus on the “WIOA” quarters</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Texas data showed upwards of 8-9% of Title I exits occurred 1-4 quarters LATER than exits using WIOA standards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Supplemental Records usually gathered “when it counted”</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Maybe Participant Characteristics were not fully captured?</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Models included FEDES which is no longer available</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Data Limitations introduce Noise</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Fixed Effects Modeling hard for 50 States, PR &amp; DC</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Order of Magnitude Harder for nearly 600 WIBs</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Tourism much bigger impact on Orlando FL than El Paso TX</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Urban-Rural Characteristics not accounted for</a:t>
            </a:r>
          </a:p>
          <a:p>
            <a:pPr marL="566375" eaLnBrk="1" hangingPunct="1">
              <a:lnSpc>
                <a:spcPct val="90000"/>
              </a:lnSpc>
              <a:spcBef>
                <a:spcPts val="281"/>
              </a:spcBef>
              <a:spcAft>
                <a:spcPts val="281"/>
              </a:spcAft>
              <a:buSzPct val="65000"/>
              <a:buFont typeface="Wingdings" pitchFamily="2" charset="2"/>
              <a:buChar char="l"/>
              <a:defRPr/>
            </a:pPr>
            <a:endParaRPr lang="en-US" sz="2625" dirty="0">
              <a:solidFill>
                <a:srgbClr val="000099"/>
              </a:solidFill>
            </a:endParaRPr>
          </a:p>
        </p:txBody>
      </p:sp>
      <p:sp>
        <p:nvSpPr>
          <p:cNvPr id="6" name="Slide Number Placeholder 5"/>
          <p:cNvSpPr>
            <a:spLocks noGrp="1"/>
          </p:cNvSpPr>
          <p:nvPr>
            <p:ph type="sldNum" sz="quarter" idx="12"/>
          </p:nvPr>
        </p:nvSpPr>
        <p:spPr/>
        <p:txBody>
          <a:bodyPr/>
          <a:lstStyle/>
          <a:p>
            <a:pPr marL="0" marR="0" lvl="0" indent="0" algn="r" defTabSz="857250" rtl="0" eaLnBrk="1" fontAlgn="base" latinLnBrk="0" hangingPunct="1">
              <a:lnSpc>
                <a:spcPct val="100000"/>
              </a:lnSpc>
              <a:spcBef>
                <a:spcPct val="0"/>
              </a:spcBef>
              <a:spcAft>
                <a:spcPct val="0"/>
              </a:spcAft>
              <a:buClrTx/>
              <a:buSzTx/>
              <a:buFontTx/>
              <a:buNone/>
              <a:tabLst/>
              <a:defRPr/>
            </a:pPr>
            <a:fld id="{AA001234-DE2B-4556-890D-1DA0E8BF0FBE}" type="slidenum">
              <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rPr>
              <a:pPr marL="0" marR="0" lvl="0" indent="0" algn="r" defTabSz="857250" rtl="0" eaLnBrk="1" fontAlgn="base" latinLnBrk="0" hangingPunct="1">
                <a:lnSpc>
                  <a:spcPct val="100000"/>
                </a:lnSpc>
                <a:spcBef>
                  <a:spcPct val="0"/>
                </a:spcBef>
                <a:spcAft>
                  <a:spcPct val="0"/>
                </a:spcAft>
                <a:buClrTx/>
                <a:buSzTx/>
                <a:buFontTx/>
                <a:buNone/>
                <a:tabLst/>
                <a:defRPr/>
              </a:pPr>
              <a:t>6</a:t>
            </a:fld>
            <a:endPar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852498251"/>
      </p:ext>
    </p:extLst>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78143" y="266700"/>
            <a:ext cx="8143410" cy="762000"/>
          </a:xfrm>
        </p:spPr>
        <p:txBody>
          <a:bodyPr/>
          <a:lstStyle/>
          <a:p>
            <a:pPr algn="ctr" eaLnBrk="1" hangingPunct="1"/>
            <a:r>
              <a:rPr lang="en-US" sz="3563" dirty="0">
                <a:solidFill>
                  <a:srgbClr val="000099"/>
                </a:solidFill>
              </a:rPr>
              <a:t>   Original Models vs Actual Results</a:t>
            </a:r>
          </a:p>
        </p:txBody>
      </p:sp>
      <p:sp>
        <p:nvSpPr>
          <p:cNvPr id="7172" name="Rectangle 5"/>
          <p:cNvSpPr>
            <a:spLocks noGrp="1" noChangeArrowheads="1"/>
          </p:cNvSpPr>
          <p:nvPr>
            <p:ph idx="1"/>
          </p:nvPr>
        </p:nvSpPr>
        <p:spPr>
          <a:xfrm>
            <a:off x="2350087" y="1232086"/>
            <a:ext cx="8173225" cy="5525849"/>
          </a:xfrm>
        </p:spPr>
        <p:txBody>
          <a:bodyPr/>
          <a:lstStyle/>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11 Measures to Negotiate</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DOL Models were within 10% of Texas’ Actual Results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10 out of 11 using the “Targets” (Missed Adult Credential)</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8 out of 11 using the “Predictions” (Missed Adult &amp; DW Credential &amp; Adult Earnings)</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DOL Models not as consistent at Board Level</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“Targets” within 10% of Actuals 23.4% of the time </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72 of 308 Instances (28 Boards x 11 Measures)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“Predictions” within 10% of Actuals 19.5% of the time </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60 of 308 Instances</a:t>
            </a:r>
          </a:p>
          <a:p>
            <a:pPr marL="962836" lvl="1" eaLnBrk="1" hangingPunct="1">
              <a:lnSpc>
                <a:spcPct val="90000"/>
              </a:lnSpc>
              <a:spcBef>
                <a:spcPts val="281"/>
              </a:spcBef>
              <a:spcAft>
                <a:spcPts val="281"/>
              </a:spcAft>
              <a:buSzPct val="65000"/>
              <a:buFont typeface="Wingdings" pitchFamily="2" charset="2"/>
              <a:buChar char="l"/>
              <a:defRPr/>
            </a:pPr>
            <a:r>
              <a:rPr lang="en-US" sz="2344" dirty="0">
                <a:solidFill>
                  <a:srgbClr val="000099"/>
                </a:solidFill>
              </a:rPr>
              <a:t>In some instances model went &gt;100% and &lt;0%</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Lack of Fixed Effects, Quality of Local Data, “Small N” Problem</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What does this mean for Local Negotiations?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Aren’t they supposed to use these models?</a:t>
            </a:r>
          </a:p>
        </p:txBody>
      </p:sp>
      <p:sp>
        <p:nvSpPr>
          <p:cNvPr id="6" name="Slide Number Placeholder 5"/>
          <p:cNvSpPr>
            <a:spLocks noGrp="1"/>
          </p:cNvSpPr>
          <p:nvPr>
            <p:ph type="sldNum" sz="quarter" idx="12"/>
          </p:nvPr>
        </p:nvSpPr>
        <p:spPr/>
        <p:txBody>
          <a:bodyPr/>
          <a:lstStyle/>
          <a:p>
            <a:pPr marL="0" marR="0" lvl="0" indent="0" algn="r" defTabSz="857250" rtl="0" eaLnBrk="1" fontAlgn="base" latinLnBrk="0" hangingPunct="1">
              <a:lnSpc>
                <a:spcPct val="100000"/>
              </a:lnSpc>
              <a:spcBef>
                <a:spcPct val="0"/>
              </a:spcBef>
              <a:spcAft>
                <a:spcPct val="0"/>
              </a:spcAft>
              <a:buClrTx/>
              <a:buSzTx/>
              <a:buFontTx/>
              <a:buNone/>
              <a:tabLst/>
              <a:defRPr/>
            </a:pPr>
            <a:fld id="{AA001234-DE2B-4556-890D-1DA0E8BF0FBE}" type="slidenum">
              <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rPr>
              <a:pPr marL="0" marR="0" lvl="0" indent="0" algn="r" defTabSz="857250" rtl="0" eaLnBrk="1" fontAlgn="base" latinLnBrk="0" hangingPunct="1">
                <a:lnSpc>
                  <a:spcPct val="100000"/>
                </a:lnSpc>
                <a:spcBef>
                  <a:spcPct val="0"/>
                </a:spcBef>
                <a:spcAft>
                  <a:spcPct val="0"/>
                </a:spcAft>
                <a:buClrTx/>
                <a:buSzTx/>
                <a:buFontTx/>
                <a:buNone/>
                <a:tabLst/>
                <a:defRPr/>
              </a:pPr>
              <a:t>7</a:t>
            </a:fld>
            <a:endPar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2311899799"/>
      </p:ext>
    </p:extLst>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70559" y="266700"/>
            <a:ext cx="7950994" cy="762000"/>
          </a:xfrm>
        </p:spPr>
        <p:txBody>
          <a:bodyPr/>
          <a:lstStyle/>
          <a:p>
            <a:pPr algn="ctr" eaLnBrk="1" hangingPunct="1"/>
            <a:r>
              <a:rPr lang="en-US" sz="3563" dirty="0">
                <a:solidFill>
                  <a:srgbClr val="000099"/>
                </a:solidFill>
              </a:rPr>
              <a:t>Key Local Negotiation Provisions</a:t>
            </a:r>
          </a:p>
        </p:txBody>
      </p:sp>
      <p:sp>
        <p:nvSpPr>
          <p:cNvPr id="7172" name="Rectangle 5"/>
          <p:cNvSpPr>
            <a:spLocks noGrp="1" noChangeArrowheads="1"/>
          </p:cNvSpPr>
          <p:nvPr>
            <p:ph idx="1"/>
          </p:nvPr>
        </p:nvSpPr>
        <p:spPr>
          <a:xfrm>
            <a:off x="2419030" y="1216109"/>
            <a:ext cx="8043240" cy="5562768"/>
          </a:xfrm>
        </p:spPr>
        <p:txBody>
          <a:bodyPr/>
          <a:lstStyle/>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WIOA Statute §116(c)(3) on Local Negotiations: </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Make adjustments for the expected economic conditions and the expected characteristics of participants to be served in the local area, </a:t>
            </a:r>
            <a:r>
              <a:rPr lang="en-US" sz="2250" u="sng" dirty="0">
                <a:solidFill>
                  <a:srgbClr val="000099"/>
                </a:solidFill>
              </a:rPr>
              <a:t>using the statistical adjustment model</a:t>
            </a:r>
            <a:r>
              <a:rPr lang="en-US" sz="2250" dirty="0">
                <a:solidFill>
                  <a:srgbClr val="000099"/>
                </a:solidFill>
              </a:rPr>
              <a:t> developed pursuant to subsection (b)(3)(A)(viii) </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WIOA Regulation §677.210 on Local Negotiations:</a:t>
            </a:r>
          </a:p>
          <a:p>
            <a:pPr marL="1108274" lvl="1" indent="-428625" eaLnBrk="1" hangingPunct="1">
              <a:lnSpc>
                <a:spcPct val="90000"/>
              </a:lnSpc>
              <a:spcBef>
                <a:spcPts val="281"/>
              </a:spcBef>
              <a:spcAft>
                <a:spcPts val="281"/>
              </a:spcAft>
              <a:buSzPct val="65000"/>
              <a:buFont typeface="+mj-lt"/>
              <a:buAutoNum type="alphaLcParenR"/>
              <a:defRPr/>
            </a:pPr>
            <a:r>
              <a:rPr lang="en-US" sz="2250" u="sng" dirty="0">
                <a:solidFill>
                  <a:srgbClr val="000099"/>
                </a:solidFill>
              </a:rPr>
              <a:t>The objective statistical adjustment model . . . must be. . .</a:t>
            </a:r>
            <a:r>
              <a:rPr lang="en-US" sz="2250" dirty="0">
                <a:solidFill>
                  <a:srgbClr val="000099"/>
                </a:solidFill>
              </a:rPr>
              <a:t> </a:t>
            </a:r>
            <a:r>
              <a:rPr lang="en-US" sz="2250" u="sng" dirty="0">
                <a:solidFill>
                  <a:srgbClr val="000099"/>
                </a:solidFill>
              </a:rPr>
              <a:t>used in order to reach agreement</a:t>
            </a:r>
            <a:r>
              <a:rPr lang="en-US" sz="2250" dirty="0">
                <a:solidFill>
                  <a:srgbClr val="000099"/>
                </a:solidFill>
              </a:rPr>
              <a:t> on local negotiated levels of performance for the upcoming program year</a:t>
            </a:r>
          </a:p>
          <a:p>
            <a:pPr marL="1108274" lvl="1" indent="-428625" eaLnBrk="1" hangingPunct="1">
              <a:lnSpc>
                <a:spcPct val="90000"/>
              </a:lnSpc>
              <a:spcBef>
                <a:spcPts val="281"/>
              </a:spcBef>
              <a:spcAft>
                <a:spcPts val="281"/>
              </a:spcAft>
              <a:buSzPct val="65000"/>
              <a:buFont typeface="+mj-lt"/>
              <a:buAutoNum type="alphaLcParenR" startAt="3"/>
              <a:defRPr/>
            </a:pPr>
            <a:r>
              <a:rPr lang="en-US" sz="2250" u="sng" dirty="0">
                <a:solidFill>
                  <a:srgbClr val="000099"/>
                </a:solidFill>
              </a:rPr>
              <a:t>The negotiations will include a discussion of circumstances not accounted for in the model</a:t>
            </a:r>
            <a:r>
              <a:rPr lang="en-US" sz="2250" dirty="0">
                <a:solidFill>
                  <a:srgbClr val="000099"/>
                </a:solidFill>
              </a:rPr>
              <a:t> and will take into account the extent to which the levels promote continuous improvement </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TEGL 9-17 says the Statistical Model is a Tool to be used in Negotiations and that States are to USE the model and ADAPT it to OUR Needs at the local level</a:t>
            </a:r>
          </a:p>
        </p:txBody>
      </p:sp>
      <p:sp>
        <p:nvSpPr>
          <p:cNvPr id="6" name="Slide Number Placeholder 5"/>
          <p:cNvSpPr>
            <a:spLocks noGrp="1"/>
          </p:cNvSpPr>
          <p:nvPr>
            <p:ph type="sldNum" sz="quarter" idx="12"/>
          </p:nvPr>
        </p:nvSpPr>
        <p:spPr/>
        <p:txBody>
          <a:bodyPr/>
          <a:lstStyle/>
          <a:p>
            <a:pPr marL="0" marR="0" lvl="0" indent="0" algn="r" defTabSz="857250" rtl="0" eaLnBrk="1" fontAlgn="base" latinLnBrk="0" hangingPunct="1">
              <a:lnSpc>
                <a:spcPct val="100000"/>
              </a:lnSpc>
              <a:spcBef>
                <a:spcPct val="0"/>
              </a:spcBef>
              <a:spcAft>
                <a:spcPct val="0"/>
              </a:spcAft>
              <a:buClrTx/>
              <a:buSzTx/>
              <a:buFontTx/>
              <a:buNone/>
              <a:tabLst/>
              <a:defRPr/>
            </a:pPr>
            <a:fld id="{AA001234-DE2B-4556-890D-1DA0E8BF0FBE}" type="slidenum">
              <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rPr>
              <a:pPr marL="0" marR="0" lvl="0" indent="0" algn="r" defTabSz="857250" rtl="0" eaLnBrk="1" fontAlgn="base" latinLnBrk="0" hangingPunct="1">
                <a:lnSpc>
                  <a:spcPct val="100000"/>
                </a:lnSpc>
                <a:spcBef>
                  <a:spcPct val="0"/>
                </a:spcBef>
                <a:spcAft>
                  <a:spcPct val="0"/>
                </a:spcAft>
                <a:buClrTx/>
                <a:buSzTx/>
                <a:buFontTx/>
                <a:buNone/>
                <a:tabLst/>
                <a:defRPr/>
              </a:pPr>
              <a:t>8</a:t>
            </a:fld>
            <a:endPar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2160332531"/>
      </p:ext>
    </p:extLst>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70559" y="266700"/>
            <a:ext cx="7950994" cy="762000"/>
          </a:xfrm>
        </p:spPr>
        <p:txBody>
          <a:bodyPr/>
          <a:lstStyle/>
          <a:p>
            <a:pPr algn="ctr" eaLnBrk="1" hangingPunct="1"/>
            <a:r>
              <a:rPr lang="en-US" sz="3563" dirty="0">
                <a:solidFill>
                  <a:srgbClr val="000099"/>
                </a:solidFill>
              </a:rPr>
              <a:t>In Summary</a:t>
            </a:r>
          </a:p>
        </p:txBody>
      </p:sp>
      <p:sp>
        <p:nvSpPr>
          <p:cNvPr id="7172" name="Rectangle 5"/>
          <p:cNvSpPr>
            <a:spLocks noGrp="1" noChangeArrowheads="1"/>
          </p:cNvSpPr>
          <p:nvPr>
            <p:ph idx="1"/>
          </p:nvPr>
        </p:nvSpPr>
        <p:spPr>
          <a:xfrm>
            <a:off x="2419030" y="1277974"/>
            <a:ext cx="8043240" cy="5447875"/>
          </a:xfrm>
        </p:spPr>
        <p:txBody>
          <a:bodyPr/>
          <a:lstStyle/>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Models developed based on Historic Data that was not perfectly aligned to purpose</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Some Differences in Exit Quarters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Different Incentives for Documenting Characteristics &amp; Employment</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Credential Models Developed under proposed measure definition, not the final definition</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Models are not optimized for each Board</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Models may not account for all relevant factors</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Models are Tools and Must be Adapted to OUR Needs</a:t>
            </a:r>
          </a:p>
        </p:txBody>
      </p:sp>
      <p:sp>
        <p:nvSpPr>
          <p:cNvPr id="6" name="Slide Number Placeholder 5"/>
          <p:cNvSpPr>
            <a:spLocks noGrp="1"/>
          </p:cNvSpPr>
          <p:nvPr>
            <p:ph type="sldNum" sz="quarter" idx="12"/>
          </p:nvPr>
        </p:nvSpPr>
        <p:spPr/>
        <p:txBody>
          <a:bodyPr/>
          <a:lstStyle/>
          <a:p>
            <a:pPr marL="0" marR="0" lvl="0" indent="0" algn="r" defTabSz="857250" rtl="0" eaLnBrk="1" fontAlgn="base" latinLnBrk="0" hangingPunct="1">
              <a:lnSpc>
                <a:spcPct val="100000"/>
              </a:lnSpc>
              <a:spcBef>
                <a:spcPct val="0"/>
              </a:spcBef>
              <a:spcAft>
                <a:spcPct val="0"/>
              </a:spcAft>
              <a:buClrTx/>
              <a:buSzTx/>
              <a:buFontTx/>
              <a:buNone/>
              <a:tabLst/>
              <a:defRPr/>
            </a:pPr>
            <a:fld id="{AA001234-DE2B-4556-890D-1DA0E8BF0FBE}" type="slidenum">
              <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rPr>
              <a:pPr marL="0" marR="0" lvl="0" indent="0" algn="r" defTabSz="857250" rtl="0" eaLnBrk="1" fontAlgn="base" latinLnBrk="0" hangingPunct="1">
                <a:lnSpc>
                  <a:spcPct val="100000"/>
                </a:lnSpc>
                <a:spcBef>
                  <a:spcPct val="0"/>
                </a:spcBef>
                <a:spcAft>
                  <a:spcPct val="0"/>
                </a:spcAft>
                <a:buClrTx/>
                <a:buSzTx/>
                <a:buFontTx/>
                <a:buNone/>
                <a:tabLst/>
                <a:defRPr/>
              </a:pPr>
              <a:t>9</a:t>
            </a:fld>
            <a:endPar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1567138876"/>
      </p:ext>
    </p:extLst>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70559" y="266700"/>
            <a:ext cx="7950994" cy="762000"/>
          </a:xfrm>
        </p:spPr>
        <p:txBody>
          <a:bodyPr/>
          <a:lstStyle/>
          <a:p>
            <a:pPr algn="ctr" eaLnBrk="1" hangingPunct="1"/>
            <a:r>
              <a:rPr lang="en-US" sz="3563" dirty="0">
                <a:solidFill>
                  <a:srgbClr val="000099"/>
                </a:solidFill>
              </a:rPr>
              <a:t>What Are Our Needs?</a:t>
            </a:r>
          </a:p>
        </p:txBody>
      </p:sp>
      <p:sp>
        <p:nvSpPr>
          <p:cNvPr id="7172" name="Rectangle 5"/>
          <p:cNvSpPr>
            <a:spLocks noGrp="1" noChangeArrowheads="1"/>
          </p:cNvSpPr>
          <p:nvPr>
            <p:ph idx="1"/>
          </p:nvPr>
        </p:nvSpPr>
        <p:spPr>
          <a:xfrm>
            <a:off x="2419030" y="1277974"/>
            <a:ext cx="8043240" cy="5447875"/>
          </a:xfrm>
        </p:spPr>
        <p:txBody>
          <a:bodyPr/>
          <a:lstStyle/>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Guide Negotiations? Yes, but What Else?</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Teach Boards that Creaming Doesn’t Help</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Serve Highly Educated People with lots of Work History &amp; Relevant Skills? Target Goes Up</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Serve Less Educated People with many “Other Characteristics” that May Negatively Impact Employment?  Target Goes Down</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Answer the Arguments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“We have more Hard to Serve participants” </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“We’re serving more Hard to Serve Participants Now”</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Let’s see what the data shows</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Reinforce Performance Periods (lag)</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Make sure their arguments line up with the measurement periods</a:t>
            </a:r>
          </a:p>
          <a:p>
            <a:pPr marL="226550" indent="0" eaLnBrk="1" hangingPunct="1">
              <a:lnSpc>
                <a:spcPct val="90000"/>
              </a:lnSpc>
              <a:spcBef>
                <a:spcPts val="281"/>
              </a:spcBef>
              <a:spcAft>
                <a:spcPts val="281"/>
              </a:spcAft>
              <a:buSzPct val="65000"/>
              <a:buNone/>
              <a:defRPr/>
            </a:pPr>
            <a:endParaRPr lang="en-US" sz="2625" dirty="0">
              <a:solidFill>
                <a:srgbClr val="000099"/>
              </a:solidFill>
            </a:endParaRPr>
          </a:p>
          <a:p>
            <a:pPr marL="226550" indent="0" eaLnBrk="1" hangingPunct="1">
              <a:lnSpc>
                <a:spcPct val="90000"/>
              </a:lnSpc>
              <a:spcBef>
                <a:spcPts val="281"/>
              </a:spcBef>
              <a:spcAft>
                <a:spcPts val="281"/>
              </a:spcAft>
              <a:buSzPct val="65000"/>
              <a:buNone/>
              <a:defRPr/>
            </a:pPr>
            <a:endParaRPr lang="en-US" sz="2625" dirty="0">
              <a:solidFill>
                <a:srgbClr val="000099"/>
              </a:solidFill>
            </a:endParaRPr>
          </a:p>
        </p:txBody>
      </p:sp>
      <p:sp>
        <p:nvSpPr>
          <p:cNvPr id="6" name="Slide Number Placeholder 5"/>
          <p:cNvSpPr>
            <a:spLocks noGrp="1"/>
          </p:cNvSpPr>
          <p:nvPr>
            <p:ph type="sldNum" sz="quarter" idx="12"/>
          </p:nvPr>
        </p:nvSpPr>
        <p:spPr/>
        <p:txBody>
          <a:bodyPr/>
          <a:lstStyle/>
          <a:p>
            <a:pPr marL="0" marR="0" lvl="0" indent="0" algn="r" defTabSz="857250" rtl="0" eaLnBrk="1" fontAlgn="base" latinLnBrk="0" hangingPunct="1">
              <a:lnSpc>
                <a:spcPct val="100000"/>
              </a:lnSpc>
              <a:spcBef>
                <a:spcPct val="0"/>
              </a:spcBef>
              <a:spcAft>
                <a:spcPct val="0"/>
              </a:spcAft>
              <a:buClrTx/>
              <a:buSzTx/>
              <a:buFontTx/>
              <a:buNone/>
              <a:tabLst/>
              <a:defRPr/>
            </a:pPr>
            <a:fld id="{AA001234-DE2B-4556-890D-1DA0E8BF0FBE}" type="slidenum">
              <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rPr>
              <a:pPr marL="0" marR="0" lvl="0" indent="0" algn="r" defTabSz="857250" rtl="0" eaLnBrk="1" fontAlgn="base" latinLnBrk="0" hangingPunct="1">
                <a:lnSpc>
                  <a:spcPct val="100000"/>
                </a:lnSpc>
                <a:spcBef>
                  <a:spcPct val="0"/>
                </a:spcBef>
                <a:spcAft>
                  <a:spcPct val="0"/>
                </a:spcAft>
                <a:buClrTx/>
                <a:buSzTx/>
                <a:buFontTx/>
                <a:buNone/>
                <a:tabLst/>
                <a:defRPr/>
              </a:pPr>
              <a:t>10</a:t>
            </a:fld>
            <a:endPar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2682229046"/>
      </p:ext>
    </p:extLst>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70559" y="266700"/>
            <a:ext cx="7950994" cy="762000"/>
          </a:xfrm>
        </p:spPr>
        <p:txBody>
          <a:bodyPr/>
          <a:lstStyle/>
          <a:p>
            <a:pPr algn="ctr" eaLnBrk="1" hangingPunct="1"/>
            <a:r>
              <a:rPr lang="en-US" sz="3563" dirty="0">
                <a:solidFill>
                  <a:srgbClr val="000099"/>
                </a:solidFill>
              </a:rPr>
              <a:t>What Did TWC Do?</a:t>
            </a:r>
          </a:p>
        </p:txBody>
      </p:sp>
      <p:sp>
        <p:nvSpPr>
          <p:cNvPr id="7172" name="Rectangle 5"/>
          <p:cNvSpPr>
            <a:spLocks noGrp="1" noChangeArrowheads="1"/>
          </p:cNvSpPr>
          <p:nvPr>
            <p:ph idx="1"/>
          </p:nvPr>
        </p:nvSpPr>
        <p:spPr>
          <a:xfrm>
            <a:off x="1612490" y="1277974"/>
            <a:ext cx="9802762" cy="5562768"/>
          </a:xfrm>
        </p:spPr>
        <p:txBody>
          <a:bodyPr/>
          <a:lstStyle/>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Built Model Tool w/ prior 6 Years &amp; last 4 Qtrs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Tool Uses all of DOL’s Elements &amp; Weighting</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Each DOL Model Element filled out for each Board</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Demographics / Education</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Prior Employment / Earnings</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Other Characteristics Impacting Employment</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Service Levels</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Industry Employment</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Unemployment Rate</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Year by Year Comparison</a:t>
            </a:r>
            <a:endParaRPr lang="en-US" sz="2250" dirty="0">
              <a:solidFill>
                <a:srgbClr val="000099"/>
              </a:solidFill>
            </a:endParaRP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Actual Performance (Numerators &amp; Denominators &amp; Rates)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Model’s Predictions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Predictions based on Expected Change</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Casemix &amp; Economic Trends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IMPACT OF CHANGE IN EACH FACTOR</a:t>
            </a:r>
          </a:p>
        </p:txBody>
      </p:sp>
      <p:sp>
        <p:nvSpPr>
          <p:cNvPr id="6" name="Slide Number Placeholder 5"/>
          <p:cNvSpPr>
            <a:spLocks noGrp="1"/>
          </p:cNvSpPr>
          <p:nvPr>
            <p:ph type="sldNum" sz="quarter" idx="12"/>
          </p:nvPr>
        </p:nvSpPr>
        <p:spPr/>
        <p:txBody>
          <a:bodyPr/>
          <a:lstStyle/>
          <a:p>
            <a:pPr marL="0" marR="0" lvl="0" indent="0" algn="r" defTabSz="857250" rtl="0" eaLnBrk="1" fontAlgn="base" latinLnBrk="0" hangingPunct="1">
              <a:lnSpc>
                <a:spcPct val="100000"/>
              </a:lnSpc>
              <a:spcBef>
                <a:spcPct val="0"/>
              </a:spcBef>
              <a:spcAft>
                <a:spcPct val="0"/>
              </a:spcAft>
              <a:buClrTx/>
              <a:buSzTx/>
              <a:buFontTx/>
              <a:buNone/>
              <a:tabLst/>
              <a:defRPr/>
            </a:pPr>
            <a:fld id="{AA001234-DE2B-4556-890D-1DA0E8BF0FBE}" type="slidenum">
              <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rPr>
              <a:pPr marL="0" marR="0" lvl="0" indent="0" algn="r" defTabSz="857250" rtl="0" eaLnBrk="1" fontAlgn="base" latinLnBrk="0" hangingPunct="1">
                <a:lnSpc>
                  <a:spcPct val="100000"/>
                </a:lnSpc>
                <a:spcBef>
                  <a:spcPct val="0"/>
                </a:spcBef>
                <a:spcAft>
                  <a:spcPct val="0"/>
                </a:spcAft>
                <a:buClrTx/>
                <a:buSzTx/>
                <a:buFontTx/>
                <a:buNone/>
                <a:tabLst/>
                <a:defRPr/>
              </a:pPr>
              <a:t>11</a:t>
            </a:fld>
            <a:endPar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3029913869"/>
      </p:ext>
    </p:extLst>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70559" y="266700"/>
            <a:ext cx="7950994" cy="762000"/>
          </a:xfrm>
        </p:spPr>
        <p:txBody>
          <a:bodyPr/>
          <a:lstStyle/>
          <a:p>
            <a:pPr algn="ctr" eaLnBrk="1" hangingPunct="1"/>
            <a:r>
              <a:rPr lang="en-US" sz="3563" dirty="0">
                <a:solidFill>
                  <a:srgbClr val="000099"/>
                </a:solidFill>
              </a:rPr>
              <a:t>  Local Negotiation Regression Tool</a:t>
            </a:r>
          </a:p>
        </p:txBody>
      </p:sp>
      <p:sp>
        <p:nvSpPr>
          <p:cNvPr id="7172" name="Rectangle 5"/>
          <p:cNvSpPr>
            <a:spLocks noGrp="1" noChangeArrowheads="1"/>
          </p:cNvSpPr>
          <p:nvPr>
            <p:ph idx="1"/>
          </p:nvPr>
        </p:nvSpPr>
        <p:spPr>
          <a:xfrm>
            <a:off x="1691149" y="1535353"/>
            <a:ext cx="9409471" cy="5122826"/>
          </a:xfrm>
        </p:spPr>
        <p:txBody>
          <a:bodyPr/>
          <a:lstStyle/>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Excel Workbook – Nothing too Tricky</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One Tab for each of the 11 Models / Measures</a:t>
            </a:r>
          </a:p>
          <a:p>
            <a:pPr marL="962836" lvl="1" eaLnBrk="1" hangingPunct="1">
              <a:lnSpc>
                <a:spcPct val="90000"/>
              </a:lnSpc>
              <a:spcBef>
                <a:spcPts val="281"/>
              </a:spcBef>
              <a:spcAft>
                <a:spcPts val="281"/>
              </a:spcAft>
              <a:buSzPct val="65000"/>
              <a:buFont typeface="Wingdings" pitchFamily="2" charset="2"/>
              <a:buChar char="l"/>
              <a:defRPr/>
            </a:pPr>
            <a:r>
              <a:rPr lang="en-US" sz="2344" dirty="0">
                <a:solidFill>
                  <a:srgbClr val="000099"/>
                </a:solidFill>
              </a:rPr>
              <a:t>Transparent – All Factors, All Predictions, All Formulae</a:t>
            </a:r>
          </a:p>
          <a:p>
            <a:pPr marL="962836" lvl="1" eaLnBrk="1" hangingPunct="1">
              <a:lnSpc>
                <a:spcPct val="90000"/>
              </a:lnSpc>
              <a:spcBef>
                <a:spcPts val="281"/>
              </a:spcBef>
              <a:spcAft>
                <a:spcPts val="281"/>
              </a:spcAft>
              <a:buSzPct val="65000"/>
              <a:buFont typeface="Wingdings" pitchFamily="2" charset="2"/>
              <a:buChar char="l"/>
              <a:defRPr/>
            </a:pPr>
            <a:r>
              <a:rPr lang="en-US" sz="2344" dirty="0">
                <a:solidFill>
                  <a:srgbClr val="000099"/>
                </a:solidFill>
              </a:rPr>
              <a:t>Measure / Model Tabs are great for training</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One Board Negotiation Tab</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Shows all 11 measures </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Includes TWC’s proposed target</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Provides space for Board Proposals / Justifications</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TWC’s Proposed Targets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Lean more on Predicted Change</a:t>
            </a:r>
          </a:p>
        </p:txBody>
      </p:sp>
      <p:sp>
        <p:nvSpPr>
          <p:cNvPr id="6" name="Slide Number Placeholder 5"/>
          <p:cNvSpPr>
            <a:spLocks noGrp="1"/>
          </p:cNvSpPr>
          <p:nvPr>
            <p:ph type="sldNum" sz="quarter" idx="12"/>
          </p:nvPr>
        </p:nvSpPr>
        <p:spPr/>
        <p:txBody>
          <a:bodyPr/>
          <a:lstStyle/>
          <a:p>
            <a:pPr marL="0" marR="0" lvl="0" indent="0" algn="r" defTabSz="857250" rtl="0" eaLnBrk="1" fontAlgn="base" latinLnBrk="0" hangingPunct="1">
              <a:lnSpc>
                <a:spcPct val="100000"/>
              </a:lnSpc>
              <a:spcBef>
                <a:spcPct val="0"/>
              </a:spcBef>
              <a:spcAft>
                <a:spcPct val="0"/>
              </a:spcAft>
              <a:buClrTx/>
              <a:buSzTx/>
              <a:buFontTx/>
              <a:buNone/>
              <a:tabLst/>
              <a:defRPr/>
            </a:pPr>
            <a:fld id="{AA001234-DE2B-4556-890D-1DA0E8BF0FBE}" type="slidenum">
              <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rPr>
              <a:pPr marL="0" marR="0" lvl="0" indent="0" algn="r" defTabSz="857250" rtl="0" eaLnBrk="1" fontAlgn="base" latinLnBrk="0" hangingPunct="1">
                <a:lnSpc>
                  <a:spcPct val="100000"/>
                </a:lnSpc>
                <a:spcBef>
                  <a:spcPct val="0"/>
                </a:spcBef>
                <a:spcAft>
                  <a:spcPct val="0"/>
                </a:spcAft>
                <a:buClrTx/>
                <a:buSzTx/>
                <a:buFontTx/>
                <a:buNone/>
                <a:tabLst/>
                <a:defRPr/>
              </a:pPr>
              <a:t>12</a:t>
            </a:fld>
            <a:endPar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242828720"/>
      </p:ext>
    </p:extLst>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70559" y="266700"/>
            <a:ext cx="7950994" cy="762000"/>
          </a:xfrm>
        </p:spPr>
        <p:txBody>
          <a:bodyPr/>
          <a:lstStyle/>
          <a:p>
            <a:pPr algn="ctr" eaLnBrk="1" hangingPunct="1"/>
            <a:r>
              <a:rPr lang="en-US" sz="3563" dirty="0">
                <a:solidFill>
                  <a:srgbClr val="000099"/>
                </a:solidFill>
              </a:rPr>
              <a:t>       Mins &amp; Maxes &amp; Cont. Improvement</a:t>
            </a:r>
          </a:p>
        </p:txBody>
      </p:sp>
      <p:sp>
        <p:nvSpPr>
          <p:cNvPr id="7172" name="Rectangle 5"/>
          <p:cNvSpPr>
            <a:spLocks noGrp="1" noChangeArrowheads="1"/>
          </p:cNvSpPr>
          <p:nvPr>
            <p:ph idx="1"/>
          </p:nvPr>
        </p:nvSpPr>
        <p:spPr>
          <a:xfrm>
            <a:off x="1317523" y="1295232"/>
            <a:ext cx="9969910" cy="5562768"/>
          </a:xfrm>
        </p:spPr>
        <p:txBody>
          <a:bodyPr/>
          <a:lstStyle/>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TWC uses Mins &amp; Maxes in target setting as part of Continuous Improvement Strategy</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Maxes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Ensure reward for greatness isn’t “Great! Now do More”</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Provide Space where Strong to focus on where Weak</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Say Board is 93% on Adult Employed Q2 but 65% on DW; Where should they focus?</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Law of Diminishing Returns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Usually Set at 7</a:t>
            </a:r>
            <a:r>
              <a:rPr lang="en-US" sz="2250" baseline="30000" dirty="0">
                <a:solidFill>
                  <a:srgbClr val="000099"/>
                </a:solidFill>
              </a:rPr>
              <a:t>th</a:t>
            </a:r>
            <a:r>
              <a:rPr lang="en-US" sz="2250" dirty="0">
                <a:solidFill>
                  <a:srgbClr val="000099"/>
                </a:solidFill>
              </a:rPr>
              <a:t> best performance</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Why 7</a:t>
            </a:r>
            <a:r>
              <a:rPr lang="en-US" sz="1875" baseline="30000" dirty="0">
                <a:solidFill>
                  <a:srgbClr val="000099"/>
                </a:solidFill>
              </a:rPr>
              <a:t>th</a:t>
            </a:r>
            <a:r>
              <a:rPr lang="en-US" sz="1875" dirty="0">
                <a:solidFill>
                  <a:srgbClr val="000099"/>
                </a:solidFill>
              </a:rPr>
              <a:t>?  28 Boards so 7</a:t>
            </a:r>
            <a:r>
              <a:rPr lang="en-US" sz="1875" baseline="30000" dirty="0">
                <a:solidFill>
                  <a:srgbClr val="000099"/>
                </a:solidFill>
              </a:rPr>
              <a:t>th</a:t>
            </a:r>
            <a:r>
              <a:rPr lang="en-US" sz="1875" dirty="0">
                <a:solidFill>
                  <a:srgbClr val="000099"/>
                </a:solidFill>
              </a:rPr>
              <a:t> best is Top Quartile</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Mins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Promote continuous improvement by setting a Floor</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Usually set at 7</a:t>
            </a:r>
            <a:r>
              <a:rPr lang="en-US" sz="2250" baseline="30000" dirty="0">
                <a:solidFill>
                  <a:srgbClr val="000099"/>
                </a:solidFill>
              </a:rPr>
              <a:t>th</a:t>
            </a:r>
            <a:r>
              <a:rPr lang="en-US" sz="2250" dirty="0">
                <a:solidFill>
                  <a:srgbClr val="000099"/>
                </a:solidFill>
              </a:rPr>
              <a:t> lowest performance</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Why 7</a:t>
            </a:r>
            <a:r>
              <a:rPr lang="en-US" sz="1875" baseline="30000" dirty="0">
                <a:solidFill>
                  <a:srgbClr val="000099"/>
                </a:solidFill>
              </a:rPr>
              <a:t>th</a:t>
            </a:r>
            <a:r>
              <a:rPr lang="en-US" sz="1875" dirty="0">
                <a:solidFill>
                  <a:srgbClr val="000099"/>
                </a:solidFill>
              </a:rPr>
              <a:t>?  28 Boards so 7</a:t>
            </a:r>
            <a:r>
              <a:rPr lang="en-US" sz="1875" baseline="30000" dirty="0">
                <a:solidFill>
                  <a:srgbClr val="000099"/>
                </a:solidFill>
              </a:rPr>
              <a:t>th</a:t>
            </a:r>
            <a:r>
              <a:rPr lang="en-US" sz="1875" dirty="0">
                <a:solidFill>
                  <a:srgbClr val="000099"/>
                </a:solidFill>
              </a:rPr>
              <a:t> worst is Bottom Quartile</a:t>
            </a:r>
          </a:p>
          <a:p>
            <a:pPr marL="566375" eaLnBrk="1" hangingPunct="1">
              <a:lnSpc>
                <a:spcPct val="90000"/>
              </a:lnSpc>
              <a:spcBef>
                <a:spcPts val="281"/>
              </a:spcBef>
              <a:spcAft>
                <a:spcPts val="281"/>
              </a:spcAft>
              <a:buSzPct val="65000"/>
              <a:buFont typeface="Wingdings" pitchFamily="2" charset="2"/>
              <a:buChar char="l"/>
              <a:defRPr/>
            </a:pPr>
            <a:r>
              <a:rPr lang="en-US" sz="2719" dirty="0">
                <a:solidFill>
                  <a:srgbClr val="000099"/>
                </a:solidFill>
              </a:rPr>
              <a:t>Incentive Awards</a:t>
            </a:r>
          </a:p>
        </p:txBody>
      </p:sp>
      <p:sp>
        <p:nvSpPr>
          <p:cNvPr id="6" name="Slide Number Placeholder 5"/>
          <p:cNvSpPr>
            <a:spLocks noGrp="1"/>
          </p:cNvSpPr>
          <p:nvPr>
            <p:ph type="sldNum" sz="quarter" idx="12"/>
          </p:nvPr>
        </p:nvSpPr>
        <p:spPr/>
        <p:txBody>
          <a:bodyPr/>
          <a:lstStyle/>
          <a:p>
            <a:pPr marL="0" marR="0" lvl="0" indent="0" algn="r" defTabSz="857250" rtl="0" eaLnBrk="1" fontAlgn="base" latinLnBrk="0" hangingPunct="1">
              <a:lnSpc>
                <a:spcPct val="100000"/>
              </a:lnSpc>
              <a:spcBef>
                <a:spcPct val="0"/>
              </a:spcBef>
              <a:spcAft>
                <a:spcPct val="0"/>
              </a:spcAft>
              <a:buClrTx/>
              <a:buSzTx/>
              <a:buFontTx/>
              <a:buNone/>
              <a:tabLst/>
              <a:defRPr/>
            </a:pPr>
            <a:fld id="{AA001234-DE2B-4556-890D-1DA0E8BF0FBE}" type="slidenum">
              <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rPr>
              <a:pPr marL="0" marR="0" lvl="0" indent="0" algn="r" defTabSz="857250" rtl="0" eaLnBrk="1" fontAlgn="base" latinLnBrk="0" hangingPunct="1">
                <a:lnSpc>
                  <a:spcPct val="100000"/>
                </a:lnSpc>
                <a:spcBef>
                  <a:spcPct val="0"/>
                </a:spcBef>
                <a:spcAft>
                  <a:spcPct val="0"/>
                </a:spcAft>
                <a:buClrTx/>
                <a:buSzTx/>
                <a:buFontTx/>
                <a:buNone/>
                <a:tabLst/>
                <a:defRPr/>
              </a:pPr>
              <a:t>13</a:t>
            </a:fld>
            <a:endPar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1325304750"/>
      </p:ext>
    </p:extLst>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70559" y="266700"/>
            <a:ext cx="7950994" cy="762000"/>
          </a:xfrm>
        </p:spPr>
        <p:txBody>
          <a:bodyPr/>
          <a:lstStyle/>
          <a:p>
            <a:pPr algn="ctr" eaLnBrk="1" hangingPunct="1"/>
            <a:r>
              <a:rPr lang="en-US" sz="3563" dirty="0">
                <a:solidFill>
                  <a:srgbClr val="000099"/>
                </a:solidFill>
              </a:rPr>
              <a:t>Future Plans</a:t>
            </a:r>
          </a:p>
        </p:txBody>
      </p:sp>
      <p:sp>
        <p:nvSpPr>
          <p:cNvPr id="7172" name="Rectangle 5"/>
          <p:cNvSpPr>
            <a:spLocks noGrp="1" noChangeArrowheads="1"/>
          </p:cNvSpPr>
          <p:nvPr>
            <p:ph idx="1"/>
          </p:nvPr>
        </p:nvSpPr>
        <p:spPr>
          <a:xfrm>
            <a:off x="2419030" y="1277974"/>
            <a:ext cx="8043240" cy="5447875"/>
          </a:xfrm>
        </p:spPr>
        <p:txBody>
          <a:bodyPr/>
          <a:lstStyle/>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Develop Local Fixed Effects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Need to differentiate between Legitimate Differences &amp; Bad Performers </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Correction Factor for Median Earnings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Historic Performance based on those Employed in Q2</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Negotiations based on Total Casemix</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Not all Exiters Employed in Q2 so Total Casemix less useful in negotiating future outcomes</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Example</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Total Exiters = 100 BAs, 20 Grad School, 50 HS grads, 70 dropouts</a:t>
            </a:r>
          </a:p>
          <a:p>
            <a:pPr marL="1359298" lvl="2" eaLnBrk="1" hangingPunct="1">
              <a:lnSpc>
                <a:spcPct val="90000"/>
              </a:lnSpc>
              <a:spcBef>
                <a:spcPts val="281"/>
              </a:spcBef>
              <a:spcAft>
                <a:spcPts val="281"/>
              </a:spcAft>
              <a:buSzPct val="65000"/>
              <a:buFont typeface="Wingdings" pitchFamily="2" charset="2"/>
              <a:buChar char="l"/>
              <a:defRPr/>
            </a:pPr>
            <a:r>
              <a:rPr lang="en-US" sz="1875" dirty="0">
                <a:solidFill>
                  <a:srgbClr val="000099"/>
                </a:solidFill>
              </a:rPr>
              <a:t>Employed Q2 = 99 BAs, 20 Grad School, 25 HS grads, 20 dropouts</a:t>
            </a:r>
          </a:p>
          <a:p>
            <a:pPr marL="566375" eaLnBrk="1" hangingPunct="1">
              <a:lnSpc>
                <a:spcPct val="90000"/>
              </a:lnSpc>
              <a:spcBef>
                <a:spcPts val="281"/>
              </a:spcBef>
              <a:spcAft>
                <a:spcPts val="281"/>
              </a:spcAft>
              <a:buSzPct val="65000"/>
              <a:buFont typeface="Wingdings" pitchFamily="2" charset="2"/>
              <a:buChar char="l"/>
              <a:defRPr/>
            </a:pPr>
            <a:r>
              <a:rPr lang="en-US" sz="2625" dirty="0">
                <a:solidFill>
                  <a:srgbClr val="000099"/>
                </a:solidFill>
              </a:rPr>
              <a:t>Incorporation of the Statistical Models into TWC’s Business Insight Generator </a:t>
            </a:r>
          </a:p>
          <a:p>
            <a:pPr marL="962836" lvl="1" eaLnBrk="1" hangingPunct="1">
              <a:lnSpc>
                <a:spcPct val="90000"/>
              </a:lnSpc>
              <a:spcBef>
                <a:spcPts val="281"/>
              </a:spcBef>
              <a:spcAft>
                <a:spcPts val="281"/>
              </a:spcAft>
              <a:buSzPct val="65000"/>
              <a:buFont typeface="Wingdings" pitchFamily="2" charset="2"/>
              <a:buChar char="l"/>
              <a:defRPr/>
            </a:pPr>
            <a:r>
              <a:rPr lang="en-US" sz="2250" dirty="0">
                <a:solidFill>
                  <a:srgbClr val="000099"/>
                </a:solidFill>
              </a:rPr>
              <a:t>“Real Time” performance assessments</a:t>
            </a:r>
          </a:p>
        </p:txBody>
      </p:sp>
      <p:sp>
        <p:nvSpPr>
          <p:cNvPr id="6" name="Slide Number Placeholder 5"/>
          <p:cNvSpPr>
            <a:spLocks noGrp="1"/>
          </p:cNvSpPr>
          <p:nvPr>
            <p:ph type="sldNum" sz="quarter" idx="12"/>
          </p:nvPr>
        </p:nvSpPr>
        <p:spPr/>
        <p:txBody>
          <a:bodyPr/>
          <a:lstStyle/>
          <a:p>
            <a:pPr marL="0" marR="0" lvl="0" indent="0" algn="r" defTabSz="857250" rtl="0" eaLnBrk="1" fontAlgn="base" latinLnBrk="0" hangingPunct="1">
              <a:lnSpc>
                <a:spcPct val="100000"/>
              </a:lnSpc>
              <a:spcBef>
                <a:spcPct val="0"/>
              </a:spcBef>
              <a:spcAft>
                <a:spcPct val="0"/>
              </a:spcAft>
              <a:buClrTx/>
              <a:buSzTx/>
              <a:buFontTx/>
              <a:buNone/>
              <a:tabLst/>
              <a:defRPr/>
            </a:pPr>
            <a:fld id="{AA001234-DE2B-4556-890D-1DA0E8BF0FBE}" type="slidenum">
              <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rPr>
              <a:pPr marL="0" marR="0" lvl="0" indent="0" algn="r" defTabSz="857250" rtl="0" eaLnBrk="1" fontAlgn="base" latinLnBrk="0" hangingPunct="1">
                <a:lnSpc>
                  <a:spcPct val="100000"/>
                </a:lnSpc>
                <a:spcBef>
                  <a:spcPct val="0"/>
                </a:spcBef>
                <a:spcAft>
                  <a:spcPct val="0"/>
                </a:spcAft>
                <a:buClrTx/>
                <a:buSzTx/>
                <a:buFontTx/>
                <a:buNone/>
                <a:tabLst/>
                <a:defRPr/>
              </a:pPr>
              <a:t>14</a:t>
            </a:fld>
            <a:endPar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294355647"/>
      </p:ext>
    </p:extLst>
  </p:cSld>
  <p:clrMapOvr>
    <a:masterClrMapping/>
  </p:clrMapOvr>
  <p:transition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78143" y="17259"/>
            <a:ext cx="8143410" cy="932314"/>
          </a:xfrm>
        </p:spPr>
        <p:txBody>
          <a:bodyPr/>
          <a:lstStyle/>
          <a:p>
            <a:pPr algn="ctr" eaLnBrk="1" hangingPunct="1"/>
            <a:r>
              <a:rPr lang="en-US" sz="3563" dirty="0">
                <a:solidFill>
                  <a:srgbClr val="000099"/>
                </a:solidFill>
              </a:rPr>
              <a:t>Adult Employed Q2 Page 1: </a:t>
            </a:r>
            <a:br>
              <a:rPr lang="en-US" sz="3563" dirty="0">
                <a:solidFill>
                  <a:srgbClr val="000099"/>
                </a:solidFill>
              </a:rPr>
            </a:br>
            <a:r>
              <a:rPr lang="en-US" sz="3563" dirty="0">
                <a:solidFill>
                  <a:srgbClr val="000099"/>
                </a:solidFill>
              </a:rPr>
              <a:t>Overview</a:t>
            </a:r>
          </a:p>
        </p:txBody>
      </p:sp>
      <p:graphicFrame>
        <p:nvGraphicFramePr>
          <p:cNvPr id="3" name="Content Placeholder 2">
            <a:extLst>
              <a:ext uri="{FF2B5EF4-FFF2-40B4-BE49-F238E27FC236}">
                <a16:creationId xmlns:a16="http://schemas.microsoft.com/office/drawing/2014/main" id="{32395592-F5CF-4286-AF2F-F39E45DB23BD}"/>
              </a:ext>
            </a:extLst>
          </p:cNvPr>
          <p:cNvGraphicFramePr>
            <a:graphicFrameLocks noGrp="1"/>
          </p:cNvGraphicFramePr>
          <p:nvPr>
            <p:ph idx="1"/>
          </p:nvPr>
        </p:nvGraphicFramePr>
        <p:xfrm>
          <a:off x="1356852" y="1277733"/>
          <a:ext cx="9389806" cy="5035478"/>
        </p:xfrm>
        <a:graphic>
          <a:graphicData uri="http://schemas.openxmlformats.org/drawingml/2006/table">
            <a:tbl>
              <a:tblPr firstRow="1">
                <a:tableStyleId>{5940675A-B579-460E-94D1-54222C63F5DA}</a:tableStyleId>
              </a:tblPr>
              <a:tblGrid>
                <a:gridCol w="3451122">
                  <a:extLst>
                    <a:ext uri="{9D8B030D-6E8A-4147-A177-3AD203B41FA5}">
                      <a16:colId xmlns:a16="http://schemas.microsoft.com/office/drawing/2014/main" val="4208394952"/>
                    </a:ext>
                  </a:extLst>
                </a:gridCol>
                <a:gridCol w="856952">
                  <a:extLst>
                    <a:ext uri="{9D8B030D-6E8A-4147-A177-3AD203B41FA5}">
                      <a16:colId xmlns:a16="http://schemas.microsoft.com/office/drawing/2014/main" val="3112014699"/>
                    </a:ext>
                  </a:extLst>
                </a:gridCol>
                <a:gridCol w="893190">
                  <a:extLst>
                    <a:ext uri="{9D8B030D-6E8A-4147-A177-3AD203B41FA5}">
                      <a16:colId xmlns:a16="http://schemas.microsoft.com/office/drawing/2014/main" val="1253481831"/>
                    </a:ext>
                  </a:extLst>
                </a:gridCol>
                <a:gridCol w="786581">
                  <a:extLst>
                    <a:ext uri="{9D8B030D-6E8A-4147-A177-3AD203B41FA5}">
                      <a16:colId xmlns:a16="http://schemas.microsoft.com/office/drawing/2014/main" val="1015762886"/>
                    </a:ext>
                  </a:extLst>
                </a:gridCol>
                <a:gridCol w="796413">
                  <a:extLst>
                    <a:ext uri="{9D8B030D-6E8A-4147-A177-3AD203B41FA5}">
                      <a16:colId xmlns:a16="http://schemas.microsoft.com/office/drawing/2014/main" val="2777374464"/>
                    </a:ext>
                  </a:extLst>
                </a:gridCol>
                <a:gridCol w="825909">
                  <a:extLst>
                    <a:ext uri="{9D8B030D-6E8A-4147-A177-3AD203B41FA5}">
                      <a16:colId xmlns:a16="http://schemas.microsoft.com/office/drawing/2014/main" val="1637036522"/>
                    </a:ext>
                  </a:extLst>
                </a:gridCol>
                <a:gridCol w="855407">
                  <a:extLst>
                    <a:ext uri="{9D8B030D-6E8A-4147-A177-3AD203B41FA5}">
                      <a16:colId xmlns:a16="http://schemas.microsoft.com/office/drawing/2014/main" val="1747489582"/>
                    </a:ext>
                  </a:extLst>
                </a:gridCol>
                <a:gridCol w="924232">
                  <a:extLst>
                    <a:ext uri="{9D8B030D-6E8A-4147-A177-3AD203B41FA5}">
                      <a16:colId xmlns:a16="http://schemas.microsoft.com/office/drawing/2014/main" val="3137913518"/>
                    </a:ext>
                  </a:extLst>
                </a:gridCol>
              </a:tblGrid>
              <a:tr h="683285">
                <a:tc>
                  <a:txBody>
                    <a:bodyPr/>
                    <a:lstStyle/>
                    <a:p>
                      <a:pPr algn="l" fontAlgn="b"/>
                      <a:r>
                        <a:rPr lang="en-US" sz="1900" b="1" u="none" strike="noStrike" dirty="0">
                          <a:effectLst/>
                        </a:rPr>
                        <a:t>Program Year</a:t>
                      </a:r>
                      <a:endParaRPr lang="en-US" sz="1900" b="1"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900" b="1" u="none" strike="noStrike" dirty="0">
                          <a:effectLst/>
                        </a:rPr>
                        <a:t>PY12</a:t>
                      </a:r>
                      <a:endParaRPr lang="en-US" sz="1900" b="1" i="0" u="none" strike="noStrike" dirty="0">
                        <a:solidFill>
                          <a:srgbClr val="000000"/>
                        </a:solidFill>
                        <a:effectLst/>
                        <a:latin typeface="Calibri" panose="020F0502020204030204" pitchFamily="34" charset="0"/>
                      </a:endParaRPr>
                    </a:p>
                  </a:txBody>
                  <a:tcPr marL="7920" marR="7920" marT="7920" marB="0" anchor="ctr"/>
                </a:tc>
                <a:tc>
                  <a:txBody>
                    <a:bodyPr/>
                    <a:lstStyle/>
                    <a:p>
                      <a:pPr algn="ctr" fontAlgn="b"/>
                      <a:r>
                        <a:rPr lang="en-US" sz="1900" b="1" u="none" strike="noStrike" dirty="0">
                          <a:effectLst/>
                        </a:rPr>
                        <a:t>PY13</a:t>
                      </a:r>
                      <a:endParaRPr lang="en-US" sz="1900" b="1" i="0" u="none" strike="noStrike" dirty="0">
                        <a:solidFill>
                          <a:srgbClr val="000000"/>
                        </a:solidFill>
                        <a:effectLst/>
                        <a:latin typeface="Calibri" panose="020F0502020204030204" pitchFamily="34" charset="0"/>
                      </a:endParaRPr>
                    </a:p>
                  </a:txBody>
                  <a:tcPr marL="7920" marR="7920" marT="7920" marB="0" anchor="ctr"/>
                </a:tc>
                <a:tc>
                  <a:txBody>
                    <a:bodyPr/>
                    <a:lstStyle/>
                    <a:p>
                      <a:pPr algn="ctr" fontAlgn="b"/>
                      <a:r>
                        <a:rPr lang="en-US" sz="1900" b="1" u="none" strike="noStrike" dirty="0">
                          <a:effectLst/>
                        </a:rPr>
                        <a:t>PY14</a:t>
                      </a:r>
                      <a:endParaRPr lang="en-US" sz="1900" b="1" i="0" u="none" strike="noStrike" dirty="0">
                        <a:solidFill>
                          <a:srgbClr val="000000"/>
                        </a:solidFill>
                        <a:effectLst/>
                        <a:latin typeface="Calibri" panose="020F0502020204030204" pitchFamily="34" charset="0"/>
                      </a:endParaRPr>
                    </a:p>
                  </a:txBody>
                  <a:tcPr marL="7920" marR="7920" marT="7920" marB="0" anchor="ctr"/>
                </a:tc>
                <a:tc>
                  <a:txBody>
                    <a:bodyPr/>
                    <a:lstStyle/>
                    <a:p>
                      <a:pPr algn="ctr" fontAlgn="b"/>
                      <a:r>
                        <a:rPr lang="en-US" sz="1900" b="1" u="none" strike="noStrike" dirty="0">
                          <a:effectLst/>
                        </a:rPr>
                        <a:t>PY15</a:t>
                      </a:r>
                      <a:endParaRPr lang="en-US" sz="1900" b="1" i="0" u="none" strike="noStrike" dirty="0">
                        <a:solidFill>
                          <a:srgbClr val="000000"/>
                        </a:solidFill>
                        <a:effectLst/>
                        <a:latin typeface="Calibri" panose="020F0502020204030204" pitchFamily="34" charset="0"/>
                      </a:endParaRPr>
                    </a:p>
                  </a:txBody>
                  <a:tcPr marL="7920" marR="7920" marT="7920" marB="0" anchor="ctr"/>
                </a:tc>
                <a:tc>
                  <a:txBody>
                    <a:bodyPr/>
                    <a:lstStyle/>
                    <a:p>
                      <a:pPr algn="ctr" fontAlgn="b"/>
                      <a:r>
                        <a:rPr lang="en-US" sz="1900" b="1" u="none" strike="noStrike" dirty="0">
                          <a:effectLst/>
                        </a:rPr>
                        <a:t>PY16</a:t>
                      </a:r>
                      <a:endParaRPr lang="en-US" sz="1900" b="1" i="0" u="none" strike="noStrike" dirty="0">
                        <a:solidFill>
                          <a:srgbClr val="000000"/>
                        </a:solidFill>
                        <a:effectLst/>
                        <a:latin typeface="Calibri" panose="020F0502020204030204" pitchFamily="34" charset="0"/>
                      </a:endParaRPr>
                    </a:p>
                  </a:txBody>
                  <a:tcPr marL="7920" marR="7920" marT="7920" marB="0" anchor="ctr"/>
                </a:tc>
                <a:tc>
                  <a:txBody>
                    <a:bodyPr/>
                    <a:lstStyle/>
                    <a:p>
                      <a:pPr algn="ctr" fontAlgn="b"/>
                      <a:r>
                        <a:rPr lang="en-US" sz="1900" b="1" u="none" strike="noStrike" dirty="0">
                          <a:effectLst/>
                        </a:rPr>
                        <a:t>PY17</a:t>
                      </a:r>
                      <a:endParaRPr lang="en-US" sz="1900" b="1" i="0" u="none" strike="noStrike" dirty="0">
                        <a:solidFill>
                          <a:srgbClr val="000000"/>
                        </a:solidFill>
                        <a:effectLst/>
                        <a:latin typeface="Calibri" panose="020F0502020204030204" pitchFamily="34" charset="0"/>
                      </a:endParaRPr>
                    </a:p>
                  </a:txBody>
                  <a:tcPr marL="7920" marR="7920" marT="7920" marB="0" anchor="ctr"/>
                </a:tc>
                <a:tc>
                  <a:txBody>
                    <a:bodyPr/>
                    <a:lstStyle/>
                    <a:p>
                      <a:pPr algn="ctr" fontAlgn="b"/>
                      <a:r>
                        <a:rPr lang="en-US" sz="1900" b="1" u="none" strike="noStrike" dirty="0">
                          <a:effectLst/>
                        </a:rPr>
                        <a:t>Last 4Qtrs</a:t>
                      </a:r>
                      <a:endParaRPr lang="en-US" sz="1900" b="1" i="0" u="none" strike="noStrike" dirty="0">
                        <a:solidFill>
                          <a:srgbClr val="000000"/>
                        </a:solidFill>
                        <a:effectLst/>
                        <a:latin typeface="Calibri" panose="020F0502020204030204" pitchFamily="34" charset="0"/>
                      </a:endParaRPr>
                    </a:p>
                  </a:txBody>
                  <a:tcPr marL="7920" marR="7920" marT="7920" marB="0" anchor="ctr"/>
                </a:tc>
                <a:extLst>
                  <a:ext uri="{0D108BD9-81ED-4DB2-BD59-A6C34878D82A}">
                    <a16:rowId xmlns:a16="http://schemas.microsoft.com/office/drawing/2014/main" val="3242189094"/>
                  </a:ext>
                </a:extLst>
              </a:tr>
              <a:tr h="341643">
                <a:tc>
                  <a:txBody>
                    <a:bodyPr/>
                    <a:lstStyle/>
                    <a:p>
                      <a:pPr algn="l" fontAlgn="b"/>
                      <a:r>
                        <a:rPr lang="en-US" sz="1900" u="none" strike="noStrike" dirty="0">
                          <a:effectLst/>
                        </a:rPr>
                        <a:t> Exiters From</a:t>
                      </a:r>
                      <a:endParaRPr lang="en-US" sz="19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2011Q3</a:t>
                      </a:r>
                      <a:endParaRPr lang="en-US" sz="17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2012Q3</a:t>
                      </a:r>
                      <a:endParaRPr lang="en-US" sz="1700" b="0" i="0" u="none" strike="noStrike">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2013Q3</a:t>
                      </a:r>
                      <a:endParaRPr lang="en-US" sz="17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2014Q3</a:t>
                      </a:r>
                      <a:endParaRPr lang="en-US" sz="17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2015Q3</a:t>
                      </a:r>
                      <a:endParaRPr lang="en-US" sz="1700" b="0" i="0" u="none" strike="noStrike">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2016Q3</a:t>
                      </a:r>
                      <a:endParaRPr lang="en-US" sz="17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2017Q2</a:t>
                      </a:r>
                      <a:endParaRPr lang="en-US" sz="17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extLst>
                  <a:ext uri="{0D108BD9-81ED-4DB2-BD59-A6C34878D82A}">
                    <a16:rowId xmlns:a16="http://schemas.microsoft.com/office/drawing/2014/main" val="4181226164"/>
                  </a:ext>
                </a:extLst>
              </a:tr>
              <a:tr h="341643">
                <a:tc>
                  <a:txBody>
                    <a:bodyPr/>
                    <a:lstStyle/>
                    <a:p>
                      <a:pPr algn="l" fontAlgn="b"/>
                      <a:r>
                        <a:rPr lang="en-US" sz="1900" u="none" strike="noStrike" dirty="0">
                          <a:effectLst/>
                        </a:rPr>
                        <a:t> Exiters To</a:t>
                      </a:r>
                      <a:endParaRPr lang="en-US" sz="19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2012Q2</a:t>
                      </a:r>
                      <a:endParaRPr lang="en-US" sz="17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2013Q2</a:t>
                      </a:r>
                      <a:endParaRPr lang="en-US" sz="1700" b="0" i="0" u="none" strike="noStrike">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2014Q2</a:t>
                      </a:r>
                      <a:endParaRPr lang="en-US" sz="17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2015Q2</a:t>
                      </a:r>
                      <a:endParaRPr lang="en-US" sz="17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2016Q2</a:t>
                      </a:r>
                      <a:endParaRPr lang="en-US" sz="17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2017Q2</a:t>
                      </a:r>
                      <a:endParaRPr lang="en-US" sz="17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2018Q1</a:t>
                      </a:r>
                      <a:endParaRPr lang="en-US" sz="17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extLst>
                  <a:ext uri="{0D108BD9-81ED-4DB2-BD59-A6C34878D82A}">
                    <a16:rowId xmlns:a16="http://schemas.microsoft.com/office/drawing/2014/main" val="3563005531"/>
                  </a:ext>
                </a:extLst>
              </a:tr>
              <a:tr h="341643">
                <a:tc>
                  <a:txBody>
                    <a:bodyPr/>
                    <a:lstStyle/>
                    <a:p>
                      <a:pPr algn="l" fontAlgn="b"/>
                      <a:r>
                        <a:rPr lang="en-US" sz="1900" u="none" strike="noStrike" dirty="0">
                          <a:effectLst/>
                        </a:rPr>
                        <a:t> Actual Numerator</a:t>
                      </a:r>
                      <a:endParaRPr lang="en-US" sz="19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dirty="0">
                          <a:effectLst/>
                        </a:rPr>
                        <a:t>133</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122</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163</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139</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145</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156</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NA</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extLst>
                  <a:ext uri="{0D108BD9-81ED-4DB2-BD59-A6C34878D82A}">
                    <a16:rowId xmlns:a16="http://schemas.microsoft.com/office/drawing/2014/main" val="1683787276"/>
                  </a:ext>
                </a:extLst>
              </a:tr>
              <a:tr h="341643">
                <a:tc>
                  <a:txBody>
                    <a:bodyPr/>
                    <a:lstStyle/>
                    <a:p>
                      <a:pPr algn="l" fontAlgn="b"/>
                      <a:r>
                        <a:rPr lang="en-US" sz="1900" u="none" strike="noStrike" dirty="0">
                          <a:effectLst/>
                        </a:rPr>
                        <a:t> Actual Denominator</a:t>
                      </a:r>
                      <a:endParaRPr lang="en-US" sz="19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dirty="0">
                          <a:effectLst/>
                        </a:rPr>
                        <a:t>192</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163</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199</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176</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179</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202</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197</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extLst>
                  <a:ext uri="{0D108BD9-81ED-4DB2-BD59-A6C34878D82A}">
                    <a16:rowId xmlns:a16="http://schemas.microsoft.com/office/drawing/2014/main" val="2008541429"/>
                  </a:ext>
                </a:extLst>
              </a:tr>
              <a:tr h="290681">
                <a:tc>
                  <a:txBody>
                    <a:bodyPr/>
                    <a:lstStyle/>
                    <a:p>
                      <a:pPr algn="l" fontAlgn="b"/>
                      <a:r>
                        <a:rPr lang="en-US" sz="1900" u="none" strike="noStrike" dirty="0">
                          <a:effectLst/>
                        </a:rPr>
                        <a:t> Actual Performance</a:t>
                      </a:r>
                      <a:endParaRPr lang="en-US" sz="19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69.27%</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74.85%</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81.91%</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78.98%</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81.01%</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77.23%</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NA</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extLst>
                  <a:ext uri="{0D108BD9-81ED-4DB2-BD59-A6C34878D82A}">
                    <a16:rowId xmlns:a16="http://schemas.microsoft.com/office/drawing/2014/main" val="1326488049"/>
                  </a:ext>
                </a:extLst>
              </a:tr>
              <a:tr h="341643">
                <a:tc>
                  <a:txBody>
                    <a:bodyPr/>
                    <a:lstStyle/>
                    <a:p>
                      <a:pPr algn="l" fontAlgn="b"/>
                      <a:r>
                        <a:rPr lang="en-US" sz="1900" u="none" strike="noStrike" dirty="0">
                          <a:effectLst/>
                        </a:rPr>
                        <a:t> DOL Target (Average State)</a:t>
                      </a:r>
                      <a:endParaRPr lang="en-US" sz="19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74.71%</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77.06%</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81.58%</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84.07%</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81.59%</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77.78%</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79.20%</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extLst>
                  <a:ext uri="{0D108BD9-81ED-4DB2-BD59-A6C34878D82A}">
                    <a16:rowId xmlns:a16="http://schemas.microsoft.com/office/drawing/2014/main" val="3956803618"/>
                  </a:ext>
                </a:extLst>
              </a:tr>
              <a:tr h="341643">
                <a:tc>
                  <a:txBody>
                    <a:bodyPr/>
                    <a:lstStyle/>
                    <a:p>
                      <a:pPr algn="l" fontAlgn="b"/>
                      <a:r>
                        <a:rPr lang="en-US" sz="1900" u="none" strike="noStrike" dirty="0">
                          <a:effectLst/>
                        </a:rPr>
                        <a:t> DOL Prediction (Texas)</a:t>
                      </a:r>
                      <a:endParaRPr lang="en-US" sz="19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72.90%</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75.25%</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79.78%</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82.27%</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79.79%</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75.98%</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77.40%</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extLst>
                  <a:ext uri="{0D108BD9-81ED-4DB2-BD59-A6C34878D82A}">
                    <a16:rowId xmlns:a16="http://schemas.microsoft.com/office/drawing/2014/main" val="2627421070"/>
                  </a:ext>
                </a:extLst>
              </a:tr>
              <a:tr h="341643">
                <a:tc>
                  <a:txBody>
                    <a:bodyPr/>
                    <a:lstStyle/>
                    <a:p>
                      <a:pPr algn="l" fontAlgn="b"/>
                      <a:r>
                        <a:rPr lang="en-US" sz="1900" u="none" strike="noStrike" dirty="0">
                          <a:effectLst/>
                        </a:rPr>
                        <a:t> Predicted Change from Prior Year</a:t>
                      </a:r>
                      <a:endParaRPr lang="en-US" sz="19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dirty="0">
                          <a:effectLst/>
                        </a:rPr>
                        <a:t>NA</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2.35%</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4.53%</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2.49%</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-2.48%</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-3.81%</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1.42%</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extLst>
                  <a:ext uri="{0D108BD9-81ED-4DB2-BD59-A6C34878D82A}">
                    <a16:rowId xmlns:a16="http://schemas.microsoft.com/office/drawing/2014/main" val="1014642242"/>
                  </a:ext>
                </a:extLst>
              </a:tr>
              <a:tr h="579420">
                <a:tc>
                  <a:txBody>
                    <a:bodyPr/>
                    <a:lstStyle/>
                    <a:p>
                      <a:pPr algn="l" fontAlgn="b"/>
                      <a:r>
                        <a:rPr lang="en-US" sz="1900" u="none" strike="noStrike" dirty="0">
                          <a:effectLst/>
                        </a:rPr>
                        <a:t>Expected Performance based on Predicted Change</a:t>
                      </a:r>
                      <a:endParaRPr lang="en-US" sz="19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dirty="0">
                          <a:effectLst/>
                        </a:rPr>
                        <a:t>NA</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71.62%</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79.37%</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84.40%</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76.50%</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77.19%</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78.65%</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extLst>
                  <a:ext uri="{0D108BD9-81ED-4DB2-BD59-A6C34878D82A}">
                    <a16:rowId xmlns:a16="http://schemas.microsoft.com/office/drawing/2014/main" val="389389343"/>
                  </a:ext>
                </a:extLst>
              </a:tr>
              <a:tr h="358724">
                <a:tc>
                  <a:txBody>
                    <a:bodyPr/>
                    <a:lstStyle/>
                    <a:p>
                      <a:pPr algn="l" fontAlgn="b"/>
                      <a:r>
                        <a:rPr lang="en-US" sz="1900" u="none" strike="noStrike" dirty="0">
                          <a:effectLst/>
                        </a:rPr>
                        <a:t> % of DOL Target</a:t>
                      </a:r>
                      <a:endParaRPr lang="en-US" sz="19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dirty="0">
                          <a:effectLst/>
                        </a:rPr>
                        <a:t>92.72%</a:t>
                      </a:r>
                      <a:endParaRPr lang="en-US" sz="1700" b="0" i="0" u="none" strike="noStrike" dirty="0">
                        <a:solidFill>
                          <a:srgbClr val="FF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97.13%</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100.40%</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93.94%</a:t>
                      </a:r>
                      <a:endParaRPr lang="en-US" sz="1700" b="0" i="0" u="none" strike="noStrike" dirty="0">
                        <a:solidFill>
                          <a:srgbClr val="FF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99.28%</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99.29%</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NA</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extLst>
                  <a:ext uri="{0D108BD9-81ED-4DB2-BD59-A6C34878D82A}">
                    <a16:rowId xmlns:a16="http://schemas.microsoft.com/office/drawing/2014/main" val="447033685"/>
                  </a:ext>
                </a:extLst>
              </a:tr>
              <a:tr h="358724">
                <a:tc>
                  <a:txBody>
                    <a:bodyPr/>
                    <a:lstStyle/>
                    <a:p>
                      <a:pPr algn="l" fontAlgn="b"/>
                      <a:r>
                        <a:rPr lang="en-US" sz="1900" u="none" strike="noStrike" dirty="0">
                          <a:effectLst/>
                        </a:rPr>
                        <a:t> % of DOL Prediction</a:t>
                      </a:r>
                      <a:endParaRPr lang="en-US" sz="19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dirty="0">
                          <a:effectLst/>
                        </a:rPr>
                        <a:t>95.02%</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99.46%</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102.67%</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96.00%</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101.52%</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101.65%</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NA</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extLst>
                  <a:ext uri="{0D108BD9-81ED-4DB2-BD59-A6C34878D82A}">
                    <a16:rowId xmlns:a16="http://schemas.microsoft.com/office/drawing/2014/main" val="399740345"/>
                  </a:ext>
                </a:extLst>
              </a:tr>
              <a:tr h="358724">
                <a:tc>
                  <a:txBody>
                    <a:bodyPr/>
                    <a:lstStyle/>
                    <a:p>
                      <a:pPr algn="l" fontAlgn="b"/>
                      <a:r>
                        <a:rPr lang="en-US" sz="1900" u="none" strike="noStrike" dirty="0">
                          <a:effectLst/>
                        </a:rPr>
                        <a:t> % of Expected Performance</a:t>
                      </a:r>
                      <a:endParaRPr lang="en-US" sz="1900" b="0" i="0" u="none" strike="noStrike" dirty="0">
                        <a:solidFill>
                          <a:srgbClr val="000000"/>
                        </a:solidFill>
                        <a:effectLst/>
                        <a:latin typeface="Calibri" panose="020F0502020204030204" pitchFamily="34" charset="0"/>
                      </a:endParaRPr>
                    </a:p>
                  </a:txBody>
                  <a:tcPr marL="7920" marR="7920" marT="7920" marB="0" anchor="ctr">
                    <a:solidFill>
                      <a:schemeClr val="bg1"/>
                    </a:solidFill>
                  </a:tcPr>
                </a:tc>
                <a:tc>
                  <a:txBody>
                    <a:bodyPr/>
                    <a:lstStyle/>
                    <a:p>
                      <a:pPr algn="ctr" fontAlgn="b"/>
                      <a:r>
                        <a:rPr lang="en-US" sz="1700" u="none" strike="noStrike">
                          <a:effectLst/>
                        </a:rPr>
                        <a:t>NA</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104.51%</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a:effectLst/>
                        </a:rPr>
                        <a:t>103.20%</a:t>
                      </a:r>
                      <a:endParaRPr lang="en-US" sz="1700" b="0" i="0" u="none" strike="noStrike">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93.57%</a:t>
                      </a:r>
                      <a:endParaRPr lang="en-US" sz="1700" b="0" i="0" u="none" strike="noStrike" dirty="0">
                        <a:solidFill>
                          <a:srgbClr val="FF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105.90%</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100.05%</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tc>
                  <a:txBody>
                    <a:bodyPr/>
                    <a:lstStyle/>
                    <a:p>
                      <a:pPr algn="ctr" fontAlgn="b"/>
                      <a:r>
                        <a:rPr lang="en-US" sz="1700" u="none" strike="noStrike" dirty="0">
                          <a:effectLst/>
                        </a:rPr>
                        <a:t>NA</a:t>
                      </a:r>
                      <a:endParaRPr lang="en-US" sz="1700" b="0" i="0" u="none" strike="noStrike" dirty="0">
                        <a:solidFill>
                          <a:srgbClr val="000000"/>
                        </a:solidFill>
                        <a:effectLst/>
                        <a:latin typeface="Calibri" panose="020F0502020204030204" pitchFamily="34" charset="0"/>
                      </a:endParaRPr>
                    </a:p>
                  </a:txBody>
                  <a:tcPr marL="0" marR="0" marT="0" marB="0" anchor="ctr">
                    <a:solidFill>
                      <a:schemeClr val="bg1"/>
                    </a:solidFill>
                  </a:tcPr>
                </a:tc>
                <a:extLst>
                  <a:ext uri="{0D108BD9-81ED-4DB2-BD59-A6C34878D82A}">
                    <a16:rowId xmlns:a16="http://schemas.microsoft.com/office/drawing/2014/main" val="120598869"/>
                  </a:ext>
                </a:extLst>
              </a:tr>
            </a:tbl>
          </a:graphicData>
        </a:graphic>
      </p:graphicFrame>
      <p:sp>
        <p:nvSpPr>
          <p:cNvPr id="6" name="Slide Number Placeholder 5"/>
          <p:cNvSpPr>
            <a:spLocks noGrp="1"/>
          </p:cNvSpPr>
          <p:nvPr>
            <p:ph type="sldNum" sz="quarter" idx="12"/>
          </p:nvPr>
        </p:nvSpPr>
        <p:spPr/>
        <p:txBody>
          <a:bodyPr/>
          <a:lstStyle/>
          <a:p>
            <a:pPr marL="0" marR="0" lvl="0" indent="0" algn="r" defTabSz="857250" rtl="0" eaLnBrk="1" fontAlgn="base" latinLnBrk="0" hangingPunct="1">
              <a:lnSpc>
                <a:spcPct val="100000"/>
              </a:lnSpc>
              <a:spcBef>
                <a:spcPct val="0"/>
              </a:spcBef>
              <a:spcAft>
                <a:spcPct val="0"/>
              </a:spcAft>
              <a:buClrTx/>
              <a:buSzTx/>
              <a:buFontTx/>
              <a:buNone/>
              <a:tabLst/>
              <a:defRPr/>
            </a:pPr>
            <a:fld id="{AA001234-DE2B-4556-890D-1DA0E8BF0FBE}" type="slidenum">
              <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rPr>
              <a:pPr marL="0" marR="0" lvl="0" indent="0" algn="r" defTabSz="857250" rtl="0" eaLnBrk="1" fontAlgn="base" latinLnBrk="0" hangingPunct="1">
                <a:lnSpc>
                  <a:spcPct val="100000"/>
                </a:lnSpc>
                <a:spcBef>
                  <a:spcPct val="0"/>
                </a:spcBef>
                <a:spcAft>
                  <a:spcPct val="0"/>
                </a:spcAft>
                <a:buClrTx/>
                <a:buSzTx/>
                <a:buFontTx/>
                <a:buNone/>
                <a:tabLst/>
                <a:defRPr/>
              </a:pPr>
              <a:t>15</a:t>
            </a:fld>
            <a:endPar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1666420040"/>
      </p:ext>
    </p:extLst>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78143" y="48032"/>
            <a:ext cx="8143410" cy="901542"/>
          </a:xfrm>
        </p:spPr>
        <p:txBody>
          <a:bodyPr/>
          <a:lstStyle/>
          <a:p>
            <a:pPr algn="ctr" eaLnBrk="1" hangingPunct="1"/>
            <a:r>
              <a:rPr lang="en-US" sz="3563" dirty="0">
                <a:solidFill>
                  <a:srgbClr val="000099"/>
                </a:solidFill>
              </a:rPr>
              <a:t>Adult Employed Q2 Page 1: </a:t>
            </a:r>
            <a:br>
              <a:rPr lang="en-US" sz="3563" dirty="0">
                <a:solidFill>
                  <a:srgbClr val="000099"/>
                </a:solidFill>
              </a:rPr>
            </a:br>
            <a:r>
              <a:rPr lang="en-US" sz="3563" dirty="0">
                <a:solidFill>
                  <a:srgbClr val="000099"/>
                </a:solidFill>
              </a:rPr>
              <a:t>Casemix</a:t>
            </a:r>
          </a:p>
        </p:txBody>
      </p:sp>
      <p:graphicFrame>
        <p:nvGraphicFramePr>
          <p:cNvPr id="3" name="Content Placeholder 2">
            <a:extLst>
              <a:ext uri="{FF2B5EF4-FFF2-40B4-BE49-F238E27FC236}">
                <a16:creationId xmlns:a16="http://schemas.microsoft.com/office/drawing/2014/main" id="{32395592-F5CF-4286-AF2F-F39E45DB23BD}"/>
              </a:ext>
            </a:extLst>
          </p:cNvPr>
          <p:cNvGraphicFramePr>
            <a:graphicFrameLocks noGrp="1"/>
          </p:cNvGraphicFramePr>
          <p:nvPr>
            <p:ph idx="1"/>
          </p:nvPr>
        </p:nvGraphicFramePr>
        <p:xfrm>
          <a:off x="1769960" y="1402984"/>
          <a:ext cx="9468311" cy="5072633"/>
        </p:xfrm>
        <a:graphic>
          <a:graphicData uri="http://schemas.openxmlformats.org/drawingml/2006/table">
            <a:tbl>
              <a:tblPr firstRow="1">
                <a:tableStyleId>{5C22544A-7EE6-4342-B048-85BDC9FD1C3A}</a:tableStyleId>
              </a:tblPr>
              <a:tblGrid>
                <a:gridCol w="2447698">
                  <a:extLst>
                    <a:ext uri="{9D8B030D-6E8A-4147-A177-3AD203B41FA5}">
                      <a16:colId xmlns:a16="http://schemas.microsoft.com/office/drawing/2014/main" val="4208394952"/>
                    </a:ext>
                  </a:extLst>
                </a:gridCol>
                <a:gridCol w="1465175">
                  <a:extLst>
                    <a:ext uri="{9D8B030D-6E8A-4147-A177-3AD203B41FA5}">
                      <a16:colId xmlns:a16="http://schemas.microsoft.com/office/drawing/2014/main" val="3112014699"/>
                    </a:ext>
                  </a:extLst>
                </a:gridCol>
                <a:gridCol w="778129">
                  <a:extLst>
                    <a:ext uri="{9D8B030D-6E8A-4147-A177-3AD203B41FA5}">
                      <a16:colId xmlns:a16="http://schemas.microsoft.com/office/drawing/2014/main" val="2032681521"/>
                    </a:ext>
                  </a:extLst>
                </a:gridCol>
                <a:gridCol w="778129">
                  <a:extLst>
                    <a:ext uri="{9D8B030D-6E8A-4147-A177-3AD203B41FA5}">
                      <a16:colId xmlns:a16="http://schemas.microsoft.com/office/drawing/2014/main" val="1253481831"/>
                    </a:ext>
                  </a:extLst>
                </a:gridCol>
                <a:gridCol w="778129">
                  <a:extLst>
                    <a:ext uri="{9D8B030D-6E8A-4147-A177-3AD203B41FA5}">
                      <a16:colId xmlns:a16="http://schemas.microsoft.com/office/drawing/2014/main" val="1015762886"/>
                    </a:ext>
                  </a:extLst>
                </a:gridCol>
                <a:gridCol w="778129">
                  <a:extLst>
                    <a:ext uri="{9D8B030D-6E8A-4147-A177-3AD203B41FA5}">
                      <a16:colId xmlns:a16="http://schemas.microsoft.com/office/drawing/2014/main" val="2777374464"/>
                    </a:ext>
                  </a:extLst>
                </a:gridCol>
                <a:gridCol w="778129">
                  <a:extLst>
                    <a:ext uri="{9D8B030D-6E8A-4147-A177-3AD203B41FA5}">
                      <a16:colId xmlns:a16="http://schemas.microsoft.com/office/drawing/2014/main" val="1637036522"/>
                    </a:ext>
                  </a:extLst>
                </a:gridCol>
                <a:gridCol w="778129">
                  <a:extLst>
                    <a:ext uri="{9D8B030D-6E8A-4147-A177-3AD203B41FA5}">
                      <a16:colId xmlns:a16="http://schemas.microsoft.com/office/drawing/2014/main" val="1747489582"/>
                    </a:ext>
                  </a:extLst>
                </a:gridCol>
                <a:gridCol w="886664">
                  <a:extLst>
                    <a:ext uri="{9D8B030D-6E8A-4147-A177-3AD203B41FA5}">
                      <a16:colId xmlns:a16="http://schemas.microsoft.com/office/drawing/2014/main" val="3137913518"/>
                    </a:ext>
                  </a:extLst>
                </a:gridCol>
              </a:tblGrid>
              <a:tr h="718594">
                <a:tc>
                  <a:txBody>
                    <a:bodyPr/>
                    <a:lstStyle/>
                    <a:p>
                      <a:pPr algn="l" fontAlgn="b"/>
                      <a:r>
                        <a:rPr lang="en-US" sz="1900" b="1" i="0" u="none" strike="noStrike" dirty="0">
                          <a:solidFill>
                            <a:schemeClr val="tx1"/>
                          </a:solidFill>
                          <a:effectLst/>
                          <a:latin typeface="Calibri" panose="020F0502020204030204" pitchFamily="34" charset="0"/>
                        </a:rPr>
                        <a:t>Program Year</a:t>
                      </a: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i="0" u="none" strike="noStrike" dirty="0">
                          <a:solidFill>
                            <a:schemeClr val="tx1"/>
                          </a:solidFill>
                          <a:effectLst/>
                          <a:latin typeface="Calibri" panose="020F0502020204030204" pitchFamily="34" charset="0"/>
                        </a:rPr>
                        <a:t>Model Weight</a:t>
                      </a: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i="0" u="none" strike="noStrike" dirty="0">
                          <a:solidFill>
                            <a:schemeClr val="tx1"/>
                          </a:solidFill>
                          <a:effectLst/>
                          <a:latin typeface="Calibri" panose="020F0502020204030204" pitchFamily="34" charset="0"/>
                        </a:rPr>
                        <a:t>PY12</a:t>
                      </a: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u="none" strike="noStrike" dirty="0">
                          <a:solidFill>
                            <a:schemeClr val="tx1"/>
                          </a:solidFill>
                          <a:effectLst/>
                        </a:rPr>
                        <a:t>PY13</a:t>
                      </a:r>
                      <a:endParaRPr lang="en-US" sz="1900" b="1" i="0" u="none" strike="noStrike" dirty="0">
                        <a:solidFill>
                          <a:schemeClr val="tx1"/>
                        </a:solidFill>
                        <a:effectLst/>
                        <a:latin typeface="Calibri" panose="020F0502020204030204" pitchFamily="34" charset="0"/>
                      </a:endParaRP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u="none" strike="noStrike" dirty="0">
                          <a:solidFill>
                            <a:schemeClr val="tx1"/>
                          </a:solidFill>
                          <a:effectLst/>
                        </a:rPr>
                        <a:t>PY14</a:t>
                      </a:r>
                      <a:endParaRPr lang="en-US" sz="1900" b="1" i="0" u="none" strike="noStrike" dirty="0">
                        <a:solidFill>
                          <a:schemeClr val="tx1"/>
                        </a:solidFill>
                        <a:effectLst/>
                        <a:latin typeface="Calibri" panose="020F0502020204030204" pitchFamily="34" charset="0"/>
                      </a:endParaRP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u="none" strike="noStrike" dirty="0">
                          <a:solidFill>
                            <a:schemeClr val="tx1"/>
                          </a:solidFill>
                          <a:effectLst/>
                        </a:rPr>
                        <a:t>PY15</a:t>
                      </a:r>
                      <a:endParaRPr lang="en-US" sz="1900" b="1" i="0" u="none" strike="noStrike" dirty="0">
                        <a:solidFill>
                          <a:schemeClr val="tx1"/>
                        </a:solidFill>
                        <a:effectLst/>
                        <a:latin typeface="Calibri" panose="020F0502020204030204" pitchFamily="34" charset="0"/>
                      </a:endParaRP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u="none" strike="noStrike" dirty="0">
                          <a:solidFill>
                            <a:schemeClr val="tx1"/>
                          </a:solidFill>
                          <a:effectLst/>
                        </a:rPr>
                        <a:t>PY16</a:t>
                      </a:r>
                      <a:endParaRPr lang="en-US" sz="1900" b="1" i="0" u="none" strike="noStrike" dirty="0">
                        <a:solidFill>
                          <a:schemeClr val="tx1"/>
                        </a:solidFill>
                        <a:effectLst/>
                        <a:latin typeface="Calibri" panose="020F0502020204030204" pitchFamily="34" charset="0"/>
                      </a:endParaRP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u="none" strike="noStrike" dirty="0">
                          <a:solidFill>
                            <a:schemeClr val="tx1"/>
                          </a:solidFill>
                          <a:effectLst/>
                        </a:rPr>
                        <a:t>PY17</a:t>
                      </a:r>
                      <a:endParaRPr lang="en-US" sz="1900" b="1" i="0" u="none" strike="noStrike" dirty="0">
                        <a:solidFill>
                          <a:schemeClr val="tx1"/>
                        </a:solidFill>
                        <a:effectLst/>
                        <a:latin typeface="Calibri" panose="020F0502020204030204" pitchFamily="34" charset="0"/>
                      </a:endParaRP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u="none" strike="noStrike" dirty="0">
                          <a:solidFill>
                            <a:schemeClr val="tx1"/>
                          </a:solidFill>
                          <a:effectLst/>
                        </a:rPr>
                        <a:t>Last 4Qtrs</a:t>
                      </a:r>
                      <a:endParaRPr lang="en-US" sz="1900" b="1" i="0" u="none" strike="noStrike" dirty="0">
                        <a:solidFill>
                          <a:schemeClr val="tx1"/>
                        </a:solidFill>
                        <a:effectLst/>
                        <a:latin typeface="Calibri" panose="020F0502020204030204" pitchFamily="34" charset="0"/>
                      </a:endParaRP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2189094"/>
                  </a:ext>
                </a:extLst>
              </a:tr>
              <a:tr h="359298">
                <a:tc>
                  <a:txBody>
                    <a:bodyPr/>
                    <a:lstStyle/>
                    <a:p>
                      <a:pPr algn="l" fontAlgn="ctr"/>
                      <a:r>
                        <a:rPr lang="en-US" sz="1700" b="0" i="0" u="none" strike="noStrike" dirty="0">
                          <a:solidFill>
                            <a:srgbClr val="000000"/>
                          </a:solidFill>
                          <a:effectLst/>
                          <a:latin typeface="Calibri" panose="020F0502020204030204" pitchFamily="34" charset="0"/>
                        </a:rPr>
                        <a:t> Female</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a:solidFill>
                            <a:srgbClr val="000000"/>
                          </a:solidFill>
                          <a:effectLst/>
                          <a:latin typeface="Calibri" panose="020F0502020204030204" pitchFamily="34" charset="0"/>
                        </a:rPr>
                        <a:t>0.075143925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57.29%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60.12%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62.81%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55.11%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69.27%</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59.41%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61.93%</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1226164"/>
                  </a:ext>
                </a:extLst>
              </a:tr>
              <a:tr h="359298">
                <a:tc>
                  <a:txBody>
                    <a:bodyPr/>
                    <a:lstStyle/>
                    <a:p>
                      <a:pPr algn="l" fontAlgn="ctr"/>
                      <a:r>
                        <a:rPr lang="en-US" sz="1700" b="0" i="0" u="none" strike="noStrike" dirty="0">
                          <a:solidFill>
                            <a:srgbClr val="000000"/>
                          </a:solidFill>
                          <a:effectLst/>
                          <a:latin typeface="Calibri" panose="020F0502020204030204" pitchFamily="34" charset="0"/>
                        </a:rPr>
                        <a:t> Age 25 to 44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a:solidFill>
                            <a:srgbClr val="000000"/>
                          </a:solidFill>
                          <a:effectLst/>
                          <a:latin typeface="Calibri" panose="020F0502020204030204" pitchFamily="34" charset="0"/>
                        </a:rPr>
                        <a:t>0.02312671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55.73%</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59.51%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58.79%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72.16%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65.92%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62.87%</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60.41%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3005531"/>
                  </a:ext>
                </a:extLst>
              </a:tr>
              <a:tr h="359298">
                <a:tc>
                  <a:txBody>
                    <a:bodyPr/>
                    <a:lstStyle/>
                    <a:p>
                      <a:pPr algn="l" fontAlgn="ctr"/>
                      <a:r>
                        <a:rPr lang="en-US" sz="1700" b="0" i="0" u="none" strike="noStrike" dirty="0">
                          <a:solidFill>
                            <a:srgbClr val="000000"/>
                          </a:solidFill>
                          <a:effectLst/>
                          <a:latin typeface="Calibri" panose="020F0502020204030204" pitchFamily="34" charset="0"/>
                        </a:rPr>
                        <a:t> Age 45 to 54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a:solidFill>
                            <a:srgbClr val="000000"/>
                          </a:solidFill>
                          <a:effectLst/>
                          <a:latin typeface="Calibri" panose="020F0502020204030204" pitchFamily="34" charset="0"/>
                        </a:rPr>
                        <a:t>-0.007904579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22.92%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22.09%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23.12%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9.66%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15.08%</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12.87%</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14.21%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3787276"/>
                  </a:ext>
                </a:extLst>
              </a:tr>
              <a:tr h="359298">
                <a:tc>
                  <a:txBody>
                    <a:bodyPr/>
                    <a:lstStyle/>
                    <a:p>
                      <a:pPr algn="l" fontAlgn="ctr"/>
                      <a:r>
                        <a:rPr lang="en-US" sz="1700" b="0" i="0" u="none" strike="noStrike" dirty="0">
                          <a:solidFill>
                            <a:srgbClr val="000000"/>
                          </a:solidFill>
                          <a:effectLst/>
                          <a:latin typeface="Calibri" panose="020F0502020204030204" pitchFamily="34" charset="0"/>
                        </a:rPr>
                        <a:t> Age 55 to 59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a:solidFill>
                            <a:srgbClr val="000000"/>
                          </a:solidFill>
                          <a:effectLst/>
                          <a:latin typeface="Calibri" panose="020F0502020204030204" pitchFamily="34" charset="0"/>
                        </a:rPr>
                        <a:t>0.095992322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4.17%</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6.75%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8.04%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3.41%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2.79%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7.43%</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9.64%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08541429"/>
                  </a:ext>
                </a:extLst>
              </a:tr>
              <a:tr h="359298">
                <a:tc>
                  <a:txBody>
                    <a:bodyPr/>
                    <a:lstStyle/>
                    <a:p>
                      <a:pPr algn="l" fontAlgn="ctr"/>
                      <a:r>
                        <a:rPr lang="en-US" sz="1700" b="0" i="0" u="none" strike="noStrike" dirty="0">
                          <a:solidFill>
                            <a:srgbClr val="000000"/>
                          </a:solidFill>
                          <a:effectLst/>
                          <a:latin typeface="Calibri" panose="020F0502020204030204" pitchFamily="34" charset="0"/>
                        </a:rPr>
                        <a:t> Age 60+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a:solidFill>
                            <a:srgbClr val="000000"/>
                          </a:solidFill>
                          <a:effectLst/>
                          <a:latin typeface="Calibri" panose="020F0502020204030204" pitchFamily="34" charset="0"/>
                        </a:rPr>
                        <a:t>-0.42006248</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rgbClr val="000000"/>
                          </a:solidFill>
                          <a:effectLst/>
                          <a:latin typeface="Calibri" panose="020F0502020204030204" pitchFamily="34" charset="0"/>
                        </a:rPr>
                        <a:t>1.56%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3.68%</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1.01%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1.14%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2.79%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6.44%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6.09%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26488049"/>
                  </a:ext>
                </a:extLst>
              </a:tr>
              <a:tr h="359298">
                <a:tc>
                  <a:txBody>
                    <a:bodyPr/>
                    <a:lstStyle/>
                    <a:p>
                      <a:pPr algn="l" fontAlgn="ctr"/>
                      <a:r>
                        <a:rPr lang="en-US" sz="1700" b="0" i="0" u="none" strike="noStrike" dirty="0">
                          <a:solidFill>
                            <a:srgbClr val="000000"/>
                          </a:solidFill>
                          <a:effectLst/>
                          <a:latin typeface="Calibri" panose="020F0502020204030204" pitchFamily="34" charset="0"/>
                        </a:rPr>
                        <a:t> Hispanic ethnicity</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a:solidFill>
                            <a:srgbClr val="000000"/>
                          </a:solidFill>
                          <a:effectLst/>
                          <a:latin typeface="Calibri" panose="020F0502020204030204" pitchFamily="34" charset="0"/>
                        </a:rPr>
                        <a:t>-0.007959154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rgbClr val="000000"/>
                          </a:solidFill>
                          <a:effectLst/>
                          <a:latin typeface="Calibri" panose="020F0502020204030204" pitchFamily="34" charset="0"/>
                        </a:rPr>
                        <a:t>27.08%</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rgbClr val="000000"/>
                          </a:solidFill>
                          <a:effectLst/>
                          <a:latin typeface="Calibri" panose="020F0502020204030204" pitchFamily="34" charset="0"/>
                        </a:rPr>
                        <a:t>22.09%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28.14%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34.09%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35.75%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28.22%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21.32%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56803618"/>
                  </a:ext>
                </a:extLst>
              </a:tr>
              <a:tr h="359298">
                <a:tc>
                  <a:txBody>
                    <a:bodyPr/>
                    <a:lstStyle/>
                    <a:p>
                      <a:pPr algn="l" fontAlgn="ctr"/>
                      <a:r>
                        <a:rPr lang="en-US" sz="1700" b="0" i="0" u="none" strike="noStrike" dirty="0">
                          <a:solidFill>
                            <a:srgbClr val="000000"/>
                          </a:solidFill>
                          <a:effectLst/>
                          <a:latin typeface="Calibri" panose="020F0502020204030204" pitchFamily="34" charset="0"/>
                        </a:rPr>
                        <a:t> Race: Asian (not Hispanic)</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a:solidFill>
                            <a:srgbClr val="000000"/>
                          </a:solidFill>
                          <a:effectLst/>
                          <a:latin typeface="Calibri" panose="020F0502020204030204" pitchFamily="34" charset="0"/>
                        </a:rPr>
                        <a:t>0.10932432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rgbClr val="000000"/>
                          </a:solidFill>
                          <a:effectLst/>
                          <a:latin typeface="Calibri" panose="020F0502020204030204" pitchFamily="34" charset="0"/>
                        </a:rPr>
                        <a:t>4.17%</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rgbClr val="000000"/>
                          </a:solidFill>
                          <a:effectLst/>
                          <a:latin typeface="Calibri" panose="020F0502020204030204" pitchFamily="34" charset="0"/>
                        </a:rPr>
                        <a:t>7.36%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5.53%</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6.82%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6.70%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4.46%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9.64%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7421070"/>
                  </a:ext>
                </a:extLst>
              </a:tr>
              <a:tr h="359298">
                <a:tc>
                  <a:txBody>
                    <a:bodyPr/>
                    <a:lstStyle/>
                    <a:p>
                      <a:pPr algn="l" fontAlgn="ctr"/>
                      <a:r>
                        <a:rPr lang="en-US" sz="1700" b="0" i="0" u="none" strike="noStrike" dirty="0">
                          <a:solidFill>
                            <a:srgbClr val="000000"/>
                          </a:solidFill>
                          <a:effectLst/>
                          <a:latin typeface="Calibri" panose="020F0502020204030204" pitchFamily="34" charset="0"/>
                        </a:rPr>
                        <a:t> Race: Black (not Hispanic)</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a:solidFill>
                            <a:srgbClr val="000000"/>
                          </a:solidFill>
                          <a:effectLst/>
                          <a:latin typeface="Calibri" panose="020F0502020204030204" pitchFamily="34" charset="0"/>
                        </a:rPr>
                        <a:t>-0.022925286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36.46%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41.72%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rgbClr val="000000"/>
                          </a:solidFill>
                          <a:effectLst/>
                          <a:latin typeface="Calibri" panose="020F0502020204030204" pitchFamily="34" charset="0"/>
                        </a:rPr>
                        <a:t>34.17%</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28.98%</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31.84%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35.64%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42.13%</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14642242"/>
                  </a:ext>
                </a:extLst>
              </a:tr>
              <a:tr h="551197">
                <a:tc>
                  <a:txBody>
                    <a:bodyPr/>
                    <a:lstStyle/>
                    <a:p>
                      <a:pPr algn="l" fontAlgn="ctr"/>
                      <a:r>
                        <a:rPr lang="en-US" sz="1700" b="0" i="0" u="none" strike="noStrike" dirty="0">
                          <a:solidFill>
                            <a:srgbClr val="000000"/>
                          </a:solidFill>
                          <a:effectLst/>
                          <a:latin typeface="Calibri" panose="020F0502020204030204" pitchFamily="34" charset="0"/>
                        </a:rPr>
                        <a:t> Race: Hawaiian/Pacific </a:t>
                      </a:r>
                    </a:p>
                    <a:p>
                      <a:pPr algn="l" fontAlgn="ctr"/>
                      <a:r>
                        <a:rPr lang="en-US" sz="1700" b="0" i="0" u="none" strike="noStrike" dirty="0">
                          <a:solidFill>
                            <a:srgbClr val="000000"/>
                          </a:solidFill>
                          <a:effectLst/>
                          <a:latin typeface="Calibri" panose="020F0502020204030204" pitchFamily="34" charset="0"/>
                        </a:rPr>
                        <a:t> Islander</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a:solidFill>
                            <a:srgbClr val="000000"/>
                          </a:solidFill>
                          <a:effectLst/>
                          <a:latin typeface="Calibri" panose="020F0502020204030204" pitchFamily="34" charset="0"/>
                        </a:rPr>
                        <a:t>-0.002990903</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0.00%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1.84%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1.51%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rgbClr val="000000"/>
                          </a:solidFill>
                          <a:effectLst/>
                          <a:latin typeface="Calibri" panose="020F0502020204030204" pitchFamily="34" charset="0"/>
                        </a:rPr>
                        <a:t>0.00%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rgbClr val="000000"/>
                          </a:solidFill>
                          <a:effectLst/>
                          <a:latin typeface="Calibri" panose="020F0502020204030204" pitchFamily="34" charset="0"/>
                        </a:rPr>
                        <a:t>0.00%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0.00%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0.00%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9389343"/>
                  </a:ext>
                </a:extLst>
              </a:tr>
              <a:tr h="551197">
                <a:tc>
                  <a:txBody>
                    <a:bodyPr/>
                    <a:lstStyle/>
                    <a:p>
                      <a:pPr algn="l" fontAlgn="ctr"/>
                      <a:r>
                        <a:rPr lang="en-US" sz="1700" b="0" i="0" u="none" strike="noStrike" dirty="0">
                          <a:solidFill>
                            <a:srgbClr val="000000"/>
                          </a:solidFill>
                          <a:effectLst/>
                          <a:latin typeface="Calibri" panose="020F0502020204030204" pitchFamily="34" charset="0"/>
                        </a:rPr>
                        <a:t> Race: American Indian or </a:t>
                      </a:r>
                    </a:p>
                    <a:p>
                      <a:pPr algn="l" fontAlgn="ctr"/>
                      <a:r>
                        <a:rPr lang="en-US" sz="1700" b="0" i="0" u="none" strike="noStrike" dirty="0">
                          <a:solidFill>
                            <a:srgbClr val="000000"/>
                          </a:solidFill>
                          <a:effectLst/>
                          <a:latin typeface="Calibri" panose="020F0502020204030204" pitchFamily="34" charset="0"/>
                        </a:rPr>
                        <a:t> Native Alaskan</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a:solidFill>
                            <a:srgbClr val="000000"/>
                          </a:solidFill>
                          <a:effectLst/>
                          <a:latin typeface="Calibri" panose="020F0502020204030204" pitchFamily="34" charset="0"/>
                        </a:rPr>
                        <a:t>-0.082735295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2.08%</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4.91%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0.50%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3.41%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1.68%</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rgbClr val="000000"/>
                          </a:solidFill>
                          <a:effectLst/>
                          <a:latin typeface="Calibri" panose="020F0502020204030204" pitchFamily="34" charset="0"/>
                        </a:rPr>
                        <a:t>1.49%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4.06%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47033685"/>
                  </a:ext>
                </a:extLst>
              </a:tr>
              <a:tr h="377261">
                <a:tc>
                  <a:txBody>
                    <a:bodyPr/>
                    <a:lstStyle/>
                    <a:p>
                      <a:pPr algn="l" fontAlgn="ctr"/>
                      <a:r>
                        <a:rPr lang="en-US" sz="1700" b="0" i="0" u="none" strike="noStrike" dirty="0">
                          <a:solidFill>
                            <a:srgbClr val="000000"/>
                          </a:solidFill>
                          <a:effectLst/>
                          <a:latin typeface="Calibri" panose="020F0502020204030204" pitchFamily="34" charset="0"/>
                        </a:rPr>
                        <a:t> Race: More than one</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a:solidFill>
                            <a:srgbClr val="000000"/>
                          </a:solidFill>
                          <a:effectLst/>
                          <a:latin typeface="Calibri" panose="020F0502020204030204" pitchFamily="34" charset="0"/>
                        </a:rPr>
                        <a:t>-0.057630242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5.21%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7.36%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6.53%</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7.39%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rgbClr val="000000"/>
                          </a:solidFill>
                          <a:effectLst/>
                          <a:latin typeface="Calibri" panose="020F0502020204030204" pitchFamily="34" charset="0"/>
                        </a:rPr>
                        <a:t>7.26%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rgbClr val="000000"/>
                          </a:solidFill>
                          <a:effectLst/>
                          <a:latin typeface="Calibri" panose="020F0502020204030204" pitchFamily="34" charset="0"/>
                        </a:rPr>
                        <a:t>4.95%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rgbClr val="000000"/>
                          </a:solidFill>
                          <a:effectLst/>
                          <a:latin typeface="Calibri" panose="020F0502020204030204" pitchFamily="34" charset="0"/>
                        </a:rPr>
                        <a:t>8.12%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9740345"/>
                  </a:ext>
                </a:extLst>
              </a:tr>
            </a:tbl>
          </a:graphicData>
        </a:graphic>
      </p:graphicFrame>
      <p:sp>
        <p:nvSpPr>
          <p:cNvPr id="6" name="Slide Number Placeholder 5"/>
          <p:cNvSpPr>
            <a:spLocks noGrp="1"/>
          </p:cNvSpPr>
          <p:nvPr>
            <p:ph type="sldNum" sz="quarter" idx="12"/>
          </p:nvPr>
        </p:nvSpPr>
        <p:spPr/>
        <p:txBody>
          <a:bodyPr/>
          <a:lstStyle/>
          <a:p>
            <a:pPr marL="0" marR="0" lvl="0" indent="0" algn="r" defTabSz="857250" rtl="0" eaLnBrk="1" fontAlgn="base" latinLnBrk="0" hangingPunct="1">
              <a:lnSpc>
                <a:spcPct val="100000"/>
              </a:lnSpc>
              <a:spcBef>
                <a:spcPct val="0"/>
              </a:spcBef>
              <a:spcAft>
                <a:spcPct val="0"/>
              </a:spcAft>
              <a:buClrTx/>
              <a:buSzTx/>
              <a:buFontTx/>
              <a:buNone/>
              <a:tabLst/>
              <a:defRPr/>
            </a:pPr>
            <a:fld id="{AA001234-DE2B-4556-890D-1DA0E8BF0FBE}" type="slidenum">
              <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rPr>
              <a:pPr marL="0" marR="0" lvl="0" indent="0" algn="r" defTabSz="857250" rtl="0" eaLnBrk="1" fontAlgn="base" latinLnBrk="0" hangingPunct="1">
                <a:lnSpc>
                  <a:spcPct val="100000"/>
                </a:lnSpc>
                <a:spcBef>
                  <a:spcPct val="0"/>
                </a:spcBef>
                <a:spcAft>
                  <a:spcPct val="0"/>
                </a:spcAft>
                <a:buClrTx/>
                <a:buSzTx/>
                <a:buFontTx/>
                <a:buNone/>
                <a:tabLst/>
                <a:defRPr/>
              </a:pPr>
              <a:t>16</a:t>
            </a:fld>
            <a:endPar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4255449535"/>
      </p:ext>
    </p:extLst>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78143" y="1"/>
            <a:ext cx="8143410" cy="1024304"/>
          </a:xfrm>
        </p:spPr>
        <p:txBody>
          <a:bodyPr/>
          <a:lstStyle/>
          <a:p>
            <a:pPr algn="ctr" eaLnBrk="1" hangingPunct="1"/>
            <a:r>
              <a:rPr lang="en-US" sz="3563" dirty="0">
                <a:solidFill>
                  <a:srgbClr val="000099"/>
                </a:solidFill>
              </a:rPr>
              <a:t>Adult Employed Q2 Page 2: </a:t>
            </a:r>
            <a:br>
              <a:rPr lang="en-US" sz="3563" dirty="0">
                <a:solidFill>
                  <a:srgbClr val="000099"/>
                </a:solidFill>
              </a:rPr>
            </a:br>
            <a:r>
              <a:rPr lang="en-US" sz="3563" dirty="0">
                <a:solidFill>
                  <a:srgbClr val="000099"/>
                </a:solidFill>
              </a:rPr>
              <a:t>Impact of Change in Casemix</a:t>
            </a:r>
          </a:p>
        </p:txBody>
      </p:sp>
      <p:graphicFrame>
        <p:nvGraphicFramePr>
          <p:cNvPr id="3" name="Content Placeholder 2">
            <a:extLst>
              <a:ext uri="{FF2B5EF4-FFF2-40B4-BE49-F238E27FC236}">
                <a16:creationId xmlns:a16="http://schemas.microsoft.com/office/drawing/2014/main" id="{32395592-F5CF-4286-AF2F-F39E45DB23BD}"/>
              </a:ext>
            </a:extLst>
          </p:cNvPr>
          <p:cNvGraphicFramePr>
            <a:graphicFrameLocks noGrp="1"/>
          </p:cNvGraphicFramePr>
          <p:nvPr>
            <p:ph idx="1"/>
          </p:nvPr>
        </p:nvGraphicFramePr>
        <p:xfrm>
          <a:off x="1626214" y="1308504"/>
          <a:ext cx="9336753" cy="5092300"/>
        </p:xfrm>
        <a:graphic>
          <a:graphicData uri="http://schemas.openxmlformats.org/drawingml/2006/table">
            <a:tbl>
              <a:tblPr firstRow="1">
                <a:tableStyleId>{5C22544A-7EE6-4342-B048-85BDC9FD1C3A}</a:tableStyleId>
              </a:tblPr>
              <a:tblGrid>
                <a:gridCol w="2707310">
                  <a:extLst>
                    <a:ext uri="{9D8B030D-6E8A-4147-A177-3AD203B41FA5}">
                      <a16:colId xmlns:a16="http://schemas.microsoft.com/office/drawing/2014/main" val="4208394952"/>
                    </a:ext>
                  </a:extLst>
                </a:gridCol>
                <a:gridCol w="1145223">
                  <a:extLst>
                    <a:ext uri="{9D8B030D-6E8A-4147-A177-3AD203B41FA5}">
                      <a16:colId xmlns:a16="http://schemas.microsoft.com/office/drawing/2014/main" val="3112014699"/>
                    </a:ext>
                  </a:extLst>
                </a:gridCol>
                <a:gridCol w="783460">
                  <a:extLst>
                    <a:ext uri="{9D8B030D-6E8A-4147-A177-3AD203B41FA5}">
                      <a16:colId xmlns:a16="http://schemas.microsoft.com/office/drawing/2014/main" val="2032681521"/>
                    </a:ext>
                  </a:extLst>
                </a:gridCol>
                <a:gridCol w="777690">
                  <a:extLst>
                    <a:ext uri="{9D8B030D-6E8A-4147-A177-3AD203B41FA5}">
                      <a16:colId xmlns:a16="http://schemas.microsoft.com/office/drawing/2014/main" val="1253481831"/>
                    </a:ext>
                  </a:extLst>
                </a:gridCol>
                <a:gridCol w="789230">
                  <a:extLst>
                    <a:ext uri="{9D8B030D-6E8A-4147-A177-3AD203B41FA5}">
                      <a16:colId xmlns:a16="http://schemas.microsoft.com/office/drawing/2014/main" val="1015762886"/>
                    </a:ext>
                  </a:extLst>
                </a:gridCol>
                <a:gridCol w="783460">
                  <a:extLst>
                    <a:ext uri="{9D8B030D-6E8A-4147-A177-3AD203B41FA5}">
                      <a16:colId xmlns:a16="http://schemas.microsoft.com/office/drawing/2014/main" val="2777374464"/>
                    </a:ext>
                  </a:extLst>
                </a:gridCol>
                <a:gridCol w="783460">
                  <a:extLst>
                    <a:ext uri="{9D8B030D-6E8A-4147-A177-3AD203B41FA5}">
                      <a16:colId xmlns:a16="http://schemas.microsoft.com/office/drawing/2014/main" val="1637036522"/>
                    </a:ext>
                  </a:extLst>
                </a:gridCol>
                <a:gridCol w="783460">
                  <a:extLst>
                    <a:ext uri="{9D8B030D-6E8A-4147-A177-3AD203B41FA5}">
                      <a16:colId xmlns:a16="http://schemas.microsoft.com/office/drawing/2014/main" val="1747489582"/>
                    </a:ext>
                  </a:extLst>
                </a:gridCol>
                <a:gridCol w="783460">
                  <a:extLst>
                    <a:ext uri="{9D8B030D-6E8A-4147-A177-3AD203B41FA5}">
                      <a16:colId xmlns:a16="http://schemas.microsoft.com/office/drawing/2014/main" val="3137913518"/>
                    </a:ext>
                  </a:extLst>
                </a:gridCol>
              </a:tblGrid>
              <a:tr h="721380">
                <a:tc>
                  <a:txBody>
                    <a:bodyPr/>
                    <a:lstStyle/>
                    <a:p>
                      <a:pPr algn="l" fontAlgn="b"/>
                      <a:r>
                        <a:rPr lang="en-US" sz="1900" b="1" i="0" u="none" strike="noStrike" dirty="0">
                          <a:solidFill>
                            <a:schemeClr val="tx1"/>
                          </a:solidFill>
                          <a:effectLst/>
                          <a:latin typeface="Calibri" panose="020F0502020204030204" pitchFamily="34" charset="0"/>
                        </a:rPr>
                        <a:t>Program Year</a:t>
                      </a: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i="0" u="none" strike="noStrike" dirty="0">
                          <a:solidFill>
                            <a:schemeClr val="tx1"/>
                          </a:solidFill>
                          <a:effectLst/>
                          <a:latin typeface="Calibri" panose="020F0502020204030204" pitchFamily="34" charset="0"/>
                        </a:rPr>
                        <a:t>Model Weight</a:t>
                      </a: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i="0" u="none" strike="noStrike" dirty="0">
                          <a:solidFill>
                            <a:schemeClr val="tx1"/>
                          </a:solidFill>
                          <a:effectLst/>
                          <a:latin typeface="Calibri" panose="020F0502020204030204" pitchFamily="34" charset="0"/>
                        </a:rPr>
                        <a:t>PY12</a:t>
                      </a: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u="none" strike="noStrike" dirty="0">
                          <a:solidFill>
                            <a:schemeClr val="tx1"/>
                          </a:solidFill>
                          <a:effectLst/>
                        </a:rPr>
                        <a:t>PY13</a:t>
                      </a:r>
                      <a:endParaRPr lang="en-US" sz="1900" b="1" i="0" u="none" strike="noStrike" dirty="0">
                        <a:solidFill>
                          <a:schemeClr val="tx1"/>
                        </a:solidFill>
                        <a:effectLst/>
                        <a:latin typeface="Calibri" panose="020F0502020204030204" pitchFamily="34" charset="0"/>
                      </a:endParaRP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u="none" strike="noStrike" dirty="0">
                          <a:solidFill>
                            <a:schemeClr val="tx1"/>
                          </a:solidFill>
                          <a:effectLst/>
                        </a:rPr>
                        <a:t>PY14</a:t>
                      </a:r>
                      <a:endParaRPr lang="en-US" sz="1900" b="1" i="0" u="none" strike="noStrike" dirty="0">
                        <a:solidFill>
                          <a:schemeClr val="tx1"/>
                        </a:solidFill>
                        <a:effectLst/>
                        <a:latin typeface="Calibri" panose="020F0502020204030204" pitchFamily="34" charset="0"/>
                      </a:endParaRP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u="none" strike="noStrike" dirty="0">
                          <a:solidFill>
                            <a:schemeClr val="tx1"/>
                          </a:solidFill>
                          <a:effectLst/>
                        </a:rPr>
                        <a:t>PY15</a:t>
                      </a:r>
                      <a:endParaRPr lang="en-US" sz="1900" b="1" i="0" u="none" strike="noStrike" dirty="0">
                        <a:solidFill>
                          <a:schemeClr val="tx1"/>
                        </a:solidFill>
                        <a:effectLst/>
                        <a:latin typeface="Calibri" panose="020F0502020204030204" pitchFamily="34" charset="0"/>
                      </a:endParaRP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u="none" strike="noStrike" dirty="0">
                          <a:solidFill>
                            <a:schemeClr val="tx1"/>
                          </a:solidFill>
                          <a:effectLst/>
                        </a:rPr>
                        <a:t>PY16</a:t>
                      </a:r>
                      <a:endParaRPr lang="en-US" sz="1900" b="1" i="0" u="none" strike="noStrike" dirty="0">
                        <a:solidFill>
                          <a:schemeClr val="tx1"/>
                        </a:solidFill>
                        <a:effectLst/>
                        <a:latin typeface="Calibri" panose="020F0502020204030204" pitchFamily="34" charset="0"/>
                      </a:endParaRP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u="none" strike="noStrike" dirty="0">
                          <a:solidFill>
                            <a:schemeClr val="tx1"/>
                          </a:solidFill>
                          <a:effectLst/>
                        </a:rPr>
                        <a:t>PY17</a:t>
                      </a:r>
                      <a:endParaRPr lang="en-US" sz="1900" b="1" i="0" u="none" strike="noStrike" dirty="0">
                        <a:solidFill>
                          <a:schemeClr val="tx1"/>
                        </a:solidFill>
                        <a:effectLst/>
                        <a:latin typeface="Calibri" panose="020F0502020204030204" pitchFamily="34" charset="0"/>
                      </a:endParaRP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900" b="1" u="none" strike="noStrike" dirty="0">
                          <a:solidFill>
                            <a:schemeClr val="tx1"/>
                          </a:solidFill>
                          <a:effectLst/>
                        </a:rPr>
                        <a:t>Last 4Qtrs</a:t>
                      </a:r>
                      <a:endParaRPr lang="en-US" sz="1900" b="1" i="0" u="none" strike="noStrike" dirty="0">
                        <a:solidFill>
                          <a:schemeClr val="tx1"/>
                        </a:solidFill>
                        <a:effectLst/>
                        <a:latin typeface="Calibri" panose="020F0502020204030204" pitchFamily="34" charset="0"/>
                      </a:endParaRPr>
                    </a:p>
                  </a:txBody>
                  <a:tcPr marL="7920" marR="7920" marT="79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2189094"/>
                  </a:ext>
                </a:extLst>
              </a:tr>
              <a:tr h="360691">
                <a:tc>
                  <a:txBody>
                    <a:bodyPr/>
                    <a:lstStyle/>
                    <a:p>
                      <a:pPr algn="l" fontAlgn="ctr"/>
                      <a:r>
                        <a:rPr lang="en-US" sz="1700" b="0" i="0" u="none" strike="noStrike" dirty="0">
                          <a:solidFill>
                            <a:schemeClr val="tx1"/>
                          </a:solidFill>
                          <a:effectLst/>
                          <a:latin typeface="Calibri" panose="020F0502020204030204" pitchFamily="34" charset="0"/>
                        </a:rPr>
                        <a:t> Female</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a:solidFill>
                            <a:schemeClr val="tx1"/>
                          </a:solidFill>
                          <a:effectLst/>
                          <a:latin typeface="Calibri" panose="020F0502020204030204" pitchFamily="34" charset="0"/>
                        </a:rPr>
                        <a:t>0.075143925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NA</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0.21%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0.20%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-0.58%</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1.06%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-0.74%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0.19%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1226164"/>
                  </a:ext>
                </a:extLst>
              </a:tr>
              <a:tr h="360691">
                <a:tc>
                  <a:txBody>
                    <a:bodyPr/>
                    <a:lstStyle/>
                    <a:p>
                      <a:pPr algn="l" fontAlgn="ctr"/>
                      <a:r>
                        <a:rPr lang="en-US" sz="1700" b="0" i="0" u="none" strike="noStrike" dirty="0">
                          <a:solidFill>
                            <a:schemeClr val="tx1"/>
                          </a:solidFill>
                          <a:effectLst/>
                          <a:latin typeface="Calibri" panose="020F0502020204030204" pitchFamily="34" charset="0"/>
                        </a:rPr>
                        <a:t> Age 25 to 44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a:solidFill>
                            <a:schemeClr val="tx1"/>
                          </a:solidFill>
                          <a:effectLst/>
                          <a:latin typeface="Calibri" panose="020F0502020204030204" pitchFamily="34" charset="0"/>
                        </a:rPr>
                        <a:t>0.02312671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chemeClr val="tx1"/>
                          </a:solidFill>
                          <a:effectLst/>
                          <a:latin typeface="Calibri" panose="020F0502020204030204" pitchFamily="34" charset="0"/>
                        </a:rPr>
                        <a:t>NA</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0.31%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-0.14%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-0.07%</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3005531"/>
                  </a:ext>
                </a:extLst>
              </a:tr>
              <a:tr h="360691">
                <a:tc>
                  <a:txBody>
                    <a:bodyPr/>
                    <a:lstStyle/>
                    <a:p>
                      <a:pPr algn="l" fontAlgn="ctr"/>
                      <a:r>
                        <a:rPr lang="en-US" sz="1700" b="0" i="0" u="none" strike="noStrike" dirty="0">
                          <a:solidFill>
                            <a:schemeClr val="tx1"/>
                          </a:solidFill>
                          <a:effectLst/>
                          <a:latin typeface="Calibri" panose="020F0502020204030204" pitchFamily="34" charset="0"/>
                        </a:rPr>
                        <a:t> Age 45 to 54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a:solidFill>
                            <a:schemeClr val="tx1"/>
                          </a:solidFill>
                          <a:effectLst/>
                          <a:latin typeface="Calibri" panose="020F0502020204030204" pitchFamily="34" charset="0"/>
                        </a:rPr>
                        <a:t>-0.007904579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NA</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0.11%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3787276"/>
                  </a:ext>
                </a:extLst>
              </a:tr>
              <a:tr h="360691">
                <a:tc>
                  <a:txBody>
                    <a:bodyPr/>
                    <a:lstStyle/>
                    <a:p>
                      <a:pPr algn="l" fontAlgn="ctr"/>
                      <a:r>
                        <a:rPr lang="en-US" sz="1700" b="0" i="0" u="none" strike="noStrike" dirty="0">
                          <a:solidFill>
                            <a:schemeClr val="tx1"/>
                          </a:solidFill>
                          <a:effectLst/>
                          <a:latin typeface="Calibri" panose="020F0502020204030204" pitchFamily="34" charset="0"/>
                        </a:rPr>
                        <a:t> Age 55 to 59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a:solidFill>
                            <a:schemeClr val="tx1"/>
                          </a:solidFill>
                          <a:effectLst/>
                          <a:latin typeface="Calibri" panose="020F0502020204030204" pitchFamily="34" charset="0"/>
                        </a:rPr>
                        <a:t>0.095992322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chemeClr val="tx1"/>
                          </a:solidFill>
                          <a:effectLst/>
                          <a:latin typeface="Calibri" panose="020F0502020204030204" pitchFamily="34" charset="0"/>
                        </a:rPr>
                        <a:t>NA</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0.25%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0.12%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-0.44%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0.44%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0.21%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08541429"/>
                  </a:ext>
                </a:extLst>
              </a:tr>
              <a:tr h="360691">
                <a:tc>
                  <a:txBody>
                    <a:bodyPr/>
                    <a:lstStyle/>
                    <a:p>
                      <a:pPr algn="l" fontAlgn="ctr"/>
                      <a:r>
                        <a:rPr lang="en-US" sz="1700" b="0" i="0" u="none" strike="noStrike" dirty="0">
                          <a:solidFill>
                            <a:schemeClr val="tx1"/>
                          </a:solidFill>
                          <a:effectLst/>
                          <a:latin typeface="Calibri" panose="020F0502020204030204" pitchFamily="34" charset="0"/>
                        </a:rPr>
                        <a:t> Age 60+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a:solidFill>
                            <a:schemeClr val="tx1"/>
                          </a:solidFill>
                          <a:effectLst/>
                          <a:latin typeface="Calibri" panose="020F0502020204030204" pitchFamily="34" charset="0"/>
                        </a:rPr>
                        <a:t>-0.42006248</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chemeClr val="tx1"/>
                          </a:solidFill>
                          <a:effectLst/>
                          <a:latin typeface="Calibri" panose="020F0502020204030204" pitchFamily="34" charset="0"/>
                        </a:rPr>
                        <a:t>NA</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-0.89%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1.12%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-0.70%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-1.53%</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chemeClr val="tx1"/>
                          </a:solidFill>
                          <a:effectLst/>
                          <a:latin typeface="Calibri" panose="020F0502020204030204" pitchFamily="34" charset="0"/>
                        </a:rPr>
                        <a:t>0.14%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26488049"/>
                  </a:ext>
                </a:extLst>
              </a:tr>
              <a:tr h="360691">
                <a:tc>
                  <a:txBody>
                    <a:bodyPr/>
                    <a:lstStyle/>
                    <a:p>
                      <a:pPr algn="l" fontAlgn="ctr"/>
                      <a:r>
                        <a:rPr lang="en-US" sz="1700" b="0" i="0" u="none" strike="noStrike" dirty="0">
                          <a:solidFill>
                            <a:schemeClr val="tx1"/>
                          </a:solidFill>
                          <a:effectLst/>
                          <a:latin typeface="Calibri" panose="020F0502020204030204" pitchFamily="34" charset="0"/>
                        </a:rPr>
                        <a:t> Hispanic ethnicity</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a:solidFill>
                            <a:schemeClr val="tx1"/>
                          </a:solidFill>
                          <a:effectLst/>
                          <a:latin typeface="Calibri" panose="020F0502020204030204" pitchFamily="34" charset="0"/>
                        </a:rPr>
                        <a:t>-0.007959154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NA</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chemeClr val="tx1"/>
                          </a:solidFill>
                          <a:effectLst/>
                          <a:latin typeface="Calibri" panose="020F0502020204030204" pitchFamily="34" charset="0"/>
                        </a:rPr>
                        <a:t>-0.05%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chemeClr val="tx1"/>
                          </a:solidFill>
                          <a:effectLst/>
                          <a:latin typeface="Calibri" panose="020F0502020204030204" pitchFamily="34" charset="0"/>
                        </a:rPr>
                        <a:t>0.05%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56803618"/>
                  </a:ext>
                </a:extLst>
              </a:tr>
              <a:tr h="360691">
                <a:tc>
                  <a:txBody>
                    <a:bodyPr/>
                    <a:lstStyle/>
                    <a:p>
                      <a:pPr algn="l" fontAlgn="ctr"/>
                      <a:r>
                        <a:rPr lang="en-US" sz="1700" b="0" i="0" u="none" strike="noStrike" dirty="0">
                          <a:solidFill>
                            <a:schemeClr val="tx1"/>
                          </a:solidFill>
                          <a:effectLst/>
                          <a:latin typeface="Calibri" panose="020F0502020204030204" pitchFamily="34" charset="0"/>
                        </a:rPr>
                        <a:t> Race: Asian (not Hispanic)</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a:solidFill>
                            <a:schemeClr val="tx1"/>
                          </a:solidFill>
                          <a:effectLst/>
                          <a:latin typeface="Calibri" panose="020F0502020204030204" pitchFamily="34" charset="0"/>
                        </a:rPr>
                        <a:t>0.10932432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NA</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0.35%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chemeClr val="tx1"/>
                          </a:solidFill>
                          <a:effectLst/>
                          <a:latin typeface="Calibri" panose="020F0502020204030204" pitchFamily="34" charset="0"/>
                        </a:rPr>
                        <a:t>-0.20%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0.14%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-0.25%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0.57%</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7421070"/>
                  </a:ext>
                </a:extLst>
              </a:tr>
              <a:tr h="360691">
                <a:tc>
                  <a:txBody>
                    <a:bodyPr/>
                    <a:lstStyle/>
                    <a:p>
                      <a:pPr algn="l" fontAlgn="ctr"/>
                      <a:r>
                        <a:rPr lang="en-US" sz="1700" b="0" i="0" u="none" strike="noStrike" dirty="0">
                          <a:solidFill>
                            <a:schemeClr val="tx1"/>
                          </a:solidFill>
                          <a:effectLst/>
                          <a:latin typeface="Calibri" panose="020F0502020204030204" pitchFamily="34" charset="0"/>
                        </a:rPr>
                        <a:t> Race: Black (not Hispanic)</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a:solidFill>
                            <a:schemeClr val="tx1"/>
                          </a:solidFill>
                          <a:effectLst/>
                          <a:latin typeface="Calibri" panose="020F0502020204030204" pitchFamily="34" charset="0"/>
                        </a:rPr>
                        <a:t>-0.022925286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NA</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-0.12%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chemeClr val="tx1"/>
                          </a:solidFill>
                          <a:effectLst/>
                          <a:latin typeface="Calibri" panose="020F0502020204030204" pitchFamily="34" charset="0"/>
                        </a:rPr>
                        <a:t>0.17%</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chemeClr val="tx1"/>
                          </a:solidFill>
                          <a:effectLst/>
                          <a:latin typeface="Calibri" panose="020F0502020204030204" pitchFamily="34" charset="0"/>
                        </a:rPr>
                        <a:t>0.12%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-0.07%</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-0.09%</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-0.15%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14642242"/>
                  </a:ext>
                </a:extLst>
              </a:tr>
              <a:tr h="553334">
                <a:tc>
                  <a:txBody>
                    <a:bodyPr/>
                    <a:lstStyle/>
                    <a:p>
                      <a:pPr algn="l" fontAlgn="ctr"/>
                      <a:r>
                        <a:rPr lang="en-US" sz="1700" b="0" i="0" u="none" strike="noStrike" dirty="0">
                          <a:solidFill>
                            <a:schemeClr val="tx1"/>
                          </a:solidFill>
                          <a:effectLst/>
                          <a:latin typeface="Calibri" panose="020F0502020204030204" pitchFamily="34" charset="0"/>
                        </a:rPr>
                        <a:t> Race: Hawaiian/Pacific </a:t>
                      </a:r>
                    </a:p>
                    <a:p>
                      <a:pPr algn="l" fontAlgn="ctr"/>
                      <a:r>
                        <a:rPr lang="en-US" sz="1700" b="0" i="0" u="none" strike="noStrike" dirty="0">
                          <a:solidFill>
                            <a:schemeClr val="tx1"/>
                          </a:solidFill>
                          <a:effectLst/>
                          <a:latin typeface="Calibri" panose="020F0502020204030204" pitchFamily="34" charset="0"/>
                        </a:rPr>
                        <a:t> Islander</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a:solidFill>
                            <a:schemeClr val="tx1"/>
                          </a:solidFill>
                          <a:effectLst/>
                          <a:latin typeface="Calibri" panose="020F0502020204030204" pitchFamily="34" charset="0"/>
                        </a:rPr>
                        <a:t>-0.002990903</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NA</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0.00%</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9389343"/>
                  </a:ext>
                </a:extLst>
              </a:tr>
              <a:tr h="553334">
                <a:tc>
                  <a:txBody>
                    <a:bodyPr/>
                    <a:lstStyle/>
                    <a:p>
                      <a:pPr algn="l" fontAlgn="ctr"/>
                      <a:r>
                        <a:rPr lang="en-US" sz="1700" b="0" i="0" u="none" strike="noStrike" dirty="0">
                          <a:solidFill>
                            <a:schemeClr val="tx1"/>
                          </a:solidFill>
                          <a:effectLst/>
                          <a:latin typeface="Calibri" panose="020F0502020204030204" pitchFamily="34" charset="0"/>
                        </a:rPr>
                        <a:t> Race: American Indian or</a:t>
                      </a:r>
                    </a:p>
                    <a:p>
                      <a:pPr algn="l" fontAlgn="ctr"/>
                      <a:r>
                        <a:rPr lang="en-US" sz="1700" b="0" i="0" u="none" strike="noStrike" dirty="0">
                          <a:solidFill>
                            <a:schemeClr val="tx1"/>
                          </a:solidFill>
                          <a:effectLst/>
                          <a:latin typeface="Calibri" panose="020F0502020204030204" pitchFamily="34" charset="0"/>
                        </a:rPr>
                        <a:t> Native Alaskan</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a:solidFill>
                            <a:schemeClr val="tx1"/>
                          </a:solidFill>
                          <a:effectLst/>
                          <a:latin typeface="Calibri" panose="020F0502020204030204" pitchFamily="34" charset="0"/>
                        </a:rPr>
                        <a:t>-0.082735295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NA</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chemeClr val="tx1"/>
                          </a:solidFill>
                          <a:effectLst/>
                          <a:latin typeface="Calibri" panose="020F0502020204030204" pitchFamily="34" charset="0"/>
                        </a:rPr>
                        <a:t>-0.23%</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0.36%</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-0.24%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chemeClr val="tx1"/>
                          </a:solidFill>
                          <a:effectLst/>
                          <a:latin typeface="Calibri" panose="020F0502020204030204" pitchFamily="34" charset="0"/>
                        </a:rPr>
                        <a:t>0.14%</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chemeClr val="tx1"/>
                          </a:solidFill>
                          <a:effectLst/>
                          <a:latin typeface="Calibri" panose="020F0502020204030204" pitchFamily="34" charset="0"/>
                        </a:rPr>
                        <a:t>0.02%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chemeClr val="tx1"/>
                          </a:solidFill>
                          <a:effectLst/>
                          <a:latin typeface="Calibri" panose="020F0502020204030204" pitchFamily="34" charset="0"/>
                        </a:rPr>
                        <a:t>-0.21%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47033685"/>
                  </a:ext>
                </a:extLst>
              </a:tr>
              <a:tr h="378724">
                <a:tc>
                  <a:txBody>
                    <a:bodyPr/>
                    <a:lstStyle/>
                    <a:p>
                      <a:pPr algn="l" fontAlgn="ctr"/>
                      <a:r>
                        <a:rPr lang="en-US" sz="1700" b="0" i="0" u="none" strike="noStrike" dirty="0">
                          <a:solidFill>
                            <a:schemeClr val="tx1"/>
                          </a:solidFill>
                          <a:effectLst/>
                          <a:latin typeface="Calibri" panose="020F0502020204030204" pitchFamily="34" charset="0"/>
                        </a:rPr>
                        <a:t> Race: More than one</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500" b="0" i="0" u="none" strike="noStrike" dirty="0">
                          <a:solidFill>
                            <a:schemeClr val="tx1"/>
                          </a:solidFill>
                          <a:effectLst/>
                          <a:latin typeface="Calibri" panose="020F0502020204030204" pitchFamily="34" charset="0"/>
                        </a:rPr>
                        <a:t>-0.057630242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NA</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-0.12%</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-0.05%</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0.01%</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a:solidFill>
                            <a:schemeClr val="tx1"/>
                          </a:solidFill>
                          <a:effectLst/>
                          <a:latin typeface="Calibri" panose="020F0502020204030204" pitchFamily="34" charset="0"/>
                        </a:rPr>
                        <a:t>0.13%</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700" b="0" i="0" u="none" strike="noStrike" dirty="0">
                          <a:solidFill>
                            <a:schemeClr val="tx1"/>
                          </a:solidFill>
                          <a:effectLst/>
                          <a:latin typeface="Calibri" panose="020F0502020204030204" pitchFamily="34" charset="0"/>
                        </a:rPr>
                        <a:t>-0.18%</a:t>
                      </a:r>
                    </a:p>
                  </a:txBody>
                  <a:tcPr marL="5953" marR="5953" marT="595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9740345"/>
                  </a:ext>
                </a:extLst>
              </a:tr>
            </a:tbl>
          </a:graphicData>
        </a:graphic>
      </p:graphicFrame>
      <p:sp>
        <p:nvSpPr>
          <p:cNvPr id="6" name="Slide Number Placeholder 5"/>
          <p:cNvSpPr>
            <a:spLocks noGrp="1"/>
          </p:cNvSpPr>
          <p:nvPr>
            <p:ph type="sldNum" sz="quarter" idx="12"/>
          </p:nvPr>
        </p:nvSpPr>
        <p:spPr/>
        <p:txBody>
          <a:bodyPr/>
          <a:lstStyle/>
          <a:p>
            <a:pPr marL="0" marR="0" lvl="0" indent="0" algn="r" defTabSz="857250" rtl="0" eaLnBrk="1" fontAlgn="base" latinLnBrk="0" hangingPunct="1">
              <a:lnSpc>
                <a:spcPct val="100000"/>
              </a:lnSpc>
              <a:spcBef>
                <a:spcPct val="0"/>
              </a:spcBef>
              <a:spcAft>
                <a:spcPct val="0"/>
              </a:spcAft>
              <a:buClrTx/>
              <a:buSzTx/>
              <a:buFontTx/>
              <a:buNone/>
              <a:tabLst/>
              <a:defRPr/>
            </a:pPr>
            <a:fld id="{AA001234-DE2B-4556-890D-1DA0E8BF0FBE}" type="slidenum">
              <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rPr>
              <a:pPr marL="0" marR="0" lvl="0" indent="0" algn="r" defTabSz="857250" rtl="0" eaLnBrk="1" fontAlgn="base" latinLnBrk="0" hangingPunct="1">
                <a:lnSpc>
                  <a:spcPct val="100000"/>
                </a:lnSpc>
                <a:spcBef>
                  <a:spcPct val="0"/>
                </a:spcBef>
                <a:spcAft>
                  <a:spcPct val="0"/>
                </a:spcAft>
                <a:buClrTx/>
                <a:buSzTx/>
                <a:buFontTx/>
                <a:buNone/>
                <a:tabLst/>
                <a:defRPr/>
              </a:pPr>
              <a:t>17</a:t>
            </a:fld>
            <a:endParaRPr kumimoji="0" lang="en-US" sz="1781" b="0" i="0" u="none" strike="noStrike" kern="1200" cap="none" spc="0" normalizeH="0" baseline="0" noProof="0">
              <a:ln>
                <a:noFill/>
              </a:ln>
              <a:solidFill>
                <a:prstClr val="black">
                  <a:tint val="75000"/>
                </a:prstClr>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2177188800"/>
      </p:ext>
    </p:extLst>
  </p:cSld>
  <p:clrMapOvr>
    <a:masterClrMapping/>
  </p:clrMapOvr>
  <p:transition advClick="0"/>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ase Layout for Compliance">
  <a:themeElements>
    <a:clrScheme name="DOL - 508 adjusted">
      <a:dk1>
        <a:srgbClr val="323332"/>
      </a:dk1>
      <a:lt1>
        <a:sysClr val="window" lastClr="FFFFFF"/>
      </a:lt1>
      <a:dk2>
        <a:srgbClr val="44546A"/>
      </a:dk2>
      <a:lt2>
        <a:srgbClr val="E7E6E6"/>
      </a:lt2>
      <a:accent1>
        <a:srgbClr val="2A5681"/>
      </a:accent1>
      <a:accent2>
        <a:srgbClr val="F35B2D"/>
      </a:accent2>
      <a:accent3>
        <a:srgbClr val="A5A5A5"/>
      </a:accent3>
      <a:accent4>
        <a:srgbClr val="F5AE6C"/>
      </a:accent4>
      <a:accent5>
        <a:srgbClr val="0058A7"/>
      </a:accent5>
      <a:accent6>
        <a:srgbClr val="44546A"/>
      </a:accent6>
      <a:hlink>
        <a:srgbClr val="0058A7"/>
      </a:hlink>
      <a:folHlink>
        <a:srgbClr val="2A568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08_OGM-Template-WIDE_20190410_CR.pptx" id="{C6F3A7CB-5994-4BEF-82AE-12FA07389D73}" vid="{804929A0-A73D-4154-B0EF-0EF8B31C4BAC}"/>
    </a:ext>
  </a:extLst>
</a:theme>
</file>

<file path=ppt/theme/theme2.xml><?xml version="1.0" encoding="utf-8"?>
<a:theme xmlns:a="http://schemas.openxmlformats.org/drawingml/2006/main" name="Alt Tex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655ACDA5C0A1439E34951241C24B25" ma:contentTypeVersion="" ma:contentTypeDescription="Create a new document." ma:contentTypeScope="" ma:versionID="7d54c56605564abf0b8b6536caaa0edf">
  <xsd:schema xmlns:xsd="http://www.w3.org/2001/XMLSchema" xmlns:xs="http://www.w3.org/2001/XMLSchema" xmlns:p="http://schemas.microsoft.com/office/2006/metadata/properties" xmlns:ns2="e9383cf3-6c95-48c0-84cb-ffd9d14604cc" xmlns:ns3="bdfd28cc-f485-46e8-bcf6-b555ff9859c5" xmlns:ns4="57105560-6850-41e4-bf8f-92819038b991" targetNamespace="http://schemas.microsoft.com/office/2006/metadata/properties" ma:root="true" ma:fieldsID="1ce005e12ce170f49581a08716fc74f4" ns2:_="" ns3:_="" ns4:_="">
    <xsd:import namespace="e9383cf3-6c95-48c0-84cb-ffd9d14604cc"/>
    <xsd:import namespace="bdfd28cc-f485-46e8-bcf6-b555ff9859c5"/>
    <xsd:import namespace="57105560-6850-41e4-bf8f-92819038b991"/>
    <xsd:element name="properties">
      <xsd:complexType>
        <xsd:sequence>
          <xsd:element name="documentManagement">
            <xsd:complexType>
              <xsd:all>
                <xsd:element ref="ns2:SharedWithUsers" minOccurs="0"/>
                <xsd:element ref="ns3:SharedWithDetails" minOccurs="0"/>
                <xsd:element ref="ns4:MediaServiceMetadata" minOccurs="0"/>
                <xsd:element ref="ns4:MediaServiceFastMetadata"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383cf3-6c95-48c0-84cb-ffd9d14604c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dfd28cc-f485-46e8-bcf6-b555ff9859c5" elementFormDefault="qualified">
    <xsd:import namespace="http://schemas.microsoft.com/office/2006/documentManagement/types"/>
    <xsd:import namespace="http://schemas.microsoft.com/office/infopath/2007/PartnerControls"/>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7105560-6850-41e4-bf8f-92819038b991"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B80FB68-8EDF-42FF-ADB5-D8914282A9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383cf3-6c95-48c0-84cb-ffd9d14604cc"/>
    <ds:schemaRef ds:uri="bdfd28cc-f485-46e8-bcf6-b555ff9859c5"/>
    <ds:schemaRef ds:uri="57105560-6850-41e4-bf8f-92819038b9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94ECF7-F814-4007-9EB4-5C62CA3B0C96}">
  <ds:schemaRefs>
    <ds:schemaRef ds:uri="http://schemas.microsoft.com/sharepoint/v3/contenttype/forms"/>
  </ds:schemaRefs>
</ds:datastoreItem>
</file>

<file path=customXml/itemProps3.xml><?xml version="1.0" encoding="utf-8"?>
<ds:datastoreItem xmlns:ds="http://schemas.openxmlformats.org/officeDocument/2006/customXml" ds:itemID="{A0422096-7389-4AC6-B567-95C8B7DC504E}">
  <ds:schemaRefs>
    <ds:schemaRef ds:uri="http://schemas.microsoft.com/office/2006/documentManagement/types"/>
    <ds:schemaRef ds:uri="http://schemas.openxmlformats.org/package/2006/metadata/core-properties"/>
    <ds:schemaRef ds:uri="bdfd28cc-f485-46e8-bcf6-b555ff9859c5"/>
    <ds:schemaRef ds:uri="http://purl.org/dc/elements/1.1/"/>
    <ds:schemaRef ds:uri="http://schemas.microsoft.com/office/2006/metadata/properties"/>
    <ds:schemaRef ds:uri="57105560-6850-41e4-bf8f-92819038b991"/>
    <ds:schemaRef ds:uri="http://purl.org/dc/terms/"/>
    <ds:schemaRef ds:uri="e9383cf3-6c95-48c0-84cb-ffd9d14604cc"/>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261</TotalTime>
  <Words>3074</Words>
  <Application>Microsoft Office PowerPoint</Application>
  <PresentationFormat>Widescreen</PresentationFormat>
  <Paragraphs>559</Paragraphs>
  <Slides>17</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Calibri</vt:lpstr>
      <vt:lpstr>Courier New</vt:lpstr>
      <vt:lpstr>Tahoma</vt:lpstr>
      <vt:lpstr>Wingdings</vt:lpstr>
      <vt:lpstr>Base Layout for Compliance</vt:lpstr>
      <vt:lpstr>Alt Texas</vt:lpstr>
      <vt:lpstr>Adaptation of DOL Regression Model for Local Negotiations</vt:lpstr>
      <vt:lpstr>What You Will Need For Module 12</vt:lpstr>
      <vt:lpstr>WIOA Negotiations</vt:lpstr>
      <vt:lpstr>WIA vs WIOA</vt:lpstr>
      <vt:lpstr>   Model Development &amp; Strengths</vt:lpstr>
      <vt:lpstr>         Model Development &amp; Weaknesses</vt:lpstr>
      <vt:lpstr>   Original Models vs Actual Results</vt:lpstr>
      <vt:lpstr>Key Local Negotiation Provisions</vt:lpstr>
      <vt:lpstr>In Summary</vt:lpstr>
      <vt:lpstr>What Are Our Needs?</vt:lpstr>
      <vt:lpstr>What Did TWC Do?</vt:lpstr>
      <vt:lpstr>  Local Negotiation Regression Tool</vt:lpstr>
      <vt:lpstr>       Mins &amp; Maxes &amp; Cont. Improvement</vt:lpstr>
      <vt:lpstr>Future Plans</vt:lpstr>
      <vt:lpstr>Adult Employed Q2 Page 1:  Overview</vt:lpstr>
      <vt:lpstr>Adult Employed Q2 Page 1:  Casemix</vt:lpstr>
      <vt:lpstr>Adult Employed Q2 Page 2:  Impact of Change in Casemix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Adaptation of DOL Regression Model for Local Negotiations</dc:title>
  <dc:creator>Monica Melville</dc:creator>
  <cp:lastModifiedBy>Monica Melville</cp:lastModifiedBy>
  <cp:revision>1</cp:revision>
  <dcterms:created xsi:type="dcterms:W3CDTF">2019-07-09T15:36:54Z</dcterms:created>
  <dcterms:modified xsi:type="dcterms:W3CDTF">2019-07-09T19:58:44Z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0x010100E2655ACDA5C0A1439E34951241C24B25</vt:lpwstr>
  </property>
</Properties>
</file>